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tiff" ContentType="image/tiff"/>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presentation.xml" ContentType="application/vnd.openxmlformats-officedocument.presentationml.presentation.main+xml"/>
  <Override PartName="/ppt/slideMasters/slideMaster1.xml" ContentType="application/vnd.openxmlformats-officedocument.presentationml.slideMaster+xml"/>
  <Override PartName="/ppt/notesSlides/notesSlide66.xml" ContentType="application/vnd.openxmlformats-officedocument.presentationml.notesSlide+xml"/>
  <Override PartName="/ppt/notesSlides/notesSlide9.xml" ContentType="application/vnd.openxmlformats-officedocument.presentationml.notesSlide+xml"/>
  <Override PartName="/ppt/notesSlides/notesSlide67.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10.xml" ContentType="application/vnd.openxmlformats-officedocument.presentationml.notesSlide+xml"/>
  <Override PartName="/ppt/notesSlides/notesSlide3.xml" ContentType="application/vnd.openxmlformats-officedocument.presentationml.notesSlide+xml"/>
  <Override PartName="/ppt/notesSlides/notesSlide13.xml" ContentType="application/vnd.openxmlformats-officedocument.presentationml.notesSlide+xml"/>
  <Override PartName="/ppt/notesSlides/notesSlide4.xml" ContentType="application/vnd.openxmlformats-officedocument.presentationml.notesSlide+xml"/>
  <Override PartName="/ppt/notesSlides/notesSlide7.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12.xml" ContentType="application/vnd.openxmlformats-officedocument.presentationml.notesSlide+xml"/>
  <Override PartName="/ppt/notesSlides/notesSlide11.xml" ContentType="application/vnd.openxmlformats-officedocument.presentationml.notesSlide+xml"/>
  <Override PartName="/ppt/notesSlides/notesSlide8.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handoutMasters/handoutMaster1.xml" ContentType="application/vnd.openxmlformats-officedocument.presentationml.handoutMaster+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2.xml" ContentType="application/vnd.openxmlformats-officedocument.themeOverrid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118.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1.xml" ContentType="application/vnd.openxmlformats-officedocument.presentationml.tags+xml"/>
  <Override PartName="/ppt/tags/tag2.xml" ContentType="application/vnd.openxmlformats-officedocument.presentationml.tags+xml"/>
  <Override PartName="/ppt/tags/tag979.xml" ContentType="application/vnd.openxmlformats-officedocument.presentationml.tags+xml"/>
  <Override PartName="/ppt/tags/tag3.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4.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2.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108.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746.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docProps/custom.xml" ContentType="application/vnd.openxmlformats-officedocument.custom-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858" r:id="rId1"/>
  </p:sldMasterIdLst>
  <p:notesMasterIdLst>
    <p:notesMasterId r:id="rId69"/>
  </p:notesMasterIdLst>
  <p:handoutMasterIdLst>
    <p:handoutMasterId r:id="rId70"/>
  </p:handoutMasterIdLst>
  <p:sldIdLst>
    <p:sldId id="352" r:id="rId2"/>
    <p:sldId id="353" r:id="rId3"/>
    <p:sldId id="272" r:id="rId4"/>
    <p:sldId id="273" r:id="rId5"/>
    <p:sldId id="274" r:id="rId6"/>
    <p:sldId id="275" r:id="rId7"/>
    <p:sldId id="276" r:id="rId8"/>
    <p:sldId id="277" r:id="rId9"/>
    <p:sldId id="278" r:id="rId10"/>
    <p:sldId id="279" r:id="rId11"/>
    <p:sldId id="280" r:id="rId12"/>
    <p:sldId id="281" r:id="rId13"/>
    <p:sldId id="282" r:id="rId14"/>
    <p:sldId id="283" r:id="rId15"/>
    <p:sldId id="284" r:id="rId16"/>
    <p:sldId id="286" r:id="rId17"/>
    <p:sldId id="289" r:id="rId18"/>
    <p:sldId id="291" r:id="rId19"/>
    <p:sldId id="350" r:id="rId20"/>
    <p:sldId id="292" r:id="rId21"/>
    <p:sldId id="345" r:id="rId22"/>
    <p:sldId id="346" r:id="rId23"/>
    <p:sldId id="351" r:id="rId24"/>
    <p:sldId id="354" r:id="rId25"/>
    <p:sldId id="355" r:id="rId26"/>
    <p:sldId id="356" r:id="rId27"/>
    <p:sldId id="357" r:id="rId28"/>
    <p:sldId id="358" r:id="rId29"/>
    <p:sldId id="359" r:id="rId30"/>
    <p:sldId id="360" r:id="rId31"/>
    <p:sldId id="361" r:id="rId32"/>
    <p:sldId id="362" r:id="rId33"/>
    <p:sldId id="363" r:id="rId34"/>
    <p:sldId id="364" r:id="rId35"/>
    <p:sldId id="365" r:id="rId36"/>
    <p:sldId id="366" r:id="rId37"/>
    <p:sldId id="367" r:id="rId38"/>
    <p:sldId id="368" r:id="rId39"/>
    <p:sldId id="369" r:id="rId40"/>
    <p:sldId id="370" r:id="rId41"/>
    <p:sldId id="371" r:id="rId42"/>
    <p:sldId id="372" r:id="rId43"/>
    <p:sldId id="373" r:id="rId44"/>
    <p:sldId id="374" r:id="rId45"/>
    <p:sldId id="375" r:id="rId46"/>
    <p:sldId id="376" r:id="rId47"/>
    <p:sldId id="389" r:id="rId48"/>
    <p:sldId id="390" r:id="rId49"/>
    <p:sldId id="391" r:id="rId50"/>
    <p:sldId id="392" r:id="rId51"/>
    <p:sldId id="393" r:id="rId52"/>
    <p:sldId id="394" r:id="rId53"/>
    <p:sldId id="395" r:id="rId54"/>
    <p:sldId id="396" r:id="rId55"/>
    <p:sldId id="397" r:id="rId56"/>
    <p:sldId id="377" r:id="rId57"/>
    <p:sldId id="378" r:id="rId58"/>
    <p:sldId id="379" r:id="rId59"/>
    <p:sldId id="380" r:id="rId60"/>
    <p:sldId id="381" r:id="rId61"/>
    <p:sldId id="382" r:id="rId62"/>
    <p:sldId id="383" r:id="rId63"/>
    <p:sldId id="384" r:id="rId64"/>
    <p:sldId id="385" r:id="rId65"/>
    <p:sldId id="386" r:id="rId66"/>
    <p:sldId id="387" r:id="rId67"/>
    <p:sldId id="388" r:id="rId68"/>
  </p:sldIdLst>
  <p:sldSz cx="12192000" cy="6858000"/>
  <p:notesSz cx="6797675" cy="9926638"/>
  <p:custDataLst>
    <p:tags r:id="rId71"/>
  </p:custDataLst>
  <p:defaultTex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5" pos="3840" userDrawn="1">
          <p15:clr>
            <a:srgbClr val="A4A3A4"/>
          </p15:clr>
        </p15:guide>
        <p15:guide id="6" orient="horz" pos="2341" userDrawn="1">
          <p15:clr>
            <a:srgbClr val="A4A3A4"/>
          </p15:clr>
        </p15:guide>
      </p15:sldGuideLst>
    </p:ext>
    <p:ext uri="{2D200454-40CA-4A62-9FC3-DE9A4176ACB9}">
      <p15:notesGuideLst xmlns:p15="http://schemas.microsoft.com/office/powerpoint/2012/main">
        <p15:guide id="1" orient="horz" userDrawn="1">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angbo (E)" initials="W(" lastIdx="0" clrIdx="0">
    <p:extLst>
      <p:ext uri="{19B8F6BF-5375-455C-9EA6-DF929625EA0E}">
        <p15:presenceInfo xmlns:p15="http://schemas.microsoft.com/office/powerpoint/2012/main" userId="S-1-5-21-147214757-305610072-1517763936-1713113" providerId="AD"/>
      </p:ext>
    </p:extLst>
  </p:cmAuthor>
  <p:cmAuthor id="2" name="Zhushigeng (Vinson)" initials="Z(" lastIdx="0" clrIdx="1">
    <p:extLst>
      <p:ext uri="{19B8F6BF-5375-455C-9EA6-DF929625EA0E}">
        <p15:presenceInfo xmlns:p15="http://schemas.microsoft.com/office/powerpoint/2012/main" userId="S-1-5-21-147214757-305610072-1517763936-2286553" providerId="AD"/>
      </p:ext>
    </p:extLst>
  </p:cmAuthor>
  <p:cmAuthor id="3" name="hejunjianzjhw" initials="h" lastIdx="0" clrIdx="2">
    <p:extLst>
      <p:ext uri="{19B8F6BF-5375-455C-9EA6-DF929625EA0E}">
        <p15:presenceInfo xmlns:p15="http://schemas.microsoft.com/office/powerpoint/2012/main" userId="S-1-5-21-147214757-305610072-1517763936-5682676" providerId="AD"/>
      </p:ext>
    </p:extLst>
  </p:cmAuthor>
  <p:cmAuthor id="4" name="wangwanda" initials="w" lastIdx="4" clrIdx="3">
    <p:extLst>
      <p:ext uri="{19B8F6BF-5375-455C-9EA6-DF929625EA0E}">
        <p15:presenceInfo xmlns:p15="http://schemas.microsoft.com/office/powerpoint/2012/main" userId="S-1-5-21-147214757-305610072-1517763936-538885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99DFF9"/>
    <a:srgbClr val="BDE7F6"/>
    <a:srgbClr val="F4FBFE"/>
    <a:srgbClr val="00B0F0"/>
    <a:srgbClr val="EC7061"/>
    <a:srgbClr val="FFD17D"/>
    <a:srgbClr val="F3FBFE"/>
    <a:srgbClr val="FFF2CC"/>
    <a:srgbClr val="151515"/>
    <a:srgbClr val="C7000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72833802-FEF1-4C79-8D5D-14CF1EAF98D9}"/>
</file>

<file path=ppt/viewProps.xml><?xml version="1.0" encoding="utf-8"?>
<p:viewPr xmlns:a="http://schemas.openxmlformats.org/drawingml/2006/main" xmlns:r="http://schemas.openxmlformats.org/officeDocument/2006/relationships" xmlns:p="http://schemas.openxmlformats.org/presentationml/2006/main">
  <p:normalViewPr>
    <p:restoredLeft sz="17197" autoAdjust="0"/>
    <p:restoredTop sz="93494" autoAdjust="0"/>
  </p:normalViewPr>
  <p:slideViewPr>
    <p:cSldViewPr snapToGrid="0" snapToObjects="1">
      <p:cViewPr varScale="1">
        <p:scale>
          <a:sx n="112" d="100"/>
          <a:sy n="112" d="100"/>
        </p:scale>
        <p:origin x="78" y="108"/>
      </p:cViewPr>
      <p:guideLst>
        <p:guide pos="3840"/>
        <p:guide orient="horz" pos="2341"/>
      </p:guideLst>
    </p:cSldViewPr>
  </p:slideViewPr>
  <p:outlineViewPr>
    <p:cViewPr>
      <p:scale>
        <a:sx n="33" d="100"/>
        <a:sy n="33" d="100"/>
      </p:scale>
      <p:origin x="0" y="0"/>
    </p:cViewPr>
  </p:outlineViewPr>
  <p:notesTextViewPr>
    <p:cViewPr>
      <p:scale>
        <a:sx n="75" d="100"/>
        <a:sy n="75" d="100"/>
      </p:scale>
      <p:origin x="0" y="0"/>
    </p:cViewPr>
  </p:notesTextViewPr>
  <p:sorterViewPr>
    <p:cViewPr>
      <p:scale>
        <a:sx n="66" d="100"/>
        <a:sy n="66" d="100"/>
      </p:scale>
      <p:origin x="0" y="0"/>
    </p:cViewPr>
  </p:sorterViewPr>
  <p:notesViewPr>
    <p:cSldViewPr snapToGrid="0" snapToObjects="1">
      <p:cViewPr varScale="1">
        <p:scale>
          <a:sx n="78" d="100"/>
          <a:sy n="78" d="100"/>
        </p:scale>
        <p:origin x="2646" y="102"/>
      </p:cViewPr>
      <p:guideLst>
        <p:guide orient="horz"/>
        <p:guide pos="2141"/>
      </p:guideLst>
    </p:cSldViewPr>
  </p:notesViewPr>
  <p:gridSpacing cx="72000" cy="720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viewProps" Target="viewProps.xml"/><Relationship Id="rId79" Type="http://schemas.openxmlformats.org/officeDocument/2006/relationships/customXml" Target="../customXml/item3.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notesMaster" Target="notesMasters/notesMaster1.xml"/><Relationship Id="rId77" Type="http://schemas.openxmlformats.org/officeDocument/2006/relationships/customXml" Target="../customXml/item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handoutMaster" Target="handoutMasters/handoutMaster1.xml"/><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presProps" Target="presProps.xml"/><Relationship Id="rId78" Type="http://schemas.openxmlformats.org/officeDocument/2006/relationships/customXml" Target="../customXml/item2.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tags" Target="tags/tag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radarChart>
        <c:radarStyle val="marker"/>
        <c:varyColors val="0"/>
        <c:ser>
          <c:idx val="0"/>
          <c:order val="0"/>
          <c:tx>
            <c:strRef>
              <c:f>Sheet1!$B$1</c:f>
              <c:strCache>
                <c:ptCount val="1"/>
                <c:pt idx="0">
                  <c:v>MPLS</c:v>
                </c:pt>
              </c:strCache>
            </c:strRef>
          </c:tx>
          <c:spPr>
            <a:ln w="12700" cap="rnd">
              <a:solidFill>
                <a:srgbClr val="E98C80"/>
              </a:solidFill>
              <a:round/>
            </a:ln>
            <a:effectLst/>
          </c:spPr>
          <c:marker>
            <c:symbol val="none"/>
          </c:marker>
          <c:cat>
            <c:numRef>
              <c:f>Sheet1!$A$2:$A$6</c:f>
              <c:numCache>
                <c:formatCode>General</c:formatCode>
                <c:ptCount val="5"/>
              </c:numCache>
            </c:numRef>
          </c:cat>
          <c:val>
            <c:numRef>
              <c:f>Sheet1!$B$2:$B$6</c:f>
              <c:numCache>
                <c:formatCode>General</c:formatCode>
                <c:ptCount val="5"/>
                <c:pt idx="0">
                  <c:v>3</c:v>
                </c:pt>
                <c:pt idx="1">
                  <c:v>3</c:v>
                </c:pt>
                <c:pt idx="2">
                  <c:v>5</c:v>
                </c:pt>
                <c:pt idx="3">
                  <c:v>3</c:v>
                </c:pt>
                <c:pt idx="4">
                  <c:v>3</c:v>
                </c:pt>
              </c:numCache>
            </c:numRef>
          </c:val>
          <c:extLst>
            <c:ext xmlns:c16="http://schemas.microsoft.com/office/drawing/2014/chart" uri="{C3380CC4-5D6E-409C-BE32-E72D297353CC}">
              <c16:uniqueId val="{00000000-8176-4D90-8419-65A2841C164A}"/>
            </c:ext>
          </c:extLst>
        </c:ser>
        <c:ser>
          <c:idx val="1"/>
          <c:order val="1"/>
          <c:tx>
            <c:strRef>
              <c:f>Sheet1!$C$1</c:f>
              <c:strCache>
                <c:ptCount val="1"/>
                <c:pt idx="0">
                  <c:v>Internet</c:v>
                </c:pt>
              </c:strCache>
            </c:strRef>
          </c:tx>
          <c:spPr>
            <a:ln w="12700" cap="rnd">
              <a:solidFill>
                <a:srgbClr val="1D1D1A"/>
              </a:solidFill>
              <a:prstDash val="solid"/>
              <a:round/>
            </a:ln>
            <a:effectLst/>
          </c:spPr>
          <c:marker>
            <c:symbol val="none"/>
          </c:marker>
          <c:cat>
            <c:numRef>
              <c:f>Sheet1!$A$2:$A$6</c:f>
              <c:numCache>
                <c:formatCode>General</c:formatCode>
                <c:ptCount val="5"/>
              </c:numCache>
            </c:numRef>
          </c:cat>
          <c:val>
            <c:numRef>
              <c:f>Sheet1!$C$2:$C$6</c:f>
              <c:numCache>
                <c:formatCode>General</c:formatCode>
                <c:ptCount val="5"/>
                <c:pt idx="0">
                  <c:v>4.5</c:v>
                </c:pt>
                <c:pt idx="1">
                  <c:v>4</c:v>
                </c:pt>
                <c:pt idx="2">
                  <c:v>4.5</c:v>
                </c:pt>
                <c:pt idx="3">
                  <c:v>4</c:v>
                </c:pt>
                <c:pt idx="4">
                  <c:v>4</c:v>
                </c:pt>
              </c:numCache>
            </c:numRef>
          </c:val>
          <c:extLst>
            <c:ext xmlns:c16="http://schemas.microsoft.com/office/drawing/2014/chart" uri="{C3380CC4-5D6E-409C-BE32-E72D297353CC}">
              <c16:uniqueId val="{00000001-8176-4D90-8419-65A2841C164A}"/>
            </c:ext>
          </c:extLst>
        </c:ser>
        <c:ser>
          <c:idx val="2"/>
          <c:order val="2"/>
          <c:tx>
            <c:strRef>
              <c:f>Sheet1!$D$1</c:f>
              <c:strCache>
                <c:ptCount val="1"/>
                <c:pt idx="0">
                  <c:v>LTE</c:v>
                </c:pt>
              </c:strCache>
            </c:strRef>
          </c:tx>
          <c:spPr>
            <a:ln w="12700" cap="rnd">
              <a:solidFill>
                <a:srgbClr val="FFC000"/>
              </a:solidFill>
              <a:prstDash val="solid"/>
              <a:round/>
            </a:ln>
            <a:effectLst/>
          </c:spPr>
          <c:marker>
            <c:symbol val="none"/>
          </c:marker>
          <c:cat>
            <c:numRef>
              <c:f>Sheet1!$A$2:$A$6</c:f>
              <c:numCache>
                <c:formatCode>General</c:formatCode>
                <c:ptCount val="5"/>
              </c:numCache>
            </c:numRef>
          </c:cat>
          <c:val>
            <c:numRef>
              <c:f>Sheet1!$D$2:$D$6</c:f>
              <c:numCache>
                <c:formatCode>General</c:formatCode>
                <c:ptCount val="5"/>
                <c:pt idx="0">
                  <c:v>4</c:v>
                </c:pt>
                <c:pt idx="1">
                  <c:v>5</c:v>
                </c:pt>
                <c:pt idx="2">
                  <c:v>3.5</c:v>
                </c:pt>
                <c:pt idx="3">
                  <c:v>5</c:v>
                </c:pt>
                <c:pt idx="4">
                  <c:v>5</c:v>
                </c:pt>
              </c:numCache>
            </c:numRef>
          </c:val>
          <c:extLst>
            <c:ext xmlns:c16="http://schemas.microsoft.com/office/drawing/2014/chart" uri="{C3380CC4-5D6E-409C-BE32-E72D297353CC}">
              <c16:uniqueId val="{00000002-8176-4D90-8419-65A2841C164A}"/>
            </c:ext>
          </c:extLst>
        </c:ser>
        <c:dLbls>
          <c:showLegendKey val="0"/>
          <c:showVal val="0"/>
          <c:showCatName val="0"/>
          <c:showSerName val="0"/>
          <c:showPercent val="0"/>
          <c:showBubbleSize val="0"/>
        </c:dLbls>
        <c:axId val="155685760"/>
        <c:axId val="155687392"/>
      </c:radarChart>
      <c:catAx>
        <c:axId val="155685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n-US"/>
          </a:p>
        </c:txPr>
        <c:crossAx val="155687392"/>
        <c:crosses val="autoZero"/>
        <c:auto val="1"/>
        <c:lblAlgn val="ctr"/>
        <c:lblOffset val="100"/>
        <c:noMultiLvlLbl val="0"/>
      </c:catAx>
      <c:valAx>
        <c:axId val="155687392"/>
        <c:scaling>
          <c:orientation val="minMax"/>
          <c:max val="5"/>
        </c:scaling>
        <c:delete val="1"/>
        <c:axPos val="l"/>
        <c:majorGridlines>
          <c:spPr>
            <a:ln w="3175" cap="flat" cmpd="sng" algn="ctr">
              <a:solidFill>
                <a:schemeClr val="bg1">
                  <a:alpha val="10000"/>
                </a:schemeClr>
              </a:solidFill>
              <a:round/>
            </a:ln>
            <a:effectLst/>
          </c:spPr>
        </c:majorGridlines>
        <c:numFmt formatCode="General" sourceLinked="1"/>
        <c:majorTickMark val="out"/>
        <c:minorTickMark val="none"/>
        <c:tickLblPos val="nextTo"/>
        <c:crossAx val="155685760"/>
        <c:crosses val="autoZero"/>
        <c:crossBetween val="between"/>
      </c:valAx>
      <c:spPr>
        <a:noFill/>
        <a:ln>
          <a:noFill/>
        </a:ln>
        <a:effectLst/>
      </c:spPr>
    </c:plotArea>
    <c:legend>
      <c:legendPos val="r"/>
      <c:layout>
        <c:manualLayout>
          <c:xMode val="edge"/>
          <c:yMode val="edge"/>
          <c:x val="0.76480243402233528"/>
          <c:y val="0.56304646252374102"/>
          <c:w val="0.19753205646267483"/>
          <c:h val="0.24338027188823508"/>
        </c:manualLayout>
      </c:layout>
      <c:overlay val="0"/>
    </c:legend>
    <c:plotVisOnly val="1"/>
    <c:dispBlanksAs val="gap"/>
    <c:showDLblsOverMax val="0"/>
  </c:chart>
  <c:spPr>
    <a:noFill/>
    <a:ln>
      <a:noFill/>
    </a:ln>
    <a:effectLst/>
  </c:spPr>
  <c:txPr>
    <a:bodyPr/>
    <a:lstStyle/>
    <a:p>
      <a:pPr>
        <a:defRPr>
          <a:latin typeface="Huawei Sans" panose="020C0503030203020204" pitchFamily="34" charset="0"/>
          <a:ea typeface="方正兰亭黑简体" panose="02000000000000000000" pitchFamily="2" charset="-122"/>
          <a:cs typeface="+mn-ea"/>
          <a:sym typeface="Huawei Sans" panose="020C0503030203020204" pitchFamily="34" charset="0"/>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MPLS VPN price (10 Mbps)</c:v>
                </c:pt>
              </c:strCache>
            </c:strRef>
          </c:tx>
          <c:spPr>
            <a:solidFill>
              <a:srgbClr val="00B0F0"/>
            </a:solidFill>
            <a:ln>
              <a:noFill/>
            </a:ln>
            <a:effectLst/>
          </c:spPr>
          <c:invertIfNegative val="0"/>
          <c:cat>
            <c:strRef>
              <c:f>Sheet1!$A$2:$A$7</c:f>
              <c:strCache>
                <c:ptCount val="6"/>
                <c:pt idx="0">
                  <c:v>Country 1</c:v>
                </c:pt>
                <c:pt idx="1">
                  <c:v>Country 2</c:v>
                </c:pt>
                <c:pt idx="2">
                  <c:v>Country 3</c:v>
                </c:pt>
                <c:pt idx="3">
                  <c:v>Country 4</c:v>
                </c:pt>
                <c:pt idx="4">
                  <c:v>Country 5</c:v>
                </c:pt>
                <c:pt idx="5">
                  <c:v>Country 6</c:v>
                </c:pt>
              </c:strCache>
            </c:strRef>
          </c:cat>
          <c:val>
            <c:numRef>
              <c:f>Sheet1!$B$2:$B$7</c:f>
              <c:numCache>
                <c:formatCode>General</c:formatCode>
                <c:ptCount val="6"/>
                <c:pt idx="0">
                  <c:v>400</c:v>
                </c:pt>
                <c:pt idx="1">
                  <c:v>440</c:v>
                </c:pt>
                <c:pt idx="2">
                  <c:v>610</c:v>
                </c:pt>
                <c:pt idx="3">
                  <c:v>810</c:v>
                </c:pt>
                <c:pt idx="4">
                  <c:v>960</c:v>
                </c:pt>
                <c:pt idx="5">
                  <c:v>1440</c:v>
                </c:pt>
              </c:numCache>
            </c:numRef>
          </c:val>
          <c:extLst>
            <c:ext xmlns:c16="http://schemas.microsoft.com/office/drawing/2014/chart" uri="{C3380CC4-5D6E-409C-BE32-E72D297353CC}">
              <c16:uniqueId val="{00000000-36F0-463C-99B2-4F04331CCB01}"/>
            </c:ext>
          </c:extLst>
        </c:ser>
        <c:ser>
          <c:idx val="1"/>
          <c:order val="1"/>
          <c:tx>
            <c:strRef>
              <c:f>Sheet1!$C$1</c:f>
              <c:strCache>
                <c:ptCount val="1"/>
                <c:pt idx="0">
                  <c:v>Internet price (10 Mbps)</c:v>
                </c:pt>
              </c:strCache>
            </c:strRef>
          </c:tx>
          <c:spPr>
            <a:solidFill>
              <a:srgbClr val="FFC000"/>
            </a:solidFill>
            <a:ln>
              <a:noFill/>
            </a:ln>
            <a:effectLst/>
          </c:spPr>
          <c:invertIfNegative val="0"/>
          <c:cat>
            <c:strRef>
              <c:f>Sheet1!$A$2:$A$7</c:f>
              <c:strCache>
                <c:ptCount val="6"/>
                <c:pt idx="0">
                  <c:v>Country 1</c:v>
                </c:pt>
                <c:pt idx="1">
                  <c:v>Country 2</c:v>
                </c:pt>
                <c:pt idx="2">
                  <c:v>Country 3</c:v>
                </c:pt>
                <c:pt idx="3">
                  <c:v>Country 4</c:v>
                </c:pt>
                <c:pt idx="4">
                  <c:v>Country 5</c:v>
                </c:pt>
                <c:pt idx="5">
                  <c:v>Country 6</c:v>
                </c:pt>
              </c:strCache>
            </c:strRef>
          </c:cat>
          <c:val>
            <c:numRef>
              <c:f>Sheet1!$C$2:$C$7</c:f>
              <c:numCache>
                <c:formatCode>General</c:formatCode>
                <c:ptCount val="6"/>
                <c:pt idx="0">
                  <c:v>290</c:v>
                </c:pt>
                <c:pt idx="1">
                  <c:v>360</c:v>
                </c:pt>
                <c:pt idx="2">
                  <c:v>420</c:v>
                </c:pt>
                <c:pt idx="3">
                  <c:v>710</c:v>
                </c:pt>
                <c:pt idx="4">
                  <c:v>670</c:v>
                </c:pt>
                <c:pt idx="5">
                  <c:v>700</c:v>
                </c:pt>
              </c:numCache>
            </c:numRef>
          </c:val>
          <c:extLst>
            <c:ext xmlns:c16="http://schemas.microsoft.com/office/drawing/2014/chart" uri="{C3380CC4-5D6E-409C-BE32-E72D297353CC}">
              <c16:uniqueId val="{00000001-36F0-463C-99B2-4F04331CCB01}"/>
            </c:ext>
          </c:extLst>
        </c:ser>
        <c:dLbls>
          <c:showLegendKey val="0"/>
          <c:showVal val="0"/>
          <c:showCatName val="0"/>
          <c:showSerName val="0"/>
          <c:showPercent val="0"/>
          <c:showBubbleSize val="0"/>
        </c:dLbls>
        <c:gapWidth val="219"/>
        <c:overlap val="-27"/>
        <c:axId val="155684672"/>
        <c:axId val="155686848"/>
      </c:barChart>
      <c:catAx>
        <c:axId val="155684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方正兰亭黑简体" panose="02000000000000000000" pitchFamily="2" charset="-122"/>
                <a:cs typeface="+mn-ea"/>
                <a:sym typeface="Huawei Sans" panose="020C0503030203020204" pitchFamily="34" charset="0"/>
              </a:defRPr>
            </a:pPr>
            <a:endParaRPr lang="en-US"/>
          </a:p>
        </c:txPr>
        <c:crossAx val="155686848"/>
        <c:crosses val="autoZero"/>
        <c:auto val="1"/>
        <c:lblAlgn val="ctr"/>
        <c:lblOffset val="100"/>
        <c:noMultiLvlLbl val="0"/>
      </c:catAx>
      <c:valAx>
        <c:axId val="15568684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方正兰亭黑简体" panose="02000000000000000000" pitchFamily="2" charset="-122"/>
                <a:cs typeface="+mn-ea"/>
                <a:sym typeface="Huawei Sans" panose="020C0503030203020204" pitchFamily="34" charset="0"/>
              </a:defRPr>
            </a:pPr>
            <a:endParaRPr lang="en-US"/>
          </a:p>
        </c:txPr>
        <c:crossAx val="1556846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方正兰亭黑简体" panose="02000000000000000000" pitchFamily="2" charset="-122"/>
              <a:cs typeface="+mn-ea"/>
              <a:sym typeface="Huawei Sans" panose="020C0503030203020204" pitchFamily="34" charset="0"/>
            </a:defRPr>
          </a:pPr>
          <a:endParaRPr lang="en-US"/>
        </a:p>
      </c:txPr>
    </c:legend>
    <c:plotVisOnly val="1"/>
    <c:dispBlanksAs val="gap"/>
    <c:showDLblsOverMax val="0"/>
  </c:chart>
  <c:spPr>
    <a:noFill/>
    <a:ln>
      <a:noFill/>
    </a:ln>
    <a:effectLst/>
  </c:spPr>
  <c:txPr>
    <a:bodyPr/>
    <a:lstStyle/>
    <a:p>
      <a:pPr>
        <a:defRPr>
          <a:latin typeface="+mn-lt"/>
          <a:ea typeface="方正兰亭黑简体" panose="02000000000000000000" pitchFamily="2" charset="-122"/>
          <a:cs typeface="+mn-ea"/>
          <a:sym typeface="Huawei Sans" panose="020C0503030203020204" pitchFamily="34" charset="0"/>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heme" Target="../theme/theme3.xml"/><Relationship Id="rId5" Type="http://schemas.openxmlformats.org/officeDocument/2006/relationships/tags" Target="../tags/tag7.xml"/><Relationship Id="rId4" Type="http://schemas.openxmlformats.org/officeDocument/2006/relationships/tags" Target="../tags/tag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8CC198DB-AFBD-584A-8986-364FF2B03F46}"/>
              </a:ext>
            </a:extLst>
          </p:cNvPr>
          <p:cNvSpPr>
            <a:spLocks noGrp="1"/>
          </p:cNvSpPr>
          <p:nvPr>
            <p:ph type="hdr" sz="quarter"/>
            <p:custDataLst>
              <p:tags r:id="rId2"/>
            </p:custDataLst>
          </p:nvPr>
        </p:nvSpPr>
        <p:spPr>
          <a:xfrm>
            <a:off x="0" y="0"/>
            <a:ext cx="2945659" cy="498056"/>
          </a:xfrm>
          <a:prstGeom prst="rect">
            <a:avLst/>
          </a:prstGeom>
        </p:spPr>
        <p:txBody>
          <a:bodyPr vert="horz" lIns="91440" tIns="45720" rIns="91440" bIns="45720" rtlCol="0"/>
          <a:lstStyle>
            <a:lvl1pPr algn="l">
              <a:defRPr sz="1200"/>
            </a:lvl1pPr>
          </a:lstStyle>
          <a:p>
            <a:endParaRPr lang="en-US">
              <a:latin typeface="Huawei Sans" panose="020C0503030203020204" pitchFamily="34" charset="0"/>
            </a:endParaRPr>
          </a:p>
        </p:txBody>
      </p:sp>
      <p:sp>
        <p:nvSpPr>
          <p:cNvPr id="3" name="Date Placeholder 2">
            <a:extLst>
              <a:ext uri="{FF2B5EF4-FFF2-40B4-BE49-F238E27FC236}">
                <a16:creationId xmlns:a16="http://schemas.microsoft.com/office/drawing/2014/main" id="{AD01315C-523F-A043-8029-B9921497126E}"/>
              </a:ext>
            </a:extLst>
          </p:cNvPr>
          <p:cNvSpPr>
            <a:spLocks noGrp="1"/>
          </p:cNvSpPr>
          <p:nvPr>
            <p:ph type="dt" sz="quarter" idx="1"/>
            <p:custDataLst>
              <p:tags r:id="rId3"/>
            </p:custDataLst>
          </p:nvPr>
        </p:nvSpPr>
        <p:spPr>
          <a:xfrm>
            <a:off x="3850443" y="0"/>
            <a:ext cx="2945659" cy="498056"/>
          </a:xfrm>
          <a:prstGeom prst="rect">
            <a:avLst/>
          </a:prstGeom>
        </p:spPr>
        <p:txBody>
          <a:bodyPr vert="horz" lIns="91440" tIns="45720" rIns="91440" bIns="45720" rtlCol="0"/>
          <a:lstStyle>
            <a:lvl1pPr algn="r">
              <a:defRPr sz="1200"/>
            </a:lvl1pPr>
          </a:lstStyle>
          <a:p>
            <a:fld id="{E8CF71B8-DF2A-2E41-BE66-2E18A767DA8A}" type="datetimeFigureOut">
              <a:rPr lang="en-US" smtClean="0">
                <a:latin typeface="Huawei Sans" panose="020C0503030203020204" pitchFamily="34" charset="0"/>
              </a:rPr>
              <a:t>8/12/2020</a:t>
            </a:fld>
            <a:endParaRPr lang="en-US">
              <a:latin typeface="Huawei Sans" panose="020C0503030203020204" pitchFamily="34" charset="0"/>
            </a:endParaRPr>
          </a:p>
        </p:txBody>
      </p:sp>
      <p:sp>
        <p:nvSpPr>
          <p:cNvPr id="4" name="Footer Placeholder 3">
            <a:extLst>
              <a:ext uri="{FF2B5EF4-FFF2-40B4-BE49-F238E27FC236}">
                <a16:creationId xmlns:a16="http://schemas.microsoft.com/office/drawing/2014/main" id="{B9601424-70F4-1643-8E3A-557A0258D6B6}"/>
              </a:ext>
            </a:extLst>
          </p:cNvPr>
          <p:cNvSpPr>
            <a:spLocks noGrp="1"/>
          </p:cNvSpPr>
          <p:nvPr>
            <p:ph type="ftr" sz="quarter" idx="2"/>
            <p:custDataLst>
              <p:tags r:id="rId4"/>
            </p:custDataLst>
          </p:nvPr>
        </p:nvSpPr>
        <p:spPr>
          <a:xfrm>
            <a:off x="0" y="9428584"/>
            <a:ext cx="2945659" cy="498055"/>
          </a:xfrm>
          <a:prstGeom prst="rect">
            <a:avLst/>
          </a:prstGeom>
        </p:spPr>
        <p:txBody>
          <a:bodyPr vert="horz" lIns="91440" tIns="45720" rIns="91440" bIns="45720" rtlCol="0" anchor="b"/>
          <a:lstStyle>
            <a:lvl1pPr algn="l">
              <a:defRPr sz="1200"/>
            </a:lvl1pPr>
          </a:lstStyle>
          <a:p>
            <a:endParaRPr lang="en-US">
              <a:latin typeface="Huawei Sans" panose="020C0503030203020204" pitchFamily="34" charset="0"/>
            </a:endParaRPr>
          </a:p>
        </p:txBody>
      </p:sp>
      <p:sp>
        <p:nvSpPr>
          <p:cNvPr id="5" name="Slide Number Placeholder 4">
            <a:extLst>
              <a:ext uri="{FF2B5EF4-FFF2-40B4-BE49-F238E27FC236}">
                <a16:creationId xmlns:a16="http://schemas.microsoft.com/office/drawing/2014/main" id="{E85BF48A-FF5C-8145-95A7-EE66A87C73DF}"/>
              </a:ext>
            </a:extLst>
          </p:cNvPr>
          <p:cNvSpPr>
            <a:spLocks noGrp="1"/>
          </p:cNvSpPr>
          <p:nvPr>
            <p:ph type="sldNum" sz="quarter" idx="3"/>
            <p:custDataLst>
              <p:tags r:id="rId5"/>
            </p:custDataLst>
          </p:nvPr>
        </p:nvSpPr>
        <p:spPr>
          <a:xfrm>
            <a:off x="3850443" y="9428584"/>
            <a:ext cx="2945659" cy="498055"/>
          </a:xfrm>
          <a:prstGeom prst="rect">
            <a:avLst/>
          </a:prstGeom>
        </p:spPr>
        <p:txBody>
          <a:bodyPr vert="horz" lIns="91440" tIns="45720" rIns="91440" bIns="45720" rtlCol="0" anchor="b"/>
          <a:lstStyle>
            <a:lvl1pPr algn="r">
              <a:defRPr sz="1200"/>
            </a:lvl1pPr>
          </a:lstStyle>
          <a:p>
            <a:fld id="{A35F0CC5-85BE-A64A-BD47-54C66F7E93E3}" type="slidenum">
              <a:rPr lang="en-US" smtClean="0">
                <a:latin typeface="Huawei Sans" panose="020C0503030203020204" pitchFamily="34" charset="0"/>
              </a:rPr>
              <a:t>‹#›</a:t>
            </a:fld>
            <a:endParaRPr lang="en-US">
              <a:latin typeface="Huawei Sans" panose="020C0503030203020204" pitchFamily="34" charset="0"/>
            </a:endParaRPr>
          </a:p>
        </p:txBody>
      </p:sp>
    </p:spTree>
    <p:extLst>
      <p:ext uri="{BB962C8B-B14F-4D97-AF65-F5344CB8AC3E}">
        <p14:creationId xmlns:p14="http://schemas.microsoft.com/office/powerpoint/2010/main" val="4019095299"/>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custDataLst>
              <p:tags r:id="rId2"/>
            </p:custDataLst>
          </p:nvPr>
        </p:nvSpPr>
        <p:spPr>
          <a:xfrm>
            <a:off x="432437" y="779463"/>
            <a:ext cx="5932800" cy="3337748"/>
          </a:xfrm>
          <a:prstGeom prst="rect">
            <a:avLst/>
          </a:prstGeom>
          <a:noFill/>
          <a:ln w="12700">
            <a:solidFill>
              <a:prstClr val="black"/>
            </a:solidFill>
          </a:ln>
        </p:spPr>
      </p:sp>
      <p:sp>
        <p:nvSpPr>
          <p:cNvPr id="5" name="Notes Placeholder 4"/>
          <p:cNvSpPr>
            <a:spLocks noGrp="1"/>
          </p:cNvSpPr>
          <p:nvPr>
            <p:ph type="body" sz="quarter" idx="3"/>
            <p:custDataLst>
              <p:tags r:id="rId3"/>
            </p:custDataLst>
          </p:nvPr>
        </p:nvSpPr>
        <p:spPr>
          <a:xfrm>
            <a:off x="432437" y="4596397"/>
            <a:ext cx="5932800" cy="510840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4632111"/>
      </p:ext>
    </p:extLst>
  </p:cSld>
  <p:clrMap bg1="lt1" tx1="dk1" bg2="lt2" tx2="dk2" accent1="accent1" accent2="accent2" accent3="accent3" accent4="accent4" accent5="accent5" accent6="accent6" hlink="hlink" folHlink="folHlink"/>
  <p:hf sldNum="0" hdr="0" ftr="0" dt="0"/>
  <p:notesStyle>
    <a:lvl1pPr marL="180000" indent="-180000" algn="l" defTabSz="1219304" rtl="0" eaLnBrk="1" latinLnBrk="0" hangingPunct="1">
      <a:lnSpc>
        <a:spcPct val="125000"/>
      </a:lnSpc>
      <a:spcAft>
        <a:spcPts val="600"/>
      </a:spcAft>
      <a:buFont typeface="Huawei Sans" panose="020C0503030203020204" pitchFamily="34" charset="0"/>
      <a:buChar char="•"/>
      <a:defRPr sz="1100" kern="1200" baseline="0">
        <a:solidFill>
          <a:schemeClr val="tx1"/>
        </a:solidFill>
        <a:latin typeface="Huawei Sans" panose="020C0503030203020204" pitchFamily="34" charset="0"/>
        <a:ea typeface="方正兰亭黑简体" panose="02000000000000000000" pitchFamily="2" charset="-122"/>
        <a:cs typeface="+mn-cs"/>
      </a:defRPr>
    </a:lvl1pPr>
    <a:lvl2pPr marL="540000" indent="-180000" algn="l" defTabSz="1219304" rtl="0" eaLnBrk="1" latinLnBrk="0" hangingPunct="1">
      <a:lnSpc>
        <a:spcPct val="125000"/>
      </a:lnSpc>
      <a:spcAft>
        <a:spcPts val="600"/>
      </a:spcAft>
      <a:buClrTx/>
      <a:buFont typeface="Huawei Sans" panose="020C0503030203020204" pitchFamily="34" charset="0"/>
      <a:buChar char="▫"/>
      <a:defRPr sz="1100" kern="1200" baseline="0">
        <a:solidFill>
          <a:schemeClr val="tx1"/>
        </a:solidFill>
        <a:latin typeface="Huawei Sans" panose="020C0503030203020204" pitchFamily="34" charset="0"/>
        <a:ea typeface="方正兰亭黑简体" panose="02000000000000000000" pitchFamily="2" charset="-122"/>
        <a:cs typeface="+mn-cs"/>
      </a:defRPr>
    </a:lvl2pPr>
    <a:lvl3pPr marL="900000" indent="-180000" algn="l" defTabSz="1219304" rtl="0" eaLnBrk="1" latinLnBrk="0" hangingPunct="1">
      <a:lnSpc>
        <a:spcPct val="125000"/>
      </a:lnSpc>
      <a:spcAft>
        <a:spcPts val="600"/>
      </a:spcAft>
      <a:buFont typeface="微软雅黑" panose="020B0503020204020204" pitchFamily="34" charset="-122"/>
      <a:buChar char="▪"/>
      <a:defRPr sz="1100" kern="1200" baseline="0">
        <a:solidFill>
          <a:schemeClr val="tx1"/>
        </a:solidFill>
        <a:latin typeface="Huawei Sans" panose="020C0503030203020204" pitchFamily="34" charset="0"/>
        <a:ea typeface="方正兰亭黑简体" panose="02000000000000000000" pitchFamily="2" charset="-122"/>
        <a:cs typeface="+mn-cs"/>
      </a:defRPr>
    </a:lvl3pPr>
    <a:lvl4pPr marL="1260000" indent="-180000" algn="l" defTabSz="1219304" rtl="0" eaLnBrk="1" latinLnBrk="0" hangingPunct="1">
      <a:lnSpc>
        <a:spcPct val="125000"/>
      </a:lnSpc>
      <a:spcAft>
        <a:spcPts val="600"/>
      </a:spcAft>
      <a:buFont typeface="Huawei Sans" panose="020C0503030203020204" pitchFamily="34" charset="0"/>
      <a:buChar char="−"/>
      <a:defRPr sz="1100" kern="1200" baseline="0">
        <a:solidFill>
          <a:schemeClr val="tx1"/>
        </a:solidFill>
        <a:latin typeface="Huawei Sans" panose="020C0503030203020204" pitchFamily="34" charset="0"/>
        <a:ea typeface="方正兰亭黑简体" panose="02000000000000000000" pitchFamily="2" charset="-122"/>
        <a:cs typeface="+mn-cs"/>
      </a:defRPr>
    </a:lvl4pPr>
    <a:lvl5pPr marL="1620000" indent="-180000" algn="l" defTabSz="1219304" rtl="0" eaLnBrk="1" latinLnBrk="0" hangingPunct="1">
      <a:lnSpc>
        <a:spcPct val="125000"/>
      </a:lnSpc>
      <a:spcAft>
        <a:spcPts val="600"/>
      </a:spcAft>
      <a:buFont typeface="Huawei Sans" panose="020C0503030203020204" pitchFamily="34" charset="0"/>
      <a:buChar char="~"/>
      <a:defRPr sz="1100" kern="1200" baseline="0">
        <a:solidFill>
          <a:schemeClr val="tx1"/>
        </a:solidFill>
        <a:latin typeface="Huawei Sans" panose="020C0503030203020204" pitchFamily="34" charset="0"/>
        <a:ea typeface="方正兰亭黑简体" panose="02000000000000000000" pitchFamily="2" charset="-122"/>
        <a:cs typeface="+mn-cs"/>
      </a:defRPr>
    </a:lvl5pPr>
    <a:lvl6pPr marL="3048261" algn="l" defTabSz="1219304" rtl="0" eaLnBrk="1" latinLnBrk="0" hangingPunct="1">
      <a:defRPr sz="1600" kern="1200">
        <a:solidFill>
          <a:schemeClr val="tx1"/>
        </a:solidFill>
        <a:latin typeface="+mn-lt"/>
        <a:ea typeface="+mn-ea"/>
        <a:cs typeface="+mn-cs"/>
      </a:defRPr>
    </a:lvl6pPr>
    <a:lvl7pPr marL="3657913" algn="l" defTabSz="1219304" rtl="0" eaLnBrk="1" latinLnBrk="0" hangingPunct="1">
      <a:defRPr sz="1600" kern="1200">
        <a:solidFill>
          <a:schemeClr val="tx1"/>
        </a:solidFill>
        <a:latin typeface="+mn-lt"/>
        <a:ea typeface="+mn-ea"/>
        <a:cs typeface="+mn-cs"/>
      </a:defRPr>
    </a:lvl7pPr>
    <a:lvl8pPr marL="4267566" algn="l" defTabSz="1219304" rtl="0" eaLnBrk="1" latinLnBrk="0" hangingPunct="1">
      <a:defRPr sz="1600" kern="1200">
        <a:solidFill>
          <a:schemeClr val="tx1"/>
        </a:solidFill>
        <a:latin typeface="+mn-lt"/>
        <a:ea typeface="+mn-ea"/>
        <a:cs typeface="+mn-cs"/>
      </a:defRPr>
    </a:lvl8pPr>
    <a:lvl9pPr marL="4877219" algn="l" defTabSz="1219304" rtl="0" eaLnBrk="1" latinLnBrk="0" hangingPunct="1">
      <a:defRPr sz="1600" kern="1200">
        <a:solidFill>
          <a:schemeClr val="tx1"/>
        </a:solidFill>
        <a:latin typeface="+mn-lt"/>
        <a:ea typeface="+mn-ea"/>
        <a:cs typeface="+mn-cs"/>
      </a:defRPr>
    </a:lvl9pPr>
  </p:notesStyle>
  <p:extLst>
    <p:ext uri="{620B2872-D7B9-4A21-9093-7833F8D536E1}">
      <p15:sldGuideLst xmlns:p15="http://schemas.microsoft.com/office/powerpoint/2012/main">
        <p15:guide id="2" orient="horz" pos="2886" userDrawn="1">
          <p15:clr>
            <a:srgbClr val="F26B43"/>
          </p15:clr>
        </p15:guide>
        <p15:guide id="3" orient="horz" pos="482" userDrawn="1">
          <p15:clr>
            <a:srgbClr val="F26B43"/>
          </p15:clr>
        </p15:guide>
        <p15:guide id="4" orient="horz" pos="2591" userDrawn="1">
          <p15:clr>
            <a:srgbClr val="F26B43"/>
          </p15:clr>
        </p15:guide>
        <p15:guide id="5" orient="horz" pos="216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265.xml"/><Relationship Id="rId1" Type="http://schemas.openxmlformats.org/officeDocument/2006/relationships/tags" Target="../tags/tag264.xml"/><Relationship Id="rId4"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271.xml"/><Relationship Id="rId1" Type="http://schemas.openxmlformats.org/officeDocument/2006/relationships/tags" Target="../tags/tag270.xml"/><Relationship Id="rId4"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277.xml"/><Relationship Id="rId1" Type="http://schemas.openxmlformats.org/officeDocument/2006/relationships/tags" Target="../tags/tag276.xml"/><Relationship Id="rId4"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428.xml"/><Relationship Id="rId1" Type="http://schemas.openxmlformats.org/officeDocument/2006/relationships/tags" Target="../tags/tag427.xml"/><Relationship Id="rId4"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981.xml"/><Relationship Id="rId1" Type="http://schemas.openxmlformats.org/officeDocument/2006/relationships/tags" Target="../tags/tag980.xml"/><Relationship Id="rId4"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077.xml"/><Relationship Id="rId1" Type="http://schemas.openxmlformats.org/officeDocument/2006/relationships/tags" Target="../tags/tag1076.xml"/><Relationship Id="rId4"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110.xml"/><Relationship Id="rId1" Type="http://schemas.openxmlformats.org/officeDocument/2006/relationships/tags" Target="../tags/tag1109.xml"/><Relationship Id="rId4"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229.xml"/><Relationship Id="rId1" Type="http://schemas.openxmlformats.org/officeDocument/2006/relationships/tags" Target="../tags/tag1228.xml"/><Relationship Id="rId4"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0.xml"/><Relationship Id="rId1" Type="http://schemas.openxmlformats.org/officeDocument/2006/relationships/tags" Target="../tags/tag9.xml"/><Relationship Id="rId4"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3.xml"/><Relationship Id="rId1" Type="http://schemas.openxmlformats.org/officeDocument/2006/relationships/tags" Target="../tags/tag12.xml"/><Relationship Id="rId4"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6.xml"/><Relationship Id="rId1" Type="http://schemas.openxmlformats.org/officeDocument/2006/relationships/tags" Target="../tags/tag15.xml"/><Relationship Id="rId4"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68.xml"/><Relationship Id="rId1" Type="http://schemas.openxmlformats.org/officeDocument/2006/relationships/tags" Target="../tags/tag67.xml"/><Relationship Id="rId4"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157.xml"/><Relationship Id="rId1" Type="http://schemas.openxmlformats.org/officeDocument/2006/relationships/tags" Target="../tags/tag156.xml"/><Relationship Id="rId4"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239.xml"/><Relationship Id="rId1" Type="http://schemas.openxmlformats.org/officeDocument/2006/relationships/tags" Target="../tags/tag238.xml"/><Relationship Id="rId4"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3" Type="http://schemas.openxmlformats.org/officeDocument/2006/relationships/notesMaster" Target="../notesMasters/notesMaster1.xml"/><Relationship Id="rId2" Type="http://schemas.openxmlformats.org/officeDocument/2006/relationships/tags" Target="../tags/tag259.xml"/><Relationship Id="rId1" Type="http://schemas.openxmlformats.org/officeDocument/2006/relationships/tags" Target="../tags/tag258.xml"/><Relationship Id="rId4"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
        <p:nvSpPr>
          <p:cNvPr id="5" name="幻灯片图像占位符 4"/>
          <p:cNvSpPr>
            <a:spLocks noGrp="1" noRot="1" noChangeAspect="1"/>
          </p:cNvSpPr>
          <p:nvPr>
            <p:ph type="sldImg"/>
          </p:nvPr>
        </p:nvSpPr>
        <p:spPr>
          <a:xfrm>
            <a:off x="431800" y="779463"/>
            <a:ext cx="5934075" cy="3338512"/>
          </a:xfrm>
        </p:spPr>
      </p:sp>
    </p:spTree>
    <p:extLst>
      <p:ext uri="{BB962C8B-B14F-4D97-AF65-F5344CB8AC3E}">
        <p14:creationId xmlns:p14="http://schemas.microsoft.com/office/powerpoint/2010/main" val="22185414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en-US">
              <a:latin typeface="Huawei Sans" panose="020C0503030203020204" pitchFamily="34" charset="0"/>
            </a:endParaRPr>
          </a:p>
        </p:txBody>
      </p:sp>
    </p:spTree>
    <p:extLst>
      <p:ext uri="{BB962C8B-B14F-4D97-AF65-F5344CB8AC3E}">
        <p14:creationId xmlns:p14="http://schemas.microsoft.com/office/powerpoint/2010/main" val="188412599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24723831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pPr marL="0" indent="0">
              <a:buNone/>
            </a:pPr>
            <a:endParaRPr lang="en-US" altLang="zh-CN" dirty="0">
              <a:latin typeface="Huawei Sans" panose="020C0503030203020204" pitchFamily="34" charset="0"/>
            </a:endParaRPr>
          </a:p>
        </p:txBody>
      </p:sp>
    </p:spTree>
    <p:extLst>
      <p:ext uri="{BB962C8B-B14F-4D97-AF65-F5344CB8AC3E}">
        <p14:creationId xmlns:p14="http://schemas.microsoft.com/office/powerpoint/2010/main" val="23793091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en-US">
              <a:latin typeface="Huawei Sans" panose="020C0503030203020204" pitchFamily="34" charset="0"/>
            </a:endParaRPr>
          </a:p>
        </p:txBody>
      </p:sp>
    </p:spTree>
    <p:extLst>
      <p:ext uri="{BB962C8B-B14F-4D97-AF65-F5344CB8AC3E}">
        <p14:creationId xmlns:p14="http://schemas.microsoft.com/office/powerpoint/2010/main" val="3383340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387281391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4077428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14934552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r>
              <a:rPr lang="en-US" altLang="zh-CN" b="1" i="0" dirty="0">
                <a:latin typeface="Huawei Sans" panose="020C0503030203020204" pitchFamily="34" charset="0"/>
              </a:rPr>
              <a:t>CERNET </a:t>
            </a:r>
            <a:r>
              <a:rPr lang="en-US" altLang="zh-CN" b="0" i="0" dirty="0">
                <a:latin typeface="Huawei Sans" panose="020C0503030203020204" pitchFamily="34" charset="0"/>
              </a:rPr>
              <a:t>refers to the </a:t>
            </a:r>
            <a:r>
              <a:rPr lang="en-US" altLang="zh-CN" sz="1100" b="0" i="0" kern="1200" dirty="0">
                <a:solidFill>
                  <a:schemeClr val="tx1"/>
                </a:solidFill>
                <a:effectLst/>
                <a:latin typeface="Huawei Sans" panose="020C0503030203020204" pitchFamily="34" charset="0"/>
                <a:ea typeface="+mn-ea"/>
                <a:cs typeface="+mn-cs"/>
              </a:rPr>
              <a:t>China Education and Research Network</a:t>
            </a:r>
            <a:r>
              <a:rPr lang="en-US" altLang="zh-CN" b="0" i="0" dirty="0">
                <a:latin typeface="Huawei Sans" panose="020C0503030203020204" pitchFamily="34" charset="0"/>
              </a:rPr>
              <a:t>. The CERNET project is funded by the Chinese government and directly managed by the Chinese Ministry of Education. It is a</a:t>
            </a:r>
            <a:r>
              <a:rPr lang="en-US" altLang="zh-CN" b="0" i="0" baseline="0" dirty="0">
                <a:latin typeface="Huawei Sans" panose="020C0503030203020204" pitchFamily="34" charset="0"/>
              </a:rPr>
              <a:t> </a:t>
            </a:r>
            <a:r>
              <a:rPr lang="en-US" altLang="zh-CN" b="0" i="0" dirty="0">
                <a:latin typeface="Huawei Sans" panose="020C0503030203020204" pitchFamily="34" charset="0"/>
              </a:rPr>
              <a:t>nationwide education and research computer network constructed and operated by Tsinghua University and the other leading Chinese universities.</a:t>
            </a:r>
            <a:endParaRPr lang="zh-CN" altLang="en-US" b="0" dirty="0">
              <a:latin typeface="Huawei Sans" panose="020C0503030203020204" pitchFamily="34" charset="0"/>
            </a:endParaRPr>
          </a:p>
        </p:txBody>
      </p:sp>
    </p:spTree>
    <p:extLst>
      <p:ext uri="{BB962C8B-B14F-4D97-AF65-F5344CB8AC3E}">
        <p14:creationId xmlns:p14="http://schemas.microsoft.com/office/powerpoint/2010/main" val="24424413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18430596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28663165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98394893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pPr marL="180000" marR="0" lvl="0" indent="-180000" algn="l" defTabSz="1219304" rtl="0" eaLnBrk="1" fontAlgn="auto" latinLnBrk="0" hangingPunct="1">
              <a:lnSpc>
                <a:spcPct val="125000"/>
              </a:lnSpc>
              <a:spcBef>
                <a:spcPct val="0"/>
              </a:spcBef>
              <a:spcAft>
                <a:spcPts val="600"/>
              </a:spcAft>
              <a:buClrTx/>
              <a:buSzTx/>
              <a:buFont typeface="Huawei Sans" panose="020C0503030203020204" pitchFamily="34" charset="0"/>
              <a:buChar char="•"/>
              <a:defRPr/>
            </a:pP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Huawei</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's</a:t>
            </a:r>
            <a:r>
              <a:rPr lang="en-US" altLang="zh-CN" sz="1100" baseline="0" dirty="0">
                <a:latin typeface="Huawei Sans" panose="020C0503030203020204" pitchFamily="34" charset="0"/>
                <a:ea typeface="方正兰亭黑简体" panose="02000000000000000000" pitchFamily="2" charset="-122"/>
                <a:sym typeface="Huawei Sans" panose="020C0503030203020204" pitchFamily="34" charset="0"/>
              </a:rPr>
              <a:t> </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CloudCampus solution is dedicated to building an ultra-broadband, </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intelligent</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 simplified, secure, and open campus network </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that</a:t>
            </a:r>
            <a:r>
              <a:rPr lang="en-US" altLang="zh-CN" sz="1100" baseline="0" dirty="0">
                <a:latin typeface="Huawei Sans" panose="020C0503030203020204" pitchFamily="34" charset="0"/>
                <a:ea typeface="方正兰亭黑简体" panose="02000000000000000000" pitchFamily="2" charset="-122"/>
                <a:sym typeface="Huawei Sans" panose="020C0503030203020204" pitchFamily="34" charset="0"/>
              </a:rPr>
              <a:t> aligns with </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service intent</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s</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 </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This</a:t>
            </a:r>
            <a:r>
              <a:rPr lang="en-US" altLang="zh-CN" sz="1100" baseline="0" dirty="0">
                <a:latin typeface="Huawei Sans" panose="020C0503030203020204" pitchFamily="34" charset="0"/>
                <a:ea typeface="方正兰亭黑简体" panose="02000000000000000000" pitchFamily="2" charset="-122"/>
                <a:sym typeface="Huawei Sans" panose="020C0503030203020204" pitchFamily="34" charset="0"/>
              </a:rPr>
              <a:t> new network can </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provide enterprises with </a:t>
            </a:r>
            <a:r>
              <a:rPr lang="en-US" altLang="zh-CN" sz="1100" dirty="0">
                <a:latin typeface="Huawei Sans" panose="020C0503030203020204" pitchFamily="34" charset="0"/>
                <a:ea typeface="方正兰亭黑简体" panose="02000000000000000000" pitchFamily="2" charset="-122"/>
                <a:sym typeface="Huawei Sans" panose="020C0503030203020204" pitchFamily="34" charset="0"/>
              </a:rPr>
              <a:t>real-time </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insights into and quick responses to network and service requirements, enabling them to seize </a:t>
            </a:r>
            <a:r>
              <a:rPr lang="en-US" altLang="zh-CN" sz="1100" b="0" i="0" kern="1200" dirty="0">
                <a:solidFill>
                  <a:schemeClr val="tx1"/>
                </a:solidFill>
                <a:effectLst/>
                <a:latin typeface="Huawei Sans" panose="020C0503030203020204" pitchFamily="34" charset="0"/>
                <a:ea typeface="+mn-ea"/>
                <a:cs typeface="+mn-cs"/>
              </a:rPr>
              <a:t>transient </a:t>
            </a:r>
            <a:r>
              <a:rPr lang="zh-CN" altLang="en-US" sz="1100" dirty="0">
                <a:latin typeface="Huawei Sans" panose="020C0503030203020204" pitchFamily="34" charset="0"/>
                <a:ea typeface="方正兰亭黑简体" panose="02000000000000000000" pitchFamily="2" charset="-122"/>
                <a:sym typeface="Huawei Sans" panose="020C0503030203020204" pitchFamily="34" charset="0"/>
              </a:rPr>
              <a:t>business opportunities.</a:t>
            </a:r>
            <a:endParaRPr lang="en-US" altLang="zh-CN" sz="1100" dirty="0">
              <a:latin typeface="Huawei Sans" panose="020C0503030203020204" pitchFamily="34" charset="0"/>
              <a:ea typeface="方正兰亭黑简体" panose="02000000000000000000" pitchFamily="2" charset="-122"/>
              <a:sym typeface="Huawei Sans" panose="020C0503030203020204" pitchFamily="34" charset="0"/>
            </a:endParaRPr>
          </a:p>
          <a:p>
            <a:r>
              <a:rPr lang="en-US" altLang="zh-CN" dirty="0">
                <a:latin typeface="Huawei Sans" panose="020C0503030203020204" pitchFamily="34" charset="0"/>
              </a:rPr>
              <a:t>The </a:t>
            </a:r>
            <a:r>
              <a:rPr lang="en-US" altLang="zh-CN" dirty="0" err="1">
                <a:latin typeface="Huawei Sans" panose="020C0503030203020204" pitchFamily="34" charset="0"/>
              </a:rPr>
              <a:t>CloudCampus</a:t>
            </a:r>
            <a:r>
              <a:rPr lang="en-US" altLang="zh-CN" dirty="0">
                <a:latin typeface="Huawei Sans" panose="020C0503030203020204" pitchFamily="34" charset="0"/>
              </a:rPr>
              <a:t> Solution is a one-stop autonomous driving solution for campus networks.</a:t>
            </a:r>
            <a:endParaRPr lang="zh-CN" altLang="en-US" dirty="0">
              <a:latin typeface="Huawei Sans" panose="020C0503030203020204" pitchFamily="34" charset="0"/>
            </a:endParaRPr>
          </a:p>
        </p:txBody>
      </p:sp>
    </p:spTree>
    <p:extLst>
      <p:ext uri="{BB962C8B-B14F-4D97-AF65-F5344CB8AC3E}">
        <p14:creationId xmlns:p14="http://schemas.microsoft.com/office/powerpoint/2010/main" val="3277402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30328786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21991162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12992077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8897769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26579211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99349112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4622008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8006990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6012083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21791285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6101962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336557072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0701665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41910826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285630397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349735555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r>
              <a:rPr>
                <a:latin typeface="Huawei Sans" panose="020C0503030203020204" pitchFamily="34" charset="0"/>
              </a:rPr>
              <a:t>This slide uses Huawei DC products as an example.</a:t>
            </a:r>
            <a:endParaRPr lang="zh-CN" altLang="en-US">
              <a:latin typeface="Huawei Sans" panose="020C0503030203020204" pitchFamily="34" charset="0"/>
            </a:endParaRPr>
          </a:p>
        </p:txBody>
      </p:sp>
    </p:spTree>
    <p:extLst>
      <p:ext uri="{BB962C8B-B14F-4D97-AF65-F5344CB8AC3E}">
        <p14:creationId xmlns:p14="http://schemas.microsoft.com/office/powerpoint/2010/main" val="13948695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r>
              <a:rPr>
                <a:latin typeface="Huawei Sans" panose="020C0503030203020204" pitchFamily="34" charset="0"/>
              </a:rPr>
              <a:t>DCM: provides interconnection between computing units in a DC and between computing units in a DC and egresses.</a:t>
            </a:r>
            <a:endParaRPr lang="en-US" altLang="zh-CN" dirty="0">
              <a:latin typeface="Huawei Sans" panose="020C0503030203020204" pitchFamily="34" charset="0"/>
            </a:endParaRPr>
          </a:p>
          <a:p>
            <a:r>
              <a:rPr>
                <a:latin typeface="Huawei Sans" panose="020C0503030203020204" pitchFamily="34" charset="0"/>
              </a:rPr>
              <a:t>SAN: consists of storage arrays and FC switches and provides block storage. The storage network that uses the FC protocol is called FC SAN, and the storage network that uses the IP protocol is called IP SAN.</a:t>
            </a:r>
            <a:endParaRPr lang="en-US" altLang="zh-CN" dirty="0">
              <a:latin typeface="Huawei Sans" panose="020C0503030203020204" pitchFamily="34" charset="0"/>
            </a:endParaRPr>
          </a:p>
          <a:p>
            <a:r>
              <a:rPr>
                <a:latin typeface="Huawei Sans" panose="020C0503030203020204" pitchFamily="34" charset="0"/>
              </a:rPr>
              <a:t>Distributed storage: The deployment mode of distributed storage is different from that of disk arrays. Data is stored on multiple independent servers (storage nodes) in a distributed manner. It is also used for cloud storage.</a:t>
            </a:r>
            <a:endParaRPr lang="en-US" altLang="zh-CN" dirty="0">
              <a:latin typeface="Huawei Sans" panose="020C0503030203020204" pitchFamily="34" charset="0"/>
            </a:endParaRPr>
          </a:p>
          <a:p>
            <a:r>
              <a:rPr>
                <a:latin typeface="Huawei Sans" panose="020C0503030203020204" pitchFamily="34" charset="0"/>
              </a:rPr>
              <a:t>Server (compute node): provides computing services.</a:t>
            </a:r>
          </a:p>
          <a:p>
            <a:endParaRPr lang="zh-CN" altLang="en-US" dirty="0">
              <a:latin typeface="Huawei Sans" panose="020C0503030203020204" pitchFamily="34" charset="0"/>
            </a:endParaRPr>
          </a:p>
        </p:txBody>
      </p:sp>
    </p:spTree>
    <p:extLst>
      <p:ext uri="{BB962C8B-B14F-4D97-AF65-F5344CB8AC3E}">
        <p14:creationId xmlns:p14="http://schemas.microsoft.com/office/powerpoint/2010/main" val="176428869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r>
              <a:rPr dirty="0">
                <a:latin typeface="Huawei Sans" panose="020C0503030203020204" pitchFamily="34" charset="0"/>
              </a:rPr>
              <a:t>There is no fixed zone division for DCNs. Enterprises in different industries are divided into different zones. For example, a financial DC is divided into production zone 1, production zone 2, test zone 1, test zone 2, big data zone, and operation and management zone.</a:t>
            </a:r>
          </a:p>
          <a:p>
            <a:r>
              <a:rPr dirty="0">
                <a:latin typeface="Huawei Sans" panose="020C0503030203020204" pitchFamily="34" charset="0"/>
              </a:rPr>
              <a:t>In this example:</a:t>
            </a:r>
            <a:endParaRPr lang="en-US" altLang="zh-CN" dirty="0">
              <a:latin typeface="Huawei Sans" panose="020C0503030203020204" pitchFamily="34" charset="0"/>
            </a:endParaRPr>
          </a:p>
          <a:p>
            <a:pPr marL="355600" lvl="1" indent="-177800"/>
            <a:r>
              <a:rPr dirty="0">
                <a:latin typeface="Huawei Sans" panose="020C0503030203020204" pitchFamily="34" charset="0"/>
              </a:rPr>
              <a:t>Internet access zone: is used to transmit traffic of access to the Internet.</a:t>
            </a:r>
            <a:endParaRPr lang="en-US" altLang="zh-CN" dirty="0">
              <a:latin typeface="Huawei Sans" panose="020C0503030203020204" pitchFamily="34" charset="0"/>
            </a:endParaRPr>
          </a:p>
          <a:p>
            <a:pPr marL="355600" lvl="1" indent="-177800"/>
            <a:r>
              <a:rPr dirty="0">
                <a:latin typeface="Huawei Sans" panose="020C0503030203020204" pitchFamily="34" charset="0"/>
              </a:rPr>
              <a:t>Campus network access zone: is used to transmit traffic of access to the enterprise campus network.</a:t>
            </a:r>
            <a:endParaRPr lang="en-US" altLang="zh-CN" dirty="0">
              <a:latin typeface="Huawei Sans" panose="020C0503030203020204" pitchFamily="34" charset="0"/>
            </a:endParaRPr>
          </a:p>
          <a:p>
            <a:pPr marL="355600" lvl="1" indent="-177800"/>
            <a:r>
              <a:rPr dirty="0">
                <a:latin typeface="Huawei Sans" panose="020C0503030203020204" pitchFamily="34" charset="0"/>
              </a:rPr>
              <a:t>WAN access zone: connects to the WAN built by an enterprise. Remote zones include DCs and campuses in other cities.</a:t>
            </a:r>
            <a:endParaRPr lang="en-US" altLang="zh-CN" dirty="0">
              <a:latin typeface="Huawei Sans" panose="020C0503030203020204" pitchFamily="34" charset="0"/>
            </a:endParaRPr>
          </a:p>
          <a:p>
            <a:pPr marL="355600" lvl="1" indent="-177800"/>
            <a:r>
              <a:rPr dirty="0">
                <a:latin typeface="Huawei Sans" panose="020C0503030203020204" pitchFamily="34" charset="0"/>
              </a:rPr>
              <a:t>Production zone: connects to the production network.</a:t>
            </a:r>
            <a:endParaRPr lang="en-US" altLang="zh-CN" dirty="0">
              <a:latin typeface="Huawei Sans" panose="020C0503030203020204" pitchFamily="34" charset="0"/>
            </a:endParaRPr>
          </a:p>
          <a:p>
            <a:pPr marL="355600" lvl="1" indent="-177800"/>
            <a:r>
              <a:rPr dirty="0">
                <a:latin typeface="Huawei Sans" panose="020C0503030203020204" pitchFamily="34" charset="0"/>
              </a:rPr>
              <a:t>Test zone: connects the test network.</a:t>
            </a:r>
            <a:endParaRPr lang="en-US" altLang="zh-CN" dirty="0">
              <a:latin typeface="Huawei Sans" panose="020C0503030203020204" pitchFamily="34" charset="0"/>
            </a:endParaRPr>
          </a:p>
          <a:p>
            <a:pPr marL="0" indent="0">
              <a:buNone/>
            </a:pPr>
            <a:endParaRPr lang="zh-CN" altLang="en-US" dirty="0">
              <a:latin typeface="Huawei Sans" panose="020C0503030203020204" pitchFamily="34" charset="0"/>
            </a:endParaRPr>
          </a:p>
        </p:txBody>
      </p:sp>
    </p:spTree>
    <p:extLst>
      <p:ext uri="{BB962C8B-B14F-4D97-AF65-F5344CB8AC3E}">
        <p14:creationId xmlns:p14="http://schemas.microsoft.com/office/powerpoint/2010/main" val="251109547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r>
              <a:rPr>
                <a:latin typeface="Huawei Sans" panose="020C0503030203020204" pitchFamily="34" charset="0"/>
              </a:rPr>
              <a:t>The AI era focuses on data and mines data value to improve AI running efficiency, so AI requires low latency of DCNs.</a:t>
            </a:r>
            <a:endParaRPr lang="en-US" altLang="zh-CN" dirty="0">
              <a:latin typeface="Huawei Sans" panose="020C0503030203020204" pitchFamily="34" charset="0"/>
            </a:endParaRPr>
          </a:p>
        </p:txBody>
      </p:sp>
    </p:spTree>
    <p:extLst>
      <p:ext uri="{BB962C8B-B14F-4D97-AF65-F5344CB8AC3E}">
        <p14:creationId xmlns:p14="http://schemas.microsoft.com/office/powerpoint/2010/main" val="7789147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26329146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7826177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r>
              <a:rPr>
                <a:latin typeface="Huawei Sans" panose="020C0503030203020204" pitchFamily="34" charset="0"/>
              </a:rPr>
              <a:t>* 1-3-5: Faults can be detected within 1 minute, located within 3 minutes, and rectified within 5 minutes.</a:t>
            </a:r>
            <a:endParaRPr lang="zh-CN" altLang="en-US">
              <a:latin typeface="Huawei Sans" panose="020C0503030203020204" pitchFamily="34" charset="0"/>
            </a:endParaRPr>
          </a:p>
        </p:txBody>
      </p:sp>
    </p:spTree>
    <p:extLst>
      <p:ext uri="{BB962C8B-B14F-4D97-AF65-F5344CB8AC3E}">
        <p14:creationId xmlns:p14="http://schemas.microsoft.com/office/powerpoint/2010/main" val="33823873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503946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34485597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34049764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24366875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46844512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06167540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77861810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zh-CN" sz="1100" kern="1200" dirty="0">
              <a:solidFill>
                <a:schemeClr val="tx1"/>
              </a:solidFill>
              <a:effectLst/>
              <a:latin typeface="Huawei Sans" panose="020C0503030203020204" pitchFamily="34" charset="0"/>
              <a:ea typeface="+mn-ea"/>
              <a:cs typeface="+mn-cs"/>
            </a:endParaRPr>
          </a:p>
        </p:txBody>
      </p:sp>
    </p:spTree>
    <p:extLst>
      <p:ext uri="{BB962C8B-B14F-4D97-AF65-F5344CB8AC3E}">
        <p14:creationId xmlns:p14="http://schemas.microsoft.com/office/powerpoint/2010/main" val="28778663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396355118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5714219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69893744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9729965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27388774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2649889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42273342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297148641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pPr>
              <a:lnSpc>
                <a:spcPct val="100000"/>
              </a:lnSpc>
            </a:pPr>
            <a:r>
              <a:rPr lang="en-US" dirty="0">
                <a:solidFill>
                  <a:schemeClr val="tx1"/>
                </a:solidFill>
                <a:latin typeface="Huawei Sans" panose="020C0503030203020204" pitchFamily="34" charset="0"/>
                <a:ea typeface="+mn-ea"/>
                <a:cs typeface="+mn-cs"/>
              </a:rPr>
              <a:t>A Wide Area Network (WAN), generally provided by a carrier, is a long-distance computer communications network that connects multiple Local Area Networks (LANs) or Metropolitan Area Networks (MANs) across different geographic areas. A typical WAN covers distances of tens to tens of thousands of kilometers. It spans a large geographic area such as across cities, regions, or countries. Through WANs, enterprises can set up an interconnection network for their branches worldwide, facilitating their daily operations.</a:t>
            </a:r>
          </a:p>
          <a:p>
            <a:pPr>
              <a:lnSpc>
                <a:spcPct val="100000"/>
              </a:lnSpc>
            </a:pPr>
            <a:r>
              <a:rPr lang="en-US" dirty="0">
                <a:solidFill>
                  <a:schemeClr val="tx1"/>
                </a:solidFill>
                <a:latin typeface="Huawei Sans" panose="020C0503030203020204" pitchFamily="34" charset="0"/>
                <a:ea typeface="+mn-ea"/>
                <a:cs typeface="+mn-cs"/>
              </a:rPr>
              <a:t>Traditional enterprise WANs have two major interconnection modes:</a:t>
            </a:r>
          </a:p>
          <a:p>
            <a:pPr marL="355600" lvl="1" indent="-177800" fontAlgn="base">
              <a:lnSpc>
                <a:spcPct val="100000"/>
              </a:lnSpc>
            </a:pPr>
            <a:r>
              <a:rPr lang="en-US" u="none" strike="noStrike" dirty="0">
                <a:solidFill>
                  <a:schemeClr val="tx1"/>
                </a:solidFill>
                <a:latin typeface="Huawei Sans" panose="020C0503030203020204" pitchFamily="34" charset="0"/>
                <a:ea typeface="+mn-ea"/>
                <a:cs typeface="+mn-cs"/>
              </a:rPr>
              <a:t>The first mode is that enterprises deploy or rent carriers' fiber lines to build an interconnection network.</a:t>
            </a:r>
          </a:p>
          <a:p>
            <a:pPr marL="355600" lvl="1" indent="-177800" fontAlgn="base">
              <a:lnSpc>
                <a:spcPct val="100000"/>
              </a:lnSpc>
            </a:pPr>
            <a:r>
              <a:rPr lang="en-US" u="none" strike="noStrike" dirty="0">
                <a:solidFill>
                  <a:schemeClr val="tx1"/>
                </a:solidFill>
                <a:latin typeface="Huawei Sans" panose="020C0503030203020204" pitchFamily="34" charset="0"/>
                <a:ea typeface="+mn-ea"/>
                <a:cs typeface="+mn-cs"/>
              </a:rPr>
              <a:t>In the second mode, enterprises rent carriers' transmission or data networks to achieve interconnection.</a:t>
            </a:r>
          </a:p>
          <a:p>
            <a:pPr>
              <a:lnSpc>
                <a:spcPct val="100000"/>
              </a:lnSpc>
            </a:pPr>
            <a:r>
              <a:rPr lang="en-US" dirty="0">
                <a:solidFill>
                  <a:schemeClr val="tx1"/>
                </a:solidFill>
                <a:latin typeface="Huawei Sans" panose="020C0503030203020204" pitchFamily="34" charset="0"/>
                <a:ea typeface="+mn-ea"/>
                <a:cs typeface="+mn-cs"/>
              </a:rPr>
              <a:t>Generally, only enterprises with strong financial strengths prefer the first mode. Most enterprises tend to use the second mode, that is, rent the lines or networks provided by carriers to build their own WANs. With the rapid development of the Internet, it is possible to achieve branch interconnection through the Internet. However, the Internet has certain weaknesses, such as low reliability and a lack of end-to-end quality assurance. That's why large enterprises generally do not simply rely on the Internet to construct WANs for multi-branch interconnections. The Internet is often used as a remote access mode for traveling employees or as a backup solution for branch interconnections. Only some non-mission-critical services are carried via the Internet.</a:t>
            </a:r>
          </a:p>
          <a:p>
            <a:pPr marL="180000" marR="0" lvl="0" indent="-180000" algn="l" defTabSz="1219304" rtl="0" eaLnBrk="1" fontAlgn="auto" latinLnBrk="0" hangingPunct="1">
              <a:lnSpc>
                <a:spcPct val="100000"/>
              </a:lnSpc>
              <a:spcBef>
                <a:spcPts val="0"/>
              </a:spcBef>
              <a:spcAft>
                <a:spcPts val="600"/>
              </a:spcAft>
              <a:buClrTx/>
              <a:buSzTx/>
              <a:buFont typeface="Huawei Sans" panose="020C0503030203020204" pitchFamily="34" charset="0"/>
              <a:buChar char="•"/>
              <a:tabLst/>
              <a:defRPr/>
            </a:pPr>
            <a:r>
              <a:rPr lang="en-US" dirty="0">
                <a:solidFill>
                  <a:schemeClr val="tx1"/>
                </a:solidFill>
                <a:latin typeface="Huawei Sans" panose="020C0503030203020204" pitchFamily="34" charset="0"/>
                <a:ea typeface="+mn-ea"/>
                <a:cs typeface="+mn-cs"/>
              </a:rPr>
              <a:t>Enterprises use the WANs provided by carriers to interconnect their branches, headquarters, and data centers (DCs) across different geographic areas. Mission-critical applications, information, and data of a traditional enterprise are typically stored inside the enterprise. The small WAN bandwidth is required, service changes are not frequent, and WAN O&amp;M is generally performed by local teams. This traditional enterprise WAN architecture has long been playing an important role in enterprise branch interconnections and meets the service requirements of enterprise users.</a:t>
            </a:r>
          </a:p>
        </p:txBody>
      </p:sp>
    </p:spTree>
    <p:extLst>
      <p:ext uri="{BB962C8B-B14F-4D97-AF65-F5344CB8AC3E}">
        <p14:creationId xmlns:p14="http://schemas.microsoft.com/office/powerpoint/2010/main" val="18157225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64256780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200417811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pPr marL="342900" indent="-342900">
              <a:buFont typeface="+mj-lt"/>
              <a:buAutoNum type="arabicPeriod"/>
            </a:pPr>
            <a:endParaRPr lang="en-US" altLang="zh-CN">
              <a:latin typeface="Huawei Sans" panose="020C0503030203020204" pitchFamily="34" charset="0"/>
            </a:endParaRPr>
          </a:p>
        </p:txBody>
      </p:sp>
    </p:spTree>
    <p:extLst>
      <p:ext uri="{BB962C8B-B14F-4D97-AF65-F5344CB8AC3E}">
        <p14:creationId xmlns:p14="http://schemas.microsoft.com/office/powerpoint/2010/main" val="36922397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en-US" dirty="0">
              <a:latin typeface="Huawei Sans" panose="020C0503030203020204" pitchFamily="34" charset="0"/>
            </a:endParaRPr>
          </a:p>
        </p:txBody>
      </p:sp>
    </p:spTree>
    <p:extLst>
      <p:ext uri="{BB962C8B-B14F-4D97-AF65-F5344CB8AC3E}">
        <p14:creationId xmlns:p14="http://schemas.microsoft.com/office/powerpoint/2010/main" val="220759644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323863842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5392248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232266403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dirty="0">
              <a:latin typeface="Huawei Sans" panose="020C0503030203020204" pitchFamily="34" charset="0"/>
            </a:endParaRPr>
          </a:p>
        </p:txBody>
      </p:sp>
    </p:spTree>
    <p:extLst>
      <p:ext uri="{BB962C8B-B14F-4D97-AF65-F5344CB8AC3E}">
        <p14:creationId xmlns:p14="http://schemas.microsoft.com/office/powerpoint/2010/main" val="141455169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pPr marL="228600" indent="-228600">
              <a:buFont typeface="+mj-lt"/>
              <a:buAutoNum type="arabicPeriod"/>
            </a:pPr>
            <a:r>
              <a:rPr lang="en-US" dirty="0">
                <a:latin typeface="Huawei Sans" panose="020C0503030203020204" pitchFamily="34" charset="0"/>
              </a:rPr>
              <a:t>A</a:t>
            </a:r>
          </a:p>
          <a:p>
            <a:pPr marL="228600" indent="-228600">
              <a:buFont typeface="+mj-lt"/>
              <a:buAutoNum type="arabicPeriod"/>
            </a:pPr>
            <a:r>
              <a:rPr lang="en-US" dirty="0">
                <a:latin typeface="Huawei Sans" panose="020C0503030203020204" pitchFamily="34" charset="0"/>
              </a:rPr>
              <a:t>Free mobility enables GUI-based policy configuration and allows users to access the network anytime and anywhere, with consistent roaming permissions and experience.</a:t>
            </a:r>
          </a:p>
        </p:txBody>
      </p:sp>
    </p:spTree>
    <p:extLst>
      <p:ext uri="{BB962C8B-B14F-4D97-AF65-F5344CB8AC3E}">
        <p14:creationId xmlns:p14="http://schemas.microsoft.com/office/powerpoint/2010/main" val="12021009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p>
        </p:txBody>
      </p:sp>
    </p:spTree>
    <p:extLst>
      <p:ext uri="{BB962C8B-B14F-4D97-AF65-F5344CB8AC3E}">
        <p14:creationId xmlns:p14="http://schemas.microsoft.com/office/powerpoint/2010/main" val="2901661364"/>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431800" y="779463"/>
            <a:ext cx="5934075" cy="3338512"/>
          </a:xfrm>
        </p:spPr>
      </p:sp>
      <p:sp>
        <p:nvSpPr>
          <p:cNvPr id="3" name="备注占位符 2"/>
          <p:cNvSpPr>
            <a:spLocks noGrp="1"/>
          </p:cNvSpPr>
          <p:nvPr>
            <p:ph type="body" idx="1"/>
          </p:nvPr>
        </p:nvSpPr>
        <p:spPr/>
        <p:txBody>
          <a:bodyPr/>
          <a:lstStyle/>
          <a:p>
            <a:endParaRPr lang="zh-CN" altLang="en-US">
              <a:latin typeface="Huawei Sans" panose="020C0503030203020204" pitchFamily="34" charset="0"/>
            </a:endParaRPr>
          </a:p>
        </p:txBody>
      </p:sp>
    </p:spTree>
    <p:extLst>
      <p:ext uri="{BB962C8B-B14F-4D97-AF65-F5344CB8AC3E}">
        <p14:creationId xmlns:p14="http://schemas.microsoft.com/office/powerpoint/2010/main" val="19617399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pPr marL="342900" indent="-342900">
              <a:buFont typeface="+mj-lt"/>
              <a:buAutoNum type="arabicPeriod"/>
            </a:pPr>
            <a:endParaRPr lang="en-US" altLang="zh-CN" dirty="0">
              <a:latin typeface="Huawei Sans" panose="020C0503030203020204" pitchFamily="34" charset="0"/>
            </a:endParaRPr>
          </a:p>
        </p:txBody>
      </p:sp>
    </p:spTree>
    <p:extLst>
      <p:ext uri="{BB962C8B-B14F-4D97-AF65-F5344CB8AC3E}">
        <p14:creationId xmlns:p14="http://schemas.microsoft.com/office/powerpoint/2010/main" val="3930417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r>
              <a:rPr lang="zh-CN" altLang="en-US" dirty="0">
                <a:latin typeface="Huawei Sans" panose="020C0503030203020204" pitchFamily="34" charset="0"/>
              </a:rPr>
              <a:t>Datacom networks are like </a:t>
            </a:r>
            <a:r>
              <a:rPr lang="en-US" altLang="zh-CN" dirty="0">
                <a:latin typeface="Huawei Sans" panose="020C0503030203020204" pitchFamily="34" charset="0"/>
              </a:rPr>
              <a:t>a body of water</a:t>
            </a:r>
            <a:r>
              <a:rPr lang="en-US" altLang="zh-CN" baseline="0" dirty="0">
                <a:latin typeface="Huawei Sans" panose="020C0503030203020204" pitchFamily="34" charset="0"/>
              </a:rPr>
              <a:t> consisting of </a:t>
            </a:r>
            <a:r>
              <a:rPr lang="zh-CN" altLang="en-US" dirty="0">
                <a:latin typeface="Huawei Sans" panose="020C0503030203020204" pitchFamily="34" charset="0"/>
              </a:rPr>
              <a:t>rivers, lakes, </a:t>
            </a:r>
            <a:r>
              <a:rPr lang="en-US" altLang="zh-CN" dirty="0">
                <a:latin typeface="Huawei Sans" panose="020C0503030203020204" pitchFamily="34" charset="0"/>
              </a:rPr>
              <a:t>oceans, and others</a:t>
            </a:r>
            <a:r>
              <a:rPr lang="zh-CN" altLang="en-US" dirty="0">
                <a:latin typeface="Huawei Sans" panose="020C0503030203020204" pitchFamily="34" charset="0"/>
              </a:rPr>
              <a:t>. The datacom industry is the digital cornerstone for building a</a:t>
            </a:r>
            <a:r>
              <a:rPr lang="en-US" altLang="zh-CN" dirty="0">
                <a:latin typeface="Huawei Sans" panose="020C0503030203020204" pitchFamily="34" charset="0"/>
              </a:rPr>
              <a:t>n</a:t>
            </a:r>
            <a:r>
              <a:rPr lang="en-US" altLang="zh-CN" baseline="0" dirty="0">
                <a:latin typeface="Huawei Sans" panose="020C0503030203020204" pitchFamily="34" charset="0"/>
              </a:rPr>
              <a:t> intelligent </a:t>
            </a:r>
            <a:r>
              <a:rPr lang="zh-CN" altLang="en-US" dirty="0">
                <a:latin typeface="Huawei Sans" panose="020C0503030203020204" pitchFamily="34" charset="0"/>
              </a:rPr>
              <a:t>world. Many </a:t>
            </a:r>
            <a:r>
              <a:rPr lang="en-US" altLang="zh-CN" dirty="0" err="1">
                <a:latin typeface="Huawei Sans" panose="020C0503030203020204" pitchFamily="34" charset="0"/>
              </a:rPr>
              <a:t>datacom</a:t>
            </a:r>
            <a:r>
              <a:rPr lang="en-US" altLang="zh-CN" baseline="0" dirty="0">
                <a:latin typeface="Huawei Sans" panose="020C0503030203020204" pitchFamily="34" charset="0"/>
              </a:rPr>
              <a:t> </a:t>
            </a:r>
            <a:r>
              <a:rPr lang="zh-CN" altLang="en-US" dirty="0">
                <a:latin typeface="Huawei Sans" panose="020C0503030203020204" pitchFamily="34" charset="0"/>
              </a:rPr>
              <a:t>beginners may not have a comprehensive understanding of the datacom industry. </a:t>
            </a:r>
            <a:r>
              <a:rPr lang="en-US" altLang="zh-CN" dirty="0">
                <a:latin typeface="Huawei Sans" panose="020C0503030203020204" pitchFamily="34" charset="0"/>
              </a:rPr>
              <a:t>We can think of the </a:t>
            </a:r>
            <a:r>
              <a:rPr lang="en-US" altLang="zh-CN" dirty="0" err="1">
                <a:latin typeface="Huawei Sans" panose="020C0503030203020204" pitchFamily="34" charset="0"/>
              </a:rPr>
              <a:t>datacom</a:t>
            </a:r>
            <a:r>
              <a:rPr lang="en-US" altLang="zh-CN" baseline="0" dirty="0">
                <a:latin typeface="Huawei Sans" panose="020C0503030203020204" pitchFamily="34" charset="0"/>
              </a:rPr>
              <a:t> industry </a:t>
            </a:r>
            <a:r>
              <a:rPr lang="en-US" altLang="zh-CN" dirty="0">
                <a:latin typeface="Huawei Sans" panose="020C0503030203020204" pitchFamily="34" charset="0"/>
              </a:rPr>
              <a:t>as a body of water.</a:t>
            </a:r>
            <a:r>
              <a:rPr lang="en-US" altLang="zh-CN" baseline="0" dirty="0">
                <a:latin typeface="Huawei Sans" panose="020C0503030203020204" pitchFamily="34" charset="0"/>
              </a:rPr>
              <a:t> Through this analogy, </a:t>
            </a:r>
            <a:r>
              <a:rPr lang="en-US" altLang="zh-CN" dirty="0">
                <a:latin typeface="Huawei Sans" panose="020C0503030203020204" pitchFamily="34" charset="0"/>
              </a:rPr>
              <a:t>you can feel</a:t>
            </a:r>
            <a:r>
              <a:rPr lang="en-US" altLang="zh-CN" baseline="0" dirty="0">
                <a:latin typeface="Huawei Sans" panose="020C0503030203020204" pitchFamily="34" charset="0"/>
              </a:rPr>
              <a:t> what the </a:t>
            </a:r>
            <a:r>
              <a:rPr lang="en-US" altLang="zh-CN" baseline="0" dirty="0" err="1">
                <a:latin typeface="Huawei Sans" panose="020C0503030203020204" pitchFamily="34" charset="0"/>
              </a:rPr>
              <a:t>datacom</a:t>
            </a:r>
            <a:r>
              <a:rPr lang="en-US" altLang="zh-CN" baseline="0" dirty="0">
                <a:latin typeface="Huawei Sans" panose="020C0503030203020204" pitchFamily="34" charset="0"/>
              </a:rPr>
              <a:t> is and how important it is</a:t>
            </a:r>
            <a:r>
              <a:rPr lang="zh-CN" altLang="en-US" dirty="0">
                <a:latin typeface="Huawei Sans" panose="020C0503030203020204" pitchFamily="34" charset="0"/>
              </a:rPr>
              <a:t>.</a:t>
            </a:r>
          </a:p>
          <a:p>
            <a:pPr marL="537800" lvl="2" indent="-177800">
              <a:buFont typeface="+mj-lt"/>
              <a:buAutoNum type="arabicPeriod"/>
            </a:pPr>
            <a:r>
              <a:rPr lang="en-US" altLang="zh-CN" dirty="0">
                <a:latin typeface="Huawei Sans" panose="020C0503030203020204" pitchFamily="34" charset="0"/>
              </a:rPr>
              <a:t>The d</a:t>
            </a:r>
            <a:r>
              <a:rPr lang="zh-CN" altLang="en-US" dirty="0">
                <a:latin typeface="Huawei Sans" panose="020C0503030203020204" pitchFamily="34" charset="0"/>
              </a:rPr>
              <a:t>atacom </a:t>
            </a:r>
            <a:r>
              <a:rPr lang="en-US" altLang="zh-CN" dirty="0">
                <a:latin typeface="Huawei Sans" panose="020C0503030203020204" pitchFamily="34" charset="0"/>
              </a:rPr>
              <a:t>industry </a:t>
            </a:r>
            <a:r>
              <a:rPr lang="zh-CN" altLang="en-US" dirty="0">
                <a:latin typeface="Huawei Sans" panose="020C0503030203020204" pitchFamily="34" charset="0"/>
              </a:rPr>
              <a:t>is a </a:t>
            </a:r>
            <a:r>
              <a:rPr lang="en-US" altLang="zh-CN" dirty="0">
                <a:latin typeface="Huawei Sans" panose="020C0503030203020204" pitchFamily="34" charset="0"/>
              </a:rPr>
              <a:t>truly</a:t>
            </a:r>
            <a:r>
              <a:rPr lang="en-US" altLang="zh-CN" baseline="0" dirty="0">
                <a:latin typeface="Huawei Sans" panose="020C0503030203020204" pitchFamily="34" charset="0"/>
              </a:rPr>
              <a:t> </a:t>
            </a:r>
            <a:r>
              <a:rPr lang="en-US" altLang="zh-CN" dirty="0">
                <a:latin typeface="Huawei Sans" panose="020C0503030203020204" pitchFamily="34" charset="0"/>
              </a:rPr>
              <a:t>fully-connected</a:t>
            </a:r>
            <a:r>
              <a:rPr lang="zh-CN" altLang="en-US" dirty="0">
                <a:latin typeface="Huawei Sans" panose="020C0503030203020204" pitchFamily="34" charset="0"/>
              </a:rPr>
              <a:t> industry in the </a:t>
            </a:r>
            <a:r>
              <a:rPr lang="en-US" altLang="zh-CN" dirty="0">
                <a:latin typeface="Huawei Sans" panose="020C0503030203020204" pitchFamily="34" charset="0"/>
              </a:rPr>
              <a:t>connectivity</a:t>
            </a:r>
            <a:r>
              <a:rPr lang="en-US" altLang="zh-CN" baseline="0" dirty="0">
                <a:latin typeface="Huawei Sans" panose="020C0503030203020204" pitchFamily="34" charset="0"/>
              </a:rPr>
              <a:t> </a:t>
            </a:r>
            <a:r>
              <a:rPr lang="zh-CN" altLang="en-US" dirty="0">
                <a:latin typeface="Huawei Sans" panose="020C0503030203020204" pitchFamily="34" charset="0"/>
              </a:rPr>
              <a:t>field. </a:t>
            </a:r>
            <a:r>
              <a:rPr lang="en-US" altLang="zh-CN" dirty="0">
                <a:latin typeface="Huawei Sans" panose="020C0503030203020204" pitchFamily="34" charset="0"/>
              </a:rPr>
              <a:t>Datacom</a:t>
            </a:r>
            <a:r>
              <a:rPr lang="en-US" altLang="zh-CN" baseline="0" dirty="0">
                <a:latin typeface="Huawei Sans" panose="020C0503030203020204" pitchFamily="34" charset="0"/>
              </a:rPr>
              <a:t> networks are available a</a:t>
            </a:r>
            <a:r>
              <a:rPr lang="zh-CN" altLang="en-US" dirty="0">
                <a:latin typeface="Huawei Sans" panose="020C0503030203020204" pitchFamily="34" charset="0"/>
              </a:rPr>
              <a:t>t each network </a:t>
            </a:r>
            <a:r>
              <a:rPr lang="en-US" altLang="zh-CN" dirty="0">
                <a:latin typeface="Huawei Sans" panose="020C0503030203020204" pitchFamily="34" charset="0"/>
              </a:rPr>
              <a:t>layer</a:t>
            </a:r>
            <a:r>
              <a:rPr lang="zh-CN" altLang="en-US" dirty="0">
                <a:latin typeface="Huawei Sans" panose="020C0503030203020204" pitchFamily="34" charset="0"/>
              </a:rPr>
              <a:t>, just like </a:t>
            </a:r>
            <a:r>
              <a:rPr lang="en-US" altLang="zh-CN" dirty="0">
                <a:latin typeface="Huawei Sans" panose="020C0503030203020204" pitchFamily="34" charset="0"/>
              </a:rPr>
              <a:t>a fully-connected</a:t>
            </a:r>
            <a:r>
              <a:rPr lang="en-US" altLang="zh-CN" baseline="0" dirty="0">
                <a:latin typeface="Huawei Sans" panose="020C0503030203020204" pitchFamily="34" charset="0"/>
              </a:rPr>
              <a:t> body of water</a:t>
            </a:r>
            <a:r>
              <a:rPr lang="zh-CN" altLang="en-US" dirty="0">
                <a:latin typeface="Huawei Sans" panose="020C0503030203020204" pitchFamily="34" charset="0"/>
              </a:rPr>
              <a:t>.</a:t>
            </a:r>
            <a:endParaRPr lang="en-US" altLang="zh-CN" dirty="0">
              <a:latin typeface="Huawei Sans" panose="020C0503030203020204" pitchFamily="34" charset="0"/>
            </a:endParaRPr>
          </a:p>
          <a:p>
            <a:pPr marL="537800" lvl="2" indent="-177800">
              <a:buFont typeface="+mj-lt"/>
              <a:buAutoNum type="arabicPeriod"/>
            </a:pPr>
            <a:r>
              <a:rPr lang="en-US" altLang="zh-CN" dirty="0">
                <a:latin typeface="Huawei Sans" panose="020C0503030203020204" pitchFamily="34" charset="0"/>
              </a:rPr>
              <a:t>5G access and home broadband access are like tributaries, and campus networks are like ponds.</a:t>
            </a:r>
          </a:p>
          <a:p>
            <a:pPr marL="537800" lvl="2" indent="-177800">
              <a:buFont typeface="+mj-lt"/>
              <a:buAutoNum type="arabicPeriod"/>
            </a:pPr>
            <a:r>
              <a:rPr lang="zh-CN" altLang="en-US" dirty="0">
                <a:latin typeface="Huawei Sans" panose="020C0503030203020204" pitchFamily="34" charset="0"/>
              </a:rPr>
              <a:t>The MAN is like </a:t>
            </a:r>
            <a:r>
              <a:rPr lang="en-US" altLang="zh-CN" dirty="0">
                <a:latin typeface="Huawei Sans" panose="020C0503030203020204" pitchFamily="34" charset="0"/>
              </a:rPr>
              <a:t>a small river,</a:t>
            </a:r>
            <a:r>
              <a:rPr lang="en-US" altLang="zh-CN" baseline="0" dirty="0">
                <a:latin typeface="Huawei Sans" panose="020C0503030203020204" pitchFamily="34" charset="0"/>
              </a:rPr>
              <a:t> and the</a:t>
            </a:r>
            <a:r>
              <a:rPr lang="zh-CN" altLang="en-US" dirty="0">
                <a:latin typeface="Huawei Sans" panose="020C0503030203020204" pitchFamily="34" charset="0"/>
              </a:rPr>
              <a:t> backbone network is like </a:t>
            </a:r>
            <a:r>
              <a:rPr lang="en-US" altLang="zh-CN" dirty="0">
                <a:latin typeface="Huawei Sans" panose="020C0503030203020204" pitchFamily="34" charset="0"/>
              </a:rPr>
              <a:t>a</a:t>
            </a:r>
            <a:r>
              <a:rPr lang="en-US" altLang="zh-CN" baseline="0" dirty="0">
                <a:latin typeface="Huawei Sans" panose="020C0503030203020204" pitchFamily="34" charset="0"/>
              </a:rPr>
              <a:t> big river</a:t>
            </a:r>
            <a:r>
              <a:rPr lang="zh-CN" altLang="en-US" dirty="0">
                <a:latin typeface="Huawei Sans" panose="020C0503030203020204" pitchFamily="34" charset="0"/>
              </a:rPr>
              <a:t>.</a:t>
            </a:r>
            <a:endParaRPr lang="en-US" altLang="zh-CN" dirty="0">
              <a:latin typeface="Huawei Sans" panose="020C0503030203020204" pitchFamily="34" charset="0"/>
            </a:endParaRPr>
          </a:p>
          <a:p>
            <a:pPr marL="537800" lvl="2" indent="-177800">
              <a:buFont typeface="+mj-lt"/>
              <a:buAutoNum type="arabicPeriod"/>
            </a:pPr>
            <a:r>
              <a:rPr lang="en-US" altLang="zh-CN" dirty="0">
                <a:latin typeface="Huawei Sans" panose="020C0503030203020204" pitchFamily="34" charset="0"/>
              </a:rPr>
              <a:t>The central</a:t>
            </a:r>
            <a:r>
              <a:rPr lang="en-US" altLang="zh-CN" baseline="0" dirty="0">
                <a:latin typeface="Huawei Sans" panose="020C0503030203020204" pitchFamily="34" charset="0"/>
              </a:rPr>
              <a:t> DC is like an ocean</a:t>
            </a:r>
            <a:r>
              <a:rPr lang="zh-CN" altLang="en-US" dirty="0">
                <a:latin typeface="Huawei Sans" panose="020C0503030203020204" pitchFamily="34" charset="0"/>
              </a:rPr>
              <a:t>, the regional </a:t>
            </a:r>
            <a:r>
              <a:rPr lang="en-US" altLang="zh-CN" dirty="0">
                <a:latin typeface="Huawei Sans" panose="020C0503030203020204" pitchFamily="34" charset="0"/>
              </a:rPr>
              <a:t>DC is</a:t>
            </a:r>
            <a:r>
              <a:rPr lang="en-US" altLang="zh-CN" baseline="0" dirty="0">
                <a:latin typeface="Huawei Sans" panose="020C0503030203020204" pitchFamily="34" charset="0"/>
              </a:rPr>
              <a:t> like a </a:t>
            </a:r>
            <a:r>
              <a:rPr lang="zh-CN" altLang="en-US" dirty="0">
                <a:latin typeface="Huawei Sans" panose="020C0503030203020204" pitchFamily="34" charset="0"/>
              </a:rPr>
              <a:t>large lake, and the </a:t>
            </a:r>
            <a:r>
              <a:rPr lang="en-US" altLang="zh-CN" dirty="0">
                <a:latin typeface="Huawei Sans" panose="020C0503030203020204" pitchFamily="34" charset="0"/>
              </a:rPr>
              <a:t>edge DC </a:t>
            </a:r>
            <a:r>
              <a:rPr lang="zh-CN" altLang="en-US" dirty="0">
                <a:latin typeface="Huawei Sans" panose="020C0503030203020204" pitchFamily="34" charset="0"/>
              </a:rPr>
              <a:t>is </a:t>
            </a:r>
            <a:r>
              <a:rPr lang="en-US" altLang="zh-CN" dirty="0">
                <a:latin typeface="Huawei Sans" panose="020C0503030203020204" pitchFamily="34" charset="0"/>
              </a:rPr>
              <a:t>like </a:t>
            </a:r>
            <a:r>
              <a:rPr lang="zh-CN" altLang="en-US" dirty="0">
                <a:latin typeface="Huawei Sans" panose="020C0503030203020204" pitchFamily="34" charset="0"/>
              </a:rPr>
              <a:t>a reservoir.</a:t>
            </a:r>
            <a:endParaRPr lang="en-US" altLang="zh-CN" dirty="0">
              <a:latin typeface="Huawei Sans" panose="020C0503030203020204" pitchFamily="34" charset="0"/>
            </a:endParaRPr>
          </a:p>
          <a:p>
            <a:pPr marL="537800" lvl="2" indent="-177800">
              <a:buFont typeface="+mj-lt"/>
              <a:buAutoNum type="arabicPeriod"/>
            </a:pPr>
            <a:r>
              <a:rPr lang="zh-CN" altLang="en-US" dirty="0">
                <a:latin typeface="Huawei Sans" panose="020C0503030203020204" pitchFamily="34" charset="0"/>
              </a:rPr>
              <a:t>Huawei </a:t>
            </a:r>
            <a:r>
              <a:rPr lang="en-US" altLang="zh-CN" dirty="0">
                <a:latin typeface="Huawei Sans" panose="020C0503030203020204" pitchFamily="34" charset="0"/>
              </a:rPr>
              <a:t>provides</a:t>
            </a:r>
            <a:r>
              <a:rPr lang="en-US" altLang="zh-CN" baseline="0" dirty="0">
                <a:latin typeface="Huawei Sans" panose="020C0503030203020204" pitchFamily="34" charset="0"/>
              </a:rPr>
              <a:t> best-in-class</a:t>
            </a:r>
            <a:r>
              <a:rPr lang="zh-CN" altLang="en-US" dirty="0">
                <a:latin typeface="Huawei Sans" panose="020C0503030203020204" pitchFamily="34" charset="0"/>
              </a:rPr>
              <a:t> services for customers </a:t>
            </a:r>
            <a:r>
              <a:rPr lang="en-US" altLang="zh-CN" dirty="0">
                <a:latin typeface="Huawei Sans" panose="020C0503030203020204" pitchFamily="34" charset="0"/>
              </a:rPr>
              <a:t>in the</a:t>
            </a:r>
            <a:r>
              <a:rPr lang="en-US" altLang="zh-CN" baseline="0" dirty="0">
                <a:latin typeface="Huawei Sans" panose="020C0503030203020204" pitchFamily="34" charset="0"/>
              </a:rPr>
              <a:t> fields of </a:t>
            </a:r>
            <a:r>
              <a:rPr lang="zh-CN" altLang="en-US" dirty="0">
                <a:latin typeface="Huawei Sans" panose="020C0503030203020204" pitchFamily="34" charset="0"/>
              </a:rPr>
              <a:t>campus networks, WANs and branch networks, data center network</a:t>
            </a:r>
            <a:r>
              <a:rPr lang="en-US" altLang="zh-CN" dirty="0">
                <a:latin typeface="Huawei Sans" panose="020C0503030203020204" pitchFamily="34" charset="0"/>
              </a:rPr>
              <a:t>s</a:t>
            </a:r>
            <a:r>
              <a:rPr lang="zh-CN" altLang="en-US" dirty="0">
                <a:latin typeface="Huawei Sans" panose="020C0503030203020204" pitchFamily="34" charset="0"/>
              </a:rPr>
              <a:t>, and network security. </a:t>
            </a:r>
            <a:r>
              <a:rPr lang="en-US" altLang="zh-CN" dirty="0">
                <a:latin typeface="Huawei Sans" panose="020C0503030203020204" pitchFamily="34" charset="0"/>
              </a:rPr>
              <a:t>Behind</a:t>
            </a:r>
            <a:r>
              <a:rPr lang="en-US" altLang="zh-CN" baseline="0" dirty="0">
                <a:latin typeface="Huawei Sans" panose="020C0503030203020204" pitchFamily="34" charset="0"/>
              </a:rPr>
              <a:t> these are Huawei's four-engine products and solutions, namely,</a:t>
            </a:r>
            <a:r>
              <a:rPr lang="zh-CN" altLang="en-US" dirty="0">
                <a:latin typeface="Huawei Sans" panose="020C0503030203020204" pitchFamily="34" charset="0"/>
              </a:rPr>
              <a:t> AirEngine ( </a:t>
            </a:r>
            <a:r>
              <a:rPr lang="en-US" altLang="zh-CN" dirty="0">
                <a:latin typeface="Huawei Sans" panose="020C0503030203020204" pitchFamily="34" charset="0"/>
              </a:rPr>
              <a:t>for </a:t>
            </a:r>
            <a:r>
              <a:rPr lang="zh-CN" altLang="en-US" dirty="0">
                <a:latin typeface="Huawei Sans" panose="020C0503030203020204" pitchFamily="34" charset="0"/>
              </a:rPr>
              <a:t>campus network solution</a:t>
            </a:r>
            <a:r>
              <a:rPr lang="en-US" altLang="zh-CN" dirty="0">
                <a:latin typeface="Huawei Sans" panose="020C0503030203020204" pitchFamily="34" charset="0"/>
              </a:rPr>
              <a:t>s</a:t>
            </a:r>
            <a:r>
              <a:rPr lang="zh-CN" altLang="en-US" dirty="0">
                <a:latin typeface="Huawei Sans" panose="020C0503030203020204" pitchFamily="34" charset="0"/>
              </a:rPr>
              <a:t>), NetEngine (</a:t>
            </a:r>
            <a:r>
              <a:rPr lang="en-US" altLang="zh-CN" dirty="0">
                <a:latin typeface="Huawei Sans" panose="020C0503030203020204" pitchFamily="34" charset="0"/>
              </a:rPr>
              <a:t>for MAN </a:t>
            </a:r>
            <a:r>
              <a:rPr lang="zh-CN" altLang="en-US" dirty="0">
                <a:latin typeface="Huawei Sans" panose="020C0503030203020204" pitchFamily="34" charset="0"/>
              </a:rPr>
              <a:t>and backbone network solution</a:t>
            </a:r>
            <a:r>
              <a:rPr lang="en-US" altLang="zh-CN" dirty="0">
                <a:latin typeface="Huawei Sans" panose="020C0503030203020204" pitchFamily="34" charset="0"/>
              </a:rPr>
              <a:t>s</a:t>
            </a:r>
            <a:r>
              <a:rPr lang="zh-CN" altLang="en-US" dirty="0">
                <a:latin typeface="Huawei Sans" panose="020C0503030203020204" pitchFamily="34" charset="0"/>
              </a:rPr>
              <a:t>), CloudEngine (</a:t>
            </a:r>
            <a:r>
              <a:rPr lang="en-US" altLang="zh-CN" dirty="0">
                <a:latin typeface="Huawei Sans" panose="020C0503030203020204" pitchFamily="34" charset="0"/>
              </a:rPr>
              <a:t>for </a:t>
            </a:r>
            <a:r>
              <a:rPr lang="zh-CN" altLang="en-US" dirty="0">
                <a:latin typeface="Huawei Sans" panose="020C0503030203020204" pitchFamily="34" charset="0"/>
              </a:rPr>
              <a:t>DCN solution</a:t>
            </a:r>
            <a:r>
              <a:rPr lang="en-US" altLang="zh-CN" dirty="0">
                <a:latin typeface="Huawei Sans" panose="020C0503030203020204" pitchFamily="34" charset="0"/>
              </a:rPr>
              <a:t>s</a:t>
            </a:r>
            <a:r>
              <a:rPr lang="zh-CN" altLang="en-US" dirty="0">
                <a:latin typeface="Huawei Sans" panose="020C0503030203020204" pitchFamily="34" charset="0"/>
              </a:rPr>
              <a:t>), and HiSecEngine (</a:t>
            </a:r>
            <a:r>
              <a:rPr lang="en-US" altLang="zh-CN" dirty="0">
                <a:latin typeface="Huawei Sans" panose="020C0503030203020204" pitchFamily="34" charset="0"/>
              </a:rPr>
              <a:t>for</a:t>
            </a:r>
            <a:r>
              <a:rPr lang="en-US" altLang="zh-CN" baseline="0" dirty="0">
                <a:latin typeface="Huawei Sans" panose="020C0503030203020204" pitchFamily="34" charset="0"/>
              </a:rPr>
              <a:t> </a:t>
            </a:r>
            <a:r>
              <a:rPr lang="zh-CN" altLang="en-US" dirty="0">
                <a:latin typeface="Huawei Sans" panose="020C0503030203020204" pitchFamily="34" charset="0"/>
              </a:rPr>
              <a:t>security solution</a:t>
            </a:r>
            <a:r>
              <a:rPr lang="en-US" altLang="zh-CN" dirty="0">
                <a:latin typeface="Huawei Sans" panose="020C0503030203020204" pitchFamily="34" charset="0"/>
              </a:rPr>
              <a:t>s</a:t>
            </a:r>
            <a:r>
              <a:rPr lang="zh-CN" altLang="en-US" dirty="0">
                <a:latin typeface="Huawei Sans" panose="020C0503030203020204" pitchFamily="34" charset="0"/>
              </a:rPr>
              <a:t>).</a:t>
            </a:r>
            <a:endParaRPr lang="en-US" altLang="zh-CN" dirty="0">
              <a:latin typeface="Huawei Sans" panose="020C0503030203020204" pitchFamily="34" charset="0"/>
            </a:endParaRPr>
          </a:p>
        </p:txBody>
      </p:sp>
    </p:spTree>
    <p:extLst>
      <p:ext uri="{BB962C8B-B14F-4D97-AF65-F5344CB8AC3E}">
        <p14:creationId xmlns:p14="http://schemas.microsoft.com/office/powerpoint/2010/main" val="10784841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custDataLst>
              <p:tags r:id="rId1"/>
            </p:custDataLst>
          </p:nvPr>
        </p:nvSpPr>
        <p:spPr>
          <a:xfrm>
            <a:off x="431800" y="779463"/>
            <a:ext cx="5934075" cy="3338512"/>
          </a:xfrm>
        </p:spPr>
      </p:sp>
      <p:sp>
        <p:nvSpPr>
          <p:cNvPr id="3" name="备注占位符 2"/>
          <p:cNvSpPr>
            <a:spLocks noGrp="1"/>
          </p:cNvSpPr>
          <p:nvPr>
            <p:ph type="body" idx="1"/>
            <p:custDataLst>
              <p:tags r:id="rId2"/>
            </p:custDataLst>
          </p:nvPr>
        </p:nvSpPr>
        <p:spPr/>
        <p:txBody>
          <a:bodyPr/>
          <a:lstStyle/>
          <a:p>
            <a:endParaRPr lang="en-US" dirty="0">
              <a:latin typeface="Huawei Sans" panose="020C0503030203020204" pitchFamily="34" charset="0"/>
            </a:endParaRPr>
          </a:p>
        </p:txBody>
      </p:sp>
    </p:spTree>
    <p:extLst>
      <p:ext uri="{BB962C8B-B14F-4D97-AF65-F5344CB8AC3E}">
        <p14:creationId xmlns:p14="http://schemas.microsoft.com/office/powerpoint/2010/main" val="37037369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修订记录">
    <p:spTree>
      <p:nvGrpSpPr>
        <p:cNvPr id="1" name=""/>
        <p:cNvGrpSpPr/>
        <p:nvPr/>
      </p:nvGrpSpPr>
      <p:grpSpPr>
        <a:xfrm>
          <a:off x="0" y="0"/>
          <a:ext cx="0" cy="0"/>
          <a:chOff x="0" y="0"/>
          <a:chExt cx="0" cy="0"/>
        </a:xfrm>
      </p:grpSpPr>
      <p:sp>
        <p:nvSpPr>
          <p:cNvPr id="31" name="Rectangle 2"/>
          <p:cNvSpPr>
            <a:spLocks noChangeArrowheads="1"/>
          </p:cNvSpPr>
          <p:nvPr userDrawn="1"/>
        </p:nvSpPr>
        <p:spPr bwMode="auto">
          <a:xfrm>
            <a:off x="952501" y="368660"/>
            <a:ext cx="4207395" cy="479425"/>
          </a:xfrm>
          <a:prstGeom prst="rect">
            <a:avLst/>
          </a:prstGeom>
          <a:noFill/>
          <a:ln w="9525">
            <a:noFill/>
            <a:miter lim="800000"/>
            <a:headEnd/>
            <a:tailEnd/>
          </a:ln>
        </p:spPr>
        <p:txBody>
          <a:bodyPr lIns="78258" tIns="39127" rIns="78258" bIns="39127" anchor="ctr"/>
          <a:lstStyle/>
          <a:p>
            <a:pPr marL="0" marR="0" lvl="0" indent="0" algn="l" defTabSz="1001624" rtl="0" eaLnBrk="0" fontAlgn="ctr" latinLnBrk="0" hangingPunct="0">
              <a:lnSpc>
                <a:spcPct val="100000"/>
              </a:lnSpc>
              <a:spcBef>
                <a:spcPct val="0"/>
              </a:spcBef>
              <a:spcAft>
                <a:spcPct val="0"/>
              </a:spcAft>
              <a:buClrTx/>
              <a:buSzTx/>
              <a:buFontTx/>
              <a:buNone/>
              <a:tabLst/>
              <a:defRPr/>
            </a:pPr>
            <a:r>
              <a:rPr lang="en-US" altLang="zh-CN" sz="3500" b="1" baseline="0" dirty="0">
                <a:solidFill>
                  <a:schemeClr val="tx1"/>
                </a:solidFill>
                <a:latin typeface="Huawei Sans" panose="020C0503030203020204" pitchFamily="34" charset="0"/>
                <a:ea typeface="方正兰亭黑简体" panose="02000000000000000000" pitchFamily="2" charset="-122"/>
              </a:rPr>
              <a:t>Revision Record</a:t>
            </a:r>
            <a:endParaRPr lang="zh-CN" altLang="en-US" sz="3500" b="1" baseline="0" dirty="0">
              <a:solidFill>
                <a:schemeClr val="tx1"/>
              </a:solidFill>
              <a:latin typeface="Huawei Sans" panose="020C0503030203020204" pitchFamily="34" charset="0"/>
              <a:ea typeface="方正兰亭黑简体" panose="02000000000000000000" pitchFamily="2" charset="-122"/>
            </a:endParaRPr>
          </a:p>
        </p:txBody>
      </p:sp>
      <p:sp>
        <p:nvSpPr>
          <p:cNvPr id="32" name="Text Box 58"/>
          <p:cNvSpPr txBox="1">
            <a:spLocks noChangeArrowheads="1"/>
          </p:cNvSpPr>
          <p:nvPr userDrawn="1"/>
        </p:nvSpPr>
        <p:spPr bwMode="auto">
          <a:xfrm>
            <a:off x="7487791" y="368660"/>
            <a:ext cx="3996445" cy="523220"/>
          </a:xfrm>
          <a:prstGeom prst="rect">
            <a:avLst/>
          </a:prstGeom>
          <a:noFill/>
          <a:ln w="9525" algn="ctr">
            <a:noFill/>
            <a:miter lim="800000"/>
            <a:headEnd/>
            <a:tailEnd/>
          </a:ln>
        </p:spPr>
        <p:txBody>
          <a:bodyPr wrap="square">
            <a:spAutoFit/>
          </a:bodyPr>
          <a:lstStyle/>
          <a:p>
            <a:pPr fontAlgn="ctr">
              <a:spcBef>
                <a:spcPct val="50000"/>
              </a:spcBef>
            </a:pPr>
            <a:r>
              <a:rPr lang="en-US" altLang="zh-CN" sz="2800" kern="1200" baseline="0" dirty="0">
                <a:solidFill>
                  <a:srgbClr val="4D4D4D"/>
                </a:solidFill>
                <a:latin typeface="Huawei Sans" panose="020C0503030203020204" pitchFamily="34" charset="0"/>
                <a:ea typeface="方正兰亭黑简体" panose="02000000000000000000" pitchFamily="2" charset="-122"/>
                <a:cs typeface="+mn-cs"/>
              </a:rPr>
              <a:t>Do Not Print this Page</a:t>
            </a:r>
            <a:endParaRPr lang="zh-CN" altLang="en-US" sz="2800" kern="1200" baseline="0" dirty="0">
              <a:solidFill>
                <a:srgbClr val="4D4D4D"/>
              </a:solidFill>
              <a:latin typeface="Huawei Sans" panose="020C0503030203020204" pitchFamily="34" charset="0"/>
              <a:ea typeface="方正兰亭黑简体" panose="02000000000000000000" pitchFamily="2" charset="-122"/>
              <a:cs typeface="+mn-cs"/>
            </a:endParaRPr>
          </a:p>
        </p:txBody>
      </p:sp>
      <p:graphicFrame>
        <p:nvGraphicFramePr>
          <p:cNvPr id="33" name="Group 3"/>
          <p:cNvGraphicFramePr>
            <a:graphicFrameLocks noGrp="1"/>
          </p:cNvGraphicFramePr>
          <p:nvPr userDrawn="1">
            <p:extLst>
              <p:ext uri="{D42A27DB-BD31-4B8C-83A1-F6EECF244321}">
                <p14:modId xmlns:p14="http://schemas.microsoft.com/office/powerpoint/2010/main" val="416828807"/>
              </p:ext>
            </p:extLst>
          </p:nvPr>
        </p:nvGraphicFramePr>
        <p:xfrm>
          <a:off x="1007534" y="1232756"/>
          <a:ext cx="10464802" cy="1082675"/>
        </p:xfrm>
        <a:graphic>
          <a:graphicData uri="http://schemas.openxmlformats.org/drawingml/2006/table">
            <a:tbl>
              <a:tblPr/>
              <a:tblGrid>
                <a:gridCol w="3059004">
                  <a:extLst>
                    <a:ext uri="{9D8B030D-6E8A-4147-A177-3AD203B41FA5}">
                      <a16:colId xmlns:a16="http://schemas.microsoft.com/office/drawing/2014/main" val="20000"/>
                    </a:ext>
                  </a:extLst>
                </a:gridCol>
                <a:gridCol w="2155444">
                  <a:extLst>
                    <a:ext uri="{9D8B030D-6E8A-4147-A177-3AD203B41FA5}">
                      <a16:colId xmlns:a16="http://schemas.microsoft.com/office/drawing/2014/main" val="20001"/>
                    </a:ext>
                  </a:extLst>
                </a:gridCol>
                <a:gridCol w="2873927">
                  <a:extLst>
                    <a:ext uri="{9D8B030D-6E8A-4147-A177-3AD203B41FA5}">
                      <a16:colId xmlns:a16="http://schemas.microsoft.com/office/drawing/2014/main" val="20002"/>
                    </a:ext>
                  </a:extLst>
                </a:gridCol>
                <a:gridCol w="2376427">
                  <a:extLst>
                    <a:ext uri="{9D8B030D-6E8A-4147-A177-3AD203B41FA5}">
                      <a16:colId xmlns:a16="http://schemas.microsoft.com/office/drawing/2014/main" val="20003"/>
                    </a:ext>
                  </a:extLst>
                </a:gridCol>
              </a:tblGrid>
              <a:tr h="5778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Course Code</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Product</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Product Version</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8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Course Version</a:t>
                      </a:r>
                    </a:p>
                  </a:txBody>
                  <a:tcPr marL="102699" marR="102699" marT="40053" marB="4005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4825">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34" name="Group 21"/>
          <p:cNvGraphicFramePr>
            <a:graphicFrameLocks noGrp="1"/>
          </p:cNvGraphicFramePr>
          <p:nvPr userDrawn="1">
            <p:extLst>
              <p:ext uri="{D42A27DB-BD31-4B8C-83A1-F6EECF244321}">
                <p14:modId xmlns:p14="http://schemas.microsoft.com/office/powerpoint/2010/main" val="2379768354"/>
              </p:ext>
            </p:extLst>
          </p:nvPr>
        </p:nvGraphicFramePr>
        <p:xfrm>
          <a:off x="1007533" y="2529867"/>
          <a:ext cx="10464800" cy="3527425"/>
        </p:xfrm>
        <a:graphic>
          <a:graphicData uri="http://schemas.openxmlformats.org/drawingml/2006/table">
            <a:tbl>
              <a:tblPr/>
              <a:tblGrid>
                <a:gridCol w="3085809">
                  <a:extLst>
                    <a:ext uri="{9D8B030D-6E8A-4147-A177-3AD203B41FA5}">
                      <a16:colId xmlns:a16="http://schemas.microsoft.com/office/drawing/2014/main" val="20000"/>
                    </a:ext>
                  </a:extLst>
                </a:gridCol>
                <a:gridCol w="2155920">
                  <a:extLst>
                    <a:ext uri="{9D8B030D-6E8A-4147-A177-3AD203B41FA5}">
                      <a16:colId xmlns:a16="http://schemas.microsoft.com/office/drawing/2014/main" val="20001"/>
                    </a:ext>
                  </a:extLst>
                </a:gridCol>
                <a:gridCol w="2912127">
                  <a:extLst>
                    <a:ext uri="{9D8B030D-6E8A-4147-A177-3AD203B41FA5}">
                      <a16:colId xmlns:a16="http://schemas.microsoft.com/office/drawing/2014/main" val="20002"/>
                    </a:ext>
                  </a:extLst>
                </a:gridCol>
                <a:gridCol w="2310944">
                  <a:extLst>
                    <a:ext uri="{9D8B030D-6E8A-4147-A177-3AD203B41FA5}">
                      <a16:colId xmlns:a16="http://schemas.microsoft.com/office/drawing/2014/main" val="20003"/>
                    </a:ext>
                  </a:extLst>
                </a:gridCol>
              </a:tblGrid>
              <a:tr h="5778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Author/ID</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Date</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Reviewer/ID</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New</a:t>
                      </a:r>
                      <a:r>
                        <a:rPr kumimoji="1" lang="zh-CN"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a:t>
                      </a:r>
                      <a:r>
                        <a:rPr kumimoji="1" lang="en-US" altLang="zh-CN"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rPr>
                        <a:t> Update</a:t>
                      </a:r>
                      <a:endParaRPr kumimoji="1" lang="zh-CN" altLang="en-US" sz="1600" b="1"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2699" marR="102699" marT="40053" marB="4005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4825">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en-US"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88950">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40000"/>
                        </a:lnSpc>
                        <a:spcBef>
                          <a:spcPct val="30000"/>
                        </a:spcBef>
                        <a:spcAft>
                          <a:spcPct val="0"/>
                        </a:spcAft>
                        <a:buClr>
                          <a:srgbClr val="808080"/>
                        </a:buClr>
                        <a:buSzPct val="60000"/>
                        <a:buFont typeface="Wingdings" pitchFamily="2" charset="2"/>
                        <a:buNone/>
                        <a:tabLst/>
                      </a:pPr>
                      <a:endParaRPr kumimoji="0" lang="zh-CN" altLang="zh-CN" sz="1600" b="0" i="0" u="none" strike="noStrike" cap="none" normalizeH="0" baseline="0" dirty="0">
                        <a:ln>
                          <a:noFill/>
                        </a:ln>
                        <a:solidFill>
                          <a:schemeClr val="tx1"/>
                        </a:solidFill>
                        <a:effectLst/>
                        <a:latin typeface="方正兰亭黑简体" panose="02000000000000000000" pitchFamily="2" charset="-122"/>
                        <a:ea typeface="方正兰亭黑简体" panose="02000000000000000000" pitchFamily="2" charset="-122"/>
                      </a:endParaRPr>
                    </a:p>
                  </a:txBody>
                  <a:tcPr marL="104344" marR="104344" marT="39127" marB="3912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70491851"/>
                  </a:ext>
                </a:extLst>
              </a:tr>
            </a:tbl>
          </a:graphicData>
        </a:graphic>
      </p:graphicFrame>
      <p:sp>
        <p:nvSpPr>
          <p:cNvPr id="35" name="文本占位符 7"/>
          <p:cNvSpPr>
            <a:spLocks noGrp="1"/>
          </p:cNvSpPr>
          <p:nvPr>
            <p:ph type="body" sz="quarter" idx="17" hasCustomPrompt="1"/>
          </p:nvPr>
        </p:nvSpPr>
        <p:spPr>
          <a:xfrm>
            <a:off x="1007535" y="1803960"/>
            <a:ext cx="3024237"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Course Code</a:t>
            </a:r>
          </a:p>
        </p:txBody>
      </p:sp>
      <p:sp>
        <p:nvSpPr>
          <p:cNvPr id="36" name="文本占位符 7"/>
          <p:cNvSpPr>
            <a:spLocks noGrp="1"/>
          </p:cNvSpPr>
          <p:nvPr>
            <p:ph type="body" sz="quarter" idx="18" hasCustomPrompt="1"/>
          </p:nvPr>
        </p:nvSpPr>
        <p:spPr>
          <a:xfrm>
            <a:off x="4079776" y="1803960"/>
            <a:ext cx="21100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Product</a:t>
            </a:r>
          </a:p>
        </p:txBody>
      </p:sp>
      <p:sp>
        <p:nvSpPr>
          <p:cNvPr id="37" name="文本占位符 7"/>
          <p:cNvSpPr>
            <a:spLocks noGrp="1"/>
          </p:cNvSpPr>
          <p:nvPr>
            <p:ph type="body" sz="quarter" idx="19" hasCustomPrompt="1"/>
          </p:nvPr>
        </p:nvSpPr>
        <p:spPr>
          <a:xfrm>
            <a:off x="6239934" y="1803960"/>
            <a:ext cx="284439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X.X</a:t>
            </a:r>
          </a:p>
        </p:txBody>
      </p:sp>
      <p:sp>
        <p:nvSpPr>
          <p:cNvPr id="38" name="文本占位符 7"/>
          <p:cNvSpPr>
            <a:spLocks noGrp="1"/>
          </p:cNvSpPr>
          <p:nvPr>
            <p:ph type="body" sz="quarter" idx="20" hasCustomPrompt="1"/>
          </p:nvPr>
        </p:nvSpPr>
        <p:spPr>
          <a:xfrm>
            <a:off x="9084332" y="1803960"/>
            <a:ext cx="2388001"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X.X</a:t>
            </a:r>
          </a:p>
        </p:txBody>
      </p:sp>
      <p:sp>
        <p:nvSpPr>
          <p:cNvPr id="39" name="文本占位符 7"/>
          <p:cNvSpPr>
            <a:spLocks noGrp="1"/>
          </p:cNvSpPr>
          <p:nvPr>
            <p:ph type="body" sz="quarter" idx="13" hasCustomPrompt="1"/>
          </p:nvPr>
        </p:nvSpPr>
        <p:spPr>
          <a:xfrm>
            <a:off x="1007533" y="3089025"/>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40" name="文本占位符 7"/>
          <p:cNvSpPr>
            <a:spLocks noGrp="1"/>
          </p:cNvSpPr>
          <p:nvPr>
            <p:ph type="body" sz="quarter" idx="14" hasCustomPrompt="1"/>
          </p:nvPr>
        </p:nvSpPr>
        <p:spPr>
          <a:xfrm>
            <a:off x="4079776" y="3089025"/>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41" name="文本占位符 7"/>
          <p:cNvSpPr>
            <a:spLocks noGrp="1"/>
          </p:cNvSpPr>
          <p:nvPr>
            <p:ph type="body" sz="quarter" idx="15" hasCustomPrompt="1"/>
          </p:nvPr>
        </p:nvSpPr>
        <p:spPr>
          <a:xfrm>
            <a:off x="6239933" y="3089025"/>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42" name="文本占位符 7"/>
          <p:cNvSpPr>
            <a:spLocks noGrp="1"/>
          </p:cNvSpPr>
          <p:nvPr>
            <p:ph type="body" sz="quarter" idx="16" hasCustomPrompt="1"/>
          </p:nvPr>
        </p:nvSpPr>
        <p:spPr>
          <a:xfrm>
            <a:off x="9168341" y="3089025"/>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
        <p:nvSpPr>
          <p:cNvPr id="43" name="文本占位符 7">
            <a:extLst>
              <a:ext uri="{FF2B5EF4-FFF2-40B4-BE49-F238E27FC236}">
                <a16:creationId xmlns:a16="http://schemas.microsoft.com/office/drawing/2014/main" id="{44F86C3E-C49E-485B-8EB0-960F41282238}"/>
              </a:ext>
            </a:extLst>
          </p:cNvPr>
          <p:cNvSpPr>
            <a:spLocks noGrp="1"/>
          </p:cNvSpPr>
          <p:nvPr>
            <p:ph type="body" sz="quarter" idx="21" hasCustomPrompt="1"/>
          </p:nvPr>
        </p:nvSpPr>
        <p:spPr>
          <a:xfrm>
            <a:off x="1019436" y="3608189"/>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44" name="文本占位符 7">
            <a:extLst>
              <a:ext uri="{FF2B5EF4-FFF2-40B4-BE49-F238E27FC236}">
                <a16:creationId xmlns:a16="http://schemas.microsoft.com/office/drawing/2014/main" id="{DB3D228B-4BFD-4782-B68D-12F66EA8C589}"/>
              </a:ext>
            </a:extLst>
          </p:cNvPr>
          <p:cNvSpPr>
            <a:spLocks noGrp="1"/>
          </p:cNvSpPr>
          <p:nvPr>
            <p:ph type="body" sz="quarter" idx="22" hasCustomPrompt="1"/>
          </p:nvPr>
        </p:nvSpPr>
        <p:spPr>
          <a:xfrm>
            <a:off x="4091679" y="3608189"/>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45" name="文本占位符 7">
            <a:extLst>
              <a:ext uri="{FF2B5EF4-FFF2-40B4-BE49-F238E27FC236}">
                <a16:creationId xmlns:a16="http://schemas.microsoft.com/office/drawing/2014/main" id="{FECCD724-6B1F-4104-8A9B-6B6764A3F859}"/>
              </a:ext>
            </a:extLst>
          </p:cNvPr>
          <p:cNvSpPr>
            <a:spLocks noGrp="1"/>
          </p:cNvSpPr>
          <p:nvPr>
            <p:ph type="body" sz="quarter" idx="23" hasCustomPrompt="1"/>
          </p:nvPr>
        </p:nvSpPr>
        <p:spPr>
          <a:xfrm>
            <a:off x="6251836" y="3608189"/>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46" name="文本占位符 7">
            <a:extLst>
              <a:ext uri="{FF2B5EF4-FFF2-40B4-BE49-F238E27FC236}">
                <a16:creationId xmlns:a16="http://schemas.microsoft.com/office/drawing/2014/main" id="{57E1C633-41F6-4A25-9DB3-D6799CE610DD}"/>
              </a:ext>
            </a:extLst>
          </p:cNvPr>
          <p:cNvSpPr>
            <a:spLocks noGrp="1"/>
          </p:cNvSpPr>
          <p:nvPr>
            <p:ph type="body" sz="quarter" idx="24" hasCustomPrompt="1"/>
          </p:nvPr>
        </p:nvSpPr>
        <p:spPr>
          <a:xfrm>
            <a:off x="9180244" y="3608189"/>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
        <p:nvSpPr>
          <p:cNvPr id="47" name="文本占位符 7">
            <a:extLst>
              <a:ext uri="{FF2B5EF4-FFF2-40B4-BE49-F238E27FC236}">
                <a16:creationId xmlns:a16="http://schemas.microsoft.com/office/drawing/2014/main" id="{C68CBD59-B896-4217-9781-389A1B11CE8D}"/>
              </a:ext>
            </a:extLst>
          </p:cNvPr>
          <p:cNvSpPr>
            <a:spLocks noGrp="1"/>
          </p:cNvSpPr>
          <p:nvPr>
            <p:ph type="body" sz="quarter" idx="25" hasCustomPrompt="1"/>
          </p:nvPr>
        </p:nvSpPr>
        <p:spPr>
          <a:xfrm>
            <a:off x="995796" y="4077072"/>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48" name="文本占位符 7">
            <a:extLst>
              <a:ext uri="{FF2B5EF4-FFF2-40B4-BE49-F238E27FC236}">
                <a16:creationId xmlns:a16="http://schemas.microsoft.com/office/drawing/2014/main" id="{791E82EE-AF55-486C-953D-3BD5CEE81CE4}"/>
              </a:ext>
            </a:extLst>
          </p:cNvPr>
          <p:cNvSpPr>
            <a:spLocks noGrp="1"/>
          </p:cNvSpPr>
          <p:nvPr>
            <p:ph type="body" sz="quarter" idx="26" hasCustomPrompt="1"/>
          </p:nvPr>
        </p:nvSpPr>
        <p:spPr>
          <a:xfrm>
            <a:off x="4068039" y="4077072"/>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49" name="文本占位符 7">
            <a:extLst>
              <a:ext uri="{FF2B5EF4-FFF2-40B4-BE49-F238E27FC236}">
                <a16:creationId xmlns:a16="http://schemas.microsoft.com/office/drawing/2014/main" id="{0F4FBCD0-2E04-4942-AFAF-B2774F425FB6}"/>
              </a:ext>
            </a:extLst>
          </p:cNvPr>
          <p:cNvSpPr>
            <a:spLocks noGrp="1"/>
          </p:cNvSpPr>
          <p:nvPr>
            <p:ph type="body" sz="quarter" idx="27" hasCustomPrompt="1"/>
          </p:nvPr>
        </p:nvSpPr>
        <p:spPr>
          <a:xfrm>
            <a:off x="6228196" y="4077072"/>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50" name="文本占位符 7">
            <a:extLst>
              <a:ext uri="{FF2B5EF4-FFF2-40B4-BE49-F238E27FC236}">
                <a16:creationId xmlns:a16="http://schemas.microsoft.com/office/drawing/2014/main" id="{701F8BDF-8D3E-4528-8B32-92CDA38CF25C}"/>
              </a:ext>
            </a:extLst>
          </p:cNvPr>
          <p:cNvSpPr>
            <a:spLocks noGrp="1"/>
          </p:cNvSpPr>
          <p:nvPr>
            <p:ph type="body" sz="quarter" idx="28" hasCustomPrompt="1"/>
          </p:nvPr>
        </p:nvSpPr>
        <p:spPr>
          <a:xfrm>
            <a:off x="9156604" y="4077072"/>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
        <p:nvSpPr>
          <p:cNvPr id="51" name="文本占位符 7">
            <a:extLst>
              <a:ext uri="{FF2B5EF4-FFF2-40B4-BE49-F238E27FC236}">
                <a16:creationId xmlns:a16="http://schemas.microsoft.com/office/drawing/2014/main" id="{2DAE044E-F1B2-424B-BDD0-3E92A10C4695}"/>
              </a:ext>
            </a:extLst>
          </p:cNvPr>
          <p:cNvSpPr>
            <a:spLocks noGrp="1"/>
          </p:cNvSpPr>
          <p:nvPr>
            <p:ph type="body" sz="quarter" idx="29" hasCustomPrompt="1"/>
          </p:nvPr>
        </p:nvSpPr>
        <p:spPr>
          <a:xfrm>
            <a:off x="1019436" y="4581128"/>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52" name="文本占位符 7">
            <a:extLst>
              <a:ext uri="{FF2B5EF4-FFF2-40B4-BE49-F238E27FC236}">
                <a16:creationId xmlns:a16="http://schemas.microsoft.com/office/drawing/2014/main" id="{19929436-360F-44DC-A864-1DA42B59198F}"/>
              </a:ext>
            </a:extLst>
          </p:cNvPr>
          <p:cNvSpPr>
            <a:spLocks noGrp="1"/>
          </p:cNvSpPr>
          <p:nvPr>
            <p:ph type="body" sz="quarter" idx="30" hasCustomPrompt="1"/>
          </p:nvPr>
        </p:nvSpPr>
        <p:spPr>
          <a:xfrm>
            <a:off x="4091679" y="4581128"/>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53" name="文本占位符 7">
            <a:extLst>
              <a:ext uri="{FF2B5EF4-FFF2-40B4-BE49-F238E27FC236}">
                <a16:creationId xmlns:a16="http://schemas.microsoft.com/office/drawing/2014/main" id="{E3F04EDE-0D87-45F2-9033-289878AAF2FA}"/>
              </a:ext>
            </a:extLst>
          </p:cNvPr>
          <p:cNvSpPr>
            <a:spLocks noGrp="1"/>
          </p:cNvSpPr>
          <p:nvPr>
            <p:ph type="body" sz="quarter" idx="31" hasCustomPrompt="1"/>
          </p:nvPr>
        </p:nvSpPr>
        <p:spPr>
          <a:xfrm>
            <a:off x="6251836" y="4581128"/>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54" name="文本占位符 7">
            <a:extLst>
              <a:ext uri="{FF2B5EF4-FFF2-40B4-BE49-F238E27FC236}">
                <a16:creationId xmlns:a16="http://schemas.microsoft.com/office/drawing/2014/main" id="{3F9FD2BB-87FB-42F0-8418-F87E96763F68}"/>
              </a:ext>
            </a:extLst>
          </p:cNvPr>
          <p:cNvSpPr>
            <a:spLocks noGrp="1"/>
          </p:cNvSpPr>
          <p:nvPr>
            <p:ph type="body" sz="quarter" idx="32" hasCustomPrompt="1"/>
          </p:nvPr>
        </p:nvSpPr>
        <p:spPr>
          <a:xfrm>
            <a:off x="9180244" y="4581128"/>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
        <p:nvSpPr>
          <p:cNvPr id="55" name="文本占位符 7">
            <a:extLst>
              <a:ext uri="{FF2B5EF4-FFF2-40B4-BE49-F238E27FC236}">
                <a16:creationId xmlns:a16="http://schemas.microsoft.com/office/drawing/2014/main" id="{450C36C1-EC46-4EAC-8A54-EFB2EF58F730}"/>
              </a:ext>
            </a:extLst>
          </p:cNvPr>
          <p:cNvSpPr>
            <a:spLocks noGrp="1"/>
          </p:cNvSpPr>
          <p:nvPr>
            <p:ph type="body" sz="quarter" idx="33" hasCustomPrompt="1"/>
          </p:nvPr>
        </p:nvSpPr>
        <p:spPr>
          <a:xfrm>
            <a:off x="995796" y="5049180"/>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56" name="文本占位符 7">
            <a:extLst>
              <a:ext uri="{FF2B5EF4-FFF2-40B4-BE49-F238E27FC236}">
                <a16:creationId xmlns:a16="http://schemas.microsoft.com/office/drawing/2014/main" id="{06E305FB-6351-4BDD-B27A-CA91C0B55424}"/>
              </a:ext>
            </a:extLst>
          </p:cNvPr>
          <p:cNvSpPr>
            <a:spLocks noGrp="1"/>
          </p:cNvSpPr>
          <p:nvPr>
            <p:ph type="body" sz="quarter" idx="34" hasCustomPrompt="1"/>
          </p:nvPr>
        </p:nvSpPr>
        <p:spPr>
          <a:xfrm>
            <a:off x="4068039" y="5049180"/>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57" name="文本占位符 7">
            <a:extLst>
              <a:ext uri="{FF2B5EF4-FFF2-40B4-BE49-F238E27FC236}">
                <a16:creationId xmlns:a16="http://schemas.microsoft.com/office/drawing/2014/main" id="{986CE630-9BBE-44AB-B3AC-29A48255E185}"/>
              </a:ext>
            </a:extLst>
          </p:cNvPr>
          <p:cNvSpPr>
            <a:spLocks noGrp="1"/>
          </p:cNvSpPr>
          <p:nvPr>
            <p:ph type="body" sz="quarter" idx="35" hasCustomPrompt="1"/>
          </p:nvPr>
        </p:nvSpPr>
        <p:spPr>
          <a:xfrm>
            <a:off x="6228196" y="5049180"/>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58" name="文本占位符 7">
            <a:extLst>
              <a:ext uri="{FF2B5EF4-FFF2-40B4-BE49-F238E27FC236}">
                <a16:creationId xmlns:a16="http://schemas.microsoft.com/office/drawing/2014/main" id="{4DDD786F-E21B-4BBC-A377-D2EC3EE50688}"/>
              </a:ext>
            </a:extLst>
          </p:cNvPr>
          <p:cNvSpPr>
            <a:spLocks noGrp="1"/>
          </p:cNvSpPr>
          <p:nvPr>
            <p:ph type="body" sz="quarter" idx="36" hasCustomPrompt="1"/>
          </p:nvPr>
        </p:nvSpPr>
        <p:spPr>
          <a:xfrm>
            <a:off x="9156604" y="5049180"/>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
        <p:nvSpPr>
          <p:cNvPr id="59" name="文本占位符 7">
            <a:extLst>
              <a:ext uri="{FF2B5EF4-FFF2-40B4-BE49-F238E27FC236}">
                <a16:creationId xmlns:a16="http://schemas.microsoft.com/office/drawing/2014/main" id="{EE728293-3BC5-4224-A4F0-27996EC76EA2}"/>
              </a:ext>
            </a:extLst>
          </p:cNvPr>
          <p:cNvSpPr>
            <a:spLocks noGrp="1"/>
          </p:cNvSpPr>
          <p:nvPr>
            <p:ph type="body" sz="quarter" idx="37" hasCustomPrompt="1"/>
          </p:nvPr>
        </p:nvSpPr>
        <p:spPr>
          <a:xfrm>
            <a:off x="1019436" y="5553236"/>
            <a:ext cx="3071784"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Author/ID</a:t>
            </a:r>
          </a:p>
        </p:txBody>
      </p:sp>
      <p:sp>
        <p:nvSpPr>
          <p:cNvPr id="60" name="文本占位符 7">
            <a:extLst>
              <a:ext uri="{FF2B5EF4-FFF2-40B4-BE49-F238E27FC236}">
                <a16:creationId xmlns:a16="http://schemas.microsoft.com/office/drawing/2014/main" id="{84C5C924-BCE5-46C8-9041-30EDC3D85E52}"/>
              </a:ext>
            </a:extLst>
          </p:cNvPr>
          <p:cNvSpPr>
            <a:spLocks noGrp="1"/>
          </p:cNvSpPr>
          <p:nvPr>
            <p:ph type="body" sz="quarter" idx="38" hasCustomPrompt="1"/>
          </p:nvPr>
        </p:nvSpPr>
        <p:spPr>
          <a:xfrm>
            <a:off x="4091679" y="5553236"/>
            <a:ext cx="2160157"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2015.01.25</a:t>
            </a:r>
            <a:endParaRPr lang="zh-CN" altLang="en-US" dirty="0"/>
          </a:p>
        </p:txBody>
      </p:sp>
      <p:sp>
        <p:nvSpPr>
          <p:cNvPr id="61" name="文本占位符 7">
            <a:extLst>
              <a:ext uri="{FF2B5EF4-FFF2-40B4-BE49-F238E27FC236}">
                <a16:creationId xmlns:a16="http://schemas.microsoft.com/office/drawing/2014/main" id="{1DBD4C29-C885-4339-873D-B55FBD81DDFE}"/>
              </a:ext>
            </a:extLst>
          </p:cNvPr>
          <p:cNvSpPr>
            <a:spLocks noGrp="1"/>
          </p:cNvSpPr>
          <p:nvPr>
            <p:ph type="body" sz="quarter" idx="39" hasCustomPrompt="1"/>
          </p:nvPr>
        </p:nvSpPr>
        <p:spPr>
          <a:xfrm>
            <a:off x="6251836" y="5553236"/>
            <a:ext cx="2928408" cy="504887"/>
          </a:xfrm>
          <a:prstGeom prst="rect">
            <a:avLst/>
          </a:prstGeom>
        </p:spPr>
        <p:txBody>
          <a:bodyPr anchor="ctr"/>
          <a:lstStyle>
            <a:lvl1pPr marL="0" marR="0" indent="0" algn="ctr" defTabSz="914377" rtl="0" eaLnBrk="1" fontAlgn="base" latinLnBrk="0" hangingPunct="1">
              <a:lnSpc>
                <a:spcPct val="100000"/>
              </a:lnSpc>
              <a:spcBef>
                <a:spcPct val="30000"/>
              </a:spcBef>
              <a:spcAft>
                <a:spcPct val="0"/>
              </a:spcAft>
              <a:buClr>
                <a:srgbClr val="808080"/>
              </a:buClr>
              <a:buSzPct val="60000"/>
              <a:buFont typeface="Wingdings" pitchFamily="2" charset="2"/>
              <a:buNone/>
              <a:tabLst/>
              <a:defRPr sz="1600" baseline="0">
                <a:latin typeface="Huawei Sans" panose="020C0503030203020204" pitchFamily="34" charset="0"/>
                <a:ea typeface="方正兰亭黑简体" panose="02000000000000000000" pitchFamily="2" charset="-122"/>
              </a:defRPr>
            </a:lvl1pPr>
          </a:lstStyle>
          <a:p>
            <a:pPr lvl="0"/>
            <a:r>
              <a:rPr lang="en-US" altLang="zh-CN" dirty="0"/>
              <a:t>Reviewer/ID</a:t>
            </a:r>
          </a:p>
        </p:txBody>
      </p:sp>
      <p:sp>
        <p:nvSpPr>
          <p:cNvPr id="62" name="文本占位符 7">
            <a:extLst>
              <a:ext uri="{FF2B5EF4-FFF2-40B4-BE49-F238E27FC236}">
                <a16:creationId xmlns:a16="http://schemas.microsoft.com/office/drawing/2014/main" id="{6D84506C-645A-472E-A06C-3A65A7744312}"/>
              </a:ext>
            </a:extLst>
          </p:cNvPr>
          <p:cNvSpPr>
            <a:spLocks noGrp="1"/>
          </p:cNvSpPr>
          <p:nvPr>
            <p:ph type="body" sz="quarter" idx="40" hasCustomPrompt="1"/>
          </p:nvPr>
        </p:nvSpPr>
        <p:spPr>
          <a:xfrm>
            <a:off x="9180244" y="5553236"/>
            <a:ext cx="2303992" cy="504887"/>
          </a:xfrm>
          <a:prstGeom prst="rect">
            <a:avLst/>
          </a:prstGeom>
        </p:spPr>
        <p:txBody>
          <a:bodyPr anchor="ctr"/>
          <a:lstStyle>
            <a:lvl1pPr algn="ctr">
              <a:lnSpc>
                <a:spcPct val="100000"/>
              </a:lnSpc>
              <a:buNone/>
              <a:defRPr sz="1600" baseline="0">
                <a:latin typeface="Huawei Sans" panose="020C0503030203020204" pitchFamily="34" charset="0"/>
                <a:ea typeface="方正兰亭黑简体" panose="02000000000000000000" pitchFamily="2" charset="-122"/>
              </a:defRPr>
            </a:lvl1pPr>
          </a:lstStyle>
          <a:p>
            <a:pPr lvl="0"/>
            <a:r>
              <a:rPr lang="en-US" altLang="zh-CN" dirty="0"/>
              <a:t>Type</a:t>
            </a:r>
            <a:endParaRPr lang="zh-CN" altLang="en-US" dirty="0"/>
          </a:p>
        </p:txBody>
      </p:sp>
    </p:spTree>
    <p:extLst>
      <p:ext uri="{BB962C8B-B14F-4D97-AF65-F5344CB8AC3E}">
        <p14:creationId xmlns:p14="http://schemas.microsoft.com/office/powerpoint/2010/main" val="3263133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思考题">
    <p:spTree>
      <p:nvGrpSpPr>
        <p:cNvPr id="1" name=""/>
        <p:cNvGrpSpPr/>
        <p:nvPr/>
      </p:nvGrpSpPr>
      <p:grpSpPr>
        <a:xfrm>
          <a:off x="0" y="0"/>
          <a:ext cx="0" cy="0"/>
          <a:chOff x="0" y="0"/>
          <a:chExt cx="0" cy="0"/>
        </a:xfrm>
      </p:grpSpPr>
      <p:sp>
        <p:nvSpPr>
          <p:cNvPr id="23" name="文本占位符 6"/>
          <p:cNvSpPr>
            <a:spLocks noGrp="1"/>
          </p:cNvSpPr>
          <p:nvPr>
            <p:ph type="body" sz="quarter" idx="10" hasCustomPrompt="1"/>
          </p:nvPr>
        </p:nvSpPr>
        <p:spPr>
          <a:xfrm>
            <a:off x="451878" y="1242452"/>
            <a:ext cx="11306175" cy="4680000"/>
          </a:xfrm>
          <a:prstGeom prst="rect">
            <a:avLst/>
          </a:prstGeom>
        </p:spPr>
        <p:txBody>
          <a:bodyPr/>
          <a:lstStyle>
            <a:lvl1pPr marL="457200" marR="0" indent="-457200" algn="just" defTabSz="801688" rtl="0" eaLnBrk="1" fontAlgn="auto" latinLnBrk="0" hangingPunct="1">
              <a:lnSpc>
                <a:spcPct val="140000"/>
              </a:lnSpc>
              <a:spcBef>
                <a:spcPct val="30000"/>
              </a:spcBef>
              <a:spcAft>
                <a:spcPct val="0"/>
              </a:spcAft>
              <a:buClr>
                <a:schemeClr val="tx1"/>
              </a:buClr>
              <a:buSzPct val="100000"/>
              <a:buFont typeface="+mj-lt"/>
              <a:buAutoNum type="arabicPeriod"/>
              <a:tabLst/>
              <a:defRPr sz="2000" baseline="0">
                <a:latin typeface="Huawei Sans" panose="020C0503030203020204" pitchFamily="34" charset="0"/>
                <a:ea typeface="方正兰亭黑简体" panose="02000000000000000000" pitchFamily="2" charset="-122"/>
                <a:cs typeface="Huawei Sans" panose="020C0503030203020204" pitchFamily="34" charset="0"/>
              </a:defRPr>
            </a:lvl1pPr>
            <a:lvl2pPr marL="744537" indent="-342900" algn="just" fontAlgn="auto">
              <a:buSzPct val="100000"/>
              <a:buFont typeface="+mj-lt"/>
              <a:buAutoNum type="alphaUcPeriod"/>
              <a:defRPr sz="1800" baseline="0">
                <a:latin typeface="Huawei Sans" panose="020C0503030203020204" pitchFamily="34" charset="0"/>
              </a:defRPr>
            </a:lvl2pPr>
            <a:lvl3pPr>
              <a:defRPr/>
            </a:lvl3pPr>
            <a:lvl5pPr>
              <a:buNone/>
              <a:defRPr/>
            </a:lvl5pPr>
          </a:lstStyle>
          <a:p>
            <a:r>
              <a:rPr lang="en-US" altLang="zh-CN" dirty="0"/>
              <a:t>Question description.</a:t>
            </a:r>
          </a:p>
          <a:p>
            <a:pPr lvl="1"/>
            <a:endParaRPr lang="en-US" altLang="zh-CN" dirty="0"/>
          </a:p>
        </p:txBody>
      </p:sp>
      <p:sp>
        <p:nvSpPr>
          <p:cNvPr id="24"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1665402"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fontAlgn="auto"/>
            <a:r>
              <a:rPr lang="en-US" altLang="zh-CN"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Quiz</a:t>
            </a:r>
          </a:p>
        </p:txBody>
      </p:sp>
      <p:sp>
        <p:nvSpPr>
          <p:cNvPr id="25"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6"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27" name="组合 26"/>
          <p:cNvGrpSpPr/>
          <p:nvPr userDrawn="1"/>
        </p:nvGrpSpPr>
        <p:grpSpPr>
          <a:xfrm>
            <a:off x="479376" y="424270"/>
            <a:ext cx="495619" cy="592462"/>
            <a:chOff x="5554662" y="2422526"/>
            <a:chExt cx="690564" cy="825500"/>
          </a:xfrm>
          <a:solidFill>
            <a:schemeClr val="bg1"/>
          </a:solidFill>
        </p:grpSpPr>
        <p:sp>
          <p:nvSpPr>
            <p:cNvPr id="28" name="Freeform 30"/>
            <p:cNvSpPr>
              <a:spLocks/>
            </p:cNvSpPr>
            <p:nvPr/>
          </p:nvSpPr>
          <p:spPr bwMode="auto">
            <a:xfrm>
              <a:off x="5554662" y="2487613"/>
              <a:ext cx="258763" cy="760413"/>
            </a:xfrm>
            <a:custGeom>
              <a:avLst/>
              <a:gdLst>
                <a:gd name="T0" fmla="*/ 233 w 245"/>
                <a:gd name="T1" fmla="*/ 722 h 722"/>
                <a:gd name="T2" fmla="*/ 245 w 245"/>
                <a:gd name="T3" fmla="*/ 710 h 722"/>
                <a:gd name="T4" fmla="*/ 245 w 245"/>
                <a:gd name="T5" fmla="*/ 614 h 722"/>
                <a:gd name="T6" fmla="*/ 187 w 245"/>
                <a:gd name="T7" fmla="*/ 559 h 722"/>
                <a:gd name="T8" fmla="*/ 93 w 245"/>
                <a:gd name="T9" fmla="*/ 499 h 722"/>
                <a:gd name="T10" fmla="*/ 93 w 245"/>
                <a:gd name="T11" fmla="*/ 401 h 722"/>
                <a:gd name="T12" fmla="*/ 82 w 245"/>
                <a:gd name="T13" fmla="*/ 398 h 722"/>
                <a:gd name="T14" fmla="*/ 38 w 245"/>
                <a:gd name="T15" fmla="*/ 381 h 722"/>
                <a:gd name="T16" fmla="*/ 102 w 245"/>
                <a:gd name="T17" fmla="*/ 255 h 722"/>
                <a:gd name="T18" fmla="*/ 106 w 245"/>
                <a:gd name="T19" fmla="*/ 250 h 722"/>
                <a:gd name="T20" fmla="*/ 105 w 245"/>
                <a:gd name="T21" fmla="*/ 244 h 722"/>
                <a:gd name="T22" fmla="*/ 218 w 245"/>
                <a:gd name="T23" fmla="*/ 31 h 722"/>
                <a:gd name="T24" fmla="*/ 225 w 245"/>
                <a:gd name="T25" fmla="*/ 15 h 722"/>
                <a:gd name="T26" fmla="*/ 222 w 245"/>
                <a:gd name="T27" fmla="*/ 9 h 722"/>
                <a:gd name="T28" fmla="*/ 207 w 245"/>
                <a:gd name="T29" fmla="*/ 3 h 722"/>
                <a:gd name="T30" fmla="*/ 86 w 245"/>
                <a:gd name="T31" fmla="*/ 148 h 722"/>
                <a:gd name="T32" fmla="*/ 75 w 245"/>
                <a:gd name="T33" fmla="*/ 240 h 722"/>
                <a:gd name="T34" fmla="*/ 8 w 245"/>
                <a:gd name="T35" fmla="*/ 390 h 722"/>
                <a:gd name="T36" fmla="*/ 8 w 245"/>
                <a:gd name="T37" fmla="*/ 391 h 722"/>
                <a:gd name="T38" fmla="*/ 8 w 245"/>
                <a:gd name="T39" fmla="*/ 393 h 722"/>
                <a:gd name="T40" fmla="*/ 63 w 245"/>
                <a:gd name="T41" fmla="*/ 424 h 722"/>
                <a:gd name="T42" fmla="*/ 63 w 245"/>
                <a:gd name="T43" fmla="*/ 500 h 722"/>
                <a:gd name="T44" fmla="*/ 179 w 245"/>
                <a:gd name="T45" fmla="*/ 588 h 722"/>
                <a:gd name="T46" fmla="*/ 215 w 245"/>
                <a:gd name="T47" fmla="*/ 612 h 722"/>
                <a:gd name="T48" fmla="*/ 215 w 245"/>
                <a:gd name="T49" fmla="*/ 614 h 722"/>
                <a:gd name="T50" fmla="*/ 215 w 245"/>
                <a:gd name="T51" fmla="*/ 710 h 722"/>
                <a:gd name="T52" fmla="*/ 227 w 245"/>
                <a:gd name="T53" fmla="*/ 722 h 722"/>
                <a:gd name="T54" fmla="*/ 233 w 245"/>
                <a:gd name="T55" fmla="*/ 72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5" h="722">
                  <a:moveTo>
                    <a:pt x="233" y="722"/>
                  </a:moveTo>
                  <a:cubicBezTo>
                    <a:pt x="240" y="722"/>
                    <a:pt x="245" y="717"/>
                    <a:pt x="245" y="710"/>
                  </a:cubicBezTo>
                  <a:cubicBezTo>
                    <a:pt x="245" y="614"/>
                    <a:pt x="245" y="614"/>
                    <a:pt x="245" y="614"/>
                  </a:cubicBezTo>
                  <a:cubicBezTo>
                    <a:pt x="245" y="605"/>
                    <a:pt x="242" y="574"/>
                    <a:pt x="187" y="559"/>
                  </a:cubicBezTo>
                  <a:cubicBezTo>
                    <a:pt x="128" y="543"/>
                    <a:pt x="94" y="522"/>
                    <a:pt x="93" y="499"/>
                  </a:cubicBezTo>
                  <a:cubicBezTo>
                    <a:pt x="93" y="401"/>
                    <a:pt x="93" y="401"/>
                    <a:pt x="93" y="401"/>
                  </a:cubicBezTo>
                  <a:cubicBezTo>
                    <a:pt x="82" y="398"/>
                    <a:pt x="82" y="398"/>
                    <a:pt x="82" y="398"/>
                  </a:cubicBezTo>
                  <a:cubicBezTo>
                    <a:pt x="64" y="393"/>
                    <a:pt x="45" y="385"/>
                    <a:pt x="38" y="381"/>
                  </a:cubicBezTo>
                  <a:cubicBezTo>
                    <a:pt x="38" y="369"/>
                    <a:pt x="44" y="325"/>
                    <a:pt x="102" y="255"/>
                  </a:cubicBezTo>
                  <a:cubicBezTo>
                    <a:pt x="106" y="250"/>
                    <a:pt x="106" y="250"/>
                    <a:pt x="106" y="250"/>
                  </a:cubicBezTo>
                  <a:cubicBezTo>
                    <a:pt x="105" y="244"/>
                    <a:pt x="105" y="244"/>
                    <a:pt x="105" y="244"/>
                  </a:cubicBezTo>
                  <a:cubicBezTo>
                    <a:pt x="105" y="237"/>
                    <a:pt x="92" y="92"/>
                    <a:pt x="218" y="31"/>
                  </a:cubicBezTo>
                  <a:cubicBezTo>
                    <a:pt x="224" y="28"/>
                    <a:pt x="227" y="21"/>
                    <a:pt x="225" y="15"/>
                  </a:cubicBezTo>
                  <a:cubicBezTo>
                    <a:pt x="222" y="9"/>
                    <a:pt x="222" y="9"/>
                    <a:pt x="222" y="9"/>
                  </a:cubicBezTo>
                  <a:cubicBezTo>
                    <a:pt x="220" y="3"/>
                    <a:pt x="213" y="0"/>
                    <a:pt x="207" y="3"/>
                  </a:cubicBezTo>
                  <a:cubicBezTo>
                    <a:pt x="147" y="31"/>
                    <a:pt x="105" y="81"/>
                    <a:pt x="86" y="148"/>
                  </a:cubicBezTo>
                  <a:cubicBezTo>
                    <a:pt x="74" y="189"/>
                    <a:pt x="74" y="226"/>
                    <a:pt x="75" y="240"/>
                  </a:cubicBezTo>
                  <a:cubicBezTo>
                    <a:pt x="0" y="333"/>
                    <a:pt x="7" y="385"/>
                    <a:pt x="8" y="390"/>
                  </a:cubicBezTo>
                  <a:cubicBezTo>
                    <a:pt x="8" y="391"/>
                    <a:pt x="8" y="391"/>
                    <a:pt x="8" y="391"/>
                  </a:cubicBezTo>
                  <a:cubicBezTo>
                    <a:pt x="8" y="393"/>
                    <a:pt x="8" y="393"/>
                    <a:pt x="8" y="393"/>
                  </a:cubicBezTo>
                  <a:cubicBezTo>
                    <a:pt x="10" y="397"/>
                    <a:pt x="14" y="409"/>
                    <a:pt x="63" y="424"/>
                  </a:cubicBezTo>
                  <a:cubicBezTo>
                    <a:pt x="63" y="500"/>
                    <a:pt x="63" y="500"/>
                    <a:pt x="63" y="500"/>
                  </a:cubicBezTo>
                  <a:cubicBezTo>
                    <a:pt x="65" y="539"/>
                    <a:pt x="104" y="569"/>
                    <a:pt x="179" y="588"/>
                  </a:cubicBezTo>
                  <a:cubicBezTo>
                    <a:pt x="213" y="597"/>
                    <a:pt x="215" y="611"/>
                    <a:pt x="215" y="612"/>
                  </a:cubicBezTo>
                  <a:cubicBezTo>
                    <a:pt x="215" y="614"/>
                    <a:pt x="215" y="614"/>
                    <a:pt x="215" y="614"/>
                  </a:cubicBezTo>
                  <a:cubicBezTo>
                    <a:pt x="215" y="710"/>
                    <a:pt x="215" y="710"/>
                    <a:pt x="215" y="710"/>
                  </a:cubicBezTo>
                  <a:cubicBezTo>
                    <a:pt x="215" y="717"/>
                    <a:pt x="220" y="722"/>
                    <a:pt x="227" y="722"/>
                  </a:cubicBezTo>
                  <a:lnTo>
                    <a:pt x="233" y="7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9" name="Freeform 31"/>
            <p:cNvSpPr>
              <a:spLocks/>
            </p:cNvSpPr>
            <p:nvPr/>
          </p:nvSpPr>
          <p:spPr bwMode="auto">
            <a:xfrm>
              <a:off x="6029325" y="2752726"/>
              <a:ext cx="169863" cy="495300"/>
            </a:xfrm>
            <a:custGeom>
              <a:avLst/>
              <a:gdLst>
                <a:gd name="T0" fmla="*/ 21 w 162"/>
                <a:gd name="T1" fmla="*/ 470 h 470"/>
                <a:gd name="T2" fmla="*/ 33 w 162"/>
                <a:gd name="T3" fmla="*/ 458 h 470"/>
                <a:gd name="T4" fmla="*/ 33 w 162"/>
                <a:gd name="T5" fmla="*/ 361 h 470"/>
                <a:gd name="T6" fmla="*/ 108 w 162"/>
                <a:gd name="T7" fmla="*/ 168 h 470"/>
                <a:gd name="T8" fmla="*/ 162 w 162"/>
                <a:gd name="T9" fmla="*/ 13 h 470"/>
                <a:gd name="T10" fmla="*/ 151 w 162"/>
                <a:gd name="T11" fmla="*/ 1 h 470"/>
                <a:gd name="T12" fmla="*/ 144 w 162"/>
                <a:gd name="T13" fmla="*/ 0 h 470"/>
                <a:gd name="T14" fmla="*/ 131 w 162"/>
                <a:gd name="T15" fmla="*/ 12 h 470"/>
                <a:gd name="T16" fmla="*/ 84 w 162"/>
                <a:gd name="T17" fmla="*/ 149 h 470"/>
                <a:gd name="T18" fmla="*/ 3 w 162"/>
                <a:gd name="T19" fmla="*/ 362 h 470"/>
                <a:gd name="T20" fmla="*/ 3 w 162"/>
                <a:gd name="T21" fmla="*/ 458 h 470"/>
                <a:gd name="T22" fmla="*/ 15 w 162"/>
                <a:gd name="T23" fmla="*/ 470 h 470"/>
                <a:gd name="T24" fmla="*/ 21 w 162"/>
                <a:gd name="T25"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470">
                  <a:moveTo>
                    <a:pt x="21" y="470"/>
                  </a:moveTo>
                  <a:cubicBezTo>
                    <a:pt x="28" y="470"/>
                    <a:pt x="33" y="465"/>
                    <a:pt x="33" y="458"/>
                  </a:cubicBezTo>
                  <a:cubicBezTo>
                    <a:pt x="33" y="361"/>
                    <a:pt x="33" y="361"/>
                    <a:pt x="33" y="361"/>
                  </a:cubicBezTo>
                  <a:cubicBezTo>
                    <a:pt x="33" y="360"/>
                    <a:pt x="29" y="262"/>
                    <a:pt x="108" y="168"/>
                  </a:cubicBezTo>
                  <a:cubicBezTo>
                    <a:pt x="137" y="133"/>
                    <a:pt x="157" y="75"/>
                    <a:pt x="162" y="13"/>
                  </a:cubicBezTo>
                  <a:cubicBezTo>
                    <a:pt x="162" y="7"/>
                    <a:pt x="157" y="1"/>
                    <a:pt x="151" y="1"/>
                  </a:cubicBezTo>
                  <a:cubicBezTo>
                    <a:pt x="144" y="0"/>
                    <a:pt x="144" y="0"/>
                    <a:pt x="144" y="0"/>
                  </a:cubicBezTo>
                  <a:cubicBezTo>
                    <a:pt x="138" y="0"/>
                    <a:pt x="132" y="5"/>
                    <a:pt x="131" y="12"/>
                  </a:cubicBezTo>
                  <a:cubicBezTo>
                    <a:pt x="127" y="67"/>
                    <a:pt x="110" y="119"/>
                    <a:pt x="84" y="149"/>
                  </a:cubicBezTo>
                  <a:cubicBezTo>
                    <a:pt x="0" y="249"/>
                    <a:pt x="3" y="353"/>
                    <a:pt x="3" y="362"/>
                  </a:cubicBezTo>
                  <a:cubicBezTo>
                    <a:pt x="3" y="458"/>
                    <a:pt x="3" y="458"/>
                    <a:pt x="3" y="458"/>
                  </a:cubicBezTo>
                  <a:cubicBezTo>
                    <a:pt x="3" y="465"/>
                    <a:pt x="8" y="470"/>
                    <a:pt x="15" y="470"/>
                  </a:cubicBezTo>
                  <a:lnTo>
                    <a:pt x="21" y="4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0" name="Freeform 32"/>
            <p:cNvSpPr>
              <a:spLocks/>
            </p:cNvSpPr>
            <p:nvPr/>
          </p:nvSpPr>
          <p:spPr bwMode="auto">
            <a:xfrm>
              <a:off x="5851525" y="2489201"/>
              <a:ext cx="325437" cy="406401"/>
            </a:xfrm>
            <a:custGeom>
              <a:avLst/>
              <a:gdLst>
                <a:gd name="T0" fmla="*/ 155 w 309"/>
                <a:gd name="T1" fmla="*/ 386 h 386"/>
                <a:gd name="T2" fmla="*/ 189 w 309"/>
                <a:gd name="T3" fmla="*/ 363 h 386"/>
                <a:gd name="T4" fmla="*/ 208 w 309"/>
                <a:gd name="T5" fmla="*/ 363 h 386"/>
                <a:gd name="T6" fmla="*/ 232 w 309"/>
                <a:gd name="T7" fmla="*/ 353 h 386"/>
                <a:gd name="T8" fmla="*/ 242 w 309"/>
                <a:gd name="T9" fmla="*/ 329 h 386"/>
                <a:gd name="T10" fmla="*/ 242 w 309"/>
                <a:gd name="T11" fmla="*/ 308 h 386"/>
                <a:gd name="T12" fmla="*/ 212 w 309"/>
                <a:gd name="T13" fmla="*/ 308 h 386"/>
                <a:gd name="T14" fmla="*/ 212 w 309"/>
                <a:gd name="T15" fmla="*/ 329 h 386"/>
                <a:gd name="T16" fmla="*/ 210 w 309"/>
                <a:gd name="T17" fmla="*/ 332 h 386"/>
                <a:gd name="T18" fmla="*/ 208 w 309"/>
                <a:gd name="T19" fmla="*/ 333 h 386"/>
                <a:gd name="T20" fmla="*/ 162 w 309"/>
                <a:gd name="T21" fmla="*/ 333 h 386"/>
                <a:gd name="T22" fmla="*/ 162 w 309"/>
                <a:gd name="T23" fmla="*/ 348 h 386"/>
                <a:gd name="T24" fmla="*/ 155 w 309"/>
                <a:gd name="T25" fmla="*/ 356 h 386"/>
                <a:gd name="T26" fmla="*/ 147 w 309"/>
                <a:gd name="T27" fmla="*/ 348 h 386"/>
                <a:gd name="T28" fmla="*/ 147 w 309"/>
                <a:gd name="T29" fmla="*/ 333 h 386"/>
                <a:gd name="T30" fmla="*/ 101 w 309"/>
                <a:gd name="T31" fmla="*/ 333 h 386"/>
                <a:gd name="T32" fmla="*/ 98 w 309"/>
                <a:gd name="T33" fmla="*/ 329 h 386"/>
                <a:gd name="T34" fmla="*/ 98 w 309"/>
                <a:gd name="T35" fmla="*/ 266 h 386"/>
                <a:gd name="T36" fmla="*/ 90 w 309"/>
                <a:gd name="T37" fmla="*/ 262 h 386"/>
                <a:gd name="T38" fmla="*/ 30 w 309"/>
                <a:gd name="T39" fmla="*/ 155 h 386"/>
                <a:gd name="T40" fmla="*/ 155 w 309"/>
                <a:gd name="T41" fmla="*/ 31 h 386"/>
                <a:gd name="T42" fmla="*/ 279 w 309"/>
                <a:gd name="T43" fmla="*/ 155 h 386"/>
                <a:gd name="T44" fmla="*/ 222 w 309"/>
                <a:gd name="T45" fmla="*/ 260 h 386"/>
                <a:gd name="T46" fmla="*/ 174 w 309"/>
                <a:gd name="T47" fmla="*/ 259 h 386"/>
                <a:gd name="T48" fmla="*/ 170 w 309"/>
                <a:gd name="T49" fmla="*/ 255 h 386"/>
                <a:gd name="T50" fmla="*/ 170 w 309"/>
                <a:gd name="T51" fmla="*/ 188 h 386"/>
                <a:gd name="T52" fmla="*/ 139 w 309"/>
                <a:gd name="T53" fmla="*/ 188 h 386"/>
                <a:gd name="T54" fmla="*/ 139 w 309"/>
                <a:gd name="T55" fmla="*/ 255 h 386"/>
                <a:gd name="T56" fmla="*/ 174 w 309"/>
                <a:gd name="T57" fmla="*/ 290 h 386"/>
                <a:gd name="T58" fmla="*/ 231 w 309"/>
                <a:gd name="T59" fmla="*/ 290 h 386"/>
                <a:gd name="T60" fmla="*/ 235 w 309"/>
                <a:gd name="T61" fmla="*/ 288 h 386"/>
                <a:gd name="T62" fmla="*/ 309 w 309"/>
                <a:gd name="T63" fmla="*/ 155 h 386"/>
                <a:gd name="T64" fmla="*/ 155 w 309"/>
                <a:gd name="T65" fmla="*/ 0 h 386"/>
                <a:gd name="T66" fmla="*/ 0 w 309"/>
                <a:gd name="T67" fmla="*/ 155 h 386"/>
                <a:gd name="T68" fmla="*/ 67 w 309"/>
                <a:gd name="T69" fmla="*/ 283 h 386"/>
                <a:gd name="T70" fmla="*/ 67 w 309"/>
                <a:gd name="T71" fmla="*/ 329 h 386"/>
                <a:gd name="T72" fmla="*/ 101 w 309"/>
                <a:gd name="T73" fmla="*/ 363 h 386"/>
                <a:gd name="T74" fmla="*/ 120 w 309"/>
                <a:gd name="T75" fmla="*/ 363 h 386"/>
                <a:gd name="T76" fmla="*/ 155 w 309"/>
                <a:gd name="T77"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9" h="386">
                  <a:moveTo>
                    <a:pt x="155" y="386"/>
                  </a:moveTo>
                  <a:cubicBezTo>
                    <a:pt x="170" y="386"/>
                    <a:pt x="184" y="377"/>
                    <a:pt x="189" y="363"/>
                  </a:cubicBezTo>
                  <a:cubicBezTo>
                    <a:pt x="208" y="363"/>
                    <a:pt x="208" y="363"/>
                    <a:pt x="208" y="363"/>
                  </a:cubicBezTo>
                  <a:cubicBezTo>
                    <a:pt x="217" y="363"/>
                    <a:pt x="226" y="360"/>
                    <a:pt x="232" y="353"/>
                  </a:cubicBezTo>
                  <a:cubicBezTo>
                    <a:pt x="238" y="347"/>
                    <a:pt x="242" y="338"/>
                    <a:pt x="242" y="329"/>
                  </a:cubicBezTo>
                  <a:cubicBezTo>
                    <a:pt x="242" y="308"/>
                    <a:pt x="242" y="308"/>
                    <a:pt x="242" y="308"/>
                  </a:cubicBezTo>
                  <a:cubicBezTo>
                    <a:pt x="212" y="308"/>
                    <a:pt x="212" y="308"/>
                    <a:pt x="212" y="308"/>
                  </a:cubicBezTo>
                  <a:cubicBezTo>
                    <a:pt x="212" y="329"/>
                    <a:pt x="212" y="329"/>
                    <a:pt x="212" y="329"/>
                  </a:cubicBezTo>
                  <a:cubicBezTo>
                    <a:pt x="212" y="330"/>
                    <a:pt x="211" y="331"/>
                    <a:pt x="210" y="332"/>
                  </a:cubicBezTo>
                  <a:cubicBezTo>
                    <a:pt x="210" y="332"/>
                    <a:pt x="209" y="333"/>
                    <a:pt x="208" y="333"/>
                  </a:cubicBezTo>
                  <a:cubicBezTo>
                    <a:pt x="162" y="333"/>
                    <a:pt x="162" y="333"/>
                    <a:pt x="162" y="333"/>
                  </a:cubicBezTo>
                  <a:cubicBezTo>
                    <a:pt x="162" y="348"/>
                    <a:pt x="162" y="348"/>
                    <a:pt x="162" y="348"/>
                  </a:cubicBezTo>
                  <a:cubicBezTo>
                    <a:pt x="162" y="352"/>
                    <a:pt x="159" y="356"/>
                    <a:pt x="155" y="356"/>
                  </a:cubicBezTo>
                  <a:cubicBezTo>
                    <a:pt x="150" y="356"/>
                    <a:pt x="147" y="352"/>
                    <a:pt x="147" y="348"/>
                  </a:cubicBezTo>
                  <a:cubicBezTo>
                    <a:pt x="147" y="333"/>
                    <a:pt x="147" y="333"/>
                    <a:pt x="147" y="333"/>
                  </a:cubicBezTo>
                  <a:cubicBezTo>
                    <a:pt x="101" y="333"/>
                    <a:pt x="101" y="333"/>
                    <a:pt x="101" y="333"/>
                  </a:cubicBezTo>
                  <a:cubicBezTo>
                    <a:pt x="99" y="333"/>
                    <a:pt x="98" y="331"/>
                    <a:pt x="98" y="329"/>
                  </a:cubicBezTo>
                  <a:cubicBezTo>
                    <a:pt x="98" y="266"/>
                    <a:pt x="98" y="266"/>
                    <a:pt x="98" y="266"/>
                  </a:cubicBezTo>
                  <a:cubicBezTo>
                    <a:pt x="90" y="262"/>
                    <a:pt x="90" y="262"/>
                    <a:pt x="90" y="262"/>
                  </a:cubicBezTo>
                  <a:cubicBezTo>
                    <a:pt x="53" y="239"/>
                    <a:pt x="30" y="199"/>
                    <a:pt x="30" y="155"/>
                  </a:cubicBezTo>
                  <a:cubicBezTo>
                    <a:pt x="30" y="87"/>
                    <a:pt x="86" y="31"/>
                    <a:pt x="155" y="31"/>
                  </a:cubicBezTo>
                  <a:cubicBezTo>
                    <a:pt x="223" y="31"/>
                    <a:pt x="279" y="87"/>
                    <a:pt x="279" y="155"/>
                  </a:cubicBezTo>
                  <a:cubicBezTo>
                    <a:pt x="279" y="198"/>
                    <a:pt x="258" y="236"/>
                    <a:pt x="222" y="260"/>
                  </a:cubicBezTo>
                  <a:cubicBezTo>
                    <a:pt x="174" y="259"/>
                    <a:pt x="174" y="259"/>
                    <a:pt x="174" y="259"/>
                  </a:cubicBezTo>
                  <a:cubicBezTo>
                    <a:pt x="172" y="259"/>
                    <a:pt x="170" y="258"/>
                    <a:pt x="170" y="255"/>
                  </a:cubicBezTo>
                  <a:cubicBezTo>
                    <a:pt x="170" y="188"/>
                    <a:pt x="170" y="188"/>
                    <a:pt x="170" y="188"/>
                  </a:cubicBezTo>
                  <a:cubicBezTo>
                    <a:pt x="139" y="188"/>
                    <a:pt x="139" y="188"/>
                    <a:pt x="139" y="188"/>
                  </a:cubicBezTo>
                  <a:cubicBezTo>
                    <a:pt x="139" y="255"/>
                    <a:pt x="139" y="255"/>
                    <a:pt x="139" y="255"/>
                  </a:cubicBezTo>
                  <a:cubicBezTo>
                    <a:pt x="139" y="274"/>
                    <a:pt x="155" y="290"/>
                    <a:pt x="174" y="290"/>
                  </a:cubicBezTo>
                  <a:cubicBezTo>
                    <a:pt x="231" y="290"/>
                    <a:pt x="231" y="290"/>
                    <a:pt x="231" y="290"/>
                  </a:cubicBezTo>
                  <a:cubicBezTo>
                    <a:pt x="235" y="288"/>
                    <a:pt x="235" y="288"/>
                    <a:pt x="235" y="288"/>
                  </a:cubicBezTo>
                  <a:cubicBezTo>
                    <a:pt x="281" y="259"/>
                    <a:pt x="309" y="210"/>
                    <a:pt x="309" y="155"/>
                  </a:cubicBezTo>
                  <a:cubicBezTo>
                    <a:pt x="309" y="70"/>
                    <a:pt x="240" y="0"/>
                    <a:pt x="155" y="0"/>
                  </a:cubicBezTo>
                  <a:cubicBezTo>
                    <a:pt x="69" y="0"/>
                    <a:pt x="0" y="70"/>
                    <a:pt x="0" y="155"/>
                  </a:cubicBezTo>
                  <a:cubicBezTo>
                    <a:pt x="0" y="207"/>
                    <a:pt x="25" y="254"/>
                    <a:pt x="67" y="283"/>
                  </a:cubicBezTo>
                  <a:cubicBezTo>
                    <a:pt x="67" y="329"/>
                    <a:pt x="67" y="329"/>
                    <a:pt x="67" y="329"/>
                  </a:cubicBezTo>
                  <a:cubicBezTo>
                    <a:pt x="67" y="348"/>
                    <a:pt x="83" y="363"/>
                    <a:pt x="101" y="363"/>
                  </a:cubicBezTo>
                  <a:cubicBezTo>
                    <a:pt x="120" y="363"/>
                    <a:pt x="120" y="363"/>
                    <a:pt x="120" y="363"/>
                  </a:cubicBezTo>
                  <a:cubicBezTo>
                    <a:pt x="126" y="377"/>
                    <a:pt x="139" y="386"/>
                    <a:pt x="155"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1" name="Freeform 33"/>
            <p:cNvSpPr>
              <a:spLocks noEditPoints="1"/>
            </p:cNvSpPr>
            <p:nvPr/>
          </p:nvSpPr>
          <p:spPr bwMode="auto">
            <a:xfrm>
              <a:off x="5956300" y="2597151"/>
              <a:ext cx="114300" cy="114300"/>
            </a:xfrm>
            <a:custGeom>
              <a:avLst/>
              <a:gdLst>
                <a:gd name="T0" fmla="*/ 55 w 109"/>
                <a:gd name="T1" fmla="*/ 108 h 108"/>
                <a:gd name="T2" fmla="*/ 109 w 109"/>
                <a:gd name="T3" fmla="*/ 54 h 108"/>
                <a:gd name="T4" fmla="*/ 55 w 109"/>
                <a:gd name="T5" fmla="*/ 0 h 108"/>
                <a:gd name="T6" fmla="*/ 0 w 109"/>
                <a:gd name="T7" fmla="*/ 54 h 108"/>
                <a:gd name="T8" fmla="*/ 55 w 109"/>
                <a:gd name="T9" fmla="*/ 108 h 108"/>
                <a:gd name="T10" fmla="*/ 55 w 109"/>
                <a:gd name="T11" fmla="*/ 30 h 108"/>
                <a:gd name="T12" fmla="*/ 78 w 109"/>
                <a:gd name="T13" fmla="*/ 54 h 108"/>
                <a:gd name="T14" fmla="*/ 55 w 109"/>
                <a:gd name="T15" fmla="*/ 78 h 108"/>
                <a:gd name="T16" fmla="*/ 31 w 109"/>
                <a:gd name="T17" fmla="*/ 54 h 108"/>
                <a:gd name="T18" fmla="*/ 55 w 109"/>
                <a:gd name="T19" fmla="*/ 3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108">
                  <a:moveTo>
                    <a:pt x="55" y="108"/>
                  </a:moveTo>
                  <a:cubicBezTo>
                    <a:pt x="84" y="108"/>
                    <a:pt x="109" y="84"/>
                    <a:pt x="109" y="54"/>
                  </a:cubicBezTo>
                  <a:cubicBezTo>
                    <a:pt x="109" y="24"/>
                    <a:pt x="84" y="0"/>
                    <a:pt x="55" y="0"/>
                  </a:cubicBezTo>
                  <a:cubicBezTo>
                    <a:pt x="25" y="0"/>
                    <a:pt x="0" y="24"/>
                    <a:pt x="0" y="54"/>
                  </a:cubicBezTo>
                  <a:cubicBezTo>
                    <a:pt x="0" y="84"/>
                    <a:pt x="25" y="108"/>
                    <a:pt x="55" y="108"/>
                  </a:cubicBezTo>
                  <a:close/>
                  <a:moveTo>
                    <a:pt x="55" y="30"/>
                  </a:moveTo>
                  <a:cubicBezTo>
                    <a:pt x="68" y="30"/>
                    <a:pt x="78" y="41"/>
                    <a:pt x="78" y="54"/>
                  </a:cubicBezTo>
                  <a:cubicBezTo>
                    <a:pt x="78" y="67"/>
                    <a:pt x="68" y="78"/>
                    <a:pt x="55" y="78"/>
                  </a:cubicBezTo>
                  <a:cubicBezTo>
                    <a:pt x="41" y="78"/>
                    <a:pt x="31" y="67"/>
                    <a:pt x="31" y="54"/>
                  </a:cubicBezTo>
                  <a:cubicBezTo>
                    <a:pt x="31" y="41"/>
                    <a:pt x="41" y="30"/>
                    <a:pt x="5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2" name="Rectangle 34"/>
            <p:cNvSpPr>
              <a:spLocks noChangeArrowheads="1"/>
            </p:cNvSpPr>
            <p:nvPr/>
          </p:nvSpPr>
          <p:spPr bwMode="auto">
            <a:xfrm>
              <a:off x="5997575" y="2422526"/>
              <a:ext cx="333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3" name="Freeform 35"/>
            <p:cNvSpPr>
              <a:spLocks/>
            </p:cNvSpPr>
            <p:nvPr/>
          </p:nvSpPr>
          <p:spPr bwMode="auto">
            <a:xfrm>
              <a:off x="6132513" y="2479676"/>
              <a:ext cx="57150" cy="55563"/>
            </a:xfrm>
            <a:custGeom>
              <a:avLst/>
              <a:gdLst>
                <a:gd name="T0" fmla="*/ 14 w 36"/>
                <a:gd name="T1" fmla="*/ 35 h 35"/>
                <a:gd name="T2" fmla="*/ 36 w 36"/>
                <a:gd name="T3" fmla="*/ 14 h 35"/>
                <a:gd name="T4" fmla="*/ 21 w 36"/>
                <a:gd name="T5" fmla="*/ 0 h 35"/>
                <a:gd name="T6" fmla="*/ 0 w 36"/>
                <a:gd name="T7" fmla="*/ 21 h 35"/>
                <a:gd name="T8" fmla="*/ 14 w 36"/>
                <a:gd name="T9" fmla="*/ 35 h 35"/>
              </a:gdLst>
              <a:ahLst/>
              <a:cxnLst>
                <a:cxn ang="0">
                  <a:pos x="T0" y="T1"/>
                </a:cxn>
                <a:cxn ang="0">
                  <a:pos x="T2" y="T3"/>
                </a:cxn>
                <a:cxn ang="0">
                  <a:pos x="T4" y="T5"/>
                </a:cxn>
                <a:cxn ang="0">
                  <a:pos x="T6" y="T7"/>
                </a:cxn>
                <a:cxn ang="0">
                  <a:pos x="T8" y="T9"/>
                </a:cxn>
              </a:cxnLst>
              <a:rect l="0" t="0" r="r" b="b"/>
              <a:pathLst>
                <a:path w="36" h="35">
                  <a:moveTo>
                    <a:pt x="14" y="35"/>
                  </a:moveTo>
                  <a:lnTo>
                    <a:pt x="36" y="14"/>
                  </a:lnTo>
                  <a:lnTo>
                    <a:pt x="21" y="0"/>
                  </a:lnTo>
                  <a:lnTo>
                    <a:pt x="0" y="21"/>
                  </a:lnTo>
                  <a:lnTo>
                    <a:pt x="1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4" name="Rectangle 36"/>
            <p:cNvSpPr>
              <a:spLocks noChangeArrowheads="1"/>
            </p:cNvSpPr>
            <p:nvPr/>
          </p:nvSpPr>
          <p:spPr bwMode="auto">
            <a:xfrm>
              <a:off x="6196013" y="2638426"/>
              <a:ext cx="492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5" name="Rectangle 37"/>
            <p:cNvSpPr>
              <a:spLocks noChangeArrowheads="1"/>
            </p:cNvSpPr>
            <p:nvPr/>
          </p:nvSpPr>
          <p:spPr bwMode="auto">
            <a:xfrm>
              <a:off x="5783263" y="2638426"/>
              <a:ext cx="47625"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6" name="Freeform 38"/>
            <p:cNvSpPr>
              <a:spLocks/>
            </p:cNvSpPr>
            <p:nvPr/>
          </p:nvSpPr>
          <p:spPr bwMode="auto">
            <a:xfrm>
              <a:off x="5840413" y="2479676"/>
              <a:ext cx="55563" cy="55563"/>
            </a:xfrm>
            <a:custGeom>
              <a:avLst/>
              <a:gdLst>
                <a:gd name="T0" fmla="*/ 21 w 35"/>
                <a:gd name="T1" fmla="*/ 35 h 35"/>
                <a:gd name="T2" fmla="*/ 35 w 35"/>
                <a:gd name="T3" fmla="*/ 21 h 35"/>
                <a:gd name="T4" fmla="*/ 14 w 35"/>
                <a:gd name="T5" fmla="*/ 0 h 35"/>
                <a:gd name="T6" fmla="*/ 0 w 35"/>
                <a:gd name="T7" fmla="*/ 14 h 35"/>
                <a:gd name="T8" fmla="*/ 21 w 35"/>
                <a:gd name="T9" fmla="*/ 35 h 35"/>
              </a:gdLst>
              <a:ahLst/>
              <a:cxnLst>
                <a:cxn ang="0">
                  <a:pos x="T0" y="T1"/>
                </a:cxn>
                <a:cxn ang="0">
                  <a:pos x="T2" y="T3"/>
                </a:cxn>
                <a:cxn ang="0">
                  <a:pos x="T4" y="T5"/>
                </a:cxn>
                <a:cxn ang="0">
                  <a:pos x="T6" y="T7"/>
                </a:cxn>
                <a:cxn ang="0">
                  <a:pos x="T8" y="T9"/>
                </a:cxn>
              </a:cxnLst>
              <a:rect l="0" t="0" r="r" b="b"/>
              <a:pathLst>
                <a:path w="35" h="35">
                  <a:moveTo>
                    <a:pt x="21" y="35"/>
                  </a:moveTo>
                  <a:lnTo>
                    <a:pt x="35" y="21"/>
                  </a:lnTo>
                  <a:lnTo>
                    <a:pt x="14" y="0"/>
                  </a:lnTo>
                  <a:lnTo>
                    <a:pt x="0" y="14"/>
                  </a:lnTo>
                  <a:lnTo>
                    <a:pt x="2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7" name="Freeform 39"/>
            <p:cNvSpPr>
              <a:spLocks/>
            </p:cNvSpPr>
            <p:nvPr/>
          </p:nvSpPr>
          <p:spPr bwMode="auto">
            <a:xfrm>
              <a:off x="5913438" y="2433638"/>
              <a:ext cx="47625" cy="55563"/>
            </a:xfrm>
            <a:custGeom>
              <a:avLst/>
              <a:gdLst>
                <a:gd name="T0" fmla="*/ 11 w 30"/>
                <a:gd name="T1" fmla="*/ 35 h 35"/>
                <a:gd name="T2" fmla="*/ 30 w 30"/>
                <a:gd name="T3" fmla="*/ 28 h 35"/>
                <a:gd name="T4" fmla="*/ 19 w 30"/>
                <a:gd name="T5" fmla="*/ 0 h 35"/>
                <a:gd name="T6" fmla="*/ 0 w 30"/>
                <a:gd name="T7" fmla="*/ 7 h 35"/>
                <a:gd name="T8" fmla="*/ 11 w 30"/>
                <a:gd name="T9" fmla="*/ 35 h 35"/>
              </a:gdLst>
              <a:ahLst/>
              <a:cxnLst>
                <a:cxn ang="0">
                  <a:pos x="T0" y="T1"/>
                </a:cxn>
                <a:cxn ang="0">
                  <a:pos x="T2" y="T3"/>
                </a:cxn>
                <a:cxn ang="0">
                  <a:pos x="T4" y="T5"/>
                </a:cxn>
                <a:cxn ang="0">
                  <a:pos x="T6" y="T7"/>
                </a:cxn>
                <a:cxn ang="0">
                  <a:pos x="T8" y="T9"/>
                </a:cxn>
              </a:cxnLst>
              <a:rect l="0" t="0" r="r" b="b"/>
              <a:pathLst>
                <a:path w="30" h="35">
                  <a:moveTo>
                    <a:pt x="11" y="35"/>
                  </a:moveTo>
                  <a:lnTo>
                    <a:pt x="30" y="28"/>
                  </a:lnTo>
                  <a:lnTo>
                    <a:pt x="19" y="0"/>
                  </a:lnTo>
                  <a:lnTo>
                    <a:pt x="0" y="7"/>
                  </a:lnTo>
                  <a:lnTo>
                    <a:pt x="11"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8" name="Freeform 40"/>
            <p:cNvSpPr>
              <a:spLocks/>
            </p:cNvSpPr>
            <p:nvPr/>
          </p:nvSpPr>
          <p:spPr bwMode="auto">
            <a:xfrm>
              <a:off x="6070600" y="2435226"/>
              <a:ext cx="49213" cy="57150"/>
            </a:xfrm>
            <a:custGeom>
              <a:avLst/>
              <a:gdLst>
                <a:gd name="T0" fmla="*/ 19 w 31"/>
                <a:gd name="T1" fmla="*/ 36 h 36"/>
                <a:gd name="T2" fmla="*/ 31 w 31"/>
                <a:gd name="T3" fmla="*/ 8 h 36"/>
                <a:gd name="T4" fmla="*/ 12 w 31"/>
                <a:gd name="T5" fmla="*/ 0 h 36"/>
                <a:gd name="T6" fmla="*/ 0 w 31"/>
                <a:gd name="T7" fmla="*/ 28 h 36"/>
                <a:gd name="T8" fmla="*/ 19 w 31"/>
                <a:gd name="T9" fmla="*/ 36 h 36"/>
              </a:gdLst>
              <a:ahLst/>
              <a:cxnLst>
                <a:cxn ang="0">
                  <a:pos x="T0" y="T1"/>
                </a:cxn>
                <a:cxn ang="0">
                  <a:pos x="T2" y="T3"/>
                </a:cxn>
                <a:cxn ang="0">
                  <a:pos x="T4" y="T5"/>
                </a:cxn>
                <a:cxn ang="0">
                  <a:pos x="T6" y="T7"/>
                </a:cxn>
                <a:cxn ang="0">
                  <a:pos x="T8" y="T9"/>
                </a:cxn>
              </a:cxnLst>
              <a:rect l="0" t="0" r="r" b="b"/>
              <a:pathLst>
                <a:path w="31" h="36">
                  <a:moveTo>
                    <a:pt x="19" y="36"/>
                  </a:moveTo>
                  <a:lnTo>
                    <a:pt x="31" y="8"/>
                  </a:lnTo>
                  <a:lnTo>
                    <a:pt x="12" y="0"/>
                  </a:lnTo>
                  <a:lnTo>
                    <a:pt x="0" y="28"/>
                  </a:ln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9" name="Freeform 41"/>
            <p:cNvSpPr>
              <a:spLocks/>
            </p:cNvSpPr>
            <p:nvPr/>
          </p:nvSpPr>
          <p:spPr bwMode="auto">
            <a:xfrm>
              <a:off x="6176963" y="2554288"/>
              <a:ext cx="57150" cy="47625"/>
            </a:xfrm>
            <a:custGeom>
              <a:avLst/>
              <a:gdLst>
                <a:gd name="T0" fmla="*/ 8 w 36"/>
                <a:gd name="T1" fmla="*/ 30 h 30"/>
                <a:gd name="T2" fmla="*/ 36 w 36"/>
                <a:gd name="T3" fmla="*/ 18 h 30"/>
                <a:gd name="T4" fmla="*/ 29 w 36"/>
                <a:gd name="T5" fmla="*/ 0 h 30"/>
                <a:gd name="T6" fmla="*/ 0 w 36"/>
                <a:gd name="T7" fmla="*/ 11 h 30"/>
                <a:gd name="T8" fmla="*/ 8 w 36"/>
                <a:gd name="T9" fmla="*/ 30 h 30"/>
              </a:gdLst>
              <a:ahLst/>
              <a:cxnLst>
                <a:cxn ang="0">
                  <a:pos x="T0" y="T1"/>
                </a:cxn>
                <a:cxn ang="0">
                  <a:pos x="T2" y="T3"/>
                </a:cxn>
                <a:cxn ang="0">
                  <a:pos x="T4" y="T5"/>
                </a:cxn>
                <a:cxn ang="0">
                  <a:pos x="T6" y="T7"/>
                </a:cxn>
                <a:cxn ang="0">
                  <a:pos x="T8" y="T9"/>
                </a:cxn>
              </a:cxnLst>
              <a:rect l="0" t="0" r="r" b="b"/>
              <a:pathLst>
                <a:path w="36" h="30">
                  <a:moveTo>
                    <a:pt x="8" y="30"/>
                  </a:moveTo>
                  <a:lnTo>
                    <a:pt x="36" y="18"/>
                  </a:lnTo>
                  <a:lnTo>
                    <a:pt x="29" y="0"/>
                  </a:lnTo>
                  <a:lnTo>
                    <a:pt x="0" y="11"/>
                  </a:lnTo>
                  <a:lnTo>
                    <a:pt x="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0" name="Freeform 42"/>
            <p:cNvSpPr>
              <a:spLocks/>
            </p:cNvSpPr>
            <p:nvPr/>
          </p:nvSpPr>
          <p:spPr bwMode="auto">
            <a:xfrm>
              <a:off x="5795963" y="2547938"/>
              <a:ext cx="57150" cy="47625"/>
            </a:xfrm>
            <a:custGeom>
              <a:avLst/>
              <a:gdLst>
                <a:gd name="T0" fmla="*/ 28 w 36"/>
                <a:gd name="T1" fmla="*/ 30 h 30"/>
                <a:gd name="T2" fmla="*/ 36 w 36"/>
                <a:gd name="T3" fmla="*/ 12 h 30"/>
                <a:gd name="T4" fmla="*/ 8 w 36"/>
                <a:gd name="T5" fmla="*/ 0 h 30"/>
                <a:gd name="T6" fmla="*/ 0 w 36"/>
                <a:gd name="T7" fmla="*/ 18 h 30"/>
                <a:gd name="T8" fmla="*/ 28 w 36"/>
                <a:gd name="T9" fmla="*/ 30 h 30"/>
              </a:gdLst>
              <a:ahLst/>
              <a:cxnLst>
                <a:cxn ang="0">
                  <a:pos x="T0" y="T1"/>
                </a:cxn>
                <a:cxn ang="0">
                  <a:pos x="T2" y="T3"/>
                </a:cxn>
                <a:cxn ang="0">
                  <a:pos x="T4" y="T5"/>
                </a:cxn>
                <a:cxn ang="0">
                  <a:pos x="T6" y="T7"/>
                </a:cxn>
                <a:cxn ang="0">
                  <a:pos x="T8" y="T9"/>
                </a:cxn>
              </a:cxnLst>
              <a:rect l="0" t="0" r="r" b="b"/>
              <a:pathLst>
                <a:path w="36" h="30">
                  <a:moveTo>
                    <a:pt x="28" y="30"/>
                  </a:moveTo>
                  <a:lnTo>
                    <a:pt x="36" y="12"/>
                  </a:lnTo>
                  <a:lnTo>
                    <a:pt x="8" y="0"/>
                  </a:lnTo>
                  <a:lnTo>
                    <a:pt x="0" y="18"/>
                  </a:lnTo>
                  <a:lnTo>
                    <a:pt x="2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
        <p:nvSpPr>
          <p:cNvPr id="41" name="Freeform 6"/>
          <p:cNvSpPr>
            <a:spLocks/>
          </p:cNvSpPr>
          <p:nvPr userDrawn="1"/>
        </p:nvSpPr>
        <p:spPr bwMode="auto">
          <a:xfrm>
            <a:off x="3288528" y="296368"/>
            <a:ext cx="8892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2" name="Freeform 11"/>
          <p:cNvSpPr>
            <a:spLocks/>
          </p:cNvSpPr>
          <p:nvPr userDrawn="1"/>
        </p:nvSpPr>
        <p:spPr bwMode="auto">
          <a:xfrm>
            <a:off x="3180516"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Tree>
    <p:extLst>
      <p:ext uri="{BB962C8B-B14F-4D97-AF65-F5344CB8AC3E}">
        <p14:creationId xmlns:p14="http://schemas.microsoft.com/office/powerpoint/2010/main" val="4673649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本节小结(可选)">
    <p:spTree>
      <p:nvGrpSpPr>
        <p:cNvPr id="1" name=""/>
        <p:cNvGrpSpPr/>
        <p:nvPr/>
      </p:nvGrpSpPr>
      <p:grpSpPr>
        <a:xfrm>
          <a:off x="0" y="0"/>
          <a:ext cx="0" cy="0"/>
          <a:chOff x="0" y="0"/>
          <a:chExt cx="0" cy="0"/>
        </a:xfrm>
      </p:grpSpPr>
      <p:sp>
        <p:nvSpPr>
          <p:cNvPr id="11" name="文本占位符 6"/>
          <p:cNvSpPr>
            <a:spLocks noGrp="1"/>
          </p:cNvSpPr>
          <p:nvPr>
            <p:ph type="body" sz="quarter" idx="10" hasCustomPrompt="1"/>
          </p:nvPr>
        </p:nvSpPr>
        <p:spPr>
          <a:xfrm>
            <a:off x="451878" y="1242452"/>
            <a:ext cx="11306175" cy="4680000"/>
          </a:xfrm>
          <a:prstGeom prst="rect">
            <a:avLst/>
          </a:prstGeom>
        </p:spPr>
        <p:txBody>
          <a:bodyPr/>
          <a:lstStyle>
            <a:lvl1pPr algn="just" fontAlgn="auto">
              <a:defRPr baseline="0">
                <a:latin typeface="Huawei Sans" panose="020C0503030203020204" pitchFamily="34" charset="0"/>
                <a:ea typeface="方正兰亭黑简体" panose="02000000000000000000" pitchFamily="2" charset="-122"/>
                <a:cs typeface="Huawei Sans" panose="020C0503030203020204" pitchFamily="34" charset="0"/>
              </a:defRPr>
            </a:lvl1pPr>
            <a:lvl5pPr>
              <a:buNone/>
              <a:defRPr/>
            </a:lvl5pPr>
          </a:lstStyle>
          <a:p>
            <a:r>
              <a:rPr lang="en-US" altLang="zh-CN" dirty="0"/>
              <a:t>Click here to edit summary</a:t>
            </a:r>
            <a:endParaRPr lang="zh-CN" altLang="en-US" dirty="0"/>
          </a:p>
        </p:txBody>
      </p:sp>
      <p:sp>
        <p:nvSpPr>
          <p:cNvPr id="12"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4248472"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fontAlgn="ctr"/>
            <a:r>
              <a:rPr lang="en-US" altLang="zh-CN"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Section Summary</a:t>
            </a:r>
          </a:p>
        </p:txBody>
      </p:sp>
      <p:sp>
        <p:nvSpPr>
          <p:cNvPr id="13"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4"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5" name="组合 14"/>
          <p:cNvGrpSpPr/>
          <p:nvPr userDrawn="1"/>
        </p:nvGrpSpPr>
        <p:grpSpPr>
          <a:xfrm>
            <a:off x="515380" y="490848"/>
            <a:ext cx="470694" cy="475421"/>
            <a:chOff x="5540375" y="2868613"/>
            <a:chExt cx="1106488" cy="1117600"/>
          </a:xfrm>
          <a:solidFill>
            <a:schemeClr val="bg1"/>
          </a:solidFill>
        </p:grpSpPr>
        <p:sp>
          <p:nvSpPr>
            <p:cNvPr id="16" name="Freeform 6"/>
            <p:cNvSpPr>
              <a:spLocks/>
            </p:cNvSpPr>
            <p:nvPr/>
          </p:nvSpPr>
          <p:spPr bwMode="auto">
            <a:xfrm>
              <a:off x="5970588" y="3251201"/>
              <a:ext cx="676275" cy="517525"/>
            </a:xfrm>
            <a:custGeom>
              <a:avLst/>
              <a:gdLst>
                <a:gd name="T0" fmla="*/ 40 w 180"/>
                <a:gd name="T1" fmla="*/ 42 h 138"/>
                <a:gd name="T2" fmla="*/ 27 w 180"/>
                <a:gd name="T3" fmla="*/ 42 h 138"/>
                <a:gd name="T4" fmla="*/ 3 w 180"/>
                <a:gd name="T5" fmla="*/ 66 h 138"/>
                <a:gd name="T6" fmla="*/ 3 w 180"/>
                <a:gd name="T7" fmla="*/ 79 h 138"/>
                <a:gd name="T8" fmla="*/ 59 w 180"/>
                <a:gd name="T9" fmla="*/ 135 h 138"/>
                <a:gd name="T10" fmla="*/ 72 w 180"/>
                <a:gd name="T11" fmla="*/ 135 h 138"/>
                <a:gd name="T12" fmla="*/ 176 w 180"/>
                <a:gd name="T13" fmla="*/ 31 h 138"/>
                <a:gd name="T14" fmla="*/ 176 w 180"/>
                <a:gd name="T15" fmla="*/ 18 h 138"/>
                <a:gd name="T16" fmla="*/ 162 w 180"/>
                <a:gd name="T17" fmla="*/ 4 h 138"/>
                <a:gd name="T18" fmla="*/ 149 w 180"/>
                <a:gd name="T19" fmla="*/ 3 h 138"/>
                <a:gd name="T20" fmla="*/ 74 w 180"/>
                <a:gd name="T21" fmla="*/ 66 h 138"/>
                <a:gd name="T22" fmla="*/ 60 w 180"/>
                <a:gd name="T23" fmla="*/ 65 h 138"/>
                <a:gd name="T24" fmla="*/ 40 w 180"/>
                <a:gd name="T25"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38">
                  <a:moveTo>
                    <a:pt x="40" y="42"/>
                  </a:moveTo>
                  <a:cubicBezTo>
                    <a:pt x="36" y="39"/>
                    <a:pt x="30" y="38"/>
                    <a:pt x="27" y="42"/>
                  </a:cubicBezTo>
                  <a:cubicBezTo>
                    <a:pt x="3" y="66"/>
                    <a:pt x="3" y="66"/>
                    <a:pt x="3" y="66"/>
                  </a:cubicBezTo>
                  <a:cubicBezTo>
                    <a:pt x="0" y="69"/>
                    <a:pt x="0" y="75"/>
                    <a:pt x="3" y="79"/>
                  </a:cubicBezTo>
                  <a:cubicBezTo>
                    <a:pt x="59" y="135"/>
                    <a:pt x="59" y="135"/>
                    <a:pt x="59" y="135"/>
                  </a:cubicBezTo>
                  <a:cubicBezTo>
                    <a:pt x="63" y="138"/>
                    <a:pt x="69" y="138"/>
                    <a:pt x="72" y="135"/>
                  </a:cubicBezTo>
                  <a:cubicBezTo>
                    <a:pt x="176" y="31"/>
                    <a:pt x="176" y="31"/>
                    <a:pt x="176" y="31"/>
                  </a:cubicBezTo>
                  <a:cubicBezTo>
                    <a:pt x="179" y="27"/>
                    <a:pt x="180" y="21"/>
                    <a:pt x="176" y="18"/>
                  </a:cubicBezTo>
                  <a:cubicBezTo>
                    <a:pt x="162" y="4"/>
                    <a:pt x="162" y="4"/>
                    <a:pt x="162" y="4"/>
                  </a:cubicBezTo>
                  <a:cubicBezTo>
                    <a:pt x="159" y="0"/>
                    <a:pt x="153" y="0"/>
                    <a:pt x="149" y="3"/>
                  </a:cubicBezTo>
                  <a:cubicBezTo>
                    <a:pt x="74" y="66"/>
                    <a:pt x="74" y="66"/>
                    <a:pt x="74" y="66"/>
                  </a:cubicBezTo>
                  <a:cubicBezTo>
                    <a:pt x="70" y="69"/>
                    <a:pt x="64" y="68"/>
                    <a:pt x="60" y="6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7" name="Freeform 7"/>
            <p:cNvSpPr>
              <a:spLocks/>
            </p:cNvSpPr>
            <p:nvPr/>
          </p:nvSpPr>
          <p:spPr bwMode="auto">
            <a:xfrm>
              <a:off x="5540375" y="2868613"/>
              <a:ext cx="941388" cy="1117600"/>
            </a:xfrm>
            <a:custGeom>
              <a:avLst/>
              <a:gdLst>
                <a:gd name="T0" fmla="*/ 233 w 251"/>
                <a:gd name="T1" fmla="*/ 279 h 298"/>
                <a:gd name="T2" fmla="*/ 19 w 251"/>
                <a:gd name="T3" fmla="*/ 279 h 298"/>
                <a:gd name="T4" fmla="*/ 19 w 251"/>
                <a:gd name="T5" fmla="*/ 38 h 298"/>
                <a:gd name="T6" fmla="*/ 44 w 251"/>
                <a:gd name="T7" fmla="*/ 38 h 298"/>
                <a:gd name="T8" fmla="*/ 44 w 251"/>
                <a:gd name="T9" fmla="*/ 47 h 298"/>
                <a:gd name="T10" fmla="*/ 54 w 251"/>
                <a:gd name="T11" fmla="*/ 57 h 298"/>
                <a:gd name="T12" fmla="*/ 56 w 251"/>
                <a:gd name="T13" fmla="*/ 57 h 298"/>
                <a:gd name="T14" fmla="*/ 65 w 251"/>
                <a:gd name="T15" fmla="*/ 47 h 298"/>
                <a:gd name="T16" fmla="*/ 65 w 251"/>
                <a:gd name="T17" fmla="*/ 38 h 298"/>
                <a:gd name="T18" fmla="*/ 92 w 251"/>
                <a:gd name="T19" fmla="*/ 38 h 298"/>
                <a:gd name="T20" fmla="*/ 92 w 251"/>
                <a:gd name="T21" fmla="*/ 47 h 298"/>
                <a:gd name="T22" fmla="*/ 102 w 251"/>
                <a:gd name="T23" fmla="*/ 57 h 298"/>
                <a:gd name="T24" fmla="*/ 104 w 251"/>
                <a:gd name="T25" fmla="*/ 57 h 298"/>
                <a:gd name="T26" fmla="*/ 113 w 251"/>
                <a:gd name="T27" fmla="*/ 47 h 298"/>
                <a:gd name="T28" fmla="*/ 113 w 251"/>
                <a:gd name="T29" fmla="*/ 38 h 298"/>
                <a:gd name="T30" fmla="*/ 140 w 251"/>
                <a:gd name="T31" fmla="*/ 38 h 298"/>
                <a:gd name="T32" fmla="*/ 140 w 251"/>
                <a:gd name="T33" fmla="*/ 47 h 298"/>
                <a:gd name="T34" fmla="*/ 150 w 251"/>
                <a:gd name="T35" fmla="*/ 57 h 298"/>
                <a:gd name="T36" fmla="*/ 152 w 251"/>
                <a:gd name="T37" fmla="*/ 57 h 298"/>
                <a:gd name="T38" fmla="*/ 161 w 251"/>
                <a:gd name="T39" fmla="*/ 47 h 298"/>
                <a:gd name="T40" fmla="*/ 161 w 251"/>
                <a:gd name="T41" fmla="*/ 38 h 298"/>
                <a:gd name="T42" fmla="*/ 189 w 251"/>
                <a:gd name="T43" fmla="*/ 38 h 298"/>
                <a:gd name="T44" fmla="*/ 189 w 251"/>
                <a:gd name="T45" fmla="*/ 47 h 298"/>
                <a:gd name="T46" fmla="*/ 198 w 251"/>
                <a:gd name="T47" fmla="*/ 57 h 298"/>
                <a:gd name="T48" fmla="*/ 200 w 251"/>
                <a:gd name="T49" fmla="*/ 57 h 298"/>
                <a:gd name="T50" fmla="*/ 210 w 251"/>
                <a:gd name="T51" fmla="*/ 47 h 298"/>
                <a:gd name="T52" fmla="*/ 210 w 251"/>
                <a:gd name="T53" fmla="*/ 38 h 298"/>
                <a:gd name="T54" fmla="*/ 215 w 251"/>
                <a:gd name="T55" fmla="*/ 38 h 298"/>
                <a:gd name="T56" fmla="*/ 233 w 251"/>
                <a:gd name="T57" fmla="*/ 55 h 298"/>
                <a:gd name="T58" fmla="*/ 233 w 251"/>
                <a:gd name="T59" fmla="*/ 114 h 298"/>
                <a:gd name="T60" fmla="*/ 251 w 251"/>
                <a:gd name="T61" fmla="*/ 98 h 298"/>
                <a:gd name="T62" fmla="*/ 251 w 251"/>
                <a:gd name="T63" fmla="*/ 47 h 298"/>
                <a:gd name="T64" fmla="*/ 223 w 251"/>
                <a:gd name="T65" fmla="*/ 19 h 298"/>
                <a:gd name="T66" fmla="*/ 210 w 251"/>
                <a:gd name="T67" fmla="*/ 19 h 298"/>
                <a:gd name="T68" fmla="*/ 210 w 251"/>
                <a:gd name="T69" fmla="*/ 10 h 298"/>
                <a:gd name="T70" fmla="*/ 200 w 251"/>
                <a:gd name="T71" fmla="*/ 0 h 298"/>
                <a:gd name="T72" fmla="*/ 198 w 251"/>
                <a:gd name="T73" fmla="*/ 0 h 298"/>
                <a:gd name="T74" fmla="*/ 189 w 251"/>
                <a:gd name="T75" fmla="*/ 10 h 298"/>
                <a:gd name="T76" fmla="*/ 189 w 251"/>
                <a:gd name="T77" fmla="*/ 19 h 298"/>
                <a:gd name="T78" fmla="*/ 161 w 251"/>
                <a:gd name="T79" fmla="*/ 19 h 298"/>
                <a:gd name="T80" fmla="*/ 161 w 251"/>
                <a:gd name="T81" fmla="*/ 10 h 298"/>
                <a:gd name="T82" fmla="*/ 152 w 251"/>
                <a:gd name="T83" fmla="*/ 0 h 298"/>
                <a:gd name="T84" fmla="*/ 150 w 251"/>
                <a:gd name="T85" fmla="*/ 0 h 298"/>
                <a:gd name="T86" fmla="*/ 140 w 251"/>
                <a:gd name="T87" fmla="*/ 10 h 298"/>
                <a:gd name="T88" fmla="*/ 140 w 251"/>
                <a:gd name="T89" fmla="*/ 19 h 298"/>
                <a:gd name="T90" fmla="*/ 113 w 251"/>
                <a:gd name="T91" fmla="*/ 19 h 298"/>
                <a:gd name="T92" fmla="*/ 113 w 251"/>
                <a:gd name="T93" fmla="*/ 10 h 298"/>
                <a:gd name="T94" fmla="*/ 104 w 251"/>
                <a:gd name="T95" fmla="*/ 0 h 298"/>
                <a:gd name="T96" fmla="*/ 102 w 251"/>
                <a:gd name="T97" fmla="*/ 0 h 298"/>
                <a:gd name="T98" fmla="*/ 92 w 251"/>
                <a:gd name="T99" fmla="*/ 10 h 298"/>
                <a:gd name="T100" fmla="*/ 92 w 251"/>
                <a:gd name="T101" fmla="*/ 19 h 298"/>
                <a:gd name="T102" fmla="*/ 65 w 251"/>
                <a:gd name="T103" fmla="*/ 19 h 298"/>
                <a:gd name="T104" fmla="*/ 65 w 251"/>
                <a:gd name="T105" fmla="*/ 10 h 298"/>
                <a:gd name="T106" fmla="*/ 56 w 251"/>
                <a:gd name="T107" fmla="*/ 0 h 298"/>
                <a:gd name="T108" fmla="*/ 54 w 251"/>
                <a:gd name="T109" fmla="*/ 0 h 298"/>
                <a:gd name="T110" fmla="*/ 44 w 251"/>
                <a:gd name="T111" fmla="*/ 10 h 298"/>
                <a:gd name="T112" fmla="*/ 44 w 251"/>
                <a:gd name="T113" fmla="*/ 19 h 298"/>
                <a:gd name="T114" fmla="*/ 0 w 251"/>
                <a:gd name="T115" fmla="*/ 19 h 298"/>
                <a:gd name="T116" fmla="*/ 0 w 251"/>
                <a:gd name="T117" fmla="*/ 298 h 298"/>
                <a:gd name="T118" fmla="*/ 251 w 251"/>
                <a:gd name="T119" fmla="*/ 298 h 298"/>
                <a:gd name="T120" fmla="*/ 251 w 251"/>
                <a:gd name="T121" fmla="*/ 199 h 298"/>
                <a:gd name="T122" fmla="*/ 233 w 251"/>
                <a:gd name="T123" fmla="*/ 218 h 298"/>
                <a:gd name="T124" fmla="*/ 233 w 251"/>
                <a:gd name="T125" fmla="*/ 27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298">
                  <a:moveTo>
                    <a:pt x="233" y="279"/>
                  </a:moveTo>
                  <a:cubicBezTo>
                    <a:pt x="19" y="279"/>
                    <a:pt x="19" y="279"/>
                    <a:pt x="19" y="279"/>
                  </a:cubicBezTo>
                  <a:cubicBezTo>
                    <a:pt x="19" y="38"/>
                    <a:pt x="19" y="38"/>
                    <a:pt x="19" y="38"/>
                  </a:cubicBezTo>
                  <a:cubicBezTo>
                    <a:pt x="44" y="38"/>
                    <a:pt x="44" y="38"/>
                    <a:pt x="44" y="38"/>
                  </a:cubicBezTo>
                  <a:cubicBezTo>
                    <a:pt x="44" y="47"/>
                    <a:pt x="44" y="47"/>
                    <a:pt x="44" y="47"/>
                  </a:cubicBezTo>
                  <a:cubicBezTo>
                    <a:pt x="44" y="52"/>
                    <a:pt x="48" y="57"/>
                    <a:pt x="54" y="57"/>
                  </a:cubicBezTo>
                  <a:cubicBezTo>
                    <a:pt x="56" y="57"/>
                    <a:pt x="56" y="57"/>
                    <a:pt x="56" y="57"/>
                  </a:cubicBezTo>
                  <a:cubicBezTo>
                    <a:pt x="61" y="57"/>
                    <a:pt x="65" y="52"/>
                    <a:pt x="65" y="47"/>
                  </a:cubicBezTo>
                  <a:cubicBezTo>
                    <a:pt x="65" y="38"/>
                    <a:pt x="65" y="38"/>
                    <a:pt x="65" y="38"/>
                  </a:cubicBezTo>
                  <a:cubicBezTo>
                    <a:pt x="92" y="38"/>
                    <a:pt x="92" y="38"/>
                    <a:pt x="92" y="38"/>
                  </a:cubicBezTo>
                  <a:cubicBezTo>
                    <a:pt x="92" y="47"/>
                    <a:pt x="92" y="47"/>
                    <a:pt x="92" y="47"/>
                  </a:cubicBezTo>
                  <a:cubicBezTo>
                    <a:pt x="92" y="52"/>
                    <a:pt x="97" y="57"/>
                    <a:pt x="102" y="57"/>
                  </a:cubicBezTo>
                  <a:cubicBezTo>
                    <a:pt x="104" y="57"/>
                    <a:pt x="104" y="57"/>
                    <a:pt x="104" y="57"/>
                  </a:cubicBezTo>
                  <a:cubicBezTo>
                    <a:pt x="109" y="57"/>
                    <a:pt x="113" y="52"/>
                    <a:pt x="113" y="47"/>
                  </a:cubicBezTo>
                  <a:cubicBezTo>
                    <a:pt x="113" y="38"/>
                    <a:pt x="113" y="38"/>
                    <a:pt x="113" y="38"/>
                  </a:cubicBezTo>
                  <a:cubicBezTo>
                    <a:pt x="140" y="38"/>
                    <a:pt x="140" y="38"/>
                    <a:pt x="140" y="38"/>
                  </a:cubicBezTo>
                  <a:cubicBezTo>
                    <a:pt x="140" y="47"/>
                    <a:pt x="140" y="47"/>
                    <a:pt x="140" y="47"/>
                  </a:cubicBezTo>
                  <a:cubicBezTo>
                    <a:pt x="140" y="52"/>
                    <a:pt x="145" y="57"/>
                    <a:pt x="150" y="57"/>
                  </a:cubicBezTo>
                  <a:cubicBezTo>
                    <a:pt x="152" y="57"/>
                    <a:pt x="152" y="57"/>
                    <a:pt x="152" y="57"/>
                  </a:cubicBezTo>
                  <a:cubicBezTo>
                    <a:pt x="157" y="57"/>
                    <a:pt x="161" y="52"/>
                    <a:pt x="161" y="47"/>
                  </a:cubicBezTo>
                  <a:cubicBezTo>
                    <a:pt x="161" y="38"/>
                    <a:pt x="161" y="38"/>
                    <a:pt x="161" y="38"/>
                  </a:cubicBezTo>
                  <a:cubicBezTo>
                    <a:pt x="189" y="38"/>
                    <a:pt x="189" y="38"/>
                    <a:pt x="189" y="38"/>
                  </a:cubicBezTo>
                  <a:cubicBezTo>
                    <a:pt x="189" y="47"/>
                    <a:pt x="189" y="47"/>
                    <a:pt x="189" y="47"/>
                  </a:cubicBezTo>
                  <a:cubicBezTo>
                    <a:pt x="189" y="52"/>
                    <a:pt x="193" y="57"/>
                    <a:pt x="198" y="57"/>
                  </a:cubicBezTo>
                  <a:cubicBezTo>
                    <a:pt x="200" y="57"/>
                    <a:pt x="200" y="57"/>
                    <a:pt x="200" y="57"/>
                  </a:cubicBezTo>
                  <a:cubicBezTo>
                    <a:pt x="205" y="57"/>
                    <a:pt x="210" y="52"/>
                    <a:pt x="210" y="47"/>
                  </a:cubicBezTo>
                  <a:cubicBezTo>
                    <a:pt x="210" y="38"/>
                    <a:pt x="210" y="38"/>
                    <a:pt x="210" y="38"/>
                  </a:cubicBezTo>
                  <a:cubicBezTo>
                    <a:pt x="215" y="38"/>
                    <a:pt x="215" y="38"/>
                    <a:pt x="215" y="38"/>
                  </a:cubicBezTo>
                  <a:cubicBezTo>
                    <a:pt x="233" y="55"/>
                    <a:pt x="233" y="55"/>
                    <a:pt x="233" y="55"/>
                  </a:cubicBezTo>
                  <a:cubicBezTo>
                    <a:pt x="233" y="114"/>
                    <a:pt x="233" y="114"/>
                    <a:pt x="233" y="114"/>
                  </a:cubicBezTo>
                  <a:cubicBezTo>
                    <a:pt x="251" y="98"/>
                    <a:pt x="251" y="98"/>
                    <a:pt x="251" y="98"/>
                  </a:cubicBezTo>
                  <a:cubicBezTo>
                    <a:pt x="251" y="47"/>
                    <a:pt x="251" y="47"/>
                    <a:pt x="251" y="47"/>
                  </a:cubicBezTo>
                  <a:cubicBezTo>
                    <a:pt x="223" y="19"/>
                    <a:pt x="223" y="19"/>
                    <a:pt x="223" y="19"/>
                  </a:cubicBezTo>
                  <a:cubicBezTo>
                    <a:pt x="210" y="19"/>
                    <a:pt x="210" y="19"/>
                    <a:pt x="210" y="19"/>
                  </a:cubicBezTo>
                  <a:cubicBezTo>
                    <a:pt x="210" y="10"/>
                    <a:pt x="210" y="10"/>
                    <a:pt x="210" y="10"/>
                  </a:cubicBezTo>
                  <a:cubicBezTo>
                    <a:pt x="210" y="4"/>
                    <a:pt x="205" y="0"/>
                    <a:pt x="200" y="0"/>
                  </a:cubicBezTo>
                  <a:cubicBezTo>
                    <a:pt x="198" y="0"/>
                    <a:pt x="198" y="0"/>
                    <a:pt x="198" y="0"/>
                  </a:cubicBezTo>
                  <a:cubicBezTo>
                    <a:pt x="193" y="0"/>
                    <a:pt x="189" y="4"/>
                    <a:pt x="189" y="10"/>
                  </a:cubicBezTo>
                  <a:cubicBezTo>
                    <a:pt x="189" y="19"/>
                    <a:pt x="189" y="19"/>
                    <a:pt x="189" y="19"/>
                  </a:cubicBezTo>
                  <a:cubicBezTo>
                    <a:pt x="161" y="19"/>
                    <a:pt x="161" y="19"/>
                    <a:pt x="161" y="19"/>
                  </a:cubicBezTo>
                  <a:cubicBezTo>
                    <a:pt x="161" y="10"/>
                    <a:pt x="161" y="10"/>
                    <a:pt x="161" y="10"/>
                  </a:cubicBezTo>
                  <a:cubicBezTo>
                    <a:pt x="161" y="4"/>
                    <a:pt x="157" y="0"/>
                    <a:pt x="152" y="0"/>
                  </a:cubicBezTo>
                  <a:cubicBezTo>
                    <a:pt x="150" y="0"/>
                    <a:pt x="150" y="0"/>
                    <a:pt x="150" y="0"/>
                  </a:cubicBezTo>
                  <a:cubicBezTo>
                    <a:pt x="145" y="0"/>
                    <a:pt x="140" y="4"/>
                    <a:pt x="140" y="10"/>
                  </a:cubicBezTo>
                  <a:cubicBezTo>
                    <a:pt x="140" y="19"/>
                    <a:pt x="140" y="19"/>
                    <a:pt x="140" y="19"/>
                  </a:cubicBezTo>
                  <a:cubicBezTo>
                    <a:pt x="113" y="19"/>
                    <a:pt x="113" y="19"/>
                    <a:pt x="113" y="19"/>
                  </a:cubicBezTo>
                  <a:cubicBezTo>
                    <a:pt x="113" y="10"/>
                    <a:pt x="113" y="10"/>
                    <a:pt x="113" y="10"/>
                  </a:cubicBezTo>
                  <a:cubicBezTo>
                    <a:pt x="113" y="4"/>
                    <a:pt x="109" y="0"/>
                    <a:pt x="104" y="0"/>
                  </a:cubicBezTo>
                  <a:cubicBezTo>
                    <a:pt x="102" y="0"/>
                    <a:pt x="102" y="0"/>
                    <a:pt x="102" y="0"/>
                  </a:cubicBezTo>
                  <a:cubicBezTo>
                    <a:pt x="97" y="0"/>
                    <a:pt x="92" y="4"/>
                    <a:pt x="92" y="10"/>
                  </a:cubicBezTo>
                  <a:cubicBezTo>
                    <a:pt x="92" y="19"/>
                    <a:pt x="92" y="19"/>
                    <a:pt x="92" y="19"/>
                  </a:cubicBezTo>
                  <a:cubicBezTo>
                    <a:pt x="65" y="19"/>
                    <a:pt x="65" y="19"/>
                    <a:pt x="65" y="19"/>
                  </a:cubicBezTo>
                  <a:cubicBezTo>
                    <a:pt x="65" y="10"/>
                    <a:pt x="65" y="10"/>
                    <a:pt x="65" y="10"/>
                  </a:cubicBezTo>
                  <a:cubicBezTo>
                    <a:pt x="65" y="4"/>
                    <a:pt x="61" y="0"/>
                    <a:pt x="56" y="0"/>
                  </a:cubicBezTo>
                  <a:cubicBezTo>
                    <a:pt x="54" y="0"/>
                    <a:pt x="54" y="0"/>
                    <a:pt x="54" y="0"/>
                  </a:cubicBezTo>
                  <a:cubicBezTo>
                    <a:pt x="48" y="0"/>
                    <a:pt x="44" y="4"/>
                    <a:pt x="44" y="10"/>
                  </a:cubicBezTo>
                  <a:cubicBezTo>
                    <a:pt x="44" y="19"/>
                    <a:pt x="44" y="19"/>
                    <a:pt x="44" y="19"/>
                  </a:cubicBezTo>
                  <a:cubicBezTo>
                    <a:pt x="0" y="19"/>
                    <a:pt x="0" y="19"/>
                    <a:pt x="0" y="19"/>
                  </a:cubicBezTo>
                  <a:cubicBezTo>
                    <a:pt x="0" y="298"/>
                    <a:pt x="0" y="298"/>
                    <a:pt x="0" y="298"/>
                  </a:cubicBezTo>
                  <a:cubicBezTo>
                    <a:pt x="251" y="298"/>
                    <a:pt x="251" y="298"/>
                    <a:pt x="251" y="298"/>
                  </a:cubicBezTo>
                  <a:cubicBezTo>
                    <a:pt x="251" y="199"/>
                    <a:pt x="251" y="199"/>
                    <a:pt x="251" y="199"/>
                  </a:cubicBezTo>
                  <a:cubicBezTo>
                    <a:pt x="233" y="218"/>
                    <a:pt x="233" y="218"/>
                    <a:pt x="233" y="218"/>
                  </a:cubicBezTo>
                  <a:lnTo>
                    <a:pt x="233"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Tree>
    <p:extLst>
      <p:ext uri="{BB962C8B-B14F-4D97-AF65-F5344CB8AC3E}">
        <p14:creationId xmlns:p14="http://schemas.microsoft.com/office/powerpoint/2010/main" val="10742942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本章总结">
    <p:spTree>
      <p:nvGrpSpPr>
        <p:cNvPr id="1" name=""/>
        <p:cNvGrpSpPr/>
        <p:nvPr/>
      </p:nvGrpSpPr>
      <p:grpSpPr>
        <a:xfrm>
          <a:off x="0" y="0"/>
          <a:ext cx="0" cy="0"/>
          <a:chOff x="0" y="0"/>
          <a:chExt cx="0" cy="0"/>
        </a:xfrm>
      </p:grpSpPr>
      <p:sp>
        <p:nvSpPr>
          <p:cNvPr id="9"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412268" cy="639559"/>
          </a:xfrm>
          <a:prstGeom prst="rect">
            <a:avLst/>
          </a:prstGeom>
          <a:noFill/>
          <a:ln w="9525">
            <a:noFill/>
            <a:miter lim="800000"/>
            <a:headEnd/>
            <a:tailEnd/>
          </a:ln>
        </p:spPr>
        <p:txBody>
          <a:bodyPr wrap="square" lIns="99980" tIns="49987" rIns="99980" bIns="49987" rtlCol="0">
            <a:spAutoFit/>
          </a:bodyPr>
          <a:lstStyle/>
          <a:p>
            <a:pPr algn="l" defTabSz="1001624" rtl="0" eaLnBrk="0" fontAlgn="ctr" hangingPunct="0">
              <a:spcBef>
                <a:spcPct val="0"/>
              </a:spcBef>
              <a:spcAft>
                <a:spcPct val="0"/>
              </a:spcAft>
            </a:pPr>
            <a:r>
              <a:rPr lang="en-US" altLang="zh-CN" sz="3500" b="1" kern="1200"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Summary</a:t>
            </a:r>
          </a:p>
        </p:txBody>
      </p:sp>
      <p:sp>
        <p:nvSpPr>
          <p:cNvPr id="11"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2"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3" name="组合 12"/>
          <p:cNvGrpSpPr/>
          <p:nvPr userDrawn="1"/>
        </p:nvGrpSpPr>
        <p:grpSpPr>
          <a:xfrm>
            <a:off x="515380" y="490848"/>
            <a:ext cx="470694" cy="475421"/>
            <a:chOff x="5540375" y="2868613"/>
            <a:chExt cx="1106488" cy="1117600"/>
          </a:xfrm>
          <a:solidFill>
            <a:schemeClr val="bg1"/>
          </a:solidFill>
        </p:grpSpPr>
        <p:sp>
          <p:nvSpPr>
            <p:cNvPr id="14" name="Freeform 6"/>
            <p:cNvSpPr>
              <a:spLocks/>
            </p:cNvSpPr>
            <p:nvPr/>
          </p:nvSpPr>
          <p:spPr bwMode="auto">
            <a:xfrm>
              <a:off x="5970588" y="3251201"/>
              <a:ext cx="676275" cy="517525"/>
            </a:xfrm>
            <a:custGeom>
              <a:avLst/>
              <a:gdLst>
                <a:gd name="T0" fmla="*/ 40 w 180"/>
                <a:gd name="T1" fmla="*/ 42 h 138"/>
                <a:gd name="T2" fmla="*/ 27 w 180"/>
                <a:gd name="T3" fmla="*/ 42 h 138"/>
                <a:gd name="T4" fmla="*/ 3 w 180"/>
                <a:gd name="T5" fmla="*/ 66 h 138"/>
                <a:gd name="T6" fmla="*/ 3 w 180"/>
                <a:gd name="T7" fmla="*/ 79 h 138"/>
                <a:gd name="T8" fmla="*/ 59 w 180"/>
                <a:gd name="T9" fmla="*/ 135 h 138"/>
                <a:gd name="T10" fmla="*/ 72 w 180"/>
                <a:gd name="T11" fmla="*/ 135 h 138"/>
                <a:gd name="T12" fmla="*/ 176 w 180"/>
                <a:gd name="T13" fmla="*/ 31 h 138"/>
                <a:gd name="T14" fmla="*/ 176 w 180"/>
                <a:gd name="T15" fmla="*/ 18 h 138"/>
                <a:gd name="T16" fmla="*/ 162 w 180"/>
                <a:gd name="T17" fmla="*/ 4 h 138"/>
                <a:gd name="T18" fmla="*/ 149 w 180"/>
                <a:gd name="T19" fmla="*/ 3 h 138"/>
                <a:gd name="T20" fmla="*/ 74 w 180"/>
                <a:gd name="T21" fmla="*/ 66 h 138"/>
                <a:gd name="T22" fmla="*/ 60 w 180"/>
                <a:gd name="T23" fmla="*/ 65 h 138"/>
                <a:gd name="T24" fmla="*/ 40 w 180"/>
                <a:gd name="T25" fmla="*/ 4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38">
                  <a:moveTo>
                    <a:pt x="40" y="42"/>
                  </a:moveTo>
                  <a:cubicBezTo>
                    <a:pt x="36" y="39"/>
                    <a:pt x="30" y="38"/>
                    <a:pt x="27" y="42"/>
                  </a:cubicBezTo>
                  <a:cubicBezTo>
                    <a:pt x="3" y="66"/>
                    <a:pt x="3" y="66"/>
                    <a:pt x="3" y="66"/>
                  </a:cubicBezTo>
                  <a:cubicBezTo>
                    <a:pt x="0" y="69"/>
                    <a:pt x="0" y="75"/>
                    <a:pt x="3" y="79"/>
                  </a:cubicBezTo>
                  <a:cubicBezTo>
                    <a:pt x="59" y="135"/>
                    <a:pt x="59" y="135"/>
                    <a:pt x="59" y="135"/>
                  </a:cubicBezTo>
                  <a:cubicBezTo>
                    <a:pt x="63" y="138"/>
                    <a:pt x="69" y="138"/>
                    <a:pt x="72" y="135"/>
                  </a:cubicBezTo>
                  <a:cubicBezTo>
                    <a:pt x="176" y="31"/>
                    <a:pt x="176" y="31"/>
                    <a:pt x="176" y="31"/>
                  </a:cubicBezTo>
                  <a:cubicBezTo>
                    <a:pt x="179" y="27"/>
                    <a:pt x="180" y="21"/>
                    <a:pt x="176" y="18"/>
                  </a:cubicBezTo>
                  <a:cubicBezTo>
                    <a:pt x="162" y="4"/>
                    <a:pt x="162" y="4"/>
                    <a:pt x="162" y="4"/>
                  </a:cubicBezTo>
                  <a:cubicBezTo>
                    <a:pt x="159" y="0"/>
                    <a:pt x="153" y="0"/>
                    <a:pt x="149" y="3"/>
                  </a:cubicBezTo>
                  <a:cubicBezTo>
                    <a:pt x="74" y="66"/>
                    <a:pt x="74" y="66"/>
                    <a:pt x="74" y="66"/>
                  </a:cubicBezTo>
                  <a:cubicBezTo>
                    <a:pt x="70" y="69"/>
                    <a:pt x="64" y="68"/>
                    <a:pt x="60" y="6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5" name="Freeform 7"/>
            <p:cNvSpPr>
              <a:spLocks/>
            </p:cNvSpPr>
            <p:nvPr/>
          </p:nvSpPr>
          <p:spPr bwMode="auto">
            <a:xfrm>
              <a:off x="5540375" y="2868613"/>
              <a:ext cx="941388" cy="1117600"/>
            </a:xfrm>
            <a:custGeom>
              <a:avLst/>
              <a:gdLst>
                <a:gd name="T0" fmla="*/ 233 w 251"/>
                <a:gd name="T1" fmla="*/ 279 h 298"/>
                <a:gd name="T2" fmla="*/ 19 w 251"/>
                <a:gd name="T3" fmla="*/ 279 h 298"/>
                <a:gd name="T4" fmla="*/ 19 w 251"/>
                <a:gd name="T5" fmla="*/ 38 h 298"/>
                <a:gd name="T6" fmla="*/ 44 w 251"/>
                <a:gd name="T7" fmla="*/ 38 h 298"/>
                <a:gd name="T8" fmla="*/ 44 w 251"/>
                <a:gd name="T9" fmla="*/ 47 h 298"/>
                <a:gd name="T10" fmla="*/ 54 w 251"/>
                <a:gd name="T11" fmla="*/ 57 h 298"/>
                <a:gd name="T12" fmla="*/ 56 w 251"/>
                <a:gd name="T13" fmla="*/ 57 h 298"/>
                <a:gd name="T14" fmla="*/ 65 w 251"/>
                <a:gd name="T15" fmla="*/ 47 h 298"/>
                <a:gd name="T16" fmla="*/ 65 w 251"/>
                <a:gd name="T17" fmla="*/ 38 h 298"/>
                <a:gd name="T18" fmla="*/ 92 w 251"/>
                <a:gd name="T19" fmla="*/ 38 h 298"/>
                <a:gd name="T20" fmla="*/ 92 w 251"/>
                <a:gd name="T21" fmla="*/ 47 h 298"/>
                <a:gd name="T22" fmla="*/ 102 w 251"/>
                <a:gd name="T23" fmla="*/ 57 h 298"/>
                <a:gd name="T24" fmla="*/ 104 w 251"/>
                <a:gd name="T25" fmla="*/ 57 h 298"/>
                <a:gd name="T26" fmla="*/ 113 w 251"/>
                <a:gd name="T27" fmla="*/ 47 h 298"/>
                <a:gd name="T28" fmla="*/ 113 w 251"/>
                <a:gd name="T29" fmla="*/ 38 h 298"/>
                <a:gd name="T30" fmla="*/ 140 w 251"/>
                <a:gd name="T31" fmla="*/ 38 h 298"/>
                <a:gd name="T32" fmla="*/ 140 w 251"/>
                <a:gd name="T33" fmla="*/ 47 h 298"/>
                <a:gd name="T34" fmla="*/ 150 w 251"/>
                <a:gd name="T35" fmla="*/ 57 h 298"/>
                <a:gd name="T36" fmla="*/ 152 w 251"/>
                <a:gd name="T37" fmla="*/ 57 h 298"/>
                <a:gd name="T38" fmla="*/ 161 w 251"/>
                <a:gd name="T39" fmla="*/ 47 h 298"/>
                <a:gd name="T40" fmla="*/ 161 w 251"/>
                <a:gd name="T41" fmla="*/ 38 h 298"/>
                <a:gd name="T42" fmla="*/ 189 w 251"/>
                <a:gd name="T43" fmla="*/ 38 h 298"/>
                <a:gd name="T44" fmla="*/ 189 w 251"/>
                <a:gd name="T45" fmla="*/ 47 h 298"/>
                <a:gd name="T46" fmla="*/ 198 w 251"/>
                <a:gd name="T47" fmla="*/ 57 h 298"/>
                <a:gd name="T48" fmla="*/ 200 w 251"/>
                <a:gd name="T49" fmla="*/ 57 h 298"/>
                <a:gd name="T50" fmla="*/ 210 w 251"/>
                <a:gd name="T51" fmla="*/ 47 h 298"/>
                <a:gd name="T52" fmla="*/ 210 w 251"/>
                <a:gd name="T53" fmla="*/ 38 h 298"/>
                <a:gd name="T54" fmla="*/ 215 w 251"/>
                <a:gd name="T55" fmla="*/ 38 h 298"/>
                <a:gd name="T56" fmla="*/ 233 w 251"/>
                <a:gd name="T57" fmla="*/ 55 h 298"/>
                <a:gd name="T58" fmla="*/ 233 w 251"/>
                <a:gd name="T59" fmla="*/ 114 h 298"/>
                <a:gd name="T60" fmla="*/ 251 w 251"/>
                <a:gd name="T61" fmla="*/ 98 h 298"/>
                <a:gd name="T62" fmla="*/ 251 w 251"/>
                <a:gd name="T63" fmla="*/ 47 h 298"/>
                <a:gd name="T64" fmla="*/ 223 w 251"/>
                <a:gd name="T65" fmla="*/ 19 h 298"/>
                <a:gd name="T66" fmla="*/ 210 w 251"/>
                <a:gd name="T67" fmla="*/ 19 h 298"/>
                <a:gd name="T68" fmla="*/ 210 w 251"/>
                <a:gd name="T69" fmla="*/ 10 h 298"/>
                <a:gd name="T70" fmla="*/ 200 w 251"/>
                <a:gd name="T71" fmla="*/ 0 h 298"/>
                <a:gd name="T72" fmla="*/ 198 w 251"/>
                <a:gd name="T73" fmla="*/ 0 h 298"/>
                <a:gd name="T74" fmla="*/ 189 w 251"/>
                <a:gd name="T75" fmla="*/ 10 h 298"/>
                <a:gd name="T76" fmla="*/ 189 w 251"/>
                <a:gd name="T77" fmla="*/ 19 h 298"/>
                <a:gd name="T78" fmla="*/ 161 w 251"/>
                <a:gd name="T79" fmla="*/ 19 h 298"/>
                <a:gd name="T80" fmla="*/ 161 w 251"/>
                <a:gd name="T81" fmla="*/ 10 h 298"/>
                <a:gd name="T82" fmla="*/ 152 w 251"/>
                <a:gd name="T83" fmla="*/ 0 h 298"/>
                <a:gd name="T84" fmla="*/ 150 w 251"/>
                <a:gd name="T85" fmla="*/ 0 h 298"/>
                <a:gd name="T86" fmla="*/ 140 w 251"/>
                <a:gd name="T87" fmla="*/ 10 h 298"/>
                <a:gd name="T88" fmla="*/ 140 w 251"/>
                <a:gd name="T89" fmla="*/ 19 h 298"/>
                <a:gd name="T90" fmla="*/ 113 w 251"/>
                <a:gd name="T91" fmla="*/ 19 h 298"/>
                <a:gd name="T92" fmla="*/ 113 w 251"/>
                <a:gd name="T93" fmla="*/ 10 h 298"/>
                <a:gd name="T94" fmla="*/ 104 w 251"/>
                <a:gd name="T95" fmla="*/ 0 h 298"/>
                <a:gd name="T96" fmla="*/ 102 w 251"/>
                <a:gd name="T97" fmla="*/ 0 h 298"/>
                <a:gd name="T98" fmla="*/ 92 w 251"/>
                <a:gd name="T99" fmla="*/ 10 h 298"/>
                <a:gd name="T100" fmla="*/ 92 w 251"/>
                <a:gd name="T101" fmla="*/ 19 h 298"/>
                <a:gd name="T102" fmla="*/ 65 w 251"/>
                <a:gd name="T103" fmla="*/ 19 h 298"/>
                <a:gd name="T104" fmla="*/ 65 w 251"/>
                <a:gd name="T105" fmla="*/ 10 h 298"/>
                <a:gd name="T106" fmla="*/ 56 w 251"/>
                <a:gd name="T107" fmla="*/ 0 h 298"/>
                <a:gd name="T108" fmla="*/ 54 w 251"/>
                <a:gd name="T109" fmla="*/ 0 h 298"/>
                <a:gd name="T110" fmla="*/ 44 w 251"/>
                <a:gd name="T111" fmla="*/ 10 h 298"/>
                <a:gd name="T112" fmla="*/ 44 w 251"/>
                <a:gd name="T113" fmla="*/ 19 h 298"/>
                <a:gd name="T114" fmla="*/ 0 w 251"/>
                <a:gd name="T115" fmla="*/ 19 h 298"/>
                <a:gd name="T116" fmla="*/ 0 w 251"/>
                <a:gd name="T117" fmla="*/ 298 h 298"/>
                <a:gd name="T118" fmla="*/ 251 w 251"/>
                <a:gd name="T119" fmla="*/ 298 h 298"/>
                <a:gd name="T120" fmla="*/ 251 w 251"/>
                <a:gd name="T121" fmla="*/ 199 h 298"/>
                <a:gd name="T122" fmla="*/ 233 w 251"/>
                <a:gd name="T123" fmla="*/ 218 h 298"/>
                <a:gd name="T124" fmla="*/ 233 w 251"/>
                <a:gd name="T125" fmla="*/ 27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 h="298">
                  <a:moveTo>
                    <a:pt x="233" y="279"/>
                  </a:moveTo>
                  <a:cubicBezTo>
                    <a:pt x="19" y="279"/>
                    <a:pt x="19" y="279"/>
                    <a:pt x="19" y="279"/>
                  </a:cubicBezTo>
                  <a:cubicBezTo>
                    <a:pt x="19" y="38"/>
                    <a:pt x="19" y="38"/>
                    <a:pt x="19" y="38"/>
                  </a:cubicBezTo>
                  <a:cubicBezTo>
                    <a:pt x="44" y="38"/>
                    <a:pt x="44" y="38"/>
                    <a:pt x="44" y="38"/>
                  </a:cubicBezTo>
                  <a:cubicBezTo>
                    <a:pt x="44" y="47"/>
                    <a:pt x="44" y="47"/>
                    <a:pt x="44" y="47"/>
                  </a:cubicBezTo>
                  <a:cubicBezTo>
                    <a:pt x="44" y="52"/>
                    <a:pt x="48" y="57"/>
                    <a:pt x="54" y="57"/>
                  </a:cubicBezTo>
                  <a:cubicBezTo>
                    <a:pt x="56" y="57"/>
                    <a:pt x="56" y="57"/>
                    <a:pt x="56" y="57"/>
                  </a:cubicBezTo>
                  <a:cubicBezTo>
                    <a:pt x="61" y="57"/>
                    <a:pt x="65" y="52"/>
                    <a:pt x="65" y="47"/>
                  </a:cubicBezTo>
                  <a:cubicBezTo>
                    <a:pt x="65" y="38"/>
                    <a:pt x="65" y="38"/>
                    <a:pt x="65" y="38"/>
                  </a:cubicBezTo>
                  <a:cubicBezTo>
                    <a:pt x="92" y="38"/>
                    <a:pt x="92" y="38"/>
                    <a:pt x="92" y="38"/>
                  </a:cubicBezTo>
                  <a:cubicBezTo>
                    <a:pt x="92" y="47"/>
                    <a:pt x="92" y="47"/>
                    <a:pt x="92" y="47"/>
                  </a:cubicBezTo>
                  <a:cubicBezTo>
                    <a:pt x="92" y="52"/>
                    <a:pt x="97" y="57"/>
                    <a:pt x="102" y="57"/>
                  </a:cubicBezTo>
                  <a:cubicBezTo>
                    <a:pt x="104" y="57"/>
                    <a:pt x="104" y="57"/>
                    <a:pt x="104" y="57"/>
                  </a:cubicBezTo>
                  <a:cubicBezTo>
                    <a:pt x="109" y="57"/>
                    <a:pt x="113" y="52"/>
                    <a:pt x="113" y="47"/>
                  </a:cubicBezTo>
                  <a:cubicBezTo>
                    <a:pt x="113" y="38"/>
                    <a:pt x="113" y="38"/>
                    <a:pt x="113" y="38"/>
                  </a:cubicBezTo>
                  <a:cubicBezTo>
                    <a:pt x="140" y="38"/>
                    <a:pt x="140" y="38"/>
                    <a:pt x="140" y="38"/>
                  </a:cubicBezTo>
                  <a:cubicBezTo>
                    <a:pt x="140" y="47"/>
                    <a:pt x="140" y="47"/>
                    <a:pt x="140" y="47"/>
                  </a:cubicBezTo>
                  <a:cubicBezTo>
                    <a:pt x="140" y="52"/>
                    <a:pt x="145" y="57"/>
                    <a:pt x="150" y="57"/>
                  </a:cubicBezTo>
                  <a:cubicBezTo>
                    <a:pt x="152" y="57"/>
                    <a:pt x="152" y="57"/>
                    <a:pt x="152" y="57"/>
                  </a:cubicBezTo>
                  <a:cubicBezTo>
                    <a:pt x="157" y="57"/>
                    <a:pt x="161" y="52"/>
                    <a:pt x="161" y="47"/>
                  </a:cubicBezTo>
                  <a:cubicBezTo>
                    <a:pt x="161" y="38"/>
                    <a:pt x="161" y="38"/>
                    <a:pt x="161" y="38"/>
                  </a:cubicBezTo>
                  <a:cubicBezTo>
                    <a:pt x="189" y="38"/>
                    <a:pt x="189" y="38"/>
                    <a:pt x="189" y="38"/>
                  </a:cubicBezTo>
                  <a:cubicBezTo>
                    <a:pt x="189" y="47"/>
                    <a:pt x="189" y="47"/>
                    <a:pt x="189" y="47"/>
                  </a:cubicBezTo>
                  <a:cubicBezTo>
                    <a:pt x="189" y="52"/>
                    <a:pt x="193" y="57"/>
                    <a:pt x="198" y="57"/>
                  </a:cubicBezTo>
                  <a:cubicBezTo>
                    <a:pt x="200" y="57"/>
                    <a:pt x="200" y="57"/>
                    <a:pt x="200" y="57"/>
                  </a:cubicBezTo>
                  <a:cubicBezTo>
                    <a:pt x="205" y="57"/>
                    <a:pt x="210" y="52"/>
                    <a:pt x="210" y="47"/>
                  </a:cubicBezTo>
                  <a:cubicBezTo>
                    <a:pt x="210" y="38"/>
                    <a:pt x="210" y="38"/>
                    <a:pt x="210" y="38"/>
                  </a:cubicBezTo>
                  <a:cubicBezTo>
                    <a:pt x="215" y="38"/>
                    <a:pt x="215" y="38"/>
                    <a:pt x="215" y="38"/>
                  </a:cubicBezTo>
                  <a:cubicBezTo>
                    <a:pt x="233" y="55"/>
                    <a:pt x="233" y="55"/>
                    <a:pt x="233" y="55"/>
                  </a:cubicBezTo>
                  <a:cubicBezTo>
                    <a:pt x="233" y="114"/>
                    <a:pt x="233" y="114"/>
                    <a:pt x="233" y="114"/>
                  </a:cubicBezTo>
                  <a:cubicBezTo>
                    <a:pt x="251" y="98"/>
                    <a:pt x="251" y="98"/>
                    <a:pt x="251" y="98"/>
                  </a:cubicBezTo>
                  <a:cubicBezTo>
                    <a:pt x="251" y="47"/>
                    <a:pt x="251" y="47"/>
                    <a:pt x="251" y="47"/>
                  </a:cubicBezTo>
                  <a:cubicBezTo>
                    <a:pt x="223" y="19"/>
                    <a:pt x="223" y="19"/>
                    <a:pt x="223" y="19"/>
                  </a:cubicBezTo>
                  <a:cubicBezTo>
                    <a:pt x="210" y="19"/>
                    <a:pt x="210" y="19"/>
                    <a:pt x="210" y="19"/>
                  </a:cubicBezTo>
                  <a:cubicBezTo>
                    <a:pt x="210" y="10"/>
                    <a:pt x="210" y="10"/>
                    <a:pt x="210" y="10"/>
                  </a:cubicBezTo>
                  <a:cubicBezTo>
                    <a:pt x="210" y="4"/>
                    <a:pt x="205" y="0"/>
                    <a:pt x="200" y="0"/>
                  </a:cubicBezTo>
                  <a:cubicBezTo>
                    <a:pt x="198" y="0"/>
                    <a:pt x="198" y="0"/>
                    <a:pt x="198" y="0"/>
                  </a:cubicBezTo>
                  <a:cubicBezTo>
                    <a:pt x="193" y="0"/>
                    <a:pt x="189" y="4"/>
                    <a:pt x="189" y="10"/>
                  </a:cubicBezTo>
                  <a:cubicBezTo>
                    <a:pt x="189" y="19"/>
                    <a:pt x="189" y="19"/>
                    <a:pt x="189" y="19"/>
                  </a:cubicBezTo>
                  <a:cubicBezTo>
                    <a:pt x="161" y="19"/>
                    <a:pt x="161" y="19"/>
                    <a:pt x="161" y="19"/>
                  </a:cubicBezTo>
                  <a:cubicBezTo>
                    <a:pt x="161" y="10"/>
                    <a:pt x="161" y="10"/>
                    <a:pt x="161" y="10"/>
                  </a:cubicBezTo>
                  <a:cubicBezTo>
                    <a:pt x="161" y="4"/>
                    <a:pt x="157" y="0"/>
                    <a:pt x="152" y="0"/>
                  </a:cubicBezTo>
                  <a:cubicBezTo>
                    <a:pt x="150" y="0"/>
                    <a:pt x="150" y="0"/>
                    <a:pt x="150" y="0"/>
                  </a:cubicBezTo>
                  <a:cubicBezTo>
                    <a:pt x="145" y="0"/>
                    <a:pt x="140" y="4"/>
                    <a:pt x="140" y="10"/>
                  </a:cubicBezTo>
                  <a:cubicBezTo>
                    <a:pt x="140" y="19"/>
                    <a:pt x="140" y="19"/>
                    <a:pt x="140" y="19"/>
                  </a:cubicBezTo>
                  <a:cubicBezTo>
                    <a:pt x="113" y="19"/>
                    <a:pt x="113" y="19"/>
                    <a:pt x="113" y="19"/>
                  </a:cubicBezTo>
                  <a:cubicBezTo>
                    <a:pt x="113" y="10"/>
                    <a:pt x="113" y="10"/>
                    <a:pt x="113" y="10"/>
                  </a:cubicBezTo>
                  <a:cubicBezTo>
                    <a:pt x="113" y="4"/>
                    <a:pt x="109" y="0"/>
                    <a:pt x="104" y="0"/>
                  </a:cubicBezTo>
                  <a:cubicBezTo>
                    <a:pt x="102" y="0"/>
                    <a:pt x="102" y="0"/>
                    <a:pt x="102" y="0"/>
                  </a:cubicBezTo>
                  <a:cubicBezTo>
                    <a:pt x="97" y="0"/>
                    <a:pt x="92" y="4"/>
                    <a:pt x="92" y="10"/>
                  </a:cubicBezTo>
                  <a:cubicBezTo>
                    <a:pt x="92" y="19"/>
                    <a:pt x="92" y="19"/>
                    <a:pt x="92" y="19"/>
                  </a:cubicBezTo>
                  <a:cubicBezTo>
                    <a:pt x="65" y="19"/>
                    <a:pt x="65" y="19"/>
                    <a:pt x="65" y="19"/>
                  </a:cubicBezTo>
                  <a:cubicBezTo>
                    <a:pt x="65" y="10"/>
                    <a:pt x="65" y="10"/>
                    <a:pt x="65" y="10"/>
                  </a:cubicBezTo>
                  <a:cubicBezTo>
                    <a:pt x="65" y="4"/>
                    <a:pt x="61" y="0"/>
                    <a:pt x="56" y="0"/>
                  </a:cubicBezTo>
                  <a:cubicBezTo>
                    <a:pt x="54" y="0"/>
                    <a:pt x="54" y="0"/>
                    <a:pt x="54" y="0"/>
                  </a:cubicBezTo>
                  <a:cubicBezTo>
                    <a:pt x="48" y="0"/>
                    <a:pt x="44" y="4"/>
                    <a:pt x="44" y="10"/>
                  </a:cubicBezTo>
                  <a:cubicBezTo>
                    <a:pt x="44" y="19"/>
                    <a:pt x="44" y="19"/>
                    <a:pt x="44" y="19"/>
                  </a:cubicBezTo>
                  <a:cubicBezTo>
                    <a:pt x="0" y="19"/>
                    <a:pt x="0" y="19"/>
                    <a:pt x="0" y="19"/>
                  </a:cubicBezTo>
                  <a:cubicBezTo>
                    <a:pt x="0" y="298"/>
                    <a:pt x="0" y="298"/>
                    <a:pt x="0" y="298"/>
                  </a:cubicBezTo>
                  <a:cubicBezTo>
                    <a:pt x="251" y="298"/>
                    <a:pt x="251" y="298"/>
                    <a:pt x="251" y="298"/>
                  </a:cubicBezTo>
                  <a:cubicBezTo>
                    <a:pt x="251" y="199"/>
                    <a:pt x="251" y="199"/>
                    <a:pt x="251" y="199"/>
                  </a:cubicBezTo>
                  <a:cubicBezTo>
                    <a:pt x="233" y="218"/>
                    <a:pt x="233" y="218"/>
                    <a:pt x="233" y="218"/>
                  </a:cubicBezTo>
                  <a:lnTo>
                    <a:pt x="233"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
        <p:nvSpPr>
          <p:cNvPr id="16" name="文本占位符 6"/>
          <p:cNvSpPr>
            <a:spLocks noGrp="1"/>
          </p:cNvSpPr>
          <p:nvPr>
            <p:ph type="body" sz="quarter" idx="11" hasCustomPrompt="1"/>
          </p:nvPr>
        </p:nvSpPr>
        <p:spPr>
          <a:xfrm>
            <a:off x="451879" y="1241721"/>
            <a:ext cx="11306174" cy="4680000"/>
          </a:xfrm>
          <a:prstGeom prst="rect">
            <a:avLst/>
          </a:prstGeom>
        </p:spPr>
        <p:txBody>
          <a:bodyPr/>
          <a:lstStyle>
            <a:lvl1pPr algn="just" fontAlgn="auto">
              <a:defRPr baseline="0">
                <a:latin typeface="Huawei Sans" panose="020C0503030203020204" pitchFamily="34" charset="0"/>
                <a:ea typeface="方正兰亭黑简体" panose="02000000000000000000" pitchFamily="2" charset="-122"/>
                <a:cs typeface="Huawei Sans" panose="020C0503030203020204" pitchFamily="34" charset="0"/>
              </a:defRPr>
            </a:lvl1pPr>
            <a:lvl2pPr fontAlgn="auto">
              <a:defRPr baseline="0">
                <a:latin typeface="Huawei Sans" panose="020C0503030203020204" pitchFamily="34" charset="0"/>
              </a:defRPr>
            </a:lvl2pPr>
            <a:lvl3pPr fontAlgn="auto">
              <a:defRPr baseline="0">
                <a:latin typeface="Huawei Sans" panose="020C0503030203020204" pitchFamily="34" charset="0"/>
              </a:defRPr>
            </a:lvl3pPr>
            <a:lvl4pPr fontAlgn="auto">
              <a:defRPr baseline="0">
                <a:latin typeface="Huawei Sans" panose="020C0503030203020204" pitchFamily="34" charset="0"/>
              </a:defRPr>
            </a:lvl4pPr>
            <a:lvl5pPr fontAlgn="auto">
              <a:buNone/>
              <a:defRPr baseline="0">
                <a:latin typeface="Huawei Sans" panose="020C0503030203020204" pitchFamily="34" charset="0"/>
              </a:defRPr>
            </a:lvl5pPr>
          </a:lstStyle>
          <a:p>
            <a:pPr lvl="0"/>
            <a:r>
              <a:rPr lang="en-US" altLang="zh-CN" dirty="0"/>
              <a:t>Click to edit</a:t>
            </a:r>
            <a:endParaRPr lang="zh-CN" altLang="en-US" dirty="0"/>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1169303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更多信息(可选)">
    <p:spTree>
      <p:nvGrpSpPr>
        <p:cNvPr id="1" name=""/>
        <p:cNvGrpSpPr/>
        <p:nvPr/>
      </p:nvGrpSpPr>
      <p:grpSpPr>
        <a:xfrm>
          <a:off x="0" y="0"/>
          <a:ext cx="0" cy="0"/>
          <a:chOff x="0" y="0"/>
          <a:chExt cx="0" cy="0"/>
        </a:xfrm>
      </p:grpSpPr>
      <p:sp>
        <p:nvSpPr>
          <p:cNvPr id="12" name="文本占位符 6"/>
          <p:cNvSpPr>
            <a:spLocks noGrp="1"/>
          </p:cNvSpPr>
          <p:nvPr>
            <p:ph type="body" sz="quarter" idx="10" hasCustomPrompt="1"/>
          </p:nvPr>
        </p:nvSpPr>
        <p:spPr>
          <a:xfrm>
            <a:off x="451878" y="1242452"/>
            <a:ext cx="11306175" cy="4680000"/>
          </a:xfrm>
          <a:prstGeom prst="rect">
            <a:avLst/>
          </a:prstGeom>
        </p:spPr>
        <p:txBody>
          <a:bodyPr/>
          <a:lstStyle>
            <a:lvl1pPr algn="just" fontAlgn="auto">
              <a:defRPr baseline="0">
                <a:latin typeface="Huawei Sans" panose="020C0503030203020204" pitchFamily="34" charset="0"/>
                <a:ea typeface="方正兰亭黑简体" panose="02000000000000000000" pitchFamily="2" charset="-122"/>
                <a:cs typeface="Huawei Sans" panose="020C0503030203020204" pitchFamily="34" charset="0"/>
              </a:defRPr>
            </a:lvl1pPr>
            <a:lvl5pPr>
              <a:buNone/>
              <a:defRPr/>
            </a:lvl5pPr>
          </a:lstStyle>
          <a:p>
            <a:r>
              <a:rPr lang="en-US" altLang="zh-CN" dirty="0"/>
              <a:t>More information for trainees</a:t>
            </a:r>
            <a:endParaRPr lang="zh-CN" altLang="en-US" dirty="0"/>
          </a:p>
        </p:txBody>
      </p:sp>
      <p:sp>
        <p:nvSpPr>
          <p:cNvPr id="13"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5040560" cy="639559"/>
          </a:xfrm>
          <a:prstGeom prst="rect">
            <a:avLst/>
          </a:prstGeom>
          <a:noFill/>
          <a:ln w="9525">
            <a:noFill/>
            <a:miter lim="800000"/>
            <a:headEnd/>
            <a:tailEnd/>
          </a:ln>
        </p:spPr>
        <p:txBody>
          <a:bodyPr wrap="square" lIns="99980" tIns="49987" rIns="99980" bIns="49987" rtlCol="0">
            <a:spAutoFit/>
          </a:bodyPr>
          <a:lstStyle/>
          <a:p>
            <a:pPr algn="l" defTabSz="1001624" rtl="0" eaLnBrk="0" fontAlgn="ctr" hangingPunct="0">
              <a:spcBef>
                <a:spcPct val="0"/>
              </a:spcBef>
              <a:spcAft>
                <a:spcPct val="0"/>
              </a:spcAft>
            </a:pPr>
            <a:r>
              <a:rPr lang="en-US" altLang="zh-CN" sz="3500" b="1" kern="1200"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More Information</a:t>
            </a:r>
          </a:p>
        </p:txBody>
      </p:sp>
      <p:sp>
        <p:nvSpPr>
          <p:cNvPr id="14"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5"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6" name="组合 15"/>
          <p:cNvGrpSpPr/>
          <p:nvPr userDrawn="1"/>
        </p:nvGrpSpPr>
        <p:grpSpPr>
          <a:xfrm>
            <a:off x="479376" y="480268"/>
            <a:ext cx="496581" cy="496581"/>
            <a:chOff x="4485904" y="3429000"/>
            <a:chExt cx="2003425" cy="2003425"/>
          </a:xfrm>
          <a:solidFill>
            <a:schemeClr val="bg1"/>
          </a:solidFill>
        </p:grpSpPr>
        <p:sp>
          <p:nvSpPr>
            <p:cNvPr id="17" name="Freeform 6"/>
            <p:cNvSpPr>
              <a:spLocks noEditPoints="1"/>
            </p:cNvSpPr>
            <p:nvPr/>
          </p:nvSpPr>
          <p:spPr bwMode="auto">
            <a:xfrm>
              <a:off x="4485904" y="3429000"/>
              <a:ext cx="2003425" cy="2003425"/>
            </a:xfrm>
            <a:custGeom>
              <a:avLst/>
              <a:gdLst>
                <a:gd name="T0" fmla="*/ 669 w 1338"/>
                <a:gd name="T1" fmla="*/ 0 h 1338"/>
                <a:gd name="T2" fmla="*/ 1338 w 1338"/>
                <a:gd name="T3" fmla="*/ 669 h 1338"/>
                <a:gd name="T4" fmla="*/ 669 w 1338"/>
                <a:gd name="T5" fmla="*/ 1338 h 1338"/>
                <a:gd name="T6" fmla="*/ 0 w 1338"/>
                <a:gd name="T7" fmla="*/ 669 h 1338"/>
                <a:gd name="T8" fmla="*/ 669 w 1338"/>
                <a:gd name="T9" fmla="*/ 0 h 1338"/>
                <a:gd name="T10" fmla="*/ 669 w 1338"/>
                <a:gd name="T11" fmla="*/ 92 h 1338"/>
                <a:gd name="T12" fmla="*/ 1246 w 1338"/>
                <a:gd name="T13" fmla="*/ 669 h 1338"/>
                <a:gd name="T14" fmla="*/ 669 w 1338"/>
                <a:gd name="T15" fmla="*/ 1246 h 1338"/>
                <a:gd name="T16" fmla="*/ 92 w 1338"/>
                <a:gd name="T17" fmla="*/ 669 h 1338"/>
                <a:gd name="T18" fmla="*/ 669 w 1338"/>
                <a:gd name="T19" fmla="*/ 92 h 1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8" h="1338">
                  <a:moveTo>
                    <a:pt x="669" y="0"/>
                  </a:moveTo>
                  <a:cubicBezTo>
                    <a:pt x="1039" y="0"/>
                    <a:pt x="1338" y="299"/>
                    <a:pt x="1338" y="669"/>
                  </a:cubicBezTo>
                  <a:cubicBezTo>
                    <a:pt x="1338" y="1039"/>
                    <a:pt x="1039" y="1338"/>
                    <a:pt x="669" y="1338"/>
                  </a:cubicBezTo>
                  <a:cubicBezTo>
                    <a:pt x="299" y="1338"/>
                    <a:pt x="0" y="1039"/>
                    <a:pt x="0" y="669"/>
                  </a:cubicBezTo>
                  <a:cubicBezTo>
                    <a:pt x="0" y="299"/>
                    <a:pt x="299" y="0"/>
                    <a:pt x="669" y="0"/>
                  </a:cubicBezTo>
                  <a:close/>
                  <a:moveTo>
                    <a:pt x="669" y="92"/>
                  </a:moveTo>
                  <a:cubicBezTo>
                    <a:pt x="988" y="92"/>
                    <a:pt x="1246" y="350"/>
                    <a:pt x="1246" y="669"/>
                  </a:cubicBezTo>
                  <a:cubicBezTo>
                    <a:pt x="1246" y="988"/>
                    <a:pt x="988" y="1246"/>
                    <a:pt x="669" y="1246"/>
                  </a:cubicBezTo>
                  <a:cubicBezTo>
                    <a:pt x="350" y="1246"/>
                    <a:pt x="92" y="988"/>
                    <a:pt x="92" y="669"/>
                  </a:cubicBezTo>
                  <a:cubicBezTo>
                    <a:pt x="92" y="350"/>
                    <a:pt x="350" y="92"/>
                    <a:pt x="66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8" name="Freeform 7"/>
            <p:cNvSpPr>
              <a:spLocks/>
            </p:cNvSpPr>
            <p:nvPr/>
          </p:nvSpPr>
          <p:spPr bwMode="auto">
            <a:xfrm>
              <a:off x="4978029" y="4324350"/>
              <a:ext cx="212725" cy="212725"/>
            </a:xfrm>
            <a:custGeom>
              <a:avLst/>
              <a:gdLst>
                <a:gd name="T0" fmla="*/ 0 w 142"/>
                <a:gd name="T1" fmla="*/ 72 h 142"/>
                <a:gd name="T2" fmla="*/ 0 w 142"/>
                <a:gd name="T3" fmla="*/ 70 h 142"/>
                <a:gd name="T4" fmla="*/ 71 w 142"/>
                <a:gd name="T5" fmla="*/ 0 h 142"/>
                <a:gd name="T6" fmla="*/ 71 w 142"/>
                <a:gd name="T7" fmla="*/ 0 h 142"/>
                <a:gd name="T8" fmla="*/ 142 w 142"/>
                <a:gd name="T9" fmla="*/ 70 h 142"/>
                <a:gd name="T10" fmla="*/ 142 w 142"/>
                <a:gd name="T11" fmla="*/ 72 h 142"/>
                <a:gd name="T12" fmla="*/ 71 w 142"/>
                <a:gd name="T13" fmla="*/ 142 h 142"/>
                <a:gd name="T14" fmla="*/ 71 w 142"/>
                <a:gd name="T15" fmla="*/ 142 h 142"/>
                <a:gd name="T16" fmla="*/ 0 w 142"/>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2">
                  <a:moveTo>
                    <a:pt x="0" y="72"/>
                  </a:moveTo>
                  <a:cubicBezTo>
                    <a:pt x="0" y="70"/>
                    <a:pt x="0" y="70"/>
                    <a:pt x="0" y="70"/>
                  </a:cubicBezTo>
                  <a:cubicBezTo>
                    <a:pt x="0" y="32"/>
                    <a:pt x="32" y="0"/>
                    <a:pt x="71" y="0"/>
                  </a:cubicBezTo>
                  <a:cubicBezTo>
                    <a:pt x="71" y="0"/>
                    <a:pt x="71" y="0"/>
                    <a:pt x="71" y="0"/>
                  </a:cubicBezTo>
                  <a:cubicBezTo>
                    <a:pt x="110" y="0"/>
                    <a:pt x="142" y="32"/>
                    <a:pt x="142" y="70"/>
                  </a:cubicBezTo>
                  <a:cubicBezTo>
                    <a:pt x="142" y="72"/>
                    <a:pt x="142" y="72"/>
                    <a:pt x="142" y="72"/>
                  </a:cubicBezTo>
                  <a:cubicBezTo>
                    <a:pt x="142" y="110"/>
                    <a:pt x="110" y="142"/>
                    <a:pt x="71" y="142"/>
                  </a:cubicBezTo>
                  <a:cubicBezTo>
                    <a:pt x="71" y="142"/>
                    <a:pt x="71" y="142"/>
                    <a:pt x="71" y="142"/>
                  </a:cubicBezTo>
                  <a:cubicBezTo>
                    <a:pt x="32"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9" name="Freeform 8"/>
            <p:cNvSpPr>
              <a:spLocks/>
            </p:cNvSpPr>
            <p:nvPr/>
          </p:nvSpPr>
          <p:spPr bwMode="auto">
            <a:xfrm>
              <a:off x="5395542" y="4324350"/>
              <a:ext cx="211138" cy="212725"/>
            </a:xfrm>
            <a:custGeom>
              <a:avLst/>
              <a:gdLst>
                <a:gd name="T0" fmla="*/ 0 w 141"/>
                <a:gd name="T1" fmla="*/ 72 h 142"/>
                <a:gd name="T2" fmla="*/ 0 w 141"/>
                <a:gd name="T3" fmla="*/ 70 h 142"/>
                <a:gd name="T4" fmla="*/ 70 w 141"/>
                <a:gd name="T5" fmla="*/ 0 h 142"/>
                <a:gd name="T6" fmla="*/ 70 w 141"/>
                <a:gd name="T7" fmla="*/ 0 h 142"/>
                <a:gd name="T8" fmla="*/ 141 w 141"/>
                <a:gd name="T9" fmla="*/ 70 h 142"/>
                <a:gd name="T10" fmla="*/ 141 w 141"/>
                <a:gd name="T11" fmla="*/ 72 h 142"/>
                <a:gd name="T12" fmla="*/ 70 w 141"/>
                <a:gd name="T13" fmla="*/ 142 h 142"/>
                <a:gd name="T14" fmla="*/ 70 w 141"/>
                <a:gd name="T15" fmla="*/ 142 h 142"/>
                <a:gd name="T16" fmla="*/ 0 w 141"/>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42">
                  <a:moveTo>
                    <a:pt x="0" y="72"/>
                  </a:moveTo>
                  <a:cubicBezTo>
                    <a:pt x="0" y="70"/>
                    <a:pt x="0" y="70"/>
                    <a:pt x="0" y="70"/>
                  </a:cubicBezTo>
                  <a:cubicBezTo>
                    <a:pt x="0" y="32"/>
                    <a:pt x="31" y="0"/>
                    <a:pt x="70" y="0"/>
                  </a:cubicBezTo>
                  <a:cubicBezTo>
                    <a:pt x="70" y="0"/>
                    <a:pt x="70" y="0"/>
                    <a:pt x="70" y="0"/>
                  </a:cubicBezTo>
                  <a:cubicBezTo>
                    <a:pt x="109" y="0"/>
                    <a:pt x="141" y="32"/>
                    <a:pt x="141" y="70"/>
                  </a:cubicBezTo>
                  <a:cubicBezTo>
                    <a:pt x="141" y="72"/>
                    <a:pt x="141" y="72"/>
                    <a:pt x="141" y="72"/>
                  </a:cubicBezTo>
                  <a:cubicBezTo>
                    <a:pt x="141" y="110"/>
                    <a:pt x="109" y="142"/>
                    <a:pt x="70" y="142"/>
                  </a:cubicBezTo>
                  <a:cubicBezTo>
                    <a:pt x="70" y="142"/>
                    <a:pt x="70" y="142"/>
                    <a:pt x="70" y="142"/>
                  </a:cubicBezTo>
                  <a:cubicBezTo>
                    <a:pt x="31"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0" name="Freeform 9"/>
            <p:cNvSpPr>
              <a:spLocks/>
            </p:cNvSpPr>
            <p:nvPr/>
          </p:nvSpPr>
          <p:spPr bwMode="auto">
            <a:xfrm>
              <a:off x="5809879" y="4324350"/>
              <a:ext cx="211138" cy="212725"/>
            </a:xfrm>
            <a:custGeom>
              <a:avLst/>
              <a:gdLst>
                <a:gd name="T0" fmla="*/ 0 w 141"/>
                <a:gd name="T1" fmla="*/ 72 h 142"/>
                <a:gd name="T2" fmla="*/ 0 w 141"/>
                <a:gd name="T3" fmla="*/ 70 h 142"/>
                <a:gd name="T4" fmla="*/ 70 w 141"/>
                <a:gd name="T5" fmla="*/ 0 h 142"/>
                <a:gd name="T6" fmla="*/ 70 w 141"/>
                <a:gd name="T7" fmla="*/ 0 h 142"/>
                <a:gd name="T8" fmla="*/ 141 w 141"/>
                <a:gd name="T9" fmla="*/ 70 h 142"/>
                <a:gd name="T10" fmla="*/ 141 w 141"/>
                <a:gd name="T11" fmla="*/ 72 h 142"/>
                <a:gd name="T12" fmla="*/ 70 w 141"/>
                <a:gd name="T13" fmla="*/ 142 h 142"/>
                <a:gd name="T14" fmla="*/ 70 w 141"/>
                <a:gd name="T15" fmla="*/ 142 h 142"/>
                <a:gd name="T16" fmla="*/ 0 w 141"/>
                <a:gd name="T17" fmla="*/ 7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42">
                  <a:moveTo>
                    <a:pt x="0" y="72"/>
                  </a:moveTo>
                  <a:cubicBezTo>
                    <a:pt x="0" y="70"/>
                    <a:pt x="0" y="70"/>
                    <a:pt x="0" y="70"/>
                  </a:cubicBezTo>
                  <a:cubicBezTo>
                    <a:pt x="0" y="32"/>
                    <a:pt x="32" y="0"/>
                    <a:pt x="70" y="0"/>
                  </a:cubicBezTo>
                  <a:cubicBezTo>
                    <a:pt x="70" y="0"/>
                    <a:pt x="70" y="0"/>
                    <a:pt x="70" y="0"/>
                  </a:cubicBezTo>
                  <a:cubicBezTo>
                    <a:pt x="109" y="0"/>
                    <a:pt x="141" y="32"/>
                    <a:pt x="141" y="70"/>
                  </a:cubicBezTo>
                  <a:cubicBezTo>
                    <a:pt x="141" y="72"/>
                    <a:pt x="141" y="72"/>
                    <a:pt x="141" y="72"/>
                  </a:cubicBezTo>
                  <a:cubicBezTo>
                    <a:pt x="141" y="110"/>
                    <a:pt x="109" y="142"/>
                    <a:pt x="70" y="142"/>
                  </a:cubicBezTo>
                  <a:cubicBezTo>
                    <a:pt x="70" y="142"/>
                    <a:pt x="70" y="142"/>
                    <a:pt x="70" y="142"/>
                  </a:cubicBezTo>
                  <a:cubicBezTo>
                    <a:pt x="32" y="142"/>
                    <a:pt x="0" y="110"/>
                    <a:pt x="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Tree>
    <p:extLst>
      <p:ext uri="{BB962C8B-B14F-4D97-AF65-F5344CB8AC3E}">
        <p14:creationId xmlns:p14="http://schemas.microsoft.com/office/powerpoint/2010/main" val="113392733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学习推荐(可选)">
    <p:spTree>
      <p:nvGrpSpPr>
        <p:cNvPr id="1" name=""/>
        <p:cNvGrpSpPr/>
        <p:nvPr/>
      </p:nvGrpSpPr>
      <p:grpSpPr>
        <a:xfrm>
          <a:off x="0" y="0"/>
          <a:ext cx="0" cy="0"/>
          <a:chOff x="0" y="0"/>
          <a:chExt cx="0" cy="0"/>
        </a:xfrm>
      </p:grpSpPr>
      <p:sp>
        <p:nvSpPr>
          <p:cNvPr id="14" name="文本占位符 6"/>
          <p:cNvSpPr>
            <a:spLocks noGrp="1"/>
          </p:cNvSpPr>
          <p:nvPr>
            <p:ph type="body" sz="quarter" idx="10"/>
          </p:nvPr>
        </p:nvSpPr>
        <p:spPr>
          <a:xfrm>
            <a:off x="451878" y="1242452"/>
            <a:ext cx="11306175" cy="4680000"/>
          </a:xfrm>
          <a:prstGeom prst="rect">
            <a:avLst/>
          </a:prstGeom>
        </p:spPr>
        <p:txBody>
          <a:bodyPr/>
          <a:lstStyle>
            <a:lvl1pPr algn="just" fontAlgn="auto">
              <a:defRPr baseline="0">
                <a:latin typeface="Huawei Sans" panose="020C0503030203020204" pitchFamily="34" charset="0"/>
                <a:ea typeface="方正兰亭黑简体" panose="02000000000000000000" pitchFamily="2" charset="-122"/>
                <a:cs typeface="Huawei Sans" panose="020C0503030203020204" pitchFamily="34" charset="0"/>
              </a:defRPr>
            </a:lvl1pPr>
          </a:lstStyle>
          <a:p>
            <a:endParaRPr lang="zh-CN" altLang="en-US" dirty="0"/>
          </a:p>
        </p:txBody>
      </p:sp>
      <p:sp>
        <p:nvSpPr>
          <p:cNvPr id="15"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5040560" cy="639559"/>
          </a:xfrm>
          <a:prstGeom prst="rect">
            <a:avLst/>
          </a:prstGeom>
          <a:noFill/>
          <a:ln w="9525">
            <a:noFill/>
            <a:miter lim="800000"/>
            <a:headEnd/>
            <a:tailEnd/>
          </a:ln>
        </p:spPr>
        <p:txBody>
          <a:bodyPr wrap="square" lIns="99980" tIns="49987" rIns="99980" bIns="49987" rtlCol="0">
            <a:spAutoFit/>
          </a:bodyPr>
          <a:lstStyle/>
          <a:p>
            <a:pPr algn="l" defTabSz="1001624" rtl="0" eaLnBrk="0" fontAlgn="ctr" hangingPunct="0">
              <a:spcBef>
                <a:spcPct val="0"/>
              </a:spcBef>
              <a:spcAft>
                <a:spcPct val="0"/>
              </a:spcAft>
            </a:pPr>
            <a:r>
              <a:rPr lang="en-US" altLang="zh-CN" sz="3500" b="1" kern="1200"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Recommendations</a:t>
            </a:r>
          </a:p>
        </p:txBody>
      </p:sp>
      <p:sp>
        <p:nvSpPr>
          <p:cNvPr id="16"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7"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8" name="组合 17"/>
          <p:cNvGrpSpPr/>
          <p:nvPr userDrawn="1"/>
        </p:nvGrpSpPr>
        <p:grpSpPr>
          <a:xfrm>
            <a:off x="515380" y="456929"/>
            <a:ext cx="461963" cy="485190"/>
            <a:chOff x="-779463" y="1835151"/>
            <a:chExt cx="1136650" cy="1193799"/>
          </a:xfrm>
          <a:solidFill>
            <a:schemeClr val="bg1"/>
          </a:solidFill>
        </p:grpSpPr>
        <p:sp>
          <p:nvSpPr>
            <p:cNvPr id="19" name="Freeform 6"/>
            <p:cNvSpPr>
              <a:spLocks/>
            </p:cNvSpPr>
            <p:nvPr/>
          </p:nvSpPr>
          <p:spPr bwMode="auto">
            <a:xfrm>
              <a:off x="-727075" y="2262188"/>
              <a:ext cx="1031875" cy="625475"/>
            </a:xfrm>
            <a:custGeom>
              <a:avLst/>
              <a:gdLst>
                <a:gd name="T0" fmla="*/ 946 w 968"/>
                <a:gd name="T1" fmla="*/ 587 h 587"/>
                <a:gd name="T2" fmla="*/ 22 w 968"/>
                <a:gd name="T3" fmla="*/ 587 h 587"/>
                <a:gd name="T4" fmla="*/ 0 w 968"/>
                <a:gd name="T5" fmla="*/ 565 h 587"/>
                <a:gd name="T6" fmla="*/ 0 w 968"/>
                <a:gd name="T7" fmla="*/ 63 h 587"/>
                <a:gd name="T8" fmla="*/ 62 w 968"/>
                <a:gd name="T9" fmla="*/ 0 h 587"/>
                <a:gd name="T10" fmla="*/ 104 w 968"/>
                <a:gd name="T11" fmla="*/ 0 h 587"/>
                <a:gd name="T12" fmla="*/ 126 w 968"/>
                <a:gd name="T13" fmla="*/ 22 h 587"/>
                <a:gd name="T14" fmla="*/ 104 w 968"/>
                <a:gd name="T15" fmla="*/ 43 h 587"/>
                <a:gd name="T16" fmla="*/ 62 w 968"/>
                <a:gd name="T17" fmla="*/ 43 h 587"/>
                <a:gd name="T18" fmla="*/ 43 w 968"/>
                <a:gd name="T19" fmla="*/ 63 h 587"/>
                <a:gd name="T20" fmla="*/ 43 w 968"/>
                <a:gd name="T21" fmla="*/ 544 h 587"/>
                <a:gd name="T22" fmla="*/ 925 w 968"/>
                <a:gd name="T23" fmla="*/ 544 h 587"/>
                <a:gd name="T24" fmla="*/ 925 w 968"/>
                <a:gd name="T25" fmla="*/ 63 h 587"/>
                <a:gd name="T26" fmla="*/ 906 w 968"/>
                <a:gd name="T27" fmla="*/ 43 h 587"/>
                <a:gd name="T28" fmla="*/ 859 w 968"/>
                <a:gd name="T29" fmla="*/ 43 h 587"/>
                <a:gd name="T30" fmla="*/ 837 w 968"/>
                <a:gd name="T31" fmla="*/ 22 h 587"/>
                <a:gd name="T32" fmla="*/ 859 w 968"/>
                <a:gd name="T33" fmla="*/ 0 h 587"/>
                <a:gd name="T34" fmla="*/ 906 w 968"/>
                <a:gd name="T35" fmla="*/ 0 h 587"/>
                <a:gd name="T36" fmla="*/ 968 w 968"/>
                <a:gd name="T37" fmla="*/ 63 h 587"/>
                <a:gd name="T38" fmla="*/ 968 w 968"/>
                <a:gd name="T39" fmla="*/ 565 h 587"/>
                <a:gd name="T40" fmla="*/ 946 w 968"/>
                <a:gd name="T41"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8" h="587">
                  <a:moveTo>
                    <a:pt x="946" y="587"/>
                  </a:moveTo>
                  <a:cubicBezTo>
                    <a:pt x="22" y="587"/>
                    <a:pt x="22" y="587"/>
                    <a:pt x="22" y="587"/>
                  </a:cubicBezTo>
                  <a:cubicBezTo>
                    <a:pt x="10" y="587"/>
                    <a:pt x="0" y="577"/>
                    <a:pt x="0" y="565"/>
                  </a:cubicBezTo>
                  <a:cubicBezTo>
                    <a:pt x="0" y="63"/>
                    <a:pt x="0" y="63"/>
                    <a:pt x="0" y="63"/>
                  </a:cubicBezTo>
                  <a:cubicBezTo>
                    <a:pt x="0" y="28"/>
                    <a:pt x="28" y="0"/>
                    <a:pt x="62" y="0"/>
                  </a:cubicBezTo>
                  <a:cubicBezTo>
                    <a:pt x="104" y="0"/>
                    <a:pt x="104" y="0"/>
                    <a:pt x="104" y="0"/>
                  </a:cubicBezTo>
                  <a:cubicBezTo>
                    <a:pt x="116" y="0"/>
                    <a:pt x="126" y="10"/>
                    <a:pt x="126" y="22"/>
                  </a:cubicBezTo>
                  <a:cubicBezTo>
                    <a:pt x="126" y="34"/>
                    <a:pt x="116" y="43"/>
                    <a:pt x="104" y="43"/>
                  </a:cubicBezTo>
                  <a:cubicBezTo>
                    <a:pt x="62" y="43"/>
                    <a:pt x="62" y="43"/>
                    <a:pt x="62" y="43"/>
                  </a:cubicBezTo>
                  <a:cubicBezTo>
                    <a:pt x="52" y="43"/>
                    <a:pt x="43" y="52"/>
                    <a:pt x="43" y="63"/>
                  </a:cubicBezTo>
                  <a:cubicBezTo>
                    <a:pt x="43" y="544"/>
                    <a:pt x="43" y="544"/>
                    <a:pt x="43" y="544"/>
                  </a:cubicBezTo>
                  <a:cubicBezTo>
                    <a:pt x="925" y="544"/>
                    <a:pt x="925" y="544"/>
                    <a:pt x="925" y="544"/>
                  </a:cubicBezTo>
                  <a:cubicBezTo>
                    <a:pt x="925" y="63"/>
                    <a:pt x="925" y="63"/>
                    <a:pt x="925" y="63"/>
                  </a:cubicBezTo>
                  <a:cubicBezTo>
                    <a:pt x="925" y="52"/>
                    <a:pt x="916" y="43"/>
                    <a:pt x="906" y="43"/>
                  </a:cubicBezTo>
                  <a:cubicBezTo>
                    <a:pt x="859" y="43"/>
                    <a:pt x="859" y="43"/>
                    <a:pt x="859" y="43"/>
                  </a:cubicBezTo>
                  <a:cubicBezTo>
                    <a:pt x="847" y="43"/>
                    <a:pt x="837" y="34"/>
                    <a:pt x="837" y="22"/>
                  </a:cubicBezTo>
                  <a:cubicBezTo>
                    <a:pt x="837" y="10"/>
                    <a:pt x="847" y="0"/>
                    <a:pt x="859" y="0"/>
                  </a:cubicBezTo>
                  <a:cubicBezTo>
                    <a:pt x="906" y="0"/>
                    <a:pt x="906" y="0"/>
                    <a:pt x="906" y="0"/>
                  </a:cubicBezTo>
                  <a:cubicBezTo>
                    <a:pt x="940" y="0"/>
                    <a:pt x="968" y="28"/>
                    <a:pt x="968" y="63"/>
                  </a:cubicBezTo>
                  <a:cubicBezTo>
                    <a:pt x="968" y="565"/>
                    <a:pt x="968" y="565"/>
                    <a:pt x="968" y="565"/>
                  </a:cubicBezTo>
                  <a:cubicBezTo>
                    <a:pt x="968" y="577"/>
                    <a:pt x="958" y="587"/>
                    <a:pt x="946" y="5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0" name="Freeform 7"/>
            <p:cNvSpPr>
              <a:spLocks noEditPoints="1"/>
            </p:cNvSpPr>
            <p:nvPr/>
          </p:nvSpPr>
          <p:spPr bwMode="auto">
            <a:xfrm>
              <a:off x="-779463" y="2841625"/>
              <a:ext cx="1136650" cy="187325"/>
            </a:xfrm>
            <a:custGeom>
              <a:avLst/>
              <a:gdLst>
                <a:gd name="T0" fmla="*/ 1024 w 1066"/>
                <a:gd name="T1" fmla="*/ 176 h 176"/>
                <a:gd name="T2" fmla="*/ 42 w 1066"/>
                <a:gd name="T3" fmla="*/ 176 h 176"/>
                <a:gd name="T4" fmla="*/ 0 w 1066"/>
                <a:gd name="T5" fmla="*/ 134 h 176"/>
                <a:gd name="T6" fmla="*/ 0 w 1066"/>
                <a:gd name="T7" fmla="*/ 42 h 176"/>
                <a:gd name="T8" fmla="*/ 42 w 1066"/>
                <a:gd name="T9" fmla="*/ 0 h 176"/>
                <a:gd name="T10" fmla="*/ 1024 w 1066"/>
                <a:gd name="T11" fmla="*/ 0 h 176"/>
                <a:gd name="T12" fmla="*/ 1066 w 1066"/>
                <a:gd name="T13" fmla="*/ 42 h 176"/>
                <a:gd name="T14" fmla="*/ 1066 w 1066"/>
                <a:gd name="T15" fmla="*/ 134 h 176"/>
                <a:gd name="T16" fmla="*/ 1024 w 1066"/>
                <a:gd name="T17" fmla="*/ 176 h 176"/>
                <a:gd name="T18" fmla="*/ 1023 w 1066"/>
                <a:gd name="T19" fmla="*/ 42 h 176"/>
                <a:gd name="T20" fmla="*/ 42 w 1066"/>
                <a:gd name="T21" fmla="*/ 43 h 176"/>
                <a:gd name="T22" fmla="*/ 43 w 1066"/>
                <a:gd name="T23" fmla="*/ 134 h 176"/>
                <a:gd name="T24" fmla="*/ 1023 w 1066"/>
                <a:gd name="T25" fmla="*/ 133 h 176"/>
                <a:gd name="T26" fmla="*/ 1023 w 1066"/>
                <a:gd name="T27" fmla="*/ 4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6" h="176">
                  <a:moveTo>
                    <a:pt x="1024" y="176"/>
                  </a:moveTo>
                  <a:cubicBezTo>
                    <a:pt x="42" y="176"/>
                    <a:pt x="42" y="176"/>
                    <a:pt x="42" y="176"/>
                  </a:cubicBezTo>
                  <a:cubicBezTo>
                    <a:pt x="19" y="176"/>
                    <a:pt x="0" y="157"/>
                    <a:pt x="0" y="134"/>
                  </a:cubicBezTo>
                  <a:cubicBezTo>
                    <a:pt x="0" y="42"/>
                    <a:pt x="0" y="42"/>
                    <a:pt x="0" y="42"/>
                  </a:cubicBezTo>
                  <a:cubicBezTo>
                    <a:pt x="0" y="18"/>
                    <a:pt x="19" y="0"/>
                    <a:pt x="42" y="0"/>
                  </a:cubicBezTo>
                  <a:cubicBezTo>
                    <a:pt x="1024" y="0"/>
                    <a:pt x="1024" y="0"/>
                    <a:pt x="1024" y="0"/>
                  </a:cubicBezTo>
                  <a:cubicBezTo>
                    <a:pt x="1047" y="0"/>
                    <a:pt x="1066" y="18"/>
                    <a:pt x="1066" y="42"/>
                  </a:cubicBezTo>
                  <a:cubicBezTo>
                    <a:pt x="1066" y="134"/>
                    <a:pt x="1066" y="134"/>
                    <a:pt x="1066" y="134"/>
                  </a:cubicBezTo>
                  <a:cubicBezTo>
                    <a:pt x="1066" y="157"/>
                    <a:pt x="1047" y="176"/>
                    <a:pt x="1024" y="176"/>
                  </a:cubicBezTo>
                  <a:close/>
                  <a:moveTo>
                    <a:pt x="1023" y="42"/>
                  </a:moveTo>
                  <a:cubicBezTo>
                    <a:pt x="42" y="43"/>
                    <a:pt x="42" y="43"/>
                    <a:pt x="42" y="43"/>
                  </a:cubicBezTo>
                  <a:cubicBezTo>
                    <a:pt x="43" y="134"/>
                    <a:pt x="43" y="134"/>
                    <a:pt x="43" y="134"/>
                  </a:cubicBezTo>
                  <a:cubicBezTo>
                    <a:pt x="1023" y="133"/>
                    <a:pt x="1023" y="133"/>
                    <a:pt x="1023" y="133"/>
                  </a:cubicBezTo>
                  <a:lnTo>
                    <a:pt x="1023"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1" name="Freeform 8"/>
            <p:cNvSpPr>
              <a:spLocks/>
            </p:cNvSpPr>
            <p:nvPr/>
          </p:nvSpPr>
          <p:spPr bwMode="auto">
            <a:xfrm>
              <a:off x="-303213" y="2911475"/>
              <a:ext cx="184150" cy="46037"/>
            </a:xfrm>
            <a:custGeom>
              <a:avLst/>
              <a:gdLst>
                <a:gd name="T0" fmla="*/ 151 w 172"/>
                <a:gd name="T1" fmla="*/ 43 h 43"/>
                <a:gd name="T2" fmla="*/ 21 w 172"/>
                <a:gd name="T3" fmla="*/ 43 h 43"/>
                <a:gd name="T4" fmla="*/ 0 w 172"/>
                <a:gd name="T5" fmla="*/ 22 h 43"/>
                <a:gd name="T6" fmla="*/ 21 w 172"/>
                <a:gd name="T7" fmla="*/ 0 h 43"/>
                <a:gd name="T8" fmla="*/ 151 w 172"/>
                <a:gd name="T9" fmla="*/ 0 h 43"/>
                <a:gd name="T10" fmla="*/ 172 w 172"/>
                <a:gd name="T11" fmla="*/ 22 h 43"/>
                <a:gd name="T12" fmla="*/ 151 w 17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172" h="43">
                  <a:moveTo>
                    <a:pt x="151" y="43"/>
                  </a:moveTo>
                  <a:cubicBezTo>
                    <a:pt x="21" y="43"/>
                    <a:pt x="21" y="43"/>
                    <a:pt x="21" y="43"/>
                  </a:cubicBezTo>
                  <a:cubicBezTo>
                    <a:pt x="10" y="43"/>
                    <a:pt x="0" y="34"/>
                    <a:pt x="0" y="22"/>
                  </a:cubicBezTo>
                  <a:cubicBezTo>
                    <a:pt x="0" y="10"/>
                    <a:pt x="10" y="0"/>
                    <a:pt x="21" y="0"/>
                  </a:cubicBezTo>
                  <a:cubicBezTo>
                    <a:pt x="151" y="0"/>
                    <a:pt x="151" y="0"/>
                    <a:pt x="151" y="0"/>
                  </a:cubicBezTo>
                  <a:cubicBezTo>
                    <a:pt x="162" y="0"/>
                    <a:pt x="172" y="10"/>
                    <a:pt x="172" y="22"/>
                  </a:cubicBezTo>
                  <a:cubicBezTo>
                    <a:pt x="172" y="34"/>
                    <a:pt x="162" y="43"/>
                    <a:pt x="15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2" name="Freeform 9"/>
            <p:cNvSpPr>
              <a:spLocks noEditPoints="1"/>
            </p:cNvSpPr>
            <p:nvPr/>
          </p:nvSpPr>
          <p:spPr bwMode="auto">
            <a:xfrm>
              <a:off x="-568325" y="1835151"/>
              <a:ext cx="712788" cy="852487"/>
            </a:xfrm>
            <a:custGeom>
              <a:avLst/>
              <a:gdLst>
                <a:gd name="T0" fmla="*/ 335 w 668"/>
                <a:gd name="T1" fmla="*/ 800 h 800"/>
                <a:gd name="T2" fmla="*/ 316 w 668"/>
                <a:gd name="T3" fmla="*/ 789 h 800"/>
                <a:gd name="T4" fmla="*/ 246 w 668"/>
                <a:gd name="T5" fmla="*/ 662 h 800"/>
                <a:gd name="T6" fmla="*/ 57 w 668"/>
                <a:gd name="T7" fmla="*/ 508 h 800"/>
                <a:gd name="T8" fmla="*/ 49 w 668"/>
                <a:gd name="T9" fmla="*/ 492 h 800"/>
                <a:gd name="T10" fmla="*/ 84 w 668"/>
                <a:gd name="T11" fmla="*/ 168 h 800"/>
                <a:gd name="T12" fmla="*/ 202 w 668"/>
                <a:gd name="T13" fmla="*/ 73 h 800"/>
                <a:gd name="T14" fmla="*/ 621 w 668"/>
                <a:gd name="T15" fmla="*/ 226 h 800"/>
                <a:gd name="T16" fmla="*/ 621 w 668"/>
                <a:gd name="T17" fmla="*/ 226 h 800"/>
                <a:gd name="T18" fmla="*/ 594 w 668"/>
                <a:gd name="T19" fmla="*/ 538 h 800"/>
                <a:gd name="T20" fmla="*/ 468 w 668"/>
                <a:gd name="T21" fmla="*/ 645 h 800"/>
                <a:gd name="T22" fmla="*/ 412 w 668"/>
                <a:gd name="T23" fmla="*/ 665 h 800"/>
                <a:gd name="T24" fmla="*/ 355 w 668"/>
                <a:gd name="T25" fmla="*/ 787 h 800"/>
                <a:gd name="T26" fmla="*/ 336 w 668"/>
                <a:gd name="T27" fmla="*/ 800 h 800"/>
                <a:gd name="T28" fmla="*/ 335 w 668"/>
                <a:gd name="T29" fmla="*/ 800 h 800"/>
                <a:gd name="T30" fmla="*/ 334 w 668"/>
                <a:gd name="T31" fmla="*/ 87 h 800"/>
                <a:gd name="T32" fmla="*/ 220 w 668"/>
                <a:gd name="T33" fmla="*/ 112 h 800"/>
                <a:gd name="T34" fmla="*/ 119 w 668"/>
                <a:gd name="T35" fmla="*/ 194 h 800"/>
                <a:gd name="T36" fmla="*/ 88 w 668"/>
                <a:gd name="T37" fmla="*/ 474 h 800"/>
                <a:gd name="T38" fmla="*/ 95 w 668"/>
                <a:gd name="T39" fmla="*/ 487 h 800"/>
                <a:gd name="T40" fmla="*/ 266 w 668"/>
                <a:gd name="T41" fmla="*/ 622 h 800"/>
                <a:gd name="T42" fmla="*/ 280 w 668"/>
                <a:gd name="T43" fmla="*/ 633 h 800"/>
                <a:gd name="T44" fmla="*/ 333 w 668"/>
                <a:gd name="T45" fmla="*/ 731 h 800"/>
                <a:gd name="T46" fmla="*/ 377 w 668"/>
                <a:gd name="T47" fmla="*/ 637 h 800"/>
                <a:gd name="T48" fmla="*/ 392 w 668"/>
                <a:gd name="T49" fmla="*/ 625 h 800"/>
                <a:gd name="T50" fmla="*/ 450 w 668"/>
                <a:gd name="T51" fmla="*/ 606 h 800"/>
                <a:gd name="T52" fmla="*/ 559 w 668"/>
                <a:gd name="T53" fmla="*/ 514 h 800"/>
                <a:gd name="T54" fmla="*/ 582 w 668"/>
                <a:gd name="T55" fmla="*/ 244 h 800"/>
                <a:gd name="T56" fmla="*/ 582 w 668"/>
                <a:gd name="T57" fmla="*/ 244 h 800"/>
                <a:gd name="T58" fmla="*/ 334 w 668"/>
                <a:gd name="T59" fmla="*/ 87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8" h="800">
                  <a:moveTo>
                    <a:pt x="335" y="800"/>
                  </a:moveTo>
                  <a:cubicBezTo>
                    <a:pt x="327" y="800"/>
                    <a:pt x="320" y="796"/>
                    <a:pt x="316" y="789"/>
                  </a:cubicBezTo>
                  <a:cubicBezTo>
                    <a:pt x="246" y="662"/>
                    <a:pt x="246" y="662"/>
                    <a:pt x="246" y="662"/>
                  </a:cubicBezTo>
                  <a:cubicBezTo>
                    <a:pt x="165" y="638"/>
                    <a:pt x="97" y="582"/>
                    <a:pt x="57" y="508"/>
                  </a:cubicBezTo>
                  <a:cubicBezTo>
                    <a:pt x="54" y="502"/>
                    <a:pt x="52" y="497"/>
                    <a:pt x="49" y="492"/>
                  </a:cubicBezTo>
                  <a:cubicBezTo>
                    <a:pt x="0" y="385"/>
                    <a:pt x="13" y="261"/>
                    <a:pt x="84" y="168"/>
                  </a:cubicBezTo>
                  <a:cubicBezTo>
                    <a:pt x="115" y="127"/>
                    <a:pt x="155" y="95"/>
                    <a:pt x="202" y="73"/>
                  </a:cubicBezTo>
                  <a:cubicBezTo>
                    <a:pt x="360" y="0"/>
                    <a:pt x="548" y="69"/>
                    <a:pt x="621" y="226"/>
                  </a:cubicBezTo>
                  <a:cubicBezTo>
                    <a:pt x="621" y="226"/>
                    <a:pt x="621" y="226"/>
                    <a:pt x="621" y="226"/>
                  </a:cubicBezTo>
                  <a:cubicBezTo>
                    <a:pt x="668" y="327"/>
                    <a:pt x="658" y="447"/>
                    <a:pt x="594" y="538"/>
                  </a:cubicBezTo>
                  <a:cubicBezTo>
                    <a:pt x="563" y="584"/>
                    <a:pt x="519" y="621"/>
                    <a:pt x="468" y="645"/>
                  </a:cubicBezTo>
                  <a:cubicBezTo>
                    <a:pt x="450" y="653"/>
                    <a:pt x="431" y="660"/>
                    <a:pt x="412" y="665"/>
                  </a:cubicBezTo>
                  <a:cubicBezTo>
                    <a:pt x="355" y="787"/>
                    <a:pt x="355" y="787"/>
                    <a:pt x="355" y="787"/>
                  </a:cubicBezTo>
                  <a:cubicBezTo>
                    <a:pt x="351" y="795"/>
                    <a:pt x="344" y="800"/>
                    <a:pt x="336" y="800"/>
                  </a:cubicBezTo>
                  <a:cubicBezTo>
                    <a:pt x="335" y="800"/>
                    <a:pt x="335" y="800"/>
                    <a:pt x="335" y="800"/>
                  </a:cubicBezTo>
                  <a:close/>
                  <a:moveTo>
                    <a:pt x="334" y="87"/>
                  </a:moveTo>
                  <a:cubicBezTo>
                    <a:pt x="296" y="87"/>
                    <a:pt x="257" y="95"/>
                    <a:pt x="220" y="112"/>
                  </a:cubicBezTo>
                  <a:cubicBezTo>
                    <a:pt x="180" y="131"/>
                    <a:pt x="145" y="159"/>
                    <a:pt x="119" y="194"/>
                  </a:cubicBezTo>
                  <a:cubicBezTo>
                    <a:pt x="57" y="275"/>
                    <a:pt x="45" y="382"/>
                    <a:pt x="88" y="474"/>
                  </a:cubicBezTo>
                  <a:cubicBezTo>
                    <a:pt x="90" y="478"/>
                    <a:pt x="92" y="483"/>
                    <a:pt x="95" y="487"/>
                  </a:cubicBezTo>
                  <a:cubicBezTo>
                    <a:pt x="130" y="554"/>
                    <a:pt x="193" y="603"/>
                    <a:pt x="266" y="622"/>
                  </a:cubicBezTo>
                  <a:cubicBezTo>
                    <a:pt x="272" y="624"/>
                    <a:pt x="277" y="628"/>
                    <a:pt x="280" y="633"/>
                  </a:cubicBezTo>
                  <a:cubicBezTo>
                    <a:pt x="333" y="731"/>
                    <a:pt x="333" y="731"/>
                    <a:pt x="333" y="731"/>
                  </a:cubicBezTo>
                  <a:cubicBezTo>
                    <a:pt x="377" y="637"/>
                    <a:pt x="377" y="637"/>
                    <a:pt x="377" y="637"/>
                  </a:cubicBezTo>
                  <a:cubicBezTo>
                    <a:pt x="380" y="631"/>
                    <a:pt x="386" y="626"/>
                    <a:pt x="392" y="625"/>
                  </a:cubicBezTo>
                  <a:cubicBezTo>
                    <a:pt x="413" y="621"/>
                    <a:pt x="432" y="614"/>
                    <a:pt x="450" y="606"/>
                  </a:cubicBezTo>
                  <a:cubicBezTo>
                    <a:pt x="494" y="585"/>
                    <a:pt x="532" y="554"/>
                    <a:pt x="559" y="514"/>
                  </a:cubicBezTo>
                  <a:cubicBezTo>
                    <a:pt x="613" y="435"/>
                    <a:pt x="622" y="331"/>
                    <a:pt x="582" y="244"/>
                  </a:cubicBezTo>
                  <a:cubicBezTo>
                    <a:pt x="582" y="244"/>
                    <a:pt x="582" y="244"/>
                    <a:pt x="582" y="244"/>
                  </a:cubicBezTo>
                  <a:cubicBezTo>
                    <a:pt x="536" y="145"/>
                    <a:pt x="437" y="87"/>
                    <a:pt x="334"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3" name="Freeform 10"/>
            <p:cNvSpPr>
              <a:spLocks noEditPoints="1"/>
            </p:cNvSpPr>
            <p:nvPr/>
          </p:nvSpPr>
          <p:spPr bwMode="auto">
            <a:xfrm>
              <a:off x="-354013" y="2181225"/>
              <a:ext cx="280988" cy="187325"/>
            </a:xfrm>
            <a:custGeom>
              <a:avLst/>
              <a:gdLst>
                <a:gd name="T0" fmla="*/ 140 w 263"/>
                <a:gd name="T1" fmla="*/ 177 h 177"/>
                <a:gd name="T2" fmla="*/ 130 w 263"/>
                <a:gd name="T3" fmla="*/ 177 h 177"/>
                <a:gd name="T4" fmla="*/ 2 w 263"/>
                <a:gd name="T5" fmla="*/ 115 h 177"/>
                <a:gd name="T6" fmla="*/ 3 w 263"/>
                <a:gd name="T7" fmla="*/ 21 h 177"/>
                <a:gd name="T8" fmla="*/ 25 w 263"/>
                <a:gd name="T9" fmla="*/ 0 h 177"/>
                <a:gd name="T10" fmla="*/ 46 w 263"/>
                <a:gd name="T11" fmla="*/ 21 h 177"/>
                <a:gd name="T12" fmla="*/ 45 w 263"/>
                <a:gd name="T13" fmla="*/ 113 h 177"/>
                <a:gd name="T14" fmla="*/ 131 w 263"/>
                <a:gd name="T15" fmla="*/ 134 h 177"/>
                <a:gd name="T16" fmla="*/ 218 w 263"/>
                <a:gd name="T17" fmla="*/ 119 h 177"/>
                <a:gd name="T18" fmla="*/ 220 w 263"/>
                <a:gd name="T19" fmla="*/ 27 h 177"/>
                <a:gd name="T20" fmla="*/ 242 w 263"/>
                <a:gd name="T21" fmla="*/ 6 h 177"/>
                <a:gd name="T22" fmla="*/ 263 w 263"/>
                <a:gd name="T23" fmla="*/ 28 h 177"/>
                <a:gd name="T24" fmla="*/ 261 w 263"/>
                <a:gd name="T25" fmla="*/ 122 h 177"/>
                <a:gd name="T26" fmla="*/ 214 w 263"/>
                <a:gd name="T27" fmla="*/ 168 h 177"/>
                <a:gd name="T28" fmla="*/ 140 w 263"/>
                <a:gd name="T29" fmla="*/ 177 h 177"/>
                <a:gd name="T30" fmla="*/ 45 w 263"/>
                <a:gd name="T31" fmla="*/ 116 h 177"/>
                <a:gd name="T32" fmla="*/ 45 w 263"/>
                <a:gd name="T33" fmla="*/ 116 h 177"/>
                <a:gd name="T34" fmla="*/ 45 w 263"/>
                <a:gd name="T35" fmla="*/ 11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177">
                  <a:moveTo>
                    <a:pt x="140" y="177"/>
                  </a:moveTo>
                  <a:cubicBezTo>
                    <a:pt x="137" y="177"/>
                    <a:pt x="133" y="177"/>
                    <a:pt x="130" y="177"/>
                  </a:cubicBezTo>
                  <a:cubicBezTo>
                    <a:pt x="65" y="175"/>
                    <a:pt x="0" y="155"/>
                    <a:pt x="2" y="115"/>
                  </a:cubicBezTo>
                  <a:cubicBezTo>
                    <a:pt x="3" y="21"/>
                    <a:pt x="3" y="21"/>
                    <a:pt x="3" y="21"/>
                  </a:cubicBezTo>
                  <a:cubicBezTo>
                    <a:pt x="3" y="9"/>
                    <a:pt x="14" y="0"/>
                    <a:pt x="25" y="0"/>
                  </a:cubicBezTo>
                  <a:cubicBezTo>
                    <a:pt x="37" y="0"/>
                    <a:pt x="47" y="10"/>
                    <a:pt x="46" y="21"/>
                  </a:cubicBezTo>
                  <a:cubicBezTo>
                    <a:pt x="45" y="113"/>
                    <a:pt x="45" y="113"/>
                    <a:pt x="45" y="113"/>
                  </a:cubicBezTo>
                  <a:cubicBezTo>
                    <a:pt x="51" y="120"/>
                    <a:pt x="82" y="133"/>
                    <a:pt x="131" y="134"/>
                  </a:cubicBezTo>
                  <a:cubicBezTo>
                    <a:pt x="180" y="136"/>
                    <a:pt x="211" y="125"/>
                    <a:pt x="218" y="119"/>
                  </a:cubicBezTo>
                  <a:cubicBezTo>
                    <a:pt x="220" y="27"/>
                    <a:pt x="220" y="27"/>
                    <a:pt x="220" y="27"/>
                  </a:cubicBezTo>
                  <a:cubicBezTo>
                    <a:pt x="220" y="15"/>
                    <a:pt x="231" y="5"/>
                    <a:pt x="242" y="6"/>
                  </a:cubicBezTo>
                  <a:cubicBezTo>
                    <a:pt x="254" y="6"/>
                    <a:pt x="263" y="16"/>
                    <a:pt x="263" y="28"/>
                  </a:cubicBezTo>
                  <a:cubicBezTo>
                    <a:pt x="261" y="122"/>
                    <a:pt x="261" y="122"/>
                    <a:pt x="261" y="122"/>
                  </a:cubicBezTo>
                  <a:cubicBezTo>
                    <a:pt x="261" y="136"/>
                    <a:pt x="252" y="156"/>
                    <a:pt x="214" y="168"/>
                  </a:cubicBezTo>
                  <a:cubicBezTo>
                    <a:pt x="193" y="174"/>
                    <a:pt x="167" y="177"/>
                    <a:pt x="140" y="177"/>
                  </a:cubicBezTo>
                  <a:close/>
                  <a:moveTo>
                    <a:pt x="45" y="116"/>
                  </a:moveTo>
                  <a:cubicBezTo>
                    <a:pt x="45" y="116"/>
                    <a:pt x="45" y="116"/>
                    <a:pt x="45" y="116"/>
                  </a:cubicBezTo>
                  <a:cubicBezTo>
                    <a:pt x="45" y="116"/>
                    <a:pt x="45" y="116"/>
                    <a:pt x="45"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4" name="Freeform 11"/>
            <p:cNvSpPr>
              <a:spLocks noEditPoints="1"/>
            </p:cNvSpPr>
            <p:nvPr/>
          </p:nvSpPr>
          <p:spPr bwMode="auto">
            <a:xfrm>
              <a:off x="-420688" y="2066925"/>
              <a:ext cx="419100" cy="209550"/>
            </a:xfrm>
            <a:custGeom>
              <a:avLst/>
              <a:gdLst>
                <a:gd name="T0" fmla="*/ 195 w 394"/>
                <a:gd name="T1" fmla="*/ 197 h 197"/>
                <a:gd name="T2" fmla="*/ 186 w 394"/>
                <a:gd name="T3" fmla="*/ 195 h 197"/>
                <a:gd name="T4" fmla="*/ 13 w 394"/>
                <a:gd name="T5" fmla="*/ 117 h 197"/>
                <a:gd name="T6" fmla="*/ 0 w 394"/>
                <a:gd name="T7" fmla="*/ 97 h 197"/>
                <a:gd name="T8" fmla="*/ 14 w 394"/>
                <a:gd name="T9" fmla="*/ 77 h 197"/>
                <a:gd name="T10" fmla="*/ 191 w 394"/>
                <a:gd name="T11" fmla="*/ 2 h 197"/>
                <a:gd name="T12" fmla="*/ 209 w 394"/>
                <a:gd name="T13" fmla="*/ 3 h 197"/>
                <a:gd name="T14" fmla="*/ 382 w 394"/>
                <a:gd name="T15" fmla="*/ 88 h 197"/>
                <a:gd name="T16" fmla="*/ 394 w 394"/>
                <a:gd name="T17" fmla="*/ 108 h 197"/>
                <a:gd name="T18" fmla="*/ 380 w 394"/>
                <a:gd name="T19" fmla="*/ 128 h 197"/>
                <a:gd name="T20" fmla="*/ 203 w 394"/>
                <a:gd name="T21" fmla="*/ 195 h 197"/>
                <a:gd name="T22" fmla="*/ 195 w 394"/>
                <a:gd name="T23" fmla="*/ 197 h 197"/>
                <a:gd name="T24" fmla="*/ 76 w 394"/>
                <a:gd name="T25" fmla="*/ 98 h 197"/>
                <a:gd name="T26" fmla="*/ 196 w 394"/>
                <a:gd name="T27" fmla="*/ 152 h 197"/>
                <a:gd name="T28" fmla="*/ 318 w 394"/>
                <a:gd name="T29" fmla="*/ 105 h 197"/>
                <a:gd name="T30" fmla="*/ 199 w 394"/>
                <a:gd name="T31" fmla="*/ 46 h 197"/>
                <a:gd name="T32" fmla="*/ 76 w 394"/>
                <a:gd name="T33" fmla="*/ 9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4" h="197">
                  <a:moveTo>
                    <a:pt x="195" y="197"/>
                  </a:moveTo>
                  <a:cubicBezTo>
                    <a:pt x="192" y="197"/>
                    <a:pt x="189" y="196"/>
                    <a:pt x="186" y="195"/>
                  </a:cubicBezTo>
                  <a:cubicBezTo>
                    <a:pt x="13" y="117"/>
                    <a:pt x="13" y="117"/>
                    <a:pt x="13" y="117"/>
                  </a:cubicBezTo>
                  <a:cubicBezTo>
                    <a:pt x="5" y="113"/>
                    <a:pt x="0" y="105"/>
                    <a:pt x="0" y="97"/>
                  </a:cubicBezTo>
                  <a:cubicBezTo>
                    <a:pt x="1" y="88"/>
                    <a:pt x="6" y="80"/>
                    <a:pt x="14" y="77"/>
                  </a:cubicBezTo>
                  <a:cubicBezTo>
                    <a:pt x="191" y="2"/>
                    <a:pt x="191" y="2"/>
                    <a:pt x="191" y="2"/>
                  </a:cubicBezTo>
                  <a:cubicBezTo>
                    <a:pt x="197" y="0"/>
                    <a:pt x="203" y="0"/>
                    <a:pt x="209" y="3"/>
                  </a:cubicBezTo>
                  <a:cubicBezTo>
                    <a:pt x="382" y="88"/>
                    <a:pt x="382" y="88"/>
                    <a:pt x="382" y="88"/>
                  </a:cubicBezTo>
                  <a:cubicBezTo>
                    <a:pt x="389" y="92"/>
                    <a:pt x="394" y="100"/>
                    <a:pt x="394" y="108"/>
                  </a:cubicBezTo>
                  <a:cubicBezTo>
                    <a:pt x="393" y="117"/>
                    <a:pt x="388" y="124"/>
                    <a:pt x="380" y="128"/>
                  </a:cubicBezTo>
                  <a:cubicBezTo>
                    <a:pt x="203" y="195"/>
                    <a:pt x="203" y="195"/>
                    <a:pt x="203" y="195"/>
                  </a:cubicBezTo>
                  <a:cubicBezTo>
                    <a:pt x="200" y="196"/>
                    <a:pt x="197" y="197"/>
                    <a:pt x="195" y="197"/>
                  </a:cubicBezTo>
                  <a:close/>
                  <a:moveTo>
                    <a:pt x="76" y="98"/>
                  </a:moveTo>
                  <a:cubicBezTo>
                    <a:pt x="196" y="152"/>
                    <a:pt x="196" y="152"/>
                    <a:pt x="196" y="152"/>
                  </a:cubicBezTo>
                  <a:cubicBezTo>
                    <a:pt x="318" y="105"/>
                    <a:pt x="318" y="105"/>
                    <a:pt x="318" y="105"/>
                  </a:cubicBezTo>
                  <a:cubicBezTo>
                    <a:pt x="199" y="46"/>
                    <a:pt x="199" y="46"/>
                    <a:pt x="199" y="46"/>
                  </a:cubicBezTo>
                  <a:lnTo>
                    <a:pt x="76"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Tree>
    <p:extLst>
      <p:ext uri="{BB962C8B-B14F-4D97-AF65-F5344CB8AC3E}">
        <p14:creationId xmlns:p14="http://schemas.microsoft.com/office/powerpoint/2010/main" val="358665020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谢谢">
    <p:spTree>
      <p:nvGrpSpPr>
        <p:cNvPr id="1" name=""/>
        <p:cNvGrpSpPr/>
        <p:nvPr/>
      </p:nvGrpSpPr>
      <p:grpSpPr>
        <a:xfrm>
          <a:off x="0" y="0"/>
          <a:ext cx="0" cy="0"/>
          <a:chOff x="0" y="0"/>
          <a:chExt cx="0" cy="0"/>
        </a:xfrm>
      </p:grpSpPr>
      <p:pic>
        <p:nvPicPr>
          <p:cNvPr id="9" name="Picture 2" descr="D:\201207257配图\培训\shutterstock_242224906.jpg"/>
          <p:cNvPicPr>
            <a:picLocks noChangeAspect="1" noChangeArrowheads="1"/>
          </p:cNvPicPr>
          <p:nvPr userDrawn="1"/>
        </p:nvPicPr>
        <p:blipFill rotWithShape="1">
          <a:blip r:embed="rId2" cstate="email">
            <a:extLst>
              <a:ext uri="{28A0092B-C50C-407E-A947-70E740481C1C}">
                <a14:useLocalDpi xmlns:a14="http://schemas.microsoft.com/office/drawing/2010/main"/>
              </a:ext>
            </a:extLst>
          </a:blip>
          <a:srcRect t="17896" b="10658"/>
          <a:stretch/>
        </p:blipFill>
        <p:spPr bwMode="auto">
          <a:xfrm>
            <a:off x="1549" y="0"/>
            <a:ext cx="12188902"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矩形 9"/>
          <p:cNvSpPr/>
          <p:nvPr userDrawn="1"/>
        </p:nvSpPr>
        <p:spPr bwMode="auto">
          <a:xfrm>
            <a:off x="2380" y="0"/>
            <a:ext cx="12187239" cy="6858000"/>
          </a:xfrm>
          <a:prstGeom prst="rect">
            <a:avLst/>
          </a:prstGeom>
          <a:solidFill>
            <a:srgbClr val="003C78">
              <a:alpha val="40000"/>
            </a:srgbClr>
          </a:solidFill>
          <a:ln w="9525" cap="flat" cmpd="sng" algn="ctr">
            <a:noFill/>
            <a:prstDash val="solid"/>
            <a:round/>
            <a:headEnd type="none" w="med" len="med"/>
            <a:tailEnd type="none" w="med" len="med"/>
          </a:ln>
          <a:effectLst/>
        </p:spPr>
        <p:txBody>
          <a:bodyPr vert="horz" wrap="square" lIns="91404" tIns="45702" rIns="91404" bIns="45702" numCol="1" rtlCol="0" anchor="t" anchorCtr="0" compatLnSpc="1">
            <a:prstTxWarp prst="textNoShape">
              <a:avLst/>
            </a:prstTxWarp>
          </a:bodyPr>
          <a:lstStyle/>
          <a:p>
            <a:pPr marL="0" marR="0" indent="0" algn="l" defTabSz="914034" rtl="0" eaLnBrk="1" fontAlgn="ctr" latinLnBrk="0" hangingPunct="1">
              <a:lnSpc>
                <a:spcPct val="100000"/>
              </a:lnSpc>
              <a:spcBef>
                <a:spcPct val="0"/>
              </a:spcBef>
              <a:spcAft>
                <a:spcPct val="0"/>
              </a:spcAft>
              <a:buClrTx/>
              <a:buSzTx/>
              <a:buFontTx/>
              <a:buNone/>
              <a:tabLst/>
            </a:pPr>
            <a:endParaRPr kumimoji="0" lang="zh-CN" altLang="en-US" sz="1000" b="0" i="0" u="none" strike="noStrike" cap="none" normalizeH="0" baseline="0">
              <a:ln>
                <a:noFill/>
              </a:ln>
              <a:solidFill>
                <a:schemeClr val="tx1"/>
              </a:solidFill>
              <a:effectLst/>
              <a:latin typeface="Huawei Sans" panose="020C0503030203020204" pitchFamily="34" charset="0"/>
              <a:ea typeface="方正兰亭黑简体" panose="02000000000000000000" pitchFamily="2" charset="-122"/>
            </a:endParaRPr>
          </a:p>
        </p:txBody>
      </p:sp>
      <p:grpSp>
        <p:nvGrpSpPr>
          <p:cNvPr id="16" name="组合 15"/>
          <p:cNvGrpSpPr/>
          <p:nvPr userDrawn="1"/>
        </p:nvGrpSpPr>
        <p:grpSpPr>
          <a:xfrm>
            <a:off x="4148952" y="2637135"/>
            <a:ext cx="3894096" cy="1598831"/>
            <a:chOff x="4302972" y="2345035"/>
            <a:chExt cx="3895617" cy="1598831"/>
          </a:xfrm>
        </p:grpSpPr>
        <p:sp>
          <p:nvSpPr>
            <p:cNvPr id="14" name="矩形 13"/>
            <p:cNvSpPr/>
            <p:nvPr userDrawn="1"/>
          </p:nvSpPr>
          <p:spPr>
            <a:xfrm>
              <a:off x="4478610" y="2345035"/>
              <a:ext cx="3544342" cy="923010"/>
            </a:xfrm>
            <a:prstGeom prst="rect">
              <a:avLst/>
            </a:prstGeom>
            <a:noFill/>
          </p:spPr>
          <p:txBody>
            <a:bodyPr wrap="none" lIns="91440" tIns="45720" rIns="91440" bIns="45720">
              <a:spAutoFit/>
            </a:bodyPr>
            <a:lstStyle/>
            <a:p>
              <a:pPr algn="ctr" fontAlgn="ctr"/>
              <a:r>
                <a:rPr lang="en-US" altLang="zh-CN" sz="5398" b="0" cap="none" spc="0" baseline="0" dirty="0">
                  <a:ln w="0"/>
                  <a:solidFill>
                    <a:schemeClr val="bg1"/>
                  </a:solidFill>
                  <a:effectLst>
                    <a:outerShdw blurRad="38100" dist="19050" dir="2700000" algn="tl" rotWithShape="0">
                      <a:schemeClr val="dk1">
                        <a:alpha val="40000"/>
                      </a:schemeClr>
                    </a:outerShdw>
                  </a:effectLst>
                  <a:latin typeface="Huawei Sans" panose="020C0503030203020204" pitchFamily="34" charset="0"/>
                  <a:ea typeface="方正兰亭黑简体" panose="02000000000000000000" pitchFamily="2" charset="-122"/>
                </a:rPr>
                <a:t>Thank You</a:t>
              </a:r>
            </a:p>
          </p:txBody>
        </p:sp>
        <p:sp>
          <p:nvSpPr>
            <p:cNvPr id="15" name="矩形 14"/>
            <p:cNvSpPr/>
            <p:nvPr userDrawn="1"/>
          </p:nvSpPr>
          <p:spPr>
            <a:xfrm>
              <a:off x="4302972" y="3297535"/>
              <a:ext cx="3895617" cy="646331"/>
            </a:xfrm>
            <a:prstGeom prst="rect">
              <a:avLst/>
            </a:prstGeom>
            <a:noFill/>
          </p:spPr>
          <p:txBody>
            <a:bodyPr wrap="none" lIns="91440" tIns="45720" rIns="91440" bIns="45720">
              <a:spAutoFit/>
            </a:bodyPr>
            <a:lstStyle/>
            <a:p>
              <a:pPr algn="ctr" fontAlgn="ctr"/>
              <a:r>
                <a:rPr lang="en-US" altLang="zh-CN" sz="3599" b="0" cap="none" spc="0" baseline="0" dirty="0">
                  <a:ln w="0"/>
                  <a:solidFill>
                    <a:schemeClr val="bg1"/>
                  </a:solidFill>
                  <a:effectLst>
                    <a:outerShdw blurRad="38100" dist="19050" dir="2700000" algn="tl" rotWithShape="0">
                      <a:schemeClr val="dk1">
                        <a:alpha val="40000"/>
                      </a:schemeClr>
                    </a:outerShdw>
                  </a:effectLst>
                  <a:latin typeface="Huawei Sans" panose="020C0503030203020204" pitchFamily="34" charset="0"/>
                  <a:ea typeface="方正兰亭黑简体" panose="02000000000000000000" pitchFamily="2" charset="-122"/>
                </a:rPr>
                <a:t>www.huawei.com</a:t>
              </a:r>
              <a:endParaRPr lang="zh-CN" altLang="en-US" sz="3599" b="0" cap="none" spc="0" baseline="0" dirty="0">
                <a:ln w="0"/>
                <a:solidFill>
                  <a:schemeClr val="bg1"/>
                </a:solidFill>
                <a:effectLst>
                  <a:outerShdw blurRad="38100" dist="19050" dir="2700000" algn="tl" rotWithShape="0">
                    <a:schemeClr val="dk1">
                      <a:alpha val="40000"/>
                    </a:schemeClr>
                  </a:outerShdw>
                </a:effectLst>
                <a:latin typeface="Huawei Sans" panose="020C0503030203020204" pitchFamily="34" charset="0"/>
                <a:ea typeface="方正兰亭黑简体" panose="02000000000000000000" pitchFamily="2" charset="-122"/>
              </a:endParaRPr>
            </a:p>
          </p:txBody>
        </p:sp>
      </p:grpSp>
    </p:spTree>
    <p:extLst>
      <p:ext uri="{BB962C8B-B14F-4D97-AF65-F5344CB8AC3E}">
        <p14:creationId xmlns:p14="http://schemas.microsoft.com/office/powerpoint/2010/main" val="2832957039"/>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总标题">
    <p:spTree>
      <p:nvGrpSpPr>
        <p:cNvPr id="1" name=""/>
        <p:cNvGrpSpPr/>
        <p:nvPr/>
      </p:nvGrpSpPr>
      <p:grpSpPr>
        <a:xfrm>
          <a:off x="0" y="0"/>
          <a:ext cx="0" cy="0"/>
          <a:chOff x="0" y="0"/>
          <a:chExt cx="0" cy="0"/>
        </a:xfrm>
      </p:grpSpPr>
      <p:pic>
        <p:nvPicPr>
          <p:cNvPr id="17" name="Picture 4"/>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b="3447"/>
          <a:stretch/>
        </p:blipFill>
        <p:spPr bwMode="auto">
          <a:xfrm>
            <a:off x="1" y="85"/>
            <a:ext cx="12192000" cy="6864740"/>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41"/>
          <p:cNvSpPr>
            <a:spLocks noGrp="1" noChangeArrowheads="1"/>
          </p:cNvSpPr>
          <p:nvPr>
            <p:ph type="ctrTitle" sz="quarter" hasCustomPrompt="1"/>
          </p:nvPr>
        </p:nvSpPr>
        <p:spPr>
          <a:xfrm>
            <a:off x="1031295" y="4957156"/>
            <a:ext cx="10441567" cy="831600"/>
          </a:xfrm>
          <a:prstGeom prst="rect">
            <a:avLst/>
          </a:prstGeom>
          <a:ln algn="ctr"/>
        </p:spPr>
        <p:txBody>
          <a:bodyPr lIns="87802" tIns="43901" rIns="87802" bIns="43901"/>
          <a:lstStyle>
            <a:lvl1pPr algn="l" defTabSz="801688" rtl="0" eaLnBrk="0" fontAlgn="ctr" hangingPunct="0">
              <a:spcBef>
                <a:spcPct val="0"/>
              </a:spcBef>
              <a:spcAft>
                <a:spcPct val="0"/>
              </a:spcAft>
              <a:defRPr lang="zh-CN" altLang="en-US" sz="4300" b="1" kern="1200" baseline="0" dirty="0">
                <a:solidFill>
                  <a:srgbClr val="0070C0"/>
                </a:solidFill>
                <a:latin typeface="Huawei Sans" panose="020C0503030203020204" pitchFamily="34" charset="0"/>
                <a:ea typeface="方正兰亭黑简体" panose="02000000000000000000" pitchFamily="2" charset="-122"/>
                <a:cs typeface="Huawei Sans" panose="020C0503030203020204" pitchFamily="34" charset="0"/>
              </a:defRPr>
            </a:lvl1pPr>
          </a:lstStyle>
          <a:p>
            <a:r>
              <a:rPr lang="en-US" altLang="zh-CN" dirty="0"/>
              <a:t>Click to Edit Title</a:t>
            </a:r>
            <a:endParaRPr lang="zh-CN" altLang="en-US" dirty="0"/>
          </a:p>
        </p:txBody>
      </p:sp>
      <p:sp>
        <p:nvSpPr>
          <p:cNvPr id="19" name="文本占位符 29"/>
          <p:cNvSpPr>
            <a:spLocks noGrp="1"/>
          </p:cNvSpPr>
          <p:nvPr>
            <p:ph type="body" sz="quarter" idx="10" hasCustomPrompt="1"/>
          </p:nvPr>
        </p:nvSpPr>
        <p:spPr>
          <a:xfrm>
            <a:off x="1031295" y="5816120"/>
            <a:ext cx="6912000" cy="493200"/>
          </a:xfrm>
          <a:prstGeom prst="rect">
            <a:avLst/>
          </a:prstGeom>
        </p:spPr>
        <p:txBody>
          <a:bodyPr/>
          <a:lstStyle>
            <a:lvl1pPr marL="0" indent="0" algn="l" defTabSz="801688" rtl="0" eaLnBrk="0" fontAlgn="ctr" hangingPunct="0">
              <a:spcBef>
                <a:spcPct val="0"/>
              </a:spcBef>
              <a:spcAft>
                <a:spcPct val="0"/>
              </a:spcAft>
              <a:buNone/>
              <a:defRPr lang="zh-CN" altLang="en-US" sz="2000" kern="1200" baseline="0" dirty="0" smtClean="0">
                <a:solidFill>
                  <a:srgbClr val="0070C0"/>
                </a:solidFill>
                <a:latin typeface="Huawei Sans" panose="020C0503030203020204" pitchFamily="34" charset="0"/>
                <a:ea typeface="方正兰亭黑简体" panose="02000000000000000000" pitchFamily="2" charset="-122"/>
                <a:cs typeface="Huawei Sans" panose="020C0503030203020204" pitchFamily="34" charset="0"/>
              </a:defRPr>
            </a:lvl1pPr>
          </a:lstStyle>
          <a:p>
            <a:pPr lvl="0"/>
            <a:r>
              <a:rPr lang="en-US" altLang="zh-CN" dirty="0"/>
              <a:t>Click to Edit Title</a:t>
            </a:r>
            <a:endParaRPr lang="zh-CN" altLang="en-US" dirty="0"/>
          </a:p>
        </p:txBody>
      </p:sp>
      <p:sp>
        <p:nvSpPr>
          <p:cNvPr id="20" name="Rectangle 54"/>
          <p:cNvSpPr>
            <a:spLocks noChangeArrowheads="1"/>
          </p:cNvSpPr>
          <p:nvPr userDrawn="1"/>
        </p:nvSpPr>
        <p:spPr bwMode="auto">
          <a:xfrm>
            <a:off x="947428" y="6500581"/>
            <a:ext cx="4948333"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baseline="0" dirty="0">
                <a:latin typeface="Huawei Sans" panose="020C0503030203020204" pitchFamily="34" charset="0"/>
                <a:ea typeface="方正兰亭黑简体" panose="02000000000000000000" pitchFamily="2" charset="-122"/>
                <a:cs typeface="Huawei Sans" panose="020C0503030203020204" pitchFamily="34" charset="0"/>
              </a:rPr>
              <a:t>Copyright © 2020 Huawei Technologies Co., Ltd. All rights reserved. </a:t>
            </a:r>
          </a:p>
        </p:txBody>
      </p:sp>
      <p:pic>
        <p:nvPicPr>
          <p:cNvPr id="21" name="图片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891889" y="251069"/>
            <a:ext cx="1965600" cy="430102"/>
          </a:xfrm>
          <a:prstGeom prst="rect">
            <a:avLst/>
          </a:prstGeom>
        </p:spPr>
      </p:pic>
    </p:spTree>
    <p:extLst>
      <p:ext uri="{BB962C8B-B14F-4D97-AF65-F5344CB8AC3E}">
        <p14:creationId xmlns:p14="http://schemas.microsoft.com/office/powerpoint/2010/main" val="24682234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前言">
    <p:spTree>
      <p:nvGrpSpPr>
        <p:cNvPr id="1" name=""/>
        <p:cNvGrpSpPr/>
        <p:nvPr/>
      </p:nvGrpSpPr>
      <p:grpSpPr>
        <a:xfrm>
          <a:off x="0" y="0"/>
          <a:ext cx="0" cy="0"/>
          <a:chOff x="0" y="0"/>
          <a:chExt cx="0" cy="0"/>
        </a:xfrm>
      </p:grpSpPr>
      <p:sp>
        <p:nvSpPr>
          <p:cNvPr id="14" name="文本占位符 6"/>
          <p:cNvSpPr>
            <a:spLocks noGrp="1"/>
          </p:cNvSpPr>
          <p:nvPr>
            <p:ph type="body" sz="quarter" idx="10" hasCustomPrompt="1"/>
          </p:nvPr>
        </p:nvSpPr>
        <p:spPr>
          <a:xfrm>
            <a:off x="451878" y="1242453"/>
            <a:ext cx="11306175" cy="4679788"/>
          </a:xfrm>
          <a:prstGeom prst="rect">
            <a:avLst/>
          </a:prstGeom>
        </p:spPr>
        <p:txBody>
          <a:bodyPr/>
          <a:lstStyle>
            <a:lvl1pPr algn="just" eaLnBrk="1" hangingPunct="1">
              <a:defRPr baseline="0">
                <a:latin typeface="Huawei Sans" panose="020C0503030203020204" pitchFamily="34" charset="0"/>
                <a:ea typeface="方正兰亭黑简体" panose="02000000000000000000" pitchFamily="2" charset="-122"/>
                <a:cs typeface="Huawei Sans" panose="020C0503030203020204" pitchFamily="34" charset="0"/>
              </a:defRPr>
            </a:lvl1pPr>
            <a:lvl5pPr>
              <a:buNone/>
              <a:defRPr/>
            </a:lvl5pPr>
          </a:lstStyle>
          <a:p>
            <a:pPr eaLnBrk="1" hangingPunct="1"/>
            <a:r>
              <a:rPr lang="en-US" altLang="zh-CN" dirty="0"/>
              <a:t>The chapter describes ...</a:t>
            </a:r>
            <a:endParaRPr lang="zh-CN" altLang="en-US" dirty="0"/>
          </a:p>
        </p:txBody>
      </p:sp>
      <p:sp>
        <p:nvSpPr>
          <p:cNvPr id="27"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376264"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fontAlgn="ctr"/>
            <a:r>
              <a:rPr lang="en-US" altLang="zh-CN"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Foreword</a:t>
            </a:r>
            <a:endParaRPr lang="zh-CN" altLang="en-US"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endParaRPr>
          </a:p>
        </p:txBody>
      </p:sp>
      <p:sp>
        <p:nvSpPr>
          <p:cNvPr id="28"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9"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30" name="组合 29"/>
          <p:cNvGrpSpPr/>
          <p:nvPr userDrawn="1"/>
        </p:nvGrpSpPr>
        <p:grpSpPr>
          <a:xfrm>
            <a:off x="335360" y="498828"/>
            <a:ext cx="628158" cy="459460"/>
            <a:chOff x="3275013" y="1363663"/>
            <a:chExt cx="5645150" cy="4129087"/>
          </a:xfrm>
          <a:solidFill>
            <a:schemeClr val="bg1"/>
          </a:solidFill>
        </p:grpSpPr>
        <p:sp>
          <p:nvSpPr>
            <p:cNvPr id="31" name="Freeform 6"/>
            <p:cNvSpPr>
              <a:spLocks noEditPoints="1"/>
            </p:cNvSpPr>
            <p:nvPr/>
          </p:nvSpPr>
          <p:spPr bwMode="auto">
            <a:xfrm>
              <a:off x="3275013" y="1363663"/>
              <a:ext cx="5645150" cy="4129087"/>
            </a:xfrm>
            <a:custGeom>
              <a:avLst/>
              <a:gdLst>
                <a:gd name="T0" fmla="*/ 1410 w 1505"/>
                <a:gd name="T1" fmla="*/ 250 h 1101"/>
                <a:gd name="T2" fmla="*/ 780 w 1505"/>
                <a:gd name="T3" fmla="*/ 250 h 1101"/>
                <a:gd name="T4" fmla="*/ 780 w 1505"/>
                <a:gd name="T5" fmla="*/ 81 h 1101"/>
                <a:gd name="T6" fmla="*/ 699 w 1505"/>
                <a:gd name="T7" fmla="*/ 0 h 1101"/>
                <a:gd name="T8" fmla="*/ 81 w 1505"/>
                <a:gd name="T9" fmla="*/ 0 h 1101"/>
                <a:gd name="T10" fmla="*/ 0 w 1505"/>
                <a:gd name="T11" fmla="*/ 81 h 1101"/>
                <a:gd name="T12" fmla="*/ 0 w 1505"/>
                <a:gd name="T13" fmla="*/ 464 h 1101"/>
                <a:gd name="T14" fmla="*/ 81 w 1505"/>
                <a:gd name="T15" fmla="*/ 545 h 1101"/>
                <a:gd name="T16" fmla="*/ 124 w 1505"/>
                <a:gd name="T17" fmla="*/ 545 h 1101"/>
                <a:gd name="T18" fmla="*/ 124 w 1505"/>
                <a:gd name="T19" fmla="*/ 668 h 1101"/>
                <a:gd name="T20" fmla="*/ 137 w 1505"/>
                <a:gd name="T21" fmla="*/ 688 h 1101"/>
                <a:gd name="T22" fmla="*/ 147 w 1505"/>
                <a:gd name="T23" fmla="*/ 690 h 1101"/>
                <a:gd name="T24" fmla="*/ 161 w 1505"/>
                <a:gd name="T25" fmla="*/ 685 h 1101"/>
                <a:gd name="T26" fmla="*/ 316 w 1505"/>
                <a:gd name="T27" fmla="*/ 554 h 1101"/>
                <a:gd name="T28" fmla="*/ 341 w 1505"/>
                <a:gd name="T29" fmla="*/ 545 h 1101"/>
                <a:gd name="T30" fmla="*/ 542 w 1505"/>
                <a:gd name="T31" fmla="*/ 545 h 1101"/>
                <a:gd name="T32" fmla="*/ 542 w 1505"/>
                <a:gd name="T33" fmla="*/ 824 h 1101"/>
                <a:gd name="T34" fmla="*/ 637 w 1505"/>
                <a:gd name="T35" fmla="*/ 919 h 1101"/>
                <a:gd name="T36" fmla="*/ 1084 w 1505"/>
                <a:gd name="T37" fmla="*/ 919 h 1101"/>
                <a:gd name="T38" fmla="*/ 1120 w 1505"/>
                <a:gd name="T39" fmla="*/ 932 h 1101"/>
                <a:gd name="T40" fmla="*/ 1313 w 1505"/>
                <a:gd name="T41" fmla="*/ 1096 h 1101"/>
                <a:gd name="T42" fmla="*/ 1328 w 1505"/>
                <a:gd name="T43" fmla="*/ 1101 h 1101"/>
                <a:gd name="T44" fmla="*/ 1337 w 1505"/>
                <a:gd name="T45" fmla="*/ 1099 h 1101"/>
                <a:gd name="T46" fmla="*/ 1350 w 1505"/>
                <a:gd name="T47" fmla="*/ 1078 h 1101"/>
                <a:gd name="T48" fmla="*/ 1350 w 1505"/>
                <a:gd name="T49" fmla="*/ 919 h 1101"/>
                <a:gd name="T50" fmla="*/ 1410 w 1505"/>
                <a:gd name="T51" fmla="*/ 919 h 1101"/>
                <a:gd name="T52" fmla="*/ 1505 w 1505"/>
                <a:gd name="T53" fmla="*/ 824 h 1101"/>
                <a:gd name="T54" fmla="*/ 1505 w 1505"/>
                <a:gd name="T55" fmla="*/ 345 h 1101"/>
                <a:gd name="T56" fmla="*/ 1410 w 1505"/>
                <a:gd name="T57" fmla="*/ 250 h 1101"/>
                <a:gd name="T58" fmla="*/ 341 w 1505"/>
                <a:gd name="T59" fmla="*/ 500 h 1101"/>
                <a:gd name="T60" fmla="*/ 287 w 1505"/>
                <a:gd name="T61" fmla="*/ 520 h 1101"/>
                <a:gd name="T62" fmla="*/ 169 w 1505"/>
                <a:gd name="T63" fmla="*/ 619 h 1101"/>
                <a:gd name="T64" fmla="*/ 169 w 1505"/>
                <a:gd name="T65" fmla="*/ 535 h 1101"/>
                <a:gd name="T66" fmla="*/ 133 w 1505"/>
                <a:gd name="T67" fmla="*/ 500 h 1101"/>
                <a:gd name="T68" fmla="*/ 81 w 1505"/>
                <a:gd name="T69" fmla="*/ 500 h 1101"/>
                <a:gd name="T70" fmla="*/ 45 w 1505"/>
                <a:gd name="T71" fmla="*/ 464 h 1101"/>
                <a:gd name="T72" fmla="*/ 45 w 1505"/>
                <a:gd name="T73" fmla="*/ 81 h 1101"/>
                <a:gd name="T74" fmla="*/ 81 w 1505"/>
                <a:gd name="T75" fmla="*/ 45 h 1101"/>
                <a:gd name="T76" fmla="*/ 699 w 1505"/>
                <a:gd name="T77" fmla="*/ 45 h 1101"/>
                <a:gd name="T78" fmla="*/ 735 w 1505"/>
                <a:gd name="T79" fmla="*/ 81 h 1101"/>
                <a:gd name="T80" fmla="*/ 735 w 1505"/>
                <a:gd name="T81" fmla="*/ 250 h 1101"/>
                <a:gd name="T82" fmla="*/ 637 w 1505"/>
                <a:gd name="T83" fmla="*/ 250 h 1101"/>
                <a:gd name="T84" fmla="*/ 542 w 1505"/>
                <a:gd name="T85" fmla="*/ 345 h 1101"/>
                <a:gd name="T86" fmla="*/ 542 w 1505"/>
                <a:gd name="T87" fmla="*/ 500 h 1101"/>
                <a:gd name="T88" fmla="*/ 341 w 1505"/>
                <a:gd name="T89" fmla="*/ 500 h 1101"/>
                <a:gd name="T90" fmla="*/ 1460 w 1505"/>
                <a:gd name="T91" fmla="*/ 824 h 1101"/>
                <a:gd name="T92" fmla="*/ 1410 w 1505"/>
                <a:gd name="T93" fmla="*/ 874 h 1101"/>
                <a:gd name="T94" fmla="*/ 1344 w 1505"/>
                <a:gd name="T95" fmla="*/ 874 h 1101"/>
                <a:gd name="T96" fmla="*/ 1305 w 1505"/>
                <a:gd name="T97" fmla="*/ 913 h 1101"/>
                <a:gd name="T98" fmla="*/ 1305 w 1505"/>
                <a:gd name="T99" fmla="*/ 1030 h 1101"/>
                <a:gd name="T100" fmla="*/ 1149 w 1505"/>
                <a:gd name="T101" fmla="*/ 898 h 1101"/>
                <a:gd name="T102" fmla="*/ 1084 w 1505"/>
                <a:gd name="T103" fmla="*/ 874 h 1101"/>
                <a:gd name="T104" fmla="*/ 637 w 1505"/>
                <a:gd name="T105" fmla="*/ 874 h 1101"/>
                <a:gd name="T106" fmla="*/ 587 w 1505"/>
                <a:gd name="T107" fmla="*/ 824 h 1101"/>
                <a:gd name="T108" fmla="*/ 587 w 1505"/>
                <a:gd name="T109" fmla="*/ 345 h 1101"/>
                <a:gd name="T110" fmla="*/ 637 w 1505"/>
                <a:gd name="T111" fmla="*/ 295 h 1101"/>
                <a:gd name="T112" fmla="*/ 1410 w 1505"/>
                <a:gd name="T113" fmla="*/ 295 h 1101"/>
                <a:gd name="T114" fmla="*/ 1460 w 1505"/>
                <a:gd name="T115" fmla="*/ 345 h 1101"/>
                <a:gd name="T116" fmla="*/ 1460 w 1505"/>
                <a:gd name="T117" fmla="*/ 824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05" h="1101">
                  <a:moveTo>
                    <a:pt x="1410" y="250"/>
                  </a:moveTo>
                  <a:cubicBezTo>
                    <a:pt x="780" y="250"/>
                    <a:pt x="780" y="250"/>
                    <a:pt x="780" y="250"/>
                  </a:cubicBezTo>
                  <a:cubicBezTo>
                    <a:pt x="780" y="81"/>
                    <a:pt x="780" y="81"/>
                    <a:pt x="780" y="81"/>
                  </a:cubicBezTo>
                  <a:cubicBezTo>
                    <a:pt x="780" y="37"/>
                    <a:pt x="743" y="0"/>
                    <a:pt x="699" y="0"/>
                  </a:cubicBezTo>
                  <a:cubicBezTo>
                    <a:pt x="81" y="0"/>
                    <a:pt x="81" y="0"/>
                    <a:pt x="81" y="0"/>
                  </a:cubicBezTo>
                  <a:cubicBezTo>
                    <a:pt x="36" y="0"/>
                    <a:pt x="0" y="37"/>
                    <a:pt x="0" y="81"/>
                  </a:cubicBezTo>
                  <a:cubicBezTo>
                    <a:pt x="0" y="464"/>
                    <a:pt x="0" y="464"/>
                    <a:pt x="0" y="464"/>
                  </a:cubicBezTo>
                  <a:cubicBezTo>
                    <a:pt x="0" y="509"/>
                    <a:pt x="36" y="545"/>
                    <a:pt x="81" y="545"/>
                  </a:cubicBezTo>
                  <a:cubicBezTo>
                    <a:pt x="124" y="545"/>
                    <a:pt x="124" y="545"/>
                    <a:pt x="124" y="545"/>
                  </a:cubicBezTo>
                  <a:cubicBezTo>
                    <a:pt x="124" y="668"/>
                    <a:pt x="124" y="668"/>
                    <a:pt x="124" y="668"/>
                  </a:cubicBezTo>
                  <a:cubicBezTo>
                    <a:pt x="124" y="676"/>
                    <a:pt x="129" y="684"/>
                    <a:pt x="137" y="688"/>
                  </a:cubicBezTo>
                  <a:cubicBezTo>
                    <a:pt x="140" y="689"/>
                    <a:pt x="143" y="690"/>
                    <a:pt x="147" y="690"/>
                  </a:cubicBezTo>
                  <a:cubicBezTo>
                    <a:pt x="152" y="690"/>
                    <a:pt x="157" y="688"/>
                    <a:pt x="161" y="685"/>
                  </a:cubicBezTo>
                  <a:cubicBezTo>
                    <a:pt x="316" y="554"/>
                    <a:pt x="316" y="554"/>
                    <a:pt x="316" y="554"/>
                  </a:cubicBezTo>
                  <a:cubicBezTo>
                    <a:pt x="323" y="548"/>
                    <a:pt x="332" y="545"/>
                    <a:pt x="341" y="545"/>
                  </a:cubicBezTo>
                  <a:cubicBezTo>
                    <a:pt x="542" y="545"/>
                    <a:pt x="542" y="545"/>
                    <a:pt x="542" y="545"/>
                  </a:cubicBezTo>
                  <a:cubicBezTo>
                    <a:pt x="542" y="824"/>
                    <a:pt x="542" y="824"/>
                    <a:pt x="542" y="824"/>
                  </a:cubicBezTo>
                  <a:cubicBezTo>
                    <a:pt x="542" y="877"/>
                    <a:pt x="585" y="919"/>
                    <a:pt x="637" y="919"/>
                  </a:cubicBezTo>
                  <a:cubicBezTo>
                    <a:pt x="1084" y="919"/>
                    <a:pt x="1084" y="919"/>
                    <a:pt x="1084" y="919"/>
                  </a:cubicBezTo>
                  <a:cubicBezTo>
                    <a:pt x="1097" y="919"/>
                    <a:pt x="1110" y="924"/>
                    <a:pt x="1120" y="932"/>
                  </a:cubicBezTo>
                  <a:cubicBezTo>
                    <a:pt x="1313" y="1096"/>
                    <a:pt x="1313" y="1096"/>
                    <a:pt x="1313" y="1096"/>
                  </a:cubicBezTo>
                  <a:cubicBezTo>
                    <a:pt x="1317" y="1099"/>
                    <a:pt x="1322" y="1101"/>
                    <a:pt x="1328" y="1101"/>
                  </a:cubicBezTo>
                  <a:cubicBezTo>
                    <a:pt x="1331" y="1101"/>
                    <a:pt x="1334" y="1100"/>
                    <a:pt x="1337" y="1099"/>
                  </a:cubicBezTo>
                  <a:cubicBezTo>
                    <a:pt x="1345" y="1095"/>
                    <a:pt x="1350" y="1087"/>
                    <a:pt x="1350" y="1078"/>
                  </a:cubicBezTo>
                  <a:cubicBezTo>
                    <a:pt x="1350" y="919"/>
                    <a:pt x="1350" y="919"/>
                    <a:pt x="1350" y="919"/>
                  </a:cubicBezTo>
                  <a:cubicBezTo>
                    <a:pt x="1410" y="919"/>
                    <a:pt x="1410" y="919"/>
                    <a:pt x="1410" y="919"/>
                  </a:cubicBezTo>
                  <a:cubicBezTo>
                    <a:pt x="1463" y="919"/>
                    <a:pt x="1505" y="877"/>
                    <a:pt x="1505" y="824"/>
                  </a:cubicBezTo>
                  <a:cubicBezTo>
                    <a:pt x="1505" y="345"/>
                    <a:pt x="1505" y="345"/>
                    <a:pt x="1505" y="345"/>
                  </a:cubicBezTo>
                  <a:cubicBezTo>
                    <a:pt x="1505" y="293"/>
                    <a:pt x="1463" y="250"/>
                    <a:pt x="1410" y="250"/>
                  </a:cubicBezTo>
                  <a:close/>
                  <a:moveTo>
                    <a:pt x="341" y="500"/>
                  </a:moveTo>
                  <a:cubicBezTo>
                    <a:pt x="322" y="500"/>
                    <a:pt x="302" y="507"/>
                    <a:pt x="287" y="520"/>
                  </a:cubicBezTo>
                  <a:cubicBezTo>
                    <a:pt x="169" y="619"/>
                    <a:pt x="169" y="619"/>
                    <a:pt x="169" y="619"/>
                  </a:cubicBezTo>
                  <a:cubicBezTo>
                    <a:pt x="169" y="535"/>
                    <a:pt x="169" y="535"/>
                    <a:pt x="169" y="535"/>
                  </a:cubicBezTo>
                  <a:cubicBezTo>
                    <a:pt x="169" y="516"/>
                    <a:pt x="153" y="500"/>
                    <a:pt x="133" y="500"/>
                  </a:cubicBezTo>
                  <a:cubicBezTo>
                    <a:pt x="81" y="500"/>
                    <a:pt x="81" y="500"/>
                    <a:pt x="81" y="500"/>
                  </a:cubicBezTo>
                  <a:cubicBezTo>
                    <a:pt x="61" y="500"/>
                    <a:pt x="45" y="484"/>
                    <a:pt x="45" y="464"/>
                  </a:cubicBezTo>
                  <a:cubicBezTo>
                    <a:pt x="45" y="81"/>
                    <a:pt x="45" y="81"/>
                    <a:pt x="45" y="81"/>
                  </a:cubicBezTo>
                  <a:cubicBezTo>
                    <a:pt x="45" y="61"/>
                    <a:pt x="61" y="45"/>
                    <a:pt x="81" y="45"/>
                  </a:cubicBezTo>
                  <a:cubicBezTo>
                    <a:pt x="699" y="45"/>
                    <a:pt x="699" y="45"/>
                    <a:pt x="699" y="45"/>
                  </a:cubicBezTo>
                  <a:cubicBezTo>
                    <a:pt x="719" y="45"/>
                    <a:pt x="735" y="61"/>
                    <a:pt x="735" y="81"/>
                  </a:cubicBezTo>
                  <a:cubicBezTo>
                    <a:pt x="735" y="250"/>
                    <a:pt x="735" y="250"/>
                    <a:pt x="735" y="250"/>
                  </a:cubicBezTo>
                  <a:cubicBezTo>
                    <a:pt x="637" y="250"/>
                    <a:pt x="637" y="250"/>
                    <a:pt x="637" y="250"/>
                  </a:cubicBezTo>
                  <a:cubicBezTo>
                    <a:pt x="585" y="250"/>
                    <a:pt x="542" y="293"/>
                    <a:pt x="542" y="345"/>
                  </a:cubicBezTo>
                  <a:cubicBezTo>
                    <a:pt x="542" y="500"/>
                    <a:pt x="542" y="500"/>
                    <a:pt x="542" y="500"/>
                  </a:cubicBezTo>
                  <a:lnTo>
                    <a:pt x="341" y="500"/>
                  </a:lnTo>
                  <a:close/>
                  <a:moveTo>
                    <a:pt x="1460" y="824"/>
                  </a:moveTo>
                  <a:cubicBezTo>
                    <a:pt x="1460" y="852"/>
                    <a:pt x="1438" y="874"/>
                    <a:pt x="1410" y="874"/>
                  </a:cubicBezTo>
                  <a:cubicBezTo>
                    <a:pt x="1344" y="874"/>
                    <a:pt x="1344" y="874"/>
                    <a:pt x="1344" y="874"/>
                  </a:cubicBezTo>
                  <a:cubicBezTo>
                    <a:pt x="1323" y="874"/>
                    <a:pt x="1305" y="892"/>
                    <a:pt x="1305" y="913"/>
                  </a:cubicBezTo>
                  <a:cubicBezTo>
                    <a:pt x="1305" y="1030"/>
                    <a:pt x="1305" y="1030"/>
                    <a:pt x="1305" y="1030"/>
                  </a:cubicBezTo>
                  <a:cubicBezTo>
                    <a:pt x="1149" y="898"/>
                    <a:pt x="1149" y="898"/>
                    <a:pt x="1149" y="898"/>
                  </a:cubicBezTo>
                  <a:cubicBezTo>
                    <a:pt x="1131" y="883"/>
                    <a:pt x="1108" y="874"/>
                    <a:pt x="1084" y="874"/>
                  </a:cubicBezTo>
                  <a:cubicBezTo>
                    <a:pt x="637" y="874"/>
                    <a:pt x="637" y="874"/>
                    <a:pt x="637" y="874"/>
                  </a:cubicBezTo>
                  <a:cubicBezTo>
                    <a:pt x="610" y="874"/>
                    <a:pt x="587" y="852"/>
                    <a:pt x="587" y="824"/>
                  </a:cubicBezTo>
                  <a:cubicBezTo>
                    <a:pt x="587" y="345"/>
                    <a:pt x="587" y="345"/>
                    <a:pt x="587" y="345"/>
                  </a:cubicBezTo>
                  <a:cubicBezTo>
                    <a:pt x="587" y="318"/>
                    <a:pt x="610" y="295"/>
                    <a:pt x="637" y="295"/>
                  </a:cubicBezTo>
                  <a:cubicBezTo>
                    <a:pt x="1410" y="295"/>
                    <a:pt x="1410" y="295"/>
                    <a:pt x="1410" y="295"/>
                  </a:cubicBezTo>
                  <a:cubicBezTo>
                    <a:pt x="1438" y="295"/>
                    <a:pt x="1460" y="318"/>
                    <a:pt x="1460" y="345"/>
                  </a:cubicBezTo>
                  <a:lnTo>
                    <a:pt x="1460" y="8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2" name="Freeform 7"/>
            <p:cNvSpPr>
              <a:spLocks/>
            </p:cNvSpPr>
            <p:nvPr/>
          </p:nvSpPr>
          <p:spPr bwMode="auto">
            <a:xfrm>
              <a:off x="6208713" y="3227388"/>
              <a:ext cx="1833563" cy="173037"/>
            </a:xfrm>
            <a:custGeom>
              <a:avLst/>
              <a:gdLst>
                <a:gd name="T0" fmla="*/ 489 w 489"/>
                <a:gd name="T1" fmla="*/ 23 h 46"/>
                <a:gd name="T2" fmla="*/ 467 w 489"/>
                <a:gd name="T3" fmla="*/ 46 h 46"/>
                <a:gd name="T4" fmla="*/ 23 w 489"/>
                <a:gd name="T5" fmla="*/ 46 h 46"/>
                <a:gd name="T6" fmla="*/ 0 w 489"/>
                <a:gd name="T7" fmla="*/ 23 h 46"/>
                <a:gd name="T8" fmla="*/ 23 w 489"/>
                <a:gd name="T9" fmla="*/ 0 h 46"/>
                <a:gd name="T10" fmla="*/ 467 w 489"/>
                <a:gd name="T11" fmla="*/ 0 h 46"/>
                <a:gd name="T12" fmla="*/ 489 w 489"/>
                <a:gd name="T13" fmla="*/ 23 h 46"/>
              </a:gdLst>
              <a:ahLst/>
              <a:cxnLst>
                <a:cxn ang="0">
                  <a:pos x="T0" y="T1"/>
                </a:cxn>
                <a:cxn ang="0">
                  <a:pos x="T2" y="T3"/>
                </a:cxn>
                <a:cxn ang="0">
                  <a:pos x="T4" y="T5"/>
                </a:cxn>
                <a:cxn ang="0">
                  <a:pos x="T6" y="T7"/>
                </a:cxn>
                <a:cxn ang="0">
                  <a:pos x="T8" y="T9"/>
                </a:cxn>
                <a:cxn ang="0">
                  <a:pos x="T10" y="T11"/>
                </a:cxn>
                <a:cxn ang="0">
                  <a:pos x="T12" y="T13"/>
                </a:cxn>
              </a:cxnLst>
              <a:rect l="0" t="0" r="r" b="b"/>
              <a:pathLst>
                <a:path w="489" h="46">
                  <a:moveTo>
                    <a:pt x="489" y="23"/>
                  </a:moveTo>
                  <a:cubicBezTo>
                    <a:pt x="489" y="35"/>
                    <a:pt x="479" y="46"/>
                    <a:pt x="467" y="46"/>
                  </a:cubicBezTo>
                  <a:cubicBezTo>
                    <a:pt x="23" y="46"/>
                    <a:pt x="23" y="46"/>
                    <a:pt x="23" y="46"/>
                  </a:cubicBezTo>
                  <a:cubicBezTo>
                    <a:pt x="10" y="46"/>
                    <a:pt x="0" y="35"/>
                    <a:pt x="0" y="23"/>
                  </a:cubicBezTo>
                  <a:cubicBezTo>
                    <a:pt x="0" y="10"/>
                    <a:pt x="10" y="0"/>
                    <a:pt x="23" y="0"/>
                  </a:cubicBezTo>
                  <a:cubicBezTo>
                    <a:pt x="467" y="0"/>
                    <a:pt x="467" y="0"/>
                    <a:pt x="467" y="0"/>
                  </a:cubicBezTo>
                  <a:cubicBezTo>
                    <a:pt x="479" y="0"/>
                    <a:pt x="489" y="10"/>
                    <a:pt x="48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3" name="Freeform 8"/>
            <p:cNvSpPr>
              <a:spLocks/>
            </p:cNvSpPr>
            <p:nvPr/>
          </p:nvSpPr>
          <p:spPr bwMode="auto">
            <a:xfrm>
              <a:off x="6208713" y="3786188"/>
              <a:ext cx="1833563" cy="168275"/>
            </a:xfrm>
            <a:custGeom>
              <a:avLst/>
              <a:gdLst>
                <a:gd name="T0" fmla="*/ 489 w 489"/>
                <a:gd name="T1" fmla="*/ 22 h 45"/>
                <a:gd name="T2" fmla="*/ 467 w 489"/>
                <a:gd name="T3" fmla="*/ 45 h 45"/>
                <a:gd name="T4" fmla="*/ 23 w 489"/>
                <a:gd name="T5" fmla="*/ 45 h 45"/>
                <a:gd name="T6" fmla="*/ 0 w 489"/>
                <a:gd name="T7" fmla="*/ 22 h 45"/>
                <a:gd name="T8" fmla="*/ 23 w 489"/>
                <a:gd name="T9" fmla="*/ 0 h 45"/>
                <a:gd name="T10" fmla="*/ 467 w 489"/>
                <a:gd name="T11" fmla="*/ 0 h 45"/>
                <a:gd name="T12" fmla="*/ 489 w 489"/>
                <a:gd name="T13" fmla="*/ 22 h 45"/>
              </a:gdLst>
              <a:ahLst/>
              <a:cxnLst>
                <a:cxn ang="0">
                  <a:pos x="T0" y="T1"/>
                </a:cxn>
                <a:cxn ang="0">
                  <a:pos x="T2" y="T3"/>
                </a:cxn>
                <a:cxn ang="0">
                  <a:pos x="T4" y="T5"/>
                </a:cxn>
                <a:cxn ang="0">
                  <a:pos x="T6" y="T7"/>
                </a:cxn>
                <a:cxn ang="0">
                  <a:pos x="T8" y="T9"/>
                </a:cxn>
                <a:cxn ang="0">
                  <a:pos x="T10" y="T11"/>
                </a:cxn>
                <a:cxn ang="0">
                  <a:pos x="T12" y="T13"/>
                </a:cxn>
              </a:cxnLst>
              <a:rect l="0" t="0" r="r" b="b"/>
              <a:pathLst>
                <a:path w="489" h="45">
                  <a:moveTo>
                    <a:pt x="489" y="22"/>
                  </a:moveTo>
                  <a:cubicBezTo>
                    <a:pt x="489" y="35"/>
                    <a:pt x="479" y="45"/>
                    <a:pt x="467" y="45"/>
                  </a:cubicBezTo>
                  <a:cubicBezTo>
                    <a:pt x="23" y="45"/>
                    <a:pt x="23" y="45"/>
                    <a:pt x="23" y="45"/>
                  </a:cubicBezTo>
                  <a:cubicBezTo>
                    <a:pt x="10" y="45"/>
                    <a:pt x="0" y="35"/>
                    <a:pt x="0" y="22"/>
                  </a:cubicBezTo>
                  <a:cubicBezTo>
                    <a:pt x="0" y="10"/>
                    <a:pt x="10" y="0"/>
                    <a:pt x="23" y="0"/>
                  </a:cubicBezTo>
                  <a:cubicBezTo>
                    <a:pt x="467" y="0"/>
                    <a:pt x="467" y="0"/>
                    <a:pt x="467" y="0"/>
                  </a:cubicBezTo>
                  <a:cubicBezTo>
                    <a:pt x="479" y="0"/>
                    <a:pt x="489" y="10"/>
                    <a:pt x="48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4" name="Freeform 9"/>
            <p:cNvSpPr>
              <a:spLocks/>
            </p:cNvSpPr>
            <p:nvPr/>
          </p:nvSpPr>
          <p:spPr bwMode="auto">
            <a:xfrm>
              <a:off x="3924301" y="1936750"/>
              <a:ext cx="1593850" cy="169862"/>
            </a:xfrm>
            <a:custGeom>
              <a:avLst/>
              <a:gdLst>
                <a:gd name="T0" fmla="*/ 425 w 425"/>
                <a:gd name="T1" fmla="*/ 22 h 45"/>
                <a:gd name="T2" fmla="*/ 403 w 425"/>
                <a:gd name="T3" fmla="*/ 45 h 45"/>
                <a:gd name="T4" fmla="*/ 23 w 425"/>
                <a:gd name="T5" fmla="*/ 45 h 45"/>
                <a:gd name="T6" fmla="*/ 0 w 425"/>
                <a:gd name="T7" fmla="*/ 22 h 45"/>
                <a:gd name="T8" fmla="*/ 23 w 425"/>
                <a:gd name="T9" fmla="*/ 0 h 45"/>
                <a:gd name="T10" fmla="*/ 403 w 425"/>
                <a:gd name="T11" fmla="*/ 0 h 45"/>
                <a:gd name="T12" fmla="*/ 425 w 425"/>
                <a:gd name="T13" fmla="*/ 22 h 45"/>
              </a:gdLst>
              <a:ahLst/>
              <a:cxnLst>
                <a:cxn ang="0">
                  <a:pos x="T0" y="T1"/>
                </a:cxn>
                <a:cxn ang="0">
                  <a:pos x="T2" y="T3"/>
                </a:cxn>
                <a:cxn ang="0">
                  <a:pos x="T4" y="T5"/>
                </a:cxn>
                <a:cxn ang="0">
                  <a:pos x="T6" y="T7"/>
                </a:cxn>
                <a:cxn ang="0">
                  <a:pos x="T8" y="T9"/>
                </a:cxn>
                <a:cxn ang="0">
                  <a:pos x="T10" y="T11"/>
                </a:cxn>
                <a:cxn ang="0">
                  <a:pos x="T12" y="T13"/>
                </a:cxn>
              </a:cxnLst>
              <a:rect l="0" t="0" r="r" b="b"/>
              <a:pathLst>
                <a:path w="425" h="45">
                  <a:moveTo>
                    <a:pt x="425" y="22"/>
                  </a:moveTo>
                  <a:cubicBezTo>
                    <a:pt x="425" y="35"/>
                    <a:pt x="415" y="45"/>
                    <a:pt x="403" y="45"/>
                  </a:cubicBezTo>
                  <a:cubicBezTo>
                    <a:pt x="23" y="45"/>
                    <a:pt x="23" y="45"/>
                    <a:pt x="23" y="45"/>
                  </a:cubicBezTo>
                  <a:cubicBezTo>
                    <a:pt x="11" y="45"/>
                    <a:pt x="0" y="35"/>
                    <a:pt x="0" y="22"/>
                  </a:cubicBezTo>
                  <a:cubicBezTo>
                    <a:pt x="0" y="10"/>
                    <a:pt x="11" y="0"/>
                    <a:pt x="23" y="0"/>
                  </a:cubicBezTo>
                  <a:cubicBezTo>
                    <a:pt x="403" y="0"/>
                    <a:pt x="403" y="0"/>
                    <a:pt x="403" y="0"/>
                  </a:cubicBezTo>
                  <a:cubicBezTo>
                    <a:pt x="415" y="0"/>
                    <a:pt x="425" y="10"/>
                    <a:pt x="42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5" name="Freeform 10"/>
            <p:cNvSpPr>
              <a:spLocks/>
            </p:cNvSpPr>
            <p:nvPr/>
          </p:nvSpPr>
          <p:spPr bwMode="auto">
            <a:xfrm>
              <a:off x="3924301" y="2371725"/>
              <a:ext cx="1136650" cy="169862"/>
            </a:xfrm>
            <a:custGeom>
              <a:avLst/>
              <a:gdLst>
                <a:gd name="T0" fmla="*/ 303 w 303"/>
                <a:gd name="T1" fmla="*/ 23 h 45"/>
                <a:gd name="T2" fmla="*/ 281 w 303"/>
                <a:gd name="T3" fmla="*/ 45 h 45"/>
                <a:gd name="T4" fmla="*/ 23 w 303"/>
                <a:gd name="T5" fmla="*/ 45 h 45"/>
                <a:gd name="T6" fmla="*/ 0 w 303"/>
                <a:gd name="T7" fmla="*/ 23 h 45"/>
                <a:gd name="T8" fmla="*/ 23 w 303"/>
                <a:gd name="T9" fmla="*/ 0 h 45"/>
                <a:gd name="T10" fmla="*/ 281 w 303"/>
                <a:gd name="T11" fmla="*/ 0 h 45"/>
                <a:gd name="T12" fmla="*/ 303 w 303"/>
                <a:gd name="T13" fmla="*/ 23 h 45"/>
              </a:gdLst>
              <a:ahLst/>
              <a:cxnLst>
                <a:cxn ang="0">
                  <a:pos x="T0" y="T1"/>
                </a:cxn>
                <a:cxn ang="0">
                  <a:pos x="T2" y="T3"/>
                </a:cxn>
                <a:cxn ang="0">
                  <a:pos x="T4" y="T5"/>
                </a:cxn>
                <a:cxn ang="0">
                  <a:pos x="T6" y="T7"/>
                </a:cxn>
                <a:cxn ang="0">
                  <a:pos x="T8" y="T9"/>
                </a:cxn>
                <a:cxn ang="0">
                  <a:pos x="T10" y="T11"/>
                </a:cxn>
                <a:cxn ang="0">
                  <a:pos x="T12" y="T13"/>
                </a:cxn>
              </a:cxnLst>
              <a:rect l="0" t="0" r="r" b="b"/>
              <a:pathLst>
                <a:path w="303" h="45">
                  <a:moveTo>
                    <a:pt x="303" y="23"/>
                  </a:moveTo>
                  <a:cubicBezTo>
                    <a:pt x="303" y="35"/>
                    <a:pt x="293" y="45"/>
                    <a:pt x="281" y="45"/>
                  </a:cubicBezTo>
                  <a:cubicBezTo>
                    <a:pt x="23" y="45"/>
                    <a:pt x="23" y="45"/>
                    <a:pt x="23" y="45"/>
                  </a:cubicBezTo>
                  <a:cubicBezTo>
                    <a:pt x="11" y="45"/>
                    <a:pt x="0" y="35"/>
                    <a:pt x="0" y="23"/>
                  </a:cubicBezTo>
                  <a:cubicBezTo>
                    <a:pt x="0" y="10"/>
                    <a:pt x="11" y="0"/>
                    <a:pt x="23" y="0"/>
                  </a:cubicBezTo>
                  <a:cubicBezTo>
                    <a:pt x="281" y="0"/>
                    <a:pt x="281" y="0"/>
                    <a:pt x="281" y="0"/>
                  </a:cubicBezTo>
                  <a:cubicBezTo>
                    <a:pt x="293" y="0"/>
                    <a:pt x="303" y="10"/>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
        <p:nvSpPr>
          <p:cNvPr id="36"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7"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Tree>
    <p:extLst>
      <p:ext uri="{BB962C8B-B14F-4D97-AF65-F5344CB8AC3E}">
        <p14:creationId xmlns:p14="http://schemas.microsoft.com/office/powerpoint/2010/main" val="2676630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目标">
    <p:spTree>
      <p:nvGrpSpPr>
        <p:cNvPr id="1" name=""/>
        <p:cNvGrpSpPr/>
        <p:nvPr/>
      </p:nvGrpSpPr>
      <p:grpSpPr>
        <a:xfrm>
          <a:off x="0" y="0"/>
          <a:ext cx="0" cy="0"/>
          <a:chOff x="0" y="0"/>
          <a:chExt cx="0" cy="0"/>
        </a:xfrm>
      </p:grpSpPr>
      <p:sp>
        <p:nvSpPr>
          <p:cNvPr id="17"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592288"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fontAlgn="ctr"/>
            <a:r>
              <a:rPr lang="en-US" altLang="zh-CN"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Objectives</a:t>
            </a:r>
          </a:p>
        </p:txBody>
      </p:sp>
      <p:sp>
        <p:nvSpPr>
          <p:cNvPr id="18"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Huawei Sans" panose="020C0503030203020204" pitchFamily="34" charset="0"/>
              <a:ea typeface="方正兰亭黑简体" panose="02000000000000000000" pitchFamily="2" charset="-122"/>
            </a:endParaRPr>
          </a:p>
        </p:txBody>
      </p:sp>
      <p:sp>
        <p:nvSpPr>
          <p:cNvPr id="19"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Huawei Sans" panose="020C0503030203020204" pitchFamily="34" charset="0"/>
              <a:ea typeface="方正兰亭黑简体" panose="02000000000000000000" pitchFamily="2" charset="-122"/>
            </a:endParaRPr>
          </a:p>
        </p:txBody>
      </p:sp>
      <p:grpSp>
        <p:nvGrpSpPr>
          <p:cNvPr id="20" name="组合 19"/>
          <p:cNvGrpSpPr/>
          <p:nvPr userDrawn="1"/>
        </p:nvGrpSpPr>
        <p:grpSpPr>
          <a:xfrm>
            <a:off x="443372" y="440668"/>
            <a:ext cx="533970" cy="533470"/>
            <a:chOff x="2960687" y="4865687"/>
            <a:chExt cx="1698626" cy="1697038"/>
          </a:xfrm>
          <a:solidFill>
            <a:schemeClr val="bg1"/>
          </a:solidFill>
        </p:grpSpPr>
        <p:sp>
          <p:nvSpPr>
            <p:cNvPr id="21" name="Freeform 6"/>
            <p:cNvSpPr>
              <a:spLocks/>
            </p:cNvSpPr>
            <p:nvPr/>
          </p:nvSpPr>
          <p:spPr bwMode="auto">
            <a:xfrm>
              <a:off x="2960687" y="5251450"/>
              <a:ext cx="1311275" cy="1311275"/>
            </a:xfrm>
            <a:custGeom>
              <a:avLst/>
              <a:gdLst>
                <a:gd name="T0" fmla="*/ 1114 w 1293"/>
                <a:gd name="T1" fmla="*/ 294 h 1293"/>
                <a:gd name="T2" fmla="*/ 1233 w 1293"/>
                <a:gd name="T3" fmla="*/ 647 h 1293"/>
                <a:gd name="T4" fmla="*/ 647 w 1293"/>
                <a:gd name="T5" fmla="*/ 1233 h 1293"/>
                <a:gd name="T6" fmla="*/ 60 w 1293"/>
                <a:gd name="T7" fmla="*/ 647 h 1293"/>
                <a:gd name="T8" fmla="*/ 647 w 1293"/>
                <a:gd name="T9" fmla="*/ 60 h 1293"/>
                <a:gd name="T10" fmla="*/ 1001 w 1293"/>
                <a:gd name="T11" fmla="*/ 180 h 1293"/>
                <a:gd name="T12" fmla="*/ 1044 w 1293"/>
                <a:gd name="T13" fmla="*/ 137 h 1293"/>
                <a:gd name="T14" fmla="*/ 647 w 1293"/>
                <a:gd name="T15" fmla="*/ 0 h 1293"/>
                <a:gd name="T16" fmla="*/ 0 w 1293"/>
                <a:gd name="T17" fmla="*/ 647 h 1293"/>
                <a:gd name="T18" fmla="*/ 647 w 1293"/>
                <a:gd name="T19" fmla="*/ 1293 h 1293"/>
                <a:gd name="T20" fmla="*/ 1293 w 1293"/>
                <a:gd name="T21" fmla="*/ 647 h 1293"/>
                <a:gd name="T22" fmla="*/ 1157 w 1293"/>
                <a:gd name="T23" fmla="*/ 251 h 1293"/>
                <a:gd name="T24" fmla="*/ 1114 w 1293"/>
                <a:gd name="T25" fmla="*/ 29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3" h="1293">
                  <a:moveTo>
                    <a:pt x="1114" y="294"/>
                  </a:moveTo>
                  <a:cubicBezTo>
                    <a:pt x="1189" y="392"/>
                    <a:pt x="1233" y="514"/>
                    <a:pt x="1233" y="647"/>
                  </a:cubicBezTo>
                  <a:cubicBezTo>
                    <a:pt x="1233" y="970"/>
                    <a:pt x="970" y="1233"/>
                    <a:pt x="647" y="1233"/>
                  </a:cubicBezTo>
                  <a:cubicBezTo>
                    <a:pt x="323" y="1233"/>
                    <a:pt x="60" y="970"/>
                    <a:pt x="60" y="647"/>
                  </a:cubicBezTo>
                  <a:cubicBezTo>
                    <a:pt x="60" y="323"/>
                    <a:pt x="323" y="60"/>
                    <a:pt x="647" y="60"/>
                  </a:cubicBezTo>
                  <a:cubicBezTo>
                    <a:pt x="780" y="60"/>
                    <a:pt x="903" y="105"/>
                    <a:pt x="1001" y="180"/>
                  </a:cubicBezTo>
                  <a:cubicBezTo>
                    <a:pt x="1044" y="137"/>
                    <a:pt x="1044" y="137"/>
                    <a:pt x="1044" y="137"/>
                  </a:cubicBezTo>
                  <a:cubicBezTo>
                    <a:pt x="934" y="52"/>
                    <a:pt x="796" y="0"/>
                    <a:pt x="647" y="0"/>
                  </a:cubicBezTo>
                  <a:cubicBezTo>
                    <a:pt x="290" y="0"/>
                    <a:pt x="0" y="290"/>
                    <a:pt x="0" y="647"/>
                  </a:cubicBezTo>
                  <a:cubicBezTo>
                    <a:pt x="0" y="1003"/>
                    <a:pt x="290" y="1293"/>
                    <a:pt x="647" y="1293"/>
                  </a:cubicBezTo>
                  <a:cubicBezTo>
                    <a:pt x="1003" y="1293"/>
                    <a:pt x="1293" y="1003"/>
                    <a:pt x="1293" y="647"/>
                  </a:cubicBezTo>
                  <a:cubicBezTo>
                    <a:pt x="1293" y="498"/>
                    <a:pt x="1242" y="360"/>
                    <a:pt x="1157" y="251"/>
                  </a:cubicBezTo>
                  <a:lnTo>
                    <a:pt x="1114"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sp>
          <p:nvSpPr>
            <p:cNvPr id="22" name="Freeform 7"/>
            <p:cNvSpPr>
              <a:spLocks/>
            </p:cNvSpPr>
            <p:nvPr/>
          </p:nvSpPr>
          <p:spPr bwMode="auto">
            <a:xfrm>
              <a:off x="3168650" y="5459413"/>
              <a:ext cx="895350" cy="895350"/>
            </a:xfrm>
            <a:custGeom>
              <a:avLst/>
              <a:gdLst>
                <a:gd name="T0" fmla="*/ 762 w 883"/>
                <a:gd name="T1" fmla="*/ 235 h 883"/>
                <a:gd name="T2" fmla="*/ 823 w 883"/>
                <a:gd name="T3" fmla="*/ 442 h 883"/>
                <a:gd name="T4" fmla="*/ 442 w 883"/>
                <a:gd name="T5" fmla="*/ 823 h 883"/>
                <a:gd name="T6" fmla="*/ 60 w 883"/>
                <a:gd name="T7" fmla="*/ 442 h 883"/>
                <a:gd name="T8" fmla="*/ 442 w 883"/>
                <a:gd name="T9" fmla="*/ 60 h 883"/>
                <a:gd name="T10" fmla="*/ 649 w 883"/>
                <a:gd name="T11" fmla="*/ 122 h 883"/>
                <a:gd name="T12" fmla="*/ 692 w 883"/>
                <a:gd name="T13" fmla="*/ 78 h 883"/>
                <a:gd name="T14" fmla="*/ 442 w 883"/>
                <a:gd name="T15" fmla="*/ 0 h 883"/>
                <a:gd name="T16" fmla="*/ 0 w 883"/>
                <a:gd name="T17" fmla="*/ 442 h 883"/>
                <a:gd name="T18" fmla="*/ 442 w 883"/>
                <a:gd name="T19" fmla="*/ 883 h 883"/>
                <a:gd name="T20" fmla="*/ 883 w 883"/>
                <a:gd name="T21" fmla="*/ 442 h 883"/>
                <a:gd name="T22" fmla="*/ 806 w 883"/>
                <a:gd name="T23" fmla="*/ 192 h 883"/>
                <a:gd name="T24" fmla="*/ 762 w 883"/>
                <a:gd name="T25" fmla="*/ 235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3" h="883">
                  <a:moveTo>
                    <a:pt x="762" y="235"/>
                  </a:moveTo>
                  <a:cubicBezTo>
                    <a:pt x="801" y="295"/>
                    <a:pt x="823" y="366"/>
                    <a:pt x="823" y="442"/>
                  </a:cubicBezTo>
                  <a:cubicBezTo>
                    <a:pt x="823" y="652"/>
                    <a:pt x="652" y="823"/>
                    <a:pt x="442" y="823"/>
                  </a:cubicBezTo>
                  <a:cubicBezTo>
                    <a:pt x="231" y="823"/>
                    <a:pt x="60" y="652"/>
                    <a:pt x="60" y="442"/>
                  </a:cubicBezTo>
                  <a:cubicBezTo>
                    <a:pt x="60" y="231"/>
                    <a:pt x="231" y="60"/>
                    <a:pt x="442" y="60"/>
                  </a:cubicBezTo>
                  <a:cubicBezTo>
                    <a:pt x="518" y="60"/>
                    <a:pt x="589" y="83"/>
                    <a:pt x="649" y="122"/>
                  </a:cubicBezTo>
                  <a:cubicBezTo>
                    <a:pt x="692" y="78"/>
                    <a:pt x="692" y="78"/>
                    <a:pt x="692" y="78"/>
                  </a:cubicBezTo>
                  <a:cubicBezTo>
                    <a:pt x="621" y="29"/>
                    <a:pt x="535" y="0"/>
                    <a:pt x="442" y="0"/>
                  </a:cubicBezTo>
                  <a:cubicBezTo>
                    <a:pt x="198" y="0"/>
                    <a:pt x="0" y="198"/>
                    <a:pt x="0" y="442"/>
                  </a:cubicBezTo>
                  <a:cubicBezTo>
                    <a:pt x="0" y="685"/>
                    <a:pt x="198" y="883"/>
                    <a:pt x="442" y="883"/>
                  </a:cubicBezTo>
                  <a:cubicBezTo>
                    <a:pt x="685" y="883"/>
                    <a:pt x="883" y="685"/>
                    <a:pt x="883" y="442"/>
                  </a:cubicBezTo>
                  <a:cubicBezTo>
                    <a:pt x="883" y="349"/>
                    <a:pt x="855" y="263"/>
                    <a:pt x="806" y="192"/>
                  </a:cubicBezTo>
                  <a:lnTo>
                    <a:pt x="762"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sp>
          <p:nvSpPr>
            <p:cNvPr id="23" name="Freeform 8"/>
            <p:cNvSpPr>
              <a:spLocks/>
            </p:cNvSpPr>
            <p:nvPr/>
          </p:nvSpPr>
          <p:spPr bwMode="auto">
            <a:xfrm>
              <a:off x="3384550" y="5675313"/>
              <a:ext cx="463550" cy="463550"/>
            </a:xfrm>
            <a:custGeom>
              <a:avLst/>
              <a:gdLst>
                <a:gd name="T0" fmla="*/ 390 w 457"/>
                <a:gd name="T1" fmla="*/ 181 h 457"/>
                <a:gd name="T2" fmla="*/ 397 w 457"/>
                <a:gd name="T3" fmla="*/ 229 h 457"/>
                <a:gd name="T4" fmla="*/ 229 w 457"/>
                <a:gd name="T5" fmla="*/ 397 h 457"/>
                <a:gd name="T6" fmla="*/ 60 w 457"/>
                <a:gd name="T7" fmla="*/ 229 h 457"/>
                <a:gd name="T8" fmla="*/ 229 w 457"/>
                <a:gd name="T9" fmla="*/ 60 h 457"/>
                <a:gd name="T10" fmla="*/ 277 w 457"/>
                <a:gd name="T11" fmla="*/ 67 h 457"/>
                <a:gd name="T12" fmla="*/ 324 w 457"/>
                <a:gd name="T13" fmla="*/ 21 h 457"/>
                <a:gd name="T14" fmla="*/ 229 w 457"/>
                <a:gd name="T15" fmla="*/ 0 h 457"/>
                <a:gd name="T16" fmla="*/ 0 w 457"/>
                <a:gd name="T17" fmla="*/ 229 h 457"/>
                <a:gd name="T18" fmla="*/ 229 w 457"/>
                <a:gd name="T19" fmla="*/ 457 h 457"/>
                <a:gd name="T20" fmla="*/ 457 w 457"/>
                <a:gd name="T21" fmla="*/ 229 h 457"/>
                <a:gd name="T22" fmla="*/ 437 w 457"/>
                <a:gd name="T23" fmla="*/ 134 h 457"/>
                <a:gd name="T24" fmla="*/ 390 w 457"/>
                <a:gd name="T25" fmla="*/ 18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7" h="457">
                  <a:moveTo>
                    <a:pt x="390" y="181"/>
                  </a:moveTo>
                  <a:cubicBezTo>
                    <a:pt x="395" y="196"/>
                    <a:pt x="397" y="212"/>
                    <a:pt x="397" y="229"/>
                  </a:cubicBezTo>
                  <a:cubicBezTo>
                    <a:pt x="397" y="322"/>
                    <a:pt x="322" y="397"/>
                    <a:pt x="229" y="397"/>
                  </a:cubicBezTo>
                  <a:cubicBezTo>
                    <a:pt x="136" y="397"/>
                    <a:pt x="60" y="322"/>
                    <a:pt x="60" y="229"/>
                  </a:cubicBezTo>
                  <a:cubicBezTo>
                    <a:pt x="60" y="136"/>
                    <a:pt x="136" y="60"/>
                    <a:pt x="229" y="60"/>
                  </a:cubicBezTo>
                  <a:cubicBezTo>
                    <a:pt x="245" y="60"/>
                    <a:pt x="262" y="63"/>
                    <a:pt x="277" y="67"/>
                  </a:cubicBezTo>
                  <a:cubicBezTo>
                    <a:pt x="324" y="21"/>
                    <a:pt x="324" y="21"/>
                    <a:pt x="324" y="21"/>
                  </a:cubicBezTo>
                  <a:cubicBezTo>
                    <a:pt x="295" y="8"/>
                    <a:pt x="263" y="0"/>
                    <a:pt x="229" y="0"/>
                  </a:cubicBezTo>
                  <a:cubicBezTo>
                    <a:pt x="103" y="0"/>
                    <a:pt x="0" y="103"/>
                    <a:pt x="0" y="229"/>
                  </a:cubicBezTo>
                  <a:cubicBezTo>
                    <a:pt x="0" y="355"/>
                    <a:pt x="103" y="457"/>
                    <a:pt x="229" y="457"/>
                  </a:cubicBezTo>
                  <a:cubicBezTo>
                    <a:pt x="355" y="457"/>
                    <a:pt x="457" y="355"/>
                    <a:pt x="457" y="229"/>
                  </a:cubicBezTo>
                  <a:cubicBezTo>
                    <a:pt x="457" y="195"/>
                    <a:pt x="450" y="163"/>
                    <a:pt x="437" y="134"/>
                  </a:cubicBezTo>
                  <a:lnTo>
                    <a:pt x="390"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sp>
          <p:nvSpPr>
            <p:cNvPr id="24" name="Freeform 9"/>
            <p:cNvSpPr>
              <a:spLocks/>
            </p:cNvSpPr>
            <p:nvPr/>
          </p:nvSpPr>
          <p:spPr bwMode="auto">
            <a:xfrm>
              <a:off x="3582988" y="5092700"/>
              <a:ext cx="850900" cy="844550"/>
            </a:xfrm>
            <a:custGeom>
              <a:avLst/>
              <a:gdLst>
                <a:gd name="T0" fmla="*/ 33 w 839"/>
                <a:gd name="T1" fmla="*/ 834 h 834"/>
                <a:gd name="T2" fmla="*/ 11 w 839"/>
                <a:gd name="T3" fmla="*/ 825 h 834"/>
                <a:gd name="T4" fmla="*/ 11 w 839"/>
                <a:gd name="T5" fmla="*/ 782 h 834"/>
                <a:gd name="T6" fmla="*/ 785 w 839"/>
                <a:gd name="T7" fmla="*/ 12 h 834"/>
                <a:gd name="T8" fmla="*/ 827 w 839"/>
                <a:gd name="T9" fmla="*/ 12 h 834"/>
                <a:gd name="T10" fmla="*/ 827 w 839"/>
                <a:gd name="T11" fmla="*/ 54 h 834"/>
                <a:gd name="T12" fmla="*/ 54 w 839"/>
                <a:gd name="T13" fmla="*/ 825 h 834"/>
                <a:gd name="T14" fmla="*/ 33 w 839"/>
                <a:gd name="T15" fmla="*/ 834 h 8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9" h="834">
                  <a:moveTo>
                    <a:pt x="33" y="834"/>
                  </a:moveTo>
                  <a:cubicBezTo>
                    <a:pt x="25" y="834"/>
                    <a:pt x="17" y="831"/>
                    <a:pt x="11" y="825"/>
                  </a:cubicBezTo>
                  <a:cubicBezTo>
                    <a:pt x="0" y="813"/>
                    <a:pt x="0" y="794"/>
                    <a:pt x="11" y="782"/>
                  </a:cubicBezTo>
                  <a:cubicBezTo>
                    <a:pt x="785" y="12"/>
                    <a:pt x="785" y="12"/>
                    <a:pt x="785" y="12"/>
                  </a:cubicBezTo>
                  <a:cubicBezTo>
                    <a:pt x="796" y="0"/>
                    <a:pt x="815" y="0"/>
                    <a:pt x="827" y="12"/>
                  </a:cubicBezTo>
                  <a:cubicBezTo>
                    <a:pt x="839" y="24"/>
                    <a:pt x="839" y="43"/>
                    <a:pt x="827" y="54"/>
                  </a:cubicBezTo>
                  <a:cubicBezTo>
                    <a:pt x="54" y="825"/>
                    <a:pt x="54" y="825"/>
                    <a:pt x="54" y="825"/>
                  </a:cubicBezTo>
                  <a:cubicBezTo>
                    <a:pt x="48" y="831"/>
                    <a:pt x="40" y="834"/>
                    <a:pt x="33" y="8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sp>
          <p:nvSpPr>
            <p:cNvPr id="25" name="Freeform 10"/>
            <p:cNvSpPr>
              <a:spLocks noEditPoints="1"/>
            </p:cNvSpPr>
            <p:nvPr/>
          </p:nvSpPr>
          <p:spPr bwMode="auto">
            <a:xfrm>
              <a:off x="4140200" y="4865687"/>
              <a:ext cx="301625" cy="500063"/>
            </a:xfrm>
            <a:custGeom>
              <a:avLst/>
              <a:gdLst>
                <a:gd name="T0" fmla="*/ 50 w 298"/>
                <a:gd name="T1" fmla="*/ 492 h 492"/>
                <a:gd name="T2" fmla="*/ 40 w 298"/>
                <a:gd name="T3" fmla="*/ 490 h 492"/>
                <a:gd name="T4" fmla="*/ 20 w 298"/>
                <a:gd name="T5" fmla="*/ 464 h 492"/>
                <a:gd name="T6" fmla="*/ 1 w 298"/>
                <a:gd name="T7" fmla="*/ 252 h 492"/>
                <a:gd name="T8" fmla="*/ 10 w 298"/>
                <a:gd name="T9" fmla="*/ 228 h 492"/>
                <a:gd name="T10" fmla="*/ 227 w 298"/>
                <a:gd name="T11" fmla="*/ 11 h 492"/>
                <a:gd name="T12" fmla="*/ 259 w 298"/>
                <a:gd name="T13" fmla="*/ 4 h 492"/>
                <a:gd name="T14" fmla="*/ 278 w 298"/>
                <a:gd name="T15" fmla="*/ 29 h 492"/>
                <a:gd name="T16" fmla="*/ 297 w 298"/>
                <a:gd name="T17" fmla="*/ 242 h 492"/>
                <a:gd name="T18" fmla="*/ 289 w 298"/>
                <a:gd name="T19" fmla="*/ 266 h 492"/>
                <a:gd name="T20" fmla="*/ 71 w 298"/>
                <a:gd name="T21" fmla="*/ 483 h 492"/>
                <a:gd name="T22" fmla="*/ 50 w 298"/>
                <a:gd name="T23" fmla="*/ 492 h 492"/>
                <a:gd name="T24" fmla="*/ 62 w 298"/>
                <a:gd name="T25" fmla="*/ 260 h 492"/>
                <a:gd name="T26" fmla="*/ 74 w 298"/>
                <a:gd name="T27" fmla="*/ 395 h 492"/>
                <a:gd name="T28" fmla="*/ 236 w 298"/>
                <a:gd name="T29" fmla="*/ 233 h 492"/>
                <a:gd name="T30" fmla="*/ 224 w 298"/>
                <a:gd name="T31" fmla="*/ 99 h 492"/>
                <a:gd name="T32" fmla="*/ 62 w 298"/>
                <a:gd name="T33" fmla="*/ 26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492">
                  <a:moveTo>
                    <a:pt x="50" y="492"/>
                  </a:moveTo>
                  <a:cubicBezTo>
                    <a:pt x="46" y="492"/>
                    <a:pt x="43" y="491"/>
                    <a:pt x="40" y="490"/>
                  </a:cubicBezTo>
                  <a:cubicBezTo>
                    <a:pt x="29" y="486"/>
                    <a:pt x="21" y="476"/>
                    <a:pt x="20" y="464"/>
                  </a:cubicBezTo>
                  <a:cubicBezTo>
                    <a:pt x="1" y="252"/>
                    <a:pt x="1" y="252"/>
                    <a:pt x="1" y="252"/>
                  </a:cubicBezTo>
                  <a:cubicBezTo>
                    <a:pt x="0" y="243"/>
                    <a:pt x="3" y="234"/>
                    <a:pt x="10" y="228"/>
                  </a:cubicBezTo>
                  <a:cubicBezTo>
                    <a:pt x="227" y="11"/>
                    <a:pt x="227" y="11"/>
                    <a:pt x="227" y="11"/>
                  </a:cubicBezTo>
                  <a:cubicBezTo>
                    <a:pt x="235" y="2"/>
                    <a:pt x="248" y="0"/>
                    <a:pt x="259" y="4"/>
                  </a:cubicBezTo>
                  <a:cubicBezTo>
                    <a:pt x="270" y="7"/>
                    <a:pt x="277" y="17"/>
                    <a:pt x="278" y="29"/>
                  </a:cubicBezTo>
                  <a:cubicBezTo>
                    <a:pt x="297" y="242"/>
                    <a:pt x="297" y="242"/>
                    <a:pt x="297" y="242"/>
                  </a:cubicBezTo>
                  <a:cubicBezTo>
                    <a:pt x="298" y="251"/>
                    <a:pt x="295" y="259"/>
                    <a:pt x="289" y="266"/>
                  </a:cubicBezTo>
                  <a:cubicBezTo>
                    <a:pt x="71" y="483"/>
                    <a:pt x="71" y="483"/>
                    <a:pt x="71" y="483"/>
                  </a:cubicBezTo>
                  <a:cubicBezTo>
                    <a:pt x="65" y="489"/>
                    <a:pt x="58" y="492"/>
                    <a:pt x="50" y="492"/>
                  </a:cubicBezTo>
                  <a:close/>
                  <a:moveTo>
                    <a:pt x="62" y="260"/>
                  </a:moveTo>
                  <a:cubicBezTo>
                    <a:pt x="74" y="395"/>
                    <a:pt x="74" y="395"/>
                    <a:pt x="74" y="395"/>
                  </a:cubicBezTo>
                  <a:cubicBezTo>
                    <a:pt x="236" y="233"/>
                    <a:pt x="236" y="233"/>
                    <a:pt x="236" y="233"/>
                  </a:cubicBezTo>
                  <a:cubicBezTo>
                    <a:pt x="224" y="99"/>
                    <a:pt x="224" y="99"/>
                    <a:pt x="224" y="99"/>
                  </a:cubicBezTo>
                  <a:lnTo>
                    <a:pt x="62"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sp>
          <p:nvSpPr>
            <p:cNvPr id="26" name="Freeform 11"/>
            <p:cNvSpPr>
              <a:spLocks noEditPoints="1"/>
            </p:cNvSpPr>
            <p:nvPr/>
          </p:nvSpPr>
          <p:spPr bwMode="auto">
            <a:xfrm>
              <a:off x="4157663" y="5083175"/>
              <a:ext cx="501650" cy="301625"/>
            </a:xfrm>
            <a:custGeom>
              <a:avLst/>
              <a:gdLst>
                <a:gd name="T0" fmla="*/ 245 w 494"/>
                <a:gd name="T1" fmla="*/ 297 h 297"/>
                <a:gd name="T2" fmla="*/ 242 w 494"/>
                <a:gd name="T3" fmla="*/ 296 h 297"/>
                <a:gd name="T4" fmla="*/ 29 w 494"/>
                <a:gd name="T5" fmla="*/ 278 h 297"/>
                <a:gd name="T6" fmla="*/ 4 w 494"/>
                <a:gd name="T7" fmla="*/ 258 h 297"/>
                <a:gd name="T8" fmla="*/ 11 w 494"/>
                <a:gd name="T9" fmla="*/ 226 h 297"/>
                <a:gd name="T10" fmla="*/ 228 w 494"/>
                <a:gd name="T11" fmla="*/ 9 h 297"/>
                <a:gd name="T12" fmla="*/ 252 w 494"/>
                <a:gd name="T13" fmla="*/ 0 h 297"/>
                <a:gd name="T14" fmla="*/ 464 w 494"/>
                <a:gd name="T15" fmla="*/ 19 h 297"/>
                <a:gd name="T16" fmla="*/ 490 w 494"/>
                <a:gd name="T17" fmla="*/ 39 h 297"/>
                <a:gd name="T18" fmla="*/ 483 w 494"/>
                <a:gd name="T19" fmla="*/ 70 h 297"/>
                <a:gd name="T20" fmla="*/ 266 w 494"/>
                <a:gd name="T21" fmla="*/ 288 h 297"/>
                <a:gd name="T22" fmla="*/ 245 w 494"/>
                <a:gd name="T23" fmla="*/ 297 h 297"/>
                <a:gd name="T24" fmla="*/ 99 w 494"/>
                <a:gd name="T25" fmla="*/ 223 h 297"/>
                <a:gd name="T26" fmla="*/ 233 w 494"/>
                <a:gd name="T27" fmla="*/ 235 h 297"/>
                <a:gd name="T28" fmla="*/ 395 w 494"/>
                <a:gd name="T29" fmla="*/ 73 h 297"/>
                <a:gd name="T30" fmla="*/ 261 w 494"/>
                <a:gd name="T31" fmla="*/ 62 h 297"/>
                <a:gd name="T32" fmla="*/ 99 w 494"/>
                <a:gd name="T33" fmla="*/ 223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4" h="297">
                  <a:moveTo>
                    <a:pt x="245" y="297"/>
                  </a:moveTo>
                  <a:cubicBezTo>
                    <a:pt x="244" y="297"/>
                    <a:pt x="243" y="297"/>
                    <a:pt x="242" y="296"/>
                  </a:cubicBezTo>
                  <a:cubicBezTo>
                    <a:pt x="29" y="278"/>
                    <a:pt x="29" y="278"/>
                    <a:pt x="29" y="278"/>
                  </a:cubicBezTo>
                  <a:cubicBezTo>
                    <a:pt x="18" y="277"/>
                    <a:pt x="8" y="269"/>
                    <a:pt x="4" y="258"/>
                  </a:cubicBezTo>
                  <a:cubicBezTo>
                    <a:pt x="0" y="247"/>
                    <a:pt x="2" y="235"/>
                    <a:pt x="11" y="226"/>
                  </a:cubicBezTo>
                  <a:cubicBezTo>
                    <a:pt x="228" y="9"/>
                    <a:pt x="228" y="9"/>
                    <a:pt x="228" y="9"/>
                  </a:cubicBezTo>
                  <a:cubicBezTo>
                    <a:pt x="234" y="3"/>
                    <a:pt x="243" y="0"/>
                    <a:pt x="252" y="0"/>
                  </a:cubicBezTo>
                  <a:cubicBezTo>
                    <a:pt x="464" y="19"/>
                    <a:pt x="464" y="19"/>
                    <a:pt x="464" y="19"/>
                  </a:cubicBezTo>
                  <a:cubicBezTo>
                    <a:pt x="476" y="20"/>
                    <a:pt x="486" y="28"/>
                    <a:pt x="490" y="39"/>
                  </a:cubicBezTo>
                  <a:cubicBezTo>
                    <a:pt x="494" y="50"/>
                    <a:pt x="491" y="62"/>
                    <a:pt x="483" y="70"/>
                  </a:cubicBezTo>
                  <a:cubicBezTo>
                    <a:pt x="266" y="288"/>
                    <a:pt x="266" y="288"/>
                    <a:pt x="266" y="288"/>
                  </a:cubicBezTo>
                  <a:cubicBezTo>
                    <a:pt x="260" y="293"/>
                    <a:pt x="252" y="297"/>
                    <a:pt x="245" y="297"/>
                  </a:cubicBezTo>
                  <a:close/>
                  <a:moveTo>
                    <a:pt x="99" y="223"/>
                  </a:moveTo>
                  <a:cubicBezTo>
                    <a:pt x="233" y="235"/>
                    <a:pt x="233" y="235"/>
                    <a:pt x="233" y="235"/>
                  </a:cubicBezTo>
                  <a:cubicBezTo>
                    <a:pt x="395" y="73"/>
                    <a:pt x="395" y="73"/>
                    <a:pt x="395" y="73"/>
                  </a:cubicBezTo>
                  <a:cubicBezTo>
                    <a:pt x="261" y="62"/>
                    <a:pt x="261" y="62"/>
                    <a:pt x="261" y="62"/>
                  </a:cubicBezTo>
                  <a:lnTo>
                    <a:pt x="99"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latin typeface="Huawei Sans" panose="020C0503030203020204" pitchFamily="34" charset="0"/>
                <a:ea typeface="方正兰亭黑简体" panose="02000000000000000000" pitchFamily="2" charset="-122"/>
              </a:endParaRPr>
            </a:p>
          </p:txBody>
        </p:sp>
      </p:grpSp>
      <p:sp>
        <p:nvSpPr>
          <p:cNvPr id="27"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Huawei Sans" panose="020C0503030203020204" pitchFamily="34" charset="0"/>
              <a:ea typeface="方正兰亭黑简体" panose="02000000000000000000" pitchFamily="2" charset="-122"/>
            </a:endParaRPr>
          </a:p>
        </p:txBody>
      </p:sp>
      <p:sp>
        <p:nvSpPr>
          <p:cNvPr id="28"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latin typeface="Huawei Sans" panose="020C0503030203020204" pitchFamily="34" charset="0"/>
              <a:ea typeface="方正兰亭黑简体" panose="02000000000000000000" pitchFamily="2" charset="-122"/>
            </a:endParaRPr>
          </a:p>
        </p:txBody>
      </p:sp>
      <p:sp>
        <p:nvSpPr>
          <p:cNvPr id="30" name="内容占位符 6"/>
          <p:cNvSpPr>
            <a:spLocks noGrp="1"/>
          </p:cNvSpPr>
          <p:nvPr>
            <p:ph sz="quarter" idx="11" hasCustomPrompt="1"/>
          </p:nvPr>
        </p:nvSpPr>
        <p:spPr>
          <a:xfrm>
            <a:off x="451202" y="1233276"/>
            <a:ext cx="11306175" cy="4680000"/>
          </a:xfrm>
          <a:prstGeom prst="rect">
            <a:avLst/>
          </a:prstGeom>
        </p:spPr>
        <p:txBody>
          <a:bodyPr/>
          <a:lstStyle>
            <a:lvl1pPr marL="301625" marR="0" indent="-301625" algn="just" defTabSz="801688" rtl="0" eaLnBrk="1" fontAlgn="ctr" latinLnBrk="0" hangingPunct="1">
              <a:lnSpc>
                <a:spcPct val="140000"/>
              </a:lnSpc>
              <a:spcBef>
                <a:spcPct val="30000"/>
              </a:spcBef>
              <a:spcAft>
                <a:spcPct val="0"/>
              </a:spcAft>
              <a:buClr>
                <a:schemeClr val="tx1"/>
              </a:buClr>
              <a:buSzPct val="50000"/>
              <a:buFont typeface="Wingdings" pitchFamily="2" charset="2"/>
              <a:buChar char="l"/>
              <a:tabLst/>
              <a:defRPr kumimoji="0" lang="en-US" altLang="zh-CN" sz="2200" b="0" i="0" u="none" strike="noStrike" kern="0" cap="none" spc="0" normalizeH="0" baseline="0" noProof="0"/>
            </a:lvl1pPr>
            <a:lvl2pPr algn="just">
              <a:defRPr baseline="0">
                <a:latin typeface="Huawei Sans" panose="020C0503030203020204" pitchFamily="34" charset="0"/>
                <a:ea typeface="方正兰亭黑简体" panose="02000000000000000000" pitchFamily="2" charset="-122"/>
                <a:cs typeface="Huawei Sans" panose="020C0503030203020204" pitchFamily="34" charset="0"/>
              </a:defRPr>
            </a:lvl2pPr>
            <a:lvl3pPr algn="just">
              <a:defRPr baseline="0">
                <a:latin typeface="Huawei Sans" panose="020C0503030203020204" pitchFamily="34" charset="0"/>
                <a:ea typeface="方正兰亭黑简体" panose="02000000000000000000" pitchFamily="2" charset="-122"/>
                <a:cs typeface="Huawei Sans" panose="020C0503030203020204" pitchFamily="34" charset="0"/>
              </a:defRPr>
            </a:lvl3pPr>
            <a:lvl4pPr algn="just">
              <a:defRPr baseline="0">
                <a:latin typeface="Huawei Sans" panose="020C0503030203020204" pitchFamily="34" charset="0"/>
                <a:ea typeface="方正兰亭黑简体" panose="02000000000000000000" pitchFamily="2" charset="-122"/>
                <a:cs typeface="Huawei Sans" panose="020C0503030203020204" pitchFamily="34" charset="0"/>
              </a:defRPr>
            </a:lvl4pPr>
            <a:lvl5pPr algn="just">
              <a:defRPr baseline="0">
                <a:latin typeface="Huawei Sans" panose="020C0503030203020204" pitchFamily="34" charset="0"/>
                <a:ea typeface="方正兰亭黑简体" panose="02000000000000000000" pitchFamily="2" charset="-122"/>
                <a:cs typeface="Huawei Sans" panose="020C0503030203020204" pitchFamily="34" charset="0"/>
              </a:defRPr>
            </a:lvl5pPr>
          </a:lstStyle>
          <a:p>
            <a:pPr marL="301625" marR="0" lvl="0" indent="-301625" algn="just" defTabSz="801688" rtl="0" eaLnBrk="1" fontAlgn="ctr" latinLnBrk="0" hangingPunct="1">
              <a:lnSpc>
                <a:spcPct val="140000"/>
              </a:lnSpc>
              <a:spcBef>
                <a:spcPct val="30000"/>
              </a:spcBef>
              <a:spcAft>
                <a:spcPct val="0"/>
              </a:spcAft>
              <a:buClr>
                <a:schemeClr val="tx1"/>
              </a:buClr>
              <a:buSzPct val="50000"/>
              <a:buFont typeface="Wingdings" pitchFamily="2" charset="2"/>
              <a:buChar char="l"/>
              <a:tabLst/>
              <a:defRPr/>
            </a:pPr>
            <a:r>
              <a:rPr kumimoji="0" lang="en-US" altLang="zh-CN" sz="2200" b="0" i="0" u="none" strike="noStrike" kern="0" cap="none" spc="0" normalizeH="0" baseline="0" noProof="0" dirty="0">
                <a:ln>
                  <a:noFill/>
                </a:ln>
                <a:solidFill>
                  <a:srgbClr val="000000"/>
                </a:solidFill>
                <a:effectLst/>
                <a:uLnTx/>
                <a:uFillTx/>
                <a:latin typeface="+mn-lt"/>
                <a:ea typeface="+mn-ea"/>
                <a:cs typeface="+mn-cs"/>
              </a:rPr>
              <a:t>On completion of this course, you will be able to:</a:t>
            </a:r>
            <a:endParaRPr lang="zh-CN" altLang="en-US" dirty="0"/>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6264671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目录">
    <p:spTree>
      <p:nvGrpSpPr>
        <p:cNvPr id="1" name=""/>
        <p:cNvGrpSpPr/>
        <p:nvPr/>
      </p:nvGrpSpPr>
      <p:grpSpPr>
        <a:xfrm>
          <a:off x="0" y="0"/>
          <a:ext cx="0" cy="0"/>
          <a:chOff x="0" y="0"/>
          <a:chExt cx="0" cy="0"/>
        </a:xfrm>
      </p:grpSpPr>
      <p:sp>
        <p:nvSpPr>
          <p:cNvPr id="26"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2232248" cy="639559"/>
          </a:xfrm>
          <a:prstGeom prst="rect">
            <a:avLst/>
          </a:prstGeom>
          <a:noFill/>
          <a:ln w="9525">
            <a:noFill/>
            <a:miter lim="800000"/>
            <a:headEnd/>
            <a:tailEnd/>
          </a:ln>
        </p:spPr>
        <p:txBody>
          <a:bodyPr wrap="square" lIns="99980" tIns="49987" rIns="99980" bIns="49987" rtlCol="0">
            <a:spAutoFit/>
          </a:bodyPr>
          <a:lstStyle/>
          <a:p>
            <a:pPr algn="l" defTabSz="1001624" eaLnBrk="0" fontAlgn="ctr" hangingPunct="0"/>
            <a:r>
              <a:rPr lang="en-US" altLang="zh-CN" sz="3500" b="1" kern="1200"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Contents</a:t>
            </a:r>
          </a:p>
        </p:txBody>
      </p:sp>
      <p:sp>
        <p:nvSpPr>
          <p:cNvPr id="27"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8"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29" name="组合 28"/>
          <p:cNvGrpSpPr/>
          <p:nvPr userDrawn="1"/>
        </p:nvGrpSpPr>
        <p:grpSpPr>
          <a:xfrm>
            <a:off x="587388" y="515379"/>
            <a:ext cx="358335" cy="426359"/>
            <a:chOff x="3295650" y="230188"/>
            <a:chExt cx="936625" cy="1114426"/>
          </a:xfrm>
          <a:solidFill>
            <a:schemeClr val="bg1"/>
          </a:solidFill>
        </p:grpSpPr>
        <p:sp>
          <p:nvSpPr>
            <p:cNvPr id="30" name="Rectangle 16"/>
            <p:cNvSpPr>
              <a:spLocks noChangeArrowheads="1"/>
            </p:cNvSpPr>
            <p:nvPr/>
          </p:nvSpPr>
          <p:spPr bwMode="auto">
            <a:xfrm>
              <a:off x="3959225" y="876301"/>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1" name="Rectangle 17"/>
            <p:cNvSpPr>
              <a:spLocks noChangeArrowheads="1"/>
            </p:cNvSpPr>
            <p:nvPr/>
          </p:nvSpPr>
          <p:spPr bwMode="auto">
            <a:xfrm>
              <a:off x="3959225" y="777876"/>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2" name="Rectangle 18"/>
            <p:cNvSpPr>
              <a:spLocks noChangeArrowheads="1"/>
            </p:cNvSpPr>
            <p:nvPr/>
          </p:nvSpPr>
          <p:spPr bwMode="auto">
            <a:xfrm>
              <a:off x="3959225" y="677863"/>
              <a:ext cx="1825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3" name="Rectangle 19"/>
            <p:cNvSpPr>
              <a:spLocks noChangeArrowheads="1"/>
            </p:cNvSpPr>
            <p:nvPr/>
          </p:nvSpPr>
          <p:spPr bwMode="auto">
            <a:xfrm>
              <a:off x="3959225" y="582613"/>
              <a:ext cx="1825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4" name="Rectangle 20"/>
            <p:cNvSpPr>
              <a:spLocks noChangeArrowheads="1"/>
            </p:cNvSpPr>
            <p:nvPr/>
          </p:nvSpPr>
          <p:spPr bwMode="auto">
            <a:xfrm>
              <a:off x="3676650" y="1101726"/>
              <a:ext cx="469900"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5" name="Rectangle 21"/>
            <p:cNvSpPr>
              <a:spLocks noChangeArrowheads="1"/>
            </p:cNvSpPr>
            <p:nvPr/>
          </p:nvSpPr>
          <p:spPr bwMode="auto">
            <a:xfrm>
              <a:off x="3676650" y="1198563"/>
              <a:ext cx="469900"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6" name="Freeform 22"/>
            <p:cNvSpPr>
              <a:spLocks/>
            </p:cNvSpPr>
            <p:nvPr/>
          </p:nvSpPr>
          <p:spPr bwMode="auto">
            <a:xfrm>
              <a:off x="3590925" y="482601"/>
              <a:ext cx="641350" cy="862013"/>
            </a:xfrm>
            <a:custGeom>
              <a:avLst/>
              <a:gdLst>
                <a:gd name="T0" fmla="*/ 229 w 404"/>
                <a:gd name="T1" fmla="*/ 0 h 543"/>
                <a:gd name="T2" fmla="*/ 229 w 404"/>
                <a:gd name="T3" fmla="*/ 30 h 543"/>
                <a:gd name="T4" fmla="*/ 373 w 404"/>
                <a:gd name="T5" fmla="*/ 30 h 543"/>
                <a:gd name="T6" fmla="*/ 373 w 404"/>
                <a:gd name="T7" fmla="*/ 513 h 543"/>
                <a:gd name="T8" fmla="*/ 33 w 404"/>
                <a:gd name="T9" fmla="*/ 513 h 543"/>
                <a:gd name="T10" fmla="*/ 31 w 404"/>
                <a:gd name="T11" fmla="*/ 387 h 543"/>
                <a:gd name="T12" fmla="*/ 0 w 404"/>
                <a:gd name="T13" fmla="*/ 387 h 543"/>
                <a:gd name="T14" fmla="*/ 0 w 404"/>
                <a:gd name="T15" fmla="*/ 543 h 543"/>
                <a:gd name="T16" fmla="*/ 404 w 404"/>
                <a:gd name="T17" fmla="*/ 543 h 543"/>
                <a:gd name="T18" fmla="*/ 404 w 404"/>
                <a:gd name="T19" fmla="*/ 0 h 543"/>
                <a:gd name="T20" fmla="*/ 229 w 404"/>
                <a:gd name="T21"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543">
                  <a:moveTo>
                    <a:pt x="229" y="0"/>
                  </a:moveTo>
                  <a:lnTo>
                    <a:pt x="229" y="30"/>
                  </a:lnTo>
                  <a:lnTo>
                    <a:pt x="373" y="30"/>
                  </a:lnTo>
                  <a:lnTo>
                    <a:pt x="373" y="513"/>
                  </a:lnTo>
                  <a:lnTo>
                    <a:pt x="33" y="513"/>
                  </a:lnTo>
                  <a:lnTo>
                    <a:pt x="31" y="387"/>
                  </a:lnTo>
                  <a:lnTo>
                    <a:pt x="0" y="387"/>
                  </a:lnTo>
                  <a:lnTo>
                    <a:pt x="0" y="543"/>
                  </a:lnTo>
                  <a:lnTo>
                    <a:pt x="404" y="543"/>
                  </a:lnTo>
                  <a:lnTo>
                    <a:pt x="404" y="0"/>
                  </a:lnTo>
                  <a:lnTo>
                    <a:pt x="2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7" name="Rectangle 23"/>
            <p:cNvSpPr>
              <a:spLocks noChangeArrowheads="1"/>
            </p:cNvSpPr>
            <p:nvPr/>
          </p:nvSpPr>
          <p:spPr bwMode="auto">
            <a:xfrm>
              <a:off x="3959225" y="989013"/>
              <a:ext cx="182563"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8" name="Freeform 24"/>
            <p:cNvSpPr>
              <a:spLocks noEditPoints="1"/>
            </p:cNvSpPr>
            <p:nvPr/>
          </p:nvSpPr>
          <p:spPr bwMode="auto">
            <a:xfrm>
              <a:off x="3295650" y="230188"/>
              <a:ext cx="639763" cy="852488"/>
            </a:xfrm>
            <a:custGeom>
              <a:avLst/>
              <a:gdLst>
                <a:gd name="T0" fmla="*/ 403 w 403"/>
                <a:gd name="T1" fmla="*/ 0 h 537"/>
                <a:gd name="T2" fmla="*/ 0 w 403"/>
                <a:gd name="T3" fmla="*/ 0 h 537"/>
                <a:gd name="T4" fmla="*/ 0 w 403"/>
                <a:gd name="T5" fmla="*/ 447 h 537"/>
                <a:gd name="T6" fmla="*/ 92 w 403"/>
                <a:gd name="T7" fmla="*/ 537 h 537"/>
                <a:gd name="T8" fmla="*/ 403 w 403"/>
                <a:gd name="T9" fmla="*/ 537 h 537"/>
                <a:gd name="T10" fmla="*/ 403 w 403"/>
                <a:gd name="T11" fmla="*/ 0 h 537"/>
                <a:gd name="T12" fmla="*/ 373 w 403"/>
                <a:gd name="T13" fmla="*/ 508 h 537"/>
                <a:gd name="T14" fmla="*/ 108 w 403"/>
                <a:gd name="T15" fmla="*/ 508 h 537"/>
                <a:gd name="T16" fmla="*/ 108 w 403"/>
                <a:gd name="T17" fmla="*/ 433 h 537"/>
                <a:gd name="T18" fmla="*/ 30 w 403"/>
                <a:gd name="T19" fmla="*/ 433 h 537"/>
                <a:gd name="T20" fmla="*/ 30 w 403"/>
                <a:gd name="T21" fmla="*/ 31 h 537"/>
                <a:gd name="T22" fmla="*/ 373 w 403"/>
                <a:gd name="T23" fmla="*/ 31 h 537"/>
                <a:gd name="T24" fmla="*/ 373 w 403"/>
                <a:gd name="T25" fmla="*/ 50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537">
                  <a:moveTo>
                    <a:pt x="403" y="0"/>
                  </a:moveTo>
                  <a:lnTo>
                    <a:pt x="0" y="0"/>
                  </a:lnTo>
                  <a:lnTo>
                    <a:pt x="0" y="447"/>
                  </a:lnTo>
                  <a:lnTo>
                    <a:pt x="92" y="537"/>
                  </a:lnTo>
                  <a:lnTo>
                    <a:pt x="403" y="537"/>
                  </a:lnTo>
                  <a:lnTo>
                    <a:pt x="403" y="0"/>
                  </a:lnTo>
                  <a:close/>
                  <a:moveTo>
                    <a:pt x="373" y="508"/>
                  </a:moveTo>
                  <a:lnTo>
                    <a:pt x="108" y="508"/>
                  </a:lnTo>
                  <a:lnTo>
                    <a:pt x="108" y="433"/>
                  </a:lnTo>
                  <a:lnTo>
                    <a:pt x="30" y="433"/>
                  </a:lnTo>
                  <a:lnTo>
                    <a:pt x="30" y="31"/>
                  </a:lnTo>
                  <a:lnTo>
                    <a:pt x="373" y="31"/>
                  </a:lnTo>
                  <a:lnTo>
                    <a:pt x="373" y="5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39" name="Rectangle 25"/>
            <p:cNvSpPr>
              <a:spLocks noChangeArrowheads="1"/>
            </p:cNvSpPr>
            <p:nvPr/>
          </p:nvSpPr>
          <p:spPr bwMode="auto">
            <a:xfrm>
              <a:off x="3441700" y="376238"/>
              <a:ext cx="176213"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0" name="Rectangle 26"/>
            <p:cNvSpPr>
              <a:spLocks noChangeArrowheads="1"/>
            </p:cNvSpPr>
            <p:nvPr/>
          </p:nvSpPr>
          <p:spPr bwMode="auto">
            <a:xfrm>
              <a:off x="3411538" y="755651"/>
              <a:ext cx="438150"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1" name="Rectangle 27"/>
            <p:cNvSpPr>
              <a:spLocks noChangeArrowheads="1"/>
            </p:cNvSpPr>
            <p:nvPr/>
          </p:nvSpPr>
          <p:spPr bwMode="auto">
            <a:xfrm>
              <a:off x="3670300" y="565151"/>
              <a:ext cx="17938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2" name="Rectangle 28"/>
            <p:cNvSpPr>
              <a:spLocks noChangeArrowheads="1"/>
            </p:cNvSpPr>
            <p:nvPr/>
          </p:nvSpPr>
          <p:spPr bwMode="auto">
            <a:xfrm>
              <a:off x="3670300" y="658813"/>
              <a:ext cx="1793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3" name="Rectangle 29"/>
            <p:cNvSpPr>
              <a:spLocks noChangeArrowheads="1"/>
            </p:cNvSpPr>
            <p:nvPr/>
          </p:nvSpPr>
          <p:spPr bwMode="auto">
            <a:xfrm>
              <a:off x="3670300" y="471488"/>
              <a:ext cx="17938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4" name="Rectangle 30"/>
            <p:cNvSpPr>
              <a:spLocks noChangeArrowheads="1"/>
            </p:cNvSpPr>
            <p:nvPr/>
          </p:nvSpPr>
          <p:spPr bwMode="auto">
            <a:xfrm>
              <a:off x="3670300" y="376238"/>
              <a:ext cx="1793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5" name="Rectangle 31"/>
            <p:cNvSpPr>
              <a:spLocks noChangeArrowheads="1"/>
            </p:cNvSpPr>
            <p:nvPr/>
          </p:nvSpPr>
          <p:spPr bwMode="auto">
            <a:xfrm>
              <a:off x="3411538" y="842963"/>
              <a:ext cx="438150"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
        <p:nvSpPr>
          <p:cNvPr id="47" name="Freeform 6"/>
          <p:cNvSpPr>
            <a:spLocks/>
          </p:cNvSpPr>
          <p:nvPr userDrawn="1"/>
        </p:nvSpPr>
        <p:spPr bwMode="auto">
          <a:xfrm>
            <a:off x="4619836" y="296368"/>
            <a:ext cx="7560000" cy="864888"/>
          </a:xfrm>
          <a:custGeom>
            <a:avLst/>
            <a:gdLst>
              <a:gd name="T0" fmla="*/ 6409 w 6533"/>
              <a:gd name="T1" fmla="*/ 0 h 617"/>
              <a:gd name="T2" fmla="*/ 0 w 6533"/>
              <a:gd name="T3" fmla="*/ 0 h 617"/>
              <a:gd name="T4" fmla="*/ 126 w 6533"/>
              <a:gd name="T5" fmla="*/ 310 h 617"/>
              <a:gd name="T6" fmla="*/ 0 w 6533"/>
              <a:gd name="T7" fmla="*/ 617 h 617"/>
              <a:gd name="T8" fmla="*/ 6409 w 6533"/>
              <a:gd name="T9" fmla="*/ 617 h 617"/>
              <a:gd name="T10" fmla="*/ 6533 w 6533"/>
              <a:gd name="T11" fmla="*/ 310 h 617"/>
              <a:gd name="T12" fmla="*/ 6409 w 6533"/>
              <a:gd name="T13" fmla="*/ 0 h 617"/>
              <a:gd name="connsiteX0" fmla="*/ 9810 w 9810"/>
              <a:gd name="connsiteY0" fmla="*/ 0 h 10000"/>
              <a:gd name="connsiteX1" fmla="*/ 0 w 9810"/>
              <a:gd name="connsiteY1" fmla="*/ 0 h 10000"/>
              <a:gd name="connsiteX2" fmla="*/ 193 w 9810"/>
              <a:gd name="connsiteY2" fmla="*/ 5024 h 10000"/>
              <a:gd name="connsiteX3" fmla="*/ 0 w 9810"/>
              <a:gd name="connsiteY3" fmla="*/ 10000 h 10000"/>
              <a:gd name="connsiteX4" fmla="*/ 9810 w 9810"/>
              <a:gd name="connsiteY4" fmla="*/ 10000 h 10000"/>
              <a:gd name="connsiteX5" fmla="*/ 7589 w 9810"/>
              <a:gd name="connsiteY5" fmla="*/ 5574 h 10000"/>
              <a:gd name="connsiteX6" fmla="*/ 9810 w 9810"/>
              <a:gd name="connsiteY6" fmla="*/ 0 h 10000"/>
              <a:gd name="connsiteX0" fmla="*/ 7021 w 10000"/>
              <a:gd name="connsiteY0" fmla="*/ 0 h 10000"/>
              <a:gd name="connsiteX1" fmla="*/ 0 w 10000"/>
              <a:gd name="connsiteY1" fmla="*/ 0 h 10000"/>
              <a:gd name="connsiteX2" fmla="*/ 197 w 10000"/>
              <a:gd name="connsiteY2" fmla="*/ 5024 h 10000"/>
              <a:gd name="connsiteX3" fmla="*/ 0 w 10000"/>
              <a:gd name="connsiteY3" fmla="*/ 10000 h 10000"/>
              <a:gd name="connsiteX4" fmla="*/ 10000 w 10000"/>
              <a:gd name="connsiteY4" fmla="*/ 10000 h 10000"/>
              <a:gd name="connsiteX5" fmla="*/ 7736 w 10000"/>
              <a:gd name="connsiteY5" fmla="*/ 5574 h 10000"/>
              <a:gd name="connsiteX6" fmla="*/ 7021 w 10000"/>
              <a:gd name="connsiteY6" fmla="*/ 0 h 10000"/>
              <a:gd name="connsiteX0" fmla="*/ 7021 w 7736"/>
              <a:gd name="connsiteY0" fmla="*/ 0 h 10038"/>
              <a:gd name="connsiteX1" fmla="*/ 0 w 7736"/>
              <a:gd name="connsiteY1" fmla="*/ 0 h 10038"/>
              <a:gd name="connsiteX2" fmla="*/ 197 w 7736"/>
              <a:gd name="connsiteY2" fmla="*/ 5024 h 10038"/>
              <a:gd name="connsiteX3" fmla="*/ 0 w 7736"/>
              <a:gd name="connsiteY3" fmla="*/ 10000 h 10038"/>
              <a:gd name="connsiteX4" fmla="*/ 7017 w 7736"/>
              <a:gd name="connsiteY4" fmla="*/ 10038 h 10038"/>
              <a:gd name="connsiteX5" fmla="*/ 7736 w 7736"/>
              <a:gd name="connsiteY5" fmla="*/ 5574 h 10038"/>
              <a:gd name="connsiteX6" fmla="*/ 7021 w 7736"/>
              <a:gd name="connsiteY6" fmla="*/ 0 h 10038"/>
              <a:gd name="connsiteX0" fmla="*/ 9076 w 9316"/>
              <a:gd name="connsiteY0" fmla="*/ 0 h 10000"/>
              <a:gd name="connsiteX1" fmla="*/ 0 w 9316"/>
              <a:gd name="connsiteY1" fmla="*/ 0 h 10000"/>
              <a:gd name="connsiteX2" fmla="*/ 255 w 9316"/>
              <a:gd name="connsiteY2" fmla="*/ 5005 h 10000"/>
              <a:gd name="connsiteX3" fmla="*/ 0 w 9316"/>
              <a:gd name="connsiteY3" fmla="*/ 9962 h 10000"/>
              <a:gd name="connsiteX4" fmla="*/ 9071 w 9316"/>
              <a:gd name="connsiteY4" fmla="*/ 10000 h 10000"/>
              <a:gd name="connsiteX5" fmla="*/ 9316 w 9316"/>
              <a:gd name="connsiteY5" fmla="*/ 5668 h 10000"/>
              <a:gd name="connsiteX6" fmla="*/ 9076 w 9316"/>
              <a:gd name="connsiteY6" fmla="*/ 0 h 10000"/>
              <a:gd name="connsiteX0" fmla="*/ 9742 w 10000"/>
              <a:gd name="connsiteY0" fmla="*/ 0 h 10000"/>
              <a:gd name="connsiteX1" fmla="*/ 0 w 10000"/>
              <a:gd name="connsiteY1" fmla="*/ 0 h 10000"/>
              <a:gd name="connsiteX2" fmla="*/ 274 w 10000"/>
              <a:gd name="connsiteY2" fmla="*/ 5005 h 10000"/>
              <a:gd name="connsiteX3" fmla="*/ 0 w 10000"/>
              <a:gd name="connsiteY3" fmla="*/ 9962 h 10000"/>
              <a:gd name="connsiteX4" fmla="*/ 9737 w 10000"/>
              <a:gd name="connsiteY4" fmla="*/ 10000 h 10000"/>
              <a:gd name="connsiteX5" fmla="*/ 10000 w 10000"/>
              <a:gd name="connsiteY5" fmla="*/ 5668 h 10000"/>
              <a:gd name="connsiteX6" fmla="*/ 9742 w 10000"/>
              <a:gd name="connsiteY6" fmla="*/ 0 h 10000"/>
              <a:gd name="connsiteX0" fmla="*/ 9742 w 9877"/>
              <a:gd name="connsiteY0" fmla="*/ 0 h 10000"/>
              <a:gd name="connsiteX1" fmla="*/ 0 w 9877"/>
              <a:gd name="connsiteY1" fmla="*/ 0 h 10000"/>
              <a:gd name="connsiteX2" fmla="*/ 274 w 9877"/>
              <a:gd name="connsiteY2" fmla="*/ 5005 h 10000"/>
              <a:gd name="connsiteX3" fmla="*/ 0 w 9877"/>
              <a:gd name="connsiteY3" fmla="*/ 9962 h 10000"/>
              <a:gd name="connsiteX4" fmla="*/ 9737 w 9877"/>
              <a:gd name="connsiteY4" fmla="*/ 10000 h 10000"/>
              <a:gd name="connsiteX5" fmla="*/ 9738 w 9877"/>
              <a:gd name="connsiteY5" fmla="*/ 5783 h 10000"/>
              <a:gd name="connsiteX6" fmla="*/ 9742 w 9877"/>
              <a:gd name="connsiteY6" fmla="*/ 0 h 10000"/>
              <a:gd name="connsiteX0" fmla="*/ 9863 w 9991"/>
              <a:gd name="connsiteY0" fmla="*/ 0 h 10000"/>
              <a:gd name="connsiteX1" fmla="*/ 0 w 9991"/>
              <a:gd name="connsiteY1" fmla="*/ 0 h 10000"/>
              <a:gd name="connsiteX2" fmla="*/ 277 w 9991"/>
              <a:gd name="connsiteY2" fmla="*/ 5005 h 10000"/>
              <a:gd name="connsiteX3" fmla="*/ 0 w 9991"/>
              <a:gd name="connsiteY3" fmla="*/ 9962 h 10000"/>
              <a:gd name="connsiteX4" fmla="*/ 9858 w 9991"/>
              <a:gd name="connsiteY4" fmla="*/ 10000 h 10000"/>
              <a:gd name="connsiteX5" fmla="*/ 9817 w 9991"/>
              <a:gd name="connsiteY5" fmla="*/ 5783 h 10000"/>
              <a:gd name="connsiteX6" fmla="*/ 9863 w 9991"/>
              <a:gd name="connsiteY6" fmla="*/ 0 h 10000"/>
              <a:gd name="connsiteX0" fmla="*/ 9872 w 10014"/>
              <a:gd name="connsiteY0" fmla="*/ 0 h 10000"/>
              <a:gd name="connsiteX1" fmla="*/ 0 w 10014"/>
              <a:gd name="connsiteY1" fmla="*/ 0 h 10000"/>
              <a:gd name="connsiteX2" fmla="*/ 277 w 10014"/>
              <a:gd name="connsiteY2" fmla="*/ 5005 h 10000"/>
              <a:gd name="connsiteX3" fmla="*/ 0 w 10014"/>
              <a:gd name="connsiteY3" fmla="*/ 9962 h 10000"/>
              <a:gd name="connsiteX4" fmla="*/ 9867 w 10014"/>
              <a:gd name="connsiteY4" fmla="*/ 10000 h 10000"/>
              <a:gd name="connsiteX5" fmla="*/ 9890 w 10014"/>
              <a:gd name="connsiteY5" fmla="*/ 5745 h 10000"/>
              <a:gd name="connsiteX6" fmla="*/ 9872 w 10014"/>
              <a:gd name="connsiteY6" fmla="*/ 0 h 10000"/>
              <a:gd name="connsiteX0" fmla="*/ 9872 w 10030"/>
              <a:gd name="connsiteY0" fmla="*/ 0 h 10000"/>
              <a:gd name="connsiteX1" fmla="*/ 0 w 10030"/>
              <a:gd name="connsiteY1" fmla="*/ 0 h 10000"/>
              <a:gd name="connsiteX2" fmla="*/ 277 w 10030"/>
              <a:gd name="connsiteY2" fmla="*/ 5005 h 10000"/>
              <a:gd name="connsiteX3" fmla="*/ 0 w 10030"/>
              <a:gd name="connsiteY3" fmla="*/ 9962 h 10000"/>
              <a:gd name="connsiteX4" fmla="*/ 9867 w 10030"/>
              <a:gd name="connsiteY4" fmla="*/ 10000 h 10000"/>
              <a:gd name="connsiteX5" fmla="*/ 9890 w 10030"/>
              <a:gd name="connsiteY5" fmla="*/ 5745 h 10000"/>
              <a:gd name="connsiteX6" fmla="*/ 9872 w 10030"/>
              <a:gd name="connsiteY6" fmla="*/ 0 h 10000"/>
              <a:gd name="connsiteX0" fmla="*/ 9872 w 9921"/>
              <a:gd name="connsiteY0" fmla="*/ 0 h 10000"/>
              <a:gd name="connsiteX1" fmla="*/ 0 w 9921"/>
              <a:gd name="connsiteY1" fmla="*/ 0 h 10000"/>
              <a:gd name="connsiteX2" fmla="*/ 277 w 9921"/>
              <a:gd name="connsiteY2" fmla="*/ 5005 h 10000"/>
              <a:gd name="connsiteX3" fmla="*/ 0 w 9921"/>
              <a:gd name="connsiteY3" fmla="*/ 9962 h 10000"/>
              <a:gd name="connsiteX4" fmla="*/ 9867 w 9921"/>
              <a:gd name="connsiteY4" fmla="*/ 10000 h 10000"/>
              <a:gd name="connsiteX5" fmla="*/ 9890 w 9921"/>
              <a:gd name="connsiteY5" fmla="*/ 5745 h 10000"/>
              <a:gd name="connsiteX6" fmla="*/ 9872 w 9921"/>
              <a:gd name="connsiteY6" fmla="*/ 0 h 10000"/>
              <a:gd name="connsiteX0" fmla="*/ 9951 w 9974"/>
              <a:gd name="connsiteY0" fmla="*/ 0 h 10000"/>
              <a:gd name="connsiteX1" fmla="*/ 0 w 9974"/>
              <a:gd name="connsiteY1" fmla="*/ 0 h 10000"/>
              <a:gd name="connsiteX2" fmla="*/ 279 w 9974"/>
              <a:gd name="connsiteY2" fmla="*/ 5005 h 10000"/>
              <a:gd name="connsiteX3" fmla="*/ 0 w 9974"/>
              <a:gd name="connsiteY3" fmla="*/ 9962 h 10000"/>
              <a:gd name="connsiteX4" fmla="*/ 9946 w 9974"/>
              <a:gd name="connsiteY4" fmla="*/ 10000 h 10000"/>
              <a:gd name="connsiteX5" fmla="*/ 9969 w 9974"/>
              <a:gd name="connsiteY5" fmla="*/ 5745 h 10000"/>
              <a:gd name="connsiteX6" fmla="*/ 9951 w 9974"/>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10001"/>
              <a:gd name="connsiteY0" fmla="*/ 0 h 10000"/>
              <a:gd name="connsiteX1" fmla="*/ 0 w 10001"/>
              <a:gd name="connsiteY1" fmla="*/ 0 h 10000"/>
              <a:gd name="connsiteX2" fmla="*/ 280 w 10001"/>
              <a:gd name="connsiteY2" fmla="*/ 5005 h 10000"/>
              <a:gd name="connsiteX3" fmla="*/ 0 w 10001"/>
              <a:gd name="connsiteY3" fmla="*/ 9962 h 10000"/>
              <a:gd name="connsiteX4" fmla="*/ 9972 w 10001"/>
              <a:gd name="connsiteY4" fmla="*/ 10000 h 10000"/>
              <a:gd name="connsiteX5" fmla="*/ 9995 w 10001"/>
              <a:gd name="connsiteY5" fmla="*/ 5745 h 10000"/>
              <a:gd name="connsiteX6" fmla="*/ 9977 w 10001"/>
              <a:gd name="connsiteY6" fmla="*/ 0 h 10000"/>
              <a:gd name="connsiteX0" fmla="*/ 9977 w 9995"/>
              <a:gd name="connsiteY0" fmla="*/ 0 h 10000"/>
              <a:gd name="connsiteX1" fmla="*/ 0 w 9995"/>
              <a:gd name="connsiteY1" fmla="*/ 0 h 10000"/>
              <a:gd name="connsiteX2" fmla="*/ 280 w 9995"/>
              <a:gd name="connsiteY2" fmla="*/ 5005 h 10000"/>
              <a:gd name="connsiteX3" fmla="*/ 0 w 9995"/>
              <a:gd name="connsiteY3" fmla="*/ 9962 h 10000"/>
              <a:gd name="connsiteX4" fmla="*/ 9972 w 9995"/>
              <a:gd name="connsiteY4" fmla="*/ 10000 h 10000"/>
              <a:gd name="connsiteX5" fmla="*/ 9995 w 9995"/>
              <a:gd name="connsiteY5" fmla="*/ 5745 h 10000"/>
              <a:gd name="connsiteX6" fmla="*/ 9977 w 9995"/>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9977 w 10000"/>
              <a:gd name="connsiteY4" fmla="*/ 10000 h 10000"/>
              <a:gd name="connsiteX5" fmla="*/ 10000 w 10000"/>
              <a:gd name="connsiteY5" fmla="*/ 5745 h 10000"/>
              <a:gd name="connsiteX6" fmla="*/ 9999 w 10000"/>
              <a:gd name="connsiteY6" fmla="*/ 0 h 10000"/>
              <a:gd name="connsiteX0" fmla="*/ 9999 w 10004"/>
              <a:gd name="connsiteY0" fmla="*/ 0 h 10000"/>
              <a:gd name="connsiteX1" fmla="*/ 0 w 10004"/>
              <a:gd name="connsiteY1" fmla="*/ 0 h 10000"/>
              <a:gd name="connsiteX2" fmla="*/ 280 w 10004"/>
              <a:gd name="connsiteY2" fmla="*/ 5005 h 10000"/>
              <a:gd name="connsiteX3" fmla="*/ 0 w 10004"/>
              <a:gd name="connsiteY3" fmla="*/ 9962 h 10000"/>
              <a:gd name="connsiteX4" fmla="*/ 10000 w 10004"/>
              <a:gd name="connsiteY4" fmla="*/ 10000 h 10000"/>
              <a:gd name="connsiteX5" fmla="*/ 10000 w 10004"/>
              <a:gd name="connsiteY5" fmla="*/ 5745 h 10000"/>
              <a:gd name="connsiteX6" fmla="*/ 9999 w 10004"/>
              <a:gd name="connsiteY6" fmla="*/ 0 h 10000"/>
              <a:gd name="connsiteX0" fmla="*/ 9999 w 10000"/>
              <a:gd name="connsiteY0" fmla="*/ 0 h 10000"/>
              <a:gd name="connsiteX1" fmla="*/ 0 w 10000"/>
              <a:gd name="connsiteY1" fmla="*/ 0 h 10000"/>
              <a:gd name="connsiteX2" fmla="*/ 280 w 10000"/>
              <a:gd name="connsiteY2" fmla="*/ 5005 h 10000"/>
              <a:gd name="connsiteX3" fmla="*/ 0 w 10000"/>
              <a:gd name="connsiteY3" fmla="*/ 9962 h 10000"/>
              <a:gd name="connsiteX4" fmla="*/ 10000 w 10000"/>
              <a:gd name="connsiteY4" fmla="*/ 10000 h 10000"/>
              <a:gd name="connsiteX5" fmla="*/ 10000 w 10000"/>
              <a:gd name="connsiteY5" fmla="*/ 5745 h 10000"/>
              <a:gd name="connsiteX6" fmla="*/ 9999 w 10000"/>
              <a:gd name="connsiteY6" fmla="*/ 0 h 10000"/>
              <a:gd name="connsiteX0" fmla="*/ 14796 w 14796"/>
              <a:gd name="connsiteY0" fmla="*/ 0 h 10000"/>
              <a:gd name="connsiteX1" fmla="*/ 0 w 14796"/>
              <a:gd name="connsiteY1" fmla="*/ 0 h 10000"/>
              <a:gd name="connsiteX2" fmla="*/ 280 w 14796"/>
              <a:gd name="connsiteY2" fmla="*/ 5005 h 10000"/>
              <a:gd name="connsiteX3" fmla="*/ 0 w 14796"/>
              <a:gd name="connsiteY3" fmla="*/ 9962 h 10000"/>
              <a:gd name="connsiteX4" fmla="*/ 10000 w 14796"/>
              <a:gd name="connsiteY4" fmla="*/ 10000 h 10000"/>
              <a:gd name="connsiteX5" fmla="*/ 10000 w 14796"/>
              <a:gd name="connsiteY5" fmla="*/ 5745 h 10000"/>
              <a:gd name="connsiteX6" fmla="*/ 14796 w 14796"/>
              <a:gd name="connsiteY6" fmla="*/ 0 h 10000"/>
              <a:gd name="connsiteX0" fmla="*/ 14796 w 14796"/>
              <a:gd name="connsiteY0" fmla="*/ 0 h 9968"/>
              <a:gd name="connsiteX1" fmla="*/ 0 w 14796"/>
              <a:gd name="connsiteY1" fmla="*/ 0 h 9968"/>
              <a:gd name="connsiteX2" fmla="*/ 280 w 14796"/>
              <a:gd name="connsiteY2" fmla="*/ 5005 h 9968"/>
              <a:gd name="connsiteX3" fmla="*/ 0 w 14796"/>
              <a:gd name="connsiteY3" fmla="*/ 9962 h 9968"/>
              <a:gd name="connsiteX4" fmla="*/ 14788 w 14796"/>
              <a:gd name="connsiteY4" fmla="*/ 9968 h 9968"/>
              <a:gd name="connsiteX5" fmla="*/ 10000 w 14796"/>
              <a:gd name="connsiteY5" fmla="*/ 5745 h 9968"/>
              <a:gd name="connsiteX6" fmla="*/ 14796 w 14796"/>
              <a:gd name="connsiteY6" fmla="*/ 0 h 9968"/>
              <a:gd name="connsiteX0" fmla="*/ 10000 w 10000"/>
              <a:gd name="connsiteY0" fmla="*/ 0 h 10000"/>
              <a:gd name="connsiteX1" fmla="*/ 0 w 10000"/>
              <a:gd name="connsiteY1" fmla="*/ 0 h 10000"/>
              <a:gd name="connsiteX2" fmla="*/ 189 w 10000"/>
              <a:gd name="connsiteY2" fmla="*/ 5021 h 10000"/>
              <a:gd name="connsiteX3" fmla="*/ 0 w 10000"/>
              <a:gd name="connsiteY3" fmla="*/ 9994 h 10000"/>
              <a:gd name="connsiteX4" fmla="*/ 9995 w 10000"/>
              <a:gd name="connsiteY4" fmla="*/ 10000 h 10000"/>
              <a:gd name="connsiteX5" fmla="*/ 9998 w 10000"/>
              <a:gd name="connsiteY5" fmla="*/ 6152 h 10000"/>
              <a:gd name="connsiteX6" fmla="*/ 10000 w 10000"/>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a:moveTo>
                  <a:pt x="10000" y="0"/>
                </a:moveTo>
                <a:lnTo>
                  <a:pt x="0" y="0"/>
                </a:lnTo>
                <a:cubicBezTo>
                  <a:pt x="62" y="1674"/>
                  <a:pt x="124" y="3347"/>
                  <a:pt x="189" y="5021"/>
                </a:cubicBezTo>
                <a:cubicBezTo>
                  <a:pt x="124" y="6679"/>
                  <a:pt x="62" y="8336"/>
                  <a:pt x="0" y="9994"/>
                </a:cubicBezTo>
                <a:lnTo>
                  <a:pt x="9995" y="10000"/>
                </a:lnTo>
                <a:cubicBezTo>
                  <a:pt x="9993" y="8184"/>
                  <a:pt x="9998" y="8051"/>
                  <a:pt x="9998" y="6152"/>
                </a:cubicBezTo>
                <a:cubicBezTo>
                  <a:pt x="9996" y="3296"/>
                  <a:pt x="10001" y="2674"/>
                  <a:pt x="10000" y="0"/>
                </a:cubicBez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48" name="Freeform 11"/>
          <p:cNvSpPr>
            <a:spLocks/>
          </p:cNvSpPr>
          <p:nvPr userDrawn="1"/>
        </p:nvSpPr>
        <p:spPr bwMode="auto">
          <a:xfrm>
            <a:off x="4511824"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chemeClr val="bg1">
              <a:lumMod val="9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25" name="文本占位符 6"/>
          <p:cNvSpPr>
            <a:spLocks noGrp="1"/>
          </p:cNvSpPr>
          <p:nvPr>
            <p:ph type="body" sz="quarter" idx="10" hasCustomPrompt="1"/>
          </p:nvPr>
        </p:nvSpPr>
        <p:spPr>
          <a:xfrm>
            <a:off x="454816" y="1233487"/>
            <a:ext cx="11307600" cy="4680000"/>
          </a:xfrm>
        </p:spPr>
        <p:txBody>
          <a:bodyPr/>
          <a:lstStyle>
            <a:lvl1pPr marL="457017" marR="0" indent="-457017" algn="just" defTabSz="801367" rtl="0" eaLnBrk="1" fontAlgn="ctr" latinLnBrk="0" hangingPunct="1">
              <a:lnSpc>
                <a:spcPct val="140000"/>
              </a:lnSpc>
              <a:spcBef>
                <a:spcPct val="30000"/>
              </a:spcBef>
              <a:spcAft>
                <a:spcPct val="0"/>
              </a:spcAft>
              <a:buClrTx/>
              <a:buSzPct val="100000"/>
              <a:buFont typeface="+mj-lt"/>
              <a:buAutoNum type="arabicPeriod"/>
              <a:tabLst/>
              <a:defRPr>
                <a:latin typeface="+mn-lt"/>
                <a:ea typeface="+mn-ea"/>
                <a:cs typeface="Arial" panose="020B0604020202020204" pitchFamily="34" charset="0"/>
              </a:defRPr>
            </a:lvl1pPr>
            <a:lvl2pPr fontAlgn="ctr">
              <a:buClrTx/>
              <a:buSzPct val="100000"/>
              <a:buFont typeface="Huawei Sans" panose="020C0503030203020204" pitchFamily="34" charset="0"/>
              <a:buChar char="▫"/>
              <a:defRPr>
                <a:latin typeface="+mn-lt"/>
              </a:defRPr>
            </a:lvl2pPr>
            <a:lvl3pPr>
              <a:defRPr/>
            </a:lvl3pPr>
            <a:lvl5pPr>
              <a:buNone/>
              <a:defRPr/>
            </a:lvl5pPr>
          </a:lstStyle>
          <a:p>
            <a:pPr marL="457200" indent="-457200">
              <a:buSzPct val="100000"/>
              <a:buFont typeface="+mj-lt"/>
              <a:buAutoNum type="arabicPeriod"/>
            </a:pPr>
            <a:r>
              <a:rPr lang="zh-CN" altLang="en-US" dirty="0"/>
              <a:t>一级目录一</a:t>
            </a:r>
            <a:endParaRPr lang="en-US" altLang="zh-CN" dirty="0"/>
          </a:p>
          <a:p>
            <a:pPr marL="653788" lvl="1" indent="-457017">
              <a:buSzPct val="100000"/>
              <a:buFont typeface="+mj-lt"/>
              <a:buAutoNum type="arabicPeriod"/>
            </a:pPr>
            <a:endParaRPr lang="en-US" altLang="zh-CN" dirty="0"/>
          </a:p>
          <a:p>
            <a:pPr marL="457200" indent="-457200">
              <a:buSzPct val="100000"/>
              <a:buFont typeface="+mj-lt"/>
              <a:buAutoNum type="arabicPeriod"/>
            </a:pPr>
            <a:r>
              <a:rPr lang="zh-CN" altLang="en-US" dirty="0"/>
              <a:t>一级目录二</a:t>
            </a:r>
            <a:endParaRPr lang="en-US" altLang="zh-CN" dirty="0"/>
          </a:p>
          <a:p>
            <a:pPr marL="457200" indent="-457200">
              <a:buSzPct val="100000"/>
              <a:buFont typeface="+mj-lt"/>
              <a:buAutoNum type="arabicPeriod"/>
            </a:pPr>
            <a:r>
              <a:rPr lang="zh-CN" altLang="en-US" dirty="0"/>
              <a:t>一级目录三</a:t>
            </a:r>
            <a:endParaRPr lang="en-US" altLang="zh-CN" dirty="0"/>
          </a:p>
          <a:p>
            <a:pPr marL="457200" indent="-457200">
              <a:buSzPct val="100000"/>
              <a:buFont typeface="+mj-lt"/>
              <a:buAutoNum type="arabicPeriod"/>
            </a:pPr>
            <a:r>
              <a:rPr lang="zh-CN" altLang="en-US" dirty="0"/>
              <a:t>一级目录四</a:t>
            </a:r>
            <a:endParaRPr lang="en-US" altLang="zh-CN" dirty="0"/>
          </a:p>
          <a:p>
            <a:endParaRPr lang="zh-CN" altLang="en-US" dirty="0"/>
          </a:p>
        </p:txBody>
      </p:sp>
    </p:spTree>
    <p:extLst>
      <p:ext uri="{BB962C8B-B14F-4D97-AF65-F5344CB8AC3E}">
        <p14:creationId xmlns:p14="http://schemas.microsoft.com/office/powerpoint/2010/main" val="20597811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本节概述和学习目标(可选)">
    <p:spTree>
      <p:nvGrpSpPr>
        <p:cNvPr id="1" name=""/>
        <p:cNvGrpSpPr/>
        <p:nvPr/>
      </p:nvGrpSpPr>
      <p:grpSpPr>
        <a:xfrm>
          <a:off x="0" y="0"/>
          <a:ext cx="0" cy="0"/>
          <a:chOff x="0" y="0"/>
          <a:chExt cx="0" cy="0"/>
        </a:xfrm>
      </p:grpSpPr>
      <p:sp>
        <p:nvSpPr>
          <p:cNvPr id="10" name="内容占位符 6"/>
          <p:cNvSpPr>
            <a:spLocks noGrp="1"/>
          </p:cNvSpPr>
          <p:nvPr>
            <p:ph sz="quarter" idx="10"/>
          </p:nvPr>
        </p:nvSpPr>
        <p:spPr>
          <a:xfrm>
            <a:off x="451878" y="1242452"/>
            <a:ext cx="11306175" cy="4680000"/>
          </a:xfrm>
          <a:prstGeom prst="rect">
            <a:avLst/>
          </a:prstGeom>
        </p:spPr>
        <p:txBody>
          <a:bodyPr/>
          <a:lstStyle>
            <a:lvl1pPr algn="just">
              <a:defRPr baseline="0">
                <a:latin typeface="Huawei Sans" panose="020C0503030203020204" pitchFamily="34" charset="0"/>
                <a:ea typeface="方正兰亭黑简体" panose="02000000000000000000" pitchFamily="2" charset="-122"/>
                <a:cs typeface="Huawei Sans" panose="020C0503030203020204" pitchFamily="34" charset="0"/>
              </a:defRPr>
            </a:lvl1pPr>
            <a:lvl2pPr algn="just">
              <a:defRPr baseline="0">
                <a:latin typeface="Huawei Sans" panose="020C0503030203020204" pitchFamily="34" charset="0"/>
                <a:ea typeface="方正兰亭黑简体" panose="02000000000000000000" pitchFamily="2" charset="-122"/>
                <a:cs typeface="Huawei Sans" panose="020C0503030203020204" pitchFamily="34" charset="0"/>
              </a:defRPr>
            </a:lvl2pPr>
            <a:lvl3pPr algn="just">
              <a:defRPr baseline="0">
                <a:latin typeface="Huawei Sans" panose="020C0503030203020204" pitchFamily="34" charset="0"/>
                <a:ea typeface="方正兰亭黑简体" panose="02000000000000000000" pitchFamily="2" charset="-122"/>
                <a:cs typeface="Huawei Sans" panose="020C0503030203020204" pitchFamily="34" charset="0"/>
              </a:defRPr>
            </a:lvl3pPr>
            <a:lvl4pPr algn="just">
              <a:defRPr baseline="0">
                <a:latin typeface="Huawei Sans" panose="020C0503030203020204" pitchFamily="34" charset="0"/>
                <a:ea typeface="方正兰亭黑简体" panose="02000000000000000000" pitchFamily="2" charset="-122"/>
                <a:cs typeface="Huawei Sans" panose="020C0503030203020204" pitchFamily="34" charset="0"/>
              </a:defRPr>
            </a:lvl4pPr>
            <a:lvl5pPr algn="just">
              <a:defRPr baseline="0">
                <a:latin typeface="Huawei Sans" panose="020C0503030203020204" pitchFamily="34" charset="0"/>
                <a:ea typeface="方正兰亭黑简体" panose="02000000000000000000" pitchFamily="2" charset="-122"/>
                <a:cs typeface="Huawei Sans" panose="020C0503030203020204" pitchFamily="34" charset="0"/>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11" name="TextBox 10">
            <a:extLst>
              <a:ext uri="{FF2B5EF4-FFF2-40B4-BE49-F238E27FC236}">
                <a16:creationId xmlns:a16="http://schemas.microsoft.com/office/drawing/2014/main" id="{18ED692C-39CB-4AC0-81F6-D21CDD086EE4}"/>
              </a:ext>
            </a:extLst>
          </p:cNvPr>
          <p:cNvSpPr txBox="1"/>
          <p:nvPr userDrawn="1"/>
        </p:nvSpPr>
        <p:spPr bwMode="auto">
          <a:xfrm>
            <a:off x="1595500" y="408779"/>
            <a:ext cx="9829738" cy="639559"/>
          </a:xfrm>
          <a:prstGeom prst="rect">
            <a:avLst/>
          </a:prstGeom>
          <a:noFill/>
          <a:ln w="9525">
            <a:noFill/>
            <a:miter lim="800000"/>
            <a:headEnd/>
            <a:tailEnd/>
          </a:ln>
        </p:spPr>
        <p:txBody>
          <a:bodyPr wrap="square" lIns="99980" tIns="49987" rIns="99980" bIns="49987" rtlCol="0">
            <a:spAutoFit/>
          </a:bodyPr>
          <a:lstStyle>
            <a:defPPr>
              <a:defRPr lang="zh-CN"/>
            </a:defPPr>
            <a:lvl1pPr defTabSz="1001624" eaLnBrk="0" hangingPunct="0">
              <a:defRPr sz="3500" b="1">
                <a:solidFill>
                  <a:schemeClr val="tx1">
                    <a:lumMod val="75000"/>
                    <a:lumOff val="25000"/>
                  </a:schemeClr>
                </a:solidFill>
                <a:latin typeface="+mn-ea"/>
                <a:ea typeface="+mn-ea"/>
                <a:cs typeface="Arial" pitchFamily="34" charset="0"/>
              </a:defRPr>
            </a:lvl1pPr>
          </a:lstStyle>
          <a:p>
            <a:pPr lvl="0" fontAlgn="ctr"/>
            <a:r>
              <a:rPr lang="en-US" altLang="zh-CN" baseline="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rPr>
              <a:t>Overview and Objectives</a:t>
            </a:r>
          </a:p>
        </p:txBody>
      </p:sp>
      <p:sp>
        <p:nvSpPr>
          <p:cNvPr id="12"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3"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4" name="组合 13"/>
          <p:cNvGrpSpPr/>
          <p:nvPr userDrawn="1"/>
        </p:nvGrpSpPr>
        <p:grpSpPr>
          <a:xfrm>
            <a:off x="587388" y="505779"/>
            <a:ext cx="374708" cy="445558"/>
            <a:chOff x="-1647825" y="2492375"/>
            <a:chExt cx="1947863" cy="2316163"/>
          </a:xfrm>
          <a:solidFill>
            <a:schemeClr val="bg1"/>
          </a:solidFill>
        </p:grpSpPr>
        <p:sp>
          <p:nvSpPr>
            <p:cNvPr id="15" name="Freeform 6"/>
            <p:cNvSpPr>
              <a:spLocks noEditPoints="1"/>
            </p:cNvSpPr>
            <p:nvPr/>
          </p:nvSpPr>
          <p:spPr bwMode="auto">
            <a:xfrm>
              <a:off x="-1647825" y="2492375"/>
              <a:ext cx="1947863" cy="2316163"/>
            </a:xfrm>
            <a:custGeom>
              <a:avLst/>
              <a:gdLst>
                <a:gd name="T0" fmla="*/ 301 w 2739"/>
                <a:gd name="T1" fmla="*/ 181 h 3258"/>
                <a:gd name="T2" fmla="*/ 182 w 2739"/>
                <a:gd name="T3" fmla="*/ 301 h 3258"/>
                <a:gd name="T4" fmla="*/ 182 w 2739"/>
                <a:gd name="T5" fmla="*/ 2955 h 3258"/>
                <a:gd name="T6" fmla="*/ 262 w 2739"/>
                <a:gd name="T7" fmla="*/ 3068 h 3258"/>
                <a:gd name="T8" fmla="*/ 863 w 2739"/>
                <a:gd name="T9" fmla="*/ 2756 h 3258"/>
                <a:gd name="T10" fmla="*/ 1377 w 2739"/>
                <a:gd name="T11" fmla="*/ 3046 h 3258"/>
                <a:gd name="T12" fmla="*/ 1950 w 2739"/>
                <a:gd name="T13" fmla="*/ 2756 h 3258"/>
                <a:gd name="T14" fmla="*/ 2482 w 2739"/>
                <a:gd name="T15" fmla="*/ 3066 h 3258"/>
                <a:gd name="T16" fmla="*/ 2557 w 2739"/>
                <a:gd name="T17" fmla="*/ 2955 h 3258"/>
                <a:gd name="T18" fmla="*/ 2557 w 2739"/>
                <a:gd name="T19" fmla="*/ 301 h 3258"/>
                <a:gd name="T20" fmla="*/ 2438 w 2739"/>
                <a:gd name="T21" fmla="*/ 181 h 3258"/>
                <a:gd name="T22" fmla="*/ 301 w 2739"/>
                <a:gd name="T23" fmla="*/ 181 h 3258"/>
                <a:gd name="T24" fmla="*/ 2449 w 2739"/>
                <a:gd name="T25" fmla="*/ 3258 h 3258"/>
                <a:gd name="T26" fmla="*/ 1944 w 2739"/>
                <a:gd name="T27" fmla="*/ 2963 h 3258"/>
                <a:gd name="T28" fmla="*/ 1372 w 2739"/>
                <a:gd name="T29" fmla="*/ 3252 h 3258"/>
                <a:gd name="T30" fmla="*/ 860 w 2739"/>
                <a:gd name="T31" fmla="*/ 2963 h 3258"/>
                <a:gd name="T32" fmla="*/ 291 w 2739"/>
                <a:gd name="T33" fmla="*/ 3257 h 3258"/>
                <a:gd name="T34" fmla="*/ 264 w 2739"/>
                <a:gd name="T35" fmla="*/ 3254 h 3258"/>
                <a:gd name="T36" fmla="*/ 0 w 2739"/>
                <a:gd name="T37" fmla="*/ 2955 h 3258"/>
                <a:gd name="T38" fmla="*/ 0 w 2739"/>
                <a:gd name="T39" fmla="*/ 301 h 3258"/>
                <a:gd name="T40" fmla="*/ 301 w 2739"/>
                <a:gd name="T41" fmla="*/ 0 h 3258"/>
                <a:gd name="T42" fmla="*/ 2438 w 2739"/>
                <a:gd name="T43" fmla="*/ 0 h 3258"/>
                <a:gd name="T44" fmla="*/ 2739 w 2739"/>
                <a:gd name="T45" fmla="*/ 301 h 3258"/>
                <a:gd name="T46" fmla="*/ 2739 w 2739"/>
                <a:gd name="T47" fmla="*/ 2955 h 3258"/>
                <a:gd name="T48" fmla="*/ 2480 w 2739"/>
                <a:gd name="T49" fmla="*/ 3253 h 3258"/>
                <a:gd name="T50" fmla="*/ 2449 w 2739"/>
                <a:gd name="T51" fmla="*/ 3258 h 3258"/>
                <a:gd name="T52" fmla="*/ 2449 w 2739"/>
                <a:gd name="T53" fmla="*/ 3258 h 3258"/>
                <a:gd name="T54" fmla="*/ 2449 w 2739"/>
                <a:gd name="T55" fmla="*/ 3258 h 3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39" h="3258">
                  <a:moveTo>
                    <a:pt x="301" y="181"/>
                  </a:moveTo>
                  <a:cubicBezTo>
                    <a:pt x="235" y="182"/>
                    <a:pt x="182" y="235"/>
                    <a:pt x="182" y="301"/>
                  </a:cubicBezTo>
                  <a:cubicBezTo>
                    <a:pt x="182" y="2955"/>
                    <a:pt x="182" y="2955"/>
                    <a:pt x="182" y="2955"/>
                  </a:cubicBezTo>
                  <a:cubicBezTo>
                    <a:pt x="182" y="3007"/>
                    <a:pt x="215" y="3052"/>
                    <a:pt x="262" y="3068"/>
                  </a:cubicBezTo>
                  <a:cubicBezTo>
                    <a:pt x="863" y="2756"/>
                    <a:pt x="863" y="2756"/>
                    <a:pt x="863" y="2756"/>
                  </a:cubicBezTo>
                  <a:cubicBezTo>
                    <a:pt x="1377" y="3046"/>
                    <a:pt x="1377" y="3046"/>
                    <a:pt x="1377" y="3046"/>
                  </a:cubicBezTo>
                  <a:cubicBezTo>
                    <a:pt x="1950" y="2756"/>
                    <a:pt x="1950" y="2756"/>
                    <a:pt x="1950" y="2756"/>
                  </a:cubicBezTo>
                  <a:cubicBezTo>
                    <a:pt x="2482" y="3066"/>
                    <a:pt x="2482" y="3066"/>
                    <a:pt x="2482" y="3066"/>
                  </a:cubicBezTo>
                  <a:cubicBezTo>
                    <a:pt x="2527" y="3048"/>
                    <a:pt x="2557" y="3004"/>
                    <a:pt x="2557" y="2955"/>
                  </a:cubicBezTo>
                  <a:cubicBezTo>
                    <a:pt x="2557" y="301"/>
                    <a:pt x="2557" y="301"/>
                    <a:pt x="2557" y="301"/>
                  </a:cubicBezTo>
                  <a:cubicBezTo>
                    <a:pt x="2557" y="235"/>
                    <a:pt x="2504" y="182"/>
                    <a:pt x="2438" y="181"/>
                  </a:cubicBezTo>
                  <a:lnTo>
                    <a:pt x="301" y="181"/>
                  </a:lnTo>
                  <a:close/>
                  <a:moveTo>
                    <a:pt x="2449" y="3258"/>
                  </a:moveTo>
                  <a:cubicBezTo>
                    <a:pt x="1944" y="2963"/>
                    <a:pt x="1944" y="2963"/>
                    <a:pt x="1944" y="2963"/>
                  </a:cubicBezTo>
                  <a:cubicBezTo>
                    <a:pt x="1372" y="3252"/>
                    <a:pt x="1372" y="3252"/>
                    <a:pt x="1372" y="3252"/>
                  </a:cubicBezTo>
                  <a:cubicBezTo>
                    <a:pt x="860" y="2963"/>
                    <a:pt x="860" y="2963"/>
                    <a:pt x="860" y="2963"/>
                  </a:cubicBezTo>
                  <a:cubicBezTo>
                    <a:pt x="291" y="3257"/>
                    <a:pt x="291" y="3257"/>
                    <a:pt x="291" y="3257"/>
                  </a:cubicBezTo>
                  <a:cubicBezTo>
                    <a:pt x="264" y="3254"/>
                    <a:pt x="264" y="3254"/>
                    <a:pt x="264" y="3254"/>
                  </a:cubicBezTo>
                  <a:cubicBezTo>
                    <a:pt x="113" y="3235"/>
                    <a:pt x="0" y="3107"/>
                    <a:pt x="0" y="2955"/>
                  </a:cubicBezTo>
                  <a:cubicBezTo>
                    <a:pt x="0" y="301"/>
                    <a:pt x="0" y="301"/>
                    <a:pt x="0" y="301"/>
                  </a:cubicBezTo>
                  <a:cubicBezTo>
                    <a:pt x="0" y="135"/>
                    <a:pt x="135" y="0"/>
                    <a:pt x="301" y="0"/>
                  </a:cubicBezTo>
                  <a:cubicBezTo>
                    <a:pt x="2438" y="0"/>
                    <a:pt x="2438" y="0"/>
                    <a:pt x="2438" y="0"/>
                  </a:cubicBezTo>
                  <a:cubicBezTo>
                    <a:pt x="2604" y="0"/>
                    <a:pt x="2739" y="135"/>
                    <a:pt x="2739" y="301"/>
                  </a:cubicBezTo>
                  <a:cubicBezTo>
                    <a:pt x="2739" y="2955"/>
                    <a:pt x="2739" y="2955"/>
                    <a:pt x="2739" y="2955"/>
                  </a:cubicBezTo>
                  <a:cubicBezTo>
                    <a:pt x="2739" y="3105"/>
                    <a:pt x="2628" y="3233"/>
                    <a:pt x="2480" y="3253"/>
                  </a:cubicBezTo>
                  <a:lnTo>
                    <a:pt x="2449" y="3258"/>
                  </a:lnTo>
                  <a:close/>
                  <a:moveTo>
                    <a:pt x="2449" y="3258"/>
                  </a:moveTo>
                  <a:cubicBezTo>
                    <a:pt x="2449" y="3258"/>
                    <a:pt x="2449" y="3258"/>
                    <a:pt x="2449" y="32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6" name="Freeform 7"/>
            <p:cNvSpPr>
              <a:spLocks noEditPoints="1"/>
            </p:cNvSpPr>
            <p:nvPr/>
          </p:nvSpPr>
          <p:spPr bwMode="auto">
            <a:xfrm>
              <a:off x="-1155700" y="2941638"/>
              <a:ext cx="963613" cy="893763"/>
            </a:xfrm>
            <a:custGeom>
              <a:avLst/>
              <a:gdLst>
                <a:gd name="T0" fmla="*/ 1267 w 1353"/>
                <a:gd name="T1" fmla="*/ 182 h 1256"/>
                <a:gd name="T2" fmla="*/ 87 w 1353"/>
                <a:gd name="T3" fmla="*/ 182 h 1256"/>
                <a:gd name="T4" fmla="*/ 0 w 1353"/>
                <a:gd name="T5" fmla="*/ 91 h 1256"/>
                <a:gd name="T6" fmla="*/ 87 w 1353"/>
                <a:gd name="T7" fmla="*/ 0 h 1256"/>
                <a:gd name="T8" fmla="*/ 1267 w 1353"/>
                <a:gd name="T9" fmla="*/ 0 h 1256"/>
                <a:gd name="T10" fmla="*/ 1353 w 1353"/>
                <a:gd name="T11" fmla="*/ 91 h 1256"/>
                <a:gd name="T12" fmla="*/ 1267 w 1353"/>
                <a:gd name="T13" fmla="*/ 182 h 1256"/>
                <a:gd name="T14" fmla="*/ 1267 w 1353"/>
                <a:gd name="T15" fmla="*/ 719 h 1256"/>
                <a:gd name="T16" fmla="*/ 87 w 1353"/>
                <a:gd name="T17" fmla="*/ 719 h 1256"/>
                <a:gd name="T18" fmla="*/ 0 w 1353"/>
                <a:gd name="T19" fmla="*/ 628 h 1256"/>
                <a:gd name="T20" fmla="*/ 87 w 1353"/>
                <a:gd name="T21" fmla="*/ 537 h 1256"/>
                <a:gd name="T22" fmla="*/ 1267 w 1353"/>
                <a:gd name="T23" fmla="*/ 537 h 1256"/>
                <a:gd name="T24" fmla="*/ 1353 w 1353"/>
                <a:gd name="T25" fmla="*/ 628 h 1256"/>
                <a:gd name="T26" fmla="*/ 1267 w 1353"/>
                <a:gd name="T27" fmla="*/ 719 h 1256"/>
                <a:gd name="T28" fmla="*/ 1267 w 1353"/>
                <a:gd name="T29" fmla="*/ 1256 h 1256"/>
                <a:gd name="T30" fmla="*/ 87 w 1353"/>
                <a:gd name="T31" fmla="*/ 1256 h 1256"/>
                <a:gd name="T32" fmla="*/ 1 w 1353"/>
                <a:gd name="T33" fmla="*/ 1165 h 1256"/>
                <a:gd name="T34" fmla="*/ 87 w 1353"/>
                <a:gd name="T35" fmla="*/ 1075 h 1256"/>
                <a:gd name="T36" fmla="*/ 1267 w 1353"/>
                <a:gd name="T37" fmla="*/ 1075 h 1256"/>
                <a:gd name="T38" fmla="*/ 1352 w 1353"/>
                <a:gd name="T39" fmla="*/ 1165 h 1256"/>
                <a:gd name="T40" fmla="*/ 1267 w 1353"/>
                <a:gd name="T41" fmla="*/ 125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3" h="1256">
                  <a:moveTo>
                    <a:pt x="1267" y="182"/>
                  </a:moveTo>
                  <a:cubicBezTo>
                    <a:pt x="87" y="182"/>
                    <a:pt x="87" y="182"/>
                    <a:pt x="87" y="182"/>
                  </a:cubicBezTo>
                  <a:cubicBezTo>
                    <a:pt x="38" y="180"/>
                    <a:pt x="0" y="140"/>
                    <a:pt x="0" y="91"/>
                  </a:cubicBezTo>
                  <a:cubicBezTo>
                    <a:pt x="0" y="42"/>
                    <a:pt x="38" y="2"/>
                    <a:pt x="87" y="0"/>
                  </a:cubicBezTo>
                  <a:cubicBezTo>
                    <a:pt x="1267" y="0"/>
                    <a:pt x="1267" y="0"/>
                    <a:pt x="1267" y="0"/>
                  </a:cubicBezTo>
                  <a:cubicBezTo>
                    <a:pt x="1315" y="2"/>
                    <a:pt x="1353" y="42"/>
                    <a:pt x="1353" y="91"/>
                  </a:cubicBezTo>
                  <a:cubicBezTo>
                    <a:pt x="1353" y="140"/>
                    <a:pt x="1315" y="180"/>
                    <a:pt x="1267" y="182"/>
                  </a:cubicBezTo>
                  <a:moveTo>
                    <a:pt x="1267" y="719"/>
                  </a:moveTo>
                  <a:cubicBezTo>
                    <a:pt x="87" y="719"/>
                    <a:pt x="87" y="719"/>
                    <a:pt x="87" y="719"/>
                  </a:cubicBezTo>
                  <a:cubicBezTo>
                    <a:pt x="38" y="717"/>
                    <a:pt x="0" y="677"/>
                    <a:pt x="0" y="628"/>
                  </a:cubicBezTo>
                  <a:cubicBezTo>
                    <a:pt x="0" y="580"/>
                    <a:pt x="38" y="540"/>
                    <a:pt x="87" y="537"/>
                  </a:cubicBezTo>
                  <a:cubicBezTo>
                    <a:pt x="1267" y="537"/>
                    <a:pt x="1267" y="537"/>
                    <a:pt x="1267" y="537"/>
                  </a:cubicBezTo>
                  <a:cubicBezTo>
                    <a:pt x="1315" y="540"/>
                    <a:pt x="1353" y="580"/>
                    <a:pt x="1353" y="628"/>
                  </a:cubicBezTo>
                  <a:cubicBezTo>
                    <a:pt x="1353" y="677"/>
                    <a:pt x="1315" y="717"/>
                    <a:pt x="1267" y="719"/>
                  </a:cubicBezTo>
                  <a:moveTo>
                    <a:pt x="1267" y="1256"/>
                  </a:moveTo>
                  <a:cubicBezTo>
                    <a:pt x="87" y="1256"/>
                    <a:pt x="87" y="1256"/>
                    <a:pt x="87" y="1256"/>
                  </a:cubicBezTo>
                  <a:cubicBezTo>
                    <a:pt x="39" y="1253"/>
                    <a:pt x="1" y="1213"/>
                    <a:pt x="1" y="1165"/>
                  </a:cubicBezTo>
                  <a:cubicBezTo>
                    <a:pt x="1" y="1117"/>
                    <a:pt x="39" y="1077"/>
                    <a:pt x="87" y="1075"/>
                  </a:cubicBezTo>
                  <a:cubicBezTo>
                    <a:pt x="1267" y="1075"/>
                    <a:pt x="1267" y="1075"/>
                    <a:pt x="1267" y="1075"/>
                  </a:cubicBezTo>
                  <a:cubicBezTo>
                    <a:pt x="1314" y="1077"/>
                    <a:pt x="1352" y="1117"/>
                    <a:pt x="1352" y="1165"/>
                  </a:cubicBezTo>
                  <a:cubicBezTo>
                    <a:pt x="1352" y="1213"/>
                    <a:pt x="1314" y="1253"/>
                    <a:pt x="1267" y="1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Tree>
    <p:extLst>
      <p:ext uri="{BB962C8B-B14F-4D97-AF65-F5344CB8AC3E}">
        <p14:creationId xmlns:p14="http://schemas.microsoft.com/office/powerpoint/2010/main" val="37819610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标题和内容">
    <p:spTree>
      <p:nvGrpSpPr>
        <p:cNvPr id="1" name=""/>
        <p:cNvGrpSpPr/>
        <p:nvPr/>
      </p:nvGrpSpPr>
      <p:grpSpPr>
        <a:xfrm>
          <a:off x="0" y="0"/>
          <a:ext cx="0" cy="0"/>
          <a:chOff x="0" y="0"/>
          <a:chExt cx="0" cy="0"/>
        </a:xfrm>
      </p:grpSpPr>
      <p:sp>
        <p:nvSpPr>
          <p:cNvPr id="10" name="文本占位符 6"/>
          <p:cNvSpPr>
            <a:spLocks noGrp="1"/>
          </p:cNvSpPr>
          <p:nvPr>
            <p:ph type="body" sz="quarter" idx="10" hasCustomPrompt="1"/>
          </p:nvPr>
        </p:nvSpPr>
        <p:spPr>
          <a:xfrm>
            <a:off x="451877" y="1242453"/>
            <a:ext cx="11306175" cy="4680000"/>
          </a:xfrm>
          <a:prstGeom prst="rect">
            <a:avLst/>
          </a:prstGeom>
        </p:spPr>
        <p:txBody>
          <a:bodyPr/>
          <a:lstStyle>
            <a:lvl1pPr algn="just">
              <a:defRPr baseline="0">
                <a:latin typeface="Huawei Sans" panose="020C0503030203020204" pitchFamily="34" charset="0"/>
                <a:ea typeface="方正兰亭黑简体" panose="02000000000000000000" pitchFamily="2" charset="-122"/>
                <a:cs typeface="Huawei Sans" panose="020C0503030203020204" pitchFamily="34" charset="0"/>
              </a:defRPr>
            </a:lvl1pPr>
          </a:lstStyle>
          <a:p>
            <a:r>
              <a:rPr lang="en-US" altLang="zh-CN" dirty="0"/>
              <a:t>Click here to edit</a:t>
            </a:r>
            <a:endParaRPr lang="zh-CN" altLang="en-US" dirty="0"/>
          </a:p>
        </p:txBody>
      </p:sp>
      <p:sp>
        <p:nvSpPr>
          <p:cNvPr id="11"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2"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baseline="0" dirty="0">
              <a:latin typeface="Huawei Sans" panose="020C0503030203020204" pitchFamily="34" charset="0"/>
              <a:ea typeface="方正兰亭黑简体" panose="02000000000000000000" pitchFamily="2" charset="-122"/>
            </a:endParaRPr>
          </a:p>
        </p:txBody>
      </p:sp>
      <p:grpSp>
        <p:nvGrpSpPr>
          <p:cNvPr id="13" name="组合 12"/>
          <p:cNvGrpSpPr/>
          <p:nvPr userDrawn="1"/>
        </p:nvGrpSpPr>
        <p:grpSpPr>
          <a:xfrm>
            <a:off x="587388" y="505779"/>
            <a:ext cx="374708" cy="445558"/>
            <a:chOff x="-1647825" y="2492375"/>
            <a:chExt cx="1947863" cy="2316163"/>
          </a:xfrm>
          <a:solidFill>
            <a:schemeClr val="bg1"/>
          </a:solidFill>
        </p:grpSpPr>
        <p:sp>
          <p:nvSpPr>
            <p:cNvPr id="14" name="Freeform 6"/>
            <p:cNvSpPr>
              <a:spLocks noEditPoints="1"/>
            </p:cNvSpPr>
            <p:nvPr/>
          </p:nvSpPr>
          <p:spPr bwMode="auto">
            <a:xfrm>
              <a:off x="-1647825" y="2492375"/>
              <a:ext cx="1947863" cy="2316163"/>
            </a:xfrm>
            <a:custGeom>
              <a:avLst/>
              <a:gdLst>
                <a:gd name="T0" fmla="*/ 301 w 2739"/>
                <a:gd name="T1" fmla="*/ 181 h 3258"/>
                <a:gd name="T2" fmla="*/ 182 w 2739"/>
                <a:gd name="T3" fmla="*/ 301 h 3258"/>
                <a:gd name="T4" fmla="*/ 182 w 2739"/>
                <a:gd name="T5" fmla="*/ 2955 h 3258"/>
                <a:gd name="T6" fmla="*/ 262 w 2739"/>
                <a:gd name="T7" fmla="*/ 3068 h 3258"/>
                <a:gd name="T8" fmla="*/ 863 w 2739"/>
                <a:gd name="T9" fmla="*/ 2756 h 3258"/>
                <a:gd name="T10" fmla="*/ 1377 w 2739"/>
                <a:gd name="T11" fmla="*/ 3046 h 3258"/>
                <a:gd name="T12" fmla="*/ 1950 w 2739"/>
                <a:gd name="T13" fmla="*/ 2756 h 3258"/>
                <a:gd name="T14" fmla="*/ 2482 w 2739"/>
                <a:gd name="T15" fmla="*/ 3066 h 3258"/>
                <a:gd name="T16" fmla="*/ 2557 w 2739"/>
                <a:gd name="T17" fmla="*/ 2955 h 3258"/>
                <a:gd name="T18" fmla="*/ 2557 w 2739"/>
                <a:gd name="T19" fmla="*/ 301 h 3258"/>
                <a:gd name="T20" fmla="*/ 2438 w 2739"/>
                <a:gd name="T21" fmla="*/ 181 h 3258"/>
                <a:gd name="T22" fmla="*/ 301 w 2739"/>
                <a:gd name="T23" fmla="*/ 181 h 3258"/>
                <a:gd name="T24" fmla="*/ 2449 w 2739"/>
                <a:gd name="T25" fmla="*/ 3258 h 3258"/>
                <a:gd name="T26" fmla="*/ 1944 w 2739"/>
                <a:gd name="T27" fmla="*/ 2963 h 3258"/>
                <a:gd name="T28" fmla="*/ 1372 w 2739"/>
                <a:gd name="T29" fmla="*/ 3252 h 3258"/>
                <a:gd name="T30" fmla="*/ 860 w 2739"/>
                <a:gd name="T31" fmla="*/ 2963 h 3258"/>
                <a:gd name="T32" fmla="*/ 291 w 2739"/>
                <a:gd name="T33" fmla="*/ 3257 h 3258"/>
                <a:gd name="T34" fmla="*/ 264 w 2739"/>
                <a:gd name="T35" fmla="*/ 3254 h 3258"/>
                <a:gd name="T36" fmla="*/ 0 w 2739"/>
                <a:gd name="T37" fmla="*/ 2955 h 3258"/>
                <a:gd name="T38" fmla="*/ 0 w 2739"/>
                <a:gd name="T39" fmla="*/ 301 h 3258"/>
                <a:gd name="T40" fmla="*/ 301 w 2739"/>
                <a:gd name="T41" fmla="*/ 0 h 3258"/>
                <a:gd name="T42" fmla="*/ 2438 w 2739"/>
                <a:gd name="T43" fmla="*/ 0 h 3258"/>
                <a:gd name="T44" fmla="*/ 2739 w 2739"/>
                <a:gd name="T45" fmla="*/ 301 h 3258"/>
                <a:gd name="T46" fmla="*/ 2739 w 2739"/>
                <a:gd name="T47" fmla="*/ 2955 h 3258"/>
                <a:gd name="T48" fmla="*/ 2480 w 2739"/>
                <a:gd name="T49" fmla="*/ 3253 h 3258"/>
                <a:gd name="T50" fmla="*/ 2449 w 2739"/>
                <a:gd name="T51" fmla="*/ 3258 h 3258"/>
                <a:gd name="T52" fmla="*/ 2449 w 2739"/>
                <a:gd name="T53" fmla="*/ 3258 h 3258"/>
                <a:gd name="T54" fmla="*/ 2449 w 2739"/>
                <a:gd name="T55" fmla="*/ 3258 h 3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39" h="3258">
                  <a:moveTo>
                    <a:pt x="301" y="181"/>
                  </a:moveTo>
                  <a:cubicBezTo>
                    <a:pt x="235" y="182"/>
                    <a:pt x="182" y="235"/>
                    <a:pt x="182" y="301"/>
                  </a:cubicBezTo>
                  <a:cubicBezTo>
                    <a:pt x="182" y="2955"/>
                    <a:pt x="182" y="2955"/>
                    <a:pt x="182" y="2955"/>
                  </a:cubicBezTo>
                  <a:cubicBezTo>
                    <a:pt x="182" y="3007"/>
                    <a:pt x="215" y="3052"/>
                    <a:pt x="262" y="3068"/>
                  </a:cubicBezTo>
                  <a:cubicBezTo>
                    <a:pt x="863" y="2756"/>
                    <a:pt x="863" y="2756"/>
                    <a:pt x="863" y="2756"/>
                  </a:cubicBezTo>
                  <a:cubicBezTo>
                    <a:pt x="1377" y="3046"/>
                    <a:pt x="1377" y="3046"/>
                    <a:pt x="1377" y="3046"/>
                  </a:cubicBezTo>
                  <a:cubicBezTo>
                    <a:pt x="1950" y="2756"/>
                    <a:pt x="1950" y="2756"/>
                    <a:pt x="1950" y="2756"/>
                  </a:cubicBezTo>
                  <a:cubicBezTo>
                    <a:pt x="2482" y="3066"/>
                    <a:pt x="2482" y="3066"/>
                    <a:pt x="2482" y="3066"/>
                  </a:cubicBezTo>
                  <a:cubicBezTo>
                    <a:pt x="2527" y="3048"/>
                    <a:pt x="2557" y="3004"/>
                    <a:pt x="2557" y="2955"/>
                  </a:cubicBezTo>
                  <a:cubicBezTo>
                    <a:pt x="2557" y="301"/>
                    <a:pt x="2557" y="301"/>
                    <a:pt x="2557" y="301"/>
                  </a:cubicBezTo>
                  <a:cubicBezTo>
                    <a:pt x="2557" y="235"/>
                    <a:pt x="2504" y="182"/>
                    <a:pt x="2438" y="181"/>
                  </a:cubicBezTo>
                  <a:lnTo>
                    <a:pt x="301" y="181"/>
                  </a:lnTo>
                  <a:close/>
                  <a:moveTo>
                    <a:pt x="2449" y="3258"/>
                  </a:moveTo>
                  <a:cubicBezTo>
                    <a:pt x="1944" y="2963"/>
                    <a:pt x="1944" y="2963"/>
                    <a:pt x="1944" y="2963"/>
                  </a:cubicBezTo>
                  <a:cubicBezTo>
                    <a:pt x="1372" y="3252"/>
                    <a:pt x="1372" y="3252"/>
                    <a:pt x="1372" y="3252"/>
                  </a:cubicBezTo>
                  <a:cubicBezTo>
                    <a:pt x="860" y="2963"/>
                    <a:pt x="860" y="2963"/>
                    <a:pt x="860" y="2963"/>
                  </a:cubicBezTo>
                  <a:cubicBezTo>
                    <a:pt x="291" y="3257"/>
                    <a:pt x="291" y="3257"/>
                    <a:pt x="291" y="3257"/>
                  </a:cubicBezTo>
                  <a:cubicBezTo>
                    <a:pt x="264" y="3254"/>
                    <a:pt x="264" y="3254"/>
                    <a:pt x="264" y="3254"/>
                  </a:cubicBezTo>
                  <a:cubicBezTo>
                    <a:pt x="113" y="3235"/>
                    <a:pt x="0" y="3107"/>
                    <a:pt x="0" y="2955"/>
                  </a:cubicBezTo>
                  <a:cubicBezTo>
                    <a:pt x="0" y="301"/>
                    <a:pt x="0" y="301"/>
                    <a:pt x="0" y="301"/>
                  </a:cubicBezTo>
                  <a:cubicBezTo>
                    <a:pt x="0" y="135"/>
                    <a:pt x="135" y="0"/>
                    <a:pt x="301" y="0"/>
                  </a:cubicBezTo>
                  <a:cubicBezTo>
                    <a:pt x="2438" y="0"/>
                    <a:pt x="2438" y="0"/>
                    <a:pt x="2438" y="0"/>
                  </a:cubicBezTo>
                  <a:cubicBezTo>
                    <a:pt x="2604" y="0"/>
                    <a:pt x="2739" y="135"/>
                    <a:pt x="2739" y="301"/>
                  </a:cubicBezTo>
                  <a:cubicBezTo>
                    <a:pt x="2739" y="2955"/>
                    <a:pt x="2739" y="2955"/>
                    <a:pt x="2739" y="2955"/>
                  </a:cubicBezTo>
                  <a:cubicBezTo>
                    <a:pt x="2739" y="3105"/>
                    <a:pt x="2628" y="3233"/>
                    <a:pt x="2480" y="3253"/>
                  </a:cubicBezTo>
                  <a:lnTo>
                    <a:pt x="2449" y="3258"/>
                  </a:lnTo>
                  <a:close/>
                  <a:moveTo>
                    <a:pt x="2449" y="3258"/>
                  </a:moveTo>
                  <a:cubicBezTo>
                    <a:pt x="2449" y="3258"/>
                    <a:pt x="2449" y="3258"/>
                    <a:pt x="2449" y="325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sp>
          <p:nvSpPr>
            <p:cNvPr id="15" name="Freeform 7"/>
            <p:cNvSpPr>
              <a:spLocks noEditPoints="1"/>
            </p:cNvSpPr>
            <p:nvPr/>
          </p:nvSpPr>
          <p:spPr bwMode="auto">
            <a:xfrm>
              <a:off x="-1155700" y="2941638"/>
              <a:ext cx="963613" cy="893763"/>
            </a:xfrm>
            <a:custGeom>
              <a:avLst/>
              <a:gdLst>
                <a:gd name="T0" fmla="*/ 1267 w 1353"/>
                <a:gd name="T1" fmla="*/ 182 h 1256"/>
                <a:gd name="T2" fmla="*/ 87 w 1353"/>
                <a:gd name="T3" fmla="*/ 182 h 1256"/>
                <a:gd name="T4" fmla="*/ 0 w 1353"/>
                <a:gd name="T5" fmla="*/ 91 h 1256"/>
                <a:gd name="T6" fmla="*/ 87 w 1353"/>
                <a:gd name="T7" fmla="*/ 0 h 1256"/>
                <a:gd name="T8" fmla="*/ 1267 w 1353"/>
                <a:gd name="T9" fmla="*/ 0 h 1256"/>
                <a:gd name="T10" fmla="*/ 1353 w 1353"/>
                <a:gd name="T11" fmla="*/ 91 h 1256"/>
                <a:gd name="T12" fmla="*/ 1267 w 1353"/>
                <a:gd name="T13" fmla="*/ 182 h 1256"/>
                <a:gd name="T14" fmla="*/ 1267 w 1353"/>
                <a:gd name="T15" fmla="*/ 719 h 1256"/>
                <a:gd name="T16" fmla="*/ 87 w 1353"/>
                <a:gd name="T17" fmla="*/ 719 h 1256"/>
                <a:gd name="T18" fmla="*/ 0 w 1353"/>
                <a:gd name="T19" fmla="*/ 628 h 1256"/>
                <a:gd name="T20" fmla="*/ 87 w 1353"/>
                <a:gd name="T21" fmla="*/ 537 h 1256"/>
                <a:gd name="T22" fmla="*/ 1267 w 1353"/>
                <a:gd name="T23" fmla="*/ 537 h 1256"/>
                <a:gd name="T24" fmla="*/ 1353 w 1353"/>
                <a:gd name="T25" fmla="*/ 628 h 1256"/>
                <a:gd name="T26" fmla="*/ 1267 w 1353"/>
                <a:gd name="T27" fmla="*/ 719 h 1256"/>
                <a:gd name="T28" fmla="*/ 1267 w 1353"/>
                <a:gd name="T29" fmla="*/ 1256 h 1256"/>
                <a:gd name="T30" fmla="*/ 87 w 1353"/>
                <a:gd name="T31" fmla="*/ 1256 h 1256"/>
                <a:gd name="T32" fmla="*/ 1 w 1353"/>
                <a:gd name="T33" fmla="*/ 1165 h 1256"/>
                <a:gd name="T34" fmla="*/ 87 w 1353"/>
                <a:gd name="T35" fmla="*/ 1075 h 1256"/>
                <a:gd name="T36" fmla="*/ 1267 w 1353"/>
                <a:gd name="T37" fmla="*/ 1075 h 1256"/>
                <a:gd name="T38" fmla="*/ 1352 w 1353"/>
                <a:gd name="T39" fmla="*/ 1165 h 1256"/>
                <a:gd name="T40" fmla="*/ 1267 w 1353"/>
                <a:gd name="T41" fmla="*/ 125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3" h="1256">
                  <a:moveTo>
                    <a:pt x="1267" y="182"/>
                  </a:moveTo>
                  <a:cubicBezTo>
                    <a:pt x="87" y="182"/>
                    <a:pt x="87" y="182"/>
                    <a:pt x="87" y="182"/>
                  </a:cubicBezTo>
                  <a:cubicBezTo>
                    <a:pt x="38" y="180"/>
                    <a:pt x="0" y="140"/>
                    <a:pt x="0" y="91"/>
                  </a:cubicBezTo>
                  <a:cubicBezTo>
                    <a:pt x="0" y="42"/>
                    <a:pt x="38" y="2"/>
                    <a:pt x="87" y="0"/>
                  </a:cubicBezTo>
                  <a:cubicBezTo>
                    <a:pt x="1267" y="0"/>
                    <a:pt x="1267" y="0"/>
                    <a:pt x="1267" y="0"/>
                  </a:cubicBezTo>
                  <a:cubicBezTo>
                    <a:pt x="1315" y="2"/>
                    <a:pt x="1353" y="42"/>
                    <a:pt x="1353" y="91"/>
                  </a:cubicBezTo>
                  <a:cubicBezTo>
                    <a:pt x="1353" y="140"/>
                    <a:pt x="1315" y="180"/>
                    <a:pt x="1267" y="182"/>
                  </a:cubicBezTo>
                  <a:moveTo>
                    <a:pt x="1267" y="719"/>
                  </a:moveTo>
                  <a:cubicBezTo>
                    <a:pt x="87" y="719"/>
                    <a:pt x="87" y="719"/>
                    <a:pt x="87" y="719"/>
                  </a:cubicBezTo>
                  <a:cubicBezTo>
                    <a:pt x="38" y="717"/>
                    <a:pt x="0" y="677"/>
                    <a:pt x="0" y="628"/>
                  </a:cubicBezTo>
                  <a:cubicBezTo>
                    <a:pt x="0" y="580"/>
                    <a:pt x="38" y="540"/>
                    <a:pt x="87" y="537"/>
                  </a:cubicBezTo>
                  <a:cubicBezTo>
                    <a:pt x="1267" y="537"/>
                    <a:pt x="1267" y="537"/>
                    <a:pt x="1267" y="537"/>
                  </a:cubicBezTo>
                  <a:cubicBezTo>
                    <a:pt x="1315" y="540"/>
                    <a:pt x="1353" y="580"/>
                    <a:pt x="1353" y="628"/>
                  </a:cubicBezTo>
                  <a:cubicBezTo>
                    <a:pt x="1353" y="677"/>
                    <a:pt x="1315" y="717"/>
                    <a:pt x="1267" y="719"/>
                  </a:cubicBezTo>
                  <a:moveTo>
                    <a:pt x="1267" y="1256"/>
                  </a:moveTo>
                  <a:cubicBezTo>
                    <a:pt x="87" y="1256"/>
                    <a:pt x="87" y="1256"/>
                    <a:pt x="87" y="1256"/>
                  </a:cubicBezTo>
                  <a:cubicBezTo>
                    <a:pt x="39" y="1253"/>
                    <a:pt x="1" y="1213"/>
                    <a:pt x="1" y="1165"/>
                  </a:cubicBezTo>
                  <a:cubicBezTo>
                    <a:pt x="1" y="1117"/>
                    <a:pt x="39" y="1077"/>
                    <a:pt x="87" y="1075"/>
                  </a:cubicBezTo>
                  <a:cubicBezTo>
                    <a:pt x="1267" y="1075"/>
                    <a:pt x="1267" y="1075"/>
                    <a:pt x="1267" y="1075"/>
                  </a:cubicBezTo>
                  <a:cubicBezTo>
                    <a:pt x="1314" y="1077"/>
                    <a:pt x="1352" y="1117"/>
                    <a:pt x="1352" y="1165"/>
                  </a:cubicBezTo>
                  <a:cubicBezTo>
                    <a:pt x="1352" y="1213"/>
                    <a:pt x="1314" y="1253"/>
                    <a:pt x="1267" y="12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baseline="0" dirty="0">
                <a:latin typeface="Huawei Sans" panose="020C0503030203020204" pitchFamily="34" charset="0"/>
                <a:ea typeface="方正兰亭黑简体" panose="02000000000000000000" pitchFamily="2" charset="-122"/>
              </a:endParaRPr>
            </a:p>
          </p:txBody>
        </p:sp>
      </p:grpSp>
      <p:sp>
        <p:nvSpPr>
          <p:cNvPr id="16" name="标题 1"/>
          <p:cNvSpPr>
            <a:spLocks noGrp="1"/>
          </p:cNvSpPr>
          <p:nvPr>
            <p:ph type="title" hasCustomPrompt="1"/>
          </p:nvPr>
        </p:nvSpPr>
        <p:spPr>
          <a:xfrm>
            <a:off x="1594800" y="410400"/>
            <a:ext cx="9831600" cy="640800"/>
          </a:xfrm>
          <a:noFill/>
          <a:ln w="9525">
            <a:noFill/>
            <a:miter lim="800000"/>
            <a:headEnd/>
            <a:tailEnd/>
          </a:ln>
        </p:spPr>
        <p:txBody>
          <a:bodyPr vert="horz" wrap="square" lIns="100800" tIns="50400" rIns="100800" bIns="50400" numCol="1" anchor="ctr" anchorCtr="0" compatLnSpc="1">
            <a:prstTxWarp prst="textNoShape">
              <a:avLst/>
            </a:prstTxWarp>
          </a:bodyPr>
          <a:lstStyle>
            <a:lvl1pPr fontAlgn="auto">
              <a:defRPr lang="zh-CN" altLang="en-US" b="1" kern="0" baseline="0" dirty="0"/>
            </a:lvl1pPr>
          </a:lstStyle>
          <a:p>
            <a:pPr lvl="0"/>
            <a:r>
              <a:rPr lang="en-US" altLang="zh-CN" dirty="0"/>
              <a:t>Title</a:t>
            </a:r>
            <a:endParaRPr lang="zh-CN" altLang="en-US" dirty="0"/>
          </a:p>
        </p:txBody>
      </p:sp>
    </p:spTree>
    <p:extLst>
      <p:ext uri="{BB962C8B-B14F-4D97-AF65-F5344CB8AC3E}">
        <p14:creationId xmlns:p14="http://schemas.microsoft.com/office/powerpoint/2010/main" val="3142975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仅标题">
    <p:spTree>
      <p:nvGrpSpPr>
        <p:cNvPr id="1" name=""/>
        <p:cNvGrpSpPr/>
        <p:nvPr/>
      </p:nvGrpSpPr>
      <p:grpSpPr>
        <a:xfrm>
          <a:off x="0" y="0"/>
          <a:ext cx="0" cy="0"/>
          <a:chOff x="0" y="0"/>
          <a:chExt cx="0" cy="0"/>
        </a:xfrm>
      </p:grpSpPr>
      <p:sp>
        <p:nvSpPr>
          <p:cNvPr id="7" name="Freeform 9"/>
          <p:cNvSpPr>
            <a:spLocks/>
          </p:cNvSpPr>
          <p:nvPr userDrawn="1"/>
        </p:nvSpPr>
        <p:spPr bwMode="auto">
          <a:xfrm>
            <a:off x="3113" y="296368"/>
            <a:ext cx="1376363" cy="864380"/>
          </a:xfrm>
          <a:custGeom>
            <a:avLst/>
            <a:gdLst>
              <a:gd name="T0" fmla="*/ 756 w 867"/>
              <a:gd name="T1" fmla="*/ 493 h 493"/>
              <a:gd name="T2" fmla="*/ 0 w 867"/>
              <a:gd name="T3" fmla="*/ 493 h 493"/>
              <a:gd name="T4" fmla="*/ 0 w 867"/>
              <a:gd name="T5" fmla="*/ 0 h 493"/>
              <a:gd name="T6" fmla="*/ 756 w 867"/>
              <a:gd name="T7" fmla="*/ 0 h 493"/>
              <a:gd name="T8" fmla="*/ 867 w 867"/>
              <a:gd name="T9" fmla="*/ 248 h 493"/>
              <a:gd name="T10" fmla="*/ 756 w 867"/>
              <a:gd name="T11" fmla="*/ 493 h 493"/>
            </a:gdLst>
            <a:ahLst/>
            <a:cxnLst>
              <a:cxn ang="0">
                <a:pos x="T0" y="T1"/>
              </a:cxn>
              <a:cxn ang="0">
                <a:pos x="T2" y="T3"/>
              </a:cxn>
              <a:cxn ang="0">
                <a:pos x="T4" y="T5"/>
              </a:cxn>
              <a:cxn ang="0">
                <a:pos x="T6" y="T7"/>
              </a:cxn>
              <a:cxn ang="0">
                <a:pos x="T8" y="T9"/>
              </a:cxn>
              <a:cxn ang="0">
                <a:pos x="T10" y="T11"/>
              </a:cxn>
            </a:cxnLst>
            <a:rect l="0" t="0" r="r" b="b"/>
            <a:pathLst>
              <a:path w="867" h="493">
                <a:moveTo>
                  <a:pt x="756" y="493"/>
                </a:moveTo>
                <a:lnTo>
                  <a:pt x="0" y="493"/>
                </a:lnTo>
                <a:lnTo>
                  <a:pt x="0" y="0"/>
                </a:lnTo>
                <a:lnTo>
                  <a:pt x="756" y="0"/>
                </a:lnTo>
                <a:lnTo>
                  <a:pt x="867" y="248"/>
                </a:lnTo>
                <a:lnTo>
                  <a:pt x="756" y="493"/>
                </a:lnTo>
                <a:close/>
              </a:path>
            </a:pathLst>
          </a:custGeom>
          <a:solidFill>
            <a:srgbClr val="00B0F0"/>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ea typeface="方正兰亭黑简体" panose="02000000000000000000" pitchFamily="2" charset="-122"/>
            </a:endParaRPr>
          </a:p>
        </p:txBody>
      </p:sp>
      <p:sp>
        <p:nvSpPr>
          <p:cNvPr id="8" name="Freeform 11"/>
          <p:cNvSpPr>
            <a:spLocks/>
          </p:cNvSpPr>
          <p:nvPr userDrawn="1"/>
        </p:nvSpPr>
        <p:spPr bwMode="auto">
          <a:xfrm>
            <a:off x="1246188" y="296368"/>
            <a:ext cx="233363" cy="864380"/>
          </a:xfrm>
          <a:custGeom>
            <a:avLst/>
            <a:gdLst>
              <a:gd name="T0" fmla="*/ 33 w 147"/>
              <a:gd name="T1" fmla="*/ 0 h 493"/>
              <a:gd name="T2" fmla="*/ 0 w 147"/>
              <a:gd name="T3" fmla="*/ 0 h 493"/>
              <a:gd name="T4" fmla="*/ 114 w 147"/>
              <a:gd name="T5" fmla="*/ 248 h 493"/>
              <a:gd name="T6" fmla="*/ 0 w 147"/>
              <a:gd name="T7" fmla="*/ 493 h 493"/>
              <a:gd name="T8" fmla="*/ 33 w 147"/>
              <a:gd name="T9" fmla="*/ 493 h 493"/>
              <a:gd name="T10" fmla="*/ 147 w 147"/>
              <a:gd name="T11" fmla="*/ 248 h 493"/>
              <a:gd name="T12" fmla="*/ 33 w 147"/>
              <a:gd name="T13" fmla="*/ 0 h 493"/>
            </a:gdLst>
            <a:ahLst/>
            <a:cxnLst>
              <a:cxn ang="0">
                <a:pos x="T0" y="T1"/>
              </a:cxn>
              <a:cxn ang="0">
                <a:pos x="T2" y="T3"/>
              </a:cxn>
              <a:cxn ang="0">
                <a:pos x="T4" y="T5"/>
              </a:cxn>
              <a:cxn ang="0">
                <a:pos x="T6" y="T7"/>
              </a:cxn>
              <a:cxn ang="0">
                <a:pos x="T8" y="T9"/>
              </a:cxn>
              <a:cxn ang="0">
                <a:pos x="T10" y="T11"/>
              </a:cxn>
              <a:cxn ang="0">
                <a:pos x="T12" y="T13"/>
              </a:cxn>
            </a:cxnLst>
            <a:rect l="0" t="0" r="r" b="b"/>
            <a:pathLst>
              <a:path w="147" h="493">
                <a:moveTo>
                  <a:pt x="33" y="0"/>
                </a:moveTo>
                <a:lnTo>
                  <a:pt x="0" y="0"/>
                </a:lnTo>
                <a:lnTo>
                  <a:pt x="114" y="248"/>
                </a:lnTo>
                <a:lnTo>
                  <a:pt x="0" y="493"/>
                </a:lnTo>
                <a:lnTo>
                  <a:pt x="33" y="493"/>
                </a:lnTo>
                <a:lnTo>
                  <a:pt x="147" y="248"/>
                </a:lnTo>
                <a:lnTo>
                  <a:pt x="33" y="0"/>
                </a:lnTo>
                <a:close/>
              </a:path>
            </a:pathLst>
          </a:custGeom>
          <a:solidFill>
            <a:srgbClr val="0B9CE5"/>
          </a:solidFill>
          <a:ln w="9525" cap="flat" cmpd="sng" algn="ctr">
            <a:no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dirty="0">
              <a:ea typeface="方正兰亭黑简体" panose="02000000000000000000" pitchFamily="2" charset="-122"/>
            </a:endParaRPr>
          </a:p>
        </p:txBody>
      </p:sp>
      <p:sp>
        <p:nvSpPr>
          <p:cNvPr id="9" name="Freeform 12"/>
          <p:cNvSpPr>
            <a:spLocks noEditPoints="1"/>
          </p:cNvSpPr>
          <p:nvPr userDrawn="1"/>
        </p:nvSpPr>
        <p:spPr bwMode="auto">
          <a:xfrm>
            <a:off x="479376" y="474075"/>
            <a:ext cx="508162" cy="508967"/>
          </a:xfrm>
          <a:custGeom>
            <a:avLst/>
            <a:gdLst>
              <a:gd name="T0" fmla="*/ 1433 w 2867"/>
              <a:gd name="T1" fmla="*/ 0 h 2867"/>
              <a:gd name="T2" fmla="*/ 0 w 2867"/>
              <a:gd name="T3" fmla="*/ 1433 h 2867"/>
              <a:gd name="T4" fmla="*/ 1433 w 2867"/>
              <a:gd name="T5" fmla="*/ 2867 h 2867"/>
              <a:gd name="T6" fmla="*/ 2867 w 2867"/>
              <a:gd name="T7" fmla="*/ 1433 h 2867"/>
              <a:gd name="T8" fmla="*/ 1433 w 2867"/>
              <a:gd name="T9" fmla="*/ 0 h 2867"/>
              <a:gd name="T10" fmla="*/ 1433 w 2867"/>
              <a:gd name="T11" fmla="*/ 2662 h 2867"/>
              <a:gd name="T12" fmla="*/ 205 w 2867"/>
              <a:gd name="T13" fmla="*/ 1433 h 2867"/>
              <a:gd name="T14" fmla="*/ 1433 w 2867"/>
              <a:gd name="T15" fmla="*/ 205 h 2867"/>
              <a:gd name="T16" fmla="*/ 2662 w 2867"/>
              <a:gd name="T17" fmla="*/ 1433 h 2867"/>
              <a:gd name="T18" fmla="*/ 1433 w 2867"/>
              <a:gd name="T19" fmla="*/ 2662 h 2867"/>
              <a:gd name="T20" fmla="*/ 2336 w 2867"/>
              <a:gd name="T21" fmla="*/ 2066 h 2867"/>
              <a:gd name="T22" fmla="*/ 523 w 2867"/>
              <a:gd name="T23" fmla="*/ 2066 h 2867"/>
              <a:gd name="T24" fmla="*/ 976 w 2867"/>
              <a:gd name="T25" fmla="*/ 1432 h 2867"/>
              <a:gd name="T26" fmla="*/ 1255 w 2867"/>
              <a:gd name="T27" fmla="*/ 1810 h 2867"/>
              <a:gd name="T28" fmla="*/ 1792 w 2867"/>
              <a:gd name="T29" fmla="*/ 1069 h 2867"/>
              <a:gd name="T30" fmla="*/ 2336 w 2867"/>
              <a:gd name="T31" fmla="*/ 2066 h 2867"/>
              <a:gd name="T32" fmla="*/ 704 w 2867"/>
              <a:gd name="T33" fmla="*/ 978 h 2867"/>
              <a:gd name="T34" fmla="*/ 886 w 2867"/>
              <a:gd name="T35" fmla="*/ 797 h 2867"/>
              <a:gd name="T36" fmla="*/ 1067 w 2867"/>
              <a:gd name="T37" fmla="*/ 978 h 2867"/>
              <a:gd name="T38" fmla="*/ 886 w 2867"/>
              <a:gd name="T39" fmla="*/ 1160 h 2867"/>
              <a:gd name="T40" fmla="*/ 704 w 2867"/>
              <a:gd name="T41" fmla="*/ 978 h 2867"/>
              <a:gd name="T42" fmla="*/ 704 w 2867"/>
              <a:gd name="T43" fmla="*/ 978 h 2867"/>
              <a:gd name="T44" fmla="*/ 704 w 2867"/>
              <a:gd name="T45" fmla="*/ 978 h 2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67" h="2867">
                <a:moveTo>
                  <a:pt x="1433" y="0"/>
                </a:moveTo>
                <a:cubicBezTo>
                  <a:pt x="643" y="0"/>
                  <a:pt x="0" y="643"/>
                  <a:pt x="0" y="1433"/>
                </a:cubicBezTo>
                <a:cubicBezTo>
                  <a:pt x="0" y="2224"/>
                  <a:pt x="643" y="2867"/>
                  <a:pt x="1433" y="2867"/>
                </a:cubicBezTo>
                <a:cubicBezTo>
                  <a:pt x="2224" y="2867"/>
                  <a:pt x="2867" y="2224"/>
                  <a:pt x="2867" y="1433"/>
                </a:cubicBezTo>
                <a:cubicBezTo>
                  <a:pt x="2867" y="643"/>
                  <a:pt x="2224" y="0"/>
                  <a:pt x="1433" y="0"/>
                </a:cubicBezTo>
                <a:close/>
                <a:moveTo>
                  <a:pt x="1433" y="2662"/>
                </a:moveTo>
                <a:cubicBezTo>
                  <a:pt x="756" y="2662"/>
                  <a:pt x="205" y="2111"/>
                  <a:pt x="205" y="1433"/>
                </a:cubicBezTo>
                <a:cubicBezTo>
                  <a:pt x="205" y="756"/>
                  <a:pt x="756" y="205"/>
                  <a:pt x="1433" y="205"/>
                </a:cubicBezTo>
                <a:cubicBezTo>
                  <a:pt x="2111" y="205"/>
                  <a:pt x="2662" y="756"/>
                  <a:pt x="2662" y="1433"/>
                </a:cubicBezTo>
                <a:cubicBezTo>
                  <a:pt x="2662" y="2111"/>
                  <a:pt x="2111" y="2662"/>
                  <a:pt x="1433" y="2662"/>
                </a:cubicBezTo>
                <a:close/>
                <a:moveTo>
                  <a:pt x="2336" y="2066"/>
                </a:moveTo>
                <a:cubicBezTo>
                  <a:pt x="523" y="2066"/>
                  <a:pt x="523" y="2066"/>
                  <a:pt x="523" y="2066"/>
                </a:cubicBezTo>
                <a:cubicBezTo>
                  <a:pt x="976" y="1432"/>
                  <a:pt x="976" y="1432"/>
                  <a:pt x="976" y="1432"/>
                </a:cubicBezTo>
                <a:cubicBezTo>
                  <a:pt x="1255" y="1810"/>
                  <a:pt x="1255" y="1810"/>
                  <a:pt x="1255" y="1810"/>
                </a:cubicBezTo>
                <a:cubicBezTo>
                  <a:pt x="1792" y="1069"/>
                  <a:pt x="1792" y="1069"/>
                  <a:pt x="1792" y="1069"/>
                </a:cubicBezTo>
                <a:lnTo>
                  <a:pt x="2336" y="2066"/>
                </a:lnTo>
                <a:close/>
                <a:moveTo>
                  <a:pt x="704" y="978"/>
                </a:moveTo>
                <a:cubicBezTo>
                  <a:pt x="704" y="878"/>
                  <a:pt x="786" y="797"/>
                  <a:pt x="886" y="797"/>
                </a:cubicBezTo>
                <a:cubicBezTo>
                  <a:pt x="986" y="797"/>
                  <a:pt x="1067" y="878"/>
                  <a:pt x="1067" y="978"/>
                </a:cubicBezTo>
                <a:cubicBezTo>
                  <a:pt x="1067" y="1079"/>
                  <a:pt x="986" y="1160"/>
                  <a:pt x="886" y="1160"/>
                </a:cubicBezTo>
                <a:cubicBezTo>
                  <a:pt x="786" y="1160"/>
                  <a:pt x="704" y="1079"/>
                  <a:pt x="704" y="978"/>
                </a:cubicBezTo>
                <a:close/>
                <a:moveTo>
                  <a:pt x="704" y="978"/>
                </a:moveTo>
                <a:cubicBezTo>
                  <a:pt x="704" y="978"/>
                  <a:pt x="704" y="978"/>
                  <a:pt x="704" y="97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dirty="0">
              <a:ea typeface="方正兰亭黑简体" panose="02000000000000000000" pitchFamily="2" charset="-122"/>
            </a:endParaRPr>
          </a:p>
        </p:txBody>
      </p:sp>
      <p:sp>
        <p:nvSpPr>
          <p:cNvPr id="10" name="标题 1"/>
          <p:cNvSpPr>
            <a:spLocks noGrp="1"/>
          </p:cNvSpPr>
          <p:nvPr>
            <p:ph type="title" hasCustomPrompt="1"/>
          </p:nvPr>
        </p:nvSpPr>
        <p:spPr>
          <a:xfrm>
            <a:off x="1594800" y="410400"/>
            <a:ext cx="9831600" cy="640800"/>
          </a:xfrm>
          <a:noFill/>
          <a:ln w="9525">
            <a:noFill/>
            <a:miter lim="800000"/>
            <a:headEnd/>
            <a:tailEnd/>
          </a:ln>
        </p:spPr>
        <p:txBody>
          <a:bodyPr vert="horz" wrap="square" lIns="100800" tIns="50400" rIns="100800" bIns="50400" numCol="1" anchor="ctr" anchorCtr="0" compatLnSpc="1">
            <a:prstTxWarp prst="textNoShape">
              <a:avLst/>
            </a:prstTxWarp>
          </a:bodyPr>
          <a:lstStyle>
            <a:lvl1pPr fontAlgn="auto">
              <a:defRPr lang="zh-CN" altLang="en-US" b="1" kern="0" baseline="0" dirty="0"/>
            </a:lvl1pPr>
          </a:lstStyle>
          <a:p>
            <a:pPr lvl="0"/>
            <a:r>
              <a:rPr lang="en-US" altLang="zh-CN" dirty="0"/>
              <a:t>Title</a:t>
            </a:r>
            <a:endParaRPr lang="zh-CN" altLang="en-US" dirty="0"/>
          </a:p>
        </p:txBody>
      </p:sp>
    </p:spTree>
    <p:extLst>
      <p:ext uri="{BB962C8B-B14F-4D97-AF65-F5344CB8AC3E}">
        <p14:creationId xmlns:p14="http://schemas.microsoft.com/office/powerpoint/2010/main" val="2640407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9#全白背景">
    <p:spTree>
      <p:nvGrpSpPr>
        <p:cNvPr id="1" name=""/>
        <p:cNvGrpSpPr/>
        <p:nvPr/>
      </p:nvGrpSpPr>
      <p:grpSpPr>
        <a:xfrm>
          <a:off x="0" y="0"/>
          <a:ext cx="0" cy="0"/>
          <a:chOff x="0" y="0"/>
          <a:chExt cx="0" cy="0"/>
        </a:xfrm>
      </p:grpSpPr>
      <p:grpSp>
        <p:nvGrpSpPr>
          <p:cNvPr id="2" name="组合 1"/>
          <p:cNvGrpSpPr/>
          <p:nvPr userDrawn="1"/>
        </p:nvGrpSpPr>
        <p:grpSpPr>
          <a:xfrm>
            <a:off x="12162528" y="4653136"/>
            <a:ext cx="638734" cy="1729234"/>
            <a:chOff x="12162528" y="4653136"/>
            <a:chExt cx="638734" cy="1729234"/>
          </a:xfrm>
        </p:grpSpPr>
        <p:sp>
          <p:nvSpPr>
            <p:cNvPr id="3" name="矩形 2">
              <a:extLst>
                <a:ext uri="{FF2B5EF4-FFF2-40B4-BE49-F238E27FC236}">
                  <a16:creationId xmlns:a16="http://schemas.microsoft.com/office/drawing/2014/main" id="{32AEB80E-D574-4C1A-9EB9-3369A2BB96C5}"/>
                </a:ext>
              </a:extLst>
            </p:cNvPr>
            <p:cNvSpPr/>
            <p:nvPr userDrawn="1"/>
          </p:nvSpPr>
          <p:spPr>
            <a:xfrm>
              <a:off x="12212029" y="4653136"/>
              <a:ext cx="539729" cy="288726"/>
            </a:xfrm>
            <a:prstGeom prst="rect">
              <a:avLst/>
            </a:prstGeom>
            <a:solidFill>
              <a:srgbClr val="00B0F0"/>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4" name="矩形 3">
              <a:extLst>
                <a:ext uri="{FF2B5EF4-FFF2-40B4-BE49-F238E27FC236}">
                  <a16:creationId xmlns:a16="http://schemas.microsoft.com/office/drawing/2014/main" id="{E94F5345-F49B-42D0-B35C-CA4FB19A3DA6}"/>
                </a:ext>
              </a:extLst>
            </p:cNvPr>
            <p:cNvSpPr/>
            <p:nvPr userDrawn="1"/>
          </p:nvSpPr>
          <p:spPr>
            <a:xfrm>
              <a:off x="12212029" y="4941964"/>
              <a:ext cx="539729" cy="288000"/>
            </a:xfrm>
            <a:prstGeom prst="rect">
              <a:avLst/>
            </a:prstGeom>
            <a:solidFill>
              <a:srgbClr val="A6D2FF"/>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5" name="矩形 4">
              <a:extLst>
                <a:ext uri="{FF2B5EF4-FFF2-40B4-BE49-F238E27FC236}">
                  <a16:creationId xmlns:a16="http://schemas.microsoft.com/office/drawing/2014/main" id="{BA62EB75-581F-4CD2-92A6-87BDFE3BDBC3}"/>
                </a:ext>
              </a:extLst>
            </p:cNvPr>
            <p:cNvSpPr/>
            <p:nvPr userDrawn="1"/>
          </p:nvSpPr>
          <p:spPr>
            <a:xfrm>
              <a:off x="12212029" y="5230066"/>
              <a:ext cx="539729" cy="288000"/>
            </a:xfrm>
            <a:prstGeom prst="rect">
              <a:avLst/>
            </a:prstGeom>
            <a:solidFill>
              <a:srgbClr val="D8D8D8"/>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6" name="矩形 5">
              <a:extLst>
                <a:ext uri="{FF2B5EF4-FFF2-40B4-BE49-F238E27FC236}">
                  <a16:creationId xmlns:a16="http://schemas.microsoft.com/office/drawing/2014/main" id="{947DE7E3-EC9F-4331-B252-7BCE51B7F0DA}"/>
                </a:ext>
              </a:extLst>
            </p:cNvPr>
            <p:cNvSpPr/>
            <p:nvPr userDrawn="1"/>
          </p:nvSpPr>
          <p:spPr>
            <a:xfrm>
              <a:off x="12212029" y="5518168"/>
              <a:ext cx="539729" cy="288000"/>
            </a:xfrm>
            <a:prstGeom prst="rect">
              <a:avLst/>
            </a:prstGeom>
            <a:solidFill>
              <a:srgbClr val="C00000"/>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7" name="矩形 6">
              <a:extLst>
                <a:ext uri="{FF2B5EF4-FFF2-40B4-BE49-F238E27FC236}">
                  <a16:creationId xmlns:a16="http://schemas.microsoft.com/office/drawing/2014/main" id="{BE210CD8-3823-4C2E-B3EA-E42C40CFB29F}"/>
                </a:ext>
              </a:extLst>
            </p:cNvPr>
            <p:cNvSpPr/>
            <p:nvPr userDrawn="1"/>
          </p:nvSpPr>
          <p:spPr>
            <a:xfrm>
              <a:off x="12212029" y="5806270"/>
              <a:ext cx="539729" cy="288000"/>
            </a:xfrm>
            <a:prstGeom prst="rect">
              <a:avLst/>
            </a:prstGeom>
            <a:solidFill>
              <a:srgbClr val="FFFFCC"/>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8" name="矩形 7">
              <a:extLst>
                <a:ext uri="{FF2B5EF4-FFF2-40B4-BE49-F238E27FC236}">
                  <a16:creationId xmlns:a16="http://schemas.microsoft.com/office/drawing/2014/main" id="{BE8A406D-0F03-42D8-9159-77B9DE9EB30E}"/>
                </a:ext>
              </a:extLst>
            </p:cNvPr>
            <p:cNvSpPr/>
            <p:nvPr userDrawn="1"/>
          </p:nvSpPr>
          <p:spPr>
            <a:xfrm>
              <a:off x="12212029" y="6094370"/>
              <a:ext cx="539729" cy="288000"/>
            </a:xfrm>
            <a:prstGeom prst="rect">
              <a:avLst/>
            </a:prstGeom>
            <a:solidFill>
              <a:srgbClr val="FFC000"/>
            </a:solidFill>
          </p:spPr>
          <p:txBody>
            <a:bodyPr wrap="none" rtlCol="0" anchor="ctr">
              <a:noAutofit/>
            </a:bodyPr>
            <a:lstStyle/>
            <a:p>
              <a:pPr marL="342763" indent="-342763" algn="ctr" fontAlgn="auto">
                <a:buFont typeface="+mj-lt"/>
                <a:buAutoNum type="arabicPeriod"/>
              </a:pPr>
              <a:endParaRPr lang="zh-CN" altLang="en-US" sz="900" dirty="0">
                <a:latin typeface="+mn-lt"/>
                <a:ea typeface="+mn-ea"/>
                <a:cs typeface="Huawei Sans" panose="020C0503030203020204" pitchFamily="34" charset="0"/>
              </a:endParaRPr>
            </a:p>
          </p:txBody>
        </p:sp>
        <p:sp>
          <p:nvSpPr>
            <p:cNvPr id="9" name="文本框 8">
              <a:extLst>
                <a:ext uri="{FF2B5EF4-FFF2-40B4-BE49-F238E27FC236}">
                  <a16:creationId xmlns:a16="http://schemas.microsoft.com/office/drawing/2014/main" id="{98A3A11A-AB61-497E-B3AE-12E999A6BBBA}"/>
                </a:ext>
              </a:extLst>
            </p:cNvPr>
            <p:cNvSpPr txBox="1"/>
            <p:nvPr userDrawn="1"/>
          </p:nvSpPr>
          <p:spPr bwMode="auto">
            <a:xfrm>
              <a:off x="12162528" y="4683920"/>
              <a:ext cx="63873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solidFill>
                    <a:schemeClr val="bg1"/>
                  </a:solidFill>
                  <a:latin typeface="+mn-lt"/>
                  <a:ea typeface="+mn-ea"/>
                </a:rPr>
                <a:t>表格表头</a:t>
              </a:r>
            </a:p>
          </p:txBody>
        </p:sp>
        <p:sp>
          <p:nvSpPr>
            <p:cNvPr id="10" name="文本框 9">
              <a:extLst>
                <a:ext uri="{FF2B5EF4-FFF2-40B4-BE49-F238E27FC236}">
                  <a16:creationId xmlns:a16="http://schemas.microsoft.com/office/drawing/2014/main" id="{CF824ACE-31EE-452D-A81D-32E189AFE158}"/>
                </a:ext>
              </a:extLst>
            </p:cNvPr>
            <p:cNvSpPr txBox="1"/>
            <p:nvPr userDrawn="1"/>
          </p:nvSpPr>
          <p:spPr bwMode="auto">
            <a:xfrm>
              <a:off x="12162528" y="4972385"/>
              <a:ext cx="63873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latin typeface="+mn-lt"/>
                  <a:ea typeface="+mn-ea"/>
                </a:rPr>
                <a:t>表格边框</a:t>
              </a:r>
            </a:p>
          </p:txBody>
        </p:sp>
        <p:sp>
          <p:nvSpPr>
            <p:cNvPr id="11" name="文本框 10">
              <a:extLst>
                <a:ext uri="{FF2B5EF4-FFF2-40B4-BE49-F238E27FC236}">
                  <a16:creationId xmlns:a16="http://schemas.microsoft.com/office/drawing/2014/main" id="{7399143C-FDAD-45F1-BC44-030BD92ABA98}"/>
                </a:ext>
              </a:extLst>
            </p:cNvPr>
            <p:cNvSpPr txBox="1"/>
            <p:nvPr userDrawn="1"/>
          </p:nvSpPr>
          <p:spPr bwMode="auto">
            <a:xfrm>
              <a:off x="12162528" y="5260487"/>
              <a:ext cx="63873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latin typeface="+mn-lt"/>
                  <a:ea typeface="+mn-ea"/>
                </a:rPr>
                <a:t>导航灰底</a:t>
              </a:r>
            </a:p>
          </p:txBody>
        </p:sp>
        <p:sp>
          <p:nvSpPr>
            <p:cNvPr id="12" name="文本框 11">
              <a:extLst>
                <a:ext uri="{FF2B5EF4-FFF2-40B4-BE49-F238E27FC236}">
                  <a16:creationId xmlns:a16="http://schemas.microsoft.com/office/drawing/2014/main" id="{308D80BD-0AC4-4D30-BDF8-F241047905A7}"/>
                </a:ext>
              </a:extLst>
            </p:cNvPr>
            <p:cNvSpPr txBox="1"/>
            <p:nvPr userDrawn="1"/>
          </p:nvSpPr>
          <p:spPr bwMode="auto">
            <a:xfrm>
              <a:off x="12220212" y="5548589"/>
              <a:ext cx="52336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solidFill>
                    <a:schemeClr val="bg1"/>
                  </a:solidFill>
                  <a:latin typeface="+mn-lt"/>
                  <a:ea typeface="+mn-ea"/>
                </a:rPr>
                <a:t>华为红</a:t>
              </a:r>
            </a:p>
          </p:txBody>
        </p:sp>
        <p:sp>
          <p:nvSpPr>
            <p:cNvPr id="13" name="文本框 12">
              <a:extLst>
                <a:ext uri="{FF2B5EF4-FFF2-40B4-BE49-F238E27FC236}">
                  <a16:creationId xmlns:a16="http://schemas.microsoft.com/office/drawing/2014/main" id="{B9CBC549-23CA-4012-B493-FF768D1829F1}"/>
                </a:ext>
              </a:extLst>
            </p:cNvPr>
            <p:cNvSpPr txBox="1"/>
            <p:nvPr userDrawn="1"/>
          </p:nvSpPr>
          <p:spPr bwMode="auto">
            <a:xfrm>
              <a:off x="12162528" y="5836691"/>
              <a:ext cx="63873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latin typeface="+mn-lt"/>
                  <a:ea typeface="+mn-ea"/>
                </a:rPr>
                <a:t>文字底色</a:t>
              </a:r>
            </a:p>
          </p:txBody>
        </p:sp>
        <p:sp>
          <p:nvSpPr>
            <p:cNvPr id="14" name="文本框 13">
              <a:extLst>
                <a:ext uri="{FF2B5EF4-FFF2-40B4-BE49-F238E27FC236}">
                  <a16:creationId xmlns:a16="http://schemas.microsoft.com/office/drawing/2014/main" id="{DA49D1AE-05B4-4A19-9F6F-8B89D09C41DD}"/>
                </a:ext>
              </a:extLst>
            </p:cNvPr>
            <p:cNvSpPr txBox="1"/>
            <p:nvPr userDrawn="1"/>
          </p:nvSpPr>
          <p:spPr bwMode="auto">
            <a:xfrm>
              <a:off x="12162528" y="6124791"/>
              <a:ext cx="638734"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algn="ctr" fontAlgn="auto"/>
              <a:r>
                <a:rPr lang="zh-CN" altLang="en-US" sz="900" dirty="0">
                  <a:latin typeface="+mn-lt"/>
                  <a:ea typeface="+mn-ea"/>
                </a:rPr>
                <a:t>文字边框</a:t>
              </a:r>
            </a:p>
          </p:txBody>
        </p:sp>
      </p:grpSp>
    </p:spTree>
    <p:extLst>
      <p:ext uri="{BB962C8B-B14F-4D97-AF65-F5344CB8AC3E}">
        <p14:creationId xmlns:p14="http://schemas.microsoft.com/office/powerpoint/2010/main" val="1266712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sp>
        <p:nvSpPr>
          <p:cNvPr id="7" name="Title Placeholder 6"/>
          <p:cNvSpPr>
            <a:spLocks noGrp="1" noChangeArrowheads="1"/>
          </p:cNvSpPr>
          <p:nvPr>
            <p:ph type="title"/>
          </p:nvPr>
        </p:nvSpPr>
        <p:spPr bwMode="auto">
          <a:xfrm>
            <a:off x="869611" y="260649"/>
            <a:ext cx="10323183" cy="868363"/>
          </a:xfrm>
          <a:prstGeom prst="rect">
            <a:avLst/>
          </a:prstGeom>
          <a:noFill/>
          <a:ln w="9525">
            <a:noFill/>
            <a:miter lim="800000"/>
            <a:headEnd/>
            <a:tailEnd/>
          </a:ln>
        </p:spPr>
        <p:txBody>
          <a:bodyPr vert="horz" wrap="square" lIns="80128" tIns="40064" rIns="80128" bIns="40064" numCol="1" anchor="ctr" anchorCtr="0" compatLnSpc="1">
            <a:prstTxWarp prst="textNoShape">
              <a:avLst/>
            </a:prstTxWarp>
          </a:bodyPr>
          <a:lstStyle/>
          <a:p>
            <a:pPr lvl="0"/>
            <a:r>
              <a:rPr lang="en-US" altLang="zh-CN" dirty="0"/>
              <a:t>Click to Edit</a:t>
            </a:r>
            <a:endParaRPr lang="zh-CN" altLang="en-US" dirty="0"/>
          </a:p>
        </p:txBody>
      </p:sp>
      <p:sp>
        <p:nvSpPr>
          <p:cNvPr id="8" name="Rectangle 57"/>
          <p:cNvSpPr>
            <a:spLocks noGrp="1" noChangeArrowheads="1"/>
          </p:cNvSpPr>
          <p:nvPr>
            <p:ph type="body" idx="1"/>
          </p:nvPr>
        </p:nvSpPr>
        <p:spPr bwMode="auto">
          <a:xfrm>
            <a:off x="448290" y="1248073"/>
            <a:ext cx="11307600" cy="4680000"/>
          </a:xfrm>
          <a:prstGeom prst="rect">
            <a:avLst/>
          </a:prstGeom>
          <a:noFill/>
          <a:ln w="9525">
            <a:noFill/>
            <a:miter lim="800000"/>
            <a:headEnd/>
            <a:tailEnd/>
          </a:ln>
        </p:spPr>
        <p:txBody>
          <a:bodyPr vert="horz" wrap="square" lIns="80141" tIns="40071" rIns="80141" bIns="40071" numCol="1" anchor="t" anchorCtr="0" compatLnSpc="1">
            <a:prstTxWarp prst="textNoShape">
              <a:avLst/>
            </a:prstTxWarp>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r>
              <a:rPr lang="en-US" altLang="zh-CN" dirty="0"/>
              <a:t>0</a:t>
            </a:r>
            <a:endParaRPr lang="zh-CN" altLang="en-US" dirty="0"/>
          </a:p>
        </p:txBody>
      </p:sp>
      <p:pic>
        <p:nvPicPr>
          <p:cNvPr id="24" name="图片 23"/>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10674829" y="6504031"/>
            <a:ext cx="1249200" cy="273343"/>
          </a:xfrm>
          <a:prstGeom prst="rect">
            <a:avLst/>
          </a:prstGeom>
        </p:spPr>
      </p:pic>
      <p:sp>
        <p:nvSpPr>
          <p:cNvPr id="25" name="Rectangle 69"/>
          <p:cNvSpPr>
            <a:spLocks noChangeArrowheads="1"/>
          </p:cNvSpPr>
          <p:nvPr userDrawn="1"/>
        </p:nvSpPr>
        <p:spPr bwMode="auto">
          <a:xfrm>
            <a:off x="119336" y="6500581"/>
            <a:ext cx="742054"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dirty="0">
                <a:latin typeface="Huawei Sans" panose="020C0503030203020204" pitchFamily="34" charset="0"/>
                <a:ea typeface="方正兰亭黑简体" panose="02000000000000000000" pitchFamily="2" charset="-122"/>
                <a:cs typeface="Huawei Sans" panose="020C0503030203020204" pitchFamily="34" charset="0"/>
              </a:rPr>
              <a:t>Page</a:t>
            </a:r>
            <a:r>
              <a:rPr lang="en-US" altLang="zh-CN" sz="1200" baseline="0" dirty="0">
                <a:latin typeface="Huawei Sans" panose="020C0503030203020204" pitchFamily="34" charset="0"/>
                <a:ea typeface="方正兰亭黑简体" panose="02000000000000000000" pitchFamily="2" charset="-122"/>
                <a:cs typeface="Huawei Sans" panose="020C0503030203020204" pitchFamily="34" charset="0"/>
              </a:rPr>
              <a:t> </a:t>
            </a:r>
            <a:fld id="{2F2CF7F5-F178-4429-B6CA-28062DF31937}" type="slidenum">
              <a:rPr lang="en-US" altLang="zh-CN" sz="1200" smtClean="0">
                <a:latin typeface="Huawei Sans" panose="020C0503030203020204" pitchFamily="34" charset="0"/>
                <a:ea typeface="方正兰亭黑简体" panose="02000000000000000000" pitchFamily="2" charset="-122"/>
                <a:cs typeface="Huawei Sans" panose="020C0503030203020204" pitchFamily="34" charset="0"/>
              </a:rPr>
              <a:pPr defTabSz="801668" eaLnBrk="0" fontAlgn="base" hangingPunct="0">
                <a:defRPr/>
              </a:pPr>
              <a:t>‹#›</a:t>
            </a:fld>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endParaRPr>
          </a:p>
        </p:txBody>
      </p:sp>
      <p:sp>
        <p:nvSpPr>
          <p:cNvPr id="26" name="Rectangle 54"/>
          <p:cNvSpPr>
            <a:spLocks noChangeArrowheads="1"/>
          </p:cNvSpPr>
          <p:nvPr userDrawn="1"/>
        </p:nvSpPr>
        <p:spPr bwMode="auto">
          <a:xfrm>
            <a:off x="947428" y="6500581"/>
            <a:ext cx="4948333" cy="265552"/>
          </a:xfrm>
          <a:prstGeom prst="rect">
            <a:avLst/>
          </a:prstGeom>
          <a:noFill/>
          <a:ln w="9525" algn="ctr">
            <a:noFill/>
            <a:miter lim="800000"/>
            <a:headEnd/>
            <a:tailEnd/>
          </a:ln>
          <a:effectLst/>
        </p:spPr>
        <p:txBody>
          <a:bodyPr wrap="none" lIns="80101" tIns="40052" rIns="80101" bIns="40052">
            <a:spAutoFit/>
          </a:bodyPr>
          <a:lstStyle/>
          <a:p>
            <a:pPr defTabSz="801668" eaLnBrk="0" fontAlgn="base" hangingPunct="0">
              <a:defRPr/>
            </a:pPr>
            <a:r>
              <a:rPr lang="en-US" altLang="zh-CN" sz="1200" dirty="0">
                <a:latin typeface="Huawei Sans" panose="020C0503030203020204" pitchFamily="34" charset="0"/>
                <a:ea typeface="方正兰亭黑简体" panose="02000000000000000000" pitchFamily="2" charset="-122"/>
                <a:cs typeface="Huawei Sans" panose="020C0503030203020204" pitchFamily="34" charset="0"/>
              </a:rPr>
              <a:t>Copyright © 2020 Huawei Technologies Co., Ltd. All rights reserved. </a:t>
            </a:r>
          </a:p>
        </p:txBody>
      </p:sp>
      <p:grpSp>
        <p:nvGrpSpPr>
          <p:cNvPr id="3" name="组合 2"/>
          <p:cNvGrpSpPr/>
          <p:nvPr userDrawn="1"/>
        </p:nvGrpSpPr>
        <p:grpSpPr>
          <a:xfrm>
            <a:off x="12162526" y="3916624"/>
            <a:ext cx="1088654" cy="2144829"/>
            <a:chOff x="12162526" y="3916624"/>
            <a:chExt cx="1088654" cy="2144829"/>
          </a:xfrm>
        </p:grpSpPr>
        <p:sp>
          <p:nvSpPr>
            <p:cNvPr id="55" name="矩形 54">
              <a:extLst>
                <a:ext uri="{FF2B5EF4-FFF2-40B4-BE49-F238E27FC236}">
                  <a16:creationId xmlns:a16="http://schemas.microsoft.com/office/drawing/2014/main" id="{32AEB80E-D574-4C1A-9EB9-3369A2BB96C5}"/>
                </a:ext>
              </a:extLst>
            </p:cNvPr>
            <p:cNvSpPr/>
            <p:nvPr userDrawn="1"/>
          </p:nvSpPr>
          <p:spPr>
            <a:xfrm>
              <a:off x="12246898" y="3916624"/>
              <a:ext cx="919908" cy="288726"/>
            </a:xfrm>
            <a:prstGeom prst="rect">
              <a:avLst/>
            </a:prstGeom>
            <a:solidFill>
              <a:srgbClr val="00B0F0"/>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56" name="矩形 55">
              <a:extLst>
                <a:ext uri="{FF2B5EF4-FFF2-40B4-BE49-F238E27FC236}">
                  <a16:creationId xmlns:a16="http://schemas.microsoft.com/office/drawing/2014/main" id="{E94F5345-F49B-42D0-B35C-CA4FB19A3DA6}"/>
                </a:ext>
              </a:extLst>
            </p:cNvPr>
            <p:cNvSpPr/>
            <p:nvPr userDrawn="1"/>
          </p:nvSpPr>
          <p:spPr>
            <a:xfrm>
              <a:off x="12246898" y="4205452"/>
              <a:ext cx="919908" cy="288000"/>
            </a:xfrm>
            <a:prstGeom prst="rect">
              <a:avLst/>
            </a:prstGeom>
            <a:solidFill>
              <a:srgbClr val="99DFF9"/>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57" name="矩形 56">
              <a:extLst>
                <a:ext uri="{FF2B5EF4-FFF2-40B4-BE49-F238E27FC236}">
                  <a16:creationId xmlns:a16="http://schemas.microsoft.com/office/drawing/2014/main" id="{BA62EB75-581F-4CD2-92A6-87BDFE3BDBC3}"/>
                </a:ext>
              </a:extLst>
            </p:cNvPr>
            <p:cNvSpPr/>
            <p:nvPr userDrawn="1"/>
          </p:nvSpPr>
          <p:spPr>
            <a:xfrm>
              <a:off x="12246898" y="4493554"/>
              <a:ext cx="919908" cy="288000"/>
            </a:xfrm>
            <a:prstGeom prst="rect">
              <a:avLst/>
            </a:prstGeom>
            <a:solidFill>
              <a:srgbClr val="D9D9D9"/>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58" name="矩形 57">
              <a:extLst>
                <a:ext uri="{FF2B5EF4-FFF2-40B4-BE49-F238E27FC236}">
                  <a16:creationId xmlns:a16="http://schemas.microsoft.com/office/drawing/2014/main" id="{947DE7E3-EC9F-4331-B252-7BCE51B7F0DA}"/>
                </a:ext>
              </a:extLst>
            </p:cNvPr>
            <p:cNvSpPr/>
            <p:nvPr userDrawn="1"/>
          </p:nvSpPr>
          <p:spPr>
            <a:xfrm>
              <a:off x="12246898" y="4781656"/>
              <a:ext cx="919908" cy="288000"/>
            </a:xfrm>
            <a:prstGeom prst="rect">
              <a:avLst/>
            </a:prstGeom>
            <a:solidFill>
              <a:srgbClr val="EC7061">
                <a:lumMod val="100000"/>
              </a:srgbClr>
            </a:solidFill>
          </p:spPr>
          <p:txBody>
            <a:bodyPr wrap="none" rtlCol="0" anchor="ctr">
              <a:noAutofit/>
            </a:bodyPr>
            <a:lstStyle/>
            <a:p>
              <a:pPr marL="342763" marR="0" lvl="0" indent="-342763" algn="ctr" defTabSz="914400" eaLnBrk="1" fontAlgn="auto" latinLnBrk="0" hangingPunct="1">
                <a:lnSpc>
                  <a:spcPct val="100000"/>
                </a:lnSpc>
                <a:spcBef>
                  <a:spcPts val="0"/>
                </a:spcBef>
                <a:spcAft>
                  <a:spcPts val="0"/>
                </a:spcAft>
                <a:buClrTx/>
                <a:buSzTx/>
                <a:buFont typeface="+mj-lt"/>
                <a:buAutoNum type="arabicPeriod"/>
                <a:tabLst/>
                <a:defRPr/>
              </a:pPr>
              <a:endParaRPr kumimoji="0" lang="zh-CN" altLang="en-US" sz="900" b="0" i="0" u="none" strike="noStrike" kern="0" cap="none" spc="0" normalizeH="0" baseline="0" noProof="0">
                <a:ln>
                  <a:noFill/>
                </a:ln>
                <a:solidFill>
                  <a:prstClr val="black"/>
                </a:solidFill>
                <a:effectLst/>
                <a:uLnTx/>
                <a:uFillTx/>
                <a:cs typeface="Courier New" panose="02070309020205020404" pitchFamily="49" charset="0"/>
              </a:endParaRPr>
            </a:p>
          </p:txBody>
        </p:sp>
        <p:sp>
          <p:nvSpPr>
            <p:cNvPr id="59" name="矩形 58">
              <a:extLst>
                <a:ext uri="{FF2B5EF4-FFF2-40B4-BE49-F238E27FC236}">
                  <a16:creationId xmlns:a16="http://schemas.microsoft.com/office/drawing/2014/main" id="{BE210CD8-3823-4C2E-B3EA-E42C40CFB29F}"/>
                </a:ext>
              </a:extLst>
            </p:cNvPr>
            <p:cNvSpPr/>
            <p:nvPr userDrawn="1"/>
          </p:nvSpPr>
          <p:spPr>
            <a:xfrm>
              <a:off x="12246898" y="5069758"/>
              <a:ext cx="919908" cy="288000"/>
            </a:xfrm>
            <a:prstGeom prst="rect">
              <a:avLst/>
            </a:prstGeom>
            <a:solidFill>
              <a:srgbClr val="F4FBFE"/>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60" name="文本框 59">
              <a:extLst>
                <a:ext uri="{FF2B5EF4-FFF2-40B4-BE49-F238E27FC236}">
                  <a16:creationId xmlns:a16="http://schemas.microsoft.com/office/drawing/2014/main" id="{98A3A11A-AB61-497E-B3AE-12E999A6BBBA}"/>
                </a:ext>
              </a:extLst>
            </p:cNvPr>
            <p:cNvSpPr txBox="1"/>
            <p:nvPr userDrawn="1"/>
          </p:nvSpPr>
          <p:spPr bwMode="auto">
            <a:xfrm>
              <a:off x="12162529" y="3947408"/>
              <a:ext cx="1088651"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white"/>
                  </a:solidFill>
                  <a:effectLst/>
                  <a:uLnTx/>
                  <a:uFillTx/>
                </a:rPr>
                <a:t>表格表头</a:t>
              </a:r>
            </a:p>
          </p:txBody>
        </p:sp>
        <p:sp>
          <p:nvSpPr>
            <p:cNvPr id="61" name="文本框 60">
              <a:extLst>
                <a:ext uri="{FF2B5EF4-FFF2-40B4-BE49-F238E27FC236}">
                  <a16:creationId xmlns:a16="http://schemas.microsoft.com/office/drawing/2014/main" id="{CF824ACE-31EE-452D-A81D-32E189AFE158}"/>
                </a:ext>
              </a:extLst>
            </p:cNvPr>
            <p:cNvSpPr txBox="1"/>
            <p:nvPr userDrawn="1"/>
          </p:nvSpPr>
          <p:spPr bwMode="auto">
            <a:xfrm>
              <a:off x="12249538" y="4235890"/>
              <a:ext cx="914633" cy="227125"/>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solidFill>
                  <a:effectLst/>
                  <a:uLnTx/>
                  <a:uFillTx/>
                </a:rPr>
                <a:t>表格</a:t>
              </a:r>
              <a:r>
                <a:rPr kumimoji="0" lang="en-US" altLang="zh-CN" sz="900" b="0" i="0" u="none" strike="noStrike" kern="0" cap="none" spc="0" normalizeH="0" baseline="0" noProof="0" dirty="0">
                  <a:ln>
                    <a:noFill/>
                  </a:ln>
                  <a:solidFill>
                    <a:prstClr val="black"/>
                  </a:solidFill>
                  <a:effectLst/>
                  <a:uLnTx/>
                  <a:uFillTx/>
                </a:rPr>
                <a:t>/</a:t>
              </a:r>
              <a:r>
                <a:rPr kumimoji="0" lang="zh-CN" altLang="en-US" sz="900" b="0" i="0" u="none" strike="noStrike" kern="0" cap="none" spc="0" normalizeH="0" baseline="0" noProof="0" dirty="0">
                  <a:ln>
                    <a:noFill/>
                  </a:ln>
                  <a:solidFill>
                    <a:prstClr val="black"/>
                  </a:solidFill>
                  <a:effectLst/>
                  <a:uLnTx/>
                  <a:uFillTx/>
                </a:rPr>
                <a:t>文字边框</a:t>
              </a:r>
            </a:p>
          </p:txBody>
        </p:sp>
        <p:sp>
          <p:nvSpPr>
            <p:cNvPr id="62" name="文本框 61">
              <a:extLst>
                <a:ext uri="{FF2B5EF4-FFF2-40B4-BE49-F238E27FC236}">
                  <a16:creationId xmlns:a16="http://schemas.microsoft.com/office/drawing/2014/main" id="{7399143C-FDAD-45F1-BC44-030BD92ABA98}"/>
                </a:ext>
              </a:extLst>
            </p:cNvPr>
            <p:cNvSpPr txBox="1"/>
            <p:nvPr userDrawn="1"/>
          </p:nvSpPr>
          <p:spPr bwMode="auto">
            <a:xfrm>
              <a:off x="12162526" y="4523977"/>
              <a:ext cx="1088651" cy="227159"/>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solidFill>
                  <a:effectLst/>
                  <a:uLnTx/>
                  <a:uFillTx/>
                </a:rPr>
                <a:t>导航灰底</a:t>
              </a:r>
            </a:p>
          </p:txBody>
        </p:sp>
        <p:sp>
          <p:nvSpPr>
            <p:cNvPr id="63" name="文本框 62">
              <a:extLst>
                <a:ext uri="{FF2B5EF4-FFF2-40B4-BE49-F238E27FC236}">
                  <a16:creationId xmlns:a16="http://schemas.microsoft.com/office/drawing/2014/main" id="{308D80BD-0AC4-4D30-BDF8-F241047905A7}"/>
                </a:ext>
              </a:extLst>
            </p:cNvPr>
            <p:cNvSpPr txBox="1"/>
            <p:nvPr userDrawn="1"/>
          </p:nvSpPr>
          <p:spPr bwMode="auto">
            <a:xfrm>
              <a:off x="12457445" y="4812094"/>
              <a:ext cx="498816" cy="227125"/>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white"/>
                  </a:solidFill>
                  <a:effectLst/>
                  <a:uLnTx/>
                  <a:uFillTx/>
                </a:rPr>
                <a:t>红</a:t>
              </a:r>
            </a:p>
          </p:txBody>
        </p:sp>
        <p:sp>
          <p:nvSpPr>
            <p:cNvPr id="64" name="文本框 63">
              <a:extLst>
                <a:ext uri="{FF2B5EF4-FFF2-40B4-BE49-F238E27FC236}">
                  <a16:creationId xmlns:a16="http://schemas.microsoft.com/office/drawing/2014/main" id="{B9CBC549-23CA-4012-B493-FF768D1829F1}"/>
                </a:ext>
              </a:extLst>
            </p:cNvPr>
            <p:cNvSpPr txBox="1"/>
            <p:nvPr userDrawn="1"/>
          </p:nvSpPr>
          <p:spPr bwMode="auto">
            <a:xfrm>
              <a:off x="12249538" y="5100196"/>
              <a:ext cx="914633" cy="227125"/>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solidFill>
                  <a:effectLst/>
                  <a:uLnTx/>
                  <a:uFillTx/>
                </a:rPr>
                <a:t>表格</a:t>
              </a:r>
              <a:r>
                <a:rPr kumimoji="0" lang="en-US" altLang="zh-CN" sz="900" b="0" i="0" u="none" strike="noStrike" kern="0" cap="none" spc="0" normalizeH="0" baseline="0" noProof="0" dirty="0">
                  <a:ln>
                    <a:noFill/>
                  </a:ln>
                  <a:solidFill>
                    <a:prstClr val="black"/>
                  </a:solidFill>
                  <a:effectLst/>
                  <a:uLnTx/>
                  <a:uFillTx/>
                </a:rPr>
                <a:t>/</a:t>
              </a:r>
              <a:r>
                <a:rPr kumimoji="0" lang="zh-CN" altLang="en-US" sz="900" b="0" i="0" u="none" strike="noStrike" kern="0" cap="none" spc="0" normalizeH="0" baseline="0" noProof="0" dirty="0">
                  <a:ln>
                    <a:noFill/>
                  </a:ln>
                  <a:solidFill>
                    <a:prstClr val="black"/>
                  </a:solidFill>
                  <a:effectLst/>
                  <a:uLnTx/>
                  <a:uFillTx/>
                </a:rPr>
                <a:t>文字底色</a:t>
              </a:r>
            </a:p>
          </p:txBody>
        </p:sp>
        <p:sp>
          <p:nvSpPr>
            <p:cNvPr id="65" name="矩形 64">
              <a:extLst>
                <a:ext uri="{FF2B5EF4-FFF2-40B4-BE49-F238E27FC236}">
                  <a16:creationId xmlns:a16="http://schemas.microsoft.com/office/drawing/2014/main" id="{BE210CD8-3823-4C2E-B3EA-E42C40CFB29F}"/>
                </a:ext>
              </a:extLst>
            </p:cNvPr>
            <p:cNvSpPr/>
            <p:nvPr userDrawn="1"/>
          </p:nvSpPr>
          <p:spPr>
            <a:xfrm>
              <a:off x="12246898" y="5485453"/>
              <a:ext cx="461833" cy="288000"/>
            </a:xfrm>
            <a:prstGeom prst="rect">
              <a:avLst/>
            </a:prstGeom>
            <a:solidFill>
              <a:srgbClr val="FFF2CC"/>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66" name="矩形 65">
              <a:extLst>
                <a:ext uri="{FF2B5EF4-FFF2-40B4-BE49-F238E27FC236}">
                  <a16:creationId xmlns:a16="http://schemas.microsoft.com/office/drawing/2014/main" id="{BE210CD8-3823-4C2E-B3EA-E42C40CFB29F}"/>
                </a:ext>
              </a:extLst>
            </p:cNvPr>
            <p:cNvSpPr/>
            <p:nvPr userDrawn="1"/>
          </p:nvSpPr>
          <p:spPr>
            <a:xfrm>
              <a:off x="12708730" y="5485453"/>
              <a:ext cx="458075" cy="288000"/>
            </a:xfrm>
            <a:prstGeom prst="rect">
              <a:avLst/>
            </a:prstGeom>
            <a:solidFill>
              <a:srgbClr val="FFD17D"/>
            </a:solidFill>
          </p:spPr>
          <p:txBody>
            <a:bodyPr wrap="none" rtlCol="0" anchor="ctr">
              <a:noAutofit/>
            </a:bodyPr>
            <a:lstStyle/>
            <a:p>
              <a:pPr marL="342763" indent="-342763" algn="ctr">
                <a:buFont typeface="+mj-lt"/>
                <a:buAutoNum type="arabicPeriod"/>
              </a:pPr>
              <a:endParaRPr lang="zh-CN" altLang="en-US" sz="900">
                <a:solidFill>
                  <a:prstClr val="black"/>
                </a:solidFill>
                <a:cs typeface="Courier New" panose="02070309020205020404" pitchFamily="49" charset="0"/>
              </a:endParaRPr>
            </a:p>
          </p:txBody>
        </p:sp>
        <p:sp>
          <p:nvSpPr>
            <p:cNvPr id="67" name="文本框 66">
              <a:extLst>
                <a:ext uri="{FF2B5EF4-FFF2-40B4-BE49-F238E27FC236}">
                  <a16:creationId xmlns:a16="http://schemas.microsoft.com/office/drawing/2014/main" id="{B9CBC549-23CA-4012-B493-FF768D1829F1}"/>
                </a:ext>
              </a:extLst>
            </p:cNvPr>
            <p:cNvSpPr txBox="1"/>
            <p:nvPr userDrawn="1"/>
          </p:nvSpPr>
          <p:spPr bwMode="auto">
            <a:xfrm>
              <a:off x="12502813" y="5515891"/>
              <a:ext cx="408083" cy="227125"/>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black"/>
                  </a:solidFill>
                  <a:effectLst/>
                  <a:uLnTx/>
                  <a:uFillTx/>
                </a:rPr>
                <a:t>备用</a:t>
              </a:r>
            </a:p>
          </p:txBody>
        </p:sp>
        <p:sp>
          <p:nvSpPr>
            <p:cNvPr id="68" name="矩形 67">
              <a:extLst>
                <a:ext uri="{FF2B5EF4-FFF2-40B4-BE49-F238E27FC236}">
                  <a16:creationId xmlns:a16="http://schemas.microsoft.com/office/drawing/2014/main" id="{947DE7E3-EC9F-4331-B252-7BCE51B7F0DA}"/>
                </a:ext>
              </a:extLst>
            </p:cNvPr>
            <p:cNvSpPr/>
            <p:nvPr userDrawn="1"/>
          </p:nvSpPr>
          <p:spPr>
            <a:xfrm>
              <a:off x="12246898" y="5773453"/>
              <a:ext cx="919908" cy="288000"/>
            </a:xfrm>
            <a:prstGeom prst="rect">
              <a:avLst/>
            </a:prstGeom>
            <a:solidFill>
              <a:srgbClr val="8BC9A0"/>
            </a:solidFill>
          </p:spPr>
          <p:txBody>
            <a:bodyPr wrap="none" rtlCol="0" anchor="ctr">
              <a:noAutofit/>
            </a:bodyPr>
            <a:lstStyle/>
            <a:p>
              <a:pPr marL="342763" marR="0" lvl="0" indent="-342763" algn="ctr" defTabSz="914400" eaLnBrk="1" fontAlgn="auto" latinLnBrk="0" hangingPunct="1">
                <a:lnSpc>
                  <a:spcPct val="100000"/>
                </a:lnSpc>
                <a:spcBef>
                  <a:spcPts val="0"/>
                </a:spcBef>
                <a:spcAft>
                  <a:spcPts val="0"/>
                </a:spcAft>
                <a:buClrTx/>
                <a:buSzTx/>
                <a:buFont typeface="+mj-lt"/>
                <a:buAutoNum type="arabicPeriod"/>
                <a:tabLst/>
                <a:defRPr/>
              </a:pPr>
              <a:endParaRPr kumimoji="0" lang="zh-CN" altLang="en-US" sz="900" b="0" i="0" u="none" strike="noStrike" kern="0" cap="none" spc="0" normalizeH="0" baseline="0" noProof="0">
                <a:ln>
                  <a:noFill/>
                </a:ln>
                <a:solidFill>
                  <a:prstClr val="black"/>
                </a:solidFill>
                <a:effectLst/>
                <a:uLnTx/>
                <a:uFillTx/>
                <a:cs typeface="Courier New" panose="02070309020205020404" pitchFamily="49" charset="0"/>
              </a:endParaRPr>
            </a:p>
          </p:txBody>
        </p:sp>
        <p:sp>
          <p:nvSpPr>
            <p:cNvPr id="69" name="文本框 68">
              <a:extLst>
                <a:ext uri="{FF2B5EF4-FFF2-40B4-BE49-F238E27FC236}">
                  <a16:creationId xmlns:a16="http://schemas.microsoft.com/office/drawing/2014/main" id="{308D80BD-0AC4-4D30-BDF8-F241047905A7}"/>
                </a:ext>
              </a:extLst>
            </p:cNvPr>
            <p:cNvSpPr txBox="1"/>
            <p:nvPr userDrawn="1"/>
          </p:nvSpPr>
          <p:spPr bwMode="auto">
            <a:xfrm>
              <a:off x="12560520" y="5813738"/>
              <a:ext cx="292666" cy="227125"/>
            </a:xfrm>
            <a:prstGeom prst="rect">
              <a:avLst/>
            </a:prstGeom>
            <a:noFill/>
            <a:ln w="9525" algn="ctr">
              <a:noFill/>
              <a:miter lim="800000"/>
              <a:headEnd/>
              <a:tailEnd/>
            </a:ln>
          </p:spPr>
          <p:txBody>
            <a:bodyPr vert="horz" wrap="none" lIns="87768" tIns="43884" rIns="87768" bIns="43884" numCol="1" rtlCol="0" anchor="ctr" anchorCtr="0" compatLnSpc="1">
              <a:prstTxWarp prst="textNoShape">
                <a:avLst/>
              </a:prstTxWarp>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900" b="0" i="0" u="none" strike="noStrike" kern="0" cap="none" spc="0" normalizeH="0" baseline="0" noProof="0" dirty="0">
                  <a:ln>
                    <a:noFill/>
                  </a:ln>
                  <a:solidFill>
                    <a:prstClr val="white"/>
                  </a:solidFill>
                  <a:effectLst/>
                  <a:uLnTx/>
                  <a:uFillTx/>
                </a:rPr>
                <a:t>绿</a:t>
              </a:r>
            </a:p>
          </p:txBody>
        </p:sp>
      </p:grpSp>
    </p:spTree>
    <p:extLst>
      <p:ext uri="{BB962C8B-B14F-4D97-AF65-F5344CB8AC3E}">
        <p14:creationId xmlns:p14="http://schemas.microsoft.com/office/powerpoint/2010/main" val="1145066189"/>
      </p:ext>
    </p:extLst>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 id="2147483870" r:id="rId12"/>
    <p:sldLayoutId id="2147483871" r:id="rId13"/>
    <p:sldLayoutId id="2147483872" r:id="rId14"/>
    <p:sldLayoutId id="2147483873" r:id="rId15"/>
  </p:sldLayoutIdLst>
  <p:txStyles>
    <p:titleStyle>
      <a:lvl1pPr algn="l" defTabSz="914034" rtl="0" eaLnBrk="1" fontAlgn="ctr" latinLnBrk="0" hangingPunct="1">
        <a:lnSpc>
          <a:spcPct val="90000"/>
        </a:lnSpc>
        <a:spcBef>
          <a:spcPct val="0"/>
        </a:spcBef>
        <a:buNone/>
        <a:defRPr sz="3499" kern="1200">
          <a:solidFill>
            <a:schemeClr val="tx1"/>
          </a:solidFill>
          <a:latin typeface="Huawei Sans" panose="020C0503030203020204" pitchFamily="34" charset="0"/>
          <a:ea typeface="方正兰亭黑简体" panose="02000000000000000000" pitchFamily="2" charset="-122"/>
          <a:cs typeface="+mj-cs"/>
        </a:defRPr>
      </a:lvl1pPr>
    </p:titleStyle>
    <p:bodyStyle>
      <a:lvl1pPr marL="302279" indent="-302279" algn="l" defTabSz="914034" rtl="0" eaLnBrk="1" fontAlgn="ctr" latinLnBrk="0" hangingPunct="1">
        <a:lnSpc>
          <a:spcPct val="140000"/>
        </a:lnSpc>
        <a:spcBef>
          <a:spcPts val="792"/>
        </a:spcBef>
        <a:buSzPct val="50000"/>
        <a:buFont typeface="Wingdings" panose="05000000000000000000" pitchFamily="2" charset="2"/>
        <a:buChar char="l"/>
        <a:defRPr sz="2199" kern="1200">
          <a:solidFill>
            <a:schemeClr val="tx1"/>
          </a:solidFill>
          <a:latin typeface="Huawei Sans" panose="020C0503030203020204" pitchFamily="34" charset="0"/>
          <a:ea typeface="方正兰亭黑简体" panose="02000000000000000000" pitchFamily="2" charset="-122"/>
          <a:cs typeface="+mn-cs"/>
        </a:defRPr>
      </a:lvl1pPr>
      <a:lvl2pPr marL="654938" indent="-251899" algn="l" defTabSz="914034" rtl="0" eaLnBrk="1" fontAlgn="ctr" latinLnBrk="0" hangingPunct="1">
        <a:lnSpc>
          <a:spcPct val="140000"/>
        </a:lnSpc>
        <a:spcBef>
          <a:spcPts val="720"/>
        </a:spcBef>
        <a:buClrTx/>
        <a:buSzPct val="50000"/>
        <a:buFont typeface="Wingdings" panose="05000000000000000000" pitchFamily="2" charset="2"/>
        <a:buChar char="p"/>
        <a:defRPr sz="1999" kern="1200">
          <a:solidFill>
            <a:schemeClr val="tx1"/>
          </a:solidFill>
          <a:latin typeface="Huawei Sans" panose="020C0503030203020204" pitchFamily="34" charset="0"/>
          <a:ea typeface="方正兰亭黑简体" panose="02000000000000000000" pitchFamily="2" charset="-122"/>
          <a:cs typeface="+mn-cs"/>
        </a:defRPr>
      </a:lvl2pPr>
      <a:lvl3pPr marL="1003998" indent="-201519" algn="l" defTabSz="914034" rtl="0" eaLnBrk="1" fontAlgn="ctr" latinLnBrk="0" hangingPunct="1">
        <a:lnSpc>
          <a:spcPct val="140000"/>
        </a:lnSpc>
        <a:spcBef>
          <a:spcPts val="648"/>
        </a:spcBef>
        <a:buClrTx/>
        <a:buSzPct val="50000"/>
        <a:buFont typeface="Wingdings" panose="05000000000000000000" pitchFamily="2" charset="2"/>
        <a:buChar char="n"/>
        <a:defRPr sz="1799" kern="1200">
          <a:solidFill>
            <a:schemeClr val="tx1"/>
          </a:solidFill>
          <a:latin typeface="Huawei Sans" panose="020C0503030203020204" pitchFamily="34" charset="0"/>
          <a:ea typeface="方正兰亭黑简体" panose="02000000000000000000" pitchFamily="2" charset="-122"/>
          <a:cs typeface="+mn-cs"/>
        </a:defRPr>
      </a:lvl3pPr>
      <a:lvl4pPr marL="1399840" indent="-197921" algn="l" defTabSz="914034" rtl="0" eaLnBrk="1" fontAlgn="ctr" latinLnBrk="0" hangingPunct="1">
        <a:lnSpc>
          <a:spcPct val="140000"/>
        </a:lnSpc>
        <a:spcBef>
          <a:spcPts val="576"/>
        </a:spcBef>
        <a:buFont typeface="Huawei Sans" panose="020C0503030203020204" pitchFamily="34" charset="0"/>
        <a:buChar char="−"/>
        <a:defRPr sz="1599" kern="1200">
          <a:solidFill>
            <a:schemeClr val="tx1"/>
          </a:solidFill>
          <a:latin typeface="Huawei Sans" panose="020C0503030203020204" pitchFamily="34" charset="0"/>
          <a:ea typeface="方正兰亭黑简体" panose="02000000000000000000" pitchFamily="2" charset="-122"/>
          <a:cs typeface="+mn-cs"/>
        </a:defRPr>
      </a:lvl4pPr>
      <a:lvl5pPr marL="1802879" indent="-201519" algn="l" defTabSz="914034" rtl="0" eaLnBrk="1" fontAlgn="ctr" latinLnBrk="0" hangingPunct="1">
        <a:lnSpc>
          <a:spcPct val="140000"/>
        </a:lnSpc>
        <a:spcBef>
          <a:spcPts val="576"/>
        </a:spcBef>
        <a:buFont typeface="Huawei Sans" panose="020C0503030203020204" pitchFamily="34" charset="0"/>
        <a:buChar char="~"/>
        <a:defRPr sz="1399" kern="1200">
          <a:solidFill>
            <a:schemeClr val="tx1"/>
          </a:solidFill>
          <a:latin typeface="Huawei Sans" panose="020C0503030203020204" pitchFamily="34" charset="0"/>
          <a:ea typeface="方正兰亭黑简体" panose="02000000000000000000" pitchFamily="2" charset="-122"/>
          <a:cs typeface="+mn-cs"/>
        </a:defRPr>
      </a:lvl5pPr>
      <a:lvl6pPr marL="2513594"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611"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628"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4646"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zh-CN"/>
      </a:defPPr>
      <a:lvl1pPr marL="0" algn="l" defTabSz="914034" rtl="0" eaLnBrk="1" latinLnBrk="0" hangingPunct="1">
        <a:defRPr sz="1799" kern="1200">
          <a:solidFill>
            <a:schemeClr val="tx1"/>
          </a:solidFill>
          <a:latin typeface="+mn-lt"/>
          <a:ea typeface="+mn-ea"/>
          <a:cs typeface="+mn-cs"/>
        </a:defRPr>
      </a:lvl1pPr>
      <a:lvl2pPr marL="457017" algn="l" defTabSz="914034" rtl="0" eaLnBrk="1" latinLnBrk="0" hangingPunct="1">
        <a:defRPr sz="1799" kern="1200">
          <a:solidFill>
            <a:schemeClr val="tx1"/>
          </a:solidFill>
          <a:latin typeface="+mn-lt"/>
          <a:ea typeface="+mn-ea"/>
          <a:cs typeface="+mn-cs"/>
        </a:defRPr>
      </a:lvl2pPr>
      <a:lvl3pPr marL="914034" algn="l" defTabSz="914034" rtl="0" eaLnBrk="1" latinLnBrk="0" hangingPunct="1">
        <a:defRPr sz="1799" kern="1200">
          <a:solidFill>
            <a:schemeClr val="tx1"/>
          </a:solidFill>
          <a:latin typeface="+mn-lt"/>
          <a:ea typeface="+mn-ea"/>
          <a:cs typeface="+mn-cs"/>
        </a:defRPr>
      </a:lvl3pPr>
      <a:lvl4pPr marL="1371051" algn="l" defTabSz="914034" rtl="0" eaLnBrk="1" latinLnBrk="0" hangingPunct="1">
        <a:defRPr sz="1799" kern="1200">
          <a:solidFill>
            <a:schemeClr val="tx1"/>
          </a:solidFill>
          <a:latin typeface="+mn-lt"/>
          <a:ea typeface="+mn-ea"/>
          <a:cs typeface="+mn-cs"/>
        </a:defRPr>
      </a:lvl4pPr>
      <a:lvl5pPr marL="1828068" algn="l" defTabSz="914034" rtl="0" eaLnBrk="1" latinLnBrk="0" hangingPunct="1">
        <a:defRPr sz="1799" kern="1200">
          <a:solidFill>
            <a:schemeClr val="tx1"/>
          </a:solidFill>
          <a:latin typeface="+mn-lt"/>
          <a:ea typeface="+mn-ea"/>
          <a:cs typeface="+mn-cs"/>
        </a:defRPr>
      </a:lvl5pPr>
      <a:lvl6pPr marL="2285086" algn="l" defTabSz="914034" rtl="0" eaLnBrk="1" latinLnBrk="0" hangingPunct="1">
        <a:defRPr sz="1799" kern="1200">
          <a:solidFill>
            <a:schemeClr val="tx1"/>
          </a:solidFill>
          <a:latin typeface="+mn-lt"/>
          <a:ea typeface="+mn-ea"/>
          <a:cs typeface="+mn-cs"/>
        </a:defRPr>
      </a:lvl6pPr>
      <a:lvl7pPr marL="2742103" algn="l" defTabSz="914034" rtl="0" eaLnBrk="1" latinLnBrk="0" hangingPunct="1">
        <a:defRPr sz="1799" kern="1200">
          <a:solidFill>
            <a:schemeClr val="tx1"/>
          </a:solidFill>
          <a:latin typeface="+mn-lt"/>
          <a:ea typeface="+mn-ea"/>
          <a:cs typeface="+mn-cs"/>
        </a:defRPr>
      </a:lvl7pPr>
      <a:lvl8pPr marL="3199120" algn="l" defTabSz="914034" rtl="0" eaLnBrk="1" latinLnBrk="0" hangingPunct="1">
        <a:defRPr sz="1799" kern="1200">
          <a:solidFill>
            <a:schemeClr val="tx1"/>
          </a:solidFill>
          <a:latin typeface="+mn-lt"/>
          <a:ea typeface="+mn-ea"/>
          <a:cs typeface="+mn-cs"/>
        </a:defRPr>
      </a:lvl8pPr>
      <a:lvl9pPr marL="3656137" algn="l" defTabSz="914034"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9">
          <p15:clr>
            <a:srgbClr val="F26B43"/>
          </p15:clr>
        </p15:guide>
        <p15:guide id="2" pos="7401">
          <p15:clr>
            <a:srgbClr val="F26B43"/>
          </p15:clr>
        </p15:guide>
        <p15:guide id="3" orient="horz" pos="2341">
          <p15:clr>
            <a:srgbClr val="F26B43"/>
          </p15:clr>
        </p15:guide>
        <p15:guide id="4" orient="horz" pos="4020">
          <p15:clr>
            <a:srgbClr val="F26B43"/>
          </p15:clr>
        </p15:guide>
        <p15:guide id="5" orient="horz" pos="777">
          <p15:clr>
            <a:srgbClr val="F26B43"/>
          </p15:clr>
        </p15:guide>
        <p15:guide id="6" pos="3840">
          <p15:clr>
            <a:srgbClr val="F26B43"/>
          </p15:clr>
        </p15:guide>
        <p15:guide id="7" orient="horz" pos="459">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tags" Target="../tags/tag262.xml"/><Relationship Id="rId7" Type="http://schemas.openxmlformats.org/officeDocument/2006/relationships/image" Target="../media/image40.jpeg"/><Relationship Id="rId2" Type="http://schemas.openxmlformats.org/officeDocument/2006/relationships/tags" Target="../tags/tag261.xml"/><Relationship Id="rId1" Type="http://schemas.openxmlformats.org/officeDocument/2006/relationships/tags" Target="../tags/tag260.xml"/><Relationship Id="rId6" Type="http://schemas.openxmlformats.org/officeDocument/2006/relationships/notesSlide" Target="../notesSlides/notesSlide10.xml"/><Relationship Id="rId5" Type="http://schemas.openxmlformats.org/officeDocument/2006/relationships/slideLayout" Target="../slideLayouts/slideLayout7.xml"/><Relationship Id="rId4" Type="http://schemas.openxmlformats.org/officeDocument/2006/relationships/tags" Target="../tags/tag263.xml"/></Relationships>
</file>

<file path=ppt/slides/_rels/slide11.xml.rels><?xml version="1.0" encoding="UTF-8" standalone="yes"?>
<Relationships xmlns="http://schemas.openxmlformats.org/package/2006/relationships"><Relationship Id="rId3" Type="http://schemas.openxmlformats.org/officeDocument/2006/relationships/tags" Target="../tags/tag268.xml"/><Relationship Id="rId7" Type="http://schemas.openxmlformats.org/officeDocument/2006/relationships/image" Target="../media/image41.jpeg"/><Relationship Id="rId2" Type="http://schemas.openxmlformats.org/officeDocument/2006/relationships/tags" Target="../tags/tag267.xml"/><Relationship Id="rId1" Type="http://schemas.openxmlformats.org/officeDocument/2006/relationships/tags" Target="../tags/tag266.xml"/><Relationship Id="rId6" Type="http://schemas.openxmlformats.org/officeDocument/2006/relationships/notesSlide" Target="../notesSlides/notesSlide11.xml"/><Relationship Id="rId5" Type="http://schemas.openxmlformats.org/officeDocument/2006/relationships/slideLayout" Target="../slideLayouts/slideLayout7.xml"/><Relationship Id="rId4" Type="http://schemas.openxmlformats.org/officeDocument/2006/relationships/tags" Target="../tags/tag269.xml"/></Relationships>
</file>

<file path=ppt/slides/_rels/slide12.xml.rels><?xml version="1.0" encoding="UTF-8" standalone="yes"?>
<Relationships xmlns="http://schemas.openxmlformats.org/package/2006/relationships"><Relationship Id="rId3" Type="http://schemas.openxmlformats.org/officeDocument/2006/relationships/tags" Target="../tags/tag274.xml"/><Relationship Id="rId7" Type="http://schemas.openxmlformats.org/officeDocument/2006/relationships/image" Target="../media/image42.jpeg"/><Relationship Id="rId2" Type="http://schemas.openxmlformats.org/officeDocument/2006/relationships/tags" Target="../tags/tag273.xml"/><Relationship Id="rId1" Type="http://schemas.openxmlformats.org/officeDocument/2006/relationships/tags" Target="../tags/tag272.xml"/><Relationship Id="rId6" Type="http://schemas.openxmlformats.org/officeDocument/2006/relationships/notesSlide" Target="../notesSlides/notesSlide12.xml"/><Relationship Id="rId5" Type="http://schemas.openxmlformats.org/officeDocument/2006/relationships/slideLayout" Target="../slideLayouts/slideLayout7.xml"/><Relationship Id="rId4" Type="http://schemas.openxmlformats.org/officeDocument/2006/relationships/tags" Target="../tags/tag275.xml"/></Relationships>
</file>

<file path=ppt/slides/_rels/slide13.xml.rels><?xml version="1.0" encoding="UTF-8" standalone="yes"?>
<Relationships xmlns="http://schemas.openxmlformats.org/package/2006/relationships"><Relationship Id="rId117" Type="http://schemas.openxmlformats.org/officeDocument/2006/relationships/tags" Target="../tags/tag394.xml"/><Relationship Id="rId21" Type="http://schemas.openxmlformats.org/officeDocument/2006/relationships/tags" Target="../tags/tag298.xml"/><Relationship Id="rId42" Type="http://schemas.openxmlformats.org/officeDocument/2006/relationships/tags" Target="../tags/tag319.xml"/><Relationship Id="rId63" Type="http://schemas.openxmlformats.org/officeDocument/2006/relationships/tags" Target="../tags/tag340.xml"/><Relationship Id="rId84" Type="http://schemas.openxmlformats.org/officeDocument/2006/relationships/tags" Target="../tags/tag361.xml"/><Relationship Id="rId138" Type="http://schemas.openxmlformats.org/officeDocument/2006/relationships/tags" Target="../tags/tag415.xml"/><Relationship Id="rId107" Type="http://schemas.openxmlformats.org/officeDocument/2006/relationships/tags" Target="../tags/tag384.xml"/><Relationship Id="rId11" Type="http://schemas.openxmlformats.org/officeDocument/2006/relationships/tags" Target="../tags/tag288.xml"/><Relationship Id="rId32" Type="http://schemas.openxmlformats.org/officeDocument/2006/relationships/tags" Target="../tags/tag309.xml"/><Relationship Id="rId53" Type="http://schemas.openxmlformats.org/officeDocument/2006/relationships/tags" Target="../tags/tag330.xml"/><Relationship Id="rId74" Type="http://schemas.openxmlformats.org/officeDocument/2006/relationships/tags" Target="../tags/tag351.xml"/><Relationship Id="rId128" Type="http://schemas.openxmlformats.org/officeDocument/2006/relationships/tags" Target="../tags/tag405.xml"/><Relationship Id="rId149" Type="http://schemas.openxmlformats.org/officeDocument/2006/relationships/tags" Target="../tags/tag426.xml"/><Relationship Id="rId5" Type="http://schemas.openxmlformats.org/officeDocument/2006/relationships/tags" Target="../tags/tag282.xml"/><Relationship Id="rId95" Type="http://schemas.openxmlformats.org/officeDocument/2006/relationships/tags" Target="../tags/tag372.xml"/><Relationship Id="rId22" Type="http://schemas.openxmlformats.org/officeDocument/2006/relationships/tags" Target="../tags/tag299.xml"/><Relationship Id="rId27" Type="http://schemas.openxmlformats.org/officeDocument/2006/relationships/tags" Target="../tags/tag304.xml"/><Relationship Id="rId43" Type="http://schemas.openxmlformats.org/officeDocument/2006/relationships/tags" Target="../tags/tag320.xml"/><Relationship Id="rId48" Type="http://schemas.openxmlformats.org/officeDocument/2006/relationships/tags" Target="../tags/tag325.xml"/><Relationship Id="rId64" Type="http://schemas.openxmlformats.org/officeDocument/2006/relationships/tags" Target="../tags/tag341.xml"/><Relationship Id="rId69" Type="http://schemas.openxmlformats.org/officeDocument/2006/relationships/tags" Target="../tags/tag346.xml"/><Relationship Id="rId113" Type="http://schemas.openxmlformats.org/officeDocument/2006/relationships/tags" Target="../tags/tag390.xml"/><Relationship Id="rId118" Type="http://schemas.openxmlformats.org/officeDocument/2006/relationships/tags" Target="../tags/tag395.xml"/><Relationship Id="rId134" Type="http://schemas.openxmlformats.org/officeDocument/2006/relationships/tags" Target="../tags/tag411.xml"/><Relationship Id="rId139" Type="http://schemas.openxmlformats.org/officeDocument/2006/relationships/tags" Target="../tags/tag416.xml"/><Relationship Id="rId80" Type="http://schemas.openxmlformats.org/officeDocument/2006/relationships/tags" Target="../tags/tag357.xml"/><Relationship Id="rId85" Type="http://schemas.openxmlformats.org/officeDocument/2006/relationships/tags" Target="../tags/tag362.xml"/><Relationship Id="rId150" Type="http://schemas.openxmlformats.org/officeDocument/2006/relationships/slideLayout" Target="../slideLayouts/slideLayout7.xml"/><Relationship Id="rId155" Type="http://schemas.openxmlformats.org/officeDocument/2006/relationships/image" Target="../media/image46.png"/><Relationship Id="rId12" Type="http://schemas.openxmlformats.org/officeDocument/2006/relationships/tags" Target="../tags/tag289.xml"/><Relationship Id="rId17" Type="http://schemas.openxmlformats.org/officeDocument/2006/relationships/tags" Target="../tags/tag294.xml"/><Relationship Id="rId33" Type="http://schemas.openxmlformats.org/officeDocument/2006/relationships/tags" Target="../tags/tag310.xml"/><Relationship Id="rId38" Type="http://schemas.openxmlformats.org/officeDocument/2006/relationships/tags" Target="../tags/tag315.xml"/><Relationship Id="rId59" Type="http://schemas.openxmlformats.org/officeDocument/2006/relationships/tags" Target="../tags/tag336.xml"/><Relationship Id="rId103" Type="http://schemas.openxmlformats.org/officeDocument/2006/relationships/tags" Target="../tags/tag380.xml"/><Relationship Id="rId108" Type="http://schemas.openxmlformats.org/officeDocument/2006/relationships/tags" Target="../tags/tag385.xml"/><Relationship Id="rId124" Type="http://schemas.openxmlformats.org/officeDocument/2006/relationships/tags" Target="../tags/tag401.xml"/><Relationship Id="rId129" Type="http://schemas.openxmlformats.org/officeDocument/2006/relationships/tags" Target="../tags/tag406.xml"/><Relationship Id="rId54" Type="http://schemas.openxmlformats.org/officeDocument/2006/relationships/tags" Target="../tags/tag331.xml"/><Relationship Id="rId70" Type="http://schemas.openxmlformats.org/officeDocument/2006/relationships/tags" Target="../tags/tag347.xml"/><Relationship Id="rId75" Type="http://schemas.openxmlformats.org/officeDocument/2006/relationships/tags" Target="../tags/tag352.xml"/><Relationship Id="rId91" Type="http://schemas.openxmlformats.org/officeDocument/2006/relationships/tags" Target="../tags/tag368.xml"/><Relationship Id="rId96" Type="http://schemas.openxmlformats.org/officeDocument/2006/relationships/tags" Target="../tags/tag373.xml"/><Relationship Id="rId140" Type="http://schemas.openxmlformats.org/officeDocument/2006/relationships/tags" Target="../tags/tag417.xml"/><Relationship Id="rId145" Type="http://schemas.openxmlformats.org/officeDocument/2006/relationships/tags" Target="../tags/tag422.xml"/><Relationship Id="rId1" Type="http://schemas.openxmlformats.org/officeDocument/2006/relationships/tags" Target="../tags/tag278.xml"/><Relationship Id="rId6" Type="http://schemas.openxmlformats.org/officeDocument/2006/relationships/tags" Target="../tags/tag283.xml"/><Relationship Id="rId23" Type="http://schemas.openxmlformats.org/officeDocument/2006/relationships/tags" Target="../tags/tag300.xml"/><Relationship Id="rId28" Type="http://schemas.openxmlformats.org/officeDocument/2006/relationships/tags" Target="../tags/tag305.xml"/><Relationship Id="rId49" Type="http://schemas.openxmlformats.org/officeDocument/2006/relationships/tags" Target="../tags/tag326.xml"/><Relationship Id="rId114" Type="http://schemas.openxmlformats.org/officeDocument/2006/relationships/tags" Target="../tags/tag391.xml"/><Relationship Id="rId119" Type="http://schemas.openxmlformats.org/officeDocument/2006/relationships/tags" Target="../tags/tag396.xml"/><Relationship Id="rId44" Type="http://schemas.openxmlformats.org/officeDocument/2006/relationships/tags" Target="../tags/tag321.xml"/><Relationship Id="rId60" Type="http://schemas.openxmlformats.org/officeDocument/2006/relationships/tags" Target="../tags/tag337.xml"/><Relationship Id="rId65" Type="http://schemas.openxmlformats.org/officeDocument/2006/relationships/tags" Target="../tags/tag342.xml"/><Relationship Id="rId81" Type="http://schemas.openxmlformats.org/officeDocument/2006/relationships/tags" Target="../tags/tag358.xml"/><Relationship Id="rId86" Type="http://schemas.openxmlformats.org/officeDocument/2006/relationships/tags" Target="../tags/tag363.xml"/><Relationship Id="rId130" Type="http://schemas.openxmlformats.org/officeDocument/2006/relationships/tags" Target="../tags/tag407.xml"/><Relationship Id="rId135" Type="http://schemas.openxmlformats.org/officeDocument/2006/relationships/tags" Target="../tags/tag412.xml"/><Relationship Id="rId151" Type="http://schemas.openxmlformats.org/officeDocument/2006/relationships/notesSlide" Target="../notesSlides/notesSlide13.xml"/><Relationship Id="rId13" Type="http://schemas.openxmlformats.org/officeDocument/2006/relationships/tags" Target="../tags/tag290.xml"/><Relationship Id="rId18" Type="http://schemas.openxmlformats.org/officeDocument/2006/relationships/tags" Target="../tags/tag295.xml"/><Relationship Id="rId39" Type="http://schemas.openxmlformats.org/officeDocument/2006/relationships/tags" Target="../tags/tag316.xml"/><Relationship Id="rId109" Type="http://schemas.openxmlformats.org/officeDocument/2006/relationships/tags" Target="../tags/tag386.xml"/><Relationship Id="rId34" Type="http://schemas.openxmlformats.org/officeDocument/2006/relationships/tags" Target="../tags/tag311.xml"/><Relationship Id="rId50" Type="http://schemas.openxmlformats.org/officeDocument/2006/relationships/tags" Target="../tags/tag327.xml"/><Relationship Id="rId55" Type="http://schemas.openxmlformats.org/officeDocument/2006/relationships/tags" Target="../tags/tag332.xml"/><Relationship Id="rId76" Type="http://schemas.openxmlformats.org/officeDocument/2006/relationships/tags" Target="../tags/tag353.xml"/><Relationship Id="rId97" Type="http://schemas.openxmlformats.org/officeDocument/2006/relationships/tags" Target="../tags/tag374.xml"/><Relationship Id="rId104" Type="http://schemas.openxmlformats.org/officeDocument/2006/relationships/tags" Target="../tags/tag381.xml"/><Relationship Id="rId120" Type="http://schemas.openxmlformats.org/officeDocument/2006/relationships/tags" Target="../tags/tag397.xml"/><Relationship Id="rId125" Type="http://schemas.openxmlformats.org/officeDocument/2006/relationships/tags" Target="../tags/tag402.xml"/><Relationship Id="rId141" Type="http://schemas.openxmlformats.org/officeDocument/2006/relationships/tags" Target="../tags/tag418.xml"/><Relationship Id="rId146" Type="http://schemas.openxmlformats.org/officeDocument/2006/relationships/tags" Target="../tags/tag423.xml"/><Relationship Id="rId7" Type="http://schemas.openxmlformats.org/officeDocument/2006/relationships/tags" Target="../tags/tag284.xml"/><Relationship Id="rId71" Type="http://schemas.openxmlformats.org/officeDocument/2006/relationships/tags" Target="../tags/tag348.xml"/><Relationship Id="rId92" Type="http://schemas.openxmlformats.org/officeDocument/2006/relationships/tags" Target="../tags/tag369.xml"/><Relationship Id="rId2" Type="http://schemas.openxmlformats.org/officeDocument/2006/relationships/tags" Target="../tags/tag279.xml"/><Relationship Id="rId29" Type="http://schemas.openxmlformats.org/officeDocument/2006/relationships/tags" Target="../tags/tag306.xml"/><Relationship Id="rId24" Type="http://schemas.openxmlformats.org/officeDocument/2006/relationships/tags" Target="../tags/tag301.xml"/><Relationship Id="rId40" Type="http://schemas.openxmlformats.org/officeDocument/2006/relationships/tags" Target="../tags/tag317.xml"/><Relationship Id="rId45" Type="http://schemas.openxmlformats.org/officeDocument/2006/relationships/tags" Target="../tags/tag322.xml"/><Relationship Id="rId66" Type="http://schemas.openxmlformats.org/officeDocument/2006/relationships/tags" Target="../tags/tag343.xml"/><Relationship Id="rId87" Type="http://schemas.openxmlformats.org/officeDocument/2006/relationships/tags" Target="../tags/tag364.xml"/><Relationship Id="rId110" Type="http://schemas.openxmlformats.org/officeDocument/2006/relationships/tags" Target="../tags/tag387.xml"/><Relationship Id="rId115" Type="http://schemas.openxmlformats.org/officeDocument/2006/relationships/tags" Target="../tags/tag392.xml"/><Relationship Id="rId131" Type="http://schemas.openxmlformats.org/officeDocument/2006/relationships/tags" Target="../tags/tag408.xml"/><Relationship Id="rId136" Type="http://schemas.openxmlformats.org/officeDocument/2006/relationships/tags" Target="../tags/tag413.xml"/><Relationship Id="rId61" Type="http://schemas.openxmlformats.org/officeDocument/2006/relationships/tags" Target="../tags/tag338.xml"/><Relationship Id="rId82" Type="http://schemas.openxmlformats.org/officeDocument/2006/relationships/tags" Target="../tags/tag359.xml"/><Relationship Id="rId152" Type="http://schemas.openxmlformats.org/officeDocument/2006/relationships/image" Target="../media/image43.png"/><Relationship Id="rId19" Type="http://schemas.openxmlformats.org/officeDocument/2006/relationships/tags" Target="../tags/tag296.xml"/><Relationship Id="rId14" Type="http://schemas.openxmlformats.org/officeDocument/2006/relationships/tags" Target="../tags/tag291.xml"/><Relationship Id="rId30" Type="http://schemas.openxmlformats.org/officeDocument/2006/relationships/tags" Target="../tags/tag307.xml"/><Relationship Id="rId35" Type="http://schemas.openxmlformats.org/officeDocument/2006/relationships/tags" Target="../tags/tag312.xml"/><Relationship Id="rId56" Type="http://schemas.openxmlformats.org/officeDocument/2006/relationships/tags" Target="../tags/tag333.xml"/><Relationship Id="rId77" Type="http://schemas.openxmlformats.org/officeDocument/2006/relationships/tags" Target="../tags/tag354.xml"/><Relationship Id="rId100" Type="http://schemas.openxmlformats.org/officeDocument/2006/relationships/tags" Target="../tags/tag377.xml"/><Relationship Id="rId105" Type="http://schemas.openxmlformats.org/officeDocument/2006/relationships/tags" Target="../tags/tag382.xml"/><Relationship Id="rId126" Type="http://schemas.openxmlformats.org/officeDocument/2006/relationships/tags" Target="../tags/tag403.xml"/><Relationship Id="rId147" Type="http://schemas.openxmlformats.org/officeDocument/2006/relationships/tags" Target="../tags/tag424.xml"/><Relationship Id="rId8" Type="http://schemas.openxmlformats.org/officeDocument/2006/relationships/tags" Target="../tags/tag285.xml"/><Relationship Id="rId51" Type="http://schemas.openxmlformats.org/officeDocument/2006/relationships/tags" Target="../tags/tag328.xml"/><Relationship Id="rId72" Type="http://schemas.openxmlformats.org/officeDocument/2006/relationships/tags" Target="../tags/tag349.xml"/><Relationship Id="rId93" Type="http://schemas.openxmlformats.org/officeDocument/2006/relationships/tags" Target="../tags/tag370.xml"/><Relationship Id="rId98" Type="http://schemas.openxmlformats.org/officeDocument/2006/relationships/tags" Target="../tags/tag375.xml"/><Relationship Id="rId121" Type="http://schemas.openxmlformats.org/officeDocument/2006/relationships/tags" Target="../tags/tag398.xml"/><Relationship Id="rId142" Type="http://schemas.openxmlformats.org/officeDocument/2006/relationships/tags" Target="../tags/tag419.xml"/><Relationship Id="rId3" Type="http://schemas.openxmlformats.org/officeDocument/2006/relationships/tags" Target="../tags/tag280.xml"/><Relationship Id="rId25" Type="http://schemas.openxmlformats.org/officeDocument/2006/relationships/tags" Target="../tags/tag302.xml"/><Relationship Id="rId46" Type="http://schemas.openxmlformats.org/officeDocument/2006/relationships/tags" Target="../tags/tag323.xml"/><Relationship Id="rId67" Type="http://schemas.openxmlformats.org/officeDocument/2006/relationships/tags" Target="../tags/tag344.xml"/><Relationship Id="rId116" Type="http://schemas.openxmlformats.org/officeDocument/2006/relationships/tags" Target="../tags/tag393.xml"/><Relationship Id="rId137" Type="http://schemas.openxmlformats.org/officeDocument/2006/relationships/tags" Target="../tags/tag414.xml"/><Relationship Id="rId20" Type="http://schemas.openxmlformats.org/officeDocument/2006/relationships/tags" Target="../tags/tag297.xml"/><Relationship Id="rId41" Type="http://schemas.openxmlformats.org/officeDocument/2006/relationships/tags" Target="../tags/tag318.xml"/><Relationship Id="rId62" Type="http://schemas.openxmlformats.org/officeDocument/2006/relationships/tags" Target="../tags/tag339.xml"/><Relationship Id="rId83" Type="http://schemas.openxmlformats.org/officeDocument/2006/relationships/tags" Target="../tags/tag360.xml"/><Relationship Id="rId88" Type="http://schemas.openxmlformats.org/officeDocument/2006/relationships/tags" Target="../tags/tag365.xml"/><Relationship Id="rId111" Type="http://schemas.openxmlformats.org/officeDocument/2006/relationships/tags" Target="../tags/tag388.xml"/><Relationship Id="rId132" Type="http://schemas.openxmlformats.org/officeDocument/2006/relationships/tags" Target="../tags/tag409.xml"/><Relationship Id="rId153" Type="http://schemas.openxmlformats.org/officeDocument/2006/relationships/image" Target="../media/image44.png"/><Relationship Id="rId15" Type="http://schemas.openxmlformats.org/officeDocument/2006/relationships/tags" Target="../tags/tag292.xml"/><Relationship Id="rId36" Type="http://schemas.openxmlformats.org/officeDocument/2006/relationships/tags" Target="../tags/tag313.xml"/><Relationship Id="rId57" Type="http://schemas.openxmlformats.org/officeDocument/2006/relationships/tags" Target="../tags/tag334.xml"/><Relationship Id="rId106" Type="http://schemas.openxmlformats.org/officeDocument/2006/relationships/tags" Target="../tags/tag383.xml"/><Relationship Id="rId127" Type="http://schemas.openxmlformats.org/officeDocument/2006/relationships/tags" Target="../tags/tag404.xml"/><Relationship Id="rId10" Type="http://schemas.openxmlformats.org/officeDocument/2006/relationships/tags" Target="../tags/tag287.xml"/><Relationship Id="rId31" Type="http://schemas.openxmlformats.org/officeDocument/2006/relationships/tags" Target="../tags/tag308.xml"/><Relationship Id="rId52" Type="http://schemas.openxmlformats.org/officeDocument/2006/relationships/tags" Target="../tags/tag329.xml"/><Relationship Id="rId73" Type="http://schemas.openxmlformats.org/officeDocument/2006/relationships/tags" Target="../tags/tag350.xml"/><Relationship Id="rId78" Type="http://schemas.openxmlformats.org/officeDocument/2006/relationships/tags" Target="../tags/tag355.xml"/><Relationship Id="rId94" Type="http://schemas.openxmlformats.org/officeDocument/2006/relationships/tags" Target="../tags/tag371.xml"/><Relationship Id="rId99" Type="http://schemas.openxmlformats.org/officeDocument/2006/relationships/tags" Target="../tags/tag376.xml"/><Relationship Id="rId101" Type="http://schemas.openxmlformats.org/officeDocument/2006/relationships/tags" Target="../tags/tag378.xml"/><Relationship Id="rId122" Type="http://schemas.openxmlformats.org/officeDocument/2006/relationships/tags" Target="../tags/tag399.xml"/><Relationship Id="rId143" Type="http://schemas.openxmlformats.org/officeDocument/2006/relationships/tags" Target="../tags/tag420.xml"/><Relationship Id="rId148" Type="http://schemas.openxmlformats.org/officeDocument/2006/relationships/tags" Target="../tags/tag425.xml"/><Relationship Id="rId4" Type="http://schemas.openxmlformats.org/officeDocument/2006/relationships/tags" Target="../tags/tag281.xml"/><Relationship Id="rId9" Type="http://schemas.openxmlformats.org/officeDocument/2006/relationships/tags" Target="../tags/tag286.xml"/><Relationship Id="rId26" Type="http://schemas.openxmlformats.org/officeDocument/2006/relationships/tags" Target="../tags/tag303.xml"/><Relationship Id="rId47" Type="http://schemas.openxmlformats.org/officeDocument/2006/relationships/tags" Target="../tags/tag324.xml"/><Relationship Id="rId68" Type="http://schemas.openxmlformats.org/officeDocument/2006/relationships/tags" Target="../tags/tag345.xml"/><Relationship Id="rId89" Type="http://schemas.openxmlformats.org/officeDocument/2006/relationships/tags" Target="../tags/tag366.xml"/><Relationship Id="rId112" Type="http://schemas.openxmlformats.org/officeDocument/2006/relationships/tags" Target="../tags/tag389.xml"/><Relationship Id="rId133" Type="http://schemas.openxmlformats.org/officeDocument/2006/relationships/tags" Target="../tags/tag410.xml"/><Relationship Id="rId154" Type="http://schemas.openxmlformats.org/officeDocument/2006/relationships/image" Target="../media/image45.png"/><Relationship Id="rId16" Type="http://schemas.openxmlformats.org/officeDocument/2006/relationships/tags" Target="../tags/tag293.xml"/><Relationship Id="rId37" Type="http://schemas.openxmlformats.org/officeDocument/2006/relationships/tags" Target="../tags/tag314.xml"/><Relationship Id="rId58" Type="http://schemas.openxmlformats.org/officeDocument/2006/relationships/tags" Target="../tags/tag335.xml"/><Relationship Id="rId79" Type="http://schemas.openxmlformats.org/officeDocument/2006/relationships/tags" Target="../tags/tag356.xml"/><Relationship Id="rId102" Type="http://schemas.openxmlformats.org/officeDocument/2006/relationships/tags" Target="../tags/tag379.xml"/><Relationship Id="rId123" Type="http://schemas.openxmlformats.org/officeDocument/2006/relationships/tags" Target="../tags/tag400.xml"/><Relationship Id="rId144" Type="http://schemas.openxmlformats.org/officeDocument/2006/relationships/tags" Target="../tags/tag421.xml"/><Relationship Id="rId90" Type="http://schemas.openxmlformats.org/officeDocument/2006/relationships/tags" Target="../tags/tag367.xml"/></Relationships>
</file>

<file path=ppt/slides/_rels/slide14.xml.rels><?xml version="1.0" encoding="UTF-8" standalone="yes"?>
<Relationships xmlns="http://schemas.openxmlformats.org/package/2006/relationships"><Relationship Id="rId117" Type="http://schemas.openxmlformats.org/officeDocument/2006/relationships/tags" Target="../tags/tag545.xml"/><Relationship Id="rId21" Type="http://schemas.openxmlformats.org/officeDocument/2006/relationships/tags" Target="../tags/tag449.xml"/><Relationship Id="rId324" Type="http://schemas.openxmlformats.org/officeDocument/2006/relationships/tags" Target="../tags/tag752.xml"/><Relationship Id="rId531" Type="http://schemas.openxmlformats.org/officeDocument/2006/relationships/tags" Target="../tags/tag959.xml"/><Relationship Id="rId170" Type="http://schemas.openxmlformats.org/officeDocument/2006/relationships/tags" Target="../tags/tag598.xml"/><Relationship Id="rId268" Type="http://schemas.openxmlformats.org/officeDocument/2006/relationships/tags" Target="../tags/tag696.xml"/><Relationship Id="rId475" Type="http://schemas.openxmlformats.org/officeDocument/2006/relationships/tags" Target="../tags/tag903.xml"/><Relationship Id="rId32" Type="http://schemas.openxmlformats.org/officeDocument/2006/relationships/tags" Target="../tags/tag460.xml"/><Relationship Id="rId128" Type="http://schemas.openxmlformats.org/officeDocument/2006/relationships/tags" Target="../tags/tag556.xml"/><Relationship Id="rId335" Type="http://schemas.openxmlformats.org/officeDocument/2006/relationships/tags" Target="../tags/tag763.xml"/><Relationship Id="rId542" Type="http://schemas.openxmlformats.org/officeDocument/2006/relationships/tags" Target="../tags/tag970.xml"/><Relationship Id="rId181" Type="http://schemas.openxmlformats.org/officeDocument/2006/relationships/tags" Target="../tags/tag609.xml"/><Relationship Id="rId402" Type="http://schemas.openxmlformats.org/officeDocument/2006/relationships/tags" Target="../tags/tag830.xml"/><Relationship Id="rId279" Type="http://schemas.openxmlformats.org/officeDocument/2006/relationships/tags" Target="../tags/tag707.xml"/><Relationship Id="rId486" Type="http://schemas.openxmlformats.org/officeDocument/2006/relationships/tags" Target="../tags/tag914.xml"/><Relationship Id="rId43" Type="http://schemas.openxmlformats.org/officeDocument/2006/relationships/tags" Target="../tags/tag471.xml"/><Relationship Id="rId139" Type="http://schemas.openxmlformats.org/officeDocument/2006/relationships/tags" Target="../tags/tag567.xml"/><Relationship Id="rId346" Type="http://schemas.openxmlformats.org/officeDocument/2006/relationships/tags" Target="../tags/tag774.xml"/><Relationship Id="rId553" Type="http://schemas.openxmlformats.org/officeDocument/2006/relationships/image" Target="../media/image47.png"/><Relationship Id="rId192" Type="http://schemas.openxmlformats.org/officeDocument/2006/relationships/tags" Target="../tags/tag620.xml"/><Relationship Id="rId206" Type="http://schemas.openxmlformats.org/officeDocument/2006/relationships/tags" Target="../tags/tag634.xml"/><Relationship Id="rId413" Type="http://schemas.openxmlformats.org/officeDocument/2006/relationships/tags" Target="../tags/tag841.xml"/><Relationship Id="rId497" Type="http://schemas.openxmlformats.org/officeDocument/2006/relationships/tags" Target="../tags/tag925.xml"/><Relationship Id="rId357" Type="http://schemas.openxmlformats.org/officeDocument/2006/relationships/tags" Target="../tags/tag785.xml"/><Relationship Id="rId54" Type="http://schemas.openxmlformats.org/officeDocument/2006/relationships/tags" Target="../tags/tag482.xml"/><Relationship Id="rId96" Type="http://schemas.openxmlformats.org/officeDocument/2006/relationships/tags" Target="../tags/tag524.xml"/><Relationship Id="rId161" Type="http://schemas.openxmlformats.org/officeDocument/2006/relationships/tags" Target="../tags/tag589.xml"/><Relationship Id="rId217" Type="http://schemas.openxmlformats.org/officeDocument/2006/relationships/tags" Target="../tags/tag645.xml"/><Relationship Id="rId399" Type="http://schemas.openxmlformats.org/officeDocument/2006/relationships/tags" Target="../tags/tag827.xml"/><Relationship Id="rId259" Type="http://schemas.openxmlformats.org/officeDocument/2006/relationships/tags" Target="../tags/tag687.xml"/><Relationship Id="rId424" Type="http://schemas.openxmlformats.org/officeDocument/2006/relationships/tags" Target="../tags/tag852.xml"/><Relationship Id="rId466" Type="http://schemas.openxmlformats.org/officeDocument/2006/relationships/tags" Target="../tags/tag894.xml"/><Relationship Id="rId23" Type="http://schemas.openxmlformats.org/officeDocument/2006/relationships/tags" Target="../tags/tag451.xml"/><Relationship Id="rId119" Type="http://schemas.openxmlformats.org/officeDocument/2006/relationships/tags" Target="../tags/tag547.xml"/><Relationship Id="rId270" Type="http://schemas.openxmlformats.org/officeDocument/2006/relationships/tags" Target="../tags/tag698.xml"/><Relationship Id="rId326" Type="http://schemas.openxmlformats.org/officeDocument/2006/relationships/tags" Target="../tags/tag754.xml"/><Relationship Id="rId533" Type="http://schemas.openxmlformats.org/officeDocument/2006/relationships/tags" Target="../tags/tag961.xml"/><Relationship Id="rId65" Type="http://schemas.openxmlformats.org/officeDocument/2006/relationships/tags" Target="../tags/tag493.xml"/><Relationship Id="rId130" Type="http://schemas.openxmlformats.org/officeDocument/2006/relationships/tags" Target="../tags/tag558.xml"/><Relationship Id="rId368" Type="http://schemas.openxmlformats.org/officeDocument/2006/relationships/tags" Target="../tags/tag796.xml"/><Relationship Id="rId172" Type="http://schemas.openxmlformats.org/officeDocument/2006/relationships/tags" Target="../tags/tag600.xml"/><Relationship Id="rId228" Type="http://schemas.openxmlformats.org/officeDocument/2006/relationships/tags" Target="../tags/tag656.xml"/><Relationship Id="rId435" Type="http://schemas.openxmlformats.org/officeDocument/2006/relationships/tags" Target="../tags/tag863.xml"/><Relationship Id="rId477" Type="http://schemas.openxmlformats.org/officeDocument/2006/relationships/tags" Target="../tags/tag905.xml"/><Relationship Id="rId281" Type="http://schemas.openxmlformats.org/officeDocument/2006/relationships/tags" Target="../tags/tag709.xml"/><Relationship Id="rId337" Type="http://schemas.openxmlformats.org/officeDocument/2006/relationships/tags" Target="../tags/tag765.xml"/><Relationship Id="rId502" Type="http://schemas.openxmlformats.org/officeDocument/2006/relationships/tags" Target="../tags/tag930.xml"/><Relationship Id="rId34" Type="http://schemas.openxmlformats.org/officeDocument/2006/relationships/tags" Target="../tags/tag462.xml"/><Relationship Id="rId76" Type="http://schemas.openxmlformats.org/officeDocument/2006/relationships/tags" Target="../tags/tag504.xml"/><Relationship Id="rId141" Type="http://schemas.openxmlformats.org/officeDocument/2006/relationships/tags" Target="../tags/tag569.xml"/><Relationship Id="rId379" Type="http://schemas.openxmlformats.org/officeDocument/2006/relationships/tags" Target="../tags/tag807.xml"/><Relationship Id="rId544" Type="http://schemas.openxmlformats.org/officeDocument/2006/relationships/tags" Target="../tags/tag972.xml"/><Relationship Id="rId7" Type="http://schemas.openxmlformats.org/officeDocument/2006/relationships/tags" Target="../tags/tag435.xml"/><Relationship Id="rId183" Type="http://schemas.openxmlformats.org/officeDocument/2006/relationships/tags" Target="../tags/tag611.xml"/><Relationship Id="rId239" Type="http://schemas.openxmlformats.org/officeDocument/2006/relationships/tags" Target="../tags/tag667.xml"/><Relationship Id="rId390" Type="http://schemas.openxmlformats.org/officeDocument/2006/relationships/tags" Target="../tags/tag818.xml"/><Relationship Id="rId404" Type="http://schemas.openxmlformats.org/officeDocument/2006/relationships/tags" Target="../tags/tag832.xml"/><Relationship Id="rId446" Type="http://schemas.openxmlformats.org/officeDocument/2006/relationships/tags" Target="../tags/tag874.xml"/><Relationship Id="rId250" Type="http://schemas.openxmlformats.org/officeDocument/2006/relationships/tags" Target="../tags/tag678.xml"/><Relationship Id="rId292" Type="http://schemas.openxmlformats.org/officeDocument/2006/relationships/tags" Target="../tags/tag720.xml"/><Relationship Id="rId306" Type="http://schemas.openxmlformats.org/officeDocument/2006/relationships/tags" Target="../tags/tag734.xml"/><Relationship Id="rId488" Type="http://schemas.openxmlformats.org/officeDocument/2006/relationships/tags" Target="../tags/tag916.xml"/><Relationship Id="rId45" Type="http://schemas.openxmlformats.org/officeDocument/2006/relationships/tags" Target="../tags/tag473.xml"/><Relationship Id="rId87" Type="http://schemas.openxmlformats.org/officeDocument/2006/relationships/tags" Target="../tags/tag515.xml"/><Relationship Id="rId110" Type="http://schemas.openxmlformats.org/officeDocument/2006/relationships/tags" Target="../tags/tag538.xml"/><Relationship Id="rId348" Type="http://schemas.openxmlformats.org/officeDocument/2006/relationships/tags" Target="../tags/tag776.xml"/><Relationship Id="rId513" Type="http://schemas.openxmlformats.org/officeDocument/2006/relationships/tags" Target="../tags/tag941.xml"/><Relationship Id="rId152" Type="http://schemas.openxmlformats.org/officeDocument/2006/relationships/tags" Target="../tags/tag580.xml"/><Relationship Id="rId194" Type="http://schemas.openxmlformats.org/officeDocument/2006/relationships/tags" Target="../tags/tag622.xml"/><Relationship Id="rId208" Type="http://schemas.openxmlformats.org/officeDocument/2006/relationships/tags" Target="../tags/tag636.xml"/><Relationship Id="rId415" Type="http://schemas.openxmlformats.org/officeDocument/2006/relationships/tags" Target="../tags/tag843.xml"/><Relationship Id="rId457" Type="http://schemas.openxmlformats.org/officeDocument/2006/relationships/tags" Target="../tags/tag885.xml"/><Relationship Id="rId261" Type="http://schemas.openxmlformats.org/officeDocument/2006/relationships/tags" Target="../tags/tag689.xml"/><Relationship Id="rId499" Type="http://schemas.openxmlformats.org/officeDocument/2006/relationships/tags" Target="../tags/tag927.xml"/><Relationship Id="rId14" Type="http://schemas.openxmlformats.org/officeDocument/2006/relationships/tags" Target="../tags/tag442.xml"/><Relationship Id="rId56" Type="http://schemas.openxmlformats.org/officeDocument/2006/relationships/tags" Target="../tags/tag484.xml"/><Relationship Id="rId317" Type="http://schemas.openxmlformats.org/officeDocument/2006/relationships/tags" Target="../tags/tag745.xml"/><Relationship Id="rId359" Type="http://schemas.openxmlformats.org/officeDocument/2006/relationships/tags" Target="../tags/tag787.xml"/><Relationship Id="rId524" Type="http://schemas.openxmlformats.org/officeDocument/2006/relationships/tags" Target="../tags/tag952.xml"/><Relationship Id="rId98" Type="http://schemas.openxmlformats.org/officeDocument/2006/relationships/tags" Target="../tags/tag526.xml"/><Relationship Id="rId121" Type="http://schemas.openxmlformats.org/officeDocument/2006/relationships/tags" Target="../tags/tag549.xml"/><Relationship Id="rId163" Type="http://schemas.openxmlformats.org/officeDocument/2006/relationships/tags" Target="../tags/tag591.xml"/><Relationship Id="rId219" Type="http://schemas.openxmlformats.org/officeDocument/2006/relationships/tags" Target="../tags/tag647.xml"/><Relationship Id="rId370" Type="http://schemas.openxmlformats.org/officeDocument/2006/relationships/tags" Target="../tags/tag798.xml"/><Relationship Id="rId426" Type="http://schemas.openxmlformats.org/officeDocument/2006/relationships/tags" Target="../tags/tag854.xml"/><Relationship Id="rId230" Type="http://schemas.openxmlformats.org/officeDocument/2006/relationships/tags" Target="../tags/tag658.xml"/><Relationship Id="rId468" Type="http://schemas.openxmlformats.org/officeDocument/2006/relationships/tags" Target="../tags/tag896.xml"/><Relationship Id="rId25" Type="http://schemas.openxmlformats.org/officeDocument/2006/relationships/tags" Target="../tags/tag453.xml"/><Relationship Id="rId67" Type="http://schemas.openxmlformats.org/officeDocument/2006/relationships/tags" Target="../tags/tag495.xml"/><Relationship Id="rId272" Type="http://schemas.openxmlformats.org/officeDocument/2006/relationships/tags" Target="../tags/tag700.xml"/><Relationship Id="rId328" Type="http://schemas.openxmlformats.org/officeDocument/2006/relationships/tags" Target="../tags/tag756.xml"/><Relationship Id="rId535" Type="http://schemas.openxmlformats.org/officeDocument/2006/relationships/tags" Target="../tags/tag963.xml"/><Relationship Id="rId132" Type="http://schemas.openxmlformats.org/officeDocument/2006/relationships/tags" Target="../tags/tag560.xml"/><Relationship Id="rId174" Type="http://schemas.openxmlformats.org/officeDocument/2006/relationships/tags" Target="../tags/tag602.xml"/><Relationship Id="rId381" Type="http://schemas.openxmlformats.org/officeDocument/2006/relationships/tags" Target="../tags/tag809.xml"/><Relationship Id="rId241" Type="http://schemas.openxmlformats.org/officeDocument/2006/relationships/tags" Target="../tags/tag669.xml"/><Relationship Id="rId437" Type="http://schemas.openxmlformats.org/officeDocument/2006/relationships/tags" Target="../tags/tag865.xml"/><Relationship Id="rId479" Type="http://schemas.openxmlformats.org/officeDocument/2006/relationships/tags" Target="../tags/tag907.xml"/><Relationship Id="rId36" Type="http://schemas.openxmlformats.org/officeDocument/2006/relationships/tags" Target="../tags/tag464.xml"/><Relationship Id="rId283" Type="http://schemas.openxmlformats.org/officeDocument/2006/relationships/tags" Target="../tags/tag711.xml"/><Relationship Id="rId339" Type="http://schemas.openxmlformats.org/officeDocument/2006/relationships/tags" Target="../tags/tag767.xml"/><Relationship Id="rId490" Type="http://schemas.openxmlformats.org/officeDocument/2006/relationships/tags" Target="../tags/tag918.xml"/><Relationship Id="rId504" Type="http://schemas.openxmlformats.org/officeDocument/2006/relationships/tags" Target="../tags/tag932.xml"/><Relationship Id="rId546" Type="http://schemas.openxmlformats.org/officeDocument/2006/relationships/tags" Target="../tags/tag974.xml"/><Relationship Id="rId78" Type="http://schemas.openxmlformats.org/officeDocument/2006/relationships/tags" Target="../tags/tag506.xml"/><Relationship Id="rId101" Type="http://schemas.openxmlformats.org/officeDocument/2006/relationships/tags" Target="../tags/tag529.xml"/><Relationship Id="rId143" Type="http://schemas.openxmlformats.org/officeDocument/2006/relationships/tags" Target="../tags/tag571.xml"/><Relationship Id="rId185" Type="http://schemas.openxmlformats.org/officeDocument/2006/relationships/tags" Target="../tags/tag613.xml"/><Relationship Id="rId350" Type="http://schemas.openxmlformats.org/officeDocument/2006/relationships/tags" Target="../tags/tag778.xml"/><Relationship Id="rId406" Type="http://schemas.openxmlformats.org/officeDocument/2006/relationships/tags" Target="../tags/tag834.xml"/><Relationship Id="rId9" Type="http://schemas.openxmlformats.org/officeDocument/2006/relationships/tags" Target="../tags/tag437.xml"/><Relationship Id="rId210" Type="http://schemas.openxmlformats.org/officeDocument/2006/relationships/tags" Target="../tags/tag638.xml"/><Relationship Id="rId392" Type="http://schemas.openxmlformats.org/officeDocument/2006/relationships/tags" Target="../tags/tag820.xml"/><Relationship Id="rId448" Type="http://schemas.openxmlformats.org/officeDocument/2006/relationships/tags" Target="../tags/tag876.xml"/><Relationship Id="rId252" Type="http://schemas.openxmlformats.org/officeDocument/2006/relationships/tags" Target="../tags/tag680.xml"/><Relationship Id="rId294" Type="http://schemas.openxmlformats.org/officeDocument/2006/relationships/tags" Target="../tags/tag722.xml"/><Relationship Id="rId308" Type="http://schemas.openxmlformats.org/officeDocument/2006/relationships/tags" Target="../tags/tag736.xml"/><Relationship Id="rId515" Type="http://schemas.openxmlformats.org/officeDocument/2006/relationships/tags" Target="../tags/tag943.xml"/><Relationship Id="rId47" Type="http://schemas.openxmlformats.org/officeDocument/2006/relationships/tags" Target="../tags/tag475.xml"/><Relationship Id="rId89" Type="http://schemas.openxmlformats.org/officeDocument/2006/relationships/tags" Target="../tags/tag517.xml"/><Relationship Id="rId112" Type="http://schemas.openxmlformats.org/officeDocument/2006/relationships/tags" Target="../tags/tag540.xml"/><Relationship Id="rId154" Type="http://schemas.openxmlformats.org/officeDocument/2006/relationships/tags" Target="../tags/tag582.xml"/><Relationship Id="rId361" Type="http://schemas.openxmlformats.org/officeDocument/2006/relationships/tags" Target="../tags/tag789.xml"/><Relationship Id="rId196" Type="http://schemas.openxmlformats.org/officeDocument/2006/relationships/tags" Target="../tags/tag624.xml"/><Relationship Id="rId417" Type="http://schemas.openxmlformats.org/officeDocument/2006/relationships/tags" Target="../tags/tag845.xml"/><Relationship Id="rId459" Type="http://schemas.openxmlformats.org/officeDocument/2006/relationships/tags" Target="../tags/tag887.xml"/><Relationship Id="rId16" Type="http://schemas.openxmlformats.org/officeDocument/2006/relationships/tags" Target="../tags/tag444.xml"/><Relationship Id="rId221" Type="http://schemas.openxmlformats.org/officeDocument/2006/relationships/tags" Target="../tags/tag649.xml"/><Relationship Id="rId263" Type="http://schemas.openxmlformats.org/officeDocument/2006/relationships/tags" Target="../tags/tag691.xml"/><Relationship Id="rId319" Type="http://schemas.openxmlformats.org/officeDocument/2006/relationships/tags" Target="../tags/tag747.xml"/><Relationship Id="rId470" Type="http://schemas.openxmlformats.org/officeDocument/2006/relationships/tags" Target="../tags/tag898.xml"/><Relationship Id="rId526" Type="http://schemas.openxmlformats.org/officeDocument/2006/relationships/tags" Target="../tags/tag954.xml"/><Relationship Id="rId58" Type="http://schemas.openxmlformats.org/officeDocument/2006/relationships/tags" Target="../tags/tag486.xml"/><Relationship Id="rId123" Type="http://schemas.openxmlformats.org/officeDocument/2006/relationships/tags" Target="../tags/tag551.xml"/><Relationship Id="rId330" Type="http://schemas.openxmlformats.org/officeDocument/2006/relationships/tags" Target="../tags/tag758.xml"/><Relationship Id="rId165" Type="http://schemas.openxmlformats.org/officeDocument/2006/relationships/tags" Target="../tags/tag593.xml"/><Relationship Id="rId372" Type="http://schemas.openxmlformats.org/officeDocument/2006/relationships/tags" Target="../tags/tag800.xml"/><Relationship Id="rId428" Type="http://schemas.openxmlformats.org/officeDocument/2006/relationships/tags" Target="../tags/tag856.xml"/><Relationship Id="rId232" Type="http://schemas.openxmlformats.org/officeDocument/2006/relationships/tags" Target="../tags/tag660.xml"/><Relationship Id="rId274" Type="http://schemas.openxmlformats.org/officeDocument/2006/relationships/tags" Target="../tags/tag702.xml"/><Relationship Id="rId481" Type="http://schemas.openxmlformats.org/officeDocument/2006/relationships/tags" Target="../tags/tag909.xml"/><Relationship Id="rId27" Type="http://schemas.openxmlformats.org/officeDocument/2006/relationships/tags" Target="../tags/tag455.xml"/><Relationship Id="rId69" Type="http://schemas.openxmlformats.org/officeDocument/2006/relationships/tags" Target="../tags/tag497.xml"/><Relationship Id="rId134" Type="http://schemas.openxmlformats.org/officeDocument/2006/relationships/tags" Target="../tags/tag562.xml"/><Relationship Id="rId537" Type="http://schemas.openxmlformats.org/officeDocument/2006/relationships/tags" Target="../tags/tag965.xml"/><Relationship Id="rId80" Type="http://schemas.openxmlformats.org/officeDocument/2006/relationships/tags" Target="../tags/tag508.xml"/><Relationship Id="rId176" Type="http://schemas.openxmlformats.org/officeDocument/2006/relationships/tags" Target="../tags/tag604.xml"/><Relationship Id="rId341" Type="http://schemas.openxmlformats.org/officeDocument/2006/relationships/tags" Target="../tags/tag769.xml"/><Relationship Id="rId383" Type="http://schemas.openxmlformats.org/officeDocument/2006/relationships/tags" Target="../tags/tag811.xml"/><Relationship Id="rId439" Type="http://schemas.openxmlformats.org/officeDocument/2006/relationships/tags" Target="../tags/tag867.xml"/><Relationship Id="rId201" Type="http://schemas.openxmlformats.org/officeDocument/2006/relationships/tags" Target="../tags/tag629.xml"/><Relationship Id="rId243" Type="http://schemas.openxmlformats.org/officeDocument/2006/relationships/tags" Target="../tags/tag671.xml"/><Relationship Id="rId285" Type="http://schemas.openxmlformats.org/officeDocument/2006/relationships/tags" Target="../tags/tag713.xml"/><Relationship Id="rId450" Type="http://schemas.openxmlformats.org/officeDocument/2006/relationships/tags" Target="../tags/tag878.xml"/><Relationship Id="rId506" Type="http://schemas.openxmlformats.org/officeDocument/2006/relationships/tags" Target="../tags/tag934.xml"/><Relationship Id="rId38" Type="http://schemas.openxmlformats.org/officeDocument/2006/relationships/tags" Target="../tags/tag466.xml"/><Relationship Id="rId103" Type="http://schemas.openxmlformats.org/officeDocument/2006/relationships/tags" Target="../tags/tag531.xml"/><Relationship Id="rId310" Type="http://schemas.openxmlformats.org/officeDocument/2006/relationships/tags" Target="../tags/tag738.xml"/><Relationship Id="rId492" Type="http://schemas.openxmlformats.org/officeDocument/2006/relationships/tags" Target="../tags/tag920.xml"/><Relationship Id="rId548" Type="http://schemas.openxmlformats.org/officeDocument/2006/relationships/tags" Target="../tags/tag976.xml"/><Relationship Id="rId91" Type="http://schemas.openxmlformats.org/officeDocument/2006/relationships/tags" Target="../tags/tag519.xml"/><Relationship Id="rId145" Type="http://schemas.openxmlformats.org/officeDocument/2006/relationships/tags" Target="../tags/tag573.xml"/><Relationship Id="rId187" Type="http://schemas.openxmlformats.org/officeDocument/2006/relationships/tags" Target="../tags/tag615.xml"/><Relationship Id="rId352" Type="http://schemas.openxmlformats.org/officeDocument/2006/relationships/tags" Target="../tags/tag780.xml"/><Relationship Id="rId394" Type="http://schemas.openxmlformats.org/officeDocument/2006/relationships/tags" Target="../tags/tag822.xml"/><Relationship Id="rId408" Type="http://schemas.openxmlformats.org/officeDocument/2006/relationships/tags" Target="../tags/tag836.xml"/><Relationship Id="rId212" Type="http://schemas.openxmlformats.org/officeDocument/2006/relationships/tags" Target="../tags/tag640.xml"/><Relationship Id="rId254" Type="http://schemas.openxmlformats.org/officeDocument/2006/relationships/tags" Target="../tags/tag682.xml"/><Relationship Id="rId49" Type="http://schemas.openxmlformats.org/officeDocument/2006/relationships/tags" Target="../tags/tag477.xml"/><Relationship Id="rId114" Type="http://schemas.openxmlformats.org/officeDocument/2006/relationships/tags" Target="../tags/tag542.xml"/><Relationship Id="rId296" Type="http://schemas.openxmlformats.org/officeDocument/2006/relationships/tags" Target="../tags/tag724.xml"/><Relationship Id="rId461" Type="http://schemas.openxmlformats.org/officeDocument/2006/relationships/tags" Target="../tags/tag889.xml"/><Relationship Id="rId517" Type="http://schemas.openxmlformats.org/officeDocument/2006/relationships/tags" Target="../tags/tag945.xml"/><Relationship Id="rId60" Type="http://schemas.openxmlformats.org/officeDocument/2006/relationships/tags" Target="../tags/tag488.xml"/><Relationship Id="rId156" Type="http://schemas.openxmlformats.org/officeDocument/2006/relationships/tags" Target="../tags/tag584.xml"/><Relationship Id="rId198" Type="http://schemas.openxmlformats.org/officeDocument/2006/relationships/tags" Target="../tags/tag626.xml"/><Relationship Id="rId321" Type="http://schemas.openxmlformats.org/officeDocument/2006/relationships/tags" Target="../tags/tag749.xml"/><Relationship Id="rId363" Type="http://schemas.openxmlformats.org/officeDocument/2006/relationships/tags" Target="../tags/tag791.xml"/><Relationship Id="rId419" Type="http://schemas.openxmlformats.org/officeDocument/2006/relationships/tags" Target="../tags/tag847.xml"/><Relationship Id="rId223" Type="http://schemas.openxmlformats.org/officeDocument/2006/relationships/tags" Target="../tags/tag651.xml"/><Relationship Id="rId430" Type="http://schemas.openxmlformats.org/officeDocument/2006/relationships/tags" Target="../tags/tag858.xml"/><Relationship Id="rId18" Type="http://schemas.openxmlformats.org/officeDocument/2006/relationships/tags" Target="../tags/tag446.xml"/><Relationship Id="rId265" Type="http://schemas.openxmlformats.org/officeDocument/2006/relationships/tags" Target="../tags/tag693.xml"/><Relationship Id="rId472" Type="http://schemas.openxmlformats.org/officeDocument/2006/relationships/tags" Target="../tags/tag900.xml"/><Relationship Id="rId528" Type="http://schemas.openxmlformats.org/officeDocument/2006/relationships/tags" Target="../tags/tag956.xml"/><Relationship Id="rId125" Type="http://schemas.openxmlformats.org/officeDocument/2006/relationships/tags" Target="../tags/tag553.xml"/><Relationship Id="rId167" Type="http://schemas.openxmlformats.org/officeDocument/2006/relationships/tags" Target="../tags/tag595.xml"/><Relationship Id="rId332" Type="http://schemas.openxmlformats.org/officeDocument/2006/relationships/tags" Target="../tags/tag760.xml"/><Relationship Id="rId374" Type="http://schemas.openxmlformats.org/officeDocument/2006/relationships/tags" Target="../tags/tag802.xml"/><Relationship Id="rId71" Type="http://schemas.openxmlformats.org/officeDocument/2006/relationships/tags" Target="../tags/tag499.xml"/><Relationship Id="rId234" Type="http://schemas.openxmlformats.org/officeDocument/2006/relationships/tags" Target="../tags/tag662.xml"/><Relationship Id="rId2" Type="http://schemas.openxmlformats.org/officeDocument/2006/relationships/tags" Target="../tags/tag430.xml"/><Relationship Id="rId29" Type="http://schemas.openxmlformats.org/officeDocument/2006/relationships/tags" Target="../tags/tag457.xml"/><Relationship Id="rId276" Type="http://schemas.openxmlformats.org/officeDocument/2006/relationships/tags" Target="../tags/tag704.xml"/><Relationship Id="rId441" Type="http://schemas.openxmlformats.org/officeDocument/2006/relationships/tags" Target="../tags/tag869.xml"/><Relationship Id="rId483" Type="http://schemas.openxmlformats.org/officeDocument/2006/relationships/tags" Target="../tags/tag911.xml"/><Relationship Id="rId539" Type="http://schemas.openxmlformats.org/officeDocument/2006/relationships/tags" Target="../tags/tag967.xml"/><Relationship Id="rId40" Type="http://schemas.openxmlformats.org/officeDocument/2006/relationships/tags" Target="../tags/tag468.xml"/><Relationship Id="rId136" Type="http://schemas.openxmlformats.org/officeDocument/2006/relationships/tags" Target="../tags/tag564.xml"/><Relationship Id="rId178" Type="http://schemas.openxmlformats.org/officeDocument/2006/relationships/tags" Target="../tags/tag606.xml"/><Relationship Id="rId301" Type="http://schemas.openxmlformats.org/officeDocument/2006/relationships/tags" Target="../tags/tag729.xml"/><Relationship Id="rId343" Type="http://schemas.openxmlformats.org/officeDocument/2006/relationships/tags" Target="../tags/tag771.xml"/><Relationship Id="rId550" Type="http://schemas.openxmlformats.org/officeDocument/2006/relationships/tags" Target="../tags/tag978.xml"/><Relationship Id="rId82" Type="http://schemas.openxmlformats.org/officeDocument/2006/relationships/tags" Target="../tags/tag510.xml"/><Relationship Id="rId203" Type="http://schemas.openxmlformats.org/officeDocument/2006/relationships/tags" Target="../tags/tag631.xml"/><Relationship Id="rId385" Type="http://schemas.openxmlformats.org/officeDocument/2006/relationships/tags" Target="../tags/tag813.xml"/><Relationship Id="rId245" Type="http://schemas.openxmlformats.org/officeDocument/2006/relationships/tags" Target="../tags/tag673.xml"/><Relationship Id="rId287" Type="http://schemas.openxmlformats.org/officeDocument/2006/relationships/tags" Target="../tags/tag715.xml"/><Relationship Id="rId410" Type="http://schemas.openxmlformats.org/officeDocument/2006/relationships/tags" Target="../tags/tag838.xml"/><Relationship Id="rId452" Type="http://schemas.openxmlformats.org/officeDocument/2006/relationships/tags" Target="../tags/tag880.xml"/><Relationship Id="rId494" Type="http://schemas.openxmlformats.org/officeDocument/2006/relationships/tags" Target="../tags/tag922.xml"/><Relationship Id="rId508" Type="http://schemas.openxmlformats.org/officeDocument/2006/relationships/tags" Target="../tags/tag936.xml"/><Relationship Id="rId105" Type="http://schemas.openxmlformats.org/officeDocument/2006/relationships/tags" Target="../tags/tag533.xml"/><Relationship Id="rId147" Type="http://schemas.openxmlformats.org/officeDocument/2006/relationships/tags" Target="../tags/tag575.xml"/><Relationship Id="rId312" Type="http://schemas.openxmlformats.org/officeDocument/2006/relationships/tags" Target="../tags/tag740.xml"/><Relationship Id="rId354" Type="http://schemas.openxmlformats.org/officeDocument/2006/relationships/tags" Target="../tags/tag782.xml"/><Relationship Id="rId51" Type="http://schemas.openxmlformats.org/officeDocument/2006/relationships/tags" Target="../tags/tag479.xml"/><Relationship Id="rId93" Type="http://schemas.openxmlformats.org/officeDocument/2006/relationships/tags" Target="../tags/tag521.xml"/><Relationship Id="rId189" Type="http://schemas.openxmlformats.org/officeDocument/2006/relationships/tags" Target="../tags/tag617.xml"/><Relationship Id="rId396" Type="http://schemas.openxmlformats.org/officeDocument/2006/relationships/tags" Target="../tags/tag824.xml"/><Relationship Id="rId214" Type="http://schemas.openxmlformats.org/officeDocument/2006/relationships/tags" Target="../tags/tag642.xml"/><Relationship Id="rId256" Type="http://schemas.openxmlformats.org/officeDocument/2006/relationships/tags" Target="../tags/tag684.xml"/><Relationship Id="rId298" Type="http://schemas.openxmlformats.org/officeDocument/2006/relationships/tags" Target="../tags/tag726.xml"/><Relationship Id="rId421" Type="http://schemas.openxmlformats.org/officeDocument/2006/relationships/tags" Target="../tags/tag849.xml"/><Relationship Id="rId463" Type="http://schemas.openxmlformats.org/officeDocument/2006/relationships/tags" Target="../tags/tag891.xml"/><Relationship Id="rId519" Type="http://schemas.openxmlformats.org/officeDocument/2006/relationships/tags" Target="../tags/tag947.xml"/><Relationship Id="rId116" Type="http://schemas.openxmlformats.org/officeDocument/2006/relationships/tags" Target="../tags/tag544.xml"/><Relationship Id="rId158" Type="http://schemas.openxmlformats.org/officeDocument/2006/relationships/tags" Target="../tags/tag586.xml"/><Relationship Id="rId323" Type="http://schemas.openxmlformats.org/officeDocument/2006/relationships/tags" Target="../tags/tag751.xml"/><Relationship Id="rId530" Type="http://schemas.openxmlformats.org/officeDocument/2006/relationships/tags" Target="../tags/tag958.xml"/><Relationship Id="rId20" Type="http://schemas.openxmlformats.org/officeDocument/2006/relationships/tags" Target="../tags/tag448.xml"/><Relationship Id="rId62" Type="http://schemas.openxmlformats.org/officeDocument/2006/relationships/tags" Target="../tags/tag490.xml"/><Relationship Id="rId365" Type="http://schemas.openxmlformats.org/officeDocument/2006/relationships/tags" Target="../tags/tag793.xml"/><Relationship Id="rId225" Type="http://schemas.openxmlformats.org/officeDocument/2006/relationships/tags" Target="../tags/tag653.xml"/><Relationship Id="rId267" Type="http://schemas.openxmlformats.org/officeDocument/2006/relationships/tags" Target="../tags/tag695.xml"/><Relationship Id="rId432" Type="http://schemas.openxmlformats.org/officeDocument/2006/relationships/tags" Target="../tags/tag860.xml"/><Relationship Id="rId474" Type="http://schemas.openxmlformats.org/officeDocument/2006/relationships/tags" Target="../tags/tag902.xml"/><Relationship Id="rId127" Type="http://schemas.openxmlformats.org/officeDocument/2006/relationships/tags" Target="../tags/tag555.xml"/><Relationship Id="rId31" Type="http://schemas.openxmlformats.org/officeDocument/2006/relationships/tags" Target="../tags/tag459.xml"/><Relationship Id="rId73" Type="http://schemas.openxmlformats.org/officeDocument/2006/relationships/tags" Target="../tags/tag501.xml"/><Relationship Id="rId169" Type="http://schemas.openxmlformats.org/officeDocument/2006/relationships/tags" Target="../tags/tag597.xml"/><Relationship Id="rId334" Type="http://schemas.openxmlformats.org/officeDocument/2006/relationships/tags" Target="../tags/tag762.xml"/><Relationship Id="rId376" Type="http://schemas.openxmlformats.org/officeDocument/2006/relationships/tags" Target="../tags/tag804.xml"/><Relationship Id="rId541" Type="http://schemas.openxmlformats.org/officeDocument/2006/relationships/tags" Target="../tags/tag969.xml"/><Relationship Id="rId4" Type="http://schemas.openxmlformats.org/officeDocument/2006/relationships/tags" Target="../tags/tag432.xml"/><Relationship Id="rId180" Type="http://schemas.openxmlformats.org/officeDocument/2006/relationships/tags" Target="../tags/tag608.xml"/><Relationship Id="rId236" Type="http://schemas.openxmlformats.org/officeDocument/2006/relationships/tags" Target="../tags/tag664.xml"/><Relationship Id="rId278" Type="http://schemas.openxmlformats.org/officeDocument/2006/relationships/tags" Target="../tags/tag706.xml"/><Relationship Id="rId401" Type="http://schemas.openxmlformats.org/officeDocument/2006/relationships/tags" Target="../tags/tag829.xml"/><Relationship Id="rId443" Type="http://schemas.openxmlformats.org/officeDocument/2006/relationships/tags" Target="../tags/tag871.xml"/><Relationship Id="rId303" Type="http://schemas.openxmlformats.org/officeDocument/2006/relationships/tags" Target="../tags/tag731.xml"/><Relationship Id="rId485" Type="http://schemas.openxmlformats.org/officeDocument/2006/relationships/tags" Target="../tags/tag913.xml"/><Relationship Id="rId42" Type="http://schemas.openxmlformats.org/officeDocument/2006/relationships/tags" Target="../tags/tag470.xml"/><Relationship Id="rId84" Type="http://schemas.openxmlformats.org/officeDocument/2006/relationships/tags" Target="../tags/tag512.xml"/><Relationship Id="rId138" Type="http://schemas.openxmlformats.org/officeDocument/2006/relationships/tags" Target="../tags/tag566.xml"/><Relationship Id="rId345" Type="http://schemas.openxmlformats.org/officeDocument/2006/relationships/tags" Target="../tags/tag773.xml"/><Relationship Id="rId387" Type="http://schemas.openxmlformats.org/officeDocument/2006/relationships/tags" Target="../tags/tag815.xml"/><Relationship Id="rId510" Type="http://schemas.openxmlformats.org/officeDocument/2006/relationships/tags" Target="../tags/tag938.xml"/><Relationship Id="rId552" Type="http://schemas.openxmlformats.org/officeDocument/2006/relationships/notesSlide" Target="../notesSlides/notesSlide14.xml"/><Relationship Id="rId191" Type="http://schemas.openxmlformats.org/officeDocument/2006/relationships/tags" Target="../tags/tag619.xml"/><Relationship Id="rId205" Type="http://schemas.openxmlformats.org/officeDocument/2006/relationships/tags" Target="../tags/tag633.xml"/><Relationship Id="rId247" Type="http://schemas.openxmlformats.org/officeDocument/2006/relationships/tags" Target="../tags/tag675.xml"/><Relationship Id="rId412" Type="http://schemas.openxmlformats.org/officeDocument/2006/relationships/tags" Target="../tags/tag840.xml"/><Relationship Id="rId107" Type="http://schemas.openxmlformats.org/officeDocument/2006/relationships/tags" Target="../tags/tag535.xml"/><Relationship Id="rId289" Type="http://schemas.openxmlformats.org/officeDocument/2006/relationships/tags" Target="../tags/tag717.xml"/><Relationship Id="rId454" Type="http://schemas.openxmlformats.org/officeDocument/2006/relationships/tags" Target="../tags/tag882.xml"/><Relationship Id="rId496" Type="http://schemas.openxmlformats.org/officeDocument/2006/relationships/tags" Target="../tags/tag924.xml"/><Relationship Id="rId11" Type="http://schemas.openxmlformats.org/officeDocument/2006/relationships/tags" Target="../tags/tag439.xml"/><Relationship Id="rId53" Type="http://schemas.openxmlformats.org/officeDocument/2006/relationships/tags" Target="../tags/tag481.xml"/><Relationship Id="rId149" Type="http://schemas.openxmlformats.org/officeDocument/2006/relationships/tags" Target="../tags/tag577.xml"/><Relationship Id="rId314" Type="http://schemas.openxmlformats.org/officeDocument/2006/relationships/tags" Target="../tags/tag742.xml"/><Relationship Id="rId356" Type="http://schemas.openxmlformats.org/officeDocument/2006/relationships/tags" Target="../tags/tag784.xml"/><Relationship Id="rId398" Type="http://schemas.openxmlformats.org/officeDocument/2006/relationships/tags" Target="../tags/tag826.xml"/><Relationship Id="rId521" Type="http://schemas.openxmlformats.org/officeDocument/2006/relationships/tags" Target="../tags/tag949.xml"/><Relationship Id="rId95" Type="http://schemas.openxmlformats.org/officeDocument/2006/relationships/tags" Target="../tags/tag523.xml"/><Relationship Id="rId160" Type="http://schemas.openxmlformats.org/officeDocument/2006/relationships/tags" Target="../tags/tag588.xml"/><Relationship Id="rId216" Type="http://schemas.openxmlformats.org/officeDocument/2006/relationships/tags" Target="../tags/tag644.xml"/><Relationship Id="rId423" Type="http://schemas.openxmlformats.org/officeDocument/2006/relationships/tags" Target="../tags/tag851.xml"/><Relationship Id="rId258" Type="http://schemas.openxmlformats.org/officeDocument/2006/relationships/tags" Target="../tags/tag686.xml"/><Relationship Id="rId465" Type="http://schemas.openxmlformats.org/officeDocument/2006/relationships/tags" Target="../tags/tag893.xml"/><Relationship Id="rId22" Type="http://schemas.openxmlformats.org/officeDocument/2006/relationships/tags" Target="../tags/tag450.xml"/><Relationship Id="rId64" Type="http://schemas.openxmlformats.org/officeDocument/2006/relationships/tags" Target="../tags/tag492.xml"/><Relationship Id="rId118" Type="http://schemas.openxmlformats.org/officeDocument/2006/relationships/tags" Target="../tags/tag546.xml"/><Relationship Id="rId325" Type="http://schemas.openxmlformats.org/officeDocument/2006/relationships/tags" Target="../tags/tag753.xml"/><Relationship Id="rId367" Type="http://schemas.openxmlformats.org/officeDocument/2006/relationships/tags" Target="../tags/tag795.xml"/><Relationship Id="rId532" Type="http://schemas.openxmlformats.org/officeDocument/2006/relationships/tags" Target="../tags/tag960.xml"/><Relationship Id="rId171" Type="http://schemas.openxmlformats.org/officeDocument/2006/relationships/tags" Target="../tags/tag599.xml"/><Relationship Id="rId227" Type="http://schemas.openxmlformats.org/officeDocument/2006/relationships/tags" Target="../tags/tag655.xml"/><Relationship Id="rId269" Type="http://schemas.openxmlformats.org/officeDocument/2006/relationships/tags" Target="../tags/tag697.xml"/><Relationship Id="rId434" Type="http://schemas.openxmlformats.org/officeDocument/2006/relationships/tags" Target="../tags/tag862.xml"/><Relationship Id="rId476" Type="http://schemas.openxmlformats.org/officeDocument/2006/relationships/tags" Target="../tags/tag904.xml"/><Relationship Id="rId33" Type="http://schemas.openxmlformats.org/officeDocument/2006/relationships/tags" Target="../tags/tag461.xml"/><Relationship Id="rId129" Type="http://schemas.openxmlformats.org/officeDocument/2006/relationships/tags" Target="../tags/tag557.xml"/><Relationship Id="rId280" Type="http://schemas.openxmlformats.org/officeDocument/2006/relationships/tags" Target="../tags/tag708.xml"/><Relationship Id="rId336" Type="http://schemas.openxmlformats.org/officeDocument/2006/relationships/tags" Target="../tags/tag764.xml"/><Relationship Id="rId501" Type="http://schemas.openxmlformats.org/officeDocument/2006/relationships/tags" Target="../tags/tag929.xml"/><Relationship Id="rId543" Type="http://schemas.openxmlformats.org/officeDocument/2006/relationships/tags" Target="../tags/tag971.xml"/><Relationship Id="rId75" Type="http://schemas.openxmlformats.org/officeDocument/2006/relationships/tags" Target="../tags/tag503.xml"/><Relationship Id="rId140" Type="http://schemas.openxmlformats.org/officeDocument/2006/relationships/tags" Target="../tags/tag568.xml"/><Relationship Id="rId182" Type="http://schemas.openxmlformats.org/officeDocument/2006/relationships/tags" Target="../tags/tag610.xml"/><Relationship Id="rId378" Type="http://schemas.openxmlformats.org/officeDocument/2006/relationships/tags" Target="../tags/tag806.xml"/><Relationship Id="rId403" Type="http://schemas.openxmlformats.org/officeDocument/2006/relationships/tags" Target="../tags/tag831.xml"/><Relationship Id="rId6" Type="http://schemas.openxmlformats.org/officeDocument/2006/relationships/tags" Target="../tags/tag434.xml"/><Relationship Id="rId238" Type="http://schemas.openxmlformats.org/officeDocument/2006/relationships/tags" Target="../tags/tag666.xml"/><Relationship Id="rId445" Type="http://schemas.openxmlformats.org/officeDocument/2006/relationships/tags" Target="../tags/tag873.xml"/><Relationship Id="rId487" Type="http://schemas.openxmlformats.org/officeDocument/2006/relationships/tags" Target="../tags/tag915.xml"/><Relationship Id="rId291" Type="http://schemas.openxmlformats.org/officeDocument/2006/relationships/tags" Target="../tags/tag719.xml"/><Relationship Id="rId305" Type="http://schemas.openxmlformats.org/officeDocument/2006/relationships/tags" Target="../tags/tag733.xml"/><Relationship Id="rId347" Type="http://schemas.openxmlformats.org/officeDocument/2006/relationships/tags" Target="../tags/tag775.xml"/><Relationship Id="rId512" Type="http://schemas.openxmlformats.org/officeDocument/2006/relationships/tags" Target="../tags/tag940.xml"/><Relationship Id="rId44" Type="http://schemas.openxmlformats.org/officeDocument/2006/relationships/tags" Target="../tags/tag472.xml"/><Relationship Id="rId86" Type="http://schemas.openxmlformats.org/officeDocument/2006/relationships/tags" Target="../tags/tag514.xml"/><Relationship Id="rId151" Type="http://schemas.openxmlformats.org/officeDocument/2006/relationships/tags" Target="../tags/tag579.xml"/><Relationship Id="rId389" Type="http://schemas.openxmlformats.org/officeDocument/2006/relationships/tags" Target="../tags/tag817.xml"/><Relationship Id="rId193" Type="http://schemas.openxmlformats.org/officeDocument/2006/relationships/tags" Target="../tags/tag621.xml"/><Relationship Id="rId207" Type="http://schemas.openxmlformats.org/officeDocument/2006/relationships/tags" Target="../tags/tag635.xml"/><Relationship Id="rId249" Type="http://schemas.openxmlformats.org/officeDocument/2006/relationships/tags" Target="../tags/tag677.xml"/><Relationship Id="rId414" Type="http://schemas.openxmlformats.org/officeDocument/2006/relationships/tags" Target="../tags/tag842.xml"/><Relationship Id="rId456" Type="http://schemas.openxmlformats.org/officeDocument/2006/relationships/tags" Target="../tags/tag884.xml"/><Relationship Id="rId498" Type="http://schemas.openxmlformats.org/officeDocument/2006/relationships/tags" Target="../tags/tag926.xml"/><Relationship Id="rId13" Type="http://schemas.openxmlformats.org/officeDocument/2006/relationships/tags" Target="../tags/tag441.xml"/><Relationship Id="rId109" Type="http://schemas.openxmlformats.org/officeDocument/2006/relationships/tags" Target="../tags/tag537.xml"/><Relationship Id="rId260" Type="http://schemas.openxmlformats.org/officeDocument/2006/relationships/tags" Target="../tags/tag688.xml"/><Relationship Id="rId316" Type="http://schemas.openxmlformats.org/officeDocument/2006/relationships/tags" Target="../tags/tag744.xml"/><Relationship Id="rId523" Type="http://schemas.openxmlformats.org/officeDocument/2006/relationships/tags" Target="../tags/tag951.xml"/><Relationship Id="rId55" Type="http://schemas.openxmlformats.org/officeDocument/2006/relationships/tags" Target="../tags/tag483.xml"/><Relationship Id="rId97" Type="http://schemas.openxmlformats.org/officeDocument/2006/relationships/tags" Target="../tags/tag525.xml"/><Relationship Id="rId120" Type="http://schemas.openxmlformats.org/officeDocument/2006/relationships/tags" Target="../tags/tag548.xml"/><Relationship Id="rId358" Type="http://schemas.openxmlformats.org/officeDocument/2006/relationships/tags" Target="../tags/tag786.xml"/><Relationship Id="rId162" Type="http://schemas.openxmlformats.org/officeDocument/2006/relationships/tags" Target="../tags/tag590.xml"/><Relationship Id="rId218" Type="http://schemas.openxmlformats.org/officeDocument/2006/relationships/tags" Target="../tags/tag646.xml"/><Relationship Id="rId425" Type="http://schemas.openxmlformats.org/officeDocument/2006/relationships/tags" Target="../tags/tag853.xml"/><Relationship Id="rId467" Type="http://schemas.openxmlformats.org/officeDocument/2006/relationships/tags" Target="../tags/tag895.xml"/><Relationship Id="rId271" Type="http://schemas.openxmlformats.org/officeDocument/2006/relationships/tags" Target="../tags/tag699.xml"/><Relationship Id="rId24" Type="http://schemas.openxmlformats.org/officeDocument/2006/relationships/tags" Target="../tags/tag452.xml"/><Relationship Id="rId66" Type="http://schemas.openxmlformats.org/officeDocument/2006/relationships/tags" Target="../tags/tag494.xml"/><Relationship Id="rId131" Type="http://schemas.openxmlformats.org/officeDocument/2006/relationships/tags" Target="../tags/tag559.xml"/><Relationship Id="rId327" Type="http://schemas.openxmlformats.org/officeDocument/2006/relationships/tags" Target="../tags/tag755.xml"/><Relationship Id="rId369" Type="http://schemas.openxmlformats.org/officeDocument/2006/relationships/tags" Target="../tags/tag797.xml"/><Relationship Id="rId534" Type="http://schemas.openxmlformats.org/officeDocument/2006/relationships/tags" Target="../tags/tag962.xml"/><Relationship Id="rId173" Type="http://schemas.openxmlformats.org/officeDocument/2006/relationships/tags" Target="../tags/tag601.xml"/><Relationship Id="rId229" Type="http://schemas.openxmlformats.org/officeDocument/2006/relationships/tags" Target="../tags/tag657.xml"/><Relationship Id="rId380" Type="http://schemas.openxmlformats.org/officeDocument/2006/relationships/tags" Target="../tags/tag808.xml"/><Relationship Id="rId436" Type="http://schemas.openxmlformats.org/officeDocument/2006/relationships/tags" Target="../tags/tag864.xml"/><Relationship Id="rId240" Type="http://schemas.openxmlformats.org/officeDocument/2006/relationships/tags" Target="../tags/tag668.xml"/><Relationship Id="rId478" Type="http://schemas.openxmlformats.org/officeDocument/2006/relationships/tags" Target="../tags/tag906.xml"/><Relationship Id="rId35" Type="http://schemas.openxmlformats.org/officeDocument/2006/relationships/tags" Target="../tags/tag463.xml"/><Relationship Id="rId77" Type="http://schemas.openxmlformats.org/officeDocument/2006/relationships/tags" Target="../tags/tag505.xml"/><Relationship Id="rId100" Type="http://schemas.openxmlformats.org/officeDocument/2006/relationships/tags" Target="../tags/tag528.xml"/><Relationship Id="rId282" Type="http://schemas.openxmlformats.org/officeDocument/2006/relationships/tags" Target="../tags/tag710.xml"/><Relationship Id="rId338" Type="http://schemas.openxmlformats.org/officeDocument/2006/relationships/tags" Target="../tags/tag766.xml"/><Relationship Id="rId503" Type="http://schemas.openxmlformats.org/officeDocument/2006/relationships/tags" Target="../tags/tag931.xml"/><Relationship Id="rId545" Type="http://schemas.openxmlformats.org/officeDocument/2006/relationships/tags" Target="../tags/tag973.xml"/><Relationship Id="rId8" Type="http://schemas.openxmlformats.org/officeDocument/2006/relationships/tags" Target="../tags/tag436.xml"/><Relationship Id="rId142" Type="http://schemas.openxmlformats.org/officeDocument/2006/relationships/tags" Target="../tags/tag570.xml"/><Relationship Id="rId184" Type="http://schemas.openxmlformats.org/officeDocument/2006/relationships/tags" Target="../tags/tag612.xml"/><Relationship Id="rId391" Type="http://schemas.openxmlformats.org/officeDocument/2006/relationships/tags" Target="../tags/tag819.xml"/><Relationship Id="rId405" Type="http://schemas.openxmlformats.org/officeDocument/2006/relationships/tags" Target="../tags/tag833.xml"/><Relationship Id="rId447" Type="http://schemas.openxmlformats.org/officeDocument/2006/relationships/tags" Target="../tags/tag875.xml"/><Relationship Id="rId251" Type="http://schemas.openxmlformats.org/officeDocument/2006/relationships/tags" Target="../tags/tag679.xml"/><Relationship Id="rId489" Type="http://schemas.openxmlformats.org/officeDocument/2006/relationships/tags" Target="../tags/tag917.xml"/><Relationship Id="rId46" Type="http://schemas.openxmlformats.org/officeDocument/2006/relationships/tags" Target="../tags/tag474.xml"/><Relationship Id="rId293" Type="http://schemas.openxmlformats.org/officeDocument/2006/relationships/tags" Target="../tags/tag721.xml"/><Relationship Id="rId307" Type="http://schemas.openxmlformats.org/officeDocument/2006/relationships/tags" Target="../tags/tag735.xml"/><Relationship Id="rId349" Type="http://schemas.openxmlformats.org/officeDocument/2006/relationships/tags" Target="../tags/tag777.xml"/><Relationship Id="rId514" Type="http://schemas.openxmlformats.org/officeDocument/2006/relationships/tags" Target="../tags/tag942.xml"/><Relationship Id="rId88" Type="http://schemas.openxmlformats.org/officeDocument/2006/relationships/tags" Target="../tags/tag516.xml"/><Relationship Id="rId111" Type="http://schemas.openxmlformats.org/officeDocument/2006/relationships/tags" Target="../tags/tag539.xml"/><Relationship Id="rId153" Type="http://schemas.openxmlformats.org/officeDocument/2006/relationships/tags" Target="../tags/tag581.xml"/><Relationship Id="rId195" Type="http://schemas.openxmlformats.org/officeDocument/2006/relationships/tags" Target="../tags/tag623.xml"/><Relationship Id="rId209" Type="http://schemas.openxmlformats.org/officeDocument/2006/relationships/tags" Target="../tags/tag637.xml"/><Relationship Id="rId360" Type="http://schemas.openxmlformats.org/officeDocument/2006/relationships/tags" Target="../tags/tag788.xml"/><Relationship Id="rId416" Type="http://schemas.openxmlformats.org/officeDocument/2006/relationships/tags" Target="../tags/tag844.xml"/><Relationship Id="rId220" Type="http://schemas.openxmlformats.org/officeDocument/2006/relationships/tags" Target="../tags/tag648.xml"/><Relationship Id="rId458" Type="http://schemas.openxmlformats.org/officeDocument/2006/relationships/tags" Target="../tags/tag886.xml"/><Relationship Id="rId15" Type="http://schemas.openxmlformats.org/officeDocument/2006/relationships/tags" Target="../tags/tag443.xml"/><Relationship Id="rId57" Type="http://schemas.openxmlformats.org/officeDocument/2006/relationships/tags" Target="../tags/tag485.xml"/><Relationship Id="rId262" Type="http://schemas.openxmlformats.org/officeDocument/2006/relationships/tags" Target="../tags/tag690.xml"/><Relationship Id="rId318" Type="http://schemas.openxmlformats.org/officeDocument/2006/relationships/tags" Target="../tags/tag746.xml"/><Relationship Id="rId525" Type="http://schemas.openxmlformats.org/officeDocument/2006/relationships/tags" Target="../tags/tag953.xml"/><Relationship Id="rId99" Type="http://schemas.openxmlformats.org/officeDocument/2006/relationships/tags" Target="../tags/tag527.xml"/><Relationship Id="rId122" Type="http://schemas.openxmlformats.org/officeDocument/2006/relationships/tags" Target="../tags/tag550.xml"/><Relationship Id="rId164" Type="http://schemas.openxmlformats.org/officeDocument/2006/relationships/tags" Target="../tags/tag592.xml"/><Relationship Id="rId371" Type="http://schemas.openxmlformats.org/officeDocument/2006/relationships/tags" Target="../tags/tag799.xml"/><Relationship Id="rId427" Type="http://schemas.openxmlformats.org/officeDocument/2006/relationships/tags" Target="../tags/tag855.xml"/><Relationship Id="rId469" Type="http://schemas.openxmlformats.org/officeDocument/2006/relationships/tags" Target="../tags/tag897.xml"/><Relationship Id="rId26" Type="http://schemas.openxmlformats.org/officeDocument/2006/relationships/tags" Target="../tags/tag454.xml"/><Relationship Id="rId231" Type="http://schemas.openxmlformats.org/officeDocument/2006/relationships/tags" Target="../tags/tag659.xml"/><Relationship Id="rId273" Type="http://schemas.openxmlformats.org/officeDocument/2006/relationships/tags" Target="../tags/tag701.xml"/><Relationship Id="rId329" Type="http://schemas.openxmlformats.org/officeDocument/2006/relationships/tags" Target="../tags/tag757.xml"/><Relationship Id="rId480" Type="http://schemas.openxmlformats.org/officeDocument/2006/relationships/tags" Target="../tags/tag908.xml"/><Relationship Id="rId536" Type="http://schemas.openxmlformats.org/officeDocument/2006/relationships/tags" Target="../tags/tag964.xml"/><Relationship Id="rId68" Type="http://schemas.openxmlformats.org/officeDocument/2006/relationships/tags" Target="../tags/tag496.xml"/><Relationship Id="rId133" Type="http://schemas.openxmlformats.org/officeDocument/2006/relationships/tags" Target="../tags/tag561.xml"/><Relationship Id="rId175" Type="http://schemas.openxmlformats.org/officeDocument/2006/relationships/tags" Target="../tags/tag603.xml"/><Relationship Id="rId340" Type="http://schemas.openxmlformats.org/officeDocument/2006/relationships/tags" Target="../tags/tag768.xml"/><Relationship Id="rId200" Type="http://schemas.openxmlformats.org/officeDocument/2006/relationships/tags" Target="../tags/tag628.xml"/><Relationship Id="rId382" Type="http://schemas.openxmlformats.org/officeDocument/2006/relationships/tags" Target="../tags/tag810.xml"/><Relationship Id="rId438" Type="http://schemas.openxmlformats.org/officeDocument/2006/relationships/tags" Target="../tags/tag866.xml"/><Relationship Id="rId242" Type="http://schemas.openxmlformats.org/officeDocument/2006/relationships/tags" Target="../tags/tag670.xml"/><Relationship Id="rId284" Type="http://schemas.openxmlformats.org/officeDocument/2006/relationships/tags" Target="../tags/tag712.xml"/><Relationship Id="rId491" Type="http://schemas.openxmlformats.org/officeDocument/2006/relationships/tags" Target="../tags/tag919.xml"/><Relationship Id="rId505" Type="http://schemas.openxmlformats.org/officeDocument/2006/relationships/tags" Target="../tags/tag933.xml"/><Relationship Id="rId37" Type="http://schemas.openxmlformats.org/officeDocument/2006/relationships/tags" Target="../tags/tag465.xml"/><Relationship Id="rId79" Type="http://schemas.openxmlformats.org/officeDocument/2006/relationships/tags" Target="../tags/tag507.xml"/><Relationship Id="rId102" Type="http://schemas.openxmlformats.org/officeDocument/2006/relationships/tags" Target="../tags/tag530.xml"/><Relationship Id="rId144" Type="http://schemas.openxmlformats.org/officeDocument/2006/relationships/tags" Target="../tags/tag572.xml"/><Relationship Id="rId547" Type="http://schemas.openxmlformats.org/officeDocument/2006/relationships/tags" Target="../tags/tag975.xml"/><Relationship Id="rId90" Type="http://schemas.openxmlformats.org/officeDocument/2006/relationships/tags" Target="../tags/tag518.xml"/><Relationship Id="rId186" Type="http://schemas.openxmlformats.org/officeDocument/2006/relationships/tags" Target="../tags/tag614.xml"/><Relationship Id="rId351" Type="http://schemas.openxmlformats.org/officeDocument/2006/relationships/tags" Target="../tags/tag779.xml"/><Relationship Id="rId393" Type="http://schemas.openxmlformats.org/officeDocument/2006/relationships/tags" Target="../tags/tag821.xml"/><Relationship Id="rId407" Type="http://schemas.openxmlformats.org/officeDocument/2006/relationships/tags" Target="../tags/tag835.xml"/><Relationship Id="rId449" Type="http://schemas.openxmlformats.org/officeDocument/2006/relationships/tags" Target="../tags/tag877.xml"/><Relationship Id="rId211" Type="http://schemas.openxmlformats.org/officeDocument/2006/relationships/tags" Target="../tags/tag639.xml"/><Relationship Id="rId253" Type="http://schemas.openxmlformats.org/officeDocument/2006/relationships/tags" Target="../tags/tag681.xml"/><Relationship Id="rId295" Type="http://schemas.openxmlformats.org/officeDocument/2006/relationships/tags" Target="../tags/tag723.xml"/><Relationship Id="rId309" Type="http://schemas.openxmlformats.org/officeDocument/2006/relationships/tags" Target="../tags/tag737.xml"/><Relationship Id="rId460" Type="http://schemas.openxmlformats.org/officeDocument/2006/relationships/tags" Target="../tags/tag888.xml"/><Relationship Id="rId516" Type="http://schemas.openxmlformats.org/officeDocument/2006/relationships/tags" Target="../tags/tag944.xml"/><Relationship Id="rId48" Type="http://schemas.openxmlformats.org/officeDocument/2006/relationships/tags" Target="../tags/tag476.xml"/><Relationship Id="rId113" Type="http://schemas.openxmlformats.org/officeDocument/2006/relationships/tags" Target="../tags/tag541.xml"/><Relationship Id="rId320" Type="http://schemas.openxmlformats.org/officeDocument/2006/relationships/tags" Target="../tags/tag748.xml"/><Relationship Id="rId155" Type="http://schemas.openxmlformats.org/officeDocument/2006/relationships/tags" Target="../tags/tag583.xml"/><Relationship Id="rId197" Type="http://schemas.openxmlformats.org/officeDocument/2006/relationships/tags" Target="../tags/tag625.xml"/><Relationship Id="rId362" Type="http://schemas.openxmlformats.org/officeDocument/2006/relationships/tags" Target="../tags/tag790.xml"/><Relationship Id="rId418" Type="http://schemas.openxmlformats.org/officeDocument/2006/relationships/tags" Target="../tags/tag846.xml"/><Relationship Id="rId222" Type="http://schemas.openxmlformats.org/officeDocument/2006/relationships/tags" Target="../tags/tag650.xml"/><Relationship Id="rId264" Type="http://schemas.openxmlformats.org/officeDocument/2006/relationships/tags" Target="../tags/tag692.xml"/><Relationship Id="rId471" Type="http://schemas.openxmlformats.org/officeDocument/2006/relationships/tags" Target="../tags/tag899.xml"/><Relationship Id="rId17" Type="http://schemas.openxmlformats.org/officeDocument/2006/relationships/tags" Target="../tags/tag445.xml"/><Relationship Id="rId59" Type="http://schemas.openxmlformats.org/officeDocument/2006/relationships/tags" Target="../tags/tag487.xml"/><Relationship Id="rId124" Type="http://schemas.openxmlformats.org/officeDocument/2006/relationships/tags" Target="../tags/tag552.xml"/><Relationship Id="rId527" Type="http://schemas.openxmlformats.org/officeDocument/2006/relationships/tags" Target="../tags/tag955.xml"/><Relationship Id="rId70" Type="http://schemas.openxmlformats.org/officeDocument/2006/relationships/tags" Target="../tags/tag498.xml"/><Relationship Id="rId166" Type="http://schemas.openxmlformats.org/officeDocument/2006/relationships/tags" Target="../tags/tag594.xml"/><Relationship Id="rId331" Type="http://schemas.openxmlformats.org/officeDocument/2006/relationships/tags" Target="../tags/tag759.xml"/><Relationship Id="rId373" Type="http://schemas.openxmlformats.org/officeDocument/2006/relationships/tags" Target="../tags/tag801.xml"/><Relationship Id="rId429" Type="http://schemas.openxmlformats.org/officeDocument/2006/relationships/tags" Target="../tags/tag857.xml"/><Relationship Id="rId1" Type="http://schemas.openxmlformats.org/officeDocument/2006/relationships/tags" Target="../tags/tag429.xml"/><Relationship Id="rId233" Type="http://schemas.openxmlformats.org/officeDocument/2006/relationships/tags" Target="../tags/tag661.xml"/><Relationship Id="rId440" Type="http://schemas.openxmlformats.org/officeDocument/2006/relationships/tags" Target="../tags/tag868.xml"/><Relationship Id="rId28" Type="http://schemas.openxmlformats.org/officeDocument/2006/relationships/tags" Target="../tags/tag456.xml"/><Relationship Id="rId275" Type="http://schemas.openxmlformats.org/officeDocument/2006/relationships/tags" Target="../tags/tag703.xml"/><Relationship Id="rId300" Type="http://schemas.openxmlformats.org/officeDocument/2006/relationships/tags" Target="../tags/tag728.xml"/><Relationship Id="rId482" Type="http://schemas.openxmlformats.org/officeDocument/2006/relationships/tags" Target="../tags/tag910.xml"/><Relationship Id="rId538" Type="http://schemas.openxmlformats.org/officeDocument/2006/relationships/tags" Target="../tags/tag966.xml"/><Relationship Id="rId81" Type="http://schemas.openxmlformats.org/officeDocument/2006/relationships/tags" Target="../tags/tag509.xml"/><Relationship Id="rId135" Type="http://schemas.openxmlformats.org/officeDocument/2006/relationships/tags" Target="../tags/tag563.xml"/><Relationship Id="rId177" Type="http://schemas.openxmlformats.org/officeDocument/2006/relationships/tags" Target="../tags/tag605.xml"/><Relationship Id="rId342" Type="http://schemas.openxmlformats.org/officeDocument/2006/relationships/tags" Target="../tags/tag770.xml"/><Relationship Id="rId384" Type="http://schemas.openxmlformats.org/officeDocument/2006/relationships/tags" Target="../tags/tag812.xml"/><Relationship Id="rId202" Type="http://schemas.openxmlformats.org/officeDocument/2006/relationships/tags" Target="../tags/tag630.xml"/><Relationship Id="rId244" Type="http://schemas.openxmlformats.org/officeDocument/2006/relationships/tags" Target="../tags/tag672.xml"/><Relationship Id="rId39" Type="http://schemas.openxmlformats.org/officeDocument/2006/relationships/tags" Target="../tags/tag467.xml"/><Relationship Id="rId286" Type="http://schemas.openxmlformats.org/officeDocument/2006/relationships/tags" Target="../tags/tag714.xml"/><Relationship Id="rId451" Type="http://schemas.openxmlformats.org/officeDocument/2006/relationships/tags" Target="../tags/tag879.xml"/><Relationship Id="rId493" Type="http://schemas.openxmlformats.org/officeDocument/2006/relationships/tags" Target="../tags/tag921.xml"/><Relationship Id="rId507" Type="http://schemas.openxmlformats.org/officeDocument/2006/relationships/tags" Target="../tags/tag935.xml"/><Relationship Id="rId549" Type="http://schemas.openxmlformats.org/officeDocument/2006/relationships/tags" Target="../tags/tag977.xml"/><Relationship Id="rId50" Type="http://schemas.openxmlformats.org/officeDocument/2006/relationships/tags" Target="../tags/tag478.xml"/><Relationship Id="rId104" Type="http://schemas.openxmlformats.org/officeDocument/2006/relationships/tags" Target="../tags/tag532.xml"/><Relationship Id="rId146" Type="http://schemas.openxmlformats.org/officeDocument/2006/relationships/tags" Target="../tags/tag574.xml"/><Relationship Id="rId188" Type="http://schemas.openxmlformats.org/officeDocument/2006/relationships/tags" Target="../tags/tag616.xml"/><Relationship Id="rId311" Type="http://schemas.openxmlformats.org/officeDocument/2006/relationships/tags" Target="../tags/tag739.xml"/><Relationship Id="rId353" Type="http://schemas.openxmlformats.org/officeDocument/2006/relationships/tags" Target="../tags/tag781.xml"/><Relationship Id="rId395" Type="http://schemas.openxmlformats.org/officeDocument/2006/relationships/tags" Target="../tags/tag823.xml"/><Relationship Id="rId409" Type="http://schemas.openxmlformats.org/officeDocument/2006/relationships/tags" Target="../tags/tag837.xml"/><Relationship Id="rId92" Type="http://schemas.openxmlformats.org/officeDocument/2006/relationships/tags" Target="../tags/tag520.xml"/><Relationship Id="rId213" Type="http://schemas.openxmlformats.org/officeDocument/2006/relationships/tags" Target="../tags/tag641.xml"/><Relationship Id="rId420" Type="http://schemas.openxmlformats.org/officeDocument/2006/relationships/tags" Target="../tags/tag848.xml"/><Relationship Id="rId255" Type="http://schemas.openxmlformats.org/officeDocument/2006/relationships/tags" Target="../tags/tag683.xml"/><Relationship Id="rId297" Type="http://schemas.openxmlformats.org/officeDocument/2006/relationships/tags" Target="../tags/tag725.xml"/><Relationship Id="rId462" Type="http://schemas.openxmlformats.org/officeDocument/2006/relationships/tags" Target="../tags/tag890.xml"/><Relationship Id="rId518" Type="http://schemas.openxmlformats.org/officeDocument/2006/relationships/tags" Target="../tags/tag946.xml"/><Relationship Id="rId115" Type="http://schemas.openxmlformats.org/officeDocument/2006/relationships/tags" Target="../tags/tag543.xml"/><Relationship Id="rId157" Type="http://schemas.openxmlformats.org/officeDocument/2006/relationships/tags" Target="../tags/tag585.xml"/><Relationship Id="rId322" Type="http://schemas.openxmlformats.org/officeDocument/2006/relationships/tags" Target="../tags/tag750.xml"/><Relationship Id="rId364" Type="http://schemas.openxmlformats.org/officeDocument/2006/relationships/tags" Target="../tags/tag792.xml"/><Relationship Id="rId61" Type="http://schemas.openxmlformats.org/officeDocument/2006/relationships/tags" Target="../tags/tag489.xml"/><Relationship Id="rId199" Type="http://schemas.openxmlformats.org/officeDocument/2006/relationships/tags" Target="../tags/tag627.xml"/><Relationship Id="rId19" Type="http://schemas.openxmlformats.org/officeDocument/2006/relationships/tags" Target="../tags/tag447.xml"/><Relationship Id="rId224" Type="http://schemas.openxmlformats.org/officeDocument/2006/relationships/tags" Target="../tags/tag652.xml"/><Relationship Id="rId266" Type="http://schemas.openxmlformats.org/officeDocument/2006/relationships/tags" Target="../tags/tag694.xml"/><Relationship Id="rId431" Type="http://schemas.openxmlformats.org/officeDocument/2006/relationships/tags" Target="../tags/tag859.xml"/><Relationship Id="rId473" Type="http://schemas.openxmlformats.org/officeDocument/2006/relationships/tags" Target="../tags/tag901.xml"/><Relationship Id="rId529" Type="http://schemas.openxmlformats.org/officeDocument/2006/relationships/tags" Target="../tags/tag957.xml"/><Relationship Id="rId30" Type="http://schemas.openxmlformats.org/officeDocument/2006/relationships/tags" Target="../tags/tag458.xml"/><Relationship Id="rId126" Type="http://schemas.openxmlformats.org/officeDocument/2006/relationships/tags" Target="../tags/tag554.xml"/><Relationship Id="rId168" Type="http://schemas.openxmlformats.org/officeDocument/2006/relationships/tags" Target="../tags/tag596.xml"/><Relationship Id="rId333" Type="http://schemas.openxmlformats.org/officeDocument/2006/relationships/tags" Target="../tags/tag761.xml"/><Relationship Id="rId540" Type="http://schemas.openxmlformats.org/officeDocument/2006/relationships/tags" Target="../tags/tag968.xml"/><Relationship Id="rId72" Type="http://schemas.openxmlformats.org/officeDocument/2006/relationships/tags" Target="../tags/tag500.xml"/><Relationship Id="rId375" Type="http://schemas.openxmlformats.org/officeDocument/2006/relationships/tags" Target="../tags/tag803.xml"/><Relationship Id="rId3" Type="http://schemas.openxmlformats.org/officeDocument/2006/relationships/tags" Target="../tags/tag431.xml"/><Relationship Id="rId235" Type="http://schemas.openxmlformats.org/officeDocument/2006/relationships/tags" Target="../tags/tag663.xml"/><Relationship Id="rId277" Type="http://schemas.openxmlformats.org/officeDocument/2006/relationships/tags" Target="../tags/tag705.xml"/><Relationship Id="rId400" Type="http://schemas.openxmlformats.org/officeDocument/2006/relationships/tags" Target="../tags/tag828.xml"/><Relationship Id="rId442" Type="http://schemas.openxmlformats.org/officeDocument/2006/relationships/tags" Target="../tags/tag870.xml"/><Relationship Id="rId484" Type="http://schemas.openxmlformats.org/officeDocument/2006/relationships/tags" Target="../tags/tag912.xml"/><Relationship Id="rId137" Type="http://schemas.openxmlformats.org/officeDocument/2006/relationships/tags" Target="../tags/tag565.xml"/><Relationship Id="rId302" Type="http://schemas.openxmlformats.org/officeDocument/2006/relationships/tags" Target="../tags/tag730.xml"/><Relationship Id="rId344" Type="http://schemas.openxmlformats.org/officeDocument/2006/relationships/tags" Target="../tags/tag772.xml"/><Relationship Id="rId41" Type="http://schemas.openxmlformats.org/officeDocument/2006/relationships/tags" Target="../tags/tag469.xml"/><Relationship Id="rId83" Type="http://schemas.openxmlformats.org/officeDocument/2006/relationships/tags" Target="../tags/tag511.xml"/><Relationship Id="rId179" Type="http://schemas.openxmlformats.org/officeDocument/2006/relationships/tags" Target="../tags/tag607.xml"/><Relationship Id="rId386" Type="http://schemas.openxmlformats.org/officeDocument/2006/relationships/tags" Target="../tags/tag814.xml"/><Relationship Id="rId551" Type="http://schemas.openxmlformats.org/officeDocument/2006/relationships/slideLayout" Target="../slideLayouts/slideLayout7.xml"/><Relationship Id="rId190" Type="http://schemas.openxmlformats.org/officeDocument/2006/relationships/tags" Target="../tags/tag618.xml"/><Relationship Id="rId204" Type="http://schemas.openxmlformats.org/officeDocument/2006/relationships/tags" Target="../tags/tag632.xml"/><Relationship Id="rId246" Type="http://schemas.openxmlformats.org/officeDocument/2006/relationships/tags" Target="../tags/tag674.xml"/><Relationship Id="rId288" Type="http://schemas.openxmlformats.org/officeDocument/2006/relationships/tags" Target="../tags/tag716.xml"/><Relationship Id="rId411" Type="http://schemas.openxmlformats.org/officeDocument/2006/relationships/tags" Target="../tags/tag839.xml"/><Relationship Id="rId453" Type="http://schemas.openxmlformats.org/officeDocument/2006/relationships/tags" Target="../tags/tag881.xml"/><Relationship Id="rId509" Type="http://schemas.openxmlformats.org/officeDocument/2006/relationships/tags" Target="../tags/tag937.xml"/><Relationship Id="rId106" Type="http://schemas.openxmlformats.org/officeDocument/2006/relationships/tags" Target="../tags/tag534.xml"/><Relationship Id="rId313" Type="http://schemas.openxmlformats.org/officeDocument/2006/relationships/tags" Target="../tags/tag741.xml"/><Relationship Id="rId495" Type="http://schemas.openxmlformats.org/officeDocument/2006/relationships/tags" Target="../tags/tag923.xml"/><Relationship Id="rId10" Type="http://schemas.openxmlformats.org/officeDocument/2006/relationships/tags" Target="../tags/tag438.xml"/><Relationship Id="rId52" Type="http://schemas.openxmlformats.org/officeDocument/2006/relationships/tags" Target="../tags/tag480.xml"/><Relationship Id="rId94" Type="http://schemas.openxmlformats.org/officeDocument/2006/relationships/tags" Target="../tags/tag522.xml"/><Relationship Id="rId148" Type="http://schemas.openxmlformats.org/officeDocument/2006/relationships/tags" Target="../tags/tag576.xml"/><Relationship Id="rId355" Type="http://schemas.openxmlformats.org/officeDocument/2006/relationships/tags" Target="../tags/tag783.xml"/><Relationship Id="rId397" Type="http://schemas.openxmlformats.org/officeDocument/2006/relationships/tags" Target="../tags/tag825.xml"/><Relationship Id="rId520" Type="http://schemas.openxmlformats.org/officeDocument/2006/relationships/tags" Target="../tags/tag948.xml"/><Relationship Id="rId215" Type="http://schemas.openxmlformats.org/officeDocument/2006/relationships/tags" Target="../tags/tag643.xml"/><Relationship Id="rId257" Type="http://schemas.openxmlformats.org/officeDocument/2006/relationships/tags" Target="../tags/tag685.xml"/><Relationship Id="rId422" Type="http://schemas.openxmlformats.org/officeDocument/2006/relationships/tags" Target="../tags/tag850.xml"/><Relationship Id="rId464" Type="http://schemas.openxmlformats.org/officeDocument/2006/relationships/tags" Target="../tags/tag892.xml"/><Relationship Id="rId299" Type="http://schemas.openxmlformats.org/officeDocument/2006/relationships/tags" Target="../tags/tag727.xml"/><Relationship Id="rId63" Type="http://schemas.openxmlformats.org/officeDocument/2006/relationships/tags" Target="../tags/tag491.xml"/><Relationship Id="rId159" Type="http://schemas.openxmlformats.org/officeDocument/2006/relationships/tags" Target="../tags/tag587.xml"/><Relationship Id="rId366" Type="http://schemas.openxmlformats.org/officeDocument/2006/relationships/tags" Target="../tags/tag794.xml"/><Relationship Id="rId226" Type="http://schemas.openxmlformats.org/officeDocument/2006/relationships/tags" Target="../tags/tag654.xml"/><Relationship Id="rId433" Type="http://schemas.openxmlformats.org/officeDocument/2006/relationships/tags" Target="../tags/tag861.xml"/><Relationship Id="rId74" Type="http://schemas.openxmlformats.org/officeDocument/2006/relationships/tags" Target="../tags/tag502.xml"/><Relationship Id="rId377" Type="http://schemas.openxmlformats.org/officeDocument/2006/relationships/tags" Target="../tags/tag805.xml"/><Relationship Id="rId500" Type="http://schemas.openxmlformats.org/officeDocument/2006/relationships/tags" Target="../tags/tag928.xml"/><Relationship Id="rId5" Type="http://schemas.openxmlformats.org/officeDocument/2006/relationships/tags" Target="../tags/tag433.xml"/><Relationship Id="rId237" Type="http://schemas.openxmlformats.org/officeDocument/2006/relationships/tags" Target="../tags/tag665.xml"/><Relationship Id="rId444" Type="http://schemas.openxmlformats.org/officeDocument/2006/relationships/tags" Target="../tags/tag872.xml"/><Relationship Id="rId290" Type="http://schemas.openxmlformats.org/officeDocument/2006/relationships/tags" Target="../tags/tag718.xml"/><Relationship Id="rId304" Type="http://schemas.openxmlformats.org/officeDocument/2006/relationships/tags" Target="../tags/tag732.xml"/><Relationship Id="rId388" Type="http://schemas.openxmlformats.org/officeDocument/2006/relationships/tags" Target="../tags/tag816.xml"/><Relationship Id="rId511" Type="http://schemas.openxmlformats.org/officeDocument/2006/relationships/tags" Target="../tags/tag939.xml"/><Relationship Id="rId85" Type="http://schemas.openxmlformats.org/officeDocument/2006/relationships/tags" Target="../tags/tag513.xml"/><Relationship Id="rId150" Type="http://schemas.openxmlformats.org/officeDocument/2006/relationships/tags" Target="../tags/tag578.xml"/><Relationship Id="rId248" Type="http://schemas.openxmlformats.org/officeDocument/2006/relationships/tags" Target="../tags/tag676.xml"/><Relationship Id="rId455" Type="http://schemas.openxmlformats.org/officeDocument/2006/relationships/tags" Target="../tags/tag883.xml"/><Relationship Id="rId12" Type="http://schemas.openxmlformats.org/officeDocument/2006/relationships/tags" Target="../tags/tag440.xml"/><Relationship Id="rId108" Type="http://schemas.openxmlformats.org/officeDocument/2006/relationships/tags" Target="../tags/tag536.xml"/><Relationship Id="rId315" Type="http://schemas.openxmlformats.org/officeDocument/2006/relationships/tags" Target="../tags/tag743.xml"/><Relationship Id="rId522" Type="http://schemas.openxmlformats.org/officeDocument/2006/relationships/tags" Target="../tags/tag950.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xml"/><Relationship Id="rId1" Type="http://schemas.openxmlformats.org/officeDocument/2006/relationships/tags" Target="../tags/tag979.xml"/></Relationships>
</file>

<file path=ppt/slides/_rels/slide16.xml.rels><?xml version="1.0" encoding="UTF-8" standalone="yes"?>
<Relationships xmlns="http://schemas.openxmlformats.org/package/2006/relationships"><Relationship Id="rId8" Type="http://schemas.openxmlformats.org/officeDocument/2006/relationships/tags" Target="../tags/tag989.xml"/><Relationship Id="rId13" Type="http://schemas.openxmlformats.org/officeDocument/2006/relationships/tags" Target="../tags/tag994.xml"/><Relationship Id="rId18" Type="http://schemas.openxmlformats.org/officeDocument/2006/relationships/tags" Target="../tags/tag999.xml"/><Relationship Id="rId26" Type="http://schemas.openxmlformats.org/officeDocument/2006/relationships/tags" Target="../tags/tag1007.xml"/><Relationship Id="rId3" Type="http://schemas.openxmlformats.org/officeDocument/2006/relationships/tags" Target="../tags/tag984.xml"/><Relationship Id="rId21" Type="http://schemas.openxmlformats.org/officeDocument/2006/relationships/tags" Target="../tags/tag1002.xml"/><Relationship Id="rId7" Type="http://schemas.openxmlformats.org/officeDocument/2006/relationships/tags" Target="../tags/tag988.xml"/><Relationship Id="rId12" Type="http://schemas.openxmlformats.org/officeDocument/2006/relationships/tags" Target="../tags/tag993.xml"/><Relationship Id="rId17" Type="http://schemas.openxmlformats.org/officeDocument/2006/relationships/tags" Target="../tags/tag998.xml"/><Relationship Id="rId25" Type="http://schemas.openxmlformats.org/officeDocument/2006/relationships/tags" Target="../tags/tag1006.xml"/><Relationship Id="rId2" Type="http://schemas.openxmlformats.org/officeDocument/2006/relationships/tags" Target="../tags/tag983.xml"/><Relationship Id="rId16" Type="http://schemas.openxmlformats.org/officeDocument/2006/relationships/tags" Target="../tags/tag997.xml"/><Relationship Id="rId20" Type="http://schemas.openxmlformats.org/officeDocument/2006/relationships/tags" Target="../tags/tag1001.xml"/><Relationship Id="rId29" Type="http://schemas.openxmlformats.org/officeDocument/2006/relationships/slideLayout" Target="../slideLayouts/slideLayout7.xml"/><Relationship Id="rId1" Type="http://schemas.openxmlformats.org/officeDocument/2006/relationships/tags" Target="../tags/tag982.xml"/><Relationship Id="rId6" Type="http://schemas.openxmlformats.org/officeDocument/2006/relationships/tags" Target="../tags/tag987.xml"/><Relationship Id="rId11" Type="http://schemas.openxmlformats.org/officeDocument/2006/relationships/tags" Target="../tags/tag992.xml"/><Relationship Id="rId24" Type="http://schemas.openxmlformats.org/officeDocument/2006/relationships/tags" Target="../tags/tag1005.xml"/><Relationship Id="rId5" Type="http://schemas.openxmlformats.org/officeDocument/2006/relationships/tags" Target="../tags/tag986.xml"/><Relationship Id="rId15" Type="http://schemas.openxmlformats.org/officeDocument/2006/relationships/tags" Target="../tags/tag996.xml"/><Relationship Id="rId23" Type="http://schemas.openxmlformats.org/officeDocument/2006/relationships/tags" Target="../tags/tag1004.xml"/><Relationship Id="rId28" Type="http://schemas.openxmlformats.org/officeDocument/2006/relationships/tags" Target="../tags/tag1009.xml"/><Relationship Id="rId10" Type="http://schemas.openxmlformats.org/officeDocument/2006/relationships/tags" Target="../tags/tag991.xml"/><Relationship Id="rId19" Type="http://schemas.openxmlformats.org/officeDocument/2006/relationships/tags" Target="../tags/tag1000.xml"/><Relationship Id="rId4" Type="http://schemas.openxmlformats.org/officeDocument/2006/relationships/tags" Target="../tags/tag985.xml"/><Relationship Id="rId9" Type="http://schemas.openxmlformats.org/officeDocument/2006/relationships/tags" Target="../tags/tag990.xml"/><Relationship Id="rId14" Type="http://schemas.openxmlformats.org/officeDocument/2006/relationships/tags" Target="../tags/tag995.xml"/><Relationship Id="rId22" Type="http://schemas.openxmlformats.org/officeDocument/2006/relationships/tags" Target="../tags/tag1003.xml"/><Relationship Id="rId27" Type="http://schemas.openxmlformats.org/officeDocument/2006/relationships/tags" Target="../tags/tag1008.xml"/><Relationship Id="rId30"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26" Type="http://schemas.openxmlformats.org/officeDocument/2006/relationships/tags" Target="../tags/tag1035.xml"/><Relationship Id="rId21" Type="http://schemas.openxmlformats.org/officeDocument/2006/relationships/tags" Target="../tags/tag1030.xml"/><Relationship Id="rId42" Type="http://schemas.openxmlformats.org/officeDocument/2006/relationships/tags" Target="../tags/tag1051.xml"/><Relationship Id="rId47" Type="http://schemas.openxmlformats.org/officeDocument/2006/relationships/tags" Target="../tags/tag1056.xml"/><Relationship Id="rId63" Type="http://schemas.openxmlformats.org/officeDocument/2006/relationships/tags" Target="../tags/tag1072.xml"/><Relationship Id="rId68" Type="http://schemas.openxmlformats.org/officeDocument/2006/relationships/notesSlide" Target="../notesSlides/notesSlide17.xml"/><Relationship Id="rId16" Type="http://schemas.openxmlformats.org/officeDocument/2006/relationships/tags" Target="../tags/tag1025.xml"/><Relationship Id="rId11" Type="http://schemas.openxmlformats.org/officeDocument/2006/relationships/tags" Target="../tags/tag1020.xml"/><Relationship Id="rId24" Type="http://schemas.openxmlformats.org/officeDocument/2006/relationships/tags" Target="../tags/tag1033.xml"/><Relationship Id="rId32" Type="http://schemas.openxmlformats.org/officeDocument/2006/relationships/tags" Target="../tags/tag1041.xml"/><Relationship Id="rId37" Type="http://schemas.openxmlformats.org/officeDocument/2006/relationships/tags" Target="../tags/tag1046.xml"/><Relationship Id="rId40" Type="http://schemas.openxmlformats.org/officeDocument/2006/relationships/tags" Target="../tags/tag1049.xml"/><Relationship Id="rId45" Type="http://schemas.openxmlformats.org/officeDocument/2006/relationships/tags" Target="../tags/tag1054.xml"/><Relationship Id="rId53" Type="http://schemas.openxmlformats.org/officeDocument/2006/relationships/tags" Target="../tags/tag1062.xml"/><Relationship Id="rId58" Type="http://schemas.openxmlformats.org/officeDocument/2006/relationships/tags" Target="../tags/tag1067.xml"/><Relationship Id="rId66" Type="http://schemas.openxmlformats.org/officeDocument/2006/relationships/tags" Target="../tags/tag1075.xml"/><Relationship Id="rId74" Type="http://schemas.openxmlformats.org/officeDocument/2006/relationships/image" Target="../media/image49.jpeg"/><Relationship Id="rId79" Type="http://schemas.openxmlformats.org/officeDocument/2006/relationships/image" Target="../media/image53.jpeg"/><Relationship Id="rId5" Type="http://schemas.openxmlformats.org/officeDocument/2006/relationships/tags" Target="../tags/tag1014.xml"/><Relationship Id="rId61" Type="http://schemas.openxmlformats.org/officeDocument/2006/relationships/tags" Target="../tags/tag1070.xml"/><Relationship Id="rId19" Type="http://schemas.openxmlformats.org/officeDocument/2006/relationships/tags" Target="../tags/tag1028.xml"/><Relationship Id="rId14" Type="http://schemas.openxmlformats.org/officeDocument/2006/relationships/tags" Target="../tags/tag1023.xml"/><Relationship Id="rId22" Type="http://schemas.openxmlformats.org/officeDocument/2006/relationships/tags" Target="../tags/tag1031.xml"/><Relationship Id="rId27" Type="http://schemas.openxmlformats.org/officeDocument/2006/relationships/tags" Target="../tags/tag1036.xml"/><Relationship Id="rId30" Type="http://schemas.openxmlformats.org/officeDocument/2006/relationships/tags" Target="../tags/tag1039.xml"/><Relationship Id="rId35" Type="http://schemas.openxmlformats.org/officeDocument/2006/relationships/tags" Target="../tags/tag1044.xml"/><Relationship Id="rId43" Type="http://schemas.openxmlformats.org/officeDocument/2006/relationships/tags" Target="../tags/tag1052.xml"/><Relationship Id="rId48" Type="http://schemas.openxmlformats.org/officeDocument/2006/relationships/tags" Target="../tags/tag1057.xml"/><Relationship Id="rId56" Type="http://schemas.openxmlformats.org/officeDocument/2006/relationships/tags" Target="../tags/tag1065.xml"/><Relationship Id="rId64" Type="http://schemas.openxmlformats.org/officeDocument/2006/relationships/tags" Target="../tags/tag1073.xml"/><Relationship Id="rId69" Type="http://schemas.openxmlformats.org/officeDocument/2006/relationships/image" Target="../media/image22.png"/><Relationship Id="rId77" Type="http://schemas.openxmlformats.org/officeDocument/2006/relationships/image" Target="../media/image52.jpeg"/><Relationship Id="rId8" Type="http://schemas.openxmlformats.org/officeDocument/2006/relationships/tags" Target="../tags/tag1017.xml"/><Relationship Id="rId51" Type="http://schemas.openxmlformats.org/officeDocument/2006/relationships/tags" Target="../tags/tag1060.xml"/><Relationship Id="rId72" Type="http://schemas.openxmlformats.org/officeDocument/2006/relationships/image" Target="../media/image18.png"/><Relationship Id="rId3" Type="http://schemas.openxmlformats.org/officeDocument/2006/relationships/tags" Target="../tags/tag1012.xml"/><Relationship Id="rId12" Type="http://schemas.openxmlformats.org/officeDocument/2006/relationships/tags" Target="../tags/tag1021.xml"/><Relationship Id="rId17" Type="http://schemas.openxmlformats.org/officeDocument/2006/relationships/tags" Target="../tags/tag1026.xml"/><Relationship Id="rId25" Type="http://schemas.openxmlformats.org/officeDocument/2006/relationships/tags" Target="../tags/tag1034.xml"/><Relationship Id="rId33" Type="http://schemas.openxmlformats.org/officeDocument/2006/relationships/tags" Target="../tags/tag1042.xml"/><Relationship Id="rId38" Type="http://schemas.openxmlformats.org/officeDocument/2006/relationships/tags" Target="../tags/tag1047.xml"/><Relationship Id="rId46" Type="http://schemas.openxmlformats.org/officeDocument/2006/relationships/tags" Target="../tags/tag1055.xml"/><Relationship Id="rId59" Type="http://schemas.openxmlformats.org/officeDocument/2006/relationships/tags" Target="../tags/tag1068.xml"/><Relationship Id="rId67" Type="http://schemas.openxmlformats.org/officeDocument/2006/relationships/slideLayout" Target="../slideLayouts/slideLayout7.xml"/><Relationship Id="rId20" Type="http://schemas.openxmlformats.org/officeDocument/2006/relationships/tags" Target="../tags/tag1029.xml"/><Relationship Id="rId41" Type="http://schemas.openxmlformats.org/officeDocument/2006/relationships/tags" Target="../tags/tag1050.xml"/><Relationship Id="rId54" Type="http://schemas.openxmlformats.org/officeDocument/2006/relationships/tags" Target="../tags/tag1063.xml"/><Relationship Id="rId62" Type="http://schemas.openxmlformats.org/officeDocument/2006/relationships/tags" Target="../tags/tag1071.xml"/><Relationship Id="rId70" Type="http://schemas.openxmlformats.org/officeDocument/2006/relationships/image" Target="../media/image20.png"/><Relationship Id="rId75" Type="http://schemas.openxmlformats.org/officeDocument/2006/relationships/image" Target="../media/image50.jpeg"/><Relationship Id="rId1" Type="http://schemas.openxmlformats.org/officeDocument/2006/relationships/tags" Target="../tags/tag1010.xml"/><Relationship Id="rId6" Type="http://schemas.openxmlformats.org/officeDocument/2006/relationships/tags" Target="../tags/tag1015.xml"/><Relationship Id="rId15" Type="http://schemas.openxmlformats.org/officeDocument/2006/relationships/tags" Target="../tags/tag1024.xml"/><Relationship Id="rId23" Type="http://schemas.openxmlformats.org/officeDocument/2006/relationships/tags" Target="../tags/tag1032.xml"/><Relationship Id="rId28" Type="http://schemas.openxmlformats.org/officeDocument/2006/relationships/tags" Target="../tags/tag1037.xml"/><Relationship Id="rId36" Type="http://schemas.openxmlformats.org/officeDocument/2006/relationships/tags" Target="../tags/tag1045.xml"/><Relationship Id="rId49" Type="http://schemas.openxmlformats.org/officeDocument/2006/relationships/tags" Target="../tags/tag1058.xml"/><Relationship Id="rId57" Type="http://schemas.openxmlformats.org/officeDocument/2006/relationships/tags" Target="../tags/tag1066.xml"/><Relationship Id="rId10" Type="http://schemas.openxmlformats.org/officeDocument/2006/relationships/tags" Target="../tags/tag1019.xml"/><Relationship Id="rId31" Type="http://schemas.openxmlformats.org/officeDocument/2006/relationships/tags" Target="../tags/tag1040.xml"/><Relationship Id="rId44" Type="http://schemas.openxmlformats.org/officeDocument/2006/relationships/tags" Target="../tags/tag1053.xml"/><Relationship Id="rId52" Type="http://schemas.openxmlformats.org/officeDocument/2006/relationships/tags" Target="../tags/tag1061.xml"/><Relationship Id="rId60" Type="http://schemas.openxmlformats.org/officeDocument/2006/relationships/tags" Target="../tags/tag1069.xml"/><Relationship Id="rId65" Type="http://schemas.openxmlformats.org/officeDocument/2006/relationships/tags" Target="../tags/tag1074.xml"/><Relationship Id="rId73" Type="http://schemas.openxmlformats.org/officeDocument/2006/relationships/image" Target="../media/image23.png"/><Relationship Id="rId78" Type="http://schemas.openxmlformats.org/officeDocument/2006/relationships/image" Target="../media/image24.png"/><Relationship Id="rId4" Type="http://schemas.openxmlformats.org/officeDocument/2006/relationships/tags" Target="../tags/tag1013.xml"/><Relationship Id="rId9" Type="http://schemas.openxmlformats.org/officeDocument/2006/relationships/tags" Target="../tags/tag1018.xml"/><Relationship Id="rId13" Type="http://schemas.openxmlformats.org/officeDocument/2006/relationships/tags" Target="../tags/tag1022.xml"/><Relationship Id="rId18" Type="http://schemas.openxmlformats.org/officeDocument/2006/relationships/tags" Target="../tags/tag1027.xml"/><Relationship Id="rId39" Type="http://schemas.openxmlformats.org/officeDocument/2006/relationships/tags" Target="../tags/tag1048.xml"/><Relationship Id="rId34" Type="http://schemas.openxmlformats.org/officeDocument/2006/relationships/tags" Target="../tags/tag1043.xml"/><Relationship Id="rId50" Type="http://schemas.openxmlformats.org/officeDocument/2006/relationships/tags" Target="../tags/tag1059.xml"/><Relationship Id="rId55" Type="http://schemas.openxmlformats.org/officeDocument/2006/relationships/tags" Target="../tags/tag1064.xml"/><Relationship Id="rId76" Type="http://schemas.openxmlformats.org/officeDocument/2006/relationships/image" Target="../media/image51.jpeg"/><Relationship Id="rId7" Type="http://schemas.openxmlformats.org/officeDocument/2006/relationships/tags" Target="../tags/tag1016.xml"/><Relationship Id="rId71" Type="http://schemas.openxmlformats.org/officeDocument/2006/relationships/image" Target="../media/image48.png"/><Relationship Id="rId2" Type="http://schemas.openxmlformats.org/officeDocument/2006/relationships/tags" Target="../tags/tag1011.xml"/><Relationship Id="rId29" Type="http://schemas.openxmlformats.org/officeDocument/2006/relationships/tags" Target="../tags/tag1038.xml"/></Relationships>
</file>

<file path=ppt/slides/_rels/slide18.xml.rels><?xml version="1.0" encoding="UTF-8" standalone="yes"?>
<Relationships xmlns="http://schemas.openxmlformats.org/package/2006/relationships"><Relationship Id="rId8" Type="http://schemas.openxmlformats.org/officeDocument/2006/relationships/tags" Target="../tags/tag1085.xml"/><Relationship Id="rId13" Type="http://schemas.openxmlformats.org/officeDocument/2006/relationships/tags" Target="../tags/tag1090.xml"/><Relationship Id="rId18" Type="http://schemas.openxmlformats.org/officeDocument/2006/relationships/slideLayout" Target="../slideLayouts/slideLayout7.xml"/><Relationship Id="rId3" Type="http://schemas.openxmlformats.org/officeDocument/2006/relationships/tags" Target="../tags/tag1080.xml"/><Relationship Id="rId7" Type="http://schemas.openxmlformats.org/officeDocument/2006/relationships/tags" Target="../tags/tag1084.xml"/><Relationship Id="rId12" Type="http://schemas.openxmlformats.org/officeDocument/2006/relationships/tags" Target="../tags/tag1089.xml"/><Relationship Id="rId17" Type="http://schemas.openxmlformats.org/officeDocument/2006/relationships/tags" Target="../tags/tag1094.xml"/><Relationship Id="rId2" Type="http://schemas.openxmlformats.org/officeDocument/2006/relationships/tags" Target="../tags/tag1079.xml"/><Relationship Id="rId16" Type="http://schemas.openxmlformats.org/officeDocument/2006/relationships/tags" Target="../tags/tag1093.xml"/><Relationship Id="rId1" Type="http://schemas.openxmlformats.org/officeDocument/2006/relationships/tags" Target="../tags/tag1078.xml"/><Relationship Id="rId6" Type="http://schemas.openxmlformats.org/officeDocument/2006/relationships/tags" Target="../tags/tag1083.xml"/><Relationship Id="rId11" Type="http://schemas.openxmlformats.org/officeDocument/2006/relationships/tags" Target="../tags/tag1088.xml"/><Relationship Id="rId5" Type="http://schemas.openxmlformats.org/officeDocument/2006/relationships/tags" Target="../tags/tag1082.xml"/><Relationship Id="rId15" Type="http://schemas.openxmlformats.org/officeDocument/2006/relationships/tags" Target="../tags/tag1092.xml"/><Relationship Id="rId10" Type="http://schemas.openxmlformats.org/officeDocument/2006/relationships/tags" Target="../tags/tag1087.xml"/><Relationship Id="rId19" Type="http://schemas.openxmlformats.org/officeDocument/2006/relationships/notesSlide" Target="../notesSlides/notesSlide18.xml"/><Relationship Id="rId4" Type="http://schemas.openxmlformats.org/officeDocument/2006/relationships/tags" Target="../tags/tag1081.xml"/><Relationship Id="rId9" Type="http://schemas.openxmlformats.org/officeDocument/2006/relationships/tags" Target="../tags/tag1086.xml"/><Relationship Id="rId14" Type="http://schemas.openxmlformats.org/officeDocument/2006/relationships/tags" Target="../tags/tag1091.xml"/></Relationships>
</file>

<file path=ppt/slides/_rels/slide19.xml.rels><?xml version="1.0" encoding="UTF-8" standalone="yes"?>
<Relationships xmlns="http://schemas.openxmlformats.org/package/2006/relationships"><Relationship Id="rId8" Type="http://schemas.openxmlformats.org/officeDocument/2006/relationships/tags" Target="../tags/tag1102.xml"/><Relationship Id="rId13" Type="http://schemas.openxmlformats.org/officeDocument/2006/relationships/tags" Target="../tags/tag1107.xml"/><Relationship Id="rId18" Type="http://schemas.openxmlformats.org/officeDocument/2006/relationships/image" Target="../media/image56.png"/><Relationship Id="rId3" Type="http://schemas.openxmlformats.org/officeDocument/2006/relationships/tags" Target="../tags/tag1097.xml"/><Relationship Id="rId7" Type="http://schemas.openxmlformats.org/officeDocument/2006/relationships/tags" Target="../tags/tag1101.xml"/><Relationship Id="rId12" Type="http://schemas.openxmlformats.org/officeDocument/2006/relationships/tags" Target="../tags/tag1106.xml"/><Relationship Id="rId17" Type="http://schemas.openxmlformats.org/officeDocument/2006/relationships/image" Target="../media/image55.png"/><Relationship Id="rId2" Type="http://schemas.openxmlformats.org/officeDocument/2006/relationships/tags" Target="../tags/tag1096.xml"/><Relationship Id="rId16" Type="http://schemas.openxmlformats.org/officeDocument/2006/relationships/image" Target="../media/image54.png"/><Relationship Id="rId1" Type="http://schemas.openxmlformats.org/officeDocument/2006/relationships/tags" Target="../tags/tag1095.xml"/><Relationship Id="rId6" Type="http://schemas.openxmlformats.org/officeDocument/2006/relationships/tags" Target="../tags/tag1100.xml"/><Relationship Id="rId11" Type="http://schemas.openxmlformats.org/officeDocument/2006/relationships/tags" Target="../tags/tag1105.xml"/><Relationship Id="rId5" Type="http://schemas.openxmlformats.org/officeDocument/2006/relationships/tags" Target="../tags/tag1099.xml"/><Relationship Id="rId15" Type="http://schemas.openxmlformats.org/officeDocument/2006/relationships/notesSlide" Target="../notesSlides/notesSlide19.xml"/><Relationship Id="rId10" Type="http://schemas.openxmlformats.org/officeDocument/2006/relationships/tags" Target="../tags/tag1104.xml"/><Relationship Id="rId4" Type="http://schemas.openxmlformats.org/officeDocument/2006/relationships/tags" Target="../tags/tag1098.xml"/><Relationship Id="rId9" Type="http://schemas.openxmlformats.org/officeDocument/2006/relationships/tags" Target="../tags/tag1103.xml"/><Relationship Id="rId14"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notesSlide" Target="../notesSlides/notesSlide20.xml"/><Relationship Id="rId7" Type="http://schemas.openxmlformats.org/officeDocument/2006/relationships/image" Target="../media/image24.png"/><Relationship Id="rId2" Type="http://schemas.openxmlformats.org/officeDocument/2006/relationships/slideLayout" Target="../slideLayouts/slideLayout7.xml"/><Relationship Id="rId1" Type="http://schemas.openxmlformats.org/officeDocument/2006/relationships/tags" Target="../tags/tag1108.xml"/><Relationship Id="rId6" Type="http://schemas.openxmlformats.org/officeDocument/2006/relationships/image" Target="../media/image23.png"/><Relationship Id="rId5" Type="http://schemas.openxmlformats.org/officeDocument/2006/relationships/image" Target="../media/image58.png"/><Relationship Id="rId10" Type="http://schemas.openxmlformats.org/officeDocument/2006/relationships/image" Target="../media/image19.png"/><Relationship Id="rId4" Type="http://schemas.openxmlformats.org/officeDocument/2006/relationships/image" Target="../media/image57.png"/><Relationship Id="rId9" Type="http://schemas.openxmlformats.org/officeDocument/2006/relationships/image" Target="../media/image22.png"/></Relationships>
</file>

<file path=ppt/slides/_rels/slide21.xml.rels><?xml version="1.0" encoding="UTF-8" standalone="yes"?>
<Relationships xmlns="http://schemas.openxmlformats.org/package/2006/relationships"><Relationship Id="rId26" Type="http://schemas.openxmlformats.org/officeDocument/2006/relationships/tags" Target="../tags/tag1136.xml"/><Relationship Id="rId21" Type="http://schemas.openxmlformats.org/officeDocument/2006/relationships/tags" Target="../tags/tag1131.xml"/><Relationship Id="rId42" Type="http://schemas.openxmlformats.org/officeDocument/2006/relationships/tags" Target="../tags/tag1152.xml"/><Relationship Id="rId47" Type="http://schemas.openxmlformats.org/officeDocument/2006/relationships/tags" Target="../tags/tag1157.xml"/><Relationship Id="rId63" Type="http://schemas.microsoft.com/office/2007/relationships/hdphoto" Target="../media/hdphoto2.wdp"/><Relationship Id="rId68" Type="http://schemas.openxmlformats.org/officeDocument/2006/relationships/image" Target="../media/image66.png"/><Relationship Id="rId2" Type="http://schemas.openxmlformats.org/officeDocument/2006/relationships/tags" Target="../tags/tag1112.xml"/><Relationship Id="rId16" Type="http://schemas.openxmlformats.org/officeDocument/2006/relationships/tags" Target="../tags/tag1126.xml"/><Relationship Id="rId29" Type="http://schemas.openxmlformats.org/officeDocument/2006/relationships/tags" Target="../tags/tag1139.xml"/><Relationship Id="rId11" Type="http://schemas.openxmlformats.org/officeDocument/2006/relationships/tags" Target="../tags/tag1121.xml"/><Relationship Id="rId24" Type="http://schemas.openxmlformats.org/officeDocument/2006/relationships/tags" Target="../tags/tag1134.xml"/><Relationship Id="rId32" Type="http://schemas.openxmlformats.org/officeDocument/2006/relationships/tags" Target="../tags/tag1142.xml"/><Relationship Id="rId37" Type="http://schemas.openxmlformats.org/officeDocument/2006/relationships/tags" Target="../tags/tag1147.xml"/><Relationship Id="rId40" Type="http://schemas.openxmlformats.org/officeDocument/2006/relationships/tags" Target="../tags/tag1150.xml"/><Relationship Id="rId45" Type="http://schemas.openxmlformats.org/officeDocument/2006/relationships/tags" Target="../tags/tag1155.xml"/><Relationship Id="rId53" Type="http://schemas.openxmlformats.org/officeDocument/2006/relationships/tags" Target="../tags/tag1163.xml"/><Relationship Id="rId58" Type="http://schemas.openxmlformats.org/officeDocument/2006/relationships/image" Target="../media/image59.png"/><Relationship Id="rId66" Type="http://schemas.microsoft.com/office/2007/relationships/hdphoto" Target="../media/hdphoto3.wdp"/><Relationship Id="rId74" Type="http://schemas.openxmlformats.org/officeDocument/2006/relationships/image" Target="../media/image72.png"/><Relationship Id="rId5" Type="http://schemas.openxmlformats.org/officeDocument/2006/relationships/tags" Target="../tags/tag1115.xml"/><Relationship Id="rId61" Type="http://schemas.microsoft.com/office/2007/relationships/hdphoto" Target="../media/hdphoto1.wdp"/><Relationship Id="rId19" Type="http://schemas.openxmlformats.org/officeDocument/2006/relationships/tags" Target="../tags/tag1129.xml"/><Relationship Id="rId14" Type="http://schemas.openxmlformats.org/officeDocument/2006/relationships/tags" Target="../tags/tag1124.xml"/><Relationship Id="rId22" Type="http://schemas.openxmlformats.org/officeDocument/2006/relationships/tags" Target="../tags/tag1132.xml"/><Relationship Id="rId27" Type="http://schemas.openxmlformats.org/officeDocument/2006/relationships/tags" Target="../tags/tag1137.xml"/><Relationship Id="rId30" Type="http://schemas.openxmlformats.org/officeDocument/2006/relationships/tags" Target="../tags/tag1140.xml"/><Relationship Id="rId35" Type="http://schemas.openxmlformats.org/officeDocument/2006/relationships/tags" Target="../tags/tag1145.xml"/><Relationship Id="rId43" Type="http://schemas.openxmlformats.org/officeDocument/2006/relationships/tags" Target="../tags/tag1153.xml"/><Relationship Id="rId48" Type="http://schemas.openxmlformats.org/officeDocument/2006/relationships/tags" Target="../tags/tag1158.xml"/><Relationship Id="rId56" Type="http://schemas.openxmlformats.org/officeDocument/2006/relationships/slideLayout" Target="../slideLayouts/slideLayout7.xml"/><Relationship Id="rId64" Type="http://schemas.openxmlformats.org/officeDocument/2006/relationships/image" Target="../media/image63.png"/><Relationship Id="rId69" Type="http://schemas.openxmlformats.org/officeDocument/2006/relationships/image" Target="../media/image67.png"/><Relationship Id="rId8" Type="http://schemas.openxmlformats.org/officeDocument/2006/relationships/tags" Target="../tags/tag1118.xml"/><Relationship Id="rId51" Type="http://schemas.openxmlformats.org/officeDocument/2006/relationships/tags" Target="../tags/tag1161.xml"/><Relationship Id="rId72" Type="http://schemas.openxmlformats.org/officeDocument/2006/relationships/image" Target="../media/image70.png"/><Relationship Id="rId3" Type="http://schemas.openxmlformats.org/officeDocument/2006/relationships/tags" Target="../tags/tag1113.xml"/><Relationship Id="rId12" Type="http://schemas.openxmlformats.org/officeDocument/2006/relationships/tags" Target="../tags/tag1122.xml"/><Relationship Id="rId17" Type="http://schemas.openxmlformats.org/officeDocument/2006/relationships/tags" Target="../tags/tag1127.xml"/><Relationship Id="rId25" Type="http://schemas.openxmlformats.org/officeDocument/2006/relationships/tags" Target="../tags/tag1135.xml"/><Relationship Id="rId33" Type="http://schemas.openxmlformats.org/officeDocument/2006/relationships/tags" Target="../tags/tag1143.xml"/><Relationship Id="rId38" Type="http://schemas.openxmlformats.org/officeDocument/2006/relationships/tags" Target="../tags/tag1148.xml"/><Relationship Id="rId46" Type="http://schemas.openxmlformats.org/officeDocument/2006/relationships/tags" Target="../tags/tag1156.xml"/><Relationship Id="rId59" Type="http://schemas.openxmlformats.org/officeDocument/2006/relationships/image" Target="../media/image60.png"/><Relationship Id="rId67" Type="http://schemas.openxmlformats.org/officeDocument/2006/relationships/image" Target="../media/image65.png"/><Relationship Id="rId20" Type="http://schemas.openxmlformats.org/officeDocument/2006/relationships/tags" Target="../tags/tag1130.xml"/><Relationship Id="rId41" Type="http://schemas.openxmlformats.org/officeDocument/2006/relationships/tags" Target="../tags/tag1151.xml"/><Relationship Id="rId54" Type="http://schemas.openxmlformats.org/officeDocument/2006/relationships/tags" Target="../tags/tag1164.xml"/><Relationship Id="rId62" Type="http://schemas.openxmlformats.org/officeDocument/2006/relationships/image" Target="../media/image62.png"/><Relationship Id="rId70" Type="http://schemas.openxmlformats.org/officeDocument/2006/relationships/image" Target="../media/image68.png"/><Relationship Id="rId75" Type="http://schemas.openxmlformats.org/officeDocument/2006/relationships/image" Target="../media/image73.png"/><Relationship Id="rId1" Type="http://schemas.openxmlformats.org/officeDocument/2006/relationships/tags" Target="../tags/tag1111.xml"/><Relationship Id="rId6" Type="http://schemas.openxmlformats.org/officeDocument/2006/relationships/tags" Target="../tags/tag1116.xml"/><Relationship Id="rId15" Type="http://schemas.openxmlformats.org/officeDocument/2006/relationships/tags" Target="../tags/tag1125.xml"/><Relationship Id="rId23" Type="http://schemas.openxmlformats.org/officeDocument/2006/relationships/tags" Target="../tags/tag1133.xml"/><Relationship Id="rId28" Type="http://schemas.openxmlformats.org/officeDocument/2006/relationships/tags" Target="../tags/tag1138.xml"/><Relationship Id="rId36" Type="http://schemas.openxmlformats.org/officeDocument/2006/relationships/tags" Target="../tags/tag1146.xml"/><Relationship Id="rId49" Type="http://schemas.openxmlformats.org/officeDocument/2006/relationships/tags" Target="../tags/tag1159.xml"/><Relationship Id="rId57" Type="http://schemas.openxmlformats.org/officeDocument/2006/relationships/notesSlide" Target="../notesSlides/notesSlide21.xml"/><Relationship Id="rId10" Type="http://schemas.openxmlformats.org/officeDocument/2006/relationships/tags" Target="../tags/tag1120.xml"/><Relationship Id="rId31" Type="http://schemas.openxmlformats.org/officeDocument/2006/relationships/tags" Target="../tags/tag1141.xml"/><Relationship Id="rId44" Type="http://schemas.openxmlformats.org/officeDocument/2006/relationships/tags" Target="../tags/tag1154.xml"/><Relationship Id="rId52" Type="http://schemas.openxmlformats.org/officeDocument/2006/relationships/tags" Target="../tags/tag1162.xml"/><Relationship Id="rId60" Type="http://schemas.openxmlformats.org/officeDocument/2006/relationships/image" Target="../media/image61.png"/><Relationship Id="rId65" Type="http://schemas.openxmlformats.org/officeDocument/2006/relationships/image" Target="../media/image64.png"/><Relationship Id="rId73" Type="http://schemas.openxmlformats.org/officeDocument/2006/relationships/image" Target="../media/image71.png"/><Relationship Id="rId4" Type="http://schemas.openxmlformats.org/officeDocument/2006/relationships/tags" Target="../tags/tag1114.xml"/><Relationship Id="rId9" Type="http://schemas.openxmlformats.org/officeDocument/2006/relationships/tags" Target="../tags/tag1119.xml"/><Relationship Id="rId13" Type="http://schemas.openxmlformats.org/officeDocument/2006/relationships/tags" Target="../tags/tag1123.xml"/><Relationship Id="rId18" Type="http://schemas.openxmlformats.org/officeDocument/2006/relationships/tags" Target="../tags/tag1128.xml"/><Relationship Id="rId39" Type="http://schemas.openxmlformats.org/officeDocument/2006/relationships/tags" Target="../tags/tag1149.xml"/><Relationship Id="rId34" Type="http://schemas.openxmlformats.org/officeDocument/2006/relationships/tags" Target="../tags/tag1144.xml"/><Relationship Id="rId50" Type="http://schemas.openxmlformats.org/officeDocument/2006/relationships/tags" Target="../tags/tag1160.xml"/><Relationship Id="rId55" Type="http://schemas.openxmlformats.org/officeDocument/2006/relationships/tags" Target="../tags/tag1165.xml"/><Relationship Id="rId76" Type="http://schemas.openxmlformats.org/officeDocument/2006/relationships/image" Target="../media/image74.png"/><Relationship Id="rId7" Type="http://schemas.openxmlformats.org/officeDocument/2006/relationships/tags" Target="../tags/tag1117.xml"/><Relationship Id="rId71" Type="http://schemas.openxmlformats.org/officeDocument/2006/relationships/image" Target="../media/image69.png"/></Relationships>
</file>

<file path=ppt/slides/_rels/slide22.xml.rels><?xml version="1.0" encoding="UTF-8" standalone="yes"?>
<Relationships xmlns="http://schemas.openxmlformats.org/package/2006/relationships"><Relationship Id="rId13" Type="http://schemas.openxmlformats.org/officeDocument/2006/relationships/tags" Target="../tags/tag1178.xml"/><Relationship Id="rId18" Type="http://schemas.openxmlformats.org/officeDocument/2006/relationships/tags" Target="../tags/tag1183.xml"/><Relationship Id="rId26" Type="http://schemas.openxmlformats.org/officeDocument/2006/relationships/tags" Target="../tags/tag1191.xml"/><Relationship Id="rId39" Type="http://schemas.openxmlformats.org/officeDocument/2006/relationships/tags" Target="../tags/tag1204.xml"/><Relationship Id="rId21" Type="http://schemas.openxmlformats.org/officeDocument/2006/relationships/tags" Target="../tags/tag1186.xml"/><Relationship Id="rId34" Type="http://schemas.openxmlformats.org/officeDocument/2006/relationships/tags" Target="../tags/tag1199.xml"/><Relationship Id="rId42" Type="http://schemas.openxmlformats.org/officeDocument/2006/relationships/tags" Target="../tags/tag1207.xml"/><Relationship Id="rId47" Type="http://schemas.openxmlformats.org/officeDocument/2006/relationships/image" Target="../media/image18.png"/><Relationship Id="rId50" Type="http://schemas.openxmlformats.org/officeDocument/2006/relationships/image" Target="../media/image22.png"/><Relationship Id="rId55" Type="http://schemas.openxmlformats.org/officeDocument/2006/relationships/image" Target="../media/image77.png"/><Relationship Id="rId7" Type="http://schemas.openxmlformats.org/officeDocument/2006/relationships/tags" Target="../tags/tag1172.xml"/><Relationship Id="rId2" Type="http://schemas.openxmlformats.org/officeDocument/2006/relationships/tags" Target="../tags/tag1167.xml"/><Relationship Id="rId16" Type="http://schemas.openxmlformats.org/officeDocument/2006/relationships/tags" Target="../tags/tag1181.xml"/><Relationship Id="rId29" Type="http://schemas.openxmlformats.org/officeDocument/2006/relationships/tags" Target="../tags/tag1194.xml"/><Relationship Id="rId11" Type="http://schemas.openxmlformats.org/officeDocument/2006/relationships/tags" Target="../tags/tag1176.xml"/><Relationship Id="rId24" Type="http://schemas.openxmlformats.org/officeDocument/2006/relationships/tags" Target="../tags/tag1189.xml"/><Relationship Id="rId32" Type="http://schemas.openxmlformats.org/officeDocument/2006/relationships/tags" Target="../tags/tag1197.xml"/><Relationship Id="rId37" Type="http://schemas.openxmlformats.org/officeDocument/2006/relationships/tags" Target="../tags/tag1202.xml"/><Relationship Id="rId40" Type="http://schemas.openxmlformats.org/officeDocument/2006/relationships/tags" Target="../tags/tag1205.xml"/><Relationship Id="rId45" Type="http://schemas.openxmlformats.org/officeDocument/2006/relationships/notesSlide" Target="../notesSlides/notesSlide22.xml"/><Relationship Id="rId53" Type="http://schemas.openxmlformats.org/officeDocument/2006/relationships/image" Target="../media/image25.png"/><Relationship Id="rId58" Type="http://schemas.openxmlformats.org/officeDocument/2006/relationships/image" Target="../media/image80.png"/><Relationship Id="rId5" Type="http://schemas.openxmlformats.org/officeDocument/2006/relationships/tags" Target="../tags/tag1170.xml"/><Relationship Id="rId19" Type="http://schemas.openxmlformats.org/officeDocument/2006/relationships/tags" Target="../tags/tag1184.xml"/><Relationship Id="rId4" Type="http://schemas.openxmlformats.org/officeDocument/2006/relationships/tags" Target="../tags/tag1169.xml"/><Relationship Id="rId9" Type="http://schemas.openxmlformats.org/officeDocument/2006/relationships/tags" Target="../tags/tag1174.xml"/><Relationship Id="rId14" Type="http://schemas.openxmlformats.org/officeDocument/2006/relationships/tags" Target="../tags/tag1179.xml"/><Relationship Id="rId22" Type="http://schemas.openxmlformats.org/officeDocument/2006/relationships/tags" Target="../tags/tag1187.xml"/><Relationship Id="rId27" Type="http://schemas.openxmlformats.org/officeDocument/2006/relationships/tags" Target="../tags/tag1192.xml"/><Relationship Id="rId30" Type="http://schemas.openxmlformats.org/officeDocument/2006/relationships/tags" Target="../tags/tag1195.xml"/><Relationship Id="rId35" Type="http://schemas.openxmlformats.org/officeDocument/2006/relationships/tags" Target="../tags/tag1200.xml"/><Relationship Id="rId43" Type="http://schemas.openxmlformats.org/officeDocument/2006/relationships/tags" Target="../tags/tag1208.xml"/><Relationship Id="rId48" Type="http://schemas.openxmlformats.org/officeDocument/2006/relationships/image" Target="../media/image19.png"/><Relationship Id="rId56" Type="http://schemas.openxmlformats.org/officeDocument/2006/relationships/image" Target="../media/image78.png"/><Relationship Id="rId8" Type="http://schemas.openxmlformats.org/officeDocument/2006/relationships/tags" Target="../tags/tag1173.xml"/><Relationship Id="rId51" Type="http://schemas.openxmlformats.org/officeDocument/2006/relationships/image" Target="../media/image23.png"/><Relationship Id="rId3" Type="http://schemas.openxmlformats.org/officeDocument/2006/relationships/tags" Target="../tags/tag1168.xml"/><Relationship Id="rId12" Type="http://schemas.openxmlformats.org/officeDocument/2006/relationships/tags" Target="../tags/tag1177.xml"/><Relationship Id="rId17" Type="http://schemas.openxmlformats.org/officeDocument/2006/relationships/tags" Target="../tags/tag1182.xml"/><Relationship Id="rId25" Type="http://schemas.openxmlformats.org/officeDocument/2006/relationships/tags" Target="../tags/tag1190.xml"/><Relationship Id="rId33" Type="http://schemas.openxmlformats.org/officeDocument/2006/relationships/tags" Target="../tags/tag1198.xml"/><Relationship Id="rId38" Type="http://schemas.openxmlformats.org/officeDocument/2006/relationships/tags" Target="../tags/tag1203.xml"/><Relationship Id="rId46" Type="http://schemas.openxmlformats.org/officeDocument/2006/relationships/image" Target="../media/image75.png"/><Relationship Id="rId20" Type="http://schemas.openxmlformats.org/officeDocument/2006/relationships/tags" Target="../tags/tag1185.xml"/><Relationship Id="rId41" Type="http://schemas.openxmlformats.org/officeDocument/2006/relationships/tags" Target="../tags/tag1206.xml"/><Relationship Id="rId54" Type="http://schemas.openxmlformats.org/officeDocument/2006/relationships/image" Target="../media/image76.png"/><Relationship Id="rId1" Type="http://schemas.openxmlformats.org/officeDocument/2006/relationships/tags" Target="../tags/tag1166.xml"/><Relationship Id="rId6" Type="http://schemas.openxmlformats.org/officeDocument/2006/relationships/tags" Target="../tags/tag1171.xml"/><Relationship Id="rId15" Type="http://schemas.openxmlformats.org/officeDocument/2006/relationships/tags" Target="../tags/tag1180.xml"/><Relationship Id="rId23" Type="http://schemas.openxmlformats.org/officeDocument/2006/relationships/tags" Target="../tags/tag1188.xml"/><Relationship Id="rId28" Type="http://schemas.openxmlformats.org/officeDocument/2006/relationships/tags" Target="../tags/tag1193.xml"/><Relationship Id="rId36" Type="http://schemas.openxmlformats.org/officeDocument/2006/relationships/tags" Target="../tags/tag1201.xml"/><Relationship Id="rId49" Type="http://schemas.openxmlformats.org/officeDocument/2006/relationships/image" Target="../media/image20.png"/><Relationship Id="rId57" Type="http://schemas.openxmlformats.org/officeDocument/2006/relationships/image" Target="../media/image79.png"/><Relationship Id="rId10" Type="http://schemas.openxmlformats.org/officeDocument/2006/relationships/tags" Target="../tags/tag1175.xml"/><Relationship Id="rId31" Type="http://schemas.openxmlformats.org/officeDocument/2006/relationships/tags" Target="../tags/tag1196.xml"/><Relationship Id="rId44" Type="http://schemas.openxmlformats.org/officeDocument/2006/relationships/slideLayout" Target="../slideLayouts/slideLayout7.xml"/><Relationship Id="rId52" Type="http://schemas.openxmlformats.org/officeDocument/2006/relationships/image" Target="../media/image24.png"/></Relationships>
</file>

<file path=ppt/slides/_rels/slide23.xml.rels><?xml version="1.0" encoding="UTF-8" standalone="yes"?>
<Relationships xmlns="http://schemas.openxmlformats.org/package/2006/relationships"><Relationship Id="rId8" Type="http://schemas.openxmlformats.org/officeDocument/2006/relationships/tags" Target="../tags/tag1216.xml"/><Relationship Id="rId13" Type="http://schemas.openxmlformats.org/officeDocument/2006/relationships/tags" Target="../tags/tag1221.xml"/><Relationship Id="rId18" Type="http://schemas.openxmlformats.org/officeDocument/2006/relationships/tags" Target="../tags/tag1226.xml"/><Relationship Id="rId3" Type="http://schemas.openxmlformats.org/officeDocument/2006/relationships/tags" Target="../tags/tag1211.xml"/><Relationship Id="rId21" Type="http://schemas.openxmlformats.org/officeDocument/2006/relationships/notesSlide" Target="../notesSlides/notesSlide23.xml"/><Relationship Id="rId7" Type="http://schemas.openxmlformats.org/officeDocument/2006/relationships/tags" Target="../tags/tag1215.xml"/><Relationship Id="rId12" Type="http://schemas.openxmlformats.org/officeDocument/2006/relationships/tags" Target="../tags/tag1220.xml"/><Relationship Id="rId17" Type="http://schemas.openxmlformats.org/officeDocument/2006/relationships/tags" Target="../tags/tag1225.xml"/><Relationship Id="rId2" Type="http://schemas.openxmlformats.org/officeDocument/2006/relationships/tags" Target="../tags/tag1210.xml"/><Relationship Id="rId16" Type="http://schemas.openxmlformats.org/officeDocument/2006/relationships/tags" Target="../tags/tag1224.xml"/><Relationship Id="rId20" Type="http://schemas.openxmlformats.org/officeDocument/2006/relationships/slideLayout" Target="../slideLayouts/slideLayout7.xml"/><Relationship Id="rId1" Type="http://schemas.openxmlformats.org/officeDocument/2006/relationships/tags" Target="../tags/tag1209.xml"/><Relationship Id="rId6" Type="http://schemas.openxmlformats.org/officeDocument/2006/relationships/tags" Target="../tags/tag1214.xml"/><Relationship Id="rId11" Type="http://schemas.openxmlformats.org/officeDocument/2006/relationships/tags" Target="../tags/tag1219.xml"/><Relationship Id="rId24" Type="http://schemas.openxmlformats.org/officeDocument/2006/relationships/image" Target="../media/image83.jpeg"/><Relationship Id="rId5" Type="http://schemas.openxmlformats.org/officeDocument/2006/relationships/tags" Target="../tags/tag1213.xml"/><Relationship Id="rId15" Type="http://schemas.openxmlformats.org/officeDocument/2006/relationships/tags" Target="../tags/tag1223.xml"/><Relationship Id="rId23" Type="http://schemas.openxmlformats.org/officeDocument/2006/relationships/image" Target="../media/image82.jpeg"/><Relationship Id="rId10" Type="http://schemas.openxmlformats.org/officeDocument/2006/relationships/tags" Target="../tags/tag1218.xml"/><Relationship Id="rId19" Type="http://schemas.openxmlformats.org/officeDocument/2006/relationships/tags" Target="../tags/tag1227.xml"/><Relationship Id="rId4" Type="http://schemas.openxmlformats.org/officeDocument/2006/relationships/tags" Target="../tags/tag1212.xml"/><Relationship Id="rId9" Type="http://schemas.openxmlformats.org/officeDocument/2006/relationships/tags" Target="../tags/tag1217.xml"/><Relationship Id="rId14" Type="http://schemas.openxmlformats.org/officeDocument/2006/relationships/tags" Target="../tags/tag1222.xml"/><Relationship Id="rId22" Type="http://schemas.openxmlformats.org/officeDocument/2006/relationships/image" Target="../media/image81.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24.png"/><Relationship Id="rId7" Type="http://schemas.openxmlformats.org/officeDocument/2006/relationships/image" Target="../media/image84.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22.png"/><Relationship Id="rId5" Type="http://schemas.openxmlformats.org/officeDocument/2006/relationships/image" Target="../media/image20.png"/><Relationship Id="rId10" Type="http://schemas.openxmlformats.org/officeDocument/2006/relationships/image" Target="../media/image75.png"/><Relationship Id="rId4" Type="http://schemas.openxmlformats.org/officeDocument/2006/relationships/image" Target="../media/image25.png"/><Relationship Id="rId9" Type="http://schemas.openxmlformats.org/officeDocument/2006/relationships/image" Target="../media/image18.png"/></Relationships>
</file>

<file path=ppt/slides/_rels/slide2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24.png"/><Relationship Id="rId7"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84.png"/><Relationship Id="rId5" Type="http://schemas.openxmlformats.org/officeDocument/2006/relationships/image" Target="../media/image22.png"/><Relationship Id="rId4" Type="http://schemas.openxmlformats.org/officeDocument/2006/relationships/image" Target="../media/image20.png"/><Relationship Id="rId9" Type="http://schemas.openxmlformats.org/officeDocument/2006/relationships/image" Target="../media/image75.png"/></Relationships>
</file>

<file path=ppt/slides/_rels/slide28.xml.rels><?xml version="1.0" encoding="UTF-8" standalone="yes"?>
<Relationships xmlns="http://schemas.openxmlformats.org/package/2006/relationships"><Relationship Id="rId8" Type="http://schemas.openxmlformats.org/officeDocument/2006/relationships/image" Target="../media/image23.png"/><Relationship Id="rId13" Type="http://schemas.openxmlformats.org/officeDocument/2006/relationships/image" Target="../media/image91.png"/><Relationship Id="rId3" Type="http://schemas.openxmlformats.org/officeDocument/2006/relationships/image" Target="../media/image85.png"/><Relationship Id="rId7" Type="http://schemas.openxmlformats.org/officeDocument/2006/relationships/image" Target="../media/image87.png"/><Relationship Id="rId12" Type="http://schemas.openxmlformats.org/officeDocument/2006/relationships/image" Target="../media/image25.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86.png"/><Relationship Id="rId11" Type="http://schemas.openxmlformats.org/officeDocument/2006/relationships/image" Target="../media/image90.png"/><Relationship Id="rId5" Type="http://schemas.openxmlformats.org/officeDocument/2006/relationships/image" Target="../media/image12.png"/><Relationship Id="rId10" Type="http://schemas.openxmlformats.org/officeDocument/2006/relationships/image" Target="../media/image89.png"/><Relationship Id="rId4" Type="http://schemas.openxmlformats.org/officeDocument/2006/relationships/image" Target="../media/image13.png"/><Relationship Id="rId9" Type="http://schemas.openxmlformats.org/officeDocument/2006/relationships/image" Target="../media/image88.png"/><Relationship Id="rId14" Type="http://schemas.microsoft.com/office/2007/relationships/hdphoto" Target="../media/hdphoto4.wdp"/></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xml"/><Relationship Id="rId1" Type="http://schemas.openxmlformats.org/officeDocument/2006/relationships/tags" Target="../tags/tag8.xml"/></Relationships>
</file>

<file path=ppt/slides/_rels/slide3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56.png"/><Relationship Id="rId4" Type="http://schemas.openxmlformats.org/officeDocument/2006/relationships/image" Target="../media/image55.png"/></Relationships>
</file>

<file path=ppt/slides/_rels/slide32.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93.png"/><Relationship Id="rId7" Type="http://schemas.openxmlformats.org/officeDocument/2006/relationships/image" Target="../media/image97.tiff"/><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 Id="rId9" Type="http://schemas.openxmlformats.org/officeDocument/2006/relationships/image" Target="../media/image99.png"/></Relationships>
</file>

<file path=ppt/slides/_rels/slide33.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48.png"/><Relationship Id="rId7" Type="http://schemas.openxmlformats.org/officeDocument/2006/relationships/image" Target="../media/image25.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9.png"/><Relationship Id="rId9" Type="http://schemas.openxmlformats.org/officeDocument/2006/relationships/image" Target="../media/image101.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8" Type="http://schemas.openxmlformats.org/officeDocument/2006/relationships/image" Target="../media/image107.png"/><Relationship Id="rId3" Type="http://schemas.openxmlformats.org/officeDocument/2006/relationships/image" Target="../media/image102.jpeg"/><Relationship Id="rId7" Type="http://schemas.openxmlformats.org/officeDocument/2006/relationships/image" Target="../media/image106.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105.png"/><Relationship Id="rId5" Type="http://schemas.openxmlformats.org/officeDocument/2006/relationships/image" Target="../media/image104.png"/><Relationship Id="rId10" Type="http://schemas.openxmlformats.org/officeDocument/2006/relationships/image" Target="../media/image109.png"/><Relationship Id="rId4" Type="http://schemas.openxmlformats.org/officeDocument/2006/relationships/image" Target="../media/image103.png"/><Relationship Id="rId9" Type="http://schemas.openxmlformats.org/officeDocument/2006/relationships/image" Target="../media/image108.png"/></Relationships>
</file>

<file path=ppt/slides/_rels/slide3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111.png"/></Relationships>
</file>

<file path=ppt/slides/_rels/slide37.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113.png"/></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8.xml"/><Relationship Id="rId1" Type="http://schemas.openxmlformats.org/officeDocument/2006/relationships/slideLayout" Target="../slideLayouts/slideLayout7.xml"/><Relationship Id="rId5" Type="http://schemas.openxmlformats.org/officeDocument/2006/relationships/image" Target="../media/image20.png"/><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tags" Target="../tags/tag11.xml"/></Relationships>
</file>

<file path=ppt/slides/_rels/slide40.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microsoft.com/office/2007/relationships/hdphoto" Target="../media/hdphoto5.wdp"/><Relationship Id="rId13" Type="http://schemas.openxmlformats.org/officeDocument/2006/relationships/image" Target="../media/image125.png"/><Relationship Id="rId18" Type="http://schemas.openxmlformats.org/officeDocument/2006/relationships/image" Target="../media/image128.png"/><Relationship Id="rId3" Type="http://schemas.openxmlformats.org/officeDocument/2006/relationships/image" Target="../media/image117.png"/><Relationship Id="rId7" Type="http://schemas.openxmlformats.org/officeDocument/2006/relationships/image" Target="../media/image121.png"/><Relationship Id="rId12" Type="http://schemas.openxmlformats.org/officeDocument/2006/relationships/image" Target="../media/image124.png"/><Relationship Id="rId17" Type="http://schemas.microsoft.com/office/2007/relationships/hdphoto" Target="../media/hdphoto8.wdp"/><Relationship Id="rId2" Type="http://schemas.openxmlformats.org/officeDocument/2006/relationships/notesSlide" Target="../notesSlides/notesSlide41.xml"/><Relationship Id="rId16" Type="http://schemas.openxmlformats.org/officeDocument/2006/relationships/image" Target="../media/image127.png"/><Relationship Id="rId1" Type="http://schemas.openxmlformats.org/officeDocument/2006/relationships/slideLayout" Target="../slideLayouts/slideLayout7.xml"/><Relationship Id="rId6" Type="http://schemas.openxmlformats.org/officeDocument/2006/relationships/image" Target="../media/image120.png"/><Relationship Id="rId11" Type="http://schemas.openxmlformats.org/officeDocument/2006/relationships/image" Target="../media/image123.png"/><Relationship Id="rId5" Type="http://schemas.openxmlformats.org/officeDocument/2006/relationships/image" Target="../media/image119.png"/><Relationship Id="rId15" Type="http://schemas.openxmlformats.org/officeDocument/2006/relationships/image" Target="../media/image126.png"/><Relationship Id="rId10" Type="http://schemas.microsoft.com/office/2007/relationships/hdphoto" Target="../media/hdphoto6.wdp"/><Relationship Id="rId4" Type="http://schemas.openxmlformats.org/officeDocument/2006/relationships/image" Target="../media/image118.png"/><Relationship Id="rId9" Type="http://schemas.openxmlformats.org/officeDocument/2006/relationships/image" Target="../media/image122.png"/><Relationship Id="rId14" Type="http://schemas.microsoft.com/office/2007/relationships/hdphoto" Target="../media/hdphoto7.wdp"/></Relationships>
</file>

<file path=ppt/slides/_rels/slide42.xml.rels><?xml version="1.0" encoding="UTF-8" standalone="yes"?>
<Relationships xmlns="http://schemas.openxmlformats.org/package/2006/relationships"><Relationship Id="rId3" Type="http://schemas.openxmlformats.org/officeDocument/2006/relationships/image" Target="../media/image129.png"/><Relationship Id="rId7" Type="http://schemas.openxmlformats.org/officeDocument/2006/relationships/image" Target="../media/image133.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132.png"/><Relationship Id="rId5" Type="http://schemas.openxmlformats.org/officeDocument/2006/relationships/image" Target="../media/image131.png"/><Relationship Id="rId4" Type="http://schemas.openxmlformats.org/officeDocument/2006/relationships/image" Target="../media/image130.jpeg"/></Relationships>
</file>

<file path=ppt/slides/_rels/slide43.xml.rels><?xml version="1.0" encoding="UTF-8" standalone="yes"?>
<Relationships xmlns="http://schemas.openxmlformats.org/package/2006/relationships"><Relationship Id="rId8" Type="http://schemas.openxmlformats.org/officeDocument/2006/relationships/image" Target="../media/image139.png"/><Relationship Id="rId13" Type="http://schemas.openxmlformats.org/officeDocument/2006/relationships/image" Target="../media/image144.jpeg"/><Relationship Id="rId18" Type="http://schemas.openxmlformats.org/officeDocument/2006/relationships/image" Target="../media/image149.png"/><Relationship Id="rId3" Type="http://schemas.openxmlformats.org/officeDocument/2006/relationships/image" Target="../media/image134.png"/><Relationship Id="rId21" Type="http://schemas.openxmlformats.org/officeDocument/2006/relationships/image" Target="../media/image152.png"/><Relationship Id="rId7" Type="http://schemas.openxmlformats.org/officeDocument/2006/relationships/image" Target="../media/image138.png"/><Relationship Id="rId12" Type="http://schemas.openxmlformats.org/officeDocument/2006/relationships/image" Target="../media/image143.jpeg"/><Relationship Id="rId17" Type="http://schemas.openxmlformats.org/officeDocument/2006/relationships/image" Target="../media/image148.png"/><Relationship Id="rId2" Type="http://schemas.openxmlformats.org/officeDocument/2006/relationships/notesSlide" Target="../notesSlides/notesSlide43.xml"/><Relationship Id="rId16" Type="http://schemas.openxmlformats.org/officeDocument/2006/relationships/image" Target="../media/image147.png"/><Relationship Id="rId20" Type="http://schemas.openxmlformats.org/officeDocument/2006/relationships/image" Target="../media/image151.png"/><Relationship Id="rId1" Type="http://schemas.openxmlformats.org/officeDocument/2006/relationships/slideLayout" Target="../slideLayouts/slideLayout7.xml"/><Relationship Id="rId6" Type="http://schemas.openxmlformats.org/officeDocument/2006/relationships/image" Target="../media/image137.png"/><Relationship Id="rId11" Type="http://schemas.openxmlformats.org/officeDocument/2006/relationships/image" Target="../media/image142.jpeg"/><Relationship Id="rId5" Type="http://schemas.openxmlformats.org/officeDocument/2006/relationships/image" Target="../media/image136.png"/><Relationship Id="rId15" Type="http://schemas.openxmlformats.org/officeDocument/2006/relationships/image" Target="../media/image146.png"/><Relationship Id="rId23" Type="http://schemas.openxmlformats.org/officeDocument/2006/relationships/image" Target="../media/image154.png"/><Relationship Id="rId10" Type="http://schemas.openxmlformats.org/officeDocument/2006/relationships/image" Target="../media/image141.png"/><Relationship Id="rId19" Type="http://schemas.openxmlformats.org/officeDocument/2006/relationships/image" Target="../media/image150.png"/><Relationship Id="rId4" Type="http://schemas.openxmlformats.org/officeDocument/2006/relationships/image" Target="../media/image135.png"/><Relationship Id="rId9" Type="http://schemas.openxmlformats.org/officeDocument/2006/relationships/image" Target="../media/image140.png"/><Relationship Id="rId14" Type="http://schemas.openxmlformats.org/officeDocument/2006/relationships/image" Target="../media/image145.jpeg"/><Relationship Id="rId22" Type="http://schemas.openxmlformats.org/officeDocument/2006/relationships/image" Target="../media/image153.png"/></Relationships>
</file>

<file path=ppt/slides/_rels/slide44.xml.rels><?xml version="1.0" encoding="UTF-8" standalone="yes"?>
<Relationships xmlns="http://schemas.openxmlformats.org/package/2006/relationships"><Relationship Id="rId3" Type="http://schemas.openxmlformats.org/officeDocument/2006/relationships/image" Target="../media/image155.png"/><Relationship Id="rId7" Type="http://schemas.openxmlformats.org/officeDocument/2006/relationships/image" Target="../media/image75.png"/><Relationship Id="rId2" Type="http://schemas.openxmlformats.org/officeDocument/2006/relationships/notesSlide" Target="../notesSlides/notesSlide44.xml"/><Relationship Id="rId1" Type="http://schemas.openxmlformats.org/officeDocument/2006/relationships/slideLayout" Target="../slideLayouts/slideLayout7.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56.png"/></Relationships>
</file>

<file path=ppt/slides/_rels/slide4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3" Type="http://schemas.openxmlformats.org/officeDocument/2006/relationships/image" Target="../media/image160.JP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19.png"/><Relationship Id="rId4" Type="http://schemas.openxmlformats.org/officeDocument/2006/relationships/image" Target="../media/image161.png"/></Relationships>
</file>

<file path=ppt/slides/_rels/slide48.xml.rels><?xml version="1.0" encoding="UTF-8" standalone="yes"?>
<Relationships xmlns="http://schemas.openxmlformats.org/package/2006/relationships"><Relationship Id="rId8" Type="http://schemas.openxmlformats.org/officeDocument/2006/relationships/image" Target="../media/image162.png"/><Relationship Id="rId3" Type="http://schemas.openxmlformats.org/officeDocument/2006/relationships/image" Target="../media/image19.png"/><Relationship Id="rId7" Type="http://schemas.openxmlformats.org/officeDocument/2006/relationships/image" Target="../media/image14.pn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1.png"/><Relationship Id="rId4" Type="http://schemas.openxmlformats.org/officeDocument/2006/relationships/image" Target="../media/image9.png"/><Relationship Id="rId9" Type="http://schemas.openxmlformats.org/officeDocument/2006/relationships/image" Target="../media/image101.png"/></Relationships>
</file>

<file path=ppt/slides/_rels/slide4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xml"/><Relationship Id="rId1" Type="http://schemas.openxmlformats.org/officeDocument/2006/relationships/tags" Target="../tags/tag14.xml"/></Relationships>
</file>

<file path=ppt/slides/_rels/slide50.xml.rels><?xml version="1.0" encoding="UTF-8" standalone="yes"?>
<Relationships xmlns="http://schemas.openxmlformats.org/package/2006/relationships"><Relationship Id="rId8" Type="http://schemas.openxmlformats.org/officeDocument/2006/relationships/image" Target="../media/image167.png"/><Relationship Id="rId13" Type="http://schemas.openxmlformats.org/officeDocument/2006/relationships/image" Target="../media/image172.png"/><Relationship Id="rId18" Type="http://schemas.openxmlformats.org/officeDocument/2006/relationships/image" Target="../media/image177.png"/><Relationship Id="rId3" Type="http://schemas.openxmlformats.org/officeDocument/2006/relationships/image" Target="../media/image163.png"/><Relationship Id="rId21" Type="http://schemas.openxmlformats.org/officeDocument/2006/relationships/image" Target="../media/image19.png"/><Relationship Id="rId7" Type="http://schemas.openxmlformats.org/officeDocument/2006/relationships/image" Target="../media/image166.png"/><Relationship Id="rId12" Type="http://schemas.openxmlformats.org/officeDocument/2006/relationships/image" Target="../media/image171.png"/><Relationship Id="rId17" Type="http://schemas.openxmlformats.org/officeDocument/2006/relationships/image" Target="../media/image176.png"/><Relationship Id="rId2" Type="http://schemas.openxmlformats.org/officeDocument/2006/relationships/notesSlide" Target="../notesSlides/notesSlide50.xml"/><Relationship Id="rId16" Type="http://schemas.openxmlformats.org/officeDocument/2006/relationships/image" Target="../media/image175.png"/><Relationship Id="rId20" Type="http://schemas.openxmlformats.org/officeDocument/2006/relationships/image" Target="../media/image179.png"/><Relationship Id="rId1" Type="http://schemas.openxmlformats.org/officeDocument/2006/relationships/slideLayout" Target="../slideLayouts/slideLayout7.xml"/><Relationship Id="rId6" Type="http://schemas.openxmlformats.org/officeDocument/2006/relationships/image" Target="../media/image165.png"/><Relationship Id="rId11" Type="http://schemas.openxmlformats.org/officeDocument/2006/relationships/image" Target="../media/image170.png"/><Relationship Id="rId5" Type="http://schemas.microsoft.com/office/2007/relationships/hdphoto" Target="../media/hdphoto9.wdp"/><Relationship Id="rId15" Type="http://schemas.openxmlformats.org/officeDocument/2006/relationships/image" Target="../media/image174.png"/><Relationship Id="rId10" Type="http://schemas.openxmlformats.org/officeDocument/2006/relationships/image" Target="../media/image169.png"/><Relationship Id="rId19" Type="http://schemas.openxmlformats.org/officeDocument/2006/relationships/image" Target="../media/image178.png"/><Relationship Id="rId4" Type="http://schemas.openxmlformats.org/officeDocument/2006/relationships/image" Target="../media/image164.png"/><Relationship Id="rId9" Type="http://schemas.openxmlformats.org/officeDocument/2006/relationships/image" Target="../media/image168.png"/><Relationship Id="rId14" Type="http://schemas.openxmlformats.org/officeDocument/2006/relationships/image" Target="../media/image173.png"/></Relationships>
</file>

<file path=ppt/slides/_rels/slide51.xml.rels><?xml version="1.0" encoding="UTF-8" standalone="yes"?>
<Relationships xmlns="http://schemas.openxmlformats.org/package/2006/relationships"><Relationship Id="rId8" Type="http://schemas.openxmlformats.org/officeDocument/2006/relationships/image" Target="../media/image184.png"/><Relationship Id="rId13" Type="http://schemas.openxmlformats.org/officeDocument/2006/relationships/image" Target="../media/image189.png"/><Relationship Id="rId18" Type="http://schemas.openxmlformats.org/officeDocument/2006/relationships/image" Target="../media/image75.png"/><Relationship Id="rId3" Type="http://schemas.openxmlformats.org/officeDocument/2006/relationships/image" Target="../media/image180.png"/><Relationship Id="rId7" Type="http://schemas.microsoft.com/office/2007/relationships/hdphoto" Target="../media/hdphoto10.wdp"/><Relationship Id="rId12" Type="http://schemas.openxmlformats.org/officeDocument/2006/relationships/image" Target="../media/image188.png"/><Relationship Id="rId17" Type="http://schemas.openxmlformats.org/officeDocument/2006/relationships/image" Target="../media/image193.png"/><Relationship Id="rId2" Type="http://schemas.openxmlformats.org/officeDocument/2006/relationships/notesSlide" Target="../notesSlides/notesSlide51.xml"/><Relationship Id="rId16" Type="http://schemas.openxmlformats.org/officeDocument/2006/relationships/image" Target="../media/image192.jpeg"/><Relationship Id="rId1" Type="http://schemas.openxmlformats.org/officeDocument/2006/relationships/slideLayout" Target="../slideLayouts/slideLayout7.xml"/><Relationship Id="rId6" Type="http://schemas.openxmlformats.org/officeDocument/2006/relationships/image" Target="../media/image183.png"/><Relationship Id="rId11" Type="http://schemas.openxmlformats.org/officeDocument/2006/relationships/image" Target="../media/image187.png"/><Relationship Id="rId5" Type="http://schemas.openxmlformats.org/officeDocument/2006/relationships/image" Target="../media/image182.png"/><Relationship Id="rId15" Type="http://schemas.openxmlformats.org/officeDocument/2006/relationships/image" Target="../media/image191.png"/><Relationship Id="rId10" Type="http://schemas.openxmlformats.org/officeDocument/2006/relationships/image" Target="../media/image186.png"/><Relationship Id="rId19" Type="http://schemas.openxmlformats.org/officeDocument/2006/relationships/image" Target="../media/image194.png"/><Relationship Id="rId4" Type="http://schemas.openxmlformats.org/officeDocument/2006/relationships/image" Target="../media/image181.png"/><Relationship Id="rId9" Type="http://schemas.openxmlformats.org/officeDocument/2006/relationships/image" Target="../media/image185.png"/><Relationship Id="rId14" Type="http://schemas.openxmlformats.org/officeDocument/2006/relationships/image" Target="../media/image190.png"/></Relationships>
</file>

<file path=ppt/slides/_rels/slide52.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52.xml"/><Relationship Id="rId1" Type="http://schemas.openxmlformats.org/officeDocument/2006/relationships/slideLayout" Target="../slideLayouts/slideLayout7.xml"/><Relationship Id="rId6" Type="http://schemas.openxmlformats.org/officeDocument/2006/relationships/image" Target="../media/image19.png"/><Relationship Id="rId5" Type="http://schemas.openxmlformats.org/officeDocument/2006/relationships/image" Target="../media/image197.png"/><Relationship Id="rId4" Type="http://schemas.openxmlformats.org/officeDocument/2006/relationships/image" Target="../media/image196.png"/></Relationships>
</file>

<file path=ppt/slides/_rels/slide53.xml.rels><?xml version="1.0" encoding="UTF-8" standalone="yes"?>
<Relationships xmlns="http://schemas.openxmlformats.org/package/2006/relationships"><Relationship Id="rId8" Type="http://schemas.openxmlformats.org/officeDocument/2006/relationships/image" Target="../media/image203.png"/><Relationship Id="rId3" Type="http://schemas.openxmlformats.org/officeDocument/2006/relationships/image" Target="../media/image198.png"/><Relationship Id="rId7" Type="http://schemas.openxmlformats.org/officeDocument/2006/relationships/image" Target="../media/image202.pn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201.png"/><Relationship Id="rId5" Type="http://schemas.openxmlformats.org/officeDocument/2006/relationships/image" Target="../media/image200.png"/><Relationship Id="rId4" Type="http://schemas.openxmlformats.org/officeDocument/2006/relationships/image" Target="../media/image199.png"/></Relationships>
</file>

<file path=ppt/slides/_rels/slide54.xml.rels><?xml version="1.0" encoding="UTF-8" standalone="yes"?>
<Relationships xmlns="http://schemas.openxmlformats.org/package/2006/relationships"><Relationship Id="rId8" Type="http://schemas.openxmlformats.org/officeDocument/2006/relationships/image" Target="../media/image209.png"/><Relationship Id="rId3" Type="http://schemas.openxmlformats.org/officeDocument/2006/relationships/image" Target="../media/image204.png"/><Relationship Id="rId7" Type="http://schemas.openxmlformats.org/officeDocument/2006/relationships/image" Target="../media/image208.png"/><Relationship Id="rId2" Type="http://schemas.openxmlformats.org/officeDocument/2006/relationships/notesSlide" Target="../notesSlides/notesSlide54.xml"/><Relationship Id="rId1" Type="http://schemas.openxmlformats.org/officeDocument/2006/relationships/slideLayout" Target="../slideLayouts/slideLayout7.xml"/><Relationship Id="rId6" Type="http://schemas.openxmlformats.org/officeDocument/2006/relationships/image" Target="../media/image207.png"/><Relationship Id="rId5" Type="http://schemas.openxmlformats.org/officeDocument/2006/relationships/image" Target="../media/image206.png"/><Relationship Id="rId4" Type="http://schemas.openxmlformats.org/officeDocument/2006/relationships/image" Target="../media/image205.png"/></Relationships>
</file>

<file path=ppt/slides/_rels/slide55.xml.rels><?xml version="1.0" encoding="UTF-8" standalone="yes"?>
<Relationships xmlns="http://schemas.openxmlformats.org/package/2006/relationships"><Relationship Id="rId8" Type="http://schemas.openxmlformats.org/officeDocument/2006/relationships/image" Target="../media/image186.png"/><Relationship Id="rId13" Type="http://schemas.openxmlformats.org/officeDocument/2006/relationships/image" Target="../media/image191.png"/><Relationship Id="rId3" Type="http://schemas.openxmlformats.org/officeDocument/2006/relationships/image" Target="../media/image182.png"/><Relationship Id="rId7" Type="http://schemas.openxmlformats.org/officeDocument/2006/relationships/image" Target="../media/image185.png"/><Relationship Id="rId12" Type="http://schemas.openxmlformats.org/officeDocument/2006/relationships/image" Target="../media/image190.png"/><Relationship Id="rId2" Type="http://schemas.openxmlformats.org/officeDocument/2006/relationships/notesSlide" Target="../notesSlides/notesSlide55.xml"/><Relationship Id="rId1" Type="http://schemas.openxmlformats.org/officeDocument/2006/relationships/slideLayout" Target="../slideLayouts/slideLayout7.xml"/><Relationship Id="rId6" Type="http://schemas.openxmlformats.org/officeDocument/2006/relationships/image" Target="../media/image184.png"/><Relationship Id="rId11" Type="http://schemas.openxmlformats.org/officeDocument/2006/relationships/image" Target="../media/image189.png"/><Relationship Id="rId5" Type="http://schemas.microsoft.com/office/2007/relationships/hdphoto" Target="../media/hdphoto10.wdp"/><Relationship Id="rId15" Type="http://schemas.openxmlformats.org/officeDocument/2006/relationships/image" Target="../media/image75.png"/><Relationship Id="rId10" Type="http://schemas.openxmlformats.org/officeDocument/2006/relationships/image" Target="../media/image188.png"/><Relationship Id="rId4" Type="http://schemas.openxmlformats.org/officeDocument/2006/relationships/image" Target="../media/image183.png"/><Relationship Id="rId9" Type="http://schemas.openxmlformats.org/officeDocument/2006/relationships/image" Target="../media/image187.png"/><Relationship Id="rId14" Type="http://schemas.openxmlformats.org/officeDocument/2006/relationships/image" Target="../media/image192.jpeg"/></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chart" Target="../charts/chart2.xml"/></Relationships>
</file>

<file path=ppt/slides/_rels/slide5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23.png"/><Relationship Id="rId7" Type="http://schemas.openxmlformats.org/officeDocument/2006/relationships/image" Target="../media/image212.png"/><Relationship Id="rId2" Type="http://schemas.openxmlformats.org/officeDocument/2006/relationships/notesSlide" Target="../notesSlides/notesSlide59.xml"/><Relationship Id="rId1" Type="http://schemas.openxmlformats.org/officeDocument/2006/relationships/slideLayout" Target="../slideLayouts/slideLayout7.xml"/><Relationship Id="rId6" Type="http://schemas.openxmlformats.org/officeDocument/2006/relationships/image" Target="../media/image211.png"/><Relationship Id="rId5" Type="http://schemas.openxmlformats.org/officeDocument/2006/relationships/image" Target="../media/image210.png"/><Relationship Id="rId10" Type="http://schemas.microsoft.com/office/2007/relationships/hdphoto" Target="../media/hdphoto11.wdp"/><Relationship Id="rId4" Type="http://schemas.openxmlformats.org/officeDocument/2006/relationships/image" Target="../media/image24.png"/><Relationship Id="rId9" Type="http://schemas.openxmlformats.org/officeDocument/2006/relationships/image" Target="../media/image213.png"/></Relationships>
</file>

<file path=ppt/slides/_rels/slide6.xml.rels><?xml version="1.0" encoding="UTF-8" standalone="yes"?>
<Relationships xmlns="http://schemas.openxmlformats.org/package/2006/relationships"><Relationship Id="rId13" Type="http://schemas.openxmlformats.org/officeDocument/2006/relationships/tags" Target="../tags/tag29.xml"/><Relationship Id="rId18" Type="http://schemas.openxmlformats.org/officeDocument/2006/relationships/tags" Target="../tags/tag34.xml"/><Relationship Id="rId26" Type="http://schemas.openxmlformats.org/officeDocument/2006/relationships/tags" Target="../tags/tag42.xml"/><Relationship Id="rId39" Type="http://schemas.openxmlformats.org/officeDocument/2006/relationships/tags" Target="../tags/tag55.xml"/><Relationship Id="rId21" Type="http://schemas.openxmlformats.org/officeDocument/2006/relationships/tags" Target="../tags/tag37.xml"/><Relationship Id="rId34" Type="http://schemas.openxmlformats.org/officeDocument/2006/relationships/tags" Target="../tags/tag50.xml"/><Relationship Id="rId42" Type="http://schemas.openxmlformats.org/officeDocument/2006/relationships/tags" Target="../tags/tag58.xml"/><Relationship Id="rId47" Type="http://schemas.openxmlformats.org/officeDocument/2006/relationships/tags" Target="../tags/tag63.xml"/><Relationship Id="rId50" Type="http://schemas.openxmlformats.org/officeDocument/2006/relationships/tags" Target="../tags/tag66.xml"/><Relationship Id="rId55" Type="http://schemas.openxmlformats.org/officeDocument/2006/relationships/image" Target="../media/image6.jpeg"/><Relationship Id="rId7" Type="http://schemas.openxmlformats.org/officeDocument/2006/relationships/tags" Target="../tags/tag23.xml"/><Relationship Id="rId2" Type="http://schemas.openxmlformats.org/officeDocument/2006/relationships/tags" Target="../tags/tag18.xml"/><Relationship Id="rId16" Type="http://schemas.openxmlformats.org/officeDocument/2006/relationships/tags" Target="../tags/tag32.xml"/><Relationship Id="rId29" Type="http://schemas.openxmlformats.org/officeDocument/2006/relationships/tags" Target="../tags/tag45.xml"/><Relationship Id="rId11" Type="http://schemas.openxmlformats.org/officeDocument/2006/relationships/tags" Target="../tags/tag27.xml"/><Relationship Id="rId24" Type="http://schemas.openxmlformats.org/officeDocument/2006/relationships/tags" Target="../tags/tag40.xml"/><Relationship Id="rId32" Type="http://schemas.openxmlformats.org/officeDocument/2006/relationships/tags" Target="../tags/tag48.xml"/><Relationship Id="rId37" Type="http://schemas.openxmlformats.org/officeDocument/2006/relationships/tags" Target="../tags/tag53.xml"/><Relationship Id="rId40" Type="http://schemas.openxmlformats.org/officeDocument/2006/relationships/tags" Target="../tags/tag56.xml"/><Relationship Id="rId45" Type="http://schemas.openxmlformats.org/officeDocument/2006/relationships/tags" Target="../tags/tag61.xml"/><Relationship Id="rId53" Type="http://schemas.openxmlformats.org/officeDocument/2006/relationships/image" Target="../media/image4.jpeg"/><Relationship Id="rId5" Type="http://schemas.openxmlformats.org/officeDocument/2006/relationships/tags" Target="../tags/tag21.xml"/><Relationship Id="rId19" Type="http://schemas.openxmlformats.org/officeDocument/2006/relationships/tags" Target="../tags/tag35.xml"/><Relationship Id="rId4" Type="http://schemas.openxmlformats.org/officeDocument/2006/relationships/tags" Target="../tags/tag20.xml"/><Relationship Id="rId9" Type="http://schemas.openxmlformats.org/officeDocument/2006/relationships/tags" Target="../tags/tag25.xml"/><Relationship Id="rId14" Type="http://schemas.openxmlformats.org/officeDocument/2006/relationships/tags" Target="../tags/tag30.xml"/><Relationship Id="rId22" Type="http://schemas.openxmlformats.org/officeDocument/2006/relationships/tags" Target="../tags/tag38.xml"/><Relationship Id="rId27" Type="http://schemas.openxmlformats.org/officeDocument/2006/relationships/tags" Target="../tags/tag43.xml"/><Relationship Id="rId30" Type="http://schemas.openxmlformats.org/officeDocument/2006/relationships/tags" Target="../tags/tag46.xml"/><Relationship Id="rId35" Type="http://schemas.openxmlformats.org/officeDocument/2006/relationships/tags" Target="../tags/tag51.xml"/><Relationship Id="rId43" Type="http://schemas.openxmlformats.org/officeDocument/2006/relationships/tags" Target="../tags/tag59.xml"/><Relationship Id="rId48" Type="http://schemas.openxmlformats.org/officeDocument/2006/relationships/tags" Target="../tags/tag64.xml"/><Relationship Id="rId56" Type="http://schemas.openxmlformats.org/officeDocument/2006/relationships/image" Target="../media/image7.png"/><Relationship Id="rId8" Type="http://schemas.openxmlformats.org/officeDocument/2006/relationships/tags" Target="../tags/tag24.xml"/><Relationship Id="rId51" Type="http://schemas.openxmlformats.org/officeDocument/2006/relationships/slideLayout" Target="../slideLayouts/slideLayout7.xml"/><Relationship Id="rId3" Type="http://schemas.openxmlformats.org/officeDocument/2006/relationships/tags" Target="../tags/tag19.xml"/><Relationship Id="rId12" Type="http://schemas.openxmlformats.org/officeDocument/2006/relationships/tags" Target="../tags/tag28.xml"/><Relationship Id="rId17" Type="http://schemas.openxmlformats.org/officeDocument/2006/relationships/tags" Target="../tags/tag33.xml"/><Relationship Id="rId25" Type="http://schemas.openxmlformats.org/officeDocument/2006/relationships/tags" Target="../tags/tag41.xml"/><Relationship Id="rId33" Type="http://schemas.openxmlformats.org/officeDocument/2006/relationships/tags" Target="../tags/tag49.xml"/><Relationship Id="rId38" Type="http://schemas.openxmlformats.org/officeDocument/2006/relationships/tags" Target="../tags/tag54.xml"/><Relationship Id="rId46" Type="http://schemas.openxmlformats.org/officeDocument/2006/relationships/tags" Target="../tags/tag62.xml"/><Relationship Id="rId20" Type="http://schemas.openxmlformats.org/officeDocument/2006/relationships/tags" Target="../tags/tag36.xml"/><Relationship Id="rId41" Type="http://schemas.openxmlformats.org/officeDocument/2006/relationships/tags" Target="../tags/tag57.xml"/><Relationship Id="rId54" Type="http://schemas.openxmlformats.org/officeDocument/2006/relationships/image" Target="../media/image5.jpeg"/><Relationship Id="rId1" Type="http://schemas.openxmlformats.org/officeDocument/2006/relationships/tags" Target="../tags/tag17.xml"/><Relationship Id="rId6" Type="http://schemas.openxmlformats.org/officeDocument/2006/relationships/tags" Target="../tags/tag22.xml"/><Relationship Id="rId15" Type="http://schemas.openxmlformats.org/officeDocument/2006/relationships/tags" Target="../tags/tag31.xml"/><Relationship Id="rId23" Type="http://schemas.openxmlformats.org/officeDocument/2006/relationships/tags" Target="../tags/tag39.xml"/><Relationship Id="rId28" Type="http://schemas.openxmlformats.org/officeDocument/2006/relationships/tags" Target="../tags/tag44.xml"/><Relationship Id="rId36" Type="http://schemas.openxmlformats.org/officeDocument/2006/relationships/tags" Target="../tags/tag52.xml"/><Relationship Id="rId49" Type="http://schemas.openxmlformats.org/officeDocument/2006/relationships/tags" Target="../tags/tag65.xml"/><Relationship Id="rId57" Type="http://schemas.openxmlformats.org/officeDocument/2006/relationships/image" Target="../media/image8.png"/><Relationship Id="rId10" Type="http://schemas.openxmlformats.org/officeDocument/2006/relationships/tags" Target="../tags/tag26.xml"/><Relationship Id="rId31" Type="http://schemas.openxmlformats.org/officeDocument/2006/relationships/tags" Target="../tags/tag47.xml"/><Relationship Id="rId44" Type="http://schemas.openxmlformats.org/officeDocument/2006/relationships/tags" Target="../tags/tag60.xml"/><Relationship Id="rId5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216.png"/><Relationship Id="rId4" Type="http://schemas.openxmlformats.org/officeDocument/2006/relationships/image" Target="../media/image215.png"/></Relationships>
</file>

<file path=ppt/slides/_rels/slide6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87.png"/><Relationship Id="rId7" Type="http://schemas.openxmlformats.org/officeDocument/2006/relationships/image" Target="../media/image105.pn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104.png"/><Relationship Id="rId5" Type="http://schemas.openxmlformats.org/officeDocument/2006/relationships/image" Target="../media/image23.png"/><Relationship Id="rId4" Type="http://schemas.openxmlformats.org/officeDocument/2006/relationships/image" Target="../media/image20.png"/><Relationship Id="rId9" Type="http://schemas.openxmlformats.org/officeDocument/2006/relationships/image" Target="../media/image24.png"/></Relationships>
</file>

<file path=ppt/slides/_rels/slide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2.xml"/><Relationship Id="rId1" Type="http://schemas.openxmlformats.org/officeDocument/2006/relationships/slideLayout" Target="../slideLayouts/slideLayout7.xml"/><Relationship Id="rId4" Type="http://schemas.openxmlformats.org/officeDocument/2006/relationships/image" Target="../media/image217.emf"/></Relationships>
</file>

<file path=ppt/slides/_rels/slide63.xml.rels><?xml version="1.0" encoding="UTF-8" standalone="yes"?>
<Relationships xmlns="http://schemas.openxmlformats.org/package/2006/relationships"><Relationship Id="rId8" Type="http://schemas.openxmlformats.org/officeDocument/2006/relationships/image" Target="../media/image223.jpeg"/><Relationship Id="rId3" Type="http://schemas.openxmlformats.org/officeDocument/2006/relationships/image" Target="../media/image218.png"/><Relationship Id="rId7" Type="http://schemas.openxmlformats.org/officeDocument/2006/relationships/image" Target="../media/image222.png"/><Relationship Id="rId2" Type="http://schemas.openxmlformats.org/officeDocument/2006/relationships/notesSlide" Target="../notesSlides/notesSlide63.xml"/><Relationship Id="rId1" Type="http://schemas.openxmlformats.org/officeDocument/2006/relationships/slideLayout" Target="../slideLayouts/slideLayout7.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png"/></Relationships>
</file>

<file path=ppt/slides/_rels/slide64.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64.xml"/><Relationship Id="rId1" Type="http://schemas.openxmlformats.org/officeDocument/2006/relationships/slideLayout" Target="../slideLayouts/slideLayout7.xml"/><Relationship Id="rId5" Type="http://schemas.openxmlformats.org/officeDocument/2006/relationships/image" Target="../media/image226.png"/><Relationship Id="rId4" Type="http://schemas.openxmlformats.org/officeDocument/2006/relationships/image" Target="../media/image225.pn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6" Type="http://schemas.openxmlformats.org/officeDocument/2006/relationships/tags" Target="../tags/tag94.xml"/><Relationship Id="rId21" Type="http://schemas.openxmlformats.org/officeDocument/2006/relationships/tags" Target="../tags/tag89.xml"/><Relationship Id="rId42" Type="http://schemas.openxmlformats.org/officeDocument/2006/relationships/tags" Target="../tags/tag110.xml"/><Relationship Id="rId47" Type="http://schemas.openxmlformats.org/officeDocument/2006/relationships/tags" Target="../tags/tag115.xml"/><Relationship Id="rId63" Type="http://schemas.openxmlformats.org/officeDocument/2006/relationships/tags" Target="../tags/tag131.xml"/><Relationship Id="rId68" Type="http://schemas.openxmlformats.org/officeDocument/2006/relationships/tags" Target="../tags/tag136.xml"/><Relationship Id="rId84" Type="http://schemas.openxmlformats.org/officeDocument/2006/relationships/tags" Target="../tags/tag152.xml"/><Relationship Id="rId89" Type="http://schemas.openxmlformats.org/officeDocument/2006/relationships/notesSlide" Target="../notesSlides/notesSlide7.xml"/><Relationship Id="rId16" Type="http://schemas.openxmlformats.org/officeDocument/2006/relationships/tags" Target="../tags/tag84.xml"/><Relationship Id="rId107" Type="http://schemas.openxmlformats.org/officeDocument/2006/relationships/image" Target="../media/image26.png"/><Relationship Id="rId11" Type="http://schemas.openxmlformats.org/officeDocument/2006/relationships/tags" Target="../tags/tag79.xml"/><Relationship Id="rId32" Type="http://schemas.openxmlformats.org/officeDocument/2006/relationships/tags" Target="../tags/tag100.xml"/><Relationship Id="rId37" Type="http://schemas.openxmlformats.org/officeDocument/2006/relationships/tags" Target="../tags/tag105.xml"/><Relationship Id="rId53" Type="http://schemas.openxmlformats.org/officeDocument/2006/relationships/tags" Target="../tags/tag121.xml"/><Relationship Id="rId58" Type="http://schemas.openxmlformats.org/officeDocument/2006/relationships/tags" Target="../tags/tag126.xml"/><Relationship Id="rId74" Type="http://schemas.openxmlformats.org/officeDocument/2006/relationships/tags" Target="../tags/tag142.xml"/><Relationship Id="rId79" Type="http://schemas.openxmlformats.org/officeDocument/2006/relationships/tags" Target="../tags/tag147.xml"/><Relationship Id="rId102" Type="http://schemas.openxmlformats.org/officeDocument/2006/relationships/image" Target="../media/image21.png"/><Relationship Id="rId5" Type="http://schemas.openxmlformats.org/officeDocument/2006/relationships/tags" Target="../tags/tag73.xml"/><Relationship Id="rId90" Type="http://schemas.openxmlformats.org/officeDocument/2006/relationships/image" Target="../media/image9.png"/><Relationship Id="rId95" Type="http://schemas.openxmlformats.org/officeDocument/2006/relationships/image" Target="../media/image14.png"/><Relationship Id="rId22" Type="http://schemas.openxmlformats.org/officeDocument/2006/relationships/tags" Target="../tags/tag90.xml"/><Relationship Id="rId27" Type="http://schemas.openxmlformats.org/officeDocument/2006/relationships/tags" Target="../tags/tag95.xml"/><Relationship Id="rId43" Type="http://schemas.openxmlformats.org/officeDocument/2006/relationships/tags" Target="../tags/tag111.xml"/><Relationship Id="rId48" Type="http://schemas.openxmlformats.org/officeDocument/2006/relationships/tags" Target="../tags/tag116.xml"/><Relationship Id="rId64" Type="http://schemas.openxmlformats.org/officeDocument/2006/relationships/tags" Target="../tags/tag132.xml"/><Relationship Id="rId69" Type="http://schemas.openxmlformats.org/officeDocument/2006/relationships/tags" Target="../tags/tag137.xml"/><Relationship Id="rId80" Type="http://schemas.openxmlformats.org/officeDocument/2006/relationships/tags" Target="../tags/tag148.xml"/><Relationship Id="rId85" Type="http://schemas.openxmlformats.org/officeDocument/2006/relationships/tags" Target="../tags/tag153.xml"/><Relationship Id="rId12" Type="http://schemas.openxmlformats.org/officeDocument/2006/relationships/tags" Target="../tags/tag80.xml"/><Relationship Id="rId17" Type="http://schemas.openxmlformats.org/officeDocument/2006/relationships/tags" Target="../tags/tag85.xml"/><Relationship Id="rId33" Type="http://schemas.openxmlformats.org/officeDocument/2006/relationships/tags" Target="../tags/tag101.xml"/><Relationship Id="rId38" Type="http://schemas.openxmlformats.org/officeDocument/2006/relationships/tags" Target="../tags/tag106.xml"/><Relationship Id="rId59" Type="http://schemas.openxmlformats.org/officeDocument/2006/relationships/tags" Target="../tags/tag127.xml"/><Relationship Id="rId103" Type="http://schemas.openxmlformats.org/officeDocument/2006/relationships/image" Target="../media/image22.png"/><Relationship Id="rId108" Type="http://schemas.openxmlformats.org/officeDocument/2006/relationships/image" Target="../media/image27.png"/><Relationship Id="rId20" Type="http://schemas.openxmlformats.org/officeDocument/2006/relationships/tags" Target="../tags/tag88.xml"/><Relationship Id="rId41" Type="http://schemas.openxmlformats.org/officeDocument/2006/relationships/tags" Target="../tags/tag109.xml"/><Relationship Id="rId54" Type="http://schemas.openxmlformats.org/officeDocument/2006/relationships/tags" Target="../tags/tag122.xml"/><Relationship Id="rId62" Type="http://schemas.openxmlformats.org/officeDocument/2006/relationships/tags" Target="../tags/tag130.xml"/><Relationship Id="rId70" Type="http://schemas.openxmlformats.org/officeDocument/2006/relationships/tags" Target="../tags/tag138.xml"/><Relationship Id="rId75" Type="http://schemas.openxmlformats.org/officeDocument/2006/relationships/tags" Target="../tags/tag143.xml"/><Relationship Id="rId83" Type="http://schemas.openxmlformats.org/officeDocument/2006/relationships/tags" Target="../tags/tag151.xml"/><Relationship Id="rId88" Type="http://schemas.openxmlformats.org/officeDocument/2006/relationships/slideLayout" Target="../slideLayouts/slideLayout7.xml"/><Relationship Id="rId91" Type="http://schemas.openxmlformats.org/officeDocument/2006/relationships/image" Target="../media/image10.png"/><Relationship Id="rId96" Type="http://schemas.openxmlformats.org/officeDocument/2006/relationships/image" Target="../media/image15.png"/><Relationship Id="rId1" Type="http://schemas.openxmlformats.org/officeDocument/2006/relationships/tags" Target="../tags/tag69.xml"/><Relationship Id="rId6" Type="http://schemas.openxmlformats.org/officeDocument/2006/relationships/tags" Target="../tags/tag74.xml"/><Relationship Id="rId15" Type="http://schemas.openxmlformats.org/officeDocument/2006/relationships/tags" Target="../tags/tag83.xml"/><Relationship Id="rId23" Type="http://schemas.openxmlformats.org/officeDocument/2006/relationships/tags" Target="../tags/tag91.xml"/><Relationship Id="rId28" Type="http://schemas.openxmlformats.org/officeDocument/2006/relationships/tags" Target="../tags/tag96.xml"/><Relationship Id="rId36" Type="http://schemas.openxmlformats.org/officeDocument/2006/relationships/tags" Target="../tags/tag104.xml"/><Relationship Id="rId49" Type="http://schemas.openxmlformats.org/officeDocument/2006/relationships/tags" Target="../tags/tag117.xml"/><Relationship Id="rId57" Type="http://schemas.openxmlformats.org/officeDocument/2006/relationships/tags" Target="../tags/tag125.xml"/><Relationship Id="rId106" Type="http://schemas.openxmlformats.org/officeDocument/2006/relationships/image" Target="../media/image25.png"/><Relationship Id="rId10" Type="http://schemas.openxmlformats.org/officeDocument/2006/relationships/tags" Target="../tags/tag78.xml"/><Relationship Id="rId31" Type="http://schemas.openxmlformats.org/officeDocument/2006/relationships/tags" Target="../tags/tag99.xml"/><Relationship Id="rId44" Type="http://schemas.openxmlformats.org/officeDocument/2006/relationships/tags" Target="../tags/tag112.xml"/><Relationship Id="rId52" Type="http://schemas.openxmlformats.org/officeDocument/2006/relationships/tags" Target="../tags/tag120.xml"/><Relationship Id="rId60" Type="http://schemas.openxmlformats.org/officeDocument/2006/relationships/tags" Target="../tags/tag128.xml"/><Relationship Id="rId65" Type="http://schemas.openxmlformats.org/officeDocument/2006/relationships/tags" Target="../tags/tag133.xml"/><Relationship Id="rId73" Type="http://schemas.openxmlformats.org/officeDocument/2006/relationships/tags" Target="../tags/tag141.xml"/><Relationship Id="rId78" Type="http://schemas.openxmlformats.org/officeDocument/2006/relationships/tags" Target="../tags/tag146.xml"/><Relationship Id="rId81" Type="http://schemas.openxmlformats.org/officeDocument/2006/relationships/tags" Target="../tags/tag149.xml"/><Relationship Id="rId86" Type="http://schemas.openxmlformats.org/officeDocument/2006/relationships/tags" Target="../tags/tag154.xml"/><Relationship Id="rId94" Type="http://schemas.openxmlformats.org/officeDocument/2006/relationships/image" Target="../media/image13.png"/><Relationship Id="rId99" Type="http://schemas.openxmlformats.org/officeDocument/2006/relationships/image" Target="../media/image18.png"/><Relationship Id="rId101" Type="http://schemas.openxmlformats.org/officeDocument/2006/relationships/image" Target="../media/image20.png"/><Relationship Id="rId4" Type="http://schemas.openxmlformats.org/officeDocument/2006/relationships/tags" Target="../tags/tag72.xml"/><Relationship Id="rId9" Type="http://schemas.openxmlformats.org/officeDocument/2006/relationships/tags" Target="../tags/tag77.xml"/><Relationship Id="rId13" Type="http://schemas.openxmlformats.org/officeDocument/2006/relationships/tags" Target="../tags/tag81.xml"/><Relationship Id="rId18" Type="http://schemas.openxmlformats.org/officeDocument/2006/relationships/tags" Target="../tags/tag86.xml"/><Relationship Id="rId39" Type="http://schemas.openxmlformats.org/officeDocument/2006/relationships/tags" Target="../tags/tag107.xml"/><Relationship Id="rId34" Type="http://schemas.openxmlformats.org/officeDocument/2006/relationships/tags" Target="../tags/tag102.xml"/><Relationship Id="rId50" Type="http://schemas.openxmlformats.org/officeDocument/2006/relationships/tags" Target="../tags/tag118.xml"/><Relationship Id="rId55" Type="http://schemas.openxmlformats.org/officeDocument/2006/relationships/tags" Target="../tags/tag123.xml"/><Relationship Id="rId76" Type="http://schemas.openxmlformats.org/officeDocument/2006/relationships/tags" Target="../tags/tag144.xml"/><Relationship Id="rId97" Type="http://schemas.openxmlformats.org/officeDocument/2006/relationships/image" Target="../media/image16.tiff"/><Relationship Id="rId104" Type="http://schemas.openxmlformats.org/officeDocument/2006/relationships/image" Target="../media/image23.png"/><Relationship Id="rId7" Type="http://schemas.openxmlformats.org/officeDocument/2006/relationships/tags" Target="../tags/tag75.xml"/><Relationship Id="rId71" Type="http://schemas.openxmlformats.org/officeDocument/2006/relationships/tags" Target="../tags/tag139.xml"/><Relationship Id="rId92" Type="http://schemas.openxmlformats.org/officeDocument/2006/relationships/image" Target="../media/image11.png"/><Relationship Id="rId2" Type="http://schemas.openxmlformats.org/officeDocument/2006/relationships/tags" Target="../tags/tag70.xml"/><Relationship Id="rId29" Type="http://schemas.openxmlformats.org/officeDocument/2006/relationships/tags" Target="../tags/tag97.xml"/><Relationship Id="rId24" Type="http://schemas.openxmlformats.org/officeDocument/2006/relationships/tags" Target="../tags/tag92.xml"/><Relationship Id="rId40" Type="http://schemas.openxmlformats.org/officeDocument/2006/relationships/tags" Target="../tags/tag108.xml"/><Relationship Id="rId45" Type="http://schemas.openxmlformats.org/officeDocument/2006/relationships/tags" Target="../tags/tag113.xml"/><Relationship Id="rId66" Type="http://schemas.openxmlformats.org/officeDocument/2006/relationships/tags" Target="../tags/tag134.xml"/><Relationship Id="rId87" Type="http://schemas.openxmlformats.org/officeDocument/2006/relationships/tags" Target="../tags/tag155.xml"/><Relationship Id="rId61" Type="http://schemas.openxmlformats.org/officeDocument/2006/relationships/tags" Target="../tags/tag129.xml"/><Relationship Id="rId82" Type="http://schemas.openxmlformats.org/officeDocument/2006/relationships/tags" Target="../tags/tag150.xml"/><Relationship Id="rId19" Type="http://schemas.openxmlformats.org/officeDocument/2006/relationships/tags" Target="../tags/tag87.xml"/><Relationship Id="rId14" Type="http://schemas.openxmlformats.org/officeDocument/2006/relationships/tags" Target="../tags/tag82.xml"/><Relationship Id="rId30" Type="http://schemas.openxmlformats.org/officeDocument/2006/relationships/tags" Target="../tags/tag98.xml"/><Relationship Id="rId35" Type="http://schemas.openxmlformats.org/officeDocument/2006/relationships/tags" Target="../tags/tag103.xml"/><Relationship Id="rId56" Type="http://schemas.openxmlformats.org/officeDocument/2006/relationships/tags" Target="../tags/tag124.xml"/><Relationship Id="rId77" Type="http://schemas.openxmlformats.org/officeDocument/2006/relationships/tags" Target="../tags/tag145.xml"/><Relationship Id="rId100" Type="http://schemas.openxmlformats.org/officeDocument/2006/relationships/image" Target="../media/image19.png"/><Relationship Id="rId105" Type="http://schemas.openxmlformats.org/officeDocument/2006/relationships/image" Target="../media/image24.png"/><Relationship Id="rId8" Type="http://schemas.openxmlformats.org/officeDocument/2006/relationships/tags" Target="../tags/tag76.xml"/><Relationship Id="rId51" Type="http://schemas.openxmlformats.org/officeDocument/2006/relationships/tags" Target="../tags/tag119.xml"/><Relationship Id="rId72" Type="http://schemas.openxmlformats.org/officeDocument/2006/relationships/tags" Target="../tags/tag140.xml"/><Relationship Id="rId93" Type="http://schemas.openxmlformats.org/officeDocument/2006/relationships/image" Target="../media/image12.png"/><Relationship Id="rId98" Type="http://schemas.openxmlformats.org/officeDocument/2006/relationships/image" Target="../media/image17.emf"/><Relationship Id="rId3" Type="http://schemas.openxmlformats.org/officeDocument/2006/relationships/tags" Target="../tags/tag71.xml"/><Relationship Id="rId25" Type="http://schemas.openxmlformats.org/officeDocument/2006/relationships/tags" Target="../tags/tag93.xml"/><Relationship Id="rId46" Type="http://schemas.openxmlformats.org/officeDocument/2006/relationships/tags" Target="../tags/tag114.xml"/><Relationship Id="rId67" Type="http://schemas.openxmlformats.org/officeDocument/2006/relationships/tags" Target="../tags/tag135.xml"/></Relationships>
</file>

<file path=ppt/slides/_rels/slide8.xml.rels><?xml version="1.0" encoding="UTF-8" standalone="yes"?>
<Relationships xmlns="http://schemas.openxmlformats.org/package/2006/relationships"><Relationship Id="rId26" Type="http://schemas.openxmlformats.org/officeDocument/2006/relationships/tags" Target="../tags/tag183.xml"/><Relationship Id="rId21" Type="http://schemas.openxmlformats.org/officeDocument/2006/relationships/tags" Target="../tags/tag178.xml"/><Relationship Id="rId42" Type="http://schemas.openxmlformats.org/officeDocument/2006/relationships/tags" Target="../tags/tag199.xml"/><Relationship Id="rId47" Type="http://schemas.openxmlformats.org/officeDocument/2006/relationships/tags" Target="../tags/tag204.xml"/><Relationship Id="rId63" Type="http://schemas.openxmlformats.org/officeDocument/2006/relationships/tags" Target="../tags/tag220.xml"/><Relationship Id="rId68" Type="http://schemas.openxmlformats.org/officeDocument/2006/relationships/tags" Target="../tags/tag225.xml"/><Relationship Id="rId84" Type="http://schemas.openxmlformats.org/officeDocument/2006/relationships/image" Target="../media/image29.png"/><Relationship Id="rId89" Type="http://schemas.openxmlformats.org/officeDocument/2006/relationships/image" Target="../media/image34.png"/><Relationship Id="rId16" Type="http://schemas.openxmlformats.org/officeDocument/2006/relationships/tags" Target="../tags/tag173.xml"/><Relationship Id="rId11" Type="http://schemas.openxmlformats.org/officeDocument/2006/relationships/tags" Target="../tags/tag168.xml"/><Relationship Id="rId32" Type="http://schemas.openxmlformats.org/officeDocument/2006/relationships/tags" Target="../tags/tag189.xml"/><Relationship Id="rId37" Type="http://schemas.openxmlformats.org/officeDocument/2006/relationships/tags" Target="../tags/tag194.xml"/><Relationship Id="rId53" Type="http://schemas.openxmlformats.org/officeDocument/2006/relationships/tags" Target="../tags/tag210.xml"/><Relationship Id="rId58" Type="http://schemas.openxmlformats.org/officeDocument/2006/relationships/tags" Target="../tags/tag215.xml"/><Relationship Id="rId74" Type="http://schemas.openxmlformats.org/officeDocument/2006/relationships/tags" Target="../tags/tag231.xml"/><Relationship Id="rId79" Type="http://schemas.openxmlformats.org/officeDocument/2006/relationships/tags" Target="../tags/tag236.xml"/><Relationship Id="rId5" Type="http://schemas.openxmlformats.org/officeDocument/2006/relationships/tags" Target="../tags/tag162.xml"/><Relationship Id="rId90" Type="http://schemas.openxmlformats.org/officeDocument/2006/relationships/image" Target="../media/image35.png"/><Relationship Id="rId22" Type="http://schemas.openxmlformats.org/officeDocument/2006/relationships/tags" Target="../tags/tag179.xml"/><Relationship Id="rId27" Type="http://schemas.openxmlformats.org/officeDocument/2006/relationships/tags" Target="../tags/tag184.xml"/><Relationship Id="rId43" Type="http://schemas.openxmlformats.org/officeDocument/2006/relationships/tags" Target="../tags/tag200.xml"/><Relationship Id="rId48" Type="http://schemas.openxmlformats.org/officeDocument/2006/relationships/tags" Target="../tags/tag205.xml"/><Relationship Id="rId64" Type="http://schemas.openxmlformats.org/officeDocument/2006/relationships/tags" Target="../tags/tag221.xml"/><Relationship Id="rId69" Type="http://schemas.openxmlformats.org/officeDocument/2006/relationships/tags" Target="../tags/tag226.xml"/><Relationship Id="rId8" Type="http://schemas.openxmlformats.org/officeDocument/2006/relationships/tags" Target="../tags/tag165.xml"/><Relationship Id="rId51" Type="http://schemas.openxmlformats.org/officeDocument/2006/relationships/tags" Target="../tags/tag208.xml"/><Relationship Id="rId72" Type="http://schemas.openxmlformats.org/officeDocument/2006/relationships/tags" Target="../tags/tag229.xml"/><Relationship Id="rId80" Type="http://schemas.openxmlformats.org/officeDocument/2006/relationships/tags" Target="../tags/tag237.xml"/><Relationship Id="rId85" Type="http://schemas.openxmlformats.org/officeDocument/2006/relationships/image" Target="../media/image30.png"/><Relationship Id="rId93" Type="http://schemas.openxmlformats.org/officeDocument/2006/relationships/image" Target="../media/image38.png"/><Relationship Id="rId3" Type="http://schemas.openxmlformats.org/officeDocument/2006/relationships/tags" Target="../tags/tag160.xml"/><Relationship Id="rId12" Type="http://schemas.openxmlformats.org/officeDocument/2006/relationships/tags" Target="../tags/tag169.xml"/><Relationship Id="rId17" Type="http://schemas.openxmlformats.org/officeDocument/2006/relationships/tags" Target="../tags/tag174.xml"/><Relationship Id="rId25" Type="http://schemas.openxmlformats.org/officeDocument/2006/relationships/tags" Target="../tags/tag182.xml"/><Relationship Id="rId33" Type="http://schemas.openxmlformats.org/officeDocument/2006/relationships/tags" Target="../tags/tag190.xml"/><Relationship Id="rId38" Type="http://schemas.openxmlformats.org/officeDocument/2006/relationships/tags" Target="../tags/tag195.xml"/><Relationship Id="rId46" Type="http://schemas.openxmlformats.org/officeDocument/2006/relationships/tags" Target="../tags/tag203.xml"/><Relationship Id="rId59" Type="http://schemas.openxmlformats.org/officeDocument/2006/relationships/tags" Target="../tags/tag216.xml"/><Relationship Id="rId67" Type="http://schemas.openxmlformats.org/officeDocument/2006/relationships/tags" Target="../tags/tag224.xml"/><Relationship Id="rId20" Type="http://schemas.openxmlformats.org/officeDocument/2006/relationships/tags" Target="../tags/tag177.xml"/><Relationship Id="rId41" Type="http://schemas.openxmlformats.org/officeDocument/2006/relationships/tags" Target="../tags/tag198.xml"/><Relationship Id="rId54" Type="http://schemas.openxmlformats.org/officeDocument/2006/relationships/tags" Target="../tags/tag211.xml"/><Relationship Id="rId62" Type="http://schemas.openxmlformats.org/officeDocument/2006/relationships/tags" Target="../tags/tag219.xml"/><Relationship Id="rId70" Type="http://schemas.openxmlformats.org/officeDocument/2006/relationships/tags" Target="../tags/tag227.xml"/><Relationship Id="rId75" Type="http://schemas.openxmlformats.org/officeDocument/2006/relationships/tags" Target="../tags/tag232.xml"/><Relationship Id="rId83" Type="http://schemas.openxmlformats.org/officeDocument/2006/relationships/image" Target="../media/image28.png"/><Relationship Id="rId88" Type="http://schemas.openxmlformats.org/officeDocument/2006/relationships/image" Target="../media/image33.png"/><Relationship Id="rId91" Type="http://schemas.openxmlformats.org/officeDocument/2006/relationships/image" Target="../media/image36.png"/><Relationship Id="rId1" Type="http://schemas.openxmlformats.org/officeDocument/2006/relationships/tags" Target="../tags/tag158.xml"/><Relationship Id="rId6" Type="http://schemas.openxmlformats.org/officeDocument/2006/relationships/tags" Target="../tags/tag163.xml"/><Relationship Id="rId15" Type="http://schemas.openxmlformats.org/officeDocument/2006/relationships/tags" Target="../tags/tag172.xml"/><Relationship Id="rId23" Type="http://schemas.openxmlformats.org/officeDocument/2006/relationships/tags" Target="../tags/tag180.xml"/><Relationship Id="rId28" Type="http://schemas.openxmlformats.org/officeDocument/2006/relationships/tags" Target="../tags/tag185.xml"/><Relationship Id="rId36" Type="http://schemas.openxmlformats.org/officeDocument/2006/relationships/tags" Target="../tags/tag193.xml"/><Relationship Id="rId49" Type="http://schemas.openxmlformats.org/officeDocument/2006/relationships/tags" Target="../tags/tag206.xml"/><Relationship Id="rId57" Type="http://schemas.openxmlformats.org/officeDocument/2006/relationships/tags" Target="../tags/tag214.xml"/><Relationship Id="rId10" Type="http://schemas.openxmlformats.org/officeDocument/2006/relationships/tags" Target="../tags/tag167.xml"/><Relationship Id="rId31" Type="http://schemas.openxmlformats.org/officeDocument/2006/relationships/tags" Target="../tags/tag188.xml"/><Relationship Id="rId44" Type="http://schemas.openxmlformats.org/officeDocument/2006/relationships/tags" Target="../tags/tag201.xml"/><Relationship Id="rId52" Type="http://schemas.openxmlformats.org/officeDocument/2006/relationships/tags" Target="../tags/tag209.xml"/><Relationship Id="rId60" Type="http://schemas.openxmlformats.org/officeDocument/2006/relationships/tags" Target="../tags/tag217.xml"/><Relationship Id="rId65" Type="http://schemas.openxmlformats.org/officeDocument/2006/relationships/tags" Target="../tags/tag222.xml"/><Relationship Id="rId73" Type="http://schemas.openxmlformats.org/officeDocument/2006/relationships/tags" Target="../tags/tag230.xml"/><Relationship Id="rId78" Type="http://schemas.openxmlformats.org/officeDocument/2006/relationships/tags" Target="../tags/tag235.xml"/><Relationship Id="rId81" Type="http://schemas.openxmlformats.org/officeDocument/2006/relationships/slideLayout" Target="../slideLayouts/slideLayout7.xml"/><Relationship Id="rId86" Type="http://schemas.openxmlformats.org/officeDocument/2006/relationships/image" Target="../media/image31.png"/><Relationship Id="rId4" Type="http://schemas.openxmlformats.org/officeDocument/2006/relationships/tags" Target="../tags/tag161.xml"/><Relationship Id="rId9" Type="http://schemas.openxmlformats.org/officeDocument/2006/relationships/tags" Target="../tags/tag166.xml"/><Relationship Id="rId13" Type="http://schemas.openxmlformats.org/officeDocument/2006/relationships/tags" Target="../tags/tag170.xml"/><Relationship Id="rId18" Type="http://schemas.openxmlformats.org/officeDocument/2006/relationships/tags" Target="../tags/tag175.xml"/><Relationship Id="rId39" Type="http://schemas.openxmlformats.org/officeDocument/2006/relationships/tags" Target="../tags/tag196.xml"/><Relationship Id="rId34" Type="http://schemas.openxmlformats.org/officeDocument/2006/relationships/tags" Target="../tags/tag191.xml"/><Relationship Id="rId50" Type="http://schemas.openxmlformats.org/officeDocument/2006/relationships/tags" Target="../tags/tag207.xml"/><Relationship Id="rId55" Type="http://schemas.openxmlformats.org/officeDocument/2006/relationships/tags" Target="../tags/tag212.xml"/><Relationship Id="rId76" Type="http://schemas.openxmlformats.org/officeDocument/2006/relationships/tags" Target="../tags/tag233.xml"/><Relationship Id="rId7" Type="http://schemas.openxmlformats.org/officeDocument/2006/relationships/tags" Target="../tags/tag164.xml"/><Relationship Id="rId71" Type="http://schemas.openxmlformats.org/officeDocument/2006/relationships/tags" Target="../tags/tag228.xml"/><Relationship Id="rId92" Type="http://schemas.openxmlformats.org/officeDocument/2006/relationships/image" Target="../media/image37.png"/><Relationship Id="rId2" Type="http://schemas.openxmlformats.org/officeDocument/2006/relationships/tags" Target="../tags/tag159.xml"/><Relationship Id="rId29" Type="http://schemas.openxmlformats.org/officeDocument/2006/relationships/tags" Target="../tags/tag186.xml"/><Relationship Id="rId24" Type="http://schemas.openxmlformats.org/officeDocument/2006/relationships/tags" Target="../tags/tag181.xml"/><Relationship Id="rId40" Type="http://schemas.openxmlformats.org/officeDocument/2006/relationships/tags" Target="../tags/tag197.xml"/><Relationship Id="rId45" Type="http://schemas.openxmlformats.org/officeDocument/2006/relationships/tags" Target="../tags/tag202.xml"/><Relationship Id="rId66" Type="http://schemas.openxmlformats.org/officeDocument/2006/relationships/tags" Target="../tags/tag223.xml"/><Relationship Id="rId87" Type="http://schemas.openxmlformats.org/officeDocument/2006/relationships/image" Target="../media/image32.png"/><Relationship Id="rId61" Type="http://schemas.openxmlformats.org/officeDocument/2006/relationships/tags" Target="../tags/tag218.xml"/><Relationship Id="rId82" Type="http://schemas.openxmlformats.org/officeDocument/2006/relationships/notesSlide" Target="../notesSlides/notesSlide8.xml"/><Relationship Id="rId19" Type="http://schemas.openxmlformats.org/officeDocument/2006/relationships/tags" Target="../tags/tag176.xml"/><Relationship Id="rId14" Type="http://schemas.openxmlformats.org/officeDocument/2006/relationships/tags" Target="../tags/tag171.xml"/><Relationship Id="rId30" Type="http://schemas.openxmlformats.org/officeDocument/2006/relationships/tags" Target="../tags/tag187.xml"/><Relationship Id="rId35" Type="http://schemas.openxmlformats.org/officeDocument/2006/relationships/tags" Target="../tags/tag192.xml"/><Relationship Id="rId56" Type="http://schemas.openxmlformats.org/officeDocument/2006/relationships/tags" Target="../tags/tag213.xml"/><Relationship Id="rId77" Type="http://schemas.openxmlformats.org/officeDocument/2006/relationships/tags" Target="../tags/tag234.xml"/></Relationships>
</file>

<file path=ppt/slides/_rels/slide9.xml.rels><?xml version="1.0" encoding="UTF-8" standalone="yes"?>
<Relationships xmlns="http://schemas.openxmlformats.org/package/2006/relationships"><Relationship Id="rId8" Type="http://schemas.openxmlformats.org/officeDocument/2006/relationships/tags" Target="../tags/tag247.xml"/><Relationship Id="rId13" Type="http://schemas.openxmlformats.org/officeDocument/2006/relationships/tags" Target="../tags/tag252.xml"/><Relationship Id="rId18" Type="http://schemas.openxmlformats.org/officeDocument/2006/relationships/tags" Target="../tags/tag257.xml"/><Relationship Id="rId3" Type="http://schemas.openxmlformats.org/officeDocument/2006/relationships/tags" Target="../tags/tag242.xml"/><Relationship Id="rId21" Type="http://schemas.openxmlformats.org/officeDocument/2006/relationships/image" Target="../media/image39.jpeg"/><Relationship Id="rId7" Type="http://schemas.openxmlformats.org/officeDocument/2006/relationships/tags" Target="../tags/tag246.xml"/><Relationship Id="rId12" Type="http://schemas.openxmlformats.org/officeDocument/2006/relationships/tags" Target="../tags/tag251.xml"/><Relationship Id="rId17" Type="http://schemas.openxmlformats.org/officeDocument/2006/relationships/tags" Target="../tags/tag256.xml"/><Relationship Id="rId2" Type="http://schemas.openxmlformats.org/officeDocument/2006/relationships/tags" Target="../tags/tag241.xml"/><Relationship Id="rId16" Type="http://schemas.openxmlformats.org/officeDocument/2006/relationships/tags" Target="../tags/tag255.xml"/><Relationship Id="rId20" Type="http://schemas.openxmlformats.org/officeDocument/2006/relationships/notesSlide" Target="../notesSlides/notesSlide9.xml"/><Relationship Id="rId1" Type="http://schemas.openxmlformats.org/officeDocument/2006/relationships/tags" Target="../tags/tag240.xml"/><Relationship Id="rId6" Type="http://schemas.openxmlformats.org/officeDocument/2006/relationships/tags" Target="../tags/tag245.xml"/><Relationship Id="rId11" Type="http://schemas.openxmlformats.org/officeDocument/2006/relationships/tags" Target="../tags/tag250.xml"/><Relationship Id="rId5" Type="http://schemas.openxmlformats.org/officeDocument/2006/relationships/tags" Target="../tags/tag244.xml"/><Relationship Id="rId15" Type="http://schemas.openxmlformats.org/officeDocument/2006/relationships/tags" Target="../tags/tag254.xml"/><Relationship Id="rId10" Type="http://schemas.openxmlformats.org/officeDocument/2006/relationships/tags" Target="../tags/tag249.xml"/><Relationship Id="rId19" Type="http://schemas.openxmlformats.org/officeDocument/2006/relationships/slideLayout" Target="../slideLayouts/slideLayout7.xml"/><Relationship Id="rId4" Type="http://schemas.openxmlformats.org/officeDocument/2006/relationships/tags" Target="../tags/tag243.xml"/><Relationship Id="rId9" Type="http://schemas.openxmlformats.org/officeDocument/2006/relationships/tags" Target="../tags/tag248.xml"/><Relationship Id="rId14" Type="http://schemas.openxmlformats.org/officeDocument/2006/relationships/tags" Target="../tags/tag2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文本占位符 78"/>
          <p:cNvSpPr>
            <a:spLocks noGrp="1"/>
          </p:cNvSpPr>
          <p:nvPr>
            <p:ph type="body" sz="quarter" idx="17"/>
          </p:nvPr>
        </p:nvSpPr>
        <p:spPr bwMode="gray"/>
        <p:txBody>
          <a:bodyPr/>
          <a:lstStyle/>
          <a:p>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Datacom</a:t>
            </a:r>
            <a:endParaRPr lang="zh-CN" alt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 name="文本占位符 79"/>
          <p:cNvSpPr>
            <a:spLocks noGrp="1"/>
          </p:cNvSpPr>
          <p:nvPr>
            <p:ph type="body" sz="quarter" idx="18"/>
          </p:nvPr>
        </p:nvSpPr>
        <p:spPr bwMode="gray"/>
        <p:txBody>
          <a:bodyPr/>
          <a:lstStyle/>
          <a:p>
            <a:r>
              <a:rPr lang="en-US" altLang="zh-CN">
                <a:latin typeface="Huawei Sans" panose="020C0503030203020204" pitchFamily="34" charset="0"/>
                <a:ea typeface="方正兰亭黑简体" panose="02000000000000000000" pitchFamily="2" charset="-122"/>
                <a:sym typeface="Huawei Sans" panose="020C0503030203020204" pitchFamily="34" charset="0"/>
              </a:rPr>
              <a:t>V100R019C10</a:t>
            </a:r>
            <a:endParaRPr lang="zh-CN" alt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 name="Text Placeholder 3">
            <a:extLst>
              <a:ext uri="{FF2B5EF4-FFF2-40B4-BE49-F238E27FC236}">
                <a16:creationId xmlns:a16="http://schemas.microsoft.com/office/drawing/2014/main" id="{029C1E41-7E18-4890-8B6E-63E1DF5FC033}"/>
              </a:ext>
            </a:extLst>
          </p:cNvPr>
          <p:cNvSpPr>
            <a:spLocks noGrp="1"/>
          </p:cNvSpPr>
          <p:nvPr>
            <p:ph type="body" sz="quarter" idx="19"/>
          </p:nvPr>
        </p:nvSpPr>
        <p:spPr bwMode="gray"/>
        <p:txBody>
          <a:bodyPr/>
          <a:lstStyle/>
          <a:p>
            <a:endParaRPr lang="en-US"/>
          </a:p>
        </p:txBody>
      </p:sp>
      <p:sp>
        <p:nvSpPr>
          <p:cNvPr id="30" name="文本占位符 83"/>
          <p:cNvSpPr>
            <a:spLocks noGrp="1"/>
          </p:cNvSpPr>
          <p:nvPr>
            <p:ph type="body" sz="quarter" idx="20"/>
          </p:nvPr>
        </p:nvSpPr>
        <p:spPr bwMode="gray"/>
        <p:txBody>
          <a:bodyPr/>
          <a:lstStyle/>
          <a:p>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Zhu </a:t>
            </a:r>
            <a:r>
              <a:rPr lang="en-US" altLang="zh-CN" dirty="0" err="1">
                <a:latin typeface="Huawei Sans" panose="020C0503030203020204" pitchFamily="34" charset="0"/>
                <a:ea typeface="方正兰亭黑简体" panose="02000000000000000000" pitchFamily="2" charset="-122"/>
                <a:sym typeface="Huawei Sans" panose="020C0503030203020204" pitchFamily="34" charset="0"/>
              </a:rPr>
              <a:t>Shigeng</a:t>
            </a:r>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/00261992</a:t>
            </a:r>
            <a:endParaRPr lang="zh-CN" alt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 name="文本占位符 73"/>
          <p:cNvSpPr>
            <a:spLocks noGrp="1"/>
          </p:cNvSpPr>
          <p:nvPr>
            <p:ph type="body" sz="quarter" idx="13"/>
          </p:nvPr>
        </p:nvSpPr>
        <p:spPr bwMode="gray"/>
        <p:txBody>
          <a:bodyPr/>
          <a:lstStyle/>
          <a:p>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Wang Bo/00221340</a:t>
            </a:r>
            <a:endParaRPr lang="zh-CN" alt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 name="文本占位符 3"/>
          <p:cNvSpPr>
            <a:spLocks noGrp="1"/>
          </p:cNvSpPr>
          <p:nvPr>
            <p:ph type="body" sz="quarter" idx="14"/>
          </p:nvPr>
        </p:nvSpPr>
        <p:spPr bwMode="gray"/>
        <p:txBody>
          <a:bodyPr/>
          <a:lstStyle/>
          <a:p>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2020-05-09</a:t>
            </a:r>
          </a:p>
        </p:txBody>
      </p:sp>
      <p:sp>
        <p:nvSpPr>
          <p:cNvPr id="2" name="Text Placeholder 1">
            <a:extLst>
              <a:ext uri="{FF2B5EF4-FFF2-40B4-BE49-F238E27FC236}">
                <a16:creationId xmlns:a16="http://schemas.microsoft.com/office/drawing/2014/main" id="{D202F548-4435-4CDA-ACBF-24790E4E34FC}"/>
              </a:ext>
            </a:extLst>
          </p:cNvPr>
          <p:cNvSpPr>
            <a:spLocks noGrp="1"/>
          </p:cNvSpPr>
          <p:nvPr>
            <p:ph type="body" sz="quarter" idx="15"/>
          </p:nvPr>
        </p:nvSpPr>
        <p:spPr bwMode="gray"/>
        <p:txBody>
          <a:bodyPr/>
          <a:lstStyle/>
          <a:p>
            <a:endParaRPr lang="en-US"/>
          </a:p>
        </p:txBody>
      </p:sp>
      <p:sp>
        <p:nvSpPr>
          <p:cNvPr id="3" name="Text Placeholder 2">
            <a:extLst>
              <a:ext uri="{FF2B5EF4-FFF2-40B4-BE49-F238E27FC236}">
                <a16:creationId xmlns:a16="http://schemas.microsoft.com/office/drawing/2014/main" id="{049C3FBC-1031-4565-B665-36598B49DE2D}"/>
              </a:ext>
            </a:extLst>
          </p:cNvPr>
          <p:cNvSpPr>
            <a:spLocks noGrp="1"/>
          </p:cNvSpPr>
          <p:nvPr>
            <p:ph type="body" sz="quarter" idx="16"/>
          </p:nvPr>
        </p:nvSpPr>
        <p:spPr bwMode="gray"/>
        <p:txBody>
          <a:bodyPr/>
          <a:lstStyle/>
          <a:p>
            <a:endParaRPr lang="en-US"/>
          </a:p>
        </p:txBody>
      </p:sp>
      <p:sp>
        <p:nvSpPr>
          <p:cNvPr id="5" name="Text Placeholder 4">
            <a:extLst>
              <a:ext uri="{FF2B5EF4-FFF2-40B4-BE49-F238E27FC236}">
                <a16:creationId xmlns:a16="http://schemas.microsoft.com/office/drawing/2014/main" id="{B3B0FEFE-BB1B-4F17-9D8F-B76411FA8343}"/>
              </a:ext>
            </a:extLst>
          </p:cNvPr>
          <p:cNvSpPr>
            <a:spLocks noGrp="1"/>
          </p:cNvSpPr>
          <p:nvPr>
            <p:ph type="body" sz="quarter" idx="21"/>
          </p:nvPr>
        </p:nvSpPr>
        <p:spPr bwMode="gray"/>
        <p:txBody>
          <a:bodyPr/>
          <a:lstStyle/>
          <a:p>
            <a:endParaRPr lang="en-US"/>
          </a:p>
        </p:txBody>
      </p:sp>
      <p:sp>
        <p:nvSpPr>
          <p:cNvPr id="6" name="Text Placeholder 5">
            <a:extLst>
              <a:ext uri="{FF2B5EF4-FFF2-40B4-BE49-F238E27FC236}">
                <a16:creationId xmlns:a16="http://schemas.microsoft.com/office/drawing/2014/main" id="{DF94C732-0D89-41DA-9ED3-4B9235E687A0}"/>
              </a:ext>
            </a:extLst>
          </p:cNvPr>
          <p:cNvSpPr>
            <a:spLocks noGrp="1"/>
          </p:cNvSpPr>
          <p:nvPr>
            <p:ph type="body" sz="quarter" idx="22"/>
          </p:nvPr>
        </p:nvSpPr>
        <p:spPr bwMode="gray"/>
        <p:txBody>
          <a:bodyPr/>
          <a:lstStyle/>
          <a:p>
            <a:endParaRPr lang="en-US"/>
          </a:p>
        </p:txBody>
      </p:sp>
      <p:sp>
        <p:nvSpPr>
          <p:cNvPr id="7" name="Text Placeholder 6">
            <a:extLst>
              <a:ext uri="{FF2B5EF4-FFF2-40B4-BE49-F238E27FC236}">
                <a16:creationId xmlns:a16="http://schemas.microsoft.com/office/drawing/2014/main" id="{34161EBA-C43D-4616-8E0C-EE27D1AFA7AA}"/>
              </a:ext>
            </a:extLst>
          </p:cNvPr>
          <p:cNvSpPr>
            <a:spLocks noGrp="1"/>
          </p:cNvSpPr>
          <p:nvPr>
            <p:ph type="body" sz="quarter" idx="23"/>
          </p:nvPr>
        </p:nvSpPr>
        <p:spPr bwMode="gray"/>
        <p:txBody>
          <a:bodyPr/>
          <a:lstStyle/>
          <a:p>
            <a:endParaRPr lang="en-US"/>
          </a:p>
        </p:txBody>
      </p:sp>
      <p:sp>
        <p:nvSpPr>
          <p:cNvPr id="8" name="Text Placeholder 7">
            <a:extLst>
              <a:ext uri="{FF2B5EF4-FFF2-40B4-BE49-F238E27FC236}">
                <a16:creationId xmlns:a16="http://schemas.microsoft.com/office/drawing/2014/main" id="{C83E8A60-3F70-4125-8D23-C9F6E844695E}"/>
              </a:ext>
            </a:extLst>
          </p:cNvPr>
          <p:cNvSpPr>
            <a:spLocks noGrp="1"/>
          </p:cNvSpPr>
          <p:nvPr>
            <p:ph type="body" sz="quarter" idx="24"/>
          </p:nvPr>
        </p:nvSpPr>
        <p:spPr bwMode="gray"/>
        <p:txBody>
          <a:bodyPr/>
          <a:lstStyle/>
          <a:p>
            <a:endParaRPr lang="en-US"/>
          </a:p>
        </p:txBody>
      </p:sp>
      <p:sp>
        <p:nvSpPr>
          <p:cNvPr id="9" name="Text Placeholder 8">
            <a:extLst>
              <a:ext uri="{FF2B5EF4-FFF2-40B4-BE49-F238E27FC236}">
                <a16:creationId xmlns:a16="http://schemas.microsoft.com/office/drawing/2014/main" id="{4830015D-C094-4F4A-B5D8-C0BACB7EC966}"/>
              </a:ext>
            </a:extLst>
          </p:cNvPr>
          <p:cNvSpPr>
            <a:spLocks noGrp="1"/>
          </p:cNvSpPr>
          <p:nvPr>
            <p:ph type="body" sz="quarter" idx="25"/>
          </p:nvPr>
        </p:nvSpPr>
        <p:spPr bwMode="gray"/>
        <p:txBody>
          <a:bodyPr/>
          <a:lstStyle/>
          <a:p>
            <a:endParaRPr lang="en-US"/>
          </a:p>
        </p:txBody>
      </p:sp>
      <p:sp>
        <p:nvSpPr>
          <p:cNvPr id="10" name="Text Placeholder 9">
            <a:extLst>
              <a:ext uri="{FF2B5EF4-FFF2-40B4-BE49-F238E27FC236}">
                <a16:creationId xmlns:a16="http://schemas.microsoft.com/office/drawing/2014/main" id="{F5B2D78D-3F8D-4F69-B872-7C638C7C7038}"/>
              </a:ext>
            </a:extLst>
          </p:cNvPr>
          <p:cNvSpPr>
            <a:spLocks noGrp="1"/>
          </p:cNvSpPr>
          <p:nvPr>
            <p:ph type="body" sz="quarter" idx="26"/>
          </p:nvPr>
        </p:nvSpPr>
        <p:spPr bwMode="gray"/>
        <p:txBody>
          <a:bodyPr/>
          <a:lstStyle/>
          <a:p>
            <a:endParaRPr lang="en-US"/>
          </a:p>
        </p:txBody>
      </p:sp>
      <p:sp>
        <p:nvSpPr>
          <p:cNvPr id="11" name="Text Placeholder 10">
            <a:extLst>
              <a:ext uri="{FF2B5EF4-FFF2-40B4-BE49-F238E27FC236}">
                <a16:creationId xmlns:a16="http://schemas.microsoft.com/office/drawing/2014/main" id="{70D402CB-4197-419A-B68A-ADC8FAF19373}"/>
              </a:ext>
            </a:extLst>
          </p:cNvPr>
          <p:cNvSpPr>
            <a:spLocks noGrp="1"/>
          </p:cNvSpPr>
          <p:nvPr>
            <p:ph type="body" sz="quarter" idx="27"/>
          </p:nvPr>
        </p:nvSpPr>
        <p:spPr bwMode="gray"/>
        <p:txBody>
          <a:bodyPr/>
          <a:lstStyle/>
          <a:p>
            <a:endParaRPr lang="en-US"/>
          </a:p>
        </p:txBody>
      </p:sp>
      <p:sp>
        <p:nvSpPr>
          <p:cNvPr id="12" name="Text Placeholder 11">
            <a:extLst>
              <a:ext uri="{FF2B5EF4-FFF2-40B4-BE49-F238E27FC236}">
                <a16:creationId xmlns:a16="http://schemas.microsoft.com/office/drawing/2014/main" id="{3619F381-E857-4D36-AF36-E4333FDE4C88}"/>
              </a:ext>
            </a:extLst>
          </p:cNvPr>
          <p:cNvSpPr>
            <a:spLocks noGrp="1"/>
          </p:cNvSpPr>
          <p:nvPr>
            <p:ph type="body" sz="quarter" idx="28"/>
          </p:nvPr>
        </p:nvSpPr>
        <p:spPr bwMode="gray"/>
        <p:txBody>
          <a:bodyPr/>
          <a:lstStyle/>
          <a:p>
            <a:endParaRPr lang="en-US"/>
          </a:p>
        </p:txBody>
      </p:sp>
      <p:sp>
        <p:nvSpPr>
          <p:cNvPr id="13" name="Text Placeholder 12">
            <a:extLst>
              <a:ext uri="{FF2B5EF4-FFF2-40B4-BE49-F238E27FC236}">
                <a16:creationId xmlns:a16="http://schemas.microsoft.com/office/drawing/2014/main" id="{DCCE8C06-03E7-4B24-8C45-09B646D53B9C}"/>
              </a:ext>
            </a:extLst>
          </p:cNvPr>
          <p:cNvSpPr>
            <a:spLocks noGrp="1"/>
          </p:cNvSpPr>
          <p:nvPr>
            <p:ph type="body" sz="quarter" idx="29"/>
          </p:nvPr>
        </p:nvSpPr>
        <p:spPr bwMode="gray"/>
        <p:txBody>
          <a:bodyPr/>
          <a:lstStyle/>
          <a:p>
            <a:endParaRPr lang="en-US"/>
          </a:p>
        </p:txBody>
      </p:sp>
      <p:sp>
        <p:nvSpPr>
          <p:cNvPr id="14" name="Text Placeholder 13">
            <a:extLst>
              <a:ext uri="{FF2B5EF4-FFF2-40B4-BE49-F238E27FC236}">
                <a16:creationId xmlns:a16="http://schemas.microsoft.com/office/drawing/2014/main" id="{72CE565A-4659-47DE-BF53-AF4ADE419E94}"/>
              </a:ext>
            </a:extLst>
          </p:cNvPr>
          <p:cNvSpPr>
            <a:spLocks noGrp="1"/>
          </p:cNvSpPr>
          <p:nvPr>
            <p:ph type="body" sz="quarter" idx="30"/>
          </p:nvPr>
        </p:nvSpPr>
        <p:spPr bwMode="gray"/>
        <p:txBody>
          <a:bodyPr/>
          <a:lstStyle/>
          <a:p>
            <a:endParaRPr lang="en-US"/>
          </a:p>
        </p:txBody>
      </p:sp>
      <p:sp>
        <p:nvSpPr>
          <p:cNvPr id="15" name="Text Placeholder 14">
            <a:extLst>
              <a:ext uri="{FF2B5EF4-FFF2-40B4-BE49-F238E27FC236}">
                <a16:creationId xmlns:a16="http://schemas.microsoft.com/office/drawing/2014/main" id="{08C16DA7-0983-4705-A01C-A986B781C33A}"/>
              </a:ext>
            </a:extLst>
          </p:cNvPr>
          <p:cNvSpPr>
            <a:spLocks noGrp="1"/>
          </p:cNvSpPr>
          <p:nvPr>
            <p:ph type="body" sz="quarter" idx="31"/>
          </p:nvPr>
        </p:nvSpPr>
        <p:spPr bwMode="gray"/>
        <p:txBody>
          <a:bodyPr/>
          <a:lstStyle/>
          <a:p>
            <a:endParaRPr lang="en-US"/>
          </a:p>
        </p:txBody>
      </p:sp>
      <p:sp>
        <p:nvSpPr>
          <p:cNvPr id="16" name="Text Placeholder 15">
            <a:extLst>
              <a:ext uri="{FF2B5EF4-FFF2-40B4-BE49-F238E27FC236}">
                <a16:creationId xmlns:a16="http://schemas.microsoft.com/office/drawing/2014/main" id="{7D2BBC7A-8960-4AD5-ACBE-C08334E70DA0}"/>
              </a:ext>
            </a:extLst>
          </p:cNvPr>
          <p:cNvSpPr>
            <a:spLocks noGrp="1"/>
          </p:cNvSpPr>
          <p:nvPr>
            <p:ph type="body" sz="quarter" idx="32"/>
          </p:nvPr>
        </p:nvSpPr>
        <p:spPr bwMode="gray"/>
        <p:txBody>
          <a:bodyPr/>
          <a:lstStyle/>
          <a:p>
            <a:endParaRPr lang="en-US"/>
          </a:p>
        </p:txBody>
      </p:sp>
      <p:sp>
        <p:nvSpPr>
          <p:cNvPr id="17" name="Text Placeholder 16">
            <a:extLst>
              <a:ext uri="{FF2B5EF4-FFF2-40B4-BE49-F238E27FC236}">
                <a16:creationId xmlns:a16="http://schemas.microsoft.com/office/drawing/2014/main" id="{C32267B8-8C60-4119-A2BB-59A4E37288F8}"/>
              </a:ext>
            </a:extLst>
          </p:cNvPr>
          <p:cNvSpPr>
            <a:spLocks noGrp="1"/>
          </p:cNvSpPr>
          <p:nvPr>
            <p:ph type="body" sz="quarter" idx="33"/>
          </p:nvPr>
        </p:nvSpPr>
        <p:spPr bwMode="gray"/>
        <p:txBody>
          <a:bodyPr/>
          <a:lstStyle/>
          <a:p>
            <a:endParaRPr lang="en-US"/>
          </a:p>
        </p:txBody>
      </p:sp>
      <p:sp>
        <p:nvSpPr>
          <p:cNvPr id="18" name="Text Placeholder 17">
            <a:extLst>
              <a:ext uri="{FF2B5EF4-FFF2-40B4-BE49-F238E27FC236}">
                <a16:creationId xmlns:a16="http://schemas.microsoft.com/office/drawing/2014/main" id="{E0D15EF1-FC60-4990-9FA3-64EADBD42625}"/>
              </a:ext>
            </a:extLst>
          </p:cNvPr>
          <p:cNvSpPr>
            <a:spLocks noGrp="1"/>
          </p:cNvSpPr>
          <p:nvPr>
            <p:ph type="body" sz="quarter" idx="34"/>
          </p:nvPr>
        </p:nvSpPr>
        <p:spPr bwMode="gray"/>
        <p:txBody>
          <a:bodyPr/>
          <a:lstStyle/>
          <a:p>
            <a:endParaRPr lang="en-US"/>
          </a:p>
        </p:txBody>
      </p:sp>
      <p:sp>
        <p:nvSpPr>
          <p:cNvPr id="19" name="Text Placeholder 18">
            <a:extLst>
              <a:ext uri="{FF2B5EF4-FFF2-40B4-BE49-F238E27FC236}">
                <a16:creationId xmlns:a16="http://schemas.microsoft.com/office/drawing/2014/main" id="{817DA538-3CDA-4D87-9087-42CE9C72D0A1}"/>
              </a:ext>
            </a:extLst>
          </p:cNvPr>
          <p:cNvSpPr>
            <a:spLocks noGrp="1"/>
          </p:cNvSpPr>
          <p:nvPr>
            <p:ph type="body" sz="quarter" idx="35"/>
          </p:nvPr>
        </p:nvSpPr>
        <p:spPr bwMode="gray"/>
        <p:txBody>
          <a:bodyPr/>
          <a:lstStyle/>
          <a:p>
            <a:endParaRPr lang="en-US"/>
          </a:p>
        </p:txBody>
      </p:sp>
      <p:sp>
        <p:nvSpPr>
          <p:cNvPr id="20" name="Text Placeholder 19">
            <a:extLst>
              <a:ext uri="{FF2B5EF4-FFF2-40B4-BE49-F238E27FC236}">
                <a16:creationId xmlns:a16="http://schemas.microsoft.com/office/drawing/2014/main" id="{6E1336F8-371C-43C1-B3BA-AE2A8E8F492D}"/>
              </a:ext>
            </a:extLst>
          </p:cNvPr>
          <p:cNvSpPr>
            <a:spLocks noGrp="1"/>
          </p:cNvSpPr>
          <p:nvPr>
            <p:ph type="body" sz="quarter" idx="36"/>
          </p:nvPr>
        </p:nvSpPr>
        <p:spPr bwMode="gray"/>
        <p:txBody>
          <a:bodyPr/>
          <a:lstStyle/>
          <a:p>
            <a:endParaRPr lang="en-US"/>
          </a:p>
        </p:txBody>
      </p:sp>
      <p:sp>
        <p:nvSpPr>
          <p:cNvPr id="21" name="Text Placeholder 20">
            <a:extLst>
              <a:ext uri="{FF2B5EF4-FFF2-40B4-BE49-F238E27FC236}">
                <a16:creationId xmlns:a16="http://schemas.microsoft.com/office/drawing/2014/main" id="{62743965-170A-4FA0-93D8-22EB704648AB}"/>
              </a:ext>
            </a:extLst>
          </p:cNvPr>
          <p:cNvSpPr>
            <a:spLocks noGrp="1"/>
          </p:cNvSpPr>
          <p:nvPr>
            <p:ph type="body" sz="quarter" idx="37"/>
          </p:nvPr>
        </p:nvSpPr>
        <p:spPr bwMode="gray"/>
        <p:txBody>
          <a:bodyPr/>
          <a:lstStyle/>
          <a:p>
            <a:endParaRPr lang="en-US"/>
          </a:p>
        </p:txBody>
      </p:sp>
      <p:sp>
        <p:nvSpPr>
          <p:cNvPr id="22" name="Text Placeholder 21">
            <a:extLst>
              <a:ext uri="{FF2B5EF4-FFF2-40B4-BE49-F238E27FC236}">
                <a16:creationId xmlns:a16="http://schemas.microsoft.com/office/drawing/2014/main" id="{F6F07A0C-0AE2-4483-8B11-5DBE360CAE8B}"/>
              </a:ext>
            </a:extLst>
          </p:cNvPr>
          <p:cNvSpPr>
            <a:spLocks noGrp="1"/>
          </p:cNvSpPr>
          <p:nvPr>
            <p:ph type="body" sz="quarter" idx="38"/>
          </p:nvPr>
        </p:nvSpPr>
        <p:spPr bwMode="gray"/>
        <p:txBody>
          <a:bodyPr/>
          <a:lstStyle/>
          <a:p>
            <a:endParaRPr lang="en-US"/>
          </a:p>
        </p:txBody>
      </p:sp>
      <p:sp>
        <p:nvSpPr>
          <p:cNvPr id="23" name="Text Placeholder 22">
            <a:extLst>
              <a:ext uri="{FF2B5EF4-FFF2-40B4-BE49-F238E27FC236}">
                <a16:creationId xmlns:a16="http://schemas.microsoft.com/office/drawing/2014/main" id="{53693472-145E-4F9E-90F9-904D0D6336EE}"/>
              </a:ext>
            </a:extLst>
          </p:cNvPr>
          <p:cNvSpPr>
            <a:spLocks noGrp="1"/>
          </p:cNvSpPr>
          <p:nvPr>
            <p:ph type="body" sz="quarter" idx="39"/>
          </p:nvPr>
        </p:nvSpPr>
        <p:spPr bwMode="gray"/>
        <p:txBody>
          <a:bodyPr/>
          <a:lstStyle/>
          <a:p>
            <a:endParaRPr lang="en-US"/>
          </a:p>
        </p:txBody>
      </p:sp>
      <p:sp>
        <p:nvSpPr>
          <p:cNvPr id="24" name="Text Placeholder 23">
            <a:extLst>
              <a:ext uri="{FF2B5EF4-FFF2-40B4-BE49-F238E27FC236}">
                <a16:creationId xmlns:a16="http://schemas.microsoft.com/office/drawing/2014/main" id="{549FF055-725B-4394-8A9F-1CD694F1EA02}"/>
              </a:ext>
            </a:extLst>
          </p:cNvPr>
          <p:cNvSpPr>
            <a:spLocks noGrp="1"/>
          </p:cNvSpPr>
          <p:nvPr>
            <p:ph type="body" sz="quarter" idx="40"/>
          </p:nvPr>
        </p:nvSpPr>
        <p:spPr bwMode="gray"/>
        <p:txBody>
          <a:bodyPr/>
          <a:lstStyle/>
          <a:p>
            <a:endParaRPr lang="en-US"/>
          </a:p>
        </p:txBody>
      </p:sp>
    </p:spTree>
    <p:extLst>
      <p:ext uri="{BB962C8B-B14F-4D97-AF65-F5344CB8AC3E}">
        <p14:creationId xmlns:p14="http://schemas.microsoft.com/office/powerpoint/2010/main" val="25586128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标题 46"/>
          <p:cNvSpPr>
            <a:spLocks noGrp="1"/>
          </p:cNvSpPr>
          <p:nvPr>
            <p:ph type="title"/>
            <p:custDataLst>
              <p:tags r:id="rId1"/>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Tributary 2: WLAN</a:t>
            </a:r>
          </a:p>
        </p:txBody>
      </p:sp>
      <p:sp>
        <p:nvSpPr>
          <p:cNvPr id="32" name="矩形 31"/>
          <p:cNvSpPr/>
          <p:nvPr>
            <p:custDataLst>
              <p:tags r:id="rId2"/>
            </p:custDataLst>
          </p:nvPr>
        </p:nvSpPr>
        <p:spPr bwMode="gray">
          <a:xfrm>
            <a:off x="6303589" y="1711253"/>
            <a:ext cx="5323537" cy="4266664"/>
          </a:xfrm>
          <a:prstGeom prst="rect">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chorCtr="0"/>
          <a:lstStyle/>
          <a:p>
            <a:pPr marL="285750" indent="-285750" fontAlgn="ctr">
              <a:lnSpc>
                <a:spcPct val="150000"/>
              </a:lnSpc>
              <a:spcAft>
                <a:spcPts val="600"/>
              </a:spcAft>
              <a:buFont typeface="Arial" pitchFamily="34" charset="0"/>
              <a:buChar char="•"/>
            </a:pPr>
            <a:r>
              <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A WLAN is a wireless local area network (LAN) constructed by using wireless technologies, such as Wi-Fi, infrared (IR), Bluetooth, and ZigBee.</a:t>
            </a:r>
          </a:p>
          <a:p>
            <a:pPr marL="285750" indent="-285750" fontAlgn="ctr">
              <a:lnSpc>
                <a:spcPct val="150000"/>
              </a:lnSpc>
              <a:spcAft>
                <a:spcPts val="600"/>
              </a:spcAft>
              <a:buFont typeface="Arial" pitchFamily="34" charset="0"/>
              <a:buChar char="•"/>
            </a:pPr>
            <a:r>
              <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Wi-Fi is a WLAN technology based on the IEEE 802.11 standard.</a:t>
            </a:r>
          </a:p>
          <a:p>
            <a:pPr marL="285750" indent="-285750" fontAlgn="ctr">
              <a:lnSpc>
                <a:spcPct val="150000"/>
              </a:lnSpc>
              <a:spcAft>
                <a:spcPts val="600"/>
              </a:spcAft>
              <a:buFont typeface="Arial" pitchFamily="34" charset="0"/>
              <a:buChar char="•"/>
            </a:pPr>
            <a:r>
              <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The most well-known standards that contribute to Wi-Fi evolution are 802.11b, 802.11a, 802.11g, 802.11n, and 802.11ac. In 2018, the Wi-Fi Alliance simplified Wi-Fi naming conventions and renamed the latest 802.11ax standard Wi-Fi 6.</a:t>
            </a:r>
          </a:p>
        </p:txBody>
      </p:sp>
      <p:pic>
        <p:nvPicPr>
          <p:cNvPr id="2" name="图片 1"/>
          <p:cNvPicPr>
            <a:picLocks noChangeAspect="1"/>
          </p:cNvPicPr>
          <p:nvPr>
            <p:custDataLst>
              <p:tags r:id="rId3"/>
            </p:custDataLst>
          </p:nvPr>
        </p:nvPicPr>
        <p:blipFill>
          <a:blip r:embed="rId7">
            <a:extLst>
              <a:ext uri="{28A0092B-C50C-407E-A947-70E740481C1C}">
                <a14:useLocalDpi xmlns:a14="http://schemas.microsoft.com/office/drawing/2010/main" val="0"/>
              </a:ext>
            </a:extLst>
          </a:blip>
          <a:stretch>
            <a:fillRect/>
          </a:stretch>
        </p:blipFill>
        <p:spPr bwMode="gray">
          <a:xfrm>
            <a:off x="473842" y="2162474"/>
            <a:ext cx="5041434" cy="3460472"/>
          </a:xfrm>
          <a:prstGeom prst="rect">
            <a:avLst/>
          </a:prstGeom>
        </p:spPr>
      </p:pic>
      <p:sp>
        <p:nvSpPr>
          <p:cNvPr id="31" name="任意多边形 30"/>
          <p:cNvSpPr/>
          <p:nvPr>
            <p:custDataLst>
              <p:tags r:id="rId4"/>
            </p:custDataLst>
          </p:nvPr>
        </p:nvSpPr>
        <p:spPr bwMode="gray">
          <a:xfrm>
            <a:off x="5515276" y="1711253"/>
            <a:ext cx="788313" cy="4266664"/>
          </a:xfrm>
          <a:custGeom>
            <a:avLst/>
            <a:gdLst>
              <a:gd name="connsiteX0" fmla="*/ 0 w 844250"/>
              <a:gd name="connsiteY0" fmla="*/ 236244 h 1493520"/>
              <a:gd name="connsiteX1" fmla="*/ 844250 w 844250"/>
              <a:gd name="connsiteY1" fmla="*/ 0 h 1493520"/>
              <a:gd name="connsiteX2" fmla="*/ 844250 w 844250"/>
              <a:gd name="connsiteY2" fmla="*/ 1493520 h 1493520"/>
              <a:gd name="connsiteX3" fmla="*/ 21814 w 844250"/>
              <a:gd name="connsiteY3" fmla="*/ 1305656 h 1493520"/>
            </a:gdLst>
            <a:ahLst/>
            <a:cxnLst>
              <a:cxn ang="0">
                <a:pos x="connsiteX0" y="connsiteY0"/>
              </a:cxn>
              <a:cxn ang="0">
                <a:pos x="connsiteX1" y="connsiteY1"/>
              </a:cxn>
              <a:cxn ang="0">
                <a:pos x="connsiteX2" y="connsiteY2"/>
              </a:cxn>
              <a:cxn ang="0">
                <a:pos x="connsiteX3" y="connsiteY3"/>
              </a:cxn>
            </a:cxnLst>
            <a:rect l="l" t="t" r="r" b="b"/>
            <a:pathLst>
              <a:path w="844250" h="1493520">
                <a:moveTo>
                  <a:pt x="0" y="236244"/>
                </a:moveTo>
                <a:lnTo>
                  <a:pt x="844250" y="0"/>
                </a:lnTo>
                <a:lnTo>
                  <a:pt x="844250" y="1493520"/>
                </a:lnTo>
                <a:lnTo>
                  <a:pt x="21814" y="1305656"/>
                </a:lnTo>
              </a:path>
            </a:pathLst>
          </a:custGeom>
          <a:gradFill>
            <a:gsLst>
              <a:gs pos="0">
                <a:srgbClr val="BDE7F6"/>
              </a:gs>
              <a:gs pos="65000">
                <a:schemeClr val="bg1"/>
              </a:gs>
            </a:gsLst>
            <a:lin ang="10800000" scaled="0"/>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Tree>
    <p:extLst>
      <p:ext uri="{BB962C8B-B14F-4D97-AF65-F5344CB8AC3E}">
        <p14:creationId xmlns:p14="http://schemas.microsoft.com/office/powerpoint/2010/main" val="4449287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0"/>
            <p:custDataLst>
              <p:tags r:id="rId1"/>
            </p:custDataLst>
          </p:nvPr>
        </p:nvSpPr>
        <p:spPr bwMode="gray">
          <a:xfrm>
            <a:off x="6679478" y="1551191"/>
            <a:ext cx="5078574" cy="4680000"/>
          </a:xfr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chorCtr="0"/>
          <a:lstStyle/>
          <a:p>
            <a:pPr marL="285750" indent="-285750" algn="l" defTabSz="914478">
              <a:lnSpc>
                <a:spcPct val="150000"/>
              </a:lnSpc>
              <a:spcAft>
                <a:spcPts val="600"/>
              </a:spcAft>
              <a:buFont typeface="Arial" pitchFamily="34" charset="0"/>
              <a:buChar char="•"/>
            </a:pPr>
            <a:r>
              <a:rPr lang="en-US" altLang="zh-CN" sz="1600" dirty="0">
                <a:solidFill>
                  <a:schemeClr val="tx1"/>
                </a:solidFill>
                <a:cs typeface="+mn-ea"/>
                <a:sym typeface="Huawei Sans" panose="020C0503030203020204" pitchFamily="34" charset="0"/>
              </a:rPr>
              <a:t>A data center is used to transmit, display, compute, and store massive amounts of data.</a:t>
            </a:r>
          </a:p>
          <a:p>
            <a:pPr marL="285750" indent="-285750" algn="l" defTabSz="914478">
              <a:lnSpc>
                <a:spcPct val="150000"/>
              </a:lnSpc>
              <a:spcAft>
                <a:spcPts val="600"/>
              </a:spcAft>
              <a:buFont typeface="Arial" pitchFamily="34" charset="0"/>
              <a:buChar char="•"/>
            </a:pPr>
            <a:r>
              <a:rPr lang="en-US" altLang="zh-CN" sz="1600" dirty="0">
                <a:solidFill>
                  <a:schemeClr val="tx1"/>
                </a:solidFill>
                <a:cs typeface="+mn-ea"/>
                <a:sym typeface="Huawei Sans" panose="020C0503030203020204" pitchFamily="34" charset="0"/>
              </a:rPr>
              <a:t>A data center is a complex set of facilities, including buildings. It includes not only computer systems, but also other supporting equipment (e.g. communications and storage systems), environmental control equipment, monitoring equipment, and various security facilities.</a:t>
            </a:r>
          </a:p>
          <a:p>
            <a:pPr marL="285750" indent="-285750" algn="l" defTabSz="914478">
              <a:lnSpc>
                <a:spcPct val="150000"/>
              </a:lnSpc>
              <a:spcAft>
                <a:spcPts val="600"/>
              </a:spcAft>
              <a:buFont typeface="Arial" pitchFamily="34" charset="0"/>
              <a:buChar char="•"/>
            </a:pPr>
            <a:r>
              <a:rPr lang="en-US" altLang="zh-CN" sz="1600" dirty="0">
                <a:solidFill>
                  <a:schemeClr val="tx1"/>
                </a:solidFill>
                <a:cs typeface="+mn-ea"/>
                <a:sym typeface="Huawei Sans" panose="020C0503030203020204" pitchFamily="34" charset="0"/>
              </a:rPr>
              <a:t>A data center network provides internal and external data center interconnection.</a:t>
            </a:r>
          </a:p>
        </p:txBody>
      </p:sp>
      <p:sp>
        <p:nvSpPr>
          <p:cNvPr id="3" name="标题 2"/>
          <p:cNvSpPr>
            <a:spLocks noGrp="1"/>
          </p:cNvSpPr>
          <p:nvPr>
            <p:ph type="title"/>
            <p:custDataLst>
              <p:tags r:id="rId2"/>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Lake &amp; Ocean: Data Center Network</a:t>
            </a:r>
          </a:p>
        </p:txBody>
      </p:sp>
      <p:sp>
        <p:nvSpPr>
          <p:cNvPr id="54" name="任意多边形 53"/>
          <p:cNvSpPr/>
          <p:nvPr>
            <p:custDataLst>
              <p:tags r:id="rId3"/>
            </p:custDataLst>
          </p:nvPr>
        </p:nvSpPr>
        <p:spPr bwMode="gray">
          <a:xfrm>
            <a:off x="5707380" y="1551191"/>
            <a:ext cx="972098" cy="4680000"/>
          </a:xfrm>
          <a:custGeom>
            <a:avLst/>
            <a:gdLst>
              <a:gd name="connsiteX0" fmla="*/ 0 w 862274"/>
              <a:gd name="connsiteY0" fmla="*/ 152133 h 1493520"/>
              <a:gd name="connsiteX1" fmla="*/ 862274 w 862274"/>
              <a:gd name="connsiteY1" fmla="*/ 0 h 1493520"/>
              <a:gd name="connsiteX2" fmla="*/ 862274 w 862274"/>
              <a:gd name="connsiteY2" fmla="*/ 1493520 h 1493520"/>
              <a:gd name="connsiteX3" fmla="*/ 39838 w 862274"/>
              <a:gd name="connsiteY3" fmla="*/ 1305656 h 1493520"/>
            </a:gdLst>
            <a:ahLst/>
            <a:cxnLst>
              <a:cxn ang="0">
                <a:pos x="connsiteX0" y="connsiteY0"/>
              </a:cxn>
              <a:cxn ang="0">
                <a:pos x="connsiteX1" y="connsiteY1"/>
              </a:cxn>
              <a:cxn ang="0">
                <a:pos x="connsiteX2" y="connsiteY2"/>
              </a:cxn>
              <a:cxn ang="0">
                <a:pos x="connsiteX3" y="connsiteY3"/>
              </a:cxn>
            </a:cxnLst>
            <a:rect l="l" t="t" r="r" b="b"/>
            <a:pathLst>
              <a:path w="862274" h="1493520">
                <a:moveTo>
                  <a:pt x="0" y="152133"/>
                </a:moveTo>
                <a:lnTo>
                  <a:pt x="862274" y="0"/>
                </a:lnTo>
                <a:lnTo>
                  <a:pt x="862274" y="1493520"/>
                </a:lnTo>
                <a:lnTo>
                  <a:pt x="39838" y="1305656"/>
                </a:lnTo>
              </a:path>
            </a:pathLst>
          </a:custGeom>
          <a:gradFill>
            <a:gsLst>
              <a:gs pos="0">
                <a:srgbClr val="BDE7F6"/>
              </a:gs>
              <a:gs pos="65000">
                <a:schemeClr val="bg1"/>
              </a:gs>
            </a:gsLst>
            <a:lin ang="10800000" scaled="0"/>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6" name="图片 5"/>
          <p:cNvPicPr>
            <a:picLocks noChangeAspect="1"/>
          </p:cNvPicPr>
          <p:nvPr>
            <p:custDataLst>
              <p:tags r:id="rId4"/>
            </p:custDataLst>
          </p:nvPr>
        </p:nvPicPr>
        <p:blipFill>
          <a:blip r:embed="rId7">
            <a:extLst>
              <a:ext uri="{28A0092B-C50C-407E-A947-70E740481C1C}">
                <a14:useLocalDpi xmlns:a14="http://schemas.microsoft.com/office/drawing/2010/main" val="0"/>
              </a:ext>
            </a:extLst>
          </a:blip>
          <a:stretch>
            <a:fillRect/>
          </a:stretch>
        </p:blipFill>
        <p:spPr bwMode="gray">
          <a:xfrm>
            <a:off x="517050" y="1979090"/>
            <a:ext cx="5141597" cy="3599118"/>
          </a:xfrm>
          <a:prstGeom prst="rect">
            <a:avLst/>
          </a:prstGeom>
        </p:spPr>
      </p:pic>
    </p:spTree>
    <p:extLst>
      <p:ext uri="{BB962C8B-B14F-4D97-AF65-F5344CB8AC3E}">
        <p14:creationId xmlns:p14="http://schemas.microsoft.com/office/powerpoint/2010/main" val="226235992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任意多边形 12"/>
          <p:cNvSpPr/>
          <p:nvPr>
            <p:custDataLst>
              <p:tags r:id="rId1"/>
            </p:custDataLst>
          </p:nvPr>
        </p:nvSpPr>
        <p:spPr bwMode="gray">
          <a:xfrm>
            <a:off x="5856257" y="1778306"/>
            <a:ext cx="949778" cy="4022718"/>
          </a:xfrm>
          <a:custGeom>
            <a:avLst/>
            <a:gdLst>
              <a:gd name="connsiteX0" fmla="*/ 0 w 892489"/>
              <a:gd name="connsiteY0" fmla="*/ 85152 h 1220874"/>
              <a:gd name="connsiteX1" fmla="*/ 853798 w 892489"/>
              <a:gd name="connsiteY1" fmla="*/ 0 h 1220874"/>
              <a:gd name="connsiteX2" fmla="*/ 892489 w 892489"/>
              <a:gd name="connsiteY2" fmla="*/ 1220874 h 1220874"/>
              <a:gd name="connsiteX3" fmla="*/ 21814 w 892489"/>
              <a:gd name="connsiteY3" fmla="*/ 1154564 h 1220874"/>
            </a:gdLst>
            <a:ahLst/>
            <a:cxnLst>
              <a:cxn ang="0">
                <a:pos x="connsiteX0" y="connsiteY0"/>
              </a:cxn>
              <a:cxn ang="0">
                <a:pos x="connsiteX1" y="connsiteY1"/>
              </a:cxn>
              <a:cxn ang="0">
                <a:pos x="connsiteX2" y="connsiteY2"/>
              </a:cxn>
              <a:cxn ang="0">
                <a:pos x="connsiteX3" y="connsiteY3"/>
              </a:cxn>
            </a:cxnLst>
            <a:rect l="l" t="t" r="r" b="b"/>
            <a:pathLst>
              <a:path w="892489" h="1220874">
                <a:moveTo>
                  <a:pt x="0" y="85152"/>
                </a:moveTo>
                <a:lnTo>
                  <a:pt x="853798" y="0"/>
                </a:lnTo>
                <a:cubicBezTo>
                  <a:pt x="850783" y="505630"/>
                  <a:pt x="887464" y="681358"/>
                  <a:pt x="892489" y="1220874"/>
                </a:cubicBezTo>
                <a:lnTo>
                  <a:pt x="21814" y="1154564"/>
                </a:lnTo>
              </a:path>
            </a:pathLst>
          </a:custGeom>
          <a:gradFill>
            <a:gsLst>
              <a:gs pos="0">
                <a:srgbClr val="BDE7F6"/>
              </a:gs>
              <a:gs pos="65000">
                <a:schemeClr val="bg1"/>
              </a:gs>
            </a:gsLst>
            <a:lin ang="10800000" scaled="0"/>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 name="标题 1"/>
          <p:cNvSpPr>
            <a:spLocks noGrp="1"/>
          </p:cNvSpPr>
          <p:nvPr>
            <p:ph type="title"/>
            <p:custDataLst>
              <p:tags r:id="rId2"/>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River: WAN</a:t>
            </a:r>
            <a:endParaRPr lang="en-US" sz="35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6" name="图片 5"/>
          <p:cNvPicPr>
            <a:picLocks noChangeAspect="1"/>
          </p:cNvPicPr>
          <p:nvPr>
            <p:custDataLst>
              <p:tags r:id="rId3"/>
            </p:custDataLst>
          </p:nvPr>
        </p:nvPicPr>
        <p:blipFill>
          <a:blip r:embed="rId7">
            <a:extLst>
              <a:ext uri="{28A0092B-C50C-407E-A947-70E740481C1C}">
                <a14:useLocalDpi xmlns:a14="http://schemas.microsoft.com/office/drawing/2010/main" val="0"/>
              </a:ext>
            </a:extLst>
          </a:blip>
          <a:stretch>
            <a:fillRect/>
          </a:stretch>
        </p:blipFill>
        <p:spPr bwMode="gray">
          <a:xfrm>
            <a:off x="446088" y="1998752"/>
            <a:ext cx="5410169" cy="3600000"/>
          </a:xfrm>
          <a:prstGeom prst="rect">
            <a:avLst/>
          </a:prstGeom>
        </p:spPr>
      </p:pic>
      <p:sp>
        <p:nvSpPr>
          <p:cNvPr id="7" name="矩形 6"/>
          <p:cNvSpPr/>
          <p:nvPr>
            <p:custDataLst>
              <p:tags r:id="rId4"/>
            </p:custDataLst>
          </p:nvPr>
        </p:nvSpPr>
        <p:spPr bwMode="gray">
          <a:xfrm>
            <a:off x="6754700" y="1777964"/>
            <a:ext cx="4673028" cy="4003076"/>
          </a:xfrm>
          <a:prstGeom prst="rect">
            <a:avLst/>
          </a:prstGeom>
          <a:solidFill>
            <a:schemeClr val="bg1"/>
          </a:solidFill>
          <a:ln w="9525">
            <a:solidFill>
              <a:schemeClr val="bg1">
                <a:lumMod val="7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vert="horz" wrap="square" lIns="144000" tIns="144000" rIns="144000" bIns="144000" numCol="1" rtlCol="0" anchor="ctr" anchorCtr="0" compatLnSpc="1">
            <a:prstTxWarp prst="textNoShape">
              <a:avLst/>
            </a:prstTxWarp>
          </a:bodyPr>
          <a:lstStyle/>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A wide area network (WAN) is a remote network that connects multiple LANs or metropolitan area networks (MANs) in different areas for communication.</a:t>
            </a:r>
          </a:p>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WANs typically cover large geographical areas. They connect multiple regions, cities, and countries or span several continents while providing long-distance communication to form an international remote network.</a:t>
            </a:r>
          </a:p>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WANs are used to interconnect campus networks or data center networks.</a:t>
            </a:r>
          </a:p>
        </p:txBody>
      </p:sp>
    </p:spTree>
    <p:extLst>
      <p:ext uri="{BB962C8B-B14F-4D97-AF65-F5344CB8AC3E}">
        <p14:creationId xmlns:p14="http://schemas.microsoft.com/office/powerpoint/2010/main" val="41848568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标题 1"/>
          <p:cNvSpPr txBox="1"/>
          <p:nvPr>
            <p:custDataLst>
              <p:tags r:id="rId1"/>
            </p:custDataLst>
          </p:nvPr>
        </p:nvSpPr>
        <p:spPr bwMode="gray">
          <a:xfrm>
            <a:off x="-35553" y="2517379"/>
            <a:ext cx="11184245" cy="540916"/>
          </a:xfrm>
          <a:prstGeom prst="rect">
            <a:avLst/>
          </a:prstGeom>
        </p:spPr>
        <p:txBody>
          <a:bodyPr vert="horz" wrap="none" lIns="90195" tIns="46901" rIns="90195" bIns="46901" rtlCol="0" anchor="ctr">
            <a:noAutofit/>
          </a:bodyPr>
          <a:lstStyle>
            <a:lvl1pPr algn="l" defTabSz="914309" rtl="0" eaLnBrk="1" latinLnBrk="0" hangingPunct="1">
              <a:lnSpc>
                <a:spcPct val="90000"/>
              </a:lnSpc>
              <a:spcBef>
                <a:spcPct val="0"/>
              </a:spcBef>
              <a:buNone/>
              <a:defRPr sz="2400" b="1" kern="1200">
                <a:solidFill>
                  <a:schemeClr val="tx2"/>
                </a:solidFill>
                <a:latin typeface="微软雅黑" panose="020B0503020204020204" pitchFamily="34" charset="-122"/>
                <a:ea typeface="微软雅黑" panose="020B0503020204020204" pitchFamily="34" charset="-122"/>
                <a:cs typeface="+mj-cs"/>
              </a:defRPr>
            </a:lvl1pPr>
          </a:lstStyle>
          <a:p>
            <a:pPr fontAlgn="ctr">
              <a:lnSpc>
                <a:spcPct val="100000"/>
              </a:lnSpc>
              <a:spcAft>
                <a:spcPct val="0"/>
              </a:spcAft>
              <a:defRPr/>
            </a:pPr>
            <a:endParaRPr lang="en-US" altLang="zh-CN" sz="2606" dirty="0">
              <a:solidFill>
                <a:srgbClr val="1A1918"/>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1" name="椭圆 7"/>
          <p:cNvSpPr/>
          <p:nvPr>
            <p:custDataLst>
              <p:tags r:id="rId2"/>
            </p:custDataLst>
          </p:nvPr>
        </p:nvSpPr>
        <p:spPr bwMode="gray">
          <a:xfrm>
            <a:off x="1082117" y="1965422"/>
            <a:ext cx="3653560" cy="3821629"/>
          </a:xfrm>
          <a:prstGeom prst="ellipse">
            <a:avLst/>
          </a:prstGeom>
          <a:gradFill flip="none" rotWithShape="1">
            <a:gsLst>
              <a:gs pos="30000">
                <a:srgbClr val="1D1D1A">
                  <a:lumMod val="60000"/>
                  <a:lumOff val="40000"/>
                  <a:alpha val="0"/>
                </a:srgbClr>
              </a:gs>
              <a:gs pos="100000">
                <a:srgbClr val="1D1D1A">
                  <a:lumMod val="60000"/>
                  <a:lumOff val="40000"/>
                  <a:alpha val="0"/>
                </a:srgbClr>
              </a:gs>
            </a:gsLst>
            <a:lin ang="10800000" scaled="1"/>
          </a:gradFill>
          <a:ln w="9525" cap="flat" cmpd="sng" algn="ctr">
            <a:gradFill flip="none" rotWithShape="1">
              <a:gsLst>
                <a:gs pos="0">
                  <a:srgbClr val="1D1D1A">
                    <a:lumMod val="60000"/>
                    <a:lumOff val="40000"/>
                    <a:alpha val="49000"/>
                  </a:srgbClr>
                </a:gs>
                <a:gs pos="60000">
                  <a:srgbClr val="1D1D1A">
                    <a:lumMod val="60000"/>
                    <a:lumOff val="40000"/>
                    <a:alpha val="0"/>
                  </a:srgbClr>
                </a:gs>
              </a:gsLst>
              <a:lin ang="0" scaled="1"/>
            </a:gradFill>
            <a:prstDash val="solid"/>
            <a:miter lim="800000"/>
            <a:headEnd type="none" w="med" len="med"/>
            <a:tailEnd type="none" w="med" len="med"/>
          </a:ln>
          <a:effectLst/>
        </p:spPr>
        <p:txBody>
          <a:bodyPr vert="horz" wrap="none" lIns="122183" tIns="61092" rIns="122183" bIns="61092" numCol="1" rtlCol="0" anchor="ctr" anchorCtr="1" compatLnSpc="1"/>
          <a:lstStyle/>
          <a:p>
            <a:pPr indent="-240128" algn="ctr" defTabSz="916410" eaLnBrk="0" fontAlgn="ctr" hangingPunct="0">
              <a:lnSpc>
                <a:spcPts val="3742"/>
              </a:lnSpc>
              <a:buClr>
                <a:prstClr val="white"/>
              </a:buClr>
              <a:buSzPct val="60000"/>
              <a:buFont typeface="Arial" pitchFamily="34" charset="0"/>
              <a:buChar char="•"/>
              <a:defRPr/>
            </a:pPr>
            <a:endParaRPr lang="en-US" altLang="zh-CN" sz="1871" kern="0" dirty="0">
              <a:solidFill>
                <a:srgbClr val="000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2" name="椭圆 8"/>
          <p:cNvSpPr>
            <a:spLocks noChangeAspect="1"/>
          </p:cNvSpPr>
          <p:nvPr>
            <p:custDataLst>
              <p:tags r:id="rId3"/>
            </p:custDataLst>
          </p:nvPr>
        </p:nvSpPr>
        <p:spPr bwMode="gray">
          <a:xfrm>
            <a:off x="1317500" y="2514836"/>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3" name="椭圆 9"/>
          <p:cNvSpPr/>
          <p:nvPr>
            <p:custDataLst>
              <p:tags r:id="rId4"/>
            </p:custDataLst>
          </p:nvPr>
        </p:nvSpPr>
        <p:spPr bwMode="gray">
          <a:xfrm>
            <a:off x="1680736" y="2404950"/>
            <a:ext cx="2881494" cy="2881494"/>
          </a:xfrm>
          <a:prstGeom prst="ellipse">
            <a:avLst/>
          </a:prstGeom>
          <a:gradFill flip="none" rotWithShape="1">
            <a:gsLst>
              <a:gs pos="30000">
                <a:srgbClr val="1D1D1A">
                  <a:lumMod val="60000"/>
                  <a:lumOff val="40000"/>
                  <a:alpha val="0"/>
                </a:srgbClr>
              </a:gs>
              <a:gs pos="100000">
                <a:srgbClr val="1D1D1A">
                  <a:lumMod val="60000"/>
                  <a:lumOff val="40000"/>
                  <a:alpha val="0"/>
                </a:srgbClr>
              </a:gs>
            </a:gsLst>
            <a:lin ang="10800000" scaled="1"/>
          </a:gradFill>
          <a:ln w="15875" cap="flat" cmpd="sng" algn="ctr">
            <a:gradFill flip="none" rotWithShape="1">
              <a:gsLst>
                <a:gs pos="0">
                  <a:srgbClr val="1D1D1A">
                    <a:lumMod val="60000"/>
                    <a:lumOff val="40000"/>
                    <a:alpha val="50000"/>
                  </a:srgbClr>
                </a:gs>
                <a:gs pos="60000">
                  <a:srgbClr val="1D1D1A">
                    <a:lumMod val="60000"/>
                    <a:lumOff val="40000"/>
                    <a:alpha val="0"/>
                  </a:srgbClr>
                </a:gs>
              </a:gsLst>
              <a:lin ang="0" scaled="1"/>
            </a:gradFill>
            <a:prstDash val="solid"/>
            <a:miter lim="800000"/>
            <a:headEnd type="none" w="med" len="med"/>
            <a:tailEnd type="none" w="med" len="med"/>
          </a:ln>
          <a:effectLst/>
        </p:spPr>
        <p:txBody>
          <a:bodyPr vert="horz" wrap="none" lIns="122183" tIns="61092" rIns="122183" bIns="61092" numCol="1" rtlCol="0" anchor="ctr" anchorCtr="1" compatLnSpc="1"/>
          <a:lstStyle/>
          <a:p>
            <a:pPr indent="-240128" algn="ctr" defTabSz="916410" eaLnBrk="0" fontAlgn="ctr" hangingPunct="0">
              <a:lnSpc>
                <a:spcPts val="3742"/>
              </a:lnSpc>
              <a:buClr>
                <a:prstClr val="white"/>
              </a:buClr>
              <a:buSzPct val="60000"/>
              <a:buFont typeface="Arial" pitchFamily="34" charset="0"/>
              <a:buChar char="•"/>
              <a:defRPr/>
            </a:pPr>
            <a:endParaRPr lang="en-US" altLang="zh-CN" sz="1871" kern="0" dirty="0">
              <a:solidFill>
                <a:srgbClr val="000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54" name="组合 11"/>
          <p:cNvGrpSpPr/>
          <p:nvPr>
            <p:custDataLst>
              <p:tags r:id="rId5"/>
            </p:custDataLst>
          </p:nvPr>
        </p:nvGrpSpPr>
        <p:grpSpPr bwMode="gray">
          <a:xfrm>
            <a:off x="2953865" y="3042213"/>
            <a:ext cx="1148449" cy="1010198"/>
            <a:chOff x="4404559" y="2320229"/>
            <a:chExt cx="859480" cy="756015"/>
          </a:xfrm>
          <a:solidFill>
            <a:srgbClr val="2D80BA"/>
          </a:solidFill>
        </p:grpSpPr>
        <p:grpSp>
          <p:nvGrpSpPr>
            <p:cNvPr id="155" name="组合 5585"/>
            <p:cNvGrpSpPr/>
            <p:nvPr>
              <p:custDataLst>
                <p:tags r:id="rId141"/>
              </p:custDataLst>
            </p:nvPr>
          </p:nvGrpSpPr>
          <p:grpSpPr bwMode="gray">
            <a:xfrm>
              <a:off x="4404559" y="2320229"/>
              <a:ext cx="859480" cy="756015"/>
              <a:chOff x="1074961" y="1679551"/>
              <a:chExt cx="436463" cy="346392"/>
            </a:xfrm>
            <a:grpFill/>
          </p:grpSpPr>
          <p:sp>
            <p:nvSpPr>
              <p:cNvPr id="157" name="Freeform 1122"/>
              <p:cNvSpPr/>
              <p:nvPr>
                <p:custDataLst>
                  <p:tags r:id="rId143"/>
                </p:custDataLst>
              </p:nvPr>
            </p:nvSpPr>
            <p:spPr bwMode="gray">
              <a:xfrm>
                <a:off x="1200079" y="1743565"/>
                <a:ext cx="43647" cy="107662"/>
              </a:xfrm>
              <a:custGeom>
                <a:avLst/>
                <a:gdLst>
                  <a:gd name="T0" fmla="*/ 2147483646 w 139"/>
                  <a:gd name="T1" fmla="*/ 2147483646 h 331"/>
                  <a:gd name="T2" fmla="*/ 2147483646 w 139"/>
                  <a:gd name="T3" fmla="*/ 2147483646 h 331"/>
                  <a:gd name="T4" fmla="*/ 2147483646 w 139"/>
                  <a:gd name="T5" fmla="*/ 2147483646 h 331"/>
                  <a:gd name="T6" fmla="*/ 2147483646 w 139"/>
                  <a:gd name="T7" fmla="*/ 2147483646 h 331"/>
                  <a:gd name="T8" fmla="*/ 2147483646 w 139"/>
                  <a:gd name="T9" fmla="*/ 2147483646 h 331"/>
                  <a:gd name="T10" fmla="*/ 2147483646 w 139"/>
                  <a:gd name="T11" fmla="*/ 2147483646 h 331"/>
                  <a:gd name="T12" fmla="*/ 2147483646 w 139"/>
                  <a:gd name="T13" fmla="*/ 2147483646 h 331"/>
                  <a:gd name="T14" fmla="*/ 2147483646 w 139"/>
                  <a:gd name="T15" fmla="*/ 2147483646 h 331"/>
                  <a:gd name="T16" fmla="*/ 2147483646 w 139"/>
                  <a:gd name="T17" fmla="*/ 2147483646 h 331"/>
                  <a:gd name="T18" fmla="*/ 2147483646 w 139"/>
                  <a:gd name="T19" fmla="*/ 2147483646 h 331"/>
                  <a:gd name="T20" fmla="*/ 2147483646 w 139"/>
                  <a:gd name="T21" fmla="*/ 2147483646 h 3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331">
                    <a:moveTo>
                      <a:pt x="86" y="331"/>
                    </a:moveTo>
                    <a:lnTo>
                      <a:pt x="86" y="331"/>
                    </a:lnTo>
                    <a:cubicBezTo>
                      <a:pt x="77" y="331"/>
                      <a:pt x="69" y="328"/>
                      <a:pt x="63" y="321"/>
                    </a:cubicBezTo>
                    <a:cubicBezTo>
                      <a:pt x="25" y="284"/>
                      <a:pt x="3" y="234"/>
                      <a:pt x="2" y="182"/>
                    </a:cubicBezTo>
                    <a:cubicBezTo>
                      <a:pt x="0" y="116"/>
                      <a:pt x="29" y="53"/>
                      <a:pt x="83" y="11"/>
                    </a:cubicBezTo>
                    <a:cubicBezTo>
                      <a:pt x="97" y="0"/>
                      <a:pt x="117" y="2"/>
                      <a:pt x="128" y="16"/>
                    </a:cubicBezTo>
                    <a:cubicBezTo>
                      <a:pt x="139" y="30"/>
                      <a:pt x="137" y="50"/>
                      <a:pt x="123" y="61"/>
                    </a:cubicBezTo>
                    <a:cubicBezTo>
                      <a:pt x="86" y="91"/>
                      <a:pt x="65" y="134"/>
                      <a:pt x="67" y="180"/>
                    </a:cubicBezTo>
                    <a:cubicBezTo>
                      <a:pt x="68" y="215"/>
                      <a:pt x="83" y="250"/>
                      <a:pt x="109" y="276"/>
                    </a:cubicBezTo>
                    <a:cubicBezTo>
                      <a:pt x="121" y="289"/>
                      <a:pt x="121" y="309"/>
                      <a:pt x="108" y="322"/>
                    </a:cubicBezTo>
                    <a:cubicBezTo>
                      <a:pt x="102" y="328"/>
                      <a:pt x="94" y="331"/>
                      <a:pt x="86" y="331"/>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8" name="Freeform 1123"/>
              <p:cNvSpPr/>
              <p:nvPr>
                <p:custDataLst>
                  <p:tags r:id="rId144"/>
                </p:custDataLst>
              </p:nvPr>
            </p:nvSpPr>
            <p:spPr bwMode="gray">
              <a:xfrm>
                <a:off x="1138975" y="1717379"/>
                <a:ext cx="55286" cy="165857"/>
              </a:xfrm>
              <a:custGeom>
                <a:avLst/>
                <a:gdLst>
                  <a:gd name="T0" fmla="*/ 2147483646 w 173"/>
                  <a:gd name="T1" fmla="*/ 2147483646 h 521"/>
                  <a:gd name="T2" fmla="*/ 2147483646 w 173"/>
                  <a:gd name="T3" fmla="*/ 2147483646 h 521"/>
                  <a:gd name="T4" fmla="*/ 2147483646 w 173"/>
                  <a:gd name="T5" fmla="*/ 2147483646 h 521"/>
                  <a:gd name="T6" fmla="*/ 2147483646 w 173"/>
                  <a:gd name="T7" fmla="*/ 2147483646 h 521"/>
                  <a:gd name="T8" fmla="*/ 2147483646 w 173"/>
                  <a:gd name="T9" fmla="*/ 2147483646 h 521"/>
                  <a:gd name="T10" fmla="*/ 2147483646 w 173"/>
                  <a:gd name="T11" fmla="*/ 2147483646 h 521"/>
                  <a:gd name="T12" fmla="*/ 2147483646 w 173"/>
                  <a:gd name="T13" fmla="*/ 2147483646 h 521"/>
                  <a:gd name="T14" fmla="*/ 2147483646 w 173"/>
                  <a:gd name="T15" fmla="*/ 2147483646 h 521"/>
                  <a:gd name="T16" fmla="*/ 2147483646 w 173"/>
                  <a:gd name="T17" fmla="*/ 2147483646 h 521"/>
                  <a:gd name="T18" fmla="*/ 2147483646 w 173"/>
                  <a:gd name="T19" fmla="*/ 2147483646 h 521"/>
                  <a:gd name="T20" fmla="*/ 2147483646 w 173"/>
                  <a:gd name="T21" fmla="*/ 2147483646 h 5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3" h="521">
                    <a:moveTo>
                      <a:pt x="130" y="521"/>
                    </a:moveTo>
                    <a:lnTo>
                      <a:pt x="130" y="521"/>
                    </a:lnTo>
                    <a:cubicBezTo>
                      <a:pt x="122" y="521"/>
                      <a:pt x="114" y="518"/>
                      <a:pt x="107" y="512"/>
                    </a:cubicBezTo>
                    <a:cubicBezTo>
                      <a:pt x="43" y="448"/>
                      <a:pt x="6" y="365"/>
                      <a:pt x="4" y="277"/>
                    </a:cubicBezTo>
                    <a:cubicBezTo>
                      <a:pt x="0" y="178"/>
                      <a:pt x="41" y="81"/>
                      <a:pt x="115" y="12"/>
                    </a:cubicBezTo>
                    <a:cubicBezTo>
                      <a:pt x="128" y="0"/>
                      <a:pt x="149" y="0"/>
                      <a:pt x="161" y="13"/>
                    </a:cubicBezTo>
                    <a:cubicBezTo>
                      <a:pt x="173" y="26"/>
                      <a:pt x="173" y="47"/>
                      <a:pt x="160" y="59"/>
                    </a:cubicBezTo>
                    <a:cubicBezTo>
                      <a:pt x="98" y="117"/>
                      <a:pt x="66" y="193"/>
                      <a:pt x="68" y="275"/>
                    </a:cubicBezTo>
                    <a:cubicBezTo>
                      <a:pt x="70" y="346"/>
                      <a:pt x="101" y="414"/>
                      <a:pt x="153" y="466"/>
                    </a:cubicBezTo>
                    <a:cubicBezTo>
                      <a:pt x="166" y="478"/>
                      <a:pt x="166" y="499"/>
                      <a:pt x="153" y="512"/>
                    </a:cubicBezTo>
                    <a:cubicBezTo>
                      <a:pt x="147" y="518"/>
                      <a:pt x="139" y="521"/>
                      <a:pt x="130" y="521"/>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9" name="Freeform 1124"/>
              <p:cNvSpPr/>
              <p:nvPr>
                <p:custDataLst>
                  <p:tags r:id="rId145"/>
                </p:custDataLst>
              </p:nvPr>
            </p:nvSpPr>
            <p:spPr bwMode="gray">
              <a:xfrm>
                <a:off x="1074961" y="1685370"/>
                <a:ext cx="66925" cy="229872"/>
              </a:xfrm>
              <a:custGeom>
                <a:avLst/>
                <a:gdLst>
                  <a:gd name="T0" fmla="*/ 2147483646 w 209"/>
                  <a:gd name="T1" fmla="*/ 2147483646 h 714"/>
                  <a:gd name="T2" fmla="*/ 2147483646 w 209"/>
                  <a:gd name="T3" fmla="*/ 2147483646 h 714"/>
                  <a:gd name="T4" fmla="*/ 2147483646 w 209"/>
                  <a:gd name="T5" fmla="*/ 2147483646 h 714"/>
                  <a:gd name="T6" fmla="*/ 2147483646 w 209"/>
                  <a:gd name="T7" fmla="*/ 2147483646 h 714"/>
                  <a:gd name="T8" fmla="*/ 2147483646 w 209"/>
                  <a:gd name="T9" fmla="*/ 2147483646 h 714"/>
                  <a:gd name="T10" fmla="*/ 2147483646 w 209"/>
                  <a:gd name="T11" fmla="*/ 2147483646 h 714"/>
                  <a:gd name="T12" fmla="*/ 2147483646 w 209"/>
                  <a:gd name="T13" fmla="*/ 2147483646 h 714"/>
                  <a:gd name="T14" fmla="*/ 2147483646 w 209"/>
                  <a:gd name="T15" fmla="*/ 2147483646 h 714"/>
                  <a:gd name="T16" fmla="*/ 2147483646 w 209"/>
                  <a:gd name="T17" fmla="*/ 2147483646 h 714"/>
                  <a:gd name="T18" fmla="*/ 2147483646 w 209"/>
                  <a:gd name="T19" fmla="*/ 2147483646 h 714"/>
                  <a:gd name="T20" fmla="*/ 2147483646 w 209"/>
                  <a:gd name="T21" fmla="*/ 2147483646 h 7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9" h="714">
                    <a:moveTo>
                      <a:pt x="173" y="714"/>
                    </a:moveTo>
                    <a:lnTo>
                      <a:pt x="173" y="714"/>
                    </a:lnTo>
                    <a:cubicBezTo>
                      <a:pt x="164" y="714"/>
                      <a:pt x="156" y="711"/>
                      <a:pt x="150" y="705"/>
                    </a:cubicBezTo>
                    <a:cubicBezTo>
                      <a:pt x="60" y="616"/>
                      <a:pt x="8" y="498"/>
                      <a:pt x="4" y="375"/>
                    </a:cubicBezTo>
                    <a:cubicBezTo>
                      <a:pt x="0" y="240"/>
                      <a:pt x="52" y="111"/>
                      <a:pt x="150" y="13"/>
                    </a:cubicBezTo>
                    <a:cubicBezTo>
                      <a:pt x="163" y="0"/>
                      <a:pt x="183" y="0"/>
                      <a:pt x="196" y="13"/>
                    </a:cubicBezTo>
                    <a:cubicBezTo>
                      <a:pt x="209" y="26"/>
                      <a:pt x="209" y="46"/>
                      <a:pt x="196" y="59"/>
                    </a:cubicBezTo>
                    <a:cubicBezTo>
                      <a:pt x="110" y="144"/>
                      <a:pt x="65" y="256"/>
                      <a:pt x="69" y="373"/>
                    </a:cubicBezTo>
                    <a:cubicBezTo>
                      <a:pt x="73" y="480"/>
                      <a:pt x="117" y="581"/>
                      <a:pt x="195" y="659"/>
                    </a:cubicBezTo>
                    <a:cubicBezTo>
                      <a:pt x="208" y="672"/>
                      <a:pt x="208" y="692"/>
                      <a:pt x="195" y="705"/>
                    </a:cubicBezTo>
                    <a:cubicBezTo>
                      <a:pt x="189" y="711"/>
                      <a:pt x="181" y="714"/>
                      <a:pt x="173" y="714"/>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0" name="Freeform 1125"/>
              <p:cNvSpPr/>
              <p:nvPr>
                <p:custDataLst>
                  <p:tags r:id="rId146"/>
                </p:custDataLst>
              </p:nvPr>
            </p:nvSpPr>
            <p:spPr bwMode="gray">
              <a:xfrm>
                <a:off x="1345567" y="1749385"/>
                <a:ext cx="43647" cy="104751"/>
              </a:xfrm>
              <a:custGeom>
                <a:avLst/>
                <a:gdLst>
                  <a:gd name="T0" fmla="*/ 2147483646 w 135"/>
                  <a:gd name="T1" fmla="*/ 2147483646 h 332"/>
                  <a:gd name="T2" fmla="*/ 2147483646 w 135"/>
                  <a:gd name="T3" fmla="*/ 2147483646 h 332"/>
                  <a:gd name="T4" fmla="*/ 2147483646 w 135"/>
                  <a:gd name="T5" fmla="*/ 2147483646 h 332"/>
                  <a:gd name="T6" fmla="*/ 2147483646 w 135"/>
                  <a:gd name="T7" fmla="*/ 2147483646 h 332"/>
                  <a:gd name="T8" fmla="*/ 2147483646 w 135"/>
                  <a:gd name="T9" fmla="*/ 2147483646 h 332"/>
                  <a:gd name="T10" fmla="*/ 2147483646 w 135"/>
                  <a:gd name="T11" fmla="*/ 2147483646 h 332"/>
                  <a:gd name="T12" fmla="*/ 2147483646 w 135"/>
                  <a:gd name="T13" fmla="*/ 2147483646 h 332"/>
                  <a:gd name="T14" fmla="*/ 2147483646 w 135"/>
                  <a:gd name="T15" fmla="*/ 2147483646 h 332"/>
                  <a:gd name="T16" fmla="*/ 2147483646 w 135"/>
                  <a:gd name="T17" fmla="*/ 2147483646 h 332"/>
                  <a:gd name="T18" fmla="*/ 2147483646 w 135"/>
                  <a:gd name="T19" fmla="*/ 2147483646 h 332"/>
                  <a:gd name="T20" fmla="*/ 2147483646 w 135"/>
                  <a:gd name="T21" fmla="*/ 2147483646 h 3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332">
                    <a:moveTo>
                      <a:pt x="36" y="332"/>
                    </a:moveTo>
                    <a:lnTo>
                      <a:pt x="36" y="332"/>
                    </a:lnTo>
                    <a:cubicBezTo>
                      <a:pt x="28" y="332"/>
                      <a:pt x="19" y="328"/>
                      <a:pt x="12" y="321"/>
                    </a:cubicBezTo>
                    <a:cubicBezTo>
                      <a:pt x="0" y="308"/>
                      <a:pt x="2" y="287"/>
                      <a:pt x="15" y="275"/>
                    </a:cubicBezTo>
                    <a:cubicBezTo>
                      <a:pt x="50" y="243"/>
                      <a:pt x="68" y="199"/>
                      <a:pt x="64" y="154"/>
                    </a:cubicBezTo>
                    <a:cubicBezTo>
                      <a:pt x="61" y="118"/>
                      <a:pt x="44" y="85"/>
                      <a:pt x="16" y="60"/>
                    </a:cubicBezTo>
                    <a:cubicBezTo>
                      <a:pt x="3" y="48"/>
                      <a:pt x="2" y="28"/>
                      <a:pt x="14" y="15"/>
                    </a:cubicBezTo>
                    <a:cubicBezTo>
                      <a:pt x="26" y="1"/>
                      <a:pt x="46" y="0"/>
                      <a:pt x="60" y="12"/>
                    </a:cubicBezTo>
                    <a:cubicBezTo>
                      <a:pt x="99" y="48"/>
                      <a:pt x="124" y="96"/>
                      <a:pt x="129" y="148"/>
                    </a:cubicBezTo>
                    <a:cubicBezTo>
                      <a:pt x="135" y="214"/>
                      <a:pt x="109" y="278"/>
                      <a:pt x="58" y="323"/>
                    </a:cubicBezTo>
                    <a:cubicBezTo>
                      <a:pt x="52" y="329"/>
                      <a:pt x="44" y="332"/>
                      <a:pt x="36" y="332"/>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1" name="Freeform 1126"/>
              <p:cNvSpPr/>
              <p:nvPr>
                <p:custDataLst>
                  <p:tags r:id="rId147"/>
                </p:custDataLst>
              </p:nvPr>
            </p:nvSpPr>
            <p:spPr bwMode="gray">
              <a:xfrm>
                <a:off x="1392123" y="1714468"/>
                <a:ext cx="58195" cy="165857"/>
              </a:xfrm>
              <a:custGeom>
                <a:avLst/>
                <a:gdLst>
                  <a:gd name="T0" fmla="*/ 2147483646 w 184"/>
                  <a:gd name="T1" fmla="*/ 2147483646 h 522"/>
                  <a:gd name="T2" fmla="*/ 2147483646 w 184"/>
                  <a:gd name="T3" fmla="*/ 2147483646 h 522"/>
                  <a:gd name="T4" fmla="*/ 2147483646 w 184"/>
                  <a:gd name="T5" fmla="*/ 2147483646 h 522"/>
                  <a:gd name="T6" fmla="*/ 2147483646 w 184"/>
                  <a:gd name="T7" fmla="*/ 2147483646 h 522"/>
                  <a:gd name="T8" fmla="*/ 2147483646 w 184"/>
                  <a:gd name="T9" fmla="*/ 2147483646 h 522"/>
                  <a:gd name="T10" fmla="*/ 2147483646 w 184"/>
                  <a:gd name="T11" fmla="*/ 2147483646 h 522"/>
                  <a:gd name="T12" fmla="*/ 2147483646 w 184"/>
                  <a:gd name="T13" fmla="*/ 2147483646 h 522"/>
                  <a:gd name="T14" fmla="*/ 2147483646 w 184"/>
                  <a:gd name="T15" fmla="*/ 2147483646 h 522"/>
                  <a:gd name="T16" fmla="*/ 2147483646 w 184"/>
                  <a:gd name="T17" fmla="*/ 2147483646 h 522"/>
                  <a:gd name="T18" fmla="*/ 2147483646 w 184"/>
                  <a:gd name="T19" fmla="*/ 2147483646 h 522"/>
                  <a:gd name="T20" fmla="*/ 2147483646 w 184"/>
                  <a:gd name="T21" fmla="*/ 2147483646 h 5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4" h="522">
                    <a:moveTo>
                      <a:pt x="56" y="522"/>
                    </a:moveTo>
                    <a:lnTo>
                      <a:pt x="56" y="522"/>
                    </a:lnTo>
                    <a:cubicBezTo>
                      <a:pt x="48" y="522"/>
                      <a:pt x="40" y="519"/>
                      <a:pt x="33" y="513"/>
                    </a:cubicBezTo>
                    <a:cubicBezTo>
                      <a:pt x="20" y="501"/>
                      <a:pt x="20" y="480"/>
                      <a:pt x="32" y="467"/>
                    </a:cubicBezTo>
                    <a:cubicBezTo>
                      <a:pt x="90" y="406"/>
                      <a:pt x="118" y="328"/>
                      <a:pt x="111" y="247"/>
                    </a:cubicBezTo>
                    <a:cubicBezTo>
                      <a:pt x="104" y="175"/>
                      <a:pt x="70" y="109"/>
                      <a:pt x="15" y="61"/>
                    </a:cubicBezTo>
                    <a:cubicBezTo>
                      <a:pt x="1" y="49"/>
                      <a:pt x="0" y="29"/>
                      <a:pt x="12" y="15"/>
                    </a:cubicBezTo>
                    <a:cubicBezTo>
                      <a:pt x="24" y="2"/>
                      <a:pt x="44" y="0"/>
                      <a:pt x="58" y="12"/>
                    </a:cubicBezTo>
                    <a:cubicBezTo>
                      <a:pt x="125" y="72"/>
                      <a:pt x="167" y="153"/>
                      <a:pt x="175" y="241"/>
                    </a:cubicBezTo>
                    <a:cubicBezTo>
                      <a:pt x="184" y="339"/>
                      <a:pt x="149" y="438"/>
                      <a:pt x="79" y="512"/>
                    </a:cubicBezTo>
                    <a:cubicBezTo>
                      <a:pt x="73" y="519"/>
                      <a:pt x="64" y="522"/>
                      <a:pt x="56" y="522"/>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2" name="Freeform 1127"/>
              <p:cNvSpPr/>
              <p:nvPr>
                <p:custDataLst>
                  <p:tags r:id="rId148"/>
                </p:custDataLst>
              </p:nvPr>
            </p:nvSpPr>
            <p:spPr bwMode="gray">
              <a:xfrm>
                <a:off x="1438679" y="1679551"/>
                <a:ext cx="72745" cy="226961"/>
              </a:xfrm>
              <a:custGeom>
                <a:avLst/>
                <a:gdLst>
                  <a:gd name="T0" fmla="*/ 2147483646 w 234"/>
                  <a:gd name="T1" fmla="*/ 2147483646 h 713"/>
                  <a:gd name="T2" fmla="*/ 2147483646 w 234"/>
                  <a:gd name="T3" fmla="*/ 2147483646 h 713"/>
                  <a:gd name="T4" fmla="*/ 2147483646 w 234"/>
                  <a:gd name="T5" fmla="*/ 2147483646 h 713"/>
                  <a:gd name="T6" fmla="*/ 2147483646 w 234"/>
                  <a:gd name="T7" fmla="*/ 2147483646 h 713"/>
                  <a:gd name="T8" fmla="*/ 2147483646 w 234"/>
                  <a:gd name="T9" fmla="*/ 2147483646 h 713"/>
                  <a:gd name="T10" fmla="*/ 2147483646 w 234"/>
                  <a:gd name="T11" fmla="*/ 2147483646 h 713"/>
                  <a:gd name="T12" fmla="*/ 2147483646 w 234"/>
                  <a:gd name="T13" fmla="*/ 2147483646 h 713"/>
                  <a:gd name="T14" fmla="*/ 2147483646 w 234"/>
                  <a:gd name="T15" fmla="*/ 2147483646 h 713"/>
                  <a:gd name="T16" fmla="*/ 2147483646 w 234"/>
                  <a:gd name="T17" fmla="*/ 2147483646 h 713"/>
                  <a:gd name="T18" fmla="*/ 2147483646 w 234"/>
                  <a:gd name="T19" fmla="*/ 2147483646 h 713"/>
                  <a:gd name="T20" fmla="*/ 2147483646 w 234"/>
                  <a:gd name="T21" fmla="*/ 2147483646 h 7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4" h="713">
                    <a:moveTo>
                      <a:pt x="73" y="713"/>
                    </a:moveTo>
                    <a:lnTo>
                      <a:pt x="73" y="713"/>
                    </a:lnTo>
                    <a:cubicBezTo>
                      <a:pt x="66" y="713"/>
                      <a:pt x="58" y="710"/>
                      <a:pt x="52" y="705"/>
                    </a:cubicBezTo>
                    <a:cubicBezTo>
                      <a:pt x="38" y="693"/>
                      <a:pt x="37" y="673"/>
                      <a:pt x="49" y="659"/>
                    </a:cubicBezTo>
                    <a:cubicBezTo>
                      <a:pt x="129" y="569"/>
                      <a:pt x="168" y="455"/>
                      <a:pt x="157" y="338"/>
                    </a:cubicBezTo>
                    <a:cubicBezTo>
                      <a:pt x="147" y="232"/>
                      <a:pt x="97" y="133"/>
                      <a:pt x="14" y="60"/>
                    </a:cubicBezTo>
                    <a:cubicBezTo>
                      <a:pt x="1" y="48"/>
                      <a:pt x="0" y="28"/>
                      <a:pt x="11" y="14"/>
                    </a:cubicBezTo>
                    <a:cubicBezTo>
                      <a:pt x="23" y="1"/>
                      <a:pt x="44" y="0"/>
                      <a:pt x="57" y="11"/>
                    </a:cubicBezTo>
                    <a:cubicBezTo>
                      <a:pt x="152" y="95"/>
                      <a:pt x="210" y="209"/>
                      <a:pt x="222" y="333"/>
                    </a:cubicBezTo>
                    <a:cubicBezTo>
                      <a:pt x="234" y="467"/>
                      <a:pt x="190" y="598"/>
                      <a:pt x="97" y="702"/>
                    </a:cubicBezTo>
                    <a:cubicBezTo>
                      <a:pt x="91" y="709"/>
                      <a:pt x="82" y="713"/>
                      <a:pt x="73" y="713"/>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3" name="Freeform 1128"/>
              <p:cNvSpPr/>
              <p:nvPr>
                <p:custDataLst>
                  <p:tags r:id="rId149"/>
                </p:custDataLst>
              </p:nvPr>
            </p:nvSpPr>
            <p:spPr bwMode="gray">
              <a:xfrm>
                <a:off x="1278734" y="1795884"/>
                <a:ext cx="19978" cy="230059"/>
              </a:xfrm>
              <a:custGeom>
                <a:avLst/>
                <a:gdLst>
                  <a:gd name="T0" fmla="*/ 2147483646 w 67"/>
                  <a:gd name="T1" fmla="*/ 2147483646 h 1157"/>
                  <a:gd name="T2" fmla="*/ 2147483646 w 67"/>
                  <a:gd name="T3" fmla="*/ 2147483646 h 1157"/>
                  <a:gd name="T4" fmla="*/ 0 w 67"/>
                  <a:gd name="T5" fmla="*/ 2147483646 h 1157"/>
                  <a:gd name="T6" fmla="*/ 0 w 67"/>
                  <a:gd name="T7" fmla="*/ 2147483646 h 1157"/>
                  <a:gd name="T8" fmla="*/ 2147483646 w 67"/>
                  <a:gd name="T9" fmla="*/ 0 h 1157"/>
                  <a:gd name="T10" fmla="*/ 2147483646 w 67"/>
                  <a:gd name="T11" fmla="*/ 2147483646 h 1157"/>
                  <a:gd name="T12" fmla="*/ 2147483646 w 67"/>
                  <a:gd name="T13" fmla="*/ 2147483646 h 1157"/>
                  <a:gd name="T14" fmla="*/ 2147483646 w 67"/>
                  <a:gd name="T15" fmla="*/ 2147483646 h 1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1157">
                    <a:moveTo>
                      <a:pt x="33" y="1157"/>
                    </a:moveTo>
                    <a:lnTo>
                      <a:pt x="33" y="1157"/>
                    </a:lnTo>
                    <a:cubicBezTo>
                      <a:pt x="15" y="1157"/>
                      <a:pt x="0" y="1142"/>
                      <a:pt x="0" y="1124"/>
                    </a:cubicBezTo>
                    <a:lnTo>
                      <a:pt x="0" y="33"/>
                    </a:lnTo>
                    <a:cubicBezTo>
                      <a:pt x="0" y="15"/>
                      <a:pt x="15" y="0"/>
                      <a:pt x="33" y="0"/>
                    </a:cubicBezTo>
                    <a:cubicBezTo>
                      <a:pt x="52" y="0"/>
                      <a:pt x="67" y="15"/>
                      <a:pt x="67" y="33"/>
                    </a:cubicBezTo>
                    <a:lnTo>
                      <a:pt x="67" y="1124"/>
                    </a:lnTo>
                    <a:cubicBezTo>
                      <a:pt x="67" y="1142"/>
                      <a:pt x="52" y="1157"/>
                      <a:pt x="33" y="115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56" name="椭圆 13"/>
            <p:cNvSpPr/>
            <p:nvPr>
              <p:custDataLst>
                <p:tags r:id="rId142"/>
              </p:custDataLst>
            </p:nvPr>
          </p:nvSpPr>
          <p:spPr bwMode="gray">
            <a:xfrm>
              <a:off x="4771497" y="2524764"/>
              <a:ext cx="108000" cy="108000"/>
            </a:xfrm>
            <a:prstGeom prst="ellipse">
              <a:avLst/>
            </a:pr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64" name="文本框 359"/>
          <p:cNvSpPr txBox="1"/>
          <p:nvPr>
            <p:custDataLst>
              <p:tags r:id="rId6"/>
            </p:custDataLst>
          </p:nvPr>
        </p:nvSpPr>
        <p:spPr bwMode="gray">
          <a:xfrm>
            <a:off x="1935510" y="4520128"/>
            <a:ext cx="686406" cy="277448"/>
          </a:xfrm>
          <a:prstGeom prst="rect">
            <a:avLst/>
          </a:prstGeom>
          <a:noFill/>
        </p:spPr>
        <p:txBody>
          <a:bodyPr wrap="none" rtlCol="0">
            <a:spAutoFit/>
          </a:bodyPr>
          <a:lstStyle/>
          <a:p>
            <a:pPr algn="ctr" defTabSz="916410" eaLnBrk="0" fontAlgn="ctr" hangingPunct="0">
              <a:spcBef>
                <a:spcPct val="0"/>
              </a:spcBef>
              <a:spcAft>
                <a:spcPct val="0"/>
              </a:spcAft>
            </a:pPr>
            <a:r>
              <a:rPr lang="en-US" altLang="zh-CN" sz="1203" b="1" dirty="0">
                <a:latin typeface="Huawei Sans" panose="020C0503030203020204" pitchFamily="34" charset="0"/>
                <a:ea typeface="方正兰亭黑简体" panose="02000000000000000000" pitchFamily="2" charset="-122"/>
                <a:cs typeface="+mn-ea"/>
                <a:sym typeface="Huawei Sans" panose="020C0503030203020204" pitchFamily="34" charset="0"/>
              </a:rPr>
              <a:t>People</a:t>
            </a:r>
          </a:p>
        </p:txBody>
      </p:sp>
      <p:sp>
        <p:nvSpPr>
          <p:cNvPr id="165" name="文本框 360"/>
          <p:cNvSpPr txBox="1"/>
          <p:nvPr>
            <p:custDataLst>
              <p:tags r:id="rId7"/>
            </p:custDataLst>
          </p:nvPr>
        </p:nvSpPr>
        <p:spPr bwMode="gray">
          <a:xfrm>
            <a:off x="1759552" y="3317559"/>
            <a:ext cx="609462" cy="277448"/>
          </a:xfrm>
          <a:prstGeom prst="rect">
            <a:avLst/>
          </a:prstGeom>
          <a:noFill/>
        </p:spPr>
        <p:txBody>
          <a:bodyPr wrap="none" rtlCol="0">
            <a:spAutoFit/>
          </a:bodyPr>
          <a:lstStyle/>
          <a:p>
            <a:pPr algn="ctr" defTabSz="916410" eaLnBrk="0" fontAlgn="ctr" hangingPunct="0">
              <a:spcBef>
                <a:spcPct val="0"/>
              </a:spcBef>
              <a:spcAft>
                <a:spcPct val="0"/>
              </a:spcAft>
            </a:pPr>
            <a:r>
              <a:rPr lang="en-US" altLang="zh-CN" sz="1203" b="1" dirty="0">
                <a:latin typeface="Huawei Sans" panose="020C0503030203020204" pitchFamily="34" charset="0"/>
                <a:ea typeface="方正兰亭黑简体" panose="02000000000000000000" pitchFamily="2" charset="-122"/>
                <a:cs typeface="+mn-ea"/>
                <a:sym typeface="Huawei Sans" panose="020C0503030203020204" pitchFamily="34" charset="0"/>
              </a:rPr>
              <a:t>Thing</a:t>
            </a:r>
          </a:p>
        </p:txBody>
      </p:sp>
      <p:sp>
        <p:nvSpPr>
          <p:cNvPr id="166" name="燕尾形 23"/>
          <p:cNvSpPr>
            <a:spLocks noChangeAspect="1"/>
          </p:cNvSpPr>
          <p:nvPr>
            <p:custDataLst>
              <p:tags r:id="rId8"/>
            </p:custDataLst>
          </p:nvPr>
        </p:nvSpPr>
        <p:spPr bwMode="gray">
          <a:xfrm rot="16200000">
            <a:off x="1622702" y="3694290"/>
            <a:ext cx="115666" cy="168363"/>
          </a:xfrm>
          <a:prstGeom prst="chevron">
            <a:avLst>
              <a:gd name="adj" fmla="val 72593"/>
            </a:avLst>
          </a:prstGeom>
          <a:solidFill>
            <a:srgbClr val="1D1D1A">
              <a:lumMod val="60000"/>
              <a:lumOff val="40000"/>
            </a:srgbClr>
          </a:solidFill>
          <a:ln w="12700" cap="flat" cmpd="sng" algn="ctr">
            <a:noFill/>
            <a:prstDash val="solid"/>
            <a:miter lim="800000"/>
          </a:ln>
          <a:effectLst/>
        </p:spPr>
        <p:txBody>
          <a:bodyPr rtlCol="0" anchor="ctr"/>
          <a:lstStyle/>
          <a:p>
            <a:pPr algn="ctr" defTabSz="916410" eaLnBrk="0" fontAlgn="ctr" hangingPunct="0">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7" name="Freeform 149"/>
          <p:cNvSpPr>
            <a:spLocks noEditPoints="1"/>
          </p:cNvSpPr>
          <p:nvPr>
            <p:custDataLst>
              <p:tags r:id="rId9"/>
            </p:custDataLst>
          </p:nvPr>
        </p:nvSpPr>
        <p:spPr bwMode="gray">
          <a:xfrm>
            <a:off x="1407448" y="2582296"/>
            <a:ext cx="156831" cy="201810"/>
          </a:xfrm>
          <a:custGeom>
            <a:avLst/>
            <a:gdLst>
              <a:gd name="connsiteX0" fmla="*/ 235476 w 471165"/>
              <a:gd name="connsiteY0" fmla="*/ 385922 h 606298"/>
              <a:gd name="connsiteX1" fmla="*/ 253470 w 471165"/>
              <a:gd name="connsiteY1" fmla="*/ 403846 h 606298"/>
              <a:gd name="connsiteX2" fmla="*/ 235476 w 471165"/>
              <a:gd name="connsiteY2" fmla="*/ 421770 h 606298"/>
              <a:gd name="connsiteX3" fmla="*/ 217482 w 471165"/>
              <a:gd name="connsiteY3" fmla="*/ 403846 h 606298"/>
              <a:gd name="connsiteX4" fmla="*/ 235476 w 471165"/>
              <a:gd name="connsiteY4" fmla="*/ 385922 h 606298"/>
              <a:gd name="connsiteX5" fmla="*/ 235510 w 471165"/>
              <a:gd name="connsiteY5" fmla="*/ 312933 h 606298"/>
              <a:gd name="connsiteX6" fmla="*/ 145169 w 471165"/>
              <a:gd name="connsiteY6" fmla="*/ 403139 h 606298"/>
              <a:gd name="connsiteX7" fmla="*/ 235510 w 471165"/>
              <a:gd name="connsiteY7" fmla="*/ 493489 h 606298"/>
              <a:gd name="connsiteX8" fmla="*/ 325851 w 471165"/>
              <a:gd name="connsiteY8" fmla="*/ 403139 h 606298"/>
              <a:gd name="connsiteX9" fmla="*/ 235510 w 471165"/>
              <a:gd name="connsiteY9" fmla="*/ 312933 h 606298"/>
              <a:gd name="connsiteX10" fmla="*/ 235510 w 471165"/>
              <a:gd name="connsiteY10" fmla="*/ 286002 h 606298"/>
              <a:gd name="connsiteX11" fmla="*/ 352968 w 471165"/>
              <a:gd name="connsiteY11" fmla="*/ 403139 h 606298"/>
              <a:gd name="connsiteX12" fmla="*/ 235510 w 471165"/>
              <a:gd name="connsiteY12" fmla="*/ 520420 h 606298"/>
              <a:gd name="connsiteX13" fmla="*/ 118197 w 471165"/>
              <a:gd name="connsiteY13" fmla="*/ 403139 h 606298"/>
              <a:gd name="connsiteX14" fmla="*/ 235510 w 471165"/>
              <a:gd name="connsiteY14" fmla="*/ 286002 h 606298"/>
              <a:gd name="connsiteX15" fmla="*/ 235476 w 471165"/>
              <a:gd name="connsiteY15" fmla="*/ 152068 h 606298"/>
              <a:gd name="connsiteX16" fmla="*/ 253470 w 471165"/>
              <a:gd name="connsiteY16" fmla="*/ 169992 h 606298"/>
              <a:gd name="connsiteX17" fmla="*/ 235476 w 471165"/>
              <a:gd name="connsiteY17" fmla="*/ 187916 h 606298"/>
              <a:gd name="connsiteX18" fmla="*/ 217482 w 471165"/>
              <a:gd name="connsiteY18" fmla="*/ 169992 h 606298"/>
              <a:gd name="connsiteX19" fmla="*/ 235476 w 471165"/>
              <a:gd name="connsiteY19" fmla="*/ 152068 h 606298"/>
              <a:gd name="connsiteX20" fmla="*/ 235475 w 471165"/>
              <a:gd name="connsiteY20" fmla="*/ 112809 h 606298"/>
              <a:gd name="connsiteX21" fmla="*/ 178340 w 471165"/>
              <a:gd name="connsiteY21" fmla="*/ 169994 h 606298"/>
              <a:gd name="connsiteX22" fmla="*/ 235475 w 471165"/>
              <a:gd name="connsiteY22" fmla="*/ 227034 h 606298"/>
              <a:gd name="connsiteX23" fmla="*/ 292755 w 471165"/>
              <a:gd name="connsiteY23" fmla="*/ 169994 h 606298"/>
              <a:gd name="connsiteX24" fmla="*/ 235475 w 471165"/>
              <a:gd name="connsiteY24" fmla="*/ 112809 h 606298"/>
              <a:gd name="connsiteX25" fmla="*/ 235475 w 471165"/>
              <a:gd name="connsiteY25" fmla="*/ 85737 h 606298"/>
              <a:gd name="connsiteX26" fmla="*/ 319873 w 471165"/>
              <a:gd name="connsiteY26" fmla="*/ 169994 h 606298"/>
              <a:gd name="connsiteX27" fmla="*/ 235475 w 471165"/>
              <a:gd name="connsiteY27" fmla="*/ 254106 h 606298"/>
              <a:gd name="connsiteX28" fmla="*/ 151222 w 471165"/>
              <a:gd name="connsiteY28" fmla="*/ 169994 h 606298"/>
              <a:gd name="connsiteX29" fmla="*/ 235475 w 471165"/>
              <a:gd name="connsiteY29" fmla="*/ 85737 h 606298"/>
              <a:gd name="connsiteX30" fmla="*/ 47856 w 471165"/>
              <a:gd name="connsiteY30" fmla="*/ 27078 h 606298"/>
              <a:gd name="connsiteX31" fmla="*/ 26973 w 471165"/>
              <a:gd name="connsiteY31" fmla="*/ 47785 h 606298"/>
              <a:gd name="connsiteX32" fmla="*/ 26973 w 471165"/>
              <a:gd name="connsiteY32" fmla="*/ 558368 h 606298"/>
              <a:gd name="connsiteX33" fmla="*/ 47856 w 471165"/>
              <a:gd name="connsiteY33" fmla="*/ 579220 h 606298"/>
              <a:gd name="connsiteX34" fmla="*/ 423309 w 471165"/>
              <a:gd name="connsiteY34" fmla="*/ 579220 h 606298"/>
              <a:gd name="connsiteX35" fmla="*/ 444047 w 471165"/>
              <a:gd name="connsiteY35" fmla="*/ 558368 h 606298"/>
              <a:gd name="connsiteX36" fmla="*/ 444047 w 471165"/>
              <a:gd name="connsiteY36" fmla="*/ 47785 h 606298"/>
              <a:gd name="connsiteX37" fmla="*/ 423309 w 471165"/>
              <a:gd name="connsiteY37" fmla="*/ 27078 h 606298"/>
              <a:gd name="connsiteX38" fmla="*/ 47856 w 471165"/>
              <a:gd name="connsiteY38" fmla="*/ 0 h 606298"/>
              <a:gd name="connsiteX39" fmla="*/ 423309 w 471165"/>
              <a:gd name="connsiteY39" fmla="*/ 0 h 606298"/>
              <a:gd name="connsiteX40" fmla="*/ 471165 w 471165"/>
              <a:gd name="connsiteY40" fmla="*/ 47785 h 606298"/>
              <a:gd name="connsiteX41" fmla="*/ 471165 w 471165"/>
              <a:gd name="connsiteY41" fmla="*/ 558368 h 606298"/>
              <a:gd name="connsiteX42" fmla="*/ 423309 w 471165"/>
              <a:gd name="connsiteY42" fmla="*/ 606298 h 606298"/>
              <a:gd name="connsiteX43" fmla="*/ 47856 w 471165"/>
              <a:gd name="connsiteY43" fmla="*/ 606298 h 606298"/>
              <a:gd name="connsiteX44" fmla="*/ 0 w 471165"/>
              <a:gd name="connsiteY44" fmla="*/ 558368 h 606298"/>
              <a:gd name="connsiteX45" fmla="*/ 0 w 471165"/>
              <a:gd name="connsiteY45" fmla="*/ 47785 h 606298"/>
              <a:gd name="connsiteX46" fmla="*/ 47856 w 471165"/>
              <a:gd name="connsiteY46" fmla="*/ 0 h 60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1164" h="606298">
                <a:moveTo>
                  <a:pt x="235476" y="385922"/>
                </a:moveTo>
                <a:cubicBezTo>
                  <a:pt x="245414" y="385922"/>
                  <a:pt x="253470" y="393947"/>
                  <a:pt x="253470" y="403846"/>
                </a:cubicBezTo>
                <a:cubicBezTo>
                  <a:pt x="253470" y="413745"/>
                  <a:pt x="245414" y="421770"/>
                  <a:pt x="235476" y="421770"/>
                </a:cubicBezTo>
                <a:cubicBezTo>
                  <a:pt x="225538" y="421770"/>
                  <a:pt x="217482" y="413745"/>
                  <a:pt x="217482" y="403846"/>
                </a:cubicBezTo>
                <a:cubicBezTo>
                  <a:pt x="217482" y="393947"/>
                  <a:pt x="225538" y="385922"/>
                  <a:pt x="235476" y="385922"/>
                </a:cubicBezTo>
                <a:close/>
                <a:moveTo>
                  <a:pt x="235510" y="312933"/>
                </a:moveTo>
                <a:cubicBezTo>
                  <a:pt x="185772" y="312933"/>
                  <a:pt x="145169" y="353475"/>
                  <a:pt x="145169" y="403139"/>
                </a:cubicBezTo>
                <a:cubicBezTo>
                  <a:pt x="145169" y="452947"/>
                  <a:pt x="185772" y="493489"/>
                  <a:pt x="235510" y="493489"/>
                </a:cubicBezTo>
                <a:cubicBezTo>
                  <a:pt x="285393" y="493489"/>
                  <a:pt x="325851" y="452947"/>
                  <a:pt x="325851" y="403139"/>
                </a:cubicBezTo>
                <a:cubicBezTo>
                  <a:pt x="325851" y="353475"/>
                  <a:pt x="285393" y="312933"/>
                  <a:pt x="235510" y="312933"/>
                </a:cubicBezTo>
                <a:close/>
                <a:moveTo>
                  <a:pt x="235510" y="286002"/>
                </a:moveTo>
                <a:cubicBezTo>
                  <a:pt x="300329" y="286002"/>
                  <a:pt x="352968" y="338561"/>
                  <a:pt x="352968" y="403139"/>
                </a:cubicBezTo>
                <a:cubicBezTo>
                  <a:pt x="352968" y="467861"/>
                  <a:pt x="300329" y="520420"/>
                  <a:pt x="235510" y="520420"/>
                </a:cubicBezTo>
                <a:cubicBezTo>
                  <a:pt x="170836" y="520420"/>
                  <a:pt x="118197" y="467861"/>
                  <a:pt x="118197" y="403139"/>
                </a:cubicBezTo>
                <a:cubicBezTo>
                  <a:pt x="118197" y="338561"/>
                  <a:pt x="170836" y="286002"/>
                  <a:pt x="235510" y="286002"/>
                </a:cubicBezTo>
                <a:close/>
                <a:moveTo>
                  <a:pt x="235476" y="152068"/>
                </a:moveTo>
                <a:cubicBezTo>
                  <a:pt x="245414" y="152068"/>
                  <a:pt x="253470" y="160093"/>
                  <a:pt x="253470" y="169992"/>
                </a:cubicBezTo>
                <a:cubicBezTo>
                  <a:pt x="253470" y="179891"/>
                  <a:pt x="245414" y="187916"/>
                  <a:pt x="235476" y="187916"/>
                </a:cubicBezTo>
                <a:cubicBezTo>
                  <a:pt x="225538" y="187916"/>
                  <a:pt x="217482" y="179891"/>
                  <a:pt x="217482" y="169992"/>
                </a:cubicBezTo>
                <a:cubicBezTo>
                  <a:pt x="217482" y="160093"/>
                  <a:pt x="225538" y="152068"/>
                  <a:pt x="235476" y="152068"/>
                </a:cubicBezTo>
                <a:close/>
                <a:moveTo>
                  <a:pt x="235475" y="112809"/>
                </a:moveTo>
                <a:cubicBezTo>
                  <a:pt x="204007" y="112809"/>
                  <a:pt x="178340" y="138433"/>
                  <a:pt x="178340" y="169994"/>
                </a:cubicBezTo>
                <a:cubicBezTo>
                  <a:pt x="178340" y="201409"/>
                  <a:pt x="204007" y="227034"/>
                  <a:pt x="235475" y="227034"/>
                </a:cubicBezTo>
                <a:cubicBezTo>
                  <a:pt x="267088" y="227034"/>
                  <a:pt x="292755" y="201409"/>
                  <a:pt x="292755" y="169994"/>
                </a:cubicBezTo>
                <a:cubicBezTo>
                  <a:pt x="292755" y="138433"/>
                  <a:pt x="267088" y="112809"/>
                  <a:pt x="235475" y="112809"/>
                </a:cubicBezTo>
                <a:close/>
                <a:moveTo>
                  <a:pt x="235475" y="85737"/>
                </a:moveTo>
                <a:cubicBezTo>
                  <a:pt x="282024" y="85737"/>
                  <a:pt x="319873" y="123522"/>
                  <a:pt x="319873" y="169994"/>
                </a:cubicBezTo>
                <a:cubicBezTo>
                  <a:pt x="319873" y="216320"/>
                  <a:pt x="282024" y="254106"/>
                  <a:pt x="235475" y="254106"/>
                </a:cubicBezTo>
                <a:cubicBezTo>
                  <a:pt x="189071" y="254106"/>
                  <a:pt x="151222" y="216320"/>
                  <a:pt x="151222" y="169994"/>
                </a:cubicBezTo>
                <a:cubicBezTo>
                  <a:pt x="151222" y="123522"/>
                  <a:pt x="189071" y="85737"/>
                  <a:pt x="235475" y="85737"/>
                </a:cubicBezTo>
                <a:close/>
                <a:moveTo>
                  <a:pt x="47856" y="27078"/>
                </a:moveTo>
                <a:cubicBezTo>
                  <a:pt x="36400" y="27078"/>
                  <a:pt x="26973" y="36346"/>
                  <a:pt x="26973" y="47785"/>
                </a:cubicBezTo>
                <a:lnTo>
                  <a:pt x="26973" y="558368"/>
                </a:lnTo>
                <a:cubicBezTo>
                  <a:pt x="26973" y="569952"/>
                  <a:pt x="36400" y="579220"/>
                  <a:pt x="47856" y="579220"/>
                </a:cubicBezTo>
                <a:lnTo>
                  <a:pt x="423309" y="579220"/>
                </a:lnTo>
                <a:cubicBezTo>
                  <a:pt x="434765" y="579220"/>
                  <a:pt x="444047" y="569952"/>
                  <a:pt x="444047" y="558368"/>
                </a:cubicBezTo>
                <a:lnTo>
                  <a:pt x="444047" y="47785"/>
                </a:lnTo>
                <a:cubicBezTo>
                  <a:pt x="444047" y="36346"/>
                  <a:pt x="434765" y="27078"/>
                  <a:pt x="423309" y="27078"/>
                </a:cubicBezTo>
                <a:close/>
                <a:moveTo>
                  <a:pt x="47856" y="0"/>
                </a:moveTo>
                <a:lnTo>
                  <a:pt x="423309" y="0"/>
                </a:lnTo>
                <a:cubicBezTo>
                  <a:pt x="449702" y="0"/>
                  <a:pt x="471165" y="21431"/>
                  <a:pt x="471165" y="47785"/>
                </a:cubicBezTo>
                <a:lnTo>
                  <a:pt x="471165" y="558368"/>
                </a:lnTo>
                <a:cubicBezTo>
                  <a:pt x="471165" y="584867"/>
                  <a:pt x="449702" y="606298"/>
                  <a:pt x="423309" y="606298"/>
                </a:cubicBezTo>
                <a:lnTo>
                  <a:pt x="47856" y="606298"/>
                </a:lnTo>
                <a:cubicBezTo>
                  <a:pt x="21463" y="606298"/>
                  <a:pt x="0" y="584867"/>
                  <a:pt x="0" y="558368"/>
                </a:cubicBezTo>
                <a:lnTo>
                  <a:pt x="0" y="47785"/>
                </a:lnTo>
                <a:cubicBezTo>
                  <a:pt x="0" y="21431"/>
                  <a:pt x="21463" y="0"/>
                  <a:pt x="47856" y="0"/>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2" name="椭圆 30"/>
          <p:cNvSpPr/>
          <p:nvPr>
            <p:custDataLst>
              <p:tags r:id="rId10"/>
            </p:custDataLst>
          </p:nvPr>
        </p:nvSpPr>
        <p:spPr bwMode="gray">
          <a:xfrm>
            <a:off x="1651595" y="2905483"/>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3" name="profile_104679"/>
          <p:cNvSpPr>
            <a:spLocks noChangeAspect="1"/>
          </p:cNvSpPr>
          <p:nvPr>
            <p:custDataLst>
              <p:tags r:id="rId11"/>
            </p:custDataLst>
          </p:nvPr>
        </p:nvSpPr>
        <p:spPr bwMode="gray">
          <a:xfrm>
            <a:off x="1769708" y="3035657"/>
            <a:ext cx="228117" cy="205362"/>
          </a:xfrm>
          <a:custGeom>
            <a:avLst/>
            <a:gdLst>
              <a:gd name="connsiteX0" fmla="*/ 554948 w 607639"/>
              <a:gd name="connsiteY0" fmla="*/ 455038 h 547023"/>
              <a:gd name="connsiteX1" fmla="*/ 541775 w 607639"/>
              <a:gd name="connsiteY1" fmla="*/ 503563 h 547023"/>
              <a:gd name="connsiteX2" fmla="*/ 561000 w 607639"/>
              <a:gd name="connsiteY2" fmla="*/ 508629 h 547023"/>
              <a:gd name="connsiteX3" fmla="*/ 574173 w 607639"/>
              <a:gd name="connsiteY3" fmla="*/ 460104 h 547023"/>
              <a:gd name="connsiteX4" fmla="*/ 521215 w 607639"/>
              <a:gd name="connsiteY4" fmla="*/ 424820 h 547023"/>
              <a:gd name="connsiteX5" fmla="*/ 516498 w 607639"/>
              <a:gd name="connsiteY5" fmla="*/ 440818 h 547023"/>
              <a:gd name="connsiteX6" fmla="*/ 497628 w 607639"/>
              <a:gd name="connsiteY6" fmla="*/ 466414 h 547023"/>
              <a:gd name="connsiteX7" fmla="*/ 487571 w 607639"/>
              <a:gd name="connsiteY7" fmla="*/ 471035 h 547023"/>
              <a:gd name="connsiteX8" fmla="*/ 482053 w 607639"/>
              <a:gd name="connsiteY8" fmla="*/ 491388 h 547023"/>
              <a:gd name="connsiteX9" fmla="*/ 477958 w 607639"/>
              <a:gd name="connsiteY9" fmla="*/ 507563 h 547023"/>
              <a:gd name="connsiteX10" fmla="*/ 517477 w 607639"/>
              <a:gd name="connsiteY10" fmla="*/ 517694 h 547023"/>
              <a:gd name="connsiteX11" fmla="*/ 518634 w 607639"/>
              <a:gd name="connsiteY11" fmla="*/ 513428 h 547023"/>
              <a:gd name="connsiteX12" fmla="*/ 518456 w 607639"/>
              <a:gd name="connsiteY12" fmla="*/ 507563 h 547023"/>
              <a:gd name="connsiteX13" fmla="*/ 536702 w 607639"/>
              <a:gd name="connsiteY13" fmla="*/ 438863 h 547023"/>
              <a:gd name="connsiteX14" fmla="*/ 539639 w 607639"/>
              <a:gd name="connsiteY14" fmla="*/ 433886 h 547023"/>
              <a:gd name="connsiteX15" fmla="*/ 540796 w 607639"/>
              <a:gd name="connsiteY15" fmla="*/ 429709 h 547023"/>
              <a:gd name="connsiteX16" fmla="*/ 93189 w 607639"/>
              <a:gd name="connsiteY16" fmla="*/ 375140 h 547023"/>
              <a:gd name="connsiteX17" fmla="*/ 84021 w 607639"/>
              <a:gd name="connsiteY17" fmla="*/ 410512 h 547023"/>
              <a:gd name="connsiteX18" fmla="*/ 101288 w 607639"/>
              <a:gd name="connsiteY18" fmla="*/ 439840 h 547023"/>
              <a:gd name="connsiteX19" fmla="*/ 427314 w 607639"/>
              <a:gd name="connsiteY19" fmla="*/ 525782 h 547023"/>
              <a:gd name="connsiteX20" fmla="*/ 445560 w 607639"/>
              <a:gd name="connsiteY20" fmla="*/ 523738 h 547023"/>
              <a:gd name="connsiteX21" fmla="*/ 454194 w 607639"/>
              <a:gd name="connsiteY21" fmla="*/ 515473 h 547023"/>
              <a:gd name="connsiteX22" fmla="*/ 454728 w 607639"/>
              <a:gd name="connsiteY22" fmla="*/ 512629 h 547023"/>
              <a:gd name="connsiteX23" fmla="*/ 464608 w 607639"/>
              <a:gd name="connsiteY23" fmla="*/ 473879 h 547023"/>
              <a:gd name="connsiteX24" fmla="*/ 94168 w 607639"/>
              <a:gd name="connsiteY24" fmla="*/ 292220 h 547023"/>
              <a:gd name="connsiteX25" fmla="*/ 85089 w 607639"/>
              <a:gd name="connsiteY25" fmla="*/ 327592 h 547023"/>
              <a:gd name="connsiteX26" fmla="*/ 87047 w 607639"/>
              <a:gd name="connsiteY26" fmla="*/ 345811 h 547023"/>
              <a:gd name="connsiteX27" fmla="*/ 96571 w 607639"/>
              <a:gd name="connsiteY27" fmla="*/ 354876 h 547023"/>
              <a:gd name="connsiteX28" fmla="*/ 473508 w 607639"/>
              <a:gd name="connsiteY28" fmla="*/ 454060 h 547023"/>
              <a:gd name="connsiteX29" fmla="*/ 483121 w 607639"/>
              <a:gd name="connsiteY29" fmla="*/ 451838 h 547023"/>
              <a:gd name="connsiteX30" fmla="*/ 495225 w 607639"/>
              <a:gd name="connsiteY30" fmla="*/ 436819 h 547023"/>
              <a:gd name="connsiteX31" fmla="*/ 502257 w 607639"/>
              <a:gd name="connsiteY31" fmla="*/ 410512 h 547023"/>
              <a:gd name="connsiteX32" fmla="*/ 503859 w 607639"/>
              <a:gd name="connsiteY32" fmla="*/ 407223 h 547023"/>
              <a:gd name="connsiteX33" fmla="*/ 505283 w 607639"/>
              <a:gd name="connsiteY33" fmla="*/ 401446 h 547023"/>
              <a:gd name="connsiteX34" fmla="*/ 161990 w 607639"/>
              <a:gd name="connsiteY34" fmla="*/ 249738 h 547023"/>
              <a:gd name="connsiteX35" fmla="*/ 161990 w 607639"/>
              <a:gd name="connsiteY35" fmla="*/ 288131 h 547023"/>
              <a:gd name="connsiteX36" fmla="*/ 195812 w 607639"/>
              <a:gd name="connsiteY36" fmla="*/ 297463 h 547023"/>
              <a:gd name="connsiteX37" fmla="*/ 202576 w 607639"/>
              <a:gd name="connsiteY37" fmla="*/ 299241 h 547023"/>
              <a:gd name="connsiteX38" fmla="*/ 202576 w 607639"/>
              <a:gd name="connsiteY38" fmla="*/ 249738 h 547023"/>
              <a:gd name="connsiteX39" fmla="*/ 161990 w 607639"/>
              <a:gd name="connsiteY39" fmla="*/ 249738 h 547023"/>
              <a:gd name="connsiteX40" fmla="*/ 182271 w 607639"/>
              <a:gd name="connsiteY40" fmla="*/ 182059 h 547023"/>
              <a:gd name="connsiteX41" fmla="*/ 192433 w 607639"/>
              <a:gd name="connsiteY41" fmla="*/ 192115 h 547023"/>
              <a:gd name="connsiteX42" fmla="*/ 182271 w 607639"/>
              <a:gd name="connsiteY42" fmla="*/ 202171 h 547023"/>
              <a:gd name="connsiteX43" fmla="*/ 172109 w 607639"/>
              <a:gd name="connsiteY43" fmla="*/ 192115 h 547023"/>
              <a:gd name="connsiteX44" fmla="*/ 182271 w 607639"/>
              <a:gd name="connsiteY44" fmla="*/ 182059 h 547023"/>
              <a:gd name="connsiteX45" fmla="*/ 182283 w 607639"/>
              <a:gd name="connsiteY45" fmla="*/ 151620 h 547023"/>
              <a:gd name="connsiteX46" fmla="*/ 141785 w 607639"/>
              <a:gd name="connsiteY46" fmla="*/ 192058 h 547023"/>
              <a:gd name="connsiteX47" fmla="*/ 182283 w 607639"/>
              <a:gd name="connsiteY47" fmla="*/ 232585 h 547023"/>
              <a:gd name="connsiteX48" fmla="*/ 222780 w 607639"/>
              <a:gd name="connsiteY48" fmla="*/ 192058 h 547023"/>
              <a:gd name="connsiteX49" fmla="*/ 182283 w 607639"/>
              <a:gd name="connsiteY49" fmla="*/ 151620 h 547023"/>
              <a:gd name="connsiteX50" fmla="*/ 161990 w 607639"/>
              <a:gd name="connsiteY50" fmla="*/ 80876 h 547023"/>
              <a:gd name="connsiteX51" fmla="*/ 161990 w 607639"/>
              <a:gd name="connsiteY51" fmla="*/ 134912 h 547023"/>
              <a:gd name="connsiteX52" fmla="*/ 169199 w 607639"/>
              <a:gd name="connsiteY52" fmla="*/ 132867 h 547023"/>
              <a:gd name="connsiteX53" fmla="*/ 169288 w 607639"/>
              <a:gd name="connsiteY53" fmla="*/ 132867 h 547023"/>
              <a:gd name="connsiteX54" fmla="*/ 170445 w 607639"/>
              <a:gd name="connsiteY54" fmla="*/ 132601 h 547023"/>
              <a:gd name="connsiteX55" fmla="*/ 182283 w 607639"/>
              <a:gd name="connsiteY55" fmla="*/ 131446 h 547023"/>
              <a:gd name="connsiteX56" fmla="*/ 194121 w 607639"/>
              <a:gd name="connsiteY56" fmla="*/ 132601 h 547023"/>
              <a:gd name="connsiteX57" fmla="*/ 195278 w 607639"/>
              <a:gd name="connsiteY57" fmla="*/ 132867 h 547023"/>
              <a:gd name="connsiteX58" fmla="*/ 195367 w 607639"/>
              <a:gd name="connsiteY58" fmla="*/ 132867 h 547023"/>
              <a:gd name="connsiteX59" fmla="*/ 202576 w 607639"/>
              <a:gd name="connsiteY59" fmla="*/ 134912 h 547023"/>
              <a:gd name="connsiteX60" fmla="*/ 202576 w 607639"/>
              <a:gd name="connsiteY60" fmla="*/ 80876 h 547023"/>
              <a:gd name="connsiteX61" fmla="*/ 20293 w 607639"/>
              <a:gd name="connsiteY61" fmla="*/ 20175 h 547023"/>
              <a:gd name="connsiteX62" fmla="*/ 20293 w 607639"/>
              <a:gd name="connsiteY62" fmla="*/ 60612 h 547023"/>
              <a:gd name="connsiteX63" fmla="*/ 151932 w 607639"/>
              <a:gd name="connsiteY63" fmla="*/ 60612 h 547023"/>
              <a:gd name="connsiteX64" fmla="*/ 212634 w 607639"/>
              <a:gd name="connsiteY64" fmla="*/ 60612 h 547023"/>
              <a:gd name="connsiteX65" fmla="*/ 587346 w 607639"/>
              <a:gd name="connsiteY65" fmla="*/ 60612 h 547023"/>
              <a:gd name="connsiteX66" fmla="*/ 587346 w 607639"/>
              <a:gd name="connsiteY66" fmla="*/ 20175 h 547023"/>
              <a:gd name="connsiteX67" fmla="*/ 10147 w 607639"/>
              <a:gd name="connsiteY67" fmla="*/ 0 h 547023"/>
              <a:gd name="connsiteX68" fmla="*/ 597492 w 607639"/>
              <a:gd name="connsiteY68" fmla="*/ 0 h 547023"/>
              <a:gd name="connsiteX69" fmla="*/ 607639 w 607639"/>
              <a:gd name="connsiteY69" fmla="*/ 10043 h 547023"/>
              <a:gd name="connsiteX70" fmla="*/ 607639 w 607639"/>
              <a:gd name="connsiteY70" fmla="*/ 70744 h 547023"/>
              <a:gd name="connsiteX71" fmla="*/ 597492 w 607639"/>
              <a:gd name="connsiteY71" fmla="*/ 80876 h 547023"/>
              <a:gd name="connsiteX72" fmla="*/ 222780 w 607639"/>
              <a:gd name="connsiteY72" fmla="*/ 80876 h 547023"/>
              <a:gd name="connsiteX73" fmla="*/ 222780 w 607639"/>
              <a:gd name="connsiteY73" fmla="*/ 146999 h 547023"/>
              <a:gd name="connsiteX74" fmla="*/ 243073 w 607639"/>
              <a:gd name="connsiteY74" fmla="*/ 192058 h 547023"/>
              <a:gd name="connsiteX75" fmla="*/ 222780 w 607639"/>
              <a:gd name="connsiteY75" fmla="*/ 237206 h 547023"/>
              <a:gd name="connsiteX76" fmla="*/ 222780 w 607639"/>
              <a:gd name="connsiteY76" fmla="*/ 304484 h 547023"/>
              <a:gd name="connsiteX77" fmla="*/ 522550 w 607639"/>
              <a:gd name="connsiteY77" fmla="*/ 383227 h 547023"/>
              <a:gd name="connsiteX78" fmla="*/ 528602 w 607639"/>
              <a:gd name="connsiteY78" fmla="*/ 388293 h 547023"/>
              <a:gd name="connsiteX79" fmla="*/ 529670 w 607639"/>
              <a:gd name="connsiteY79" fmla="*/ 396381 h 547023"/>
              <a:gd name="connsiteX80" fmla="*/ 526644 w 607639"/>
              <a:gd name="connsiteY80" fmla="*/ 406512 h 547023"/>
              <a:gd name="connsiteX81" fmla="*/ 553969 w 607639"/>
              <a:gd name="connsiteY81" fmla="*/ 413533 h 547023"/>
              <a:gd name="connsiteX82" fmla="*/ 561000 w 607639"/>
              <a:gd name="connsiteY82" fmla="*/ 425709 h 547023"/>
              <a:gd name="connsiteX83" fmla="*/ 558775 w 607639"/>
              <a:gd name="connsiteY83" fmla="*/ 434063 h 547023"/>
              <a:gd name="connsiteX84" fmla="*/ 589393 w 607639"/>
              <a:gd name="connsiteY84" fmla="*/ 441884 h 547023"/>
              <a:gd name="connsiteX85" fmla="*/ 596424 w 607639"/>
              <a:gd name="connsiteY85" fmla="*/ 453971 h 547023"/>
              <a:gd name="connsiteX86" fmla="*/ 578267 w 607639"/>
              <a:gd name="connsiteY86" fmla="*/ 522760 h 547023"/>
              <a:gd name="connsiteX87" fmla="*/ 568121 w 607639"/>
              <a:gd name="connsiteY87" fmla="*/ 530848 h 547023"/>
              <a:gd name="connsiteX88" fmla="*/ 565095 w 607639"/>
              <a:gd name="connsiteY88" fmla="*/ 530848 h 547023"/>
              <a:gd name="connsiteX89" fmla="*/ 535189 w 607639"/>
              <a:gd name="connsiteY89" fmla="*/ 523205 h 547023"/>
              <a:gd name="connsiteX90" fmla="*/ 532697 w 607639"/>
              <a:gd name="connsiteY90" fmla="*/ 532892 h 547023"/>
              <a:gd name="connsiteX91" fmla="*/ 527623 w 607639"/>
              <a:gd name="connsiteY91" fmla="*/ 538935 h 547023"/>
              <a:gd name="connsiteX92" fmla="*/ 523529 w 607639"/>
              <a:gd name="connsiteY92" fmla="*/ 539913 h 547023"/>
              <a:gd name="connsiteX93" fmla="*/ 520503 w 607639"/>
              <a:gd name="connsiteY93" fmla="*/ 539913 h 547023"/>
              <a:gd name="connsiteX94" fmla="*/ 470037 w 607639"/>
              <a:gd name="connsiteY94" fmla="*/ 526937 h 547023"/>
              <a:gd name="connsiteX95" fmla="*/ 455707 w 607639"/>
              <a:gd name="connsiteY95" fmla="*/ 539913 h 547023"/>
              <a:gd name="connsiteX96" fmla="*/ 433456 w 607639"/>
              <a:gd name="connsiteY96" fmla="*/ 547023 h 547023"/>
              <a:gd name="connsiteX97" fmla="*/ 422330 w 607639"/>
              <a:gd name="connsiteY97" fmla="*/ 546045 h 547023"/>
              <a:gd name="connsiteX98" fmla="*/ 96215 w 607639"/>
              <a:gd name="connsiteY98" fmla="*/ 459037 h 547023"/>
              <a:gd name="connsiteX99" fmla="*/ 64796 w 607639"/>
              <a:gd name="connsiteY99" fmla="*/ 405446 h 547023"/>
              <a:gd name="connsiteX100" fmla="*/ 66309 w 607639"/>
              <a:gd name="connsiteY100" fmla="*/ 399847 h 547023"/>
              <a:gd name="connsiteX101" fmla="*/ 7120 w 607639"/>
              <a:gd name="connsiteY101" fmla="*/ 384205 h 547023"/>
              <a:gd name="connsiteX102" fmla="*/ 0 w 607639"/>
              <a:gd name="connsiteY102" fmla="*/ 374073 h 547023"/>
              <a:gd name="connsiteX103" fmla="*/ 0 w 607639"/>
              <a:gd name="connsiteY103" fmla="*/ 232585 h 547023"/>
              <a:gd name="connsiteX104" fmla="*/ 10147 w 607639"/>
              <a:gd name="connsiteY104" fmla="*/ 222453 h 547023"/>
              <a:gd name="connsiteX105" fmla="*/ 20293 w 607639"/>
              <a:gd name="connsiteY105" fmla="*/ 232585 h 547023"/>
              <a:gd name="connsiteX106" fmla="*/ 20293 w 607639"/>
              <a:gd name="connsiteY106" fmla="*/ 365986 h 547023"/>
              <a:gd name="connsiteX107" fmla="*/ 71649 w 607639"/>
              <a:gd name="connsiteY107" fmla="*/ 379672 h 547023"/>
              <a:gd name="connsiteX108" fmla="*/ 76011 w 607639"/>
              <a:gd name="connsiteY108" fmla="*/ 363408 h 547023"/>
              <a:gd name="connsiteX109" fmla="*/ 70848 w 607639"/>
              <a:gd name="connsiteY109" fmla="*/ 355943 h 547023"/>
              <a:gd name="connsiteX110" fmla="*/ 65864 w 607639"/>
              <a:gd name="connsiteY110" fmla="*/ 322526 h 547023"/>
              <a:gd name="connsiteX111" fmla="*/ 77969 w 607639"/>
              <a:gd name="connsiteY111" fmla="*/ 277022 h 547023"/>
              <a:gd name="connsiteX112" fmla="*/ 83042 w 607639"/>
              <a:gd name="connsiteY112" fmla="*/ 270979 h 547023"/>
              <a:gd name="connsiteX113" fmla="*/ 91141 w 607639"/>
              <a:gd name="connsiteY113" fmla="*/ 270001 h 547023"/>
              <a:gd name="connsiteX114" fmla="*/ 141785 w 607639"/>
              <a:gd name="connsiteY114" fmla="*/ 283243 h 547023"/>
              <a:gd name="connsiteX115" fmla="*/ 141785 w 607639"/>
              <a:gd name="connsiteY115" fmla="*/ 237206 h 547023"/>
              <a:gd name="connsiteX116" fmla="*/ 121492 w 607639"/>
              <a:gd name="connsiteY116" fmla="*/ 192058 h 547023"/>
              <a:gd name="connsiteX117" fmla="*/ 141785 w 607639"/>
              <a:gd name="connsiteY117" fmla="*/ 146999 h 547023"/>
              <a:gd name="connsiteX118" fmla="*/ 141785 w 607639"/>
              <a:gd name="connsiteY118" fmla="*/ 80876 h 547023"/>
              <a:gd name="connsiteX119" fmla="*/ 10147 w 607639"/>
              <a:gd name="connsiteY119" fmla="*/ 80876 h 547023"/>
              <a:gd name="connsiteX120" fmla="*/ 0 w 607639"/>
              <a:gd name="connsiteY120" fmla="*/ 70744 h 547023"/>
              <a:gd name="connsiteX121" fmla="*/ 0 w 607639"/>
              <a:gd name="connsiteY121" fmla="*/ 10043 h 547023"/>
              <a:gd name="connsiteX122" fmla="*/ 10147 w 607639"/>
              <a:gd name="connsiteY122" fmla="*/ 0 h 54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607639" h="547023">
                <a:moveTo>
                  <a:pt x="554948" y="455038"/>
                </a:moveTo>
                <a:lnTo>
                  <a:pt x="541775" y="503563"/>
                </a:lnTo>
                <a:lnTo>
                  <a:pt x="561000" y="508629"/>
                </a:lnTo>
                <a:lnTo>
                  <a:pt x="574173" y="460104"/>
                </a:lnTo>
                <a:close/>
                <a:moveTo>
                  <a:pt x="521215" y="424820"/>
                </a:moveTo>
                <a:lnTo>
                  <a:pt x="516498" y="440818"/>
                </a:lnTo>
                <a:cubicBezTo>
                  <a:pt x="513560" y="451483"/>
                  <a:pt x="506974" y="461081"/>
                  <a:pt x="497628" y="466414"/>
                </a:cubicBezTo>
                <a:cubicBezTo>
                  <a:pt x="494513" y="468369"/>
                  <a:pt x="491131" y="469969"/>
                  <a:pt x="487571" y="471035"/>
                </a:cubicBezTo>
                <a:lnTo>
                  <a:pt x="482053" y="491388"/>
                </a:lnTo>
                <a:lnTo>
                  <a:pt x="477958" y="507563"/>
                </a:lnTo>
                <a:lnTo>
                  <a:pt x="517477" y="517694"/>
                </a:lnTo>
                <a:lnTo>
                  <a:pt x="518634" y="513428"/>
                </a:lnTo>
                <a:cubicBezTo>
                  <a:pt x="518100" y="511740"/>
                  <a:pt x="517833" y="509607"/>
                  <a:pt x="518456" y="507563"/>
                </a:cubicBezTo>
                <a:lnTo>
                  <a:pt x="536702" y="438863"/>
                </a:lnTo>
                <a:cubicBezTo>
                  <a:pt x="537414" y="436641"/>
                  <a:pt x="538215" y="434952"/>
                  <a:pt x="539639" y="433886"/>
                </a:cubicBezTo>
                <a:lnTo>
                  <a:pt x="540796" y="429709"/>
                </a:lnTo>
                <a:close/>
                <a:moveTo>
                  <a:pt x="93189" y="375140"/>
                </a:moveTo>
                <a:lnTo>
                  <a:pt x="84021" y="410512"/>
                </a:lnTo>
                <a:cubicBezTo>
                  <a:pt x="80995" y="423665"/>
                  <a:pt x="88115" y="436819"/>
                  <a:pt x="101288" y="439840"/>
                </a:cubicBezTo>
                <a:lnTo>
                  <a:pt x="427314" y="525782"/>
                </a:lnTo>
                <a:cubicBezTo>
                  <a:pt x="433456" y="527826"/>
                  <a:pt x="439508" y="526760"/>
                  <a:pt x="445560" y="523738"/>
                </a:cubicBezTo>
                <a:cubicBezTo>
                  <a:pt x="449566" y="521783"/>
                  <a:pt x="452236" y="518939"/>
                  <a:pt x="454194" y="515473"/>
                </a:cubicBezTo>
                <a:cubicBezTo>
                  <a:pt x="454194" y="514495"/>
                  <a:pt x="454283" y="513606"/>
                  <a:pt x="454728" y="512629"/>
                </a:cubicBezTo>
                <a:lnTo>
                  <a:pt x="464608" y="473879"/>
                </a:lnTo>
                <a:close/>
                <a:moveTo>
                  <a:pt x="94168" y="292220"/>
                </a:moveTo>
                <a:lnTo>
                  <a:pt x="85089" y="327592"/>
                </a:lnTo>
                <a:cubicBezTo>
                  <a:pt x="83042" y="333635"/>
                  <a:pt x="84021" y="339768"/>
                  <a:pt x="87047" y="345811"/>
                </a:cubicBezTo>
                <a:cubicBezTo>
                  <a:pt x="89272" y="349455"/>
                  <a:pt x="92565" y="352654"/>
                  <a:pt x="96571" y="354876"/>
                </a:cubicBezTo>
                <a:lnTo>
                  <a:pt x="473508" y="454060"/>
                </a:lnTo>
                <a:cubicBezTo>
                  <a:pt x="476712" y="453971"/>
                  <a:pt x="479916" y="453260"/>
                  <a:pt x="483121" y="451838"/>
                </a:cubicBezTo>
                <a:cubicBezTo>
                  <a:pt x="489084" y="448905"/>
                  <a:pt x="493712" y="443395"/>
                  <a:pt x="495225" y="436819"/>
                </a:cubicBezTo>
                <a:lnTo>
                  <a:pt x="502257" y="410512"/>
                </a:lnTo>
                <a:cubicBezTo>
                  <a:pt x="502524" y="409267"/>
                  <a:pt x="503058" y="408201"/>
                  <a:pt x="503859" y="407223"/>
                </a:cubicBezTo>
                <a:lnTo>
                  <a:pt x="505283" y="401446"/>
                </a:lnTo>
                <a:close/>
                <a:moveTo>
                  <a:pt x="161990" y="249738"/>
                </a:moveTo>
                <a:lnTo>
                  <a:pt x="161990" y="288131"/>
                </a:lnTo>
                <a:lnTo>
                  <a:pt x="195812" y="297463"/>
                </a:lnTo>
                <a:lnTo>
                  <a:pt x="202576" y="299241"/>
                </a:lnTo>
                <a:lnTo>
                  <a:pt x="202576" y="249738"/>
                </a:lnTo>
                <a:cubicBezTo>
                  <a:pt x="189403" y="254803"/>
                  <a:pt x="175162" y="254803"/>
                  <a:pt x="161990" y="249738"/>
                </a:cubicBezTo>
                <a:close/>
                <a:moveTo>
                  <a:pt x="182271" y="182059"/>
                </a:moveTo>
                <a:cubicBezTo>
                  <a:pt x="187883" y="182059"/>
                  <a:pt x="192433" y="186561"/>
                  <a:pt x="192433" y="192115"/>
                </a:cubicBezTo>
                <a:cubicBezTo>
                  <a:pt x="192433" y="197669"/>
                  <a:pt x="187883" y="202171"/>
                  <a:pt x="182271" y="202171"/>
                </a:cubicBezTo>
                <a:cubicBezTo>
                  <a:pt x="176659" y="202171"/>
                  <a:pt x="172109" y="197669"/>
                  <a:pt x="172109" y="192115"/>
                </a:cubicBezTo>
                <a:cubicBezTo>
                  <a:pt x="172109" y="186561"/>
                  <a:pt x="176659" y="182059"/>
                  <a:pt x="182271" y="182059"/>
                </a:cubicBezTo>
                <a:close/>
                <a:moveTo>
                  <a:pt x="182283" y="151620"/>
                </a:moveTo>
                <a:cubicBezTo>
                  <a:pt x="160031" y="151620"/>
                  <a:pt x="141785" y="169839"/>
                  <a:pt x="141785" y="192058"/>
                </a:cubicBezTo>
                <a:cubicBezTo>
                  <a:pt x="141785" y="214365"/>
                  <a:pt x="160031" y="232585"/>
                  <a:pt x="182283" y="232585"/>
                </a:cubicBezTo>
                <a:cubicBezTo>
                  <a:pt x="204534" y="232585"/>
                  <a:pt x="222780" y="214365"/>
                  <a:pt x="222780" y="192058"/>
                </a:cubicBezTo>
                <a:cubicBezTo>
                  <a:pt x="222780" y="169839"/>
                  <a:pt x="204534" y="151620"/>
                  <a:pt x="182283" y="151620"/>
                </a:cubicBezTo>
                <a:close/>
                <a:moveTo>
                  <a:pt x="161990" y="80876"/>
                </a:moveTo>
                <a:lnTo>
                  <a:pt x="161990" y="134912"/>
                </a:lnTo>
                <a:cubicBezTo>
                  <a:pt x="164393" y="134112"/>
                  <a:pt x="166796" y="133401"/>
                  <a:pt x="169199" y="132867"/>
                </a:cubicBezTo>
                <a:cubicBezTo>
                  <a:pt x="169288" y="132867"/>
                  <a:pt x="169288" y="132867"/>
                  <a:pt x="169288" y="132867"/>
                </a:cubicBezTo>
                <a:cubicBezTo>
                  <a:pt x="169644" y="132779"/>
                  <a:pt x="170089" y="132690"/>
                  <a:pt x="170445" y="132601"/>
                </a:cubicBezTo>
                <a:cubicBezTo>
                  <a:pt x="174272" y="131801"/>
                  <a:pt x="178278" y="131446"/>
                  <a:pt x="182283" y="131446"/>
                </a:cubicBezTo>
                <a:cubicBezTo>
                  <a:pt x="186288" y="131446"/>
                  <a:pt x="190293" y="131801"/>
                  <a:pt x="194121" y="132601"/>
                </a:cubicBezTo>
                <a:cubicBezTo>
                  <a:pt x="194477" y="132690"/>
                  <a:pt x="194922" y="132779"/>
                  <a:pt x="195278" y="132867"/>
                </a:cubicBezTo>
                <a:lnTo>
                  <a:pt x="195367" y="132867"/>
                </a:lnTo>
                <a:cubicBezTo>
                  <a:pt x="197770" y="133401"/>
                  <a:pt x="200173" y="134112"/>
                  <a:pt x="202576" y="134912"/>
                </a:cubicBezTo>
                <a:lnTo>
                  <a:pt x="202576" y="80876"/>
                </a:lnTo>
                <a:close/>
                <a:moveTo>
                  <a:pt x="20293" y="20175"/>
                </a:moveTo>
                <a:lnTo>
                  <a:pt x="20293" y="60612"/>
                </a:lnTo>
                <a:lnTo>
                  <a:pt x="151932" y="60612"/>
                </a:lnTo>
                <a:lnTo>
                  <a:pt x="212634" y="60612"/>
                </a:lnTo>
                <a:lnTo>
                  <a:pt x="587346" y="60612"/>
                </a:lnTo>
                <a:lnTo>
                  <a:pt x="587346" y="20175"/>
                </a:lnTo>
                <a:close/>
                <a:moveTo>
                  <a:pt x="10147" y="0"/>
                </a:moveTo>
                <a:lnTo>
                  <a:pt x="597492" y="0"/>
                </a:lnTo>
                <a:cubicBezTo>
                  <a:pt x="603545" y="0"/>
                  <a:pt x="607639" y="3999"/>
                  <a:pt x="607639" y="10043"/>
                </a:cubicBezTo>
                <a:lnTo>
                  <a:pt x="607639" y="70744"/>
                </a:lnTo>
                <a:cubicBezTo>
                  <a:pt x="607639" y="76788"/>
                  <a:pt x="603545" y="80876"/>
                  <a:pt x="597492" y="80876"/>
                </a:cubicBezTo>
                <a:lnTo>
                  <a:pt x="222780" y="80876"/>
                </a:lnTo>
                <a:lnTo>
                  <a:pt x="222780" y="146999"/>
                </a:lnTo>
                <a:cubicBezTo>
                  <a:pt x="235241" y="158108"/>
                  <a:pt x="243073" y="174194"/>
                  <a:pt x="243073" y="192058"/>
                </a:cubicBezTo>
                <a:cubicBezTo>
                  <a:pt x="243073" y="209922"/>
                  <a:pt x="235241" y="226097"/>
                  <a:pt x="222780" y="237206"/>
                </a:cubicBezTo>
                <a:lnTo>
                  <a:pt x="222780" y="304484"/>
                </a:lnTo>
                <a:lnTo>
                  <a:pt x="522550" y="383227"/>
                </a:lnTo>
                <a:cubicBezTo>
                  <a:pt x="525576" y="384205"/>
                  <a:pt x="527623" y="385271"/>
                  <a:pt x="528602" y="388293"/>
                </a:cubicBezTo>
                <a:cubicBezTo>
                  <a:pt x="529670" y="390248"/>
                  <a:pt x="530649" y="393359"/>
                  <a:pt x="529670" y="396381"/>
                </a:cubicBezTo>
                <a:lnTo>
                  <a:pt x="526644" y="406512"/>
                </a:lnTo>
                <a:lnTo>
                  <a:pt x="553969" y="413533"/>
                </a:lnTo>
                <a:cubicBezTo>
                  <a:pt x="559042" y="414600"/>
                  <a:pt x="563047" y="420643"/>
                  <a:pt x="561000" y="425709"/>
                </a:cubicBezTo>
                <a:lnTo>
                  <a:pt x="558775" y="434063"/>
                </a:lnTo>
                <a:lnTo>
                  <a:pt x="589393" y="441884"/>
                </a:lnTo>
                <a:cubicBezTo>
                  <a:pt x="594466" y="442862"/>
                  <a:pt x="598471" y="448905"/>
                  <a:pt x="596424" y="453971"/>
                </a:cubicBezTo>
                <a:lnTo>
                  <a:pt x="578267" y="522760"/>
                </a:lnTo>
                <a:cubicBezTo>
                  <a:pt x="577199" y="527826"/>
                  <a:pt x="573194" y="530848"/>
                  <a:pt x="568121" y="530848"/>
                </a:cubicBezTo>
                <a:lnTo>
                  <a:pt x="565095" y="530848"/>
                </a:lnTo>
                <a:lnTo>
                  <a:pt x="535189" y="523205"/>
                </a:lnTo>
                <a:lnTo>
                  <a:pt x="532697" y="532892"/>
                </a:lnTo>
                <a:cubicBezTo>
                  <a:pt x="531629" y="535914"/>
                  <a:pt x="530649" y="537958"/>
                  <a:pt x="527623" y="538935"/>
                </a:cubicBezTo>
                <a:cubicBezTo>
                  <a:pt x="527623" y="539913"/>
                  <a:pt x="525576" y="539913"/>
                  <a:pt x="523529" y="539913"/>
                </a:cubicBezTo>
                <a:lnTo>
                  <a:pt x="520503" y="539913"/>
                </a:lnTo>
                <a:lnTo>
                  <a:pt x="470037" y="526937"/>
                </a:lnTo>
                <a:cubicBezTo>
                  <a:pt x="466388" y="532448"/>
                  <a:pt x="461581" y="537069"/>
                  <a:pt x="455707" y="539913"/>
                </a:cubicBezTo>
                <a:cubicBezTo>
                  <a:pt x="448587" y="544979"/>
                  <a:pt x="441555" y="547023"/>
                  <a:pt x="433456" y="547023"/>
                </a:cubicBezTo>
                <a:cubicBezTo>
                  <a:pt x="429361" y="547023"/>
                  <a:pt x="426335" y="547023"/>
                  <a:pt x="422330" y="546045"/>
                </a:cubicBezTo>
                <a:lnTo>
                  <a:pt x="96215" y="459037"/>
                </a:lnTo>
                <a:cubicBezTo>
                  <a:pt x="72895" y="452994"/>
                  <a:pt x="58743" y="428731"/>
                  <a:pt x="64796" y="405446"/>
                </a:cubicBezTo>
                <a:lnTo>
                  <a:pt x="66309" y="399847"/>
                </a:lnTo>
                <a:lnTo>
                  <a:pt x="7120" y="384205"/>
                </a:lnTo>
                <a:cubicBezTo>
                  <a:pt x="3026" y="383227"/>
                  <a:pt x="0" y="379139"/>
                  <a:pt x="0" y="374073"/>
                </a:cubicBezTo>
                <a:lnTo>
                  <a:pt x="0" y="232585"/>
                </a:lnTo>
                <a:cubicBezTo>
                  <a:pt x="0" y="226452"/>
                  <a:pt x="4094" y="222453"/>
                  <a:pt x="10147" y="222453"/>
                </a:cubicBezTo>
                <a:cubicBezTo>
                  <a:pt x="16199" y="222453"/>
                  <a:pt x="20293" y="226452"/>
                  <a:pt x="20293" y="232585"/>
                </a:cubicBezTo>
                <a:lnTo>
                  <a:pt x="20293" y="365986"/>
                </a:lnTo>
                <a:lnTo>
                  <a:pt x="71649" y="379672"/>
                </a:lnTo>
                <a:lnTo>
                  <a:pt x="76011" y="363408"/>
                </a:lnTo>
                <a:cubicBezTo>
                  <a:pt x="73963" y="361186"/>
                  <a:pt x="72272" y="358609"/>
                  <a:pt x="70848" y="355943"/>
                </a:cubicBezTo>
                <a:cubicBezTo>
                  <a:pt x="65864" y="345811"/>
                  <a:pt x="62749" y="333635"/>
                  <a:pt x="65864" y="322526"/>
                </a:cubicBezTo>
                <a:lnTo>
                  <a:pt x="77969" y="277022"/>
                </a:lnTo>
                <a:cubicBezTo>
                  <a:pt x="78948" y="274000"/>
                  <a:pt x="80016" y="271956"/>
                  <a:pt x="83042" y="270979"/>
                </a:cubicBezTo>
                <a:cubicBezTo>
                  <a:pt x="85089" y="270001"/>
                  <a:pt x="88115" y="268934"/>
                  <a:pt x="91141" y="270001"/>
                </a:cubicBezTo>
                <a:lnTo>
                  <a:pt x="141785" y="283243"/>
                </a:lnTo>
                <a:lnTo>
                  <a:pt x="141785" y="237206"/>
                </a:lnTo>
                <a:cubicBezTo>
                  <a:pt x="129325" y="226097"/>
                  <a:pt x="121492" y="209922"/>
                  <a:pt x="121492" y="192058"/>
                </a:cubicBezTo>
                <a:cubicBezTo>
                  <a:pt x="121492" y="174194"/>
                  <a:pt x="129325" y="158108"/>
                  <a:pt x="141785" y="146999"/>
                </a:cubicBezTo>
                <a:lnTo>
                  <a:pt x="141785" y="80876"/>
                </a:lnTo>
                <a:lnTo>
                  <a:pt x="10147" y="80876"/>
                </a:lnTo>
                <a:cubicBezTo>
                  <a:pt x="4094" y="80876"/>
                  <a:pt x="0" y="76788"/>
                  <a:pt x="0" y="70744"/>
                </a:cubicBezTo>
                <a:lnTo>
                  <a:pt x="0" y="10043"/>
                </a:lnTo>
                <a:cubicBezTo>
                  <a:pt x="0" y="3999"/>
                  <a:pt x="4094" y="0"/>
                  <a:pt x="10147" y="0"/>
                </a:cubicBezTo>
                <a:close/>
              </a:path>
            </a:pathLst>
          </a:custGeom>
          <a:solidFill>
            <a:srgbClr val="FFFFFF"/>
          </a:solidFill>
          <a:ln>
            <a:noFill/>
          </a:ln>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4" name="椭圆 32"/>
          <p:cNvSpPr/>
          <p:nvPr>
            <p:custDataLst>
              <p:tags r:id="rId12"/>
            </p:custDataLst>
          </p:nvPr>
        </p:nvSpPr>
        <p:spPr bwMode="gray">
          <a:xfrm>
            <a:off x="1600686" y="4241866"/>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5" name="profile_104679"/>
          <p:cNvSpPr>
            <a:spLocks noChangeAspect="1"/>
          </p:cNvSpPr>
          <p:nvPr>
            <p:custDataLst>
              <p:tags r:id="rId13"/>
            </p:custDataLst>
          </p:nvPr>
        </p:nvSpPr>
        <p:spPr bwMode="gray">
          <a:xfrm>
            <a:off x="1754728" y="4317632"/>
            <a:ext cx="137834" cy="288273"/>
          </a:xfrm>
          <a:custGeom>
            <a:avLst/>
            <a:gdLst>
              <a:gd name="connsiteX0" fmla="*/ 114070 w 287836"/>
              <a:gd name="connsiteY0" fmla="*/ 282744 h 601994"/>
              <a:gd name="connsiteX1" fmla="*/ 38722 w 287836"/>
              <a:gd name="connsiteY1" fmla="*/ 357966 h 601994"/>
              <a:gd name="connsiteX2" fmla="*/ 38722 w 287836"/>
              <a:gd name="connsiteY2" fmla="*/ 563336 h 601994"/>
              <a:gd name="connsiteX3" fmla="*/ 249114 w 287836"/>
              <a:gd name="connsiteY3" fmla="*/ 563336 h 601994"/>
              <a:gd name="connsiteX4" fmla="*/ 249114 w 287836"/>
              <a:gd name="connsiteY4" fmla="*/ 357966 h 601994"/>
              <a:gd name="connsiteX5" fmla="*/ 173767 w 287836"/>
              <a:gd name="connsiteY5" fmla="*/ 282744 h 601994"/>
              <a:gd name="connsiteX6" fmla="*/ 114070 w 287836"/>
              <a:gd name="connsiteY6" fmla="*/ 244086 h 601994"/>
              <a:gd name="connsiteX7" fmla="*/ 173767 w 287836"/>
              <a:gd name="connsiteY7" fmla="*/ 244086 h 601994"/>
              <a:gd name="connsiteX8" fmla="*/ 287836 w 287836"/>
              <a:gd name="connsiteY8" fmla="*/ 357966 h 601994"/>
              <a:gd name="connsiteX9" fmla="*/ 287836 w 287836"/>
              <a:gd name="connsiteY9" fmla="*/ 582665 h 601994"/>
              <a:gd name="connsiteX10" fmla="*/ 268475 w 287836"/>
              <a:gd name="connsiteY10" fmla="*/ 601994 h 601994"/>
              <a:gd name="connsiteX11" fmla="*/ 19361 w 287836"/>
              <a:gd name="connsiteY11" fmla="*/ 601994 h 601994"/>
              <a:gd name="connsiteX12" fmla="*/ 0 w 287836"/>
              <a:gd name="connsiteY12" fmla="*/ 582665 h 601994"/>
              <a:gd name="connsiteX13" fmla="*/ 0 w 287836"/>
              <a:gd name="connsiteY13" fmla="*/ 357966 h 601994"/>
              <a:gd name="connsiteX14" fmla="*/ 114070 w 287836"/>
              <a:gd name="connsiteY14" fmla="*/ 244086 h 601994"/>
              <a:gd name="connsiteX15" fmla="*/ 143918 w 287836"/>
              <a:gd name="connsiteY15" fmla="*/ 38660 h 601994"/>
              <a:gd name="connsiteX16" fmla="*/ 66804 w 287836"/>
              <a:gd name="connsiteY16" fmla="*/ 115657 h 601994"/>
              <a:gd name="connsiteX17" fmla="*/ 143918 w 287836"/>
              <a:gd name="connsiteY17" fmla="*/ 192654 h 601994"/>
              <a:gd name="connsiteX18" fmla="*/ 221033 w 287836"/>
              <a:gd name="connsiteY18" fmla="*/ 115657 h 601994"/>
              <a:gd name="connsiteX19" fmla="*/ 143918 w 287836"/>
              <a:gd name="connsiteY19" fmla="*/ 38660 h 601994"/>
              <a:gd name="connsiteX20" fmla="*/ 143918 w 287836"/>
              <a:gd name="connsiteY20" fmla="*/ 0 h 601994"/>
              <a:gd name="connsiteX21" fmla="*/ 259751 w 287836"/>
              <a:gd name="connsiteY21" fmla="*/ 115657 h 601994"/>
              <a:gd name="connsiteX22" fmla="*/ 143918 w 287836"/>
              <a:gd name="connsiteY22" fmla="*/ 231314 h 601994"/>
              <a:gd name="connsiteX23" fmla="*/ 28085 w 287836"/>
              <a:gd name="connsiteY23" fmla="*/ 115657 h 601994"/>
              <a:gd name="connsiteX24" fmla="*/ 143918 w 287836"/>
              <a:gd name="connsiteY24"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7836" h="601994">
                <a:moveTo>
                  <a:pt x="114070" y="282744"/>
                </a:moveTo>
                <a:cubicBezTo>
                  <a:pt x="72605" y="282744"/>
                  <a:pt x="38722" y="316409"/>
                  <a:pt x="38722" y="357966"/>
                </a:cubicBezTo>
                <a:lnTo>
                  <a:pt x="38722" y="563336"/>
                </a:lnTo>
                <a:lnTo>
                  <a:pt x="249114" y="563336"/>
                </a:lnTo>
                <a:lnTo>
                  <a:pt x="249114" y="357966"/>
                </a:lnTo>
                <a:cubicBezTo>
                  <a:pt x="249114" y="316409"/>
                  <a:pt x="215393" y="282744"/>
                  <a:pt x="173767" y="282744"/>
                </a:cubicBezTo>
                <a:close/>
                <a:moveTo>
                  <a:pt x="114070" y="244086"/>
                </a:moveTo>
                <a:lnTo>
                  <a:pt x="173767" y="244086"/>
                </a:lnTo>
                <a:cubicBezTo>
                  <a:pt x="236690" y="244086"/>
                  <a:pt x="287836" y="295147"/>
                  <a:pt x="287836" y="357966"/>
                </a:cubicBezTo>
                <a:lnTo>
                  <a:pt x="287836" y="582665"/>
                </a:lnTo>
                <a:cubicBezTo>
                  <a:pt x="287836" y="593296"/>
                  <a:pt x="279285" y="601994"/>
                  <a:pt x="268475" y="601994"/>
                </a:cubicBezTo>
                <a:lnTo>
                  <a:pt x="19361" y="601994"/>
                </a:lnTo>
                <a:cubicBezTo>
                  <a:pt x="8712" y="601994"/>
                  <a:pt x="0" y="593296"/>
                  <a:pt x="0" y="582665"/>
                </a:cubicBezTo>
                <a:lnTo>
                  <a:pt x="0" y="357966"/>
                </a:lnTo>
                <a:cubicBezTo>
                  <a:pt x="0" y="295147"/>
                  <a:pt x="51146" y="244086"/>
                  <a:pt x="114070" y="244086"/>
                </a:cubicBezTo>
                <a:close/>
                <a:moveTo>
                  <a:pt x="143918" y="38660"/>
                </a:moveTo>
                <a:cubicBezTo>
                  <a:pt x="101489" y="38660"/>
                  <a:pt x="66804" y="73131"/>
                  <a:pt x="66804" y="115657"/>
                </a:cubicBezTo>
                <a:cubicBezTo>
                  <a:pt x="66804" y="158022"/>
                  <a:pt x="101489" y="192654"/>
                  <a:pt x="143918" y="192654"/>
                </a:cubicBezTo>
                <a:cubicBezTo>
                  <a:pt x="186509" y="192654"/>
                  <a:pt x="221033" y="158022"/>
                  <a:pt x="221033" y="115657"/>
                </a:cubicBezTo>
                <a:cubicBezTo>
                  <a:pt x="221033" y="73131"/>
                  <a:pt x="186509" y="38660"/>
                  <a:pt x="143918" y="38660"/>
                </a:cubicBezTo>
                <a:close/>
                <a:moveTo>
                  <a:pt x="143918" y="0"/>
                </a:moveTo>
                <a:cubicBezTo>
                  <a:pt x="207804" y="0"/>
                  <a:pt x="259751" y="51869"/>
                  <a:pt x="259751" y="115657"/>
                </a:cubicBezTo>
                <a:cubicBezTo>
                  <a:pt x="259751" y="179446"/>
                  <a:pt x="207804" y="231314"/>
                  <a:pt x="143918" y="231314"/>
                </a:cubicBezTo>
                <a:cubicBezTo>
                  <a:pt x="80033" y="231314"/>
                  <a:pt x="28085" y="179446"/>
                  <a:pt x="28085" y="115657"/>
                </a:cubicBezTo>
                <a:cubicBezTo>
                  <a:pt x="28085" y="51869"/>
                  <a:pt x="80033" y="0"/>
                  <a:pt x="143918" y="0"/>
                </a:cubicBezTo>
                <a:close/>
              </a:path>
            </a:pathLst>
          </a:custGeom>
          <a:solidFill>
            <a:srgbClr val="FFFFFF"/>
          </a:solidFill>
          <a:ln>
            <a:noFill/>
          </a:ln>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6" name="椭圆 34"/>
          <p:cNvSpPr>
            <a:spLocks noChangeAspect="1"/>
          </p:cNvSpPr>
          <p:nvPr>
            <p:custDataLst>
              <p:tags r:id="rId14"/>
            </p:custDataLst>
          </p:nvPr>
        </p:nvSpPr>
        <p:spPr bwMode="gray">
          <a:xfrm>
            <a:off x="1049162" y="2969205"/>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7" name="椭圆 35"/>
          <p:cNvSpPr>
            <a:spLocks noChangeAspect="1"/>
          </p:cNvSpPr>
          <p:nvPr>
            <p:custDataLst>
              <p:tags r:id="rId15"/>
            </p:custDataLst>
          </p:nvPr>
        </p:nvSpPr>
        <p:spPr bwMode="gray">
          <a:xfrm>
            <a:off x="926130" y="3423575"/>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8" name="椭圆 36"/>
          <p:cNvSpPr>
            <a:spLocks noChangeAspect="1"/>
          </p:cNvSpPr>
          <p:nvPr>
            <p:custDataLst>
              <p:tags r:id="rId16"/>
            </p:custDataLst>
          </p:nvPr>
        </p:nvSpPr>
        <p:spPr bwMode="gray">
          <a:xfrm>
            <a:off x="907040" y="3877943"/>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9" name="椭圆 37"/>
          <p:cNvSpPr>
            <a:spLocks noChangeAspect="1"/>
          </p:cNvSpPr>
          <p:nvPr>
            <p:custDataLst>
              <p:tags r:id="rId17"/>
            </p:custDataLst>
          </p:nvPr>
        </p:nvSpPr>
        <p:spPr bwMode="gray">
          <a:xfrm>
            <a:off x="996132" y="4332313"/>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0" name="椭圆 38"/>
          <p:cNvSpPr>
            <a:spLocks noChangeAspect="1"/>
          </p:cNvSpPr>
          <p:nvPr>
            <p:custDataLst>
              <p:tags r:id="rId18"/>
            </p:custDataLst>
          </p:nvPr>
        </p:nvSpPr>
        <p:spPr bwMode="gray">
          <a:xfrm>
            <a:off x="1218861" y="4786685"/>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defRPr/>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81" name="图片 39"/>
          <p:cNvPicPr>
            <a:picLocks noChangeAspect="1"/>
          </p:cNvPicPr>
          <p:nvPr>
            <p:custDataLst>
              <p:tags r:id="rId19"/>
            </p:custDataLst>
          </p:nvPr>
        </p:nvPicPr>
        <p:blipFill>
          <a:blip r:embed="rId152">
            <a:duotone>
              <a:prstClr val="black"/>
              <a:srgbClr val="0099FF">
                <a:tint val="45000"/>
                <a:satMod val="400000"/>
              </a:srgbClr>
            </a:duotone>
            <a:lum bright="100000" contrast="10000"/>
            <a:extLst>
              <a:ext uri="{28A0092B-C50C-407E-A947-70E740481C1C}">
                <a14:useLocalDpi xmlns:a14="http://schemas.microsoft.com/office/drawing/2010/main" val="0"/>
              </a:ext>
            </a:extLst>
          </a:blip>
          <a:stretch>
            <a:fillRect/>
          </a:stretch>
        </p:blipFill>
        <p:spPr bwMode="gray">
          <a:xfrm>
            <a:off x="1012366" y="4406621"/>
            <a:ext cx="308216" cy="190256"/>
          </a:xfrm>
          <a:prstGeom prst="rect">
            <a:avLst/>
          </a:prstGeom>
        </p:spPr>
      </p:pic>
      <p:pic>
        <p:nvPicPr>
          <p:cNvPr id="182" name="图片 40"/>
          <p:cNvPicPr>
            <a:picLocks noChangeAspect="1"/>
          </p:cNvPicPr>
          <p:nvPr>
            <p:custDataLst>
              <p:tags r:id="rId20"/>
            </p:custDataLst>
          </p:nvPr>
        </p:nvPicPr>
        <p:blipFill>
          <a:blip r:embed="rId153">
            <a:duotone>
              <a:prstClr val="black"/>
              <a:srgbClr val="0099FF">
                <a:tint val="45000"/>
                <a:satMod val="400000"/>
              </a:srgbClr>
            </a:duotone>
            <a:lum bright="100000" contrast="20000"/>
            <a:extLst>
              <a:ext uri="{28A0092B-C50C-407E-A947-70E740481C1C}">
                <a14:useLocalDpi xmlns:a14="http://schemas.microsoft.com/office/drawing/2010/main" val="0"/>
              </a:ext>
            </a:extLst>
          </a:blip>
          <a:stretch>
            <a:fillRect/>
          </a:stretch>
        </p:blipFill>
        <p:spPr bwMode="gray">
          <a:xfrm>
            <a:off x="860729" y="3933600"/>
            <a:ext cx="428127" cy="240519"/>
          </a:xfrm>
          <a:prstGeom prst="rect">
            <a:avLst/>
          </a:prstGeom>
        </p:spPr>
      </p:pic>
      <p:sp>
        <p:nvSpPr>
          <p:cNvPr id="183" name="Freeform 197"/>
          <p:cNvSpPr>
            <a:spLocks noEditPoints="1"/>
          </p:cNvSpPr>
          <p:nvPr>
            <p:custDataLst>
              <p:tags r:id="rId21"/>
            </p:custDataLst>
          </p:nvPr>
        </p:nvSpPr>
        <p:spPr bwMode="gray">
          <a:xfrm>
            <a:off x="997608" y="3512283"/>
            <a:ext cx="193774" cy="159313"/>
          </a:xfrm>
          <a:custGeom>
            <a:avLst/>
            <a:gdLst>
              <a:gd name="connsiteX0" fmla="*/ 391612 w 605098"/>
              <a:gd name="connsiteY0" fmla="*/ 414360 h 497486"/>
              <a:gd name="connsiteX1" fmla="*/ 415301 w 605098"/>
              <a:gd name="connsiteY1" fmla="*/ 414360 h 497486"/>
              <a:gd name="connsiteX2" fmla="*/ 427202 w 605098"/>
              <a:gd name="connsiteY2" fmla="*/ 426159 h 497486"/>
              <a:gd name="connsiteX3" fmla="*/ 415301 w 605098"/>
              <a:gd name="connsiteY3" fmla="*/ 438070 h 497486"/>
              <a:gd name="connsiteX4" fmla="*/ 391612 w 605098"/>
              <a:gd name="connsiteY4" fmla="*/ 438070 h 497486"/>
              <a:gd name="connsiteX5" fmla="*/ 379712 w 605098"/>
              <a:gd name="connsiteY5" fmla="*/ 426159 h 497486"/>
              <a:gd name="connsiteX6" fmla="*/ 391612 w 605098"/>
              <a:gd name="connsiteY6" fmla="*/ 414360 h 497486"/>
              <a:gd name="connsiteX7" fmla="*/ 189690 w 605098"/>
              <a:gd name="connsiteY7" fmla="*/ 414360 h 497486"/>
              <a:gd name="connsiteX8" fmla="*/ 343924 w 605098"/>
              <a:gd name="connsiteY8" fmla="*/ 414360 h 497486"/>
              <a:gd name="connsiteX9" fmla="*/ 355720 w 605098"/>
              <a:gd name="connsiteY9" fmla="*/ 426159 h 497486"/>
              <a:gd name="connsiteX10" fmla="*/ 343924 w 605098"/>
              <a:gd name="connsiteY10" fmla="*/ 438070 h 497486"/>
              <a:gd name="connsiteX11" fmla="*/ 189690 w 605098"/>
              <a:gd name="connsiteY11" fmla="*/ 438070 h 497486"/>
              <a:gd name="connsiteX12" fmla="*/ 177895 w 605098"/>
              <a:gd name="connsiteY12" fmla="*/ 426159 h 497486"/>
              <a:gd name="connsiteX13" fmla="*/ 189690 w 605098"/>
              <a:gd name="connsiteY13" fmla="*/ 414360 h 497486"/>
              <a:gd name="connsiteX14" fmla="*/ 189687 w 605098"/>
              <a:gd name="connsiteY14" fmla="*/ 367081 h 497486"/>
              <a:gd name="connsiteX15" fmla="*/ 415298 w 605098"/>
              <a:gd name="connsiteY15" fmla="*/ 367081 h 497486"/>
              <a:gd name="connsiteX16" fmla="*/ 427202 w 605098"/>
              <a:gd name="connsiteY16" fmla="*/ 378845 h 497486"/>
              <a:gd name="connsiteX17" fmla="*/ 415298 w 605098"/>
              <a:gd name="connsiteY17" fmla="*/ 390720 h 497486"/>
              <a:gd name="connsiteX18" fmla="*/ 189687 w 605098"/>
              <a:gd name="connsiteY18" fmla="*/ 390720 h 497486"/>
              <a:gd name="connsiteX19" fmla="*/ 177895 w 605098"/>
              <a:gd name="connsiteY19" fmla="*/ 378845 h 497486"/>
              <a:gd name="connsiteX20" fmla="*/ 189687 w 605098"/>
              <a:gd name="connsiteY20" fmla="*/ 367081 h 497486"/>
              <a:gd name="connsiteX21" fmla="*/ 332550 w 605098"/>
              <a:gd name="connsiteY21" fmla="*/ 319732 h 497486"/>
              <a:gd name="connsiteX22" fmla="*/ 415302 w 605098"/>
              <a:gd name="connsiteY22" fmla="*/ 319732 h 497486"/>
              <a:gd name="connsiteX23" fmla="*/ 427203 w 605098"/>
              <a:gd name="connsiteY23" fmla="*/ 331496 h 497486"/>
              <a:gd name="connsiteX24" fmla="*/ 415302 w 605098"/>
              <a:gd name="connsiteY24" fmla="*/ 343371 h 497486"/>
              <a:gd name="connsiteX25" fmla="*/ 332550 w 605098"/>
              <a:gd name="connsiteY25" fmla="*/ 343371 h 497486"/>
              <a:gd name="connsiteX26" fmla="*/ 320649 w 605098"/>
              <a:gd name="connsiteY26" fmla="*/ 331496 h 497486"/>
              <a:gd name="connsiteX27" fmla="*/ 332550 w 605098"/>
              <a:gd name="connsiteY27" fmla="*/ 319732 h 497486"/>
              <a:gd name="connsiteX28" fmla="*/ 189686 w 605098"/>
              <a:gd name="connsiteY28" fmla="*/ 319732 h 497486"/>
              <a:gd name="connsiteX29" fmla="*/ 284795 w 605098"/>
              <a:gd name="connsiteY29" fmla="*/ 319732 h 497486"/>
              <a:gd name="connsiteX30" fmla="*/ 296586 w 605098"/>
              <a:gd name="connsiteY30" fmla="*/ 331496 h 497486"/>
              <a:gd name="connsiteX31" fmla="*/ 284795 w 605098"/>
              <a:gd name="connsiteY31" fmla="*/ 343371 h 497486"/>
              <a:gd name="connsiteX32" fmla="*/ 189686 w 605098"/>
              <a:gd name="connsiteY32" fmla="*/ 343371 h 497486"/>
              <a:gd name="connsiteX33" fmla="*/ 177895 w 605098"/>
              <a:gd name="connsiteY33" fmla="*/ 331496 h 497486"/>
              <a:gd name="connsiteX34" fmla="*/ 189686 w 605098"/>
              <a:gd name="connsiteY34" fmla="*/ 319732 h 497486"/>
              <a:gd name="connsiteX35" fmla="*/ 142502 w 605098"/>
              <a:gd name="connsiteY35" fmla="*/ 295836 h 497486"/>
              <a:gd name="connsiteX36" fmla="*/ 142502 w 605098"/>
              <a:gd name="connsiteY36" fmla="*/ 473821 h 497486"/>
              <a:gd name="connsiteX37" fmla="*/ 462848 w 605098"/>
              <a:gd name="connsiteY37" fmla="*/ 473821 h 497486"/>
              <a:gd name="connsiteX38" fmla="*/ 462848 w 605098"/>
              <a:gd name="connsiteY38" fmla="*/ 295836 h 497486"/>
              <a:gd name="connsiteX39" fmla="*/ 130597 w 605098"/>
              <a:gd name="connsiteY39" fmla="*/ 272171 h 497486"/>
              <a:gd name="connsiteX40" fmla="*/ 474642 w 605098"/>
              <a:gd name="connsiteY40" fmla="*/ 272171 h 497486"/>
              <a:gd name="connsiteX41" fmla="*/ 486548 w 605098"/>
              <a:gd name="connsiteY41" fmla="*/ 283948 h 497486"/>
              <a:gd name="connsiteX42" fmla="*/ 486548 w 605098"/>
              <a:gd name="connsiteY42" fmla="*/ 378945 h 497486"/>
              <a:gd name="connsiteX43" fmla="*/ 475617 w 605098"/>
              <a:gd name="connsiteY43" fmla="*/ 378945 h 497486"/>
              <a:gd name="connsiteX44" fmla="*/ 463826 w 605098"/>
              <a:gd name="connsiteY44" fmla="*/ 390831 h 497486"/>
              <a:gd name="connsiteX45" fmla="*/ 475617 w 605098"/>
              <a:gd name="connsiteY45" fmla="*/ 402717 h 497486"/>
              <a:gd name="connsiteX46" fmla="*/ 486548 w 605098"/>
              <a:gd name="connsiteY46" fmla="*/ 402717 h 497486"/>
              <a:gd name="connsiteX47" fmla="*/ 486548 w 605098"/>
              <a:gd name="connsiteY47" fmla="*/ 485598 h 497486"/>
              <a:gd name="connsiteX48" fmla="*/ 474642 w 605098"/>
              <a:gd name="connsiteY48" fmla="*/ 497486 h 497486"/>
              <a:gd name="connsiteX49" fmla="*/ 130597 w 605098"/>
              <a:gd name="connsiteY49" fmla="*/ 497486 h 497486"/>
              <a:gd name="connsiteX50" fmla="*/ 118691 w 605098"/>
              <a:gd name="connsiteY50" fmla="*/ 485598 h 497486"/>
              <a:gd name="connsiteX51" fmla="*/ 118691 w 605098"/>
              <a:gd name="connsiteY51" fmla="*/ 402717 h 497486"/>
              <a:gd name="connsiteX52" fmla="*/ 126051 w 605098"/>
              <a:gd name="connsiteY52" fmla="*/ 402717 h 497486"/>
              <a:gd name="connsiteX53" fmla="*/ 137955 w 605098"/>
              <a:gd name="connsiteY53" fmla="*/ 390831 h 497486"/>
              <a:gd name="connsiteX54" fmla="*/ 126051 w 605098"/>
              <a:gd name="connsiteY54" fmla="*/ 378945 h 497486"/>
              <a:gd name="connsiteX55" fmla="*/ 118691 w 605098"/>
              <a:gd name="connsiteY55" fmla="*/ 378945 h 497486"/>
              <a:gd name="connsiteX56" fmla="*/ 118691 w 605098"/>
              <a:gd name="connsiteY56" fmla="*/ 283948 h 497486"/>
              <a:gd name="connsiteX57" fmla="*/ 130597 w 605098"/>
              <a:gd name="connsiteY57" fmla="*/ 272171 h 497486"/>
              <a:gd name="connsiteX58" fmla="*/ 427252 w 605098"/>
              <a:gd name="connsiteY58" fmla="*/ 225315 h 497486"/>
              <a:gd name="connsiteX59" fmla="*/ 474644 w 605098"/>
              <a:gd name="connsiteY59" fmla="*/ 225315 h 497486"/>
              <a:gd name="connsiteX60" fmla="*/ 486548 w 605098"/>
              <a:gd name="connsiteY60" fmla="*/ 237190 h 497486"/>
              <a:gd name="connsiteX61" fmla="*/ 474644 w 605098"/>
              <a:gd name="connsiteY61" fmla="*/ 248954 h 497486"/>
              <a:gd name="connsiteX62" fmla="*/ 427252 w 605098"/>
              <a:gd name="connsiteY62" fmla="*/ 248954 h 497486"/>
              <a:gd name="connsiteX63" fmla="*/ 415348 w 605098"/>
              <a:gd name="connsiteY63" fmla="*/ 237190 h 497486"/>
              <a:gd name="connsiteX64" fmla="*/ 427252 w 605098"/>
              <a:gd name="connsiteY64" fmla="*/ 225315 h 497486"/>
              <a:gd name="connsiteX65" fmla="*/ 70988 w 605098"/>
              <a:gd name="connsiteY65" fmla="*/ 225315 h 497486"/>
              <a:gd name="connsiteX66" fmla="*/ 79347 w 605098"/>
              <a:gd name="connsiteY66" fmla="*/ 228755 h 497486"/>
              <a:gd name="connsiteX67" fmla="*/ 82914 w 605098"/>
              <a:gd name="connsiteY67" fmla="*/ 237190 h 497486"/>
              <a:gd name="connsiteX68" fmla="*/ 79347 w 605098"/>
              <a:gd name="connsiteY68" fmla="*/ 245514 h 497486"/>
              <a:gd name="connsiteX69" fmla="*/ 70988 w 605098"/>
              <a:gd name="connsiteY69" fmla="*/ 248954 h 497486"/>
              <a:gd name="connsiteX70" fmla="*/ 62629 w 605098"/>
              <a:gd name="connsiteY70" fmla="*/ 245514 h 497486"/>
              <a:gd name="connsiteX71" fmla="*/ 59063 w 605098"/>
              <a:gd name="connsiteY71" fmla="*/ 237190 h 497486"/>
              <a:gd name="connsiteX72" fmla="*/ 62629 w 605098"/>
              <a:gd name="connsiteY72" fmla="*/ 228755 h 497486"/>
              <a:gd name="connsiteX73" fmla="*/ 70988 w 605098"/>
              <a:gd name="connsiteY73" fmla="*/ 225315 h 497486"/>
              <a:gd name="connsiteX74" fmla="*/ 510224 w 605098"/>
              <a:gd name="connsiteY74" fmla="*/ 224962 h 497486"/>
              <a:gd name="connsiteX75" fmla="*/ 518558 w 605098"/>
              <a:gd name="connsiteY75" fmla="*/ 228413 h 497486"/>
              <a:gd name="connsiteX76" fmla="*/ 522114 w 605098"/>
              <a:gd name="connsiteY76" fmla="*/ 236761 h 497486"/>
              <a:gd name="connsiteX77" fmla="*/ 518558 w 605098"/>
              <a:gd name="connsiteY77" fmla="*/ 245221 h 497486"/>
              <a:gd name="connsiteX78" fmla="*/ 510224 w 605098"/>
              <a:gd name="connsiteY78" fmla="*/ 248672 h 497486"/>
              <a:gd name="connsiteX79" fmla="*/ 501889 w 605098"/>
              <a:gd name="connsiteY79" fmla="*/ 245221 h 497486"/>
              <a:gd name="connsiteX80" fmla="*/ 498333 w 605098"/>
              <a:gd name="connsiteY80" fmla="*/ 236761 h 497486"/>
              <a:gd name="connsiteX81" fmla="*/ 501889 w 605098"/>
              <a:gd name="connsiteY81" fmla="*/ 228413 h 497486"/>
              <a:gd name="connsiteX82" fmla="*/ 510224 w 605098"/>
              <a:gd name="connsiteY82" fmla="*/ 224962 h 497486"/>
              <a:gd name="connsiteX83" fmla="*/ 70967 w 605098"/>
              <a:gd name="connsiteY83" fmla="*/ 177684 h 497486"/>
              <a:gd name="connsiteX84" fmla="*/ 83126 w 605098"/>
              <a:gd name="connsiteY84" fmla="*/ 177684 h 497486"/>
              <a:gd name="connsiteX85" fmla="*/ 83126 w 605098"/>
              <a:gd name="connsiteY85" fmla="*/ 186757 h 497486"/>
              <a:gd name="connsiteX86" fmla="*/ 95030 w 605098"/>
              <a:gd name="connsiteY86" fmla="*/ 198642 h 497486"/>
              <a:gd name="connsiteX87" fmla="*/ 106934 w 605098"/>
              <a:gd name="connsiteY87" fmla="*/ 186757 h 497486"/>
              <a:gd name="connsiteX88" fmla="*/ 106934 w 605098"/>
              <a:gd name="connsiteY88" fmla="*/ 177684 h 497486"/>
              <a:gd name="connsiteX89" fmla="*/ 118620 w 605098"/>
              <a:gd name="connsiteY89" fmla="*/ 177684 h 497486"/>
              <a:gd name="connsiteX90" fmla="*/ 118620 w 605098"/>
              <a:gd name="connsiteY90" fmla="*/ 187670 h 497486"/>
              <a:gd name="connsiteX91" fmla="*/ 130523 w 605098"/>
              <a:gd name="connsiteY91" fmla="*/ 199559 h 497486"/>
              <a:gd name="connsiteX92" fmla="*/ 142427 w 605098"/>
              <a:gd name="connsiteY92" fmla="*/ 187670 h 497486"/>
              <a:gd name="connsiteX93" fmla="*/ 142427 w 605098"/>
              <a:gd name="connsiteY93" fmla="*/ 177684 h 497486"/>
              <a:gd name="connsiteX94" fmla="*/ 462652 w 605098"/>
              <a:gd name="connsiteY94" fmla="*/ 177684 h 497486"/>
              <a:gd name="connsiteX95" fmla="*/ 466091 w 605098"/>
              <a:gd name="connsiteY95" fmla="*/ 185961 h 497486"/>
              <a:gd name="connsiteX96" fmla="*/ 474504 w 605098"/>
              <a:gd name="connsiteY96" fmla="*/ 189448 h 497486"/>
              <a:gd name="connsiteX97" fmla="*/ 482917 w 605098"/>
              <a:gd name="connsiteY97" fmla="*/ 185961 h 497486"/>
              <a:gd name="connsiteX98" fmla="*/ 486355 w 605098"/>
              <a:gd name="connsiteY98" fmla="*/ 177684 h 497486"/>
              <a:gd name="connsiteX99" fmla="*/ 498215 w 605098"/>
              <a:gd name="connsiteY99" fmla="*/ 177684 h 497486"/>
              <a:gd name="connsiteX100" fmla="*/ 498215 w 605098"/>
              <a:gd name="connsiteY100" fmla="*/ 186891 h 497486"/>
              <a:gd name="connsiteX101" fmla="*/ 510114 w 605098"/>
              <a:gd name="connsiteY101" fmla="*/ 198782 h 497486"/>
              <a:gd name="connsiteX102" fmla="*/ 521901 w 605098"/>
              <a:gd name="connsiteY102" fmla="*/ 186891 h 497486"/>
              <a:gd name="connsiteX103" fmla="*/ 521901 w 605098"/>
              <a:gd name="connsiteY103" fmla="*/ 177684 h 497486"/>
              <a:gd name="connsiteX104" fmla="*/ 533889 w 605098"/>
              <a:gd name="connsiteY104" fmla="*/ 177684 h 497486"/>
              <a:gd name="connsiteX105" fmla="*/ 545682 w 605098"/>
              <a:gd name="connsiteY105" fmla="*/ 189559 h 497486"/>
              <a:gd name="connsiteX106" fmla="*/ 533889 w 605098"/>
              <a:gd name="connsiteY106" fmla="*/ 201323 h 497486"/>
              <a:gd name="connsiteX107" fmla="*/ 70967 w 605098"/>
              <a:gd name="connsiteY107" fmla="*/ 201323 h 497486"/>
              <a:gd name="connsiteX108" fmla="*/ 59063 w 605098"/>
              <a:gd name="connsiteY108" fmla="*/ 189559 h 497486"/>
              <a:gd name="connsiteX109" fmla="*/ 70967 w 605098"/>
              <a:gd name="connsiteY109" fmla="*/ 177684 h 497486"/>
              <a:gd name="connsiteX110" fmla="*/ 521901 w 605098"/>
              <a:gd name="connsiteY110" fmla="*/ 118338 h 497486"/>
              <a:gd name="connsiteX111" fmla="*/ 555931 w 605098"/>
              <a:gd name="connsiteY111" fmla="*/ 118338 h 497486"/>
              <a:gd name="connsiteX112" fmla="*/ 605098 w 605098"/>
              <a:gd name="connsiteY112" fmla="*/ 167438 h 497486"/>
              <a:gd name="connsiteX113" fmla="*/ 604876 w 605098"/>
              <a:gd name="connsiteY113" fmla="*/ 353617 h 497486"/>
              <a:gd name="connsiteX114" fmla="*/ 555709 w 605098"/>
              <a:gd name="connsiteY114" fmla="*/ 402717 h 497486"/>
              <a:gd name="connsiteX115" fmla="*/ 486548 w 605098"/>
              <a:gd name="connsiteY115" fmla="*/ 402717 h 497486"/>
              <a:gd name="connsiteX116" fmla="*/ 486548 w 605098"/>
              <a:gd name="connsiteY116" fmla="*/ 378945 h 497486"/>
              <a:gd name="connsiteX117" fmla="*/ 555709 w 605098"/>
              <a:gd name="connsiteY117" fmla="*/ 378945 h 497486"/>
              <a:gd name="connsiteX118" fmla="*/ 581071 w 605098"/>
              <a:gd name="connsiteY118" fmla="*/ 353506 h 497486"/>
              <a:gd name="connsiteX119" fmla="*/ 581405 w 605098"/>
              <a:gd name="connsiteY119" fmla="*/ 167438 h 497486"/>
              <a:gd name="connsiteX120" fmla="*/ 555931 w 605098"/>
              <a:gd name="connsiteY120" fmla="*/ 141999 h 497486"/>
              <a:gd name="connsiteX121" fmla="*/ 521901 w 605098"/>
              <a:gd name="connsiteY121" fmla="*/ 141999 h 497486"/>
              <a:gd name="connsiteX122" fmla="*/ 49508 w 605098"/>
              <a:gd name="connsiteY122" fmla="*/ 118338 h 497486"/>
              <a:gd name="connsiteX123" fmla="*/ 83126 w 605098"/>
              <a:gd name="connsiteY123" fmla="*/ 118338 h 497486"/>
              <a:gd name="connsiteX124" fmla="*/ 83126 w 605098"/>
              <a:gd name="connsiteY124" fmla="*/ 141999 h 497486"/>
              <a:gd name="connsiteX125" fmla="*/ 49508 w 605098"/>
              <a:gd name="connsiteY125" fmla="*/ 141999 h 497486"/>
              <a:gd name="connsiteX126" fmla="*/ 24031 w 605098"/>
              <a:gd name="connsiteY126" fmla="*/ 167438 h 497486"/>
              <a:gd name="connsiteX127" fmla="*/ 23697 w 605098"/>
              <a:gd name="connsiteY127" fmla="*/ 353617 h 497486"/>
              <a:gd name="connsiteX128" fmla="*/ 49174 w 605098"/>
              <a:gd name="connsiteY128" fmla="*/ 378945 h 497486"/>
              <a:gd name="connsiteX129" fmla="*/ 118691 w 605098"/>
              <a:gd name="connsiteY129" fmla="*/ 378945 h 497486"/>
              <a:gd name="connsiteX130" fmla="*/ 118691 w 605098"/>
              <a:gd name="connsiteY130" fmla="*/ 402717 h 497486"/>
              <a:gd name="connsiteX131" fmla="*/ 49174 w 605098"/>
              <a:gd name="connsiteY131" fmla="*/ 402717 h 497486"/>
              <a:gd name="connsiteX132" fmla="*/ 0 w 605098"/>
              <a:gd name="connsiteY132" fmla="*/ 353506 h 497486"/>
              <a:gd name="connsiteX133" fmla="*/ 334 w 605098"/>
              <a:gd name="connsiteY133" fmla="*/ 167438 h 497486"/>
              <a:gd name="connsiteX134" fmla="*/ 49508 w 605098"/>
              <a:gd name="connsiteY134" fmla="*/ 118338 h 497486"/>
              <a:gd name="connsiteX135" fmla="*/ 486407 w 605098"/>
              <a:gd name="connsiteY135" fmla="*/ 59204 h 497486"/>
              <a:gd name="connsiteX136" fmla="*/ 510114 w 605098"/>
              <a:gd name="connsiteY136" fmla="*/ 59204 h 497486"/>
              <a:gd name="connsiteX137" fmla="*/ 521901 w 605098"/>
              <a:gd name="connsiteY137" fmla="*/ 71095 h 497486"/>
              <a:gd name="connsiteX138" fmla="*/ 521901 w 605098"/>
              <a:gd name="connsiteY138" fmla="*/ 118338 h 497486"/>
              <a:gd name="connsiteX139" fmla="*/ 512326 w 605098"/>
              <a:gd name="connsiteY139" fmla="*/ 118338 h 497486"/>
              <a:gd name="connsiteX140" fmla="*/ 500423 w 605098"/>
              <a:gd name="connsiteY140" fmla="*/ 130113 h 497486"/>
              <a:gd name="connsiteX141" fmla="*/ 512326 w 605098"/>
              <a:gd name="connsiteY141" fmla="*/ 141999 h 497486"/>
              <a:gd name="connsiteX142" fmla="*/ 521901 w 605098"/>
              <a:gd name="connsiteY142" fmla="*/ 141999 h 497486"/>
              <a:gd name="connsiteX143" fmla="*/ 521901 w 605098"/>
              <a:gd name="connsiteY143" fmla="*/ 177684 h 497486"/>
              <a:gd name="connsiteX144" fmla="*/ 498215 w 605098"/>
              <a:gd name="connsiteY144" fmla="*/ 177684 h 497486"/>
              <a:gd name="connsiteX145" fmla="*/ 498215 w 605098"/>
              <a:gd name="connsiteY145" fmla="*/ 82874 h 497486"/>
              <a:gd name="connsiteX146" fmla="*/ 486407 w 605098"/>
              <a:gd name="connsiteY146" fmla="*/ 82874 h 497486"/>
              <a:gd name="connsiteX147" fmla="*/ 95030 w 605098"/>
              <a:gd name="connsiteY147" fmla="*/ 59134 h 497486"/>
              <a:gd name="connsiteX148" fmla="*/ 118620 w 605098"/>
              <a:gd name="connsiteY148" fmla="*/ 59134 h 497486"/>
              <a:gd name="connsiteX149" fmla="*/ 118620 w 605098"/>
              <a:gd name="connsiteY149" fmla="*/ 82793 h 497486"/>
              <a:gd name="connsiteX150" fmla="*/ 106934 w 605098"/>
              <a:gd name="connsiteY150" fmla="*/ 82793 h 497486"/>
              <a:gd name="connsiteX151" fmla="*/ 106934 w 605098"/>
              <a:gd name="connsiteY151" fmla="*/ 177684 h 497486"/>
              <a:gd name="connsiteX152" fmla="*/ 83126 w 605098"/>
              <a:gd name="connsiteY152" fmla="*/ 177684 h 497486"/>
              <a:gd name="connsiteX153" fmla="*/ 83126 w 605098"/>
              <a:gd name="connsiteY153" fmla="*/ 141999 h 497486"/>
              <a:gd name="connsiteX154" fmla="*/ 89671 w 605098"/>
              <a:gd name="connsiteY154" fmla="*/ 141999 h 497486"/>
              <a:gd name="connsiteX155" fmla="*/ 101575 w 605098"/>
              <a:gd name="connsiteY155" fmla="*/ 130113 h 497486"/>
              <a:gd name="connsiteX156" fmla="*/ 89671 w 605098"/>
              <a:gd name="connsiteY156" fmla="*/ 118338 h 497486"/>
              <a:gd name="connsiteX157" fmla="*/ 83126 w 605098"/>
              <a:gd name="connsiteY157" fmla="*/ 118338 h 497486"/>
              <a:gd name="connsiteX158" fmla="*/ 83126 w 605098"/>
              <a:gd name="connsiteY158" fmla="*/ 70908 h 497486"/>
              <a:gd name="connsiteX159" fmla="*/ 95030 w 605098"/>
              <a:gd name="connsiteY159" fmla="*/ 59134 h 497486"/>
              <a:gd name="connsiteX160" fmla="*/ 130523 w 605098"/>
              <a:gd name="connsiteY160" fmla="*/ 0 h 497486"/>
              <a:gd name="connsiteX161" fmla="*/ 474504 w 605098"/>
              <a:gd name="connsiteY161" fmla="*/ 0 h 497486"/>
              <a:gd name="connsiteX162" fmla="*/ 486407 w 605098"/>
              <a:gd name="connsiteY162" fmla="*/ 11778 h 497486"/>
              <a:gd name="connsiteX163" fmla="*/ 486407 w 605098"/>
              <a:gd name="connsiteY163" fmla="*/ 59204 h 497486"/>
              <a:gd name="connsiteX164" fmla="*/ 476642 w 605098"/>
              <a:gd name="connsiteY164" fmla="*/ 59204 h 497486"/>
              <a:gd name="connsiteX165" fmla="*/ 464743 w 605098"/>
              <a:gd name="connsiteY165" fmla="*/ 71095 h 497486"/>
              <a:gd name="connsiteX166" fmla="*/ 476642 w 605098"/>
              <a:gd name="connsiteY166" fmla="*/ 82874 h 497486"/>
              <a:gd name="connsiteX167" fmla="*/ 486407 w 605098"/>
              <a:gd name="connsiteY167" fmla="*/ 82874 h 497486"/>
              <a:gd name="connsiteX168" fmla="*/ 486407 w 605098"/>
              <a:gd name="connsiteY168" fmla="*/ 177559 h 497486"/>
              <a:gd name="connsiteX169" fmla="*/ 486355 w 605098"/>
              <a:gd name="connsiteY169" fmla="*/ 177684 h 497486"/>
              <a:gd name="connsiteX170" fmla="*/ 462652 w 605098"/>
              <a:gd name="connsiteY170" fmla="*/ 177684 h 497486"/>
              <a:gd name="connsiteX171" fmla="*/ 462600 w 605098"/>
              <a:gd name="connsiteY171" fmla="*/ 177559 h 497486"/>
              <a:gd name="connsiteX172" fmla="*/ 462600 w 605098"/>
              <a:gd name="connsiteY172" fmla="*/ 23667 h 497486"/>
              <a:gd name="connsiteX173" fmla="*/ 142427 w 605098"/>
              <a:gd name="connsiteY173" fmla="*/ 23667 h 497486"/>
              <a:gd name="connsiteX174" fmla="*/ 142427 w 605098"/>
              <a:gd name="connsiteY174" fmla="*/ 177684 h 497486"/>
              <a:gd name="connsiteX175" fmla="*/ 118620 w 605098"/>
              <a:gd name="connsiteY175" fmla="*/ 177684 h 497486"/>
              <a:gd name="connsiteX176" fmla="*/ 118620 w 605098"/>
              <a:gd name="connsiteY176" fmla="*/ 82793 h 497486"/>
              <a:gd name="connsiteX177" fmla="*/ 129296 w 605098"/>
              <a:gd name="connsiteY177" fmla="*/ 82793 h 497486"/>
              <a:gd name="connsiteX178" fmla="*/ 141201 w 605098"/>
              <a:gd name="connsiteY178" fmla="*/ 70908 h 497486"/>
              <a:gd name="connsiteX179" fmla="*/ 129296 w 605098"/>
              <a:gd name="connsiteY179" fmla="*/ 59134 h 497486"/>
              <a:gd name="connsiteX180" fmla="*/ 118620 w 605098"/>
              <a:gd name="connsiteY180" fmla="*/ 59134 h 497486"/>
              <a:gd name="connsiteX181" fmla="*/ 118620 w 605098"/>
              <a:gd name="connsiteY181" fmla="*/ 11778 h 497486"/>
              <a:gd name="connsiteX182" fmla="*/ 130523 w 605098"/>
              <a:gd name="connsiteY182" fmla="*/ 0 h 49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605098" h="497486">
                <a:moveTo>
                  <a:pt x="391612" y="414360"/>
                </a:moveTo>
                <a:lnTo>
                  <a:pt x="415301" y="414360"/>
                </a:lnTo>
                <a:cubicBezTo>
                  <a:pt x="421864" y="414360"/>
                  <a:pt x="427202" y="419592"/>
                  <a:pt x="427202" y="426159"/>
                </a:cubicBezTo>
                <a:cubicBezTo>
                  <a:pt x="427202" y="432727"/>
                  <a:pt x="421864" y="438070"/>
                  <a:pt x="415301" y="438070"/>
                </a:cubicBezTo>
                <a:lnTo>
                  <a:pt x="391612" y="438070"/>
                </a:lnTo>
                <a:cubicBezTo>
                  <a:pt x="385050" y="438070"/>
                  <a:pt x="379712" y="432727"/>
                  <a:pt x="379712" y="426159"/>
                </a:cubicBezTo>
                <a:cubicBezTo>
                  <a:pt x="379712" y="419592"/>
                  <a:pt x="385050" y="414360"/>
                  <a:pt x="391612" y="414360"/>
                </a:cubicBezTo>
                <a:close/>
                <a:moveTo>
                  <a:pt x="189690" y="414360"/>
                </a:moveTo>
                <a:lnTo>
                  <a:pt x="343924" y="414360"/>
                </a:lnTo>
                <a:cubicBezTo>
                  <a:pt x="350490" y="414360"/>
                  <a:pt x="355720" y="419592"/>
                  <a:pt x="355720" y="426159"/>
                </a:cubicBezTo>
                <a:cubicBezTo>
                  <a:pt x="355720" y="432727"/>
                  <a:pt x="350490" y="438070"/>
                  <a:pt x="343924" y="438070"/>
                </a:cubicBezTo>
                <a:lnTo>
                  <a:pt x="189690" y="438070"/>
                </a:lnTo>
                <a:cubicBezTo>
                  <a:pt x="183236" y="438070"/>
                  <a:pt x="177895" y="432727"/>
                  <a:pt x="177895" y="426159"/>
                </a:cubicBezTo>
                <a:cubicBezTo>
                  <a:pt x="177895" y="419592"/>
                  <a:pt x="183236" y="414360"/>
                  <a:pt x="189690" y="414360"/>
                </a:cubicBezTo>
                <a:close/>
                <a:moveTo>
                  <a:pt x="189687" y="367081"/>
                </a:moveTo>
                <a:lnTo>
                  <a:pt x="415298" y="367081"/>
                </a:lnTo>
                <a:cubicBezTo>
                  <a:pt x="421862" y="367081"/>
                  <a:pt x="427202" y="372297"/>
                  <a:pt x="427202" y="378845"/>
                </a:cubicBezTo>
                <a:cubicBezTo>
                  <a:pt x="427202" y="385393"/>
                  <a:pt x="421862" y="390720"/>
                  <a:pt x="415298" y="390720"/>
                </a:cubicBezTo>
                <a:lnTo>
                  <a:pt x="189687" y="390720"/>
                </a:lnTo>
                <a:cubicBezTo>
                  <a:pt x="183235" y="390720"/>
                  <a:pt x="177895" y="385393"/>
                  <a:pt x="177895" y="378845"/>
                </a:cubicBezTo>
                <a:cubicBezTo>
                  <a:pt x="177895" y="372297"/>
                  <a:pt x="183235" y="367081"/>
                  <a:pt x="189687" y="367081"/>
                </a:cubicBezTo>
                <a:close/>
                <a:moveTo>
                  <a:pt x="332550" y="319732"/>
                </a:moveTo>
                <a:lnTo>
                  <a:pt x="415302" y="319732"/>
                </a:lnTo>
                <a:cubicBezTo>
                  <a:pt x="421864" y="319732"/>
                  <a:pt x="427203" y="324948"/>
                  <a:pt x="427203" y="331496"/>
                </a:cubicBezTo>
                <a:cubicBezTo>
                  <a:pt x="427203" y="338044"/>
                  <a:pt x="421864" y="343371"/>
                  <a:pt x="415302" y="343371"/>
                </a:cubicBezTo>
                <a:lnTo>
                  <a:pt x="332550" y="343371"/>
                </a:lnTo>
                <a:cubicBezTo>
                  <a:pt x="325988" y="343371"/>
                  <a:pt x="320649" y="338044"/>
                  <a:pt x="320649" y="331496"/>
                </a:cubicBezTo>
                <a:cubicBezTo>
                  <a:pt x="320649" y="324948"/>
                  <a:pt x="325988" y="319732"/>
                  <a:pt x="332550" y="319732"/>
                </a:cubicBezTo>
                <a:close/>
                <a:moveTo>
                  <a:pt x="189686" y="319732"/>
                </a:moveTo>
                <a:lnTo>
                  <a:pt x="284795" y="319732"/>
                </a:lnTo>
                <a:cubicBezTo>
                  <a:pt x="291358" y="319732"/>
                  <a:pt x="296586" y="324948"/>
                  <a:pt x="296586" y="331496"/>
                </a:cubicBezTo>
                <a:cubicBezTo>
                  <a:pt x="296586" y="338044"/>
                  <a:pt x="291358" y="343371"/>
                  <a:pt x="284795" y="343371"/>
                </a:cubicBezTo>
                <a:lnTo>
                  <a:pt x="189686" y="343371"/>
                </a:lnTo>
                <a:cubicBezTo>
                  <a:pt x="183234" y="343371"/>
                  <a:pt x="177895" y="338044"/>
                  <a:pt x="177895" y="331496"/>
                </a:cubicBezTo>
                <a:cubicBezTo>
                  <a:pt x="177895" y="324948"/>
                  <a:pt x="183234" y="319732"/>
                  <a:pt x="189686" y="319732"/>
                </a:cubicBezTo>
                <a:close/>
                <a:moveTo>
                  <a:pt x="142502" y="295836"/>
                </a:moveTo>
                <a:lnTo>
                  <a:pt x="142502" y="473821"/>
                </a:lnTo>
                <a:lnTo>
                  <a:pt x="462848" y="473821"/>
                </a:lnTo>
                <a:lnTo>
                  <a:pt x="462848" y="295836"/>
                </a:lnTo>
                <a:close/>
                <a:moveTo>
                  <a:pt x="130597" y="272171"/>
                </a:moveTo>
                <a:lnTo>
                  <a:pt x="474642" y="272171"/>
                </a:lnTo>
                <a:cubicBezTo>
                  <a:pt x="481207" y="272171"/>
                  <a:pt x="486548" y="277393"/>
                  <a:pt x="486548" y="283948"/>
                </a:cubicBezTo>
                <a:lnTo>
                  <a:pt x="486548" y="378945"/>
                </a:lnTo>
                <a:lnTo>
                  <a:pt x="475617" y="378945"/>
                </a:lnTo>
                <a:cubicBezTo>
                  <a:pt x="469054" y="378945"/>
                  <a:pt x="463826" y="384277"/>
                  <a:pt x="463826" y="390831"/>
                </a:cubicBezTo>
                <a:cubicBezTo>
                  <a:pt x="463826" y="397385"/>
                  <a:pt x="469054" y="402717"/>
                  <a:pt x="475617" y="402717"/>
                </a:cubicBezTo>
                <a:lnTo>
                  <a:pt x="486548" y="402717"/>
                </a:lnTo>
                <a:lnTo>
                  <a:pt x="486548" y="485598"/>
                </a:lnTo>
                <a:cubicBezTo>
                  <a:pt x="486548" y="492153"/>
                  <a:pt x="481207" y="497486"/>
                  <a:pt x="474642" y="497486"/>
                </a:cubicBezTo>
                <a:lnTo>
                  <a:pt x="130597" y="497486"/>
                </a:lnTo>
                <a:cubicBezTo>
                  <a:pt x="124032" y="497486"/>
                  <a:pt x="118691" y="492153"/>
                  <a:pt x="118691" y="485598"/>
                </a:cubicBezTo>
                <a:lnTo>
                  <a:pt x="118691" y="402717"/>
                </a:lnTo>
                <a:lnTo>
                  <a:pt x="126051" y="402717"/>
                </a:lnTo>
                <a:cubicBezTo>
                  <a:pt x="132615" y="402717"/>
                  <a:pt x="137955" y="397385"/>
                  <a:pt x="137955" y="390831"/>
                </a:cubicBezTo>
                <a:cubicBezTo>
                  <a:pt x="137955" y="384277"/>
                  <a:pt x="132615" y="378945"/>
                  <a:pt x="126051" y="378945"/>
                </a:cubicBezTo>
                <a:lnTo>
                  <a:pt x="118691" y="378945"/>
                </a:lnTo>
                <a:lnTo>
                  <a:pt x="118691" y="283948"/>
                </a:lnTo>
                <a:cubicBezTo>
                  <a:pt x="118691" y="277393"/>
                  <a:pt x="124032" y="272171"/>
                  <a:pt x="130597" y="272171"/>
                </a:cubicBezTo>
                <a:close/>
                <a:moveTo>
                  <a:pt x="427252" y="225315"/>
                </a:moveTo>
                <a:lnTo>
                  <a:pt x="474644" y="225315"/>
                </a:lnTo>
                <a:cubicBezTo>
                  <a:pt x="481208" y="225315"/>
                  <a:pt x="486548" y="230642"/>
                  <a:pt x="486548" y="237190"/>
                </a:cubicBezTo>
                <a:cubicBezTo>
                  <a:pt x="486548" y="243627"/>
                  <a:pt x="481208" y="248954"/>
                  <a:pt x="474644" y="248954"/>
                </a:cubicBezTo>
                <a:lnTo>
                  <a:pt x="427252" y="248954"/>
                </a:lnTo>
                <a:cubicBezTo>
                  <a:pt x="420688" y="248954"/>
                  <a:pt x="415348" y="243627"/>
                  <a:pt x="415348" y="237190"/>
                </a:cubicBezTo>
                <a:cubicBezTo>
                  <a:pt x="415348" y="230642"/>
                  <a:pt x="420688" y="225315"/>
                  <a:pt x="427252" y="225315"/>
                </a:cubicBezTo>
                <a:close/>
                <a:moveTo>
                  <a:pt x="70988" y="225315"/>
                </a:moveTo>
                <a:cubicBezTo>
                  <a:pt x="74109" y="225315"/>
                  <a:pt x="77230" y="226536"/>
                  <a:pt x="79347" y="228755"/>
                </a:cubicBezTo>
                <a:cubicBezTo>
                  <a:pt x="81576" y="230975"/>
                  <a:pt x="82914" y="233972"/>
                  <a:pt x="82914" y="237190"/>
                </a:cubicBezTo>
                <a:cubicBezTo>
                  <a:pt x="82914" y="240298"/>
                  <a:pt x="81576" y="243294"/>
                  <a:pt x="79347" y="245514"/>
                </a:cubicBezTo>
                <a:cubicBezTo>
                  <a:pt x="77230" y="247733"/>
                  <a:pt x="74109" y="248954"/>
                  <a:pt x="70988" y="248954"/>
                </a:cubicBezTo>
                <a:cubicBezTo>
                  <a:pt x="67868" y="248954"/>
                  <a:pt x="64858" y="247733"/>
                  <a:pt x="62629" y="245514"/>
                </a:cubicBezTo>
                <a:cubicBezTo>
                  <a:pt x="60400" y="243294"/>
                  <a:pt x="59063" y="240298"/>
                  <a:pt x="59063" y="237190"/>
                </a:cubicBezTo>
                <a:cubicBezTo>
                  <a:pt x="59063" y="233972"/>
                  <a:pt x="60400" y="230975"/>
                  <a:pt x="62629" y="228755"/>
                </a:cubicBezTo>
                <a:cubicBezTo>
                  <a:pt x="64858" y="226536"/>
                  <a:pt x="67868" y="225315"/>
                  <a:pt x="70988" y="225315"/>
                </a:cubicBezTo>
                <a:close/>
                <a:moveTo>
                  <a:pt x="510224" y="224962"/>
                </a:moveTo>
                <a:cubicBezTo>
                  <a:pt x="513335" y="224962"/>
                  <a:pt x="516447" y="226187"/>
                  <a:pt x="518558" y="228413"/>
                </a:cubicBezTo>
                <a:cubicBezTo>
                  <a:pt x="520781" y="230639"/>
                  <a:pt x="522114" y="233645"/>
                  <a:pt x="522114" y="236761"/>
                </a:cubicBezTo>
                <a:cubicBezTo>
                  <a:pt x="522114" y="239878"/>
                  <a:pt x="520781" y="242995"/>
                  <a:pt x="518558" y="245221"/>
                </a:cubicBezTo>
                <a:cubicBezTo>
                  <a:pt x="516447" y="247336"/>
                  <a:pt x="513335" y="248672"/>
                  <a:pt x="510224" y="248672"/>
                </a:cubicBezTo>
                <a:cubicBezTo>
                  <a:pt x="507112" y="248672"/>
                  <a:pt x="504001" y="247336"/>
                  <a:pt x="501889" y="245221"/>
                </a:cubicBezTo>
                <a:cubicBezTo>
                  <a:pt x="499667" y="242995"/>
                  <a:pt x="498333" y="239878"/>
                  <a:pt x="498333" y="236761"/>
                </a:cubicBezTo>
                <a:cubicBezTo>
                  <a:pt x="498333" y="233645"/>
                  <a:pt x="499667" y="230639"/>
                  <a:pt x="501889" y="228413"/>
                </a:cubicBezTo>
                <a:cubicBezTo>
                  <a:pt x="504001" y="226187"/>
                  <a:pt x="507112" y="224962"/>
                  <a:pt x="510224" y="224962"/>
                </a:cubicBezTo>
                <a:close/>
                <a:moveTo>
                  <a:pt x="70967" y="177684"/>
                </a:moveTo>
                <a:lnTo>
                  <a:pt x="83126" y="177684"/>
                </a:lnTo>
                <a:lnTo>
                  <a:pt x="83126" y="186757"/>
                </a:lnTo>
                <a:cubicBezTo>
                  <a:pt x="83126" y="193310"/>
                  <a:pt x="88466" y="198642"/>
                  <a:pt x="95030" y="198642"/>
                </a:cubicBezTo>
                <a:cubicBezTo>
                  <a:pt x="101594" y="198642"/>
                  <a:pt x="106934" y="193310"/>
                  <a:pt x="106934" y="186757"/>
                </a:cubicBezTo>
                <a:lnTo>
                  <a:pt x="106934" y="177684"/>
                </a:lnTo>
                <a:lnTo>
                  <a:pt x="118620" y="177684"/>
                </a:lnTo>
                <a:lnTo>
                  <a:pt x="118620" y="187670"/>
                </a:lnTo>
                <a:cubicBezTo>
                  <a:pt x="118620" y="194226"/>
                  <a:pt x="123960" y="199559"/>
                  <a:pt x="130523" y="199559"/>
                </a:cubicBezTo>
                <a:cubicBezTo>
                  <a:pt x="137087" y="199559"/>
                  <a:pt x="142427" y="194226"/>
                  <a:pt x="142427" y="187670"/>
                </a:cubicBezTo>
                <a:lnTo>
                  <a:pt x="142427" y="177684"/>
                </a:lnTo>
                <a:lnTo>
                  <a:pt x="462652" y="177684"/>
                </a:lnTo>
                <a:lnTo>
                  <a:pt x="466091" y="185961"/>
                </a:lnTo>
                <a:cubicBezTo>
                  <a:pt x="468246" y="188114"/>
                  <a:pt x="471222" y="189448"/>
                  <a:pt x="474504" y="189448"/>
                </a:cubicBezTo>
                <a:cubicBezTo>
                  <a:pt x="477785" y="189448"/>
                  <a:pt x="480761" y="188114"/>
                  <a:pt x="482917" y="185961"/>
                </a:cubicBezTo>
                <a:lnTo>
                  <a:pt x="486355" y="177684"/>
                </a:lnTo>
                <a:lnTo>
                  <a:pt x="498215" y="177684"/>
                </a:lnTo>
                <a:lnTo>
                  <a:pt x="498215" y="186891"/>
                </a:lnTo>
                <a:cubicBezTo>
                  <a:pt x="498215" y="193448"/>
                  <a:pt x="503553" y="198782"/>
                  <a:pt x="510114" y="198782"/>
                </a:cubicBezTo>
                <a:cubicBezTo>
                  <a:pt x="516675" y="198782"/>
                  <a:pt x="521901" y="193448"/>
                  <a:pt x="521901" y="186891"/>
                </a:cubicBezTo>
                <a:lnTo>
                  <a:pt x="521901" y="177684"/>
                </a:lnTo>
                <a:lnTo>
                  <a:pt x="533889" y="177684"/>
                </a:lnTo>
                <a:cubicBezTo>
                  <a:pt x="540453" y="177684"/>
                  <a:pt x="545682" y="183011"/>
                  <a:pt x="545682" y="189559"/>
                </a:cubicBezTo>
                <a:cubicBezTo>
                  <a:pt x="545682" y="196107"/>
                  <a:pt x="540453" y="201323"/>
                  <a:pt x="533889" y="201323"/>
                </a:cubicBezTo>
                <a:lnTo>
                  <a:pt x="70967" y="201323"/>
                </a:lnTo>
                <a:cubicBezTo>
                  <a:pt x="64403" y="201323"/>
                  <a:pt x="59063" y="196107"/>
                  <a:pt x="59063" y="189559"/>
                </a:cubicBezTo>
                <a:cubicBezTo>
                  <a:pt x="59063" y="183011"/>
                  <a:pt x="64403" y="177684"/>
                  <a:pt x="70967" y="177684"/>
                </a:cubicBezTo>
                <a:close/>
                <a:moveTo>
                  <a:pt x="521901" y="118338"/>
                </a:moveTo>
                <a:lnTo>
                  <a:pt x="555931" y="118338"/>
                </a:lnTo>
                <a:cubicBezTo>
                  <a:pt x="583073" y="118338"/>
                  <a:pt x="605098" y="140333"/>
                  <a:pt x="605098" y="167438"/>
                </a:cubicBezTo>
                <a:lnTo>
                  <a:pt x="604876" y="353617"/>
                </a:lnTo>
                <a:cubicBezTo>
                  <a:pt x="604876" y="380611"/>
                  <a:pt x="582851" y="402717"/>
                  <a:pt x="555709" y="402717"/>
                </a:cubicBezTo>
                <a:lnTo>
                  <a:pt x="486548" y="402717"/>
                </a:lnTo>
                <a:lnTo>
                  <a:pt x="486548" y="378945"/>
                </a:lnTo>
                <a:lnTo>
                  <a:pt x="555709" y="378945"/>
                </a:lnTo>
                <a:cubicBezTo>
                  <a:pt x="569725" y="378945"/>
                  <a:pt x="581071" y="367614"/>
                  <a:pt x="581071" y="353506"/>
                </a:cubicBezTo>
                <a:lnTo>
                  <a:pt x="581405" y="167438"/>
                </a:lnTo>
                <a:cubicBezTo>
                  <a:pt x="581405" y="153441"/>
                  <a:pt x="569947" y="141999"/>
                  <a:pt x="555931" y="141999"/>
                </a:cubicBezTo>
                <a:lnTo>
                  <a:pt x="521901" y="141999"/>
                </a:lnTo>
                <a:close/>
                <a:moveTo>
                  <a:pt x="49508" y="118338"/>
                </a:moveTo>
                <a:lnTo>
                  <a:pt x="83126" y="118338"/>
                </a:lnTo>
                <a:lnTo>
                  <a:pt x="83126" y="141999"/>
                </a:lnTo>
                <a:lnTo>
                  <a:pt x="49508" y="141999"/>
                </a:lnTo>
                <a:cubicBezTo>
                  <a:pt x="35490" y="141999"/>
                  <a:pt x="24031" y="153441"/>
                  <a:pt x="24031" y="167438"/>
                </a:cubicBezTo>
                <a:lnTo>
                  <a:pt x="23697" y="353617"/>
                </a:lnTo>
                <a:cubicBezTo>
                  <a:pt x="23697" y="367614"/>
                  <a:pt x="35156" y="378945"/>
                  <a:pt x="49174" y="378945"/>
                </a:cubicBezTo>
                <a:lnTo>
                  <a:pt x="118691" y="378945"/>
                </a:lnTo>
                <a:lnTo>
                  <a:pt x="118691" y="402717"/>
                </a:lnTo>
                <a:lnTo>
                  <a:pt x="49174" y="402717"/>
                </a:lnTo>
                <a:cubicBezTo>
                  <a:pt x="22028" y="402717"/>
                  <a:pt x="0" y="380611"/>
                  <a:pt x="0" y="353506"/>
                </a:cubicBezTo>
                <a:lnTo>
                  <a:pt x="334" y="167438"/>
                </a:lnTo>
                <a:cubicBezTo>
                  <a:pt x="334" y="140333"/>
                  <a:pt x="22362" y="118338"/>
                  <a:pt x="49508" y="118338"/>
                </a:cubicBezTo>
                <a:close/>
                <a:moveTo>
                  <a:pt x="486407" y="59204"/>
                </a:moveTo>
                <a:lnTo>
                  <a:pt x="510114" y="59204"/>
                </a:lnTo>
                <a:cubicBezTo>
                  <a:pt x="516675" y="59204"/>
                  <a:pt x="521901" y="64538"/>
                  <a:pt x="521901" y="71095"/>
                </a:cubicBezTo>
                <a:lnTo>
                  <a:pt x="521901" y="118338"/>
                </a:lnTo>
                <a:lnTo>
                  <a:pt x="512326" y="118338"/>
                </a:lnTo>
                <a:cubicBezTo>
                  <a:pt x="505763" y="118338"/>
                  <a:pt x="500423" y="123559"/>
                  <a:pt x="500423" y="130113"/>
                </a:cubicBezTo>
                <a:cubicBezTo>
                  <a:pt x="500423" y="136667"/>
                  <a:pt x="505763" y="141999"/>
                  <a:pt x="512326" y="141999"/>
                </a:cubicBezTo>
                <a:lnTo>
                  <a:pt x="521901" y="141999"/>
                </a:lnTo>
                <a:lnTo>
                  <a:pt x="521901" y="177684"/>
                </a:lnTo>
                <a:lnTo>
                  <a:pt x="498215" y="177684"/>
                </a:lnTo>
                <a:lnTo>
                  <a:pt x="498215" y="82874"/>
                </a:lnTo>
                <a:lnTo>
                  <a:pt x="486407" y="82874"/>
                </a:lnTo>
                <a:close/>
                <a:moveTo>
                  <a:pt x="95030" y="59134"/>
                </a:moveTo>
                <a:lnTo>
                  <a:pt x="118620" y="59134"/>
                </a:lnTo>
                <a:lnTo>
                  <a:pt x="118620" y="82793"/>
                </a:lnTo>
                <a:lnTo>
                  <a:pt x="106934" y="82793"/>
                </a:lnTo>
                <a:lnTo>
                  <a:pt x="106934" y="177684"/>
                </a:lnTo>
                <a:lnTo>
                  <a:pt x="83126" y="177684"/>
                </a:lnTo>
                <a:lnTo>
                  <a:pt x="83126" y="141999"/>
                </a:lnTo>
                <a:lnTo>
                  <a:pt x="89671" y="141999"/>
                </a:lnTo>
                <a:cubicBezTo>
                  <a:pt x="96234" y="141999"/>
                  <a:pt x="101575" y="136667"/>
                  <a:pt x="101575" y="130113"/>
                </a:cubicBezTo>
                <a:cubicBezTo>
                  <a:pt x="101575" y="123559"/>
                  <a:pt x="96234" y="118338"/>
                  <a:pt x="89671" y="118338"/>
                </a:cubicBezTo>
                <a:lnTo>
                  <a:pt x="83126" y="118338"/>
                </a:lnTo>
                <a:lnTo>
                  <a:pt x="83126" y="70908"/>
                </a:lnTo>
                <a:cubicBezTo>
                  <a:pt x="83126" y="64465"/>
                  <a:pt x="88466" y="59134"/>
                  <a:pt x="95030" y="59134"/>
                </a:cubicBezTo>
                <a:close/>
                <a:moveTo>
                  <a:pt x="130523" y="0"/>
                </a:moveTo>
                <a:lnTo>
                  <a:pt x="474504" y="0"/>
                </a:lnTo>
                <a:cubicBezTo>
                  <a:pt x="481067" y="0"/>
                  <a:pt x="486407" y="5222"/>
                  <a:pt x="486407" y="11778"/>
                </a:cubicBezTo>
                <a:lnTo>
                  <a:pt x="486407" y="59204"/>
                </a:lnTo>
                <a:lnTo>
                  <a:pt x="476642" y="59204"/>
                </a:lnTo>
                <a:cubicBezTo>
                  <a:pt x="470081" y="59204"/>
                  <a:pt x="464743" y="64538"/>
                  <a:pt x="464743" y="71095"/>
                </a:cubicBezTo>
                <a:cubicBezTo>
                  <a:pt x="464743" y="77651"/>
                  <a:pt x="470081" y="82874"/>
                  <a:pt x="476642" y="82874"/>
                </a:cubicBezTo>
                <a:lnTo>
                  <a:pt x="486407" y="82874"/>
                </a:lnTo>
                <a:lnTo>
                  <a:pt x="486407" y="177559"/>
                </a:lnTo>
                <a:lnTo>
                  <a:pt x="486355" y="177684"/>
                </a:lnTo>
                <a:lnTo>
                  <a:pt x="462652" y="177684"/>
                </a:lnTo>
                <a:lnTo>
                  <a:pt x="462600" y="177559"/>
                </a:lnTo>
                <a:lnTo>
                  <a:pt x="462600" y="23667"/>
                </a:lnTo>
                <a:lnTo>
                  <a:pt x="142427" y="23667"/>
                </a:lnTo>
                <a:lnTo>
                  <a:pt x="142427" y="177684"/>
                </a:lnTo>
                <a:lnTo>
                  <a:pt x="118620" y="177684"/>
                </a:lnTo>
                <a:lnTo>
                  <a:pt x="118620" y="82793"/>
                </a:lnTo>
                <a:lnTo>
                  <a:pt x="129296" y="82793"/>
                </a:lnTo>
                <a:cubicBezTo>
                  <a:pt x="135861" y="82793"/>
                  <a:pt x="141201" y="77461"/>
                  <a:pt x="141201" y="70908"/>
                </a:cubicBezTo>
                <a:cubicBezTo>
                  <a:pt x="141201" y="64465"/>
                  <a:pt x="135861" y="59134"/>
                  <a:pt x="129296" y="59134"/>
                </a:cubicBezTo>
                <a:lnTo>
                  <a:pt x="118620" y="59134"/>
                </a:lnTo>
                <a:lnTo>
                  <a:pt x="118620" y="11778"/>
                </a:lnTo>
                <a:cubicBezTo>
                  <a:pt x="118620" y="5222"/>
                  <a:pt x="123960" y="0"/>
                  <a:pt x="130523" y="0"/>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4" name="Freeform 149"/>
          <p:cNvSpPr>
            <a:spLocks noEditPoints="1"/>
          </p:cNvSpPr>
          <p:nvPr>
            <p:custDataLst>
              <p:tags r:id="rId22"/>
            </p:custDataLst>
          </p:nvPr>
        </p:nvSpPr>
        <p:spPr bwMode="gray">
          <a:xfrm>
            <a:off x="1113127" y="3059169"/>
            <a:ext cx="208798" cy="156803"/>
          </a:xfrm>
          <a:custGeom>
            <a:avLst/>
            <a:gdLst>
              <a:gd name="connsiteX0" fmla="*/ 456735 w 608133"/>
              <a:gd name="connsiteY0" fmla="*/ 350827 h 456699"/>
              <a:gd name="connsiteX1" fmla="*/ 447032 w 608133"/>
              <a:gd name="connsiteY1" fmla="*/ 360518 h 456699"/>
              <a:gd name="connsiteX2" fmla="*/ 456735 w 608133"/>
              <a:gd name="connsiteY2" fmla="*/ 370209 h 456699"/>
              <a:gd name="connsiteX3" fmla="*/ 466437 w 608133"/>
              <a:gd name="connsiteY3" fmla="*/ 360518 h 456699"/>
              <a:gd name="connsiteX4" fmla="*/ 456735 w 608133"/>
              <a:gd name="connsiteY4" fmla="*/ 350827 h 456699"/>
              <a:gd name="connsiteX5" fmla="*/ 456735 w 608133"/>
              <a:gd name="connsiteY5" fmla="*/ 331445 h 456699"/>
              <a:gd name="connsiteX6" fmla="*/ 485843 w 608133"/>
              <a:gd name="connsiteY6" fmla="*/ 360518 h 456699"/>
              <a:gd name="connsiteX7" fmla="*/ 456735 w 608133"/>
              <a:gd name="connsiteY7" fmla="*/ 389591 h 456699"/>
              <a:gd name="connsiteX8" fmla="*/ 427627 w 608133"/>
              <a:gd name="connsiteY8" fmla="*/ 360518 h 456699"/>
              <a:gd name="connsiteX9" fmla="*/ 456735 w 608133"/>
              <a:gd name="connsiteY9" fmla="*/ 331445 h 456699"/>
              <a:gd name="connsiteX10" fmla="*/ 511635 w 608133"/>
              <a:gd name="connsiteY10" fmla="*/ 295998 h 456699"/>
              <a:gd name="connsiteX11" fmla="*/ 501933 w 608133"/>
              <a:gd name="connsiteY11" fmla="*/ 305689 h 456699"/>
              <a:gd name="connsiteX12" fmla="*/ 511635 w 608133"/>
              <a:gd name="connsiteY12" fmla="*/ 315380 h 456699"/>
              <a:gd name="connsiteX13" fmla="*/ 521338 w 608133"/>
              <a:gd name="connsiteY13" fmla="*/ 305689 h 456699"/>
              <a:gd name="connsiteX14" fmla="*/ 511635 w 608133"/>
              <a:gd name="connsiteY14" fmla="*/ 295998 h 456699"/>
              <a:gd name="connsiteX15" fmla="*/ 401835 w 608133"/>
              <a:gd name="connsiteY15" fmla="*/ 295998 h 456699"/>
              <a:gd name="connsiteX16" fmla="*/ 392132 w 608133"/>
              <a:gd name="connsiteY16" fmla="*/ 305689 h 456699"/>
              <a:gd name="connsiteX17" fmla="*/ 401835 w 608133"/>
              <a:gd name="connsiteY17" fmla="*/ 315380 h 456699"/>
              <a:gd name="connsiteX18" fmla="*/ 411537 w 608133"/>
              <a:gd name="connsiteY18" fmla="*/ 305689 h 456699"/>
              <a:gd name="connsiteX19" fmla="*/ 401835 w 608133"/>
              <a:gd name="connsiteY19" fmla="*/ 295998 h 456699"/>
              <a:gd name="connsiteX20" fmla="*/ 511635 w 608133"/>
              <a:gd name="connsiteY20" fmla="*/ 276616 h 456699"/>
              <a:gd name="connsiteX21" fmla="*/ 540743 w 608133"/>
              <a:gd name="connsiteY21" fmla="*/ 305689 h 456699"/>
              <a:gd name="connsiteX22" fmla="*/ 511635 w 608133"/>
              <a:gd name="connsiteY22" fmla="*/ 334762 h 456699"/>
              <a:gd name="connsiteX23" fmla="*/ 482527 w 608133"/>
              <a:gd name="connsiteY23" fmla="*/ 305689 h 456699"/>
              <a:gd name="connsiteX24" fmla="*/ 511635 w 608133"/>
              <a:gd name="connsiteY24" fmla="*/ 276616 h 456699"/>
              <a:gd name="connsiteX25" fmla="*/ 401835 w 608133"/>
              <a:gd name="connsiteY25" fmla="*/ 276616 h 456699"/>
              <a:gd name="connsiteX26" fmla="*/ 430943 w 608133"/>
              <a:gd name="connsiteY26" fmla="*/ 305689 h 456699"/>
              <a:gd name="connsiteX27" fmla="*/ 401835 w 608133"/>
              <a:gd name="connsiteY27" fmla="*/ 334762 h 456699"/>
              <a:gd name="connsiteX28" fmla="*/ 372727 w 608133"/>
              <a:gd name="connsiteY28" fmla="*/ 305689 h 456699"/>
              <a:gd name="connsiteX29" fmla="*/ 401835 w 608133"/>
              <a:gd name="connsiteY29" fmla="*/ 276616 h 456699"/>
              <a:gd name="connsiteX30" fmla="*/ 277920 w 608133"/>
              <a:gd name="connsiteY30" fmla="*/ 272735 h 456699"/>
              <a:gd name="connsiteX31" fmla="*/ 330211 w 608133"/>
              <a:gd name="connsiteY31" fmla="*/ 272735 h 456699"/>
              <a:gd name="connsiteX32" fmla="*/ 339913 w 608133"/>
              <a:gd name="connsiteY32" fmla="*/ 282403 h 456699"/>
              <a:gd name="connsiteX33" fmla="*/ 330211 w 608133"/>
              <a:gd name="connsiteY33" fmla="*/ 292070 h 456699"/>
              <a:gd name="connsiteX34" fmla="*/ 277920 w 608133"/>
              <a:gd name="connsiteY34" fmla="*/ 292070 h 456699"/>
              <a:gd name="connsiteX35" fmla="*/ 268219 w 608133"/>
              <a:gd name="connsiteY35" fmla="*/ 282403 h 456699"/>
              <a:gd name="connsiteX36" fmla="*/ 277920 w 608133"/>
              <a:gd name="connsiteY36" fmla="*/ 272735 h 456699"/>
              <a:gd name="connsiteX37" fmla="*/ 137786 w 608133"/>
              <a:gd name="connsiteY37" fmla="*/ 241164 h 456699"/>
              <a:gd name="connsiteX38" fmla="*/ 137786 w 608133"/>
              <a:gd name="connsiteY38" fmla="*/ 282437 h 456699"/>
              <a:gd name="connsiteX39" fmla="*/ 128080 w 608133"/>
              <a:gd name="connsiteY39" fmla="*/ 292125 h 456699"/>
              <a:gd name="connsiteX40" fmla="*/ 86731 w 608133"/>
              <a:gd name="connsiteY40" fmla="*/ 292125 h 456699"/>
              <a:gd name="connsiteX41" fmla="*/ 86731 w 608133"/>
              <a:gd name="connsiteY41" fmla="*/ 319253 h 456699"/>
              <a:gd name="connsiteX42" fmla="*/ 128080 w 608133"/>
              <a:gd name="connsiteY42" fmla="*/ 319253 h 456699"/>
              <a:gd name="connsiteX43" fmla="*/ 137786 w 608133"/>
              <a:gd name="connsiteY43" fmla="*/ 328942 h 456699"/>
              <a:gd name="connsiteX44" fmla="*/ 137786 w 608133"/>
              <a:gd name="connsiteY44" fmla="*/ 370214 h 456699"/>
              <a:gd name="connsiteX45" fmla="*/ 164964 w 608133"/>
              <a:gd name="connsiteY45" fmla="*/ 370214 h 456699"/>
              <a:gd name="connsiteX46" fmla="*/ 164964 w 608133"/>
              <a:gd name="connsiteY46" fmla="*/ 328942 h 456699"/>
              <a:gd name="connsiteX47" fmla="*/ 174670 w 608133"/>
              <a:gd name="connsiteY47" fmla="*/ 319253 h 456699"/>
              <a:gd name="connsiteX48" fmla="*/ 215922 w 608133"/>
              <a:gd name="connsiteY48" fmla="*/ 319253 h 456699"/>
              <a:gd name="connsiteX49" fmla="*/ 215922 w 608133"/>
              <a:gd name="connsiteY49" fmla="*/ 292125 h 456699"/>
              <a:gd name="connsiteX50" fmla="*/ 174670 w 608133"/>
              <a:gd name="connsiteY50" fmla="*/ 292125 h 456699"/>
              <a:gd name="connsiteX51" fmla="*/ 164964 w 608133"/>
              <a:gd name="connsiteY51" fmla="*/ 282437 h 456699"/>
              <a:gd name="connsiteX52" fmla="*/ 164964 w 608133"/>
              <a:gd name="connsiteY52" fmla="*/ 241164 h 456699"/>
              <a:gd name="connsiteX53" fmla="*/ 456735 w 608133"/>
              <a:gd name="connsiteY53" fmla="*/ 241098 h 456699"/>
              <a:gd name="connsiteX54" fmla="*/ 447032 w 608133"/>
              <a:gd name="connsiteY54" fmla="*/ 250789 h 456699"/>
              <a:gd name="connsiteX55" fmla="*/ 456735 w 608133"/>
              <a:gd name="connsiteY55" fmla="*/ 260480 h 456699"/>
              <a:gd name="connsiteX56" fmla="*/ 466437 w 608133"/>
              <a:gd name="connsiteY56" fmla="*/ 250789 h 456699"/>
              <a:gd name="connsiteX57" fmla="*/ 456735 w 608133"/>
              <a:gd name="connsiteY57" fmla="*/ 241098 h 456699"/>
              <a:gd name="connsiteX58" fmla="*/ 128080 w 608133"/>
              <a:gd name="connsiteY58" fmla="*/ 221787 h 456699"/>
              <a:gd name="connsiteX59" fmla="*/ 174670 w 608133"/>
              <a:gd name="connsiteY59" fmla="*/ 221787 h 456699"/>
              <a:gd name="connsiteX60" fmla="*/ 184377 w 608133"/>
              <a:gd name="connsiteY60" fmla="*/ 231475 h 456699"/>
              <a:gd name="connsiteX61" fmla="*/ 184377 w 608133"/>
              <a:gd name="connsiteY61" fmla="*/ 272748 h 456699"/>
              <a:gd name="connsiteX62" fmla="*/ 225628 w 608133"/>
              <a:gd name="connsiteY62" fmla="*/ 272748 h 456699"/>
              <a:gd name="connsiteX63" fmla="*/ 235335 w 608133"/>
              <a:gd name="connsiteY63" fmla="*/ 282437 h 456699"/>
              <a:gd name="connsiteX64" fmla="*/ 235335 w 608133"/>
              <a:gd name="connsiteY64" fmla="*/ 328942 h 456699"/>
              <a:gd name="connsiteX65" fmla="*/ 225628 w 608133"/>
              <a:gd name="connsiteY65" fmla="*/ 338630 h 456699"/>
              <a:gd name="connsiteX66" fmla="*/ 184377 w 608133"/>
              <a:gd name="connsiteY66" fmla="*/ 338630 h 456699"/>
              <a:gd name="connsiteX67" fmla="*/ 184377 w 608133"/>
              <a:gd name="connsiteY67" fmla="*/ 379903 h 456699"/>
              <a:gd name="connsiteX68" fmla="*/ 174670 w 608133"/>
              <a:gd name="connsiteY68" fmla="*/ 389591 h 456699"/>
              <a:gd name="connsiteX69" fmla="*/ 128080 w 608133"/>
              <a:gd name="connsiteY69" fmla="*/ 389591 h 456699"/>
              <a:gd name="connsiteX70" fmla="*/ 118374 w 608133"/>
              <a:gd name="connsiteY70" fmla="*/ 379903 h 456699"/>
              <a:gd name="connsiteX71" fmla="*/ 118374 w 608133"/>
              <a:gd name="connsiteY71" fmla="*/ 338630 h 456699"/>
              <a:gd name="connsiteX72" fmla="*/ 77025 w 608133"/>
              <a:gd name="connsiteY72" fmla="*/ 338630 h 456699"/>
              <a:gd name="connsiteX73" fmla="*/ 67319 w 608133"/>
              <a:gd name="connsiteY73" fmla="*/ 328942 h 456699"/>
              <a:gd name="connsiteX74" fmla="*/ 67319 w 608133"/>
              <a:gd name="connsiteY74" fmla="*/ 282437 h 456699"/>
              <a:gd name="connsiteX75" fmla="*/ 77025 w 608133"/>
              <a:gd name="connsiteY75" fmla="*/ 272748 h 456699"/>
              <a:gd name="connsiteX76" fmla="*/ 118374 w 608133"/>
              <a:gd name="connsiteY76" fmla="*/ 272748 h 456699"/>
              <a:gd name="connsiteX77" fmla="*/ 118374 w 608133"/>
              <a:gd name="connsiteY77" fmla="*/ 231475 h 456699"/>
              <a:gd name="connsiteX78" fmla="*/ 128080 w 608133"/>
              <a:gd name="connsiteY78" fmla="*/ 221787 h 456699"/>
              <a:gd name="connsiteX79" fmla="*/ 456735 w 608133"/>
              <a:gd name="connsiteY79" fmla="*/ 221716 h 456699"/>
              <a:gd name="connsiteX80" fmla="*/ 485843 w 608133"/>
              <a:gd name="connsiteY80" fmla="*/ 250789 h 456699"/>
              <a:gd name="connsiteX81" fmla="*/ 456735 w 608133"/>
              <a:gd name="connsiteY81" fmla="*/ 279862 h 456699"/>
              <a:gd name="connsiteX82" fmla="*/ 427627 w 608133"/>
              <a:gd name="connsiteY82" fmla="*/ 250789 h 456699"/>
              <a:gd name="connsiteX83" fmla="*/ 456735 w 608133"/>
              <a:gd name="connsiteY83" fmla="*/ 221716 h 456699"/>
              <a:gd name="connsiteX84" fmla="*/ 280147 w 608133"/>
              <a:gd name="connsiteY84" fmla="*/ 135052 h 456699"/>
              <a:gd name="connsiteX85" fmla="*/ 280147 w 608133"/>
              <a:gd name="connsiteY85" fmla="*/ 164214 h 456699"/>
              <a:gd name="connsiteX86" fmla="*/ 270443 w 608133"/>
              <a:gd name="connsiteY86" fmla="*/ 173902 h 456699"/>
              <a:gd name="connsiteX87" fmla="*/ 151378 w 608133"/>
              <a:gd name="connsiteY87" fmla="*/ 173902 h 456699"/>
              <a:gd name="connsiteX88" fmla="*/ 19407 w 608133"/>
              <a:gd name="connsiteY88" fmla="*/ 305661 h 456699"/>
              <a:gd name="connsiteX89" fmla="*/ 151378 w 608133"/>
              <a:gd name="connsiteY89" fmla="*/ 437323 h 456699"/>
              <a:gd name="connsiteX90" fmla="*/ 269181 w 608133"/>
              <a:gd name="connsiteY90" fmla="*/ 364759 h 456699"/>
              <a:gd name="connsiteX91" fmla="*/ 277915 w 608133"/>
              <a:gd name="connsiteY91" fmla="*/ 359430 h 456699"/>
              <a:gd name="connsiteX92" fmla="*/ 330218 w 608133"/>
              <a:gd name="connsiteY92" fmla="*/ 359430 h 456699"/>
              <a:gd name="connsiteX93" fmla="*/ 338854 w 608133"/>
              <a:gd name="connsiteY93" fmla="*/ 364759 h 456699"/>
              <a:gd name="connsiteX94" fmla="*/ 456755 w 608133"/>
              <a:gd name="connsiteY94" fmla="*/ 437323 h 456699"/>
              <a:gd name="connsiteX95" fmla="*/ 588726 w 608133"/>
              <a:gd name="connsiteY95" fmla="*/ 305661 h 456699"/>
              <a:gd name="connsiteX96" fmla="*/ 456755 w 608133"/>
              <a:gd name="connsiteY96" fmla="*/ 173902 h 456699"/>
              <a:gd name="connsiteX97" fmla="*/ 309258 w 608133"/>
              <a:gd name="connsiteY97" fmla="*/ 173902 h 456699"/>
              <a:gd name="connsiteX98" fmla="*/ 299554 w 608133"/>
              <a:gd name="connsiteY98" fmla="*/ 164214 h 456699"/>
              <a:gd name="connsiteX99" fmla="*/ 309258 w 608133"/>
              <a:gd name="connsiteY99" fmla="*/ 154526 h 456699"/>
              <a:gd name="connsiteX100" fmla="*/ 327986 w 608133"/>
              <a:gd name="connsiteY100" fmla="*/ 154526 h 456699"/>
              <a:gd name="connsiteX101" fmla="*/ 327986 w 608133"/>
              <a:gd name="connsiteY101" fmla="*/ 135052 h 456699"/>
              <a:gd name="connsiteX102" fmla="*/ 348073 w 608133"/>
              <a:gd name="connsiteY102" fmla="*/ 0 h 456699"/>
              <a:gd name="connsiteX103" fmla="*/ 598429 w 608133"/>
              <a:gd name="connsiteY103" fmla="*/ 0 h 456699"/>
              <a:gd name="connsiteX104" fmla="*/ 608133 w 608133"/>
              <a:gd name="connsiteY104" fmla="*/ 9688 h 456699"/>
              <a:gd name="connsiteX105" fmla="*/ 598429 w 608133"/>
              <a:gd name="connsiteY105" fmla="*/ 19376 h 456699"/>
              <a:gd name="connsiteX106" fmla="*/ 348073 w 608133"/>
              <a:gd name="connsiteY106" fmla="*/ 19376 h 456699"/>
              <a:gd name="connsiteX107" fmla="*/ 313721 w 608133"/>
              <a:gd name="connsiteY107" fmla="*/ 53672 h 456699"/>
              <a:gd name="connsiteX108" fmla="*/ 313721 w 608133"/>
              <a:gd name="connsiteY108" fmla="*/ 115676 h 456699"/>
              <a:gd name="connsiteX109" fmla="*/ 337690 w 608133"/>
              <a:gd name="connsiteY109" fmla="*/ 115676 h 456699"/>
              <a:gd name="connsiteX110" fmla="*/ 347393 w 608133"/>
              <a:gd name="connsiteY110" fmla="*/ 125364 h 456699"/>
              <a:gd name="connsiteX111" fmla="*/ 347393 w 608133"/>
              <a:gd name="connsiteY111" fmla="*/ 154526 h 456699"/>
              <a:gd name="connsiteX112" fmla="*/ 456755 w 608133"/>
              <a:gd name="connsiteY112" fmla="*/ 154526 h 456699"/>
              <a:gd name="connsiteX113" fmla="*/ 608133 w 608133"/>
              <a:gd name="connsiteY113" fmla="*/ 305661 h 456699"/>
              <a:gd name="connsiteX114" fmla="*/ 456755 w 608133"/>
              <a:gd name="connsiteY114" fmla="*/ 456699 h 456699"/>
              <a:gd name="connsiteX115" fmla="*/ 324396 w 608133"/>
              <a:gd name="connsiteY115" fmla="*/ 378807 h 456699"/>
              <a:gd name="connsiteX116" fmla="*/ 283737 w 608133"/>
              <a:gd name="connsiteY116" fmla="*/ 378807 h 456699"/>
              <a:gd name="connsiteX117" fmla="*/ 151378 w 608133"/>
              <a:gd name="connsiteY117" fmla="*/ 456699 h 456699"/>
              <a:gd name="connsiteX118" fmla="*/ 0 w 608133"/>
              <a:gd name="connsiteY118" fmla="*/ 305661 h 456699"/>
              <a:gd name="connsiteX119" fmla="*/ 151378 w 608133"/>
              <a:gd name="connsiteY119" fmla="*/ 154526 h 456699"/>
              <a:gd name="connsiteX120" fmla="*/ 260739 w 608133"/>
              <a:gd name="connsiteY120" fmla="*/ 154526 h 456699"/>
              <a:gd name="connsiteX121" fmla="*/ 260739 w 608133"/>
              <a:gd name="connsiteY121" fmla="*/ 125364 h 456699"/>
              <a:gd name="connsiteX122" fmla="*/ 270443 w 608133"/>
              <a:gd name="connsiteY122" fmla="*/ 115676 h 456699"/>
              <a:gd name="connsiteX123" fmla="*/ 294314 w 608133"/>
              <a:gd name="connsiteY123" fmla="*/ 115676 h 456699"/>
              <a:gd name="connsiteX124" fmla="*/ 294314 w 608133"/>
              <a:gd name="connsiteY124" fmla="*/ 53672 h 456699"/>
              <a:gd name="connsiteX125" fmla="*/ 348073 w 608133"/>
              <a:gd name="connsiteY125" fmla="*/ 0 h 456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608133" h="456699">
                <a:moveTo>
                  <a:pt x="456735" y="350827"/>
                </a:moveTo>
                <a:cubicBezTo>
                  <a:pt x="451398" y="350827"/>
                  <a:pt x="447032" y="355091"/>
                  <a:pt x="447032" y="360518"/>
                </a:cubicBezTo>
                <a:cubicBezTo>
                  <a:pt x="447032" y="365848"/>
                  <a:pt x="451398" y="370209"/>
                  <a:pt x="456735" y="370209"/>
                </a:cubicBezTo>
                <a:cubicBezTo>
                  <a:pt x="462071" y="370209"/>
                  <a:pt x="466437" y="365848"/>
                  <a:pt x="466437" y="360518"/>
                </a:cubicBezTo>
                <a:cubicBezTo>
                  <a:pt x="466437" y="355091"/>
                  <a:pt x="462071" y="350827"/>
                  <a:pt x="456735" y="350827"/>
                </a:cubicBezTo>
                <a:close/>
                <a:moveTo>
                  <a:pt x="456735" y="331445"/>
                </a:moveTo>
                <a:cubicBezTo>
                  <a:pt x="472841" y="331445"/>
                  <a:pt x="485843" y="344431"/>
                  <a:pt x="485843" y="360518"/>
                </a:cubicBezTo>
                <a:cubicBezTo>
                  <a:pt x="485843" y="376508"/>
                  <a:pt x="472841" y="389591"/>
                  <a:pt x="456735" y="389591"/>
                </a:cubicBezTo>
                <a:cubicBezTo>
                  <a:pt x="440725" y="389591"/>
                  <a:pt x="427627" y="376508"/>
                  <a:pt x="427627" y="360518"/>
                </a:cubicBezTo>
                <a:cubicBezTo>
                  <a:pt x="427627" y="344431"/>
                  <a:pt x="440725" y="331445"/>
                  <a:pt x="456735" y="331445"/>
                </a:cubicBezTo>
                <a:close/>
                <a:moveTo>
                  <a:pt x="511635" y="295998"/>
                </a:moveTo>
                <a:cubicBezTo>
                  <a:pt x="506299" y="295998"/>
                  <a:pt x="501933" y="300359"/>
                  <a:pt x="501933" y="305689"/>
                </a:cubicBezTo>
                <a:cubicBezTo>
                  <a:pt x="501933" y="311019"/>
                  <a:pt x="506299" y="315380"/>
                  <a:pt x="511635" y="315380"/>
                </a:cubicBezTo>
                <a:cubicBezTo>
                  <a:pt x="516972" y="315380"/>
                  <a:pt x="521338" y="311019"/>
                  <a:pt x="521338" y="305689"/>
                </a:cubicBezTo>
                <a:cubicBezTo>
                  <a:pt x="521338" y="300359"/>
                  <a:pt x="516972" y="295998"/>
                  <a:pt x="511635" y="295998"/>
                </a:cubicBezTo>
                <a:close/>
                <a:moveTo>
                  <a:pt x="401835" y="295998"/>
                </a:moveTo>
                <a:cubicBezTo>
                  <a:pt x="396498" y="295998"/>
                  <a:pt x="392132" y="300359"/>
                  <a:pt x="392132" y="305689"/>
                </a:cubicBezTo>
                <a:cubicBezTo>
                  <a:pt x="392132" y="311019"/>
                  <a:pt x="396498" y="315380"/>
                  <a:pt x="401835" y="315380"/>
                </a:cubicBezTo>
                <a:cubicBezTo>
                  <a:pt x="407268" y="315380"/>
                  <a:pt x="411537" y="311019"/>
                  <a:pt x="411537" y="305689"/>
                </a:cubicBezTo>
                <a:cubicBezTo>
                  <a:pt x="411537" y="300359"/>
                  <a:pt x="407268" y="295998"/>
                  <a:pt x="401835" y="295998"/>
                </a:cubicBezTo>
                <a:close/>
                <a:moveTo>
                  <a:pt x="511635" y="276616"/>
                </a:moveTo>
                <a:cubicBezTo>
                  <a:pt x="527645" y="276616"/>
                  <a:pt x="540743" y="289699"/>
                  <a:pt x="540743" y="305689"/>
                </a:cubicBezTo>
                <a:cubicBezTo>
                  <a:pt x="540743" y="321679"/>
                  <a:pt x="527645" y="334762"/>
                  <a:pt x="511635" y="334762"/>
                </a:cubicBezTo>
                <a:cubicBezTo>
                  <a:pt x="495529" y="334762"/>
                  <a:pt x="482527" y="321679"/>
                  <a:pt x="482527" y="305689"/>
                </a:cubicBezTo>
                <a:cubicBezTo>
                  <a:pt x="482527" y="289699"/>
                  <a:pt x="495529" y="276616"/>
                  <a:pt x="511635" y="276616"/>
                </a:cubicBezTo>
                <a:close/>
                <a:moveTo>
                  <a:pt x="401835" y="276616"/>
                </a:moveTo>
                <a:cubicBezTo>
                  <a:pt x="417941" y="276616"/>
                  <a:pt x="430943" y="289699"/>
                  <a:pt x="430943" y="305689"/>
                </a:cubicBezTo>
                <a:cubicBezTo>
                  <a:pt x="430943" y="321679"/>
                  <a:pt x="417941" y="334762"/>
                  <a:pt x="401835" y="334762"/>
                </a:cubicBezTo>
                <a:cubicBezTo>
                  <a:pt x="385825" y="334762"/>
                  <a:pt x="372727" y="321679"/>
                  <a:pt x="372727" y="305689"/>
                </a:cubicBezTo>
                <a:cubicBezTo>
                  <a:pt x="372727" y="289699"/>
                  <a:pt x="385825" y="276616"/>
                  <a:pt x="401835" y="276616"/>
                </a:cubicBezTo>
                <a:close/>
                <a:moveTo>
                  <a:pt x="277920" y="272735"/>
                </a:moveTo>
                <a:lnTo>
                  <a:pt x="330211" y="272735"/>
                </a:lnTo>
                <a:cubicBezTo>
                  <a:pt x="335547" y="272735"/>
                  <a:pt x="339913" y="277086"/>
                  <a:pt x="339913" y="282403"/>
                </a:cubicBezTo>
                <a:cubicBezTo>
                  <a:pt x="339913" y="287720"/>
                  <a:pt x="335547" y="292070"/>
                  <a:pt x="330211" y="292070"/>
                </a:cubicBezTo>
                <a:lnTo>
                  <a:pt x="277920" y="292070"/>
                </a:lnTo>
                <a:cubicBezTo>
                  <a:pt x="272487" y="292070"/>
                  <a:pt x="268219" y="287720"/>
                  <a:pt x="268219" y="282403"/>
                </a:cubicBezTo>
                <a:cubicBezTo>
                  <a:pt x="268219" y="277086"/>
                  <a:pt x="272487" y="272735"/>
                  <a:pt x="277920" y="272735"/>
                </a:cubicBezTo>
                <a:close/>
                <a:moveTo>
                  <a:pt x="137786" y="241164"/>
                </a:moveTo>
                <a:lnTo>
                  <a:pt x="137786" y="282437"/>
                </a:lnTo>
                <a:cubicBezTo>
                  <a:pt x="137786" y="287766"/>
                  <a:pt x="133419" y="292125"/>
                  <a:pt x="128080" y="292125"/>
                </a:cubicBezTo>
                <a:lnTo>
                  <a:pt x="86731" y="292125"/>
                </a:lnTo>
                <a:lnTo>
                  <a:pt x="86731" y="319253"/>
                </a:lnTo>
                <a:lnTo>
                  <a:pt x="128080" y="319253"/>
                </a:lnTo>
                <a:cubicBezTo>
                  <a:pt x="133419" y="319253"/>
                  <a:pt x="137786" y="323613"/>
                  <a:pt x="137786" y="328942"/>
                </a:cubicBezTo>
                <a:lnTo>
                  <a:pt x="137786" y="370214"/>
                </a:lnTo>
                <a:lnTo>
                  <a:pt x="164964" y="370214"/>
                </a:lnTo>
                <a:lnTo>
                  <a:pt x="164964" y="328942"/>
                </a:lnTo>
                <a:cubicBezTo>
                  <a:pt x="164964" y="323613"/>
                  <a:pt x="169235" y="319253"/>
                  <a:pt x="174670" y="319253"/>
                </a:cubicBezTo>
                <a:lnTo>
                  <a:pt x="215922" y="319253"/>
                </a:lnTo>
                <a:lnTo>
                  <a:pt x="215922" y="292125"/>
                </a:lnTo>
                <a:lnTo>
                  <a:pt x="174670" y="292125"/>
                </a:lnTo>
                <a:cubicBezTo>
                  <a:pt x="169235" y="292125"/>
                  <a:pt x="164964" y="287766"/>
                  <a:pt x="164964" y="282437"/>
                </a:cubicBezTo>
                <a:lnTo>
                  <a:pt x="164964" y="241164"/>
                </a:lnTo>
                <a:close/>
                <a:moveTo>
                  <a:pt x="456735" y="241098"/>
                </a:moveTo>
                <a:cubicBezTo>
                  <a:pt x="451398" y="241098"/>
                  <a:pt x="447032" y="245459"/>
                  <a:pt x="447032" y="250789"/>
                </a:cubicBezTo>
                <a:cubicBezTo>
                  <a:pt x="447032" y="256119"/>
                  <a:pt x="451398" y="260480"/>
                  <a:pt x="456735" y="260480"/>
                </a:cubicBezTo>
                <a:cubicBezTo>
                  <a:pt x="462071" y="260480"/>
                  <a:pt x="466437" y="256119"/>
                  <a:pt x="466437" y="250789"/>
                </a:cubicBezTo>
                <a:cubicBezTo>
                  <a:pt x="466437" y="245459"/>
                  <a:pt x="462071" y="241098"/>
                  <a:pt x="456735" y="241098"/>
                </a:cubicBezTo>
                <a:close/>
                <a:moveTo>
                  <a:pt x="128080" y="221787"/>
                </a:moveTo>
                <a:lnTo>
                  <a:pt x="174670" y="221787"/>
                </a:lnTo>
                <a:cubicBezTo>
                  <a:pt x="180009" y="221787"/>
                  <a:pt x="184377" y="226147"/>
                  <a:pt x="184377" y="231475"/>
                </a:cubicBezTo>
                <a:lnTo>
                  <a:pt x="184377" y="272748"/>
                </a:lnTo>
                <a:lnTo>
                  <a:pt x="225628" y="272748"/>
                </a:lnTo>
                <a:cubicBezTo>
                  <a:pt x="230967" y="272748"/>
                  <a:pt x="235335" y="277108"/>
                  <a:pt x="235335" y="282437"/>
                </a:cubicBezTo>
                <a:lnTo>
                  <a:pt x="235335" y="328942"/>
                </a:lnTo>
                <a:cubicBezTo>
                  <a:pt x="235335" y="334270"/>
                  <a:pt x="230967" y="338630"/>
                  <a:pt x="225628" y="338630"/>
                </a:cubicBezTo>
                <a:lnTo>
                  <a:pt x="184377" y="338630"/>
                </a:lnTo>
                <a:lnTo>
                  <a:pt x="184377" y="379903"/>
                </a:lnTo>
                <a:cubicBezTo>
                  <a:pt x="184377" y="385231"/>
                  <a:pt x="180009" y="389591"/>
                  <a:pt x="174670" y="389591"/>
                </a:cubicBezTo>
                <a:lnTo>
                  <a:pt x="128080" y="389591"/>
                </a:lnTo>
                <a:cubicBezTo>
                  <a:pt x="122645" y="389591"/>
                  <a:pt x="118374" y="385231"/>
                  <a:pt x="118374" y="379903"/>
                </a:cubicBezTo>
                <a:lnTo>
                  <a:pt x="118374" y="338630"/>
                </a:lnTo>
                <a:lnTo>
                  <a:pt x="77025" y="338630"/>
                </a:lnTo>
                <a:cubicBezTo>
                  <a:pt x="71687" y="338630"/>
                  <a:pt x="67319" y="334270"/>
                  <a:pt x="67319" y="328942"/>
                </a:cubicBezTo>
                <a:lnTo>
                  <a:pt x="67319" y="282437"/>
                </a:lnTo>
                <a:cubicBezTo>
                  <a:pt x="67319" y="277108"/>
                  <a:pt x="71687" y="272748"/>
                  <a:pt x="77025" y="272748"/>
                </a:cubicBezTo>
                <a:lnTo>
                  <a:pt x="118374" y="272748"/>
                </a:lnTo>
                <a:lnTo>
                  <a:pt x="118374" y="231475"/>
                </a:lnTo>
                <a:cubicBezTo>
                  <a:pt x="118374" y="226147"/>
                  <a:pt x="122645" y="221787"/>
                  <a:pt x="128080" y="221787"/>
                </a:cubicBezTo>
                <a:close/>
                <a:moveTo>
                  <a:pt x="456735" y="221716"/>
                </a:moveTo>
                <a:cubicBezTo>
                  <a:pt x="472841" y="221716"/>
                  <a:pt x="485843" y="234799"/>
                  <a:pt x="485843" y="250789"/>
                </a:cubicBezTo>
                <a:cubicBezTo>
                  <a:pt x="485843" y="266876"/>
                  <a:pt x="472841" y="279862"/>
                  <a:pt x="456735" y="279862"/>
                </a:cubicBezTo>
                <a:cubicBezTo>
                  <a:pt x="440725" y="279862"/>
                  <a:pt x="427627" y="266876"/>
                  <a:pt x="427627" y="250789"/>
                </a:cubicBezTo>
                <a:cubicBezTo>
                  <a:pt x="427627" y="234799"/>
                  <a:pt x="440725" y="221716"/>
                  <a:pt x="456735" y="221716"/>
                </a:cubicBezTo>
                <a:close/>
                <a:moveTo>
                  <a:pt x="280147" y="135052"/>
                </a:moveTo>
                <a:lnTo>
                  <a:pt x="280147" y="164214"/>
                </a:lnTo>
                <a:cubicBezTo>
                  <a:pt x="280147" y="169639"/>
                  <a:pt x="275780" y="173902"/>
                  <a:pt x="270443" y="173902"/>
                </a:cubicBezTo>
                <a:lnTo>
                  <a:pt x="151378" y="173902"/>
                </a:lnTo>
                <a:cubicBezTo>
                  <a:pt x="78600" y="173902"/>
                  <a:pt x="19407" y="233000"/>
                  <a:pt x="19407" y="305661"/>
                </a:cubicBezTo>
                <a:cubicBezTo>
                  <a:pt x="19407" y="378322"/>
                  <a:pt x="78600" y="437323"/>
                  <a:pt x="151378" y="437323"/>
                </a:cubicBezTo>
                <a:cubicBezTo>
                  <a:pt x="201449" y="437323"/>
                  <a:pt x="246669" y="409518"/>
                  <a:pt x="269181" y="364759"/>
                </a:cubicBezTo>
                <a:cubicBezTo>
                  <a:pt x="270831" y="361562"/>
                  <a:pt x="274227" y="359430"/>
                  <a:pt x="277915" y="359430"/>
                </a:cubicBezTo>
                <a:lnTo>
                  <a:pt x="330218" y="359430"/>
                </a:lnTo>
                <a:cubicBezTo>
                  <a:pt x="333905" y="359430"/>
                  <a:pt x="337205" y="361562"/>
                  <a:pt x="338854" y="364759"/>
                </a:cubicBezTo>
                <a:cubicBezTo>
                  <a:pt x="361464" y="409518"/>
                  <a:pt x="406586" y="437323"/>
                  <a:pt x="456755" y="437323"/>
                </a:cubicBezTo>
                <a:cubicBezTo>
                  <a:pt x="529533" y="437323"/>
                  <a:pt x="588726" y="378322"/>
                  <a:pt x="588726" y="305661"/>
                </a:cubicBezTo>
                <a:cubicBezTo>
                  <a:pt x="588726" y="233000"/>
                  <a:pt x="529533" y="173902"/>
                  <a:pt x="456755" y="173902"/>
                </a:cubicBezTo>
                <a:lnTo>
                  <a:pt x="309258" y="173902"/>
                </a:lnTo>
                <a:cubicBezTo>
                  <a:pt x="303921" y="173902"/>
                  <a:pt x="299554" y="169639"/>
                  <a:pt x="299554" y="164214"/>
                </a:cubicBezTo>
                <a:cubicBezTo>
                  <a:pt x="299554" y="158885"/>
                  <a:pt x="303921" y="154526"/>
                  <a:pt x="309258" y="154526"/>
                </a:cubicBezTo>
                <a:lnTo>
                  <a:pt x="327986" y="154526"/>
                </a:lnTo>
                <a:lnTo>
                  <a:pt x="327986" y="135052"/>
                </a:lnTo>
                <a:close/>
                <a:moveTo>
                  <a:pt x="348073" y="0"/>
                </a:moveTo>
                <a:lnTo>
                  <a:pt x="598429" y="0"/>
                </a:lnTo>
                <a:cubicBezTo>
                  <a:pt x="603767" y="0"/>
                  <a:pt x="608133" y="4359"/>
                  <a:pt x="608133" y="9688"/>
                </a:cubicBezTo>
                <a:cubicBezTo>
                  <a:pt x="608133" y="15016"/>
                  <a:pt x="603767" y="19376"/>
                  <a:pt x="598429" y="19376"/>
                </a:cubicBezTo>
                <a:lnTo>
                  <a:pt x="348073" y="19376"/>
                </a:lnTo>
                <a:cubicBezTo>
                  <a:pt x="329150" y="19376"/>
                  <a:pt x="313721" y="34780"/>
                  <a:pt x="313721" y="53672"/>
                </a:cubicBezTo>
                <a:lnTo>
                  <a:pt x="313721" y="115676"/>
                </a:lnTo>
                <a:lnTo>
                  <a:pt x="337690" y="115676"/>
                </a:lnTo>
                <a:cubicBezTo>
                  <a:pt x="343027" y="115676"/>
                  <a:pt x="347393" y="119939"/>
                  <a:pt x="347393" y="125364"/>
                </a:cubicBezTo>
                <a:lnTo>
                  <a:pt x="347393" y="154526"/>
                </a:lnTo>
                <a:lnTo>
                  <a:pt x="456755" y="154526"/>
                </a:lnTo>
                <a:cubicBezTo>
                  <a:pt x="540207" y="154526"/>
                  <a:pt x="608133" y="222343"/>
                  <a:pt x="608133" y="305661"/>
                </a:cubicBezTo>
                <a:cubicBezTo>
                  <a:pt x="608133" y="388979"/>
                  <a:pt x="540207" y="456699"/>
                  <a:pt x="456755" y="456699"/>
                </a:cubicBezTo>
                <a:cubicBezTo>
                  <a:pt x="401249" y="456699"/>
                  <a:pt x="351081" y="427054"/>
                  <a:pt x="324396" y="378807"/>
                </a:cubicBezTo>
                <a:lnTo>
                  <a:pt x="283737" y="378807"/>
                </a:lnTo>
                <a:cubicBezTo>
                  <a:pt x="257052" y="427054"/>
                  <a:pt x="206786" y="456699"/>
                  <a:pt x="151378" y="456699"/>
                </a:cubicBezTo>
                <a:cubicBezTo>
                  <a:pt x="67926" y="456699"/>
                  <a:pt x="0" y="388979"/>
                  <a:pt x="0" y="305661"/>
                </a:cubicBezTo>
                <a:cubicBezTo>
                  <a:pt x="0" y="222343"/>
                  <a:pt x="67926" y="154526"/>
                  <a:pt x="151378" y="154526"/>
                </a:cubicBezTo>
                <a:lnTo>
                  <a:pt x="260739" y="154526"/>
                </a:lnTo>
                <a:lnTo>
                  <a:pt x="260739" y="125364"/>
                </a:lnTo>
                <a:cubicBezTo>
                  <a:pt x="260739" y="119939"/>
                  <a:pt x="265106" y="115676"/>
                  <a:pt x="270443" y="115676"/>
                </a:cubicBezTo>
                <a:lnTo>
                  <a:pt x="294314" y="115676"/>
                </a:lnTo>
                <a:lnTo>
                  <a:pt x="294314" y="53672"/>
                </a:lnTo>
                <a:cubicBezTo>
                  <a:pt x="294314" y="24123"/>
                  <a:pt x="318476" y="0"/>
                  <a:pt x="348073" y="0"/>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85" name="组合 43"/>
          <p:cNvGrpSpPr/>
          <p:nvPr>
            <p:custDataLst>
              <p:tags r:id="rId23"/>
            </p:custDataLst>
          </p:nvPr>
        </p:nvGrpSpPr>
        <p:grpSpPr bwMode="gray">
          <a:xfrm>
            <a:off x="1300818" y="4869153"/>
            <a:ext cx="172816" cy="171790"/>
            <a:chOff x="8377237" y="1712913"/>
            <a:chExt cx="266700" cy="265113"/>
          </a:xfrm>
          <a:solidFill>
            <a:srgbClr val="FFFFFF"/>
          </a:solidFill>
        </p:grpSpPr>
        <p:sp>
          <p:nvSpPr>
            <p:cNvPr id="186" name="Freeform 105"/>
            <p:cNvSpPr/>
            <p:nvPr>
              <p:custDataLst>
                <p:tags r:id="rId137"/>
              </p:custDataLst>
            </p:nvPr>
          </p:nvSpPr>
          <p:spPr bwMode="gray">
            <a:xfrm>
              <a:off x="8402637" y="1925638"/>
              <a:ext cx="217488" cy="4763"/>
            </a:xfrm>
            <a:custGeom>
              <a:avLst/>
              <a:gdLst>
                <a:gd name="T0" fmla="*/ 2 w 155"/>
                <a:gd name="T1" fmla="*/ 4 h 4"/>
                <a:gd name="T2" fmla="*/ 153 w 155"/>
                <a:gd name="T3" fmla="*/ 4 h 4"/>
                <a:gd name="T4" fmla="*/ 155 w 155"/>
                <a:gd name="T5" fmla="*/ 2 h 4"/>
                <a:gd name="T6" fmla="*/ 153 w 155"/>
                <a:gd name="T7" fmla="*/ 0 h 4"/>
                <a:gd name="T8" fmla="*/ 2 w 155"/>
                <a:gd name="T9" fmla="*/ 0 h 4"/>
                <a:gd name="T10" fmla="*/ 0 w 155"/>
                <a:gd name="T11" fmla="*/ 2 h 4"/>
                <a:gd name="T12" fmla="*/ 2 w 15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5" h="4">
                  <a:moveTo>
                    <a:pt x="2" y="4"/>
                  </a:moveTo>
                  <a:cubicBezTo>
                    <a:pt x="153" y="4"/>
                    <a:pt x="153" y="4"/>
                    <a:pt x="153" y="4"/>
                  </a:cubicBezTo>
                  <a:cubicBezTo>
                    <a:pt x="154" y="4"/>
                    <a:pt x="155" y="3"/>
                    <a:pt x="155" y="2"/>
                  </a:cubicBezTo>
                  <a:cubicBezTo>
                    <a:pt x="155" y="1"/>
                    <a:pt x="154" y="0"/>
                    <a:pt x="153"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7" name="Freeform 106"/>
            <p:cNvSpPr/>
            <p:nvPr>
              <p:custDataLst>
                <p:tags r:id="rId138"/>
              </p:custDataLst>
            </p:nvPr>
          </p:nvSpPr>
          <p:spPr bwMode="gray">
            <a:xfrm>
              <a:off x="8401050" y="1931988"/>
              <a:ext cx="222250" cy="7938"/>
            </a:xfrm>
            <a:custGeom>
              <a:avLst/>
              <a:gdLst>
                <a:gd name="T0" fmla="*/ 2 w 158"/>
                <a:gd name="T1" fmla="*/ 0 h 5"/>
                <a:gd name="T2" fmla="*/ 0 w 158"/>
                <a:gd name="T3" fmla="*/ 2 h 5"/>
                <a:gd name="T4" fmla="*/ 2 w 158"/>
                <a:gd name="T5" fmla="*/ 5 h 5"/>
                <a:gd name="T6" fmla="*/ 155 w 158"/>
                <a:gd name="T7" fmla="*/ 5 h 5"/>
                <a:gd name="T8" fmla="*/ 158 w 158"/>
                <a:gd name="T9" fmla="*/ 2 h 5"/>
                <a:gd name="T10" fmla="*/ 155 w 158"/>
                <a:gd name="T11" fmla="*/ 0 h 5"/>
                <a:gd name="T12" fmla="*/ 2 w 15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58" h="5">
                  <a:moveTo>
                    <a:pt x="2" y="0"/>
                  </a:moveTo>
                  <a:cubicBezTo>
                    <a:pt x="1" y="0"/>
                    <a:pt x="0" y="1"/>
                    <a:pt x="0" y="2"/>
                  </a:cubicBezTo>
                  <a:cubicBezTo>
                    <a:pt x="0" y="4"/>
                    <a:pt x="1" y="5"/>
                    <a:pt x="2" y="5"/>
                  </a:cubicBezTo>
                  <a:cubicBezTo>
                    <a:pt x="155" y="5"/>
                    <a:pt x="155" y="5"/>
                    <a:pt x="155" y="5"/>
                  </a:cubicBezTo>
                  <a:cubicBezTo>
                    <a:pt x="157" y="5"/>
                    <a:pt x="158" y="4"/>
                    <a:pt x="158" y="2"/>
                  </a:cubicBezTo>
                  <a:cubicBezTo>
                    <a:pt x="158" y="1"/>
                    <a:pt x="157" y="0"/>
                    <a:pt x="155" y="0"/>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8" name="Freeform 107"/>
            <p:cNvSpPr/>
            <p:nvPr>
              <p:custDataLst>
                <p:tags r:id="rId139"/>
              </p:custDataLst>
            </p:nvPr>
          </p:nvSpPr>
          <p:spPr bwMode="gray">
            <a:xfrm>
              <a:off x="8397875" y="1941513"/>
              <a:ext cx="227013" cy="4763"/>
            </a:xfrm>
            <a:custGeom>
              <a:avLst/>
              <a:gdLst>
                <a:gd name="T0" fmla="*/ 3 w 161"/>
                <a:gd name="T1" fmla="*/ 0 h 4"/>
                <a:gd name="T2" fmla="*/ 0 w 161"/>
                <a:gd name="T3" fmla="*/ 2 h 4"/>
                <a:gd name="T4" fmla="*/ 3 w 161"/>
                <a:gd name="T5" fmla="*/ 4 h 4"/>
                <a:gd name="T6" fmla="*/ 159 w 161"/>
                <a:gd name="T7" fmla="*/ 4 h 4"/>
                <a:gd name="T8" fmla="*/ 161 w 161"/>
                <a:gd name="T9" fmla="*/ 2 h 4"/>
                <a:gd name="T10" fmla="*/ 159 w 161"/>
                <a:gd name="T11" fmla="*/ 0 h 4"/>
                <a:gd name="T12" fmla="*/ 3 w 16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1" h="4">
                  <a:moveTo>
                    <a:pt x="3" y="0"/>
                  </a:moveTo>
                  <a:cubicBezTo>
                    <a:pt x="2" y="0"/>
                    <a:pt x="0" y="1"/>
                    <a:pt x="0" y="2"/>
                  </a:cubicBezTo>
                  <a:cubicBezTo>
                    <a:pt x="0" y="3"/>
                    <a:pt x="2" y="4"/>
                    <a:pt x="3" y="4"/>
                  </a:cubicBezTo>
                  <a:cubicBezTo>
                    <a:pt x="159" y="4"/>
                    <a:pt x="159" y="4"/>
                    <a:pt x="159" y="4"/>
                  </a:cubicBezTo>
                  <a:cubicBezTo>
                    <a:pt x="160" y="4"/>
                    <a:pt x="161" y="3"/>
                    <a:pt x="161" y="2"/>
                  </a:cubicBezTo>
                  <a:cubicBezTo>
                    <a:pt x="161" y="1"/>
                    <a:pt x="160" y="0"/>
                    <a:pt x="159"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9" name="Freeform 108"/>
            <p:cNvSpPr>
              <a:spLocks noEditPoints="1"/>
            </p:cNvSpPr>
            <p:nvPr>
              <p:custDataLst>
                <p:tags r:id="rId140"/>
              </p:custDataLst>
            </p:nvPr>
          </p:nvSpPr>
          <p:spPr bwMode="gray">
            <a:xfrm>
              <a:off x="8377237" y="1712913"/>
              <a:ext cx="266700" cy="265113"/>
            </a:xfrm>
            <a:custGeom>
              <a:avLst/>
              <a:gdLst>
                <a:gd name="T0" fmla="*/ 18 w 190"/>
                <a:gd name="T1" fmla="*/ 142 h 188"/>
                <a:gd name="T2" fmla="*/ 18 w 190"/>
                <a:gd name="T3" fmla="*/ 188 h 188"/>
                <a:gd name="T4" fmla="*/ 190 w 190"/>
                <a:gd name="T5" fmla="*/ 172 h 188"/>
                <a:gd name="T6" fmla="*/ 160 w 190"/>
                <a:gd name="T7" fmla="*/ 142 h 188"/>
                <a:gd name="T8" fmla="*/ 158 w 190"/>
                <a:gd name="T9" fmla="*/ 139 h 188"/>
                <a:gd name="T10" fmla="*/ 160 w 190"/>
                <a:gd name="T11" fmla="*/ 136 h 188"/>
                <a:gd name="T12" fmla="*/ 185 w 190"/>
                <a:gd name="T13" fmla="*/ 118 h 188"/>
                <a:gd name="T14" fmla="*/ 163 w 190"/>
                <a:gd name="T15" fmla="*/ 0 h 188"/>
                <a:gd name="T16" fmla="*/ 10 w 190"/>
                <a:gd name="T17" fmla="*/ 16 h 188"/>
                <a:gd name="T18" fmla="*/ 21 w 190"/>
                <a:gd name="T19" fmla="*/ 136 h 188"/>
                <a:gd name="T20" fmla="*/ 32 w 190"/>
                <a:gd name="T21" fmla="*/ 137 h 188"/>
                <a:gd name="T22" fmla="*/ 33 w 190"/>
                <a:gd name="T23" fmla="*/ 139 h 188"/>
                <a:gd name="T24" fmla="*/ 32 w 190"/>
                <a:gd name="T25" fmla="*/ 142 h 188"/>
                <a:gd name="T26" fmla="*/ 98 w 190"/>
                <a:gd name="T27" fmla="*/ 181 h 188"/>
                <a:gd name="T28" fmla="*/ 97 w 190"/>
                <a:gd name="T29" fmla="*/ 185 h 188"/>
                <a:gd name="T30" fmla="*/ 94 w 190"/>
                <a:gd name="T31" fmla="*/ 183 h 188"/>
                <a:gd name="T32" fmla="*/ 83 w 190"/>
                <a:gd name="T33" fmla="*/ 181 h 188"/>
                <a:gd name="T34" fmla="*/ 89 w 190"/>
                <a:gd name="T35" fmla="*/ 171 h 188"/>
                <a:gd name="T36" fmla="*/ 107 w 190"/>
                <a:gd name="T37" fmla="*/ 178 h 188"/>
                <a:gd name="T38" fmla="*/ 28 w 190"/>
                <a:gd name="T39" fmla="*/ 126 h 188"/>
                <a:gd name="T40" fmla="*/ 19 w 190"/>
                <a:gd name="T41" fmla="*/ 20 h 188"/>
                <a:gd name="T42" fmla="*/ 158 w 190"/>
                <a:gd name="T43" fmla="*/ 8 h 188"/>
                <a:gd name="T44" fmla="*/ 175 w 190"/>
                <a:gd name="T45" fmla="*/ 112 h 188"/>
                <a:gd name="T46" fmla="*/ 28 w 190"/>
                <a:gd name="T47" fmla="*/ 126 h 188"/>
                <a:gd name="T48" fmla="*/ 140 w 190"/>
                <a:gd name="T49" fmla="*/ 142 h 188"/>
                <a:gd name="T50" fmla="*/ 53 w 190"/>
                <a:gd name="T51" fmla="*/ 142 h 188"/>
                <a:gd name="T52" fmla="*/ 51 w 190"/>
                <a:gd name="T53" fmla="*/ 139 h 188"/>
                <a:gd name="T54" fmla="*/ 53 w 190"/>
                <a:gd name="T55" fmla="*/ 136 h 188"/>
                <a:gd name="T56" fmla="*/ 114 w 190"/>
                <a:gd name="T57" fmla="*/ 136 h 188"/>
                <a:gd name="T58" fmla="*/ 139 w 190"/>
                <a:gd name="T59" fmla="*/ 137 h 188"/>
                <a:gd name="T60" fmla="*/ 141 w 190"/>
                <a:gd name="T61" fmla="*/ 139 h 188"/>
                <a:gd name="T62" fmla="*/ 179 w 190"/>
                <a:gd name="T63" fmla="*/ 161 h 188"/>
                <a:gd name="T64" fmla="*/ 20 w 190"/>
                <a:gd name="T65" fmla="*/ 168 h 188"/>
                <a:gd name="T66" fmla="*/ 18 w 190"/>
                <a:gd name="T67" fmla="*/ 14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0" h="188">
                  <a:moveTo>
                    <a:pt x="32" y="142"/>
                  </a:moveTo>
                  <a:cubicBezTo>
                    <a:pt x="18" y="142"/>
                    <a:pt x="18" y="142"/>
                    <a:pt x="18" y="142"/>
                  </a:cubicBezTo>
                  <a:cubicBezTo>
                    <a:pt x="8" y="142"/>
                    <a:pt x="0" y="160"/>
                    <a:pt x="0" y="172"/>
                  </a:cubicBezTo>
                  <a:cubicBezTo>
                    <a:pt x="0" y="185"/>
                    <a:pt x="8" y="188"/>
                    <a:pt x="18" y="188"/>
                  </a:cubicBezTo>
                  <a:cubicBezTo>
                    <a:pt x="172" y="188"/>
                    <a:pt x="172" y="188"/>
                    <a:pt x="172" y="188"/>
                  </a:cubicBezTo>
                  <a:cubicBezTo>
                    <a:pt x="182" y="188"/>
                    <a:pt x="190" y="185"/>
                    <a:pt x="190" y="172"/>
                  </a:cubicBezTo>
                  <a:cubicBezTo>
                    <a:pt x="190" y="160"/>
                    <a:pt x="182" y="142"/>
                    <a:pt x="172" y="142"/>
                  </a:cubicBezTo>
                  <a:cubicBezTo>
                    <a:pt x="160" y="142"/>
                    <a:pt x="160" y="142"/>
                    <a:pt x="160" y="142"/>
                  </a:cubicBezTo>
                  <a:cubicBezTo>
                    <a:pt x="160" y="142"/>
                    <a:pt x="160" y="142"/>
                    <a:pt x="160" y="142"/>
                  </a:cubicBezTo>
                  <a:cubicBezTo>
                    <a:pt x="159" y="141"/>
                    <a:pt x="158" y="140"/>
                    <a:pt x="158" y="139"/>
                  </a:cubicBezTo>
                  <a:cubicBezTo>
                    <a:pt x="158" y="139"/>
                    <a:pt x="159" y="138"/>
                    <a:pt x="159" y="137"/>
                  </a:cubicBezTo>
                  <a:cubicBezTo>
                    <a:pt x="159" y="137"/>
                    <a:pt x="160" y="137"/>
                    <a:pt x="160" y="136"/>
                  </a:cubicBezTo>
                  <a:cubicBezTo>
                    <a:pt x="169" y="136"/>
                    <a:pt x="169" y="136"/>
                    <a:pt x="169" y="136"/>
                  </a:cubicBezTo>
                  <a:cubicBezTo>
                    <a:pt x="179" y="136"/>
                    <a:pt x="186" y="128"/>
                    <a:pt x="185" y="118"/>
                  </a:cubicBezTo>
                  <a:cubicBezTo>
                    <a:pt x="180" y="16"/>
                    <a:pt x="180" y="16"/>
                    <a:pt x="180" y="16"/>
                  </a:cubicBezTo>
                  <a:cubicBezTo>
                    <a:pt x="180" y="8"/>
                    <a:pt x="172" y="0"/>
                    <a:pt x="163" y="0"/>
                  </a:cubicBezTo>
                  <a:cubicBezTo>
                    <a:pt x="27" y="0"/>
                    <a:pt x="27" y="0"/>
                    <a:pt x="27" y="0"/>
                  </a:cubicBezTo>
                  <a:cubicBezTo>
                    <a:pt x="18" y="0"/>
                    <a:pt x="10" y="8"/>
                    <a:pt x="10" y="16"/>
                  </a:cubicBezTo>
                  <a:cubicBezTo>
                    <a:pt x="5" y="118"/>
                    <a:pt x="5" y="118"/>
                    <a:pt x="5" y="118"/>
                  </a:cubicBezTo>
                  <a:cubicBezTo>
                    <a:pt x="4" y="128"/>
                    <a:pt x="11" y="136"/>
                    <a:pt x="21" y="136"/>
                  </a:cubicBezTo>
                  <a:cubicBezTo>
                    <a:pt x="32" y="136"/>
                    <a:pt x="32" y="136"/>
                    <a:pt x="32" y="136"/>
                  </a:cubicBezTo>
                  <a:cubicBezTo>
                    <a:pt x="32" y="137"/>
                    <a:pt x="32" y="137"/>
                    <a:pt x="32" y="137"/>
                  </a:cubicBezTo>
                  <a:cubicBezTo>
                    <a:pt x="32" y="137"/>
                    <a:pt x="32" y="137"/>
                    <a:pt x="33" y="137"/>
                  </a:cubicBezTo>
                  <a:cubicBezTo>
                    <a:pt x="33" y="138"/>
                    <a:pt x="33" y="139"/>
                    <a:pt x="33" y="139"/>
                  </a:cubicBezTo>
                  <a:cubicBezTo>
                    <a:pt x="33" y="140"/>
                    <a:pt x="33" y="141"/>
                    <a:pt x="32" y="142"/>
                  </a:cubicBezTo>
                  <a:cubicBezTo>
                    <a:pt x="32" y="142"/>
                    <a:pt x="32" y="142"/>
                    <a:pt x="32" y="142"/>
                  </a:cubicBezTo>
                  <a:close/>
                  <a:moveTo>
                    <a:pt x="107" y="181"/>
                  </a:moveTo>
                  <a:cubicBezTo>
                    <a:pt x="98" y="181"/>
                    <a:pt x="98" y="181"/>
                    <a:pt x="98" y="181"/>
                  </a:cubicBezTo>
                  <a:cubicBezTo>
                    <a:pt x="97" y="181"/>
                    <a:pt x="96" y="182"/>
                    <a:pt x="96" y="183"/>
                  </a:cubicBezTo>
                  <a:cubicBezTo>
                    <a:pt x="96" y="184"/>
                    <a:pt x="96" y="184"/>
                    <a:pt x="97" y="185"/>
                  </a:cubicBezTo>
                  <a:cubicBezTo>
                    <a:pt x="93" y="185"/>
                    <a:pt x="93" y="185"/>
                    <a:pt x="93" y="185"/>
                  </a:cubicBezTo>
                  <a:cubicBezTo>
                    <a:pt x="93" y="184"/>
                    <a:pt x="94" y="184"/>
                    <a:pt x="94" y="183"/>
                  </a:cubicBezTo>
                  <a:cubicBezTo>
                    <a:pt x="94" y="182"/>
                    <a:pt x="93" y="181"/>
                    <a:pt x="91" y="181"/>
                  </a:cubicBezTo>
                  <a:cubicBezTo>
                    <a:pt x="83" y="181"/>
                    <a:pt x="83" y="181"/>
                    <a:pt x="83" y="181"/>
                  </a:cubicBezTo>
                  <a:cubicBezTo>
                    <a:pt x="83" y="180"/>
                    <a:pt x="82" y="179"/>
                    <a:pt x="82" y="178"/>
                  </a:cubicBezTo>
                  <a:cubicBezTo>
                    <a:pt x="82" y="171"/>
                    <a:pt x="85" y="171"/>
                    <a:pt x="89" y="171"/>
                  </a:cubicBezTo>
                  <a:cubicBezTo>
                    <a:pt x="101" y="171"/>
                    <a:pt x="101" y="171"/>
                    <a:pt x="101" y="171"/>
                  </a:cubicBezTo>
                  <a:cubicBezTo>
                    <a:pt x="104" y="171"/>
                    <a:pt x="107" y="171"/>
                    <a:pt x="107" y="178"/>
                  </a:cubicBezTo>
                  <a:cubicBezTo>
                    <a:pt x="107" y="179"/>
                    <a:pt x="107" y="180"/>
                    <a:pt x="107" y="181"/>
                  </a:cubicBezTo>
                  <a:close/>
                  <a:moveTo>
                    <a:pt x="28" y="126"/>
                  </a:moveTo>
                  <a:cubicBezTo>
                    <a:pt x="20" y="126"/>
                    <a:pt x="14" y="119"/>
                    <a:pt x="15" y="112"/>
                  </a:cubicBezTo>
                  <a:cubicBezTo>
                    <a:pt x="19" y="20"/>
                    <a:pt x="19" y="20"/>
                    <a:pt x="19" y="20"/>
                  </a:cubicBezTo>
                  <a:cubicBezTo>
                    <a:pt x="19" y="13"/>
                    <a:pt x="25" y="8"/>
                    <a:pt x="32" y="8"/>
                  </a:cubicBezTo>
                  <a:cubicBezTo>
                    <a:pt x="158" y="8"/>
                    <a:pt x="158" y="8"/>
                    <a:pt x="158" y="8"/>
                  </a:cubicBezTo>
                  <a:cubicBezTo>
                    <a:pt x="165" y="8"/>
                    <a:pt x="171" y="13"/>
                    <a:pt x="171" y="20"/>
                  </a:cubicBezTo>
                  <a:cubicBezTo>
                    <a:pt x="175" y="112"/>
                    <a:pt x="175" y="112"/>
                    <a:pt x="175" y="112"/>
                  </a:cubicBezTo>
                  <a:cubicBezTo>
                    <a:pt x="176" y="119"/>
                    <a:pt x="170" y="126"/>
                    <a:pt x="162" y="126"/>
                  </a:cubicBezTo>
                  <a:lnTo>
                    <a:pt x="28" y="126"/>
                  </a:lnTo>
                  <a:close/>
                  <a:moveTo>
                    <a:pt x="141" y="139"/>
                  </a:moveTo>
                  <a:cubicBezTo>
                    <a:pt x="141" y="140"/>
                    <a:pt x="140" y="141"/>
                    <a:pt x="140" y="142"/>
                  </a:cubicBezTo>
                  <a:cubicBezTo>
                    <a:pt x="139" y="142"/>
                    <a:pt x="139" y="142"/>
                    <a:pt x="139" y="142"/>
                  </a:cubicBezTo>
                  <a:cubicBezTo>
                    <a:pt x="53" y="142"/>
                    <a:pt x="53" y="142"/>
                    <a:pt x="53" y="142"/>
                  </a:cubicBezTo>
                  <a:cubicBezTo>
                    <a:pt x="53" y="142"/>
                    <a:pt x="53" y="142"/>
                    <a:pt x="53" y="142"/>
                  </a:cubicBezTo>
                  <a:cubicBezTo>
                    <a:pt x="52" y="141"/>
                    <a:pt x="51" y="140"/>
                    <a:pt x="51" y="139"/>
                  </a:cubicBezTo>
                  <a:cubicBezTo>
                    <a:pt x="51" y="139"/>
                    <a:pt x="52" y="138"/>
                    <a:pt x="52" y="137"/>
                  </a:cubicBezTo>
                  <a:cubicBezTo>
                    <a:pt x="52" y="137"/>
                    <a:pt x="53" y="137"/>
                    <a:pt x="53" y="136"/>
                  </a:cubicBezTo>
                  <a:cubicBezTo>
                    <a:pt x="67" y="136"/>
                    <a:pt x="67" y="136"/>
                    <a:pt x="67" y="136"/>
                  </a:cubicBezTo>
                  <a:cubicBezTo>
                    <a:pt x="114" y="136"/>
                    <a:pt x="114" y="136"/>
                    <a:pt x="114" y="136"/>
                  </a:cubicBezTo>
                  <a:cubicBezTo>
                    <a:pt x="139" y="136"/>
                    <a:pt x="139" y="136"/>
                    <a:pt x="139" y="136"/>
                  </a:cubicBezTo>
                  <a:cubicBezTo>
                    <a:pt x="139" y="137"/>
                    <a:pt x="139" y="137"/>
                    <a:pt x="139" y="137"/>
                  </a:cubicBezTo>
                  <a:cubicBezTo>
                    <a:pt x="139" y="137"/>
                    <a:pt x="140" y="137"/>
                    <a:pt x="140" y="137"/>
                  </a:cubicBezTo>
                  <a:cubicBezTo>
                    <a:pt x="140" y="138"/>
                    <a:pt x="141" y="139"/>
                    <a:pt x="141" y="139"/>
                  </a:cubicBezTo>
                  <a:close/>
                  <a:moveTo>
                    <a:pt x="172" y="149"/>
                  </a:moveTo>
                  <a:cubicBezTo>
                    <a:pt x="177" y="149"/>
                    <a:pt x="180" y="157"/>
                    <a:pt x="179" y="161"/>
                  </a:cubicBezTo>
                  <a:cubicBezTo>
                    <a:pt x="179" y="165"/>
                    <a:pt x="175" y="168"/>
                    <a:pt x="170" y="168"/>
                  </a:cubicBezTo>
                  <a:cubicBezTo>
                    <a:pt x="20" y="168"/>
                    <a:pt x="20" y="168"/>
                    <a:pt x="20" y="168"/>
                  </a:cubicBezTo>
                  <a:cubicBezTo>
                    <a:pt x="15" y="168"/>
                    <a:pt x="11" y="165"/>
                    <a:pt x="11" y="161"/>
                  </a:cubicBezTo>
                  <a:cubicBezTo>
                    <a:pt x="10" y="157"/>
                    <a:pt x="13" y="149"/>
                    <a:pt x="18" y="149"/>
                  </a:cubicBezTo>
                  <a:lnTo>
                    <a:pt x="172" y="1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defTabSz="916410" eaLnBrk="0" fontAlgn="ctr" hangingPunct="0">
                <a:spcBef>
                  <a:spcPct val="0"/>
                </a:spcBef>
                <a:spcAft>
                  <a:spcPct val="0"/>
                </a:spcAft>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90" name="椭圆 48"/>
          <p:cNvSpPr/>
          <p:nvPr>
            <p:custDataLst>
              <p:tags r:id="rId24"/>
            </p:custDataLst>
          </p:nvPr>
        </p:nvSpPr>
        <p:spPr bwMode="gray">
          <a:xfrm flipH="1">
            <a:off x="7392433" y="1976137"/>
            <a:ext cx="3653560" cy="3821629"/>
          </a:xfrm>
          <a:prstGeom prst="ellipse">
            <a:avLst/>
          </a:prstGeom>
          <a:gradFill flip="none" rotWithShape="1">
            <a:gsLst>
              <a:gs pos="30000">
                <a:srgbClr val="1D1D1A">
                  <a:lumMod val="60000"/>
                  <a:lumOff val="40000"/>
                  <a:alpha val="0"/>
                </a:srgbClr>
              </a:gs>
              <a:gs pos="100000">
                <a:srgbClr val="1D1D1A">
                  <a:lumMod val="60000"/>
                  <a:lumOff val="40000"/>
                  <a:alpha val="0"/>
                </a:srgbClr>
              </a:gs>
            </a:gsLst>
            <a:lin ang="10800000" scaled="1"/>
          </a:gradFill>
          <a:ln w="15875" cap="flat" cmpd="sng" algn="ctr">
            <a:gradFill flip="none" rotWithShape="1">
              <a:gsLst>
                <a:gs pos="0">
                  <a:srgbClr val="1D1D1A">
                    <a:lumMod val="60000"/>
                    <a:lumOff val="40000"/>
                    <a:alpha val="50000"/>
                  </a:srgbClr>
                </a:gs>
                <a:gs pos="60000">
                  <a:srgbClr val="1D1D1A">
                    <a:lumMod val="60000"/>
                    <a:lumOff val="40000"/>
                    <a:alpha val="0"/>
                  </a:srgbClr>
                </a:gs>
              </a:gsLst>
              <a:lin ang="0" scaled="1"/>
            </a:gradFill>
            <a:prstDash val="solid"/>
            <a:miter lim="800000"/>
            <a:headEnd type="none" w="med" len="med"/>
            <a:tailEnd type="none" w="med" len="med"/>
          </a:ln>
          <a:effectLst/>
        </p:spPr>
        <p:txBody>
          <a:bodyPr vert="horz" wrap="none" lIns="122183" tIns="61092" rIns="122183" bIns="61092" numCol="1" rtlCol="0" anchor="ctr" anchorCtr="1" compatLnSpc="1"/>
          <a:lstStyle/>
          <a:p>
            <a:pPr indent="-240128" algn="ctr" defTabSz="916410" eaLnBrk="0" fontAlgn="ctr" hangingPunct="0">
              <a:lnSpc>
                <a:spcPts val="3742"/>
              </a:lnSpc>
              <a:buClr>
                <a:prstClr val="white"/>
              </a:buClr>
              <a:buSzPct val="60000"/>
              <a:buFont typeface="Arial" pitchFamily="34" charset="0"/>
              <a:buChar char="•"/>
              <a:defRPr/>
            </a:pPr>
            <a:endParaRPr lang="en-US" altLang="zh-CN" sz="1871" kern="0" dirty="0">
              <a:solidFill>
                <a:srgbClr val="000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1" name="椭圆 49"/>
          <p:cNvSpPr>
            <a:spLocks noChangeAspect="1"/>
          </p:cNvSpPr>
          <p:nvPr>
            <p:custDataLst>
              <p:tags r:id="rId25"/>
            </p:custDataLst>
          </p:nvPr>
        </p:nvSpPr>
        <p:spPr bwMode="gray">
          <a:xfrm flipH="1">
            <a:off x="10496745" y="2514836"/>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2" name="椭圆 50"/>
          <p:cNvSpPr/>
          <p:nvPr>
            <p:custDataLst>
              <p:tags r:id="rId26"/>
            </p:custDataLst>
          </p:nvPr>
        </p:nvSpPr>
        <p:spPr bwMode="gray">
          <a:xfrm flipH="1">
            <a:off x="7588739" y="2404950"/>
            <a:ext cx="2881494" cy="2881494"/>
          </a:xfrm>
          <a:prstGeom prst="ellipse">
            <a:avLst/>
          </a:prstGeom>
          <a:gradFill flip="none" rotWithShape="1">
            <a:gsLst>
              <a:gs pos="30000">
                <a:srgbClr val="1D1D1A">
                  <a:lumMod val="60000"/>
                  <a:lumOff val="40000"/>
                  <a:alpha val="0"/>
                </a:srgbClr>
              </a:gs>
              <a:gs pos="100000">
                <a:srgbClr val="1D1D1A">
                  <a:lumMod val="60000"/>
                  <a:lumOff val="40000"/>
                  <a:alpha val="0"/>
                </a:srgbClr>
              </a:gs>
            </a:gsLst>
            <a:lin ang="10800000" scaled="1"/>
          </a:gradFill>
          <a:ln w="15875" cap="flat" cmpd="sng" algn="ctr">
            <a:gradFill flip="none" rotWithShape="1">
              <a:gsLst>
                <a:gs pos="0">
                  <a:srgbClr val="1D1D1A">
                    <a:lumMod val="60000"/>
                    <a:lumOff val="40000"/>
                    <a:alpha val="50000"/>
                  </a:srgbClr>
                </a:gs>
                <a:gs pos="60000">
                  <a:srgbClr val="1D1D1A">
                    <a:lumMod val="60000"/>
                    <a:lumOff val="40000"/>
                    <a:alpha val="0"/>
                  </a:srgbClr>
                </a:gs>
              </a:gsLst>
              <a:lin ang="0" scaled="1"/>
            </a:gradFill>
            <a:prstDash val="solid"/>
            <a:miter lim="800000"/>
            <a:headEnd type="none" w="med" len="med"/>
            <a:tailEnd type="none" w="med" len="med"/>
          </a:ln>
          <a:effectLst/>
        </p:spPr>
        <p:txBody>
          <a:bodyPr vert="horz" wrap="none" lIns="122183" tIns="61092" rIns="122183" bIns="61092" numCol="1" rtlCol="0" anchor="ctr" anchorCtr="1" compatLnSpc="1"/>
          <a:lstStyle/>
          <a:p>
            <a:pPr indent="-240128" algn="ctr" defTabSz="916410" eaLnBrk="0" fontAlgn="ctr" hangingPunct="0">
              <a:lnSpc>
                <a:spcPts val="3742"/>
              </a:lnSpc>
              <a:buClr>
                <a:prstClr val="white"/>
              </a:buClr>
              <a:buSzPct val="60000"/>
              <a:buFont typeface="Arial" pitchFamily="34" charset="0"/>
              <a:buChar char="•"/>
              <a:defRPr/>
            </a:pPr>
            <a:endParaRPr lang="en-US" altLang="zh-CN" sz="1871" kern="0" dirty="0">
              <a:solidFill>
                <a:srgbClr val="000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3" name="椭圆 51"/>
          <p:cNvSpPr/>
          <p:nvPr>
            <p:custDataLst>
              <p:tags r:id="rId27"/>
            </p:custDataLst>
          </p:nvPr>
        </p:nvSpPr>
        <p:spPr bwMode="gray">
          <a:xfrm flipH="1">
            <a:off x="10051864" y="2905483"/>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4" name="椭圆 52"/>
          <p:cNvSpPr/>
          <p:nvPr>
            <p:custDataLst>
              <p:tags r:id="rId28"/>
            </p:custDataLst>
          </p:nvPr>
        </p:nvSpPr>
        <p:spPr bwMode="gray">
          <a:xfrm flipH="1">
            <a:off x="10102774" y="4241866"/>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5" name="燕尾形 53"/>
          <p:cNvSpPr>
            <a:spLocks noChangeAspect="1"/>
          </p:cNvSpPr>
          <p:nvPr>
            <p:custDataLst>
              <p:tags r:id="rId29"/>
            </p:custDataLst>
          </p:nvPr>
        </p:nvSpPr>
        <p:spPr bwMode="gray">
          <a:xfrm rot="16200000">
            <a:off x="10413127" y="3694290"/>
            <a:ext cx="115666" cy="168363"/>
          </a:xfrm>
          <a:prstGeom prst="chevron">
            <a:avLst>
              <a:gd name="adj" fmla="val 72593"/>
            </a:avLst>
          </a:prstGeom>
          <a:solidFill>
            <a:srgbClr val="1D1D1A">
              <a:lumMod val="60000"/>
              <a:lumOff val="40000"/>
            </a:srgbClr>
          </a:solidFill>
          <a:ln w="12700" cap="flat" cmpd="sng" algn="ctr">
            <a:noFill/>
            <a:prstDash val="solid"/>
            <a:miter lim="800000"/>
          </a:ln>
          <a:effectLst/>
        </p:spPr>
        <p:txBody>
          <a:bodyPr rtlCol="0" anchor="ctr"/>
          <a:lstStyle/>
          <a:p>
            <a:pPr algn="ctr" defTabSz="916410" eaLnBrk="0" fontAlgn="ctr" hangingPunct="0">
              <a:defRPr/>
            </a:pPr>
            <a:endParaRPr lang="en-US" altLang="zh-CN" sz="1016"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6" name="文本框 427"/>
          <p:cNvSpPr txBox="1"/>
          <p:nvPr>
            <p:custDataLst>
              <p:tags r:id="rId30"/>
            </p:custDataLst>
          </p:nvPr>
        </p:nvSpPr>
        <p:spPr bwMode="gray">
          <a:xfrm>
            <a:off x="9999201" y="4790742"/>
            <a:ext cx="611066" cy="276999"/>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rPr>
              <a:t>Cloud</a:t>
            </a:r>
          </a:p>
        </p:txBody>
      </p:sp>
      <p:sp>
        <p:nvSpPr>
          <p:cNvPr id="197" name="文本框 428"/>
          <p:cNvSpPr txBox="1"/>
          <p:nvPr>
            <p:custDataLst>
              <p:tags r:id="rId31"/>
            </p:custDataLst>
          </p:nvPr>
        </p:nvSpPr>
        <p:spPr bwMode="gray">
          <a:xfrm>
            <a:off x="10021691" y="3342949"/>
            <a:ext cx="338554" cy="276999"/>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rPr>
              <a:t>AI</a:t>
            </a:r>
          </a:p>
        </p:txBody>
      </p:sp>
      <p:grpSp>
        <p:nvGrpSpPr>
          <p:cNvPr id="198" name="组合 57"/>
          <p:cNvGrpSpPr/>
          <p:nvPr>
            <p:custDataLst>
              <p:tags r:id="rId32"/>
            </p:custDataLst>
          </p:nvPr>
        </p:nvGrpSpPr>
        <p:grpSpPr bwMode="gray">
          <a:xfrm>
            <a:off x="8085805" y="3081199"/>
            <a:ext cx="1395338" cy="875726"/>
            <a:chOff x="6138996" y="2058050"/>
            <a:chExt cx="1044242" cy="655382"/>
          </a:xfrm>
          <a:solidFill>
            <a:srgbClr val="2D80BA"/>
          </a:solidFill>
        </p:grpSpPr>
        <p:grpSp>
          <p:nvGrpSpPr>
            <p:cNvPr id="199" name="组合 74"/>
            <p:cNvGrpSpPr/>
            <p:nvPr>
              <p:custDataLst>
                <p:tags r:id="rId123"/>
              </p:custDataLst>
            </p:nvPr>
          </p:nvGrpSpPr>
          <p:grpSpPr bwMode="gray">
            <a:xfrm>
              <a:off x="6138996" y="2058050"/>
              <a:ext cx="1044242" cy="632869"/>
              <a:chOff x="6139036" y="2058051"/>
              <a:chExt cx="1044249" cy="632869"/>
            </a:xfrm>
            <a:grpFill/>
          </p:grpSpPr>
          <p:sp>
            <p:nvSpPr>
              <p:cNvPr id="202" name="Freeform 148"/>
              <p:cNvSpPr/>
              <p:nvPr>
                <p:custDataLst>
                  <p:tags r:id="rId126"/>
                </p:custDataLst>
              </p:nvPr>
            </p:nvSpPr>
            <p:spPr bwMode="gray">
              <a:xfrm>
                <a:off x="6139036" y="2058051"/>
                <a:ext cx="1044249" cy="632869"/>
              </a:xfrm>
              <a:custGeom>
                <a:avLst/>
                <a:gdLst>
                  <a:gd name="T0" fmla="*/ 2147483646 w 1754"/>
                  <a:gd name="T1" fmla="*/ 2147483646 h 1065"/>
                  <a:gd name="T2" fmla="*/ 2147483646 w 1754"/>
                  <a:gd name="T3" fmla="*/ 2147483646 h 1065"/>
                  <a:gd name="T4" fmla="*/ 2147483646 w 1754"/>
                  <a:gd name="T5" fmla="*/ 2147483646 h 1065"/>
                  <a:gd name="T6" fmla="*/ 2147483646 w 1754"/>
                  <a:gd name="T7" fmla="*/ 2147483646 h 1065"/>
                  <a:gd name="T8" fmla="*/ 2147483646 w 1754"/>
                  <a:gd name="T9" fmla="*/ 2147483646 h 1065"/>
                  <a:gd name="T10" fmla="*/ 2147483646 w 1754"/>
                  <a:gd name="T11" fmla="*/ 2147483646 h 1065"/>
                  <a:gd name="T12" fmla="*/ 2147483646 w 1754"/>
                  <a:gd name="T13" fmla="*/ 2147483646 h 1065"/>
                  <a:gd name="T14" fmla="*/ 2147483646 w 1754"/>
                  <a:gd name="T15" fmla="*/ 2147483646 h 1065"/>
                  <a:gd name="T16" fmla="*/ 2147483646 w 1754"/>
                  <a:gd name="T17" fmla="*/ 2147483646 h 1065"/>
                  <a:gd name="T18" fmla="*/ 2147483646 w 1754"/>
                  <a:gd name="T19" fmla="*/ 2147483646 h 1065"/>
                  <a:gd name="T20" fmla="*/ 2147483646 w 1754"/>
                  <a:gd name="T21" fmla="*/ 2147483646 h 1065"/>
                  <a:gd name="T22" fmla="*/ 2147483646 w 1754"/>
                  <a:gd name="T23" fmla="*/ 2147483646 h 1065"/>
                  <a:gd name="T24" fmla="*/ 2147483646 w 1754"/>
                  <a:gd name="T25" fmla="*/ 2147483646 h 1065"/>
                  <a:gd name="T26" fmla="*/ 2147483646 w 1754"/>
                  <a:gd name="T27" fmla="*/ 2147483646 h 1065"/>
                  <a:gd name="T28" fmla="*/ 2147483646 w 1754"/>
                  <a:gd name="T29" fmla="*/ 2147483646 h 1065"/>
                  <a:gd name="T30" fmla="*/ 2147483646 w 1754"/>
                  <a:gd name="T31" fmla="*/ 2147483646 h 1065"/>
                  <a:gd name="T32" fmla="*/ 2147483646 w 1754"/>
                  <a:gd name="T33" fmla="*/ 2147483646 h 1065"/>
                  <a:gd name="T34" fmla="*/ 0 w 1754"/>
                  <a:gd name="T35" fmla="*/ 2147483646 h 1065"/>
                  <a:gd name="T36" fmla="*/ 2147483646 w 1754"/>
                  <a:gd name="T37" fmla="*/ 2147483646 h 1065"/>
                  <a:gd name="T38" fmla="*/ 2147483646 w 1754"/>
                  <a:gd name="T39" fmla="*/ 0 h 1065"/>
                  <a:gd name="T40" fmla="*/ 2147483646 w 1754"/>
                  <a:gd name="T41" fmla="*/ 2147483646 h 1065"/>
                  <a:gd name="T42" fmla="*/ 2147483646 w 1754"/>
                  <a:gd name="T43" fmla="*/ 2147483646 h 1065"/>
                  <a:gd name="T44" fmla="*/ 2147483646 w 1754"/>
                  <a:gd name="T45" fmla="*/ 2147483646 h 1065"/>
                  <a:gd name="T46" fmla="*/ 2147483646 w 1754"/>
                  <a:gd name="T47" fmla="*/ 2147483646 h 10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5"/>
                  <a:gd name="T74" fmla="*/ 1754 w 1754"/>
                  <a:gd name="T75" fmla="*/ 1065 h 10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5">
                    <a:moveTo>
                      <a:pt x="1493" y="1065"/>
                    </a:moveTo>
                    <a:lnTo>
                      <a:pt x="1493" y="1065"/>
                    </a:lnTo>
                    <a:lnTo>
                      <a:pt x="1388" y="1065"/>
                    </a:lnTo>
                    <a:lnTo>
                      <a:pt x="1388" y="999"/>
                    </a:lnTo>
                    <a:lnTo>
                      <a:pt x="1493" y="999"/>
                    </a:lnTo>
                    <a:cubicBezTo>
                      <a:pt x="1519" y="999"/>
                      <a:pt x="1541" y="992"/>
                      <a:pt x="1554" y="981"/>
                    </a:cubicBezTo>
                    <a:cubicBezTo>
                      <a:pt x="1639" y="912"/>
                      <a:pt x="1687" y="813"/>
                      <a:pt x="1687" y="710"/>
                    </a:cubicBezTo>
                    <a:cubicBezTo>
                      <a:pt x="1687" y="522"/>
                      <a:pt x="1535" y="368"/>
                      <a:pt x="1347" y="366"/>
                    </a:cubicBezTo>
                    <a:cubicBezTo>
                      <a:pt x="1335" y="366"/>
                      <a:pt x="1324" y="359"/>
                      <a:pt x="1318" y="349"/>
                    </a:cubicBezTo>
                    <a:cubicBezTo>
                      <a:pt x="1221" y="175"/>
                      <a:pt x="1037" y="66"/>
                      <a:pt x="838" y="66"/>
                    </a:cubicBezTo>
                    <a:cubicBezTo>
                      <a:pt x="588" y="66"/>
                      <a:pt x="370" y="235"/>
                      <a:pt x="307" y="478"/>
                    </a:cubicBezTo>
                    <a:cubicBezTo>
                      <a:pt x="304" y="490"/>
                      <a:pt x="293" y="500"/>
                      <a:pt x="280" y="502"/>
                    </a:cubicBezTo>
                    <a:cubicBezTo>
                      <a:pt x="158" y="520"/>
                      <a:pt x="67" y="626"/>
                      <a:pt x="67" y="749"/>
                    </a:cubicBezTo>
                    <a:cubicBezTo>
                      <a:pt x="67" y="887"/>
                      <a:pt x="179" y="999"/>
                      <a:pt x="316" y="999"/>
                    </a:cubicBezTo>
                    <a:lnTo>
                      <a:pt x="1183" y="999"/>
                    </a:lnTo>
                    <a:lnTo>
                      <a:pt x="1183" y="1065"/>
                    </a:lnTo>
                    <a:lnTo>
                      <a:pt x="316" y="1065"/>
                    </a:lnTo>
                    <a:cubicBezTo>
                      <a:pt x="142" y="1065"/>
                      <a:pt x="0" y="923"/>
                      <a:pt x="0" y="749"/>
                    </a:cubicBezTo>
                    <a:cubicBezTo>
                      <a:pt x="0" y="601"/>
                      <a:pt x="105" y="472"/>
                      <a:pt x="248" y="440"/>
                    </a:cubicBezTo>
                    <a:cubicBezTo>
                      <a:pt x="325" y="180"/>
                      <a:pt x="565" y="0"/>
                      <a:pt x="838" y="0"/>
                    </a:cubicBezTo>
                    <a:cubicBezTo>
                      <a:pt x="1055" y="0"/>
                      <a:pt x="1256" y="114"/>
                      <a:pt x="1367" y="300"/>
                    </a:cubicBezTo>
                    <a:cubicBezTo>
                      <a:pt x="1582" y="313"/>
                      <a:pt x="1754" y="492"/>
                      <a:pt x="1754" y="710"/>
                    </a:cubicBezTo>
                    <a:cubicBezTo>
                      <a:pt x="1754" y="834"/>
                      <a:pt x="1697" y="951"/>
                      <a:pt x="1596" y="1033"/>
                    </a:cubicBezTo>
                    <a:cubicBezTo>
                      <a:pt x="1570" y="1054"/>
                      <a:pt x="1535" y="1065"/>
                      <a:pt x="1493" y="1065"/>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3" name="Freeform 157"/>
              <p:cNvSpPr/>
              <p:nvPr>
                <p:custDataLst>
                  <p:tags r:id="rId127"/>
                </p:custDataLst>
              </p:nvPr>
            </p:nvSpPr>
            <p:spPr bwMode="gray">
              <a:xfrm>
                <a:off x="6626202" y="2244983"/>
                <a:ext cx="108259" cy="112610"/>
              </a:xfrm>
              <a:custGeom>
                <a:avLst/>
                <a:gdLst>
                  <a:gd name="T0" fmla="*/ 2147483646 w 181"/>
                  <a:gd name="T1" fmla="*/ 2147483646 h 189"/>
                  <a:gd name="T2" fmla="*/ 2147483646 w 181"/>
                  <a:gd name="T3" fmla="*/ 2147483646 h 189"/>
                  <a:gd name="T4" fmla="*/ 0 w 181"/>
                  <a:gd name="T5" fmla="*/ 2147483646 h 189"/>
                  <a:gd name="T6" fmla="*/ 2147483646 w 181"/>
                  <a:gd name="T7" fmla="*/ 0 h 189"/>
                  <a:gd name="T8" fmla="*/ 2147483646 w 181"/>
                  <a:gd name="T9" fmla="*/ 2147483646 h 189"/>
                  <a:gd name="T10" fmla="*/ 2147483646 w 181"/>
                  <a:gd name="T11" fmla="*/ 2147483646 h 189"/>
                  <a:gd name="T12" fmla="*/ 0 60000 65536"/>
                  <a:gd name="T13" fmla="*/ 0 60000 65536"/>
                  <a:gd name="T14" fmla="*/ 0 60000 65536"/>
                  <a:gd name="T15" fmla="*/ 0 60000 65536"/>
                  <a:gd name="T16" fmla="*/ 0 60000 65536"/>
                  <a:gd name="T17" fmla="*/ 0 60000 65536"/>
                  <a:gd name="T18" fmla="*/ 0 w 181"/>
                  <a:gd name="T19" fmla="*/ 0 h 189"/>
                  <a:gd name="T20" fmla="*/ 181 w 181"/>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181" h="189">
                    <a:moveTo>
                      <a:pt x="29" y="189"/>
                    </a:moveTo>
                    <a:lnTo>
                      <a:pt x="29" y="189"/>
                    </a:lnTo>
                    <a:lnTo>
                      <a:pt x="0" y="162"/>
                    </a:lnTo>
                    <a:lnTo>
                      <a:pt x="152" y="0"/>
                    </a:lnTo>
                    <a:lnTo>
                      <a:pt x="181" y="27"/>
                    </a:lnTo>
                    <a:lnTo>
                      <a:pt x="29" y="189"/>
                    </a:ln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4" name="Freeform 158"/>
              <p:cNvSpPr/>
              <p:nvPr>
                <p:custDataLst>
                  <p:tags r:id="rId128"/>
                </p:custDataLst>
              </p:nvPr>
            </p:nvSpPr>
            <p:spPr bwMode="gray">
              <a:xfrm>
                <a:off x="6599137" y="2429666"/>
                <a:ext cx="47364" cy="96846"/>
              </a:xfrm>
              <a:custGeom>
                <a:avLst/>
                <a:gdLst>
                  <a:gd name="T0" fmla="*/ 2147483646 w 81"/>
                  <a:gd name="T1" fmla="*/ 2147483646 h 163"/>
                  <a:gd name="T2" fmla="*/ 2147483646 w 81"/>
                  <a:gd name="T3" fmla="*/ 2147483646 h 163"/>
                  <a:gd name="T4" fmla="*/ 0 w 81"/>
                  <a:gd name="T5" fmla="*/ 2147483646 h 163"/>
                  <a:gd name="T6" fmla="*/ 2147483646 w 81"/>
                  <a:gd name="T7" fmla="*/ 0 h 163"/>
                  <a:gd name="T8" fmla="*/ 2147483646 w 81"/>
                  <a:gd name="T9" fmla="*/ 2147483646 h 163"/>
                  <a:gd name="T10" fmla="*/ 2147483646 w 81"/>
                  <a:gd name="T11" fmla="*/ 2147483646 h 163"/>
                  <a:gd name="T12" fmla="*/ 0 60000 65536"/>
                  <a:gd name="T13" fmla="*/ 0 60000 65536"/>
                  <a:gd name="T14" fmla="*/ 0 60000 65536"/>
                  <a:gd name="T15" fmla="*/ 0 60000 65536"/>
                  <a:gd name="T16" fmla="*/ 0 60000 65536"/>
                  <a:gd name="T17" fmla="*/ 0 60000 65536"/>
                  <a:gd name="T18" fmla="*/ 0 w 81"/>
                  <a:gd name="T19" fmla="*/ 0 h 163"/>
                  <a:gd name="T20" fmla="*/ 81 w 81"/>
                  <a:gd name="T21" fmla="*/ 163 h 163"/>
                </a:gdLst>
                <a:ahLst/>
                <a:cxnLst>
                  <a:cxn ang="T12">
                    <a:pos x="T0" y="T1"/>
                  </a:cxn>
                  <a:cxn ang="T13">
                    <a:pos x="T2" y="T3"/>
                  </a:cxn>
                  <a:cxn ang="T14">
                    <a:pos x="T4" y="T5"/>
                  </a:cxn>
                  <a:cxn ang="T15">
                    <a:pos x="T6" y="T7"/>
                  </a:cxn>
                  <a:cxn ang="T16">
                    <a:pos x="T8" y="T9"/>
                  </a:cxn>
                  <a:cxn ang="T17">
                    <a:pos x="T10" y="T11"/>
                  </a:cxn>
                </a:cxnLst>
                <a:rect l="T18" t="T19" r="T20" b="T21"/>
                <a:pathLst>
                  <a:path w="81" h="163">
                    <a:moveTo>
                      <a:pt x="42" y="163"/>
                    </a:moveTo>
                    <a:lnTo>
                      <a:pt x="42" y="163"/>
                    </a:lnTo>
                    <a:lnTo>
                      <a:pt x="0" y="11"/>
                    </a:lnTo>
                    <a:lnTo>
                      <a:pt x="38" y="0"/>
                    </a:lnTo>
                    <a:lnTo>
                      <a:pt x="81" y="152"/>
                    </a:lnTo>
                    <a:lnTo>
                      <a:pt x="42" y="163"/>
                    </a:ln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5" name="Freeform 159"/>
              <p:cNvSpPr/>
              <p:nvPr>
                <p:custDataLst>
                  <p:tags r:id="rId129"/>
                </p:custDataLst>
              </p:nvPr>
            </p:nvSpPr>
            <p:spPr bwMode="gray">
              <a:xfrm>
                <a:off x="6506666" y="2229219"/>
                <a:ext cx="33832" cy="40539"/>
              </a:xfrm>
              <a:custGeom>
                <a:avLst/>
                <a:gdLst>
                  <a:gd name="T0" fmla="*/ 2147483646 w 58"/>
                  <a:gd name="T1" fmla="*/ 2147483646 h 67"/>
                  <a:gd name="T2" fmla="*/ 2147483646 w 58"/>
                  <a:gd name="T3" fmla="*/ 2147483646 h 67"/>
                  <a:gd name="T4" fmla="*/ 2147483646 w 58"/>
                  <a:gd name="T5" fmla="*/ 2147483646 h 67"/>
                  <a:gd name="T6" fmla="*/ 2147483646 w 58"/>
                  <a:gd name="T7" fmla="*/ 2147483646 h 67"/>
                  <a:gd name="T8" fmla="*/ 2147483646 w 58"/>
                  <a:gd name="T9" fmla="*/ 2147483646 h 67"/>
                  <a:gd name="T10" fmla="*/ 2147483646 w 58"/>
                  <a:gd name="T11" fmla="*/ 2147483646 h 67"/>
                  <a:gd name="T12" fmla="*/ 2147483646 w 58"/>
                  <a:gd name="T13" fmla="*/ 2147483646 h 67"/>
                  <a:gd name="T14" fmla="*/ 2147483646 w 58"/>
                  <a:gd name="T15" fmla="*/ 2147483646 h 67"/>
                  <a:gd name="T16" fmla="*/ 2147483646 w 58"/>
                  <a:gd name="T17" fmla="*/ 2147483646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7"/>
                  <a:gd name="T29" fmla="*/ 58 w 5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67">
                    <a:moveTo>
                      <a:pt x="35" y="67"/>
                    </a:moveTo>
                    <a:lnTo>
                      <a:pt x="35" y="67"/>
                    </a:lnTo>
                    <a:cubicBezTo>
                      <a:pt x="28" y="67"/>
                      <a:pt x="21" y="63"/>
                      <a:pt x="18" y="56"/>
                    </a:cubicBezTo>
                    <a:lnTo>
                      <a:pt x="5" y="33"/>
                    </a:lnTo>
                    <a:cubicBezTo>
                      <a:pt x="0" y="23"/>
                      <a:pt x="3" y="11"/>
                      <a:pt x="13" y="6"/>
                    </a:cubicBezTo>
                    <a:cubicBezTo>
                      <a:pt x="23" y="0"/>
                      <a:pt x="35" y="4"/>
                      <a:pt x="40" y="14"/>
                    </a:cubicBezTo>
                    <a:lnTo>
                      <a:pt x="53" y="37"/>
                    </a:lnTo>
                    <a:cubicBezTo>
                      <a:pt x="58" y="47"/>
                      <a:pt x="54" y="59"/>
                      <a:pt x="45" y="64"/>
                    </a:cubicBezTo>
                    <a:cubicBezTo>
                      <a:pt x="42" y="66"/>
                      <a:pt x="38" y="67"/>
                      <a:pt x="35" y="6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6" name="Freeform 160"/>
              <p:cNvSpPr/>
              <p:nvPr>
                <p:custDataLst>
                  <p:tags r:id="rId130"/>
                </p:custDataLst>
              </p:nvPr>
            </p:nvSpPr>
            <p:spPr bwMode="gray">
              <a:xfrm>
                <a:off x="6524710" y="2265251"/>
                <a:ext cx="40597" cy="49548"/>
              </a:xfrm>
              <a:custGeom>
                <a:avLst/>
                <a:gdLst>
                  <a:gd name="T0" fmla="*/ 2147483646 w 66"/>
                  <a:gd name="T1" fmla="*/ 2147483646 h 81"/>
                  <a:gd name="T2" fmla="*/ 2147483646 w 66"/>
                  <a:gd name="T3" fmla="*/ 2147483646 h 81"/>
                  <a:gd name="T4" fmla="*/ 2147483646 w 66"/>
                  <a:gd name="T5" fmla="*/ 2147483646 h 81"/>
                  <a:gd name="T6" fmla="*/ 2147483646 w 66"/>
                  <a:gd name="T7" fmla="*/ 2147483646 h 81"/>
                  <a:gd name="T8" fmla="*/ 2147483646 w 66"/>
                  <a:gd name="T9" fmla="*/ 2147483646 h 81"/>
                  <a:gd name="T10" fmla="*/ 2147483646 w 66"/>
                  <a:gd name="T11" fmla="*/ 2147483646 h 81"/>
                  <a:gd name="T12" fmla="*/ 2147483646 w 66"/>
                  <a:gd name="T13" fmla="*/ 2147483646 h 81"/>
                  <a:gd name="T14" fmla="*/ 2147483646 w 66"/>
                  <a:gd name="T15" fmla="*/ 2147483646 h 81"/>
                  <a:gd name="T16" fmla="*/ 2147483646 w 66"/>
                  <a:gd name="T17" fmla="*/ 2147483646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
                  <a:gd name="T28" fmla="*/ 0 h 81"/>
                  <a:gd name="T29" fmla="*/ 66 w 66"/>
                  <a:gd name="T30" fmla="*/ 81 h 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 h="81">
                    <a:moveTo>
                      <a:pt x="43" y="81"/>
                    </a:moveTo>
                    <a:lnTo>
                      <a:pt x="43" y="81"/>
                    </a:lnTo>
                    <a:cubicBezTo>
                      <a:pt x="36" y="81"/>
                      <a:pt x="29" y="77"/>
                      <a:pt x="25" y="70"/>
                    </a:cubicBezTo>
                    <a:lnTo>
                      <a:pt x="5" y="33"/>
                    </a:lnTo>
                    <a:cubicBezTo>
                      <a:pt x="0" y="23"/>
                      <a:pt x="3" y="11"/>
                      <a:pt x="13" y="6"/>
                    </a:cubicBezTo>
                    <a:cubicBezTo>
                      <a:pt x="23" y="0"/>
                      <a:pt x="35" y="4"/>
                      <a:pt x="40" y="14"/>
                    </a:cubicBezTo>
                    <a:lnTo>
                      <a:pt x="61" y="51"/>
                    </a:lnTo>
                    <a:cubicBezTo>
                      <a:pt x="66" y="61"/>
                      <a:pt x="62" y="73"/>
                      <a:pt x="53" y="78"/>
                    </a:cubicBezTo>
                    <a:cubicBezTo>
                      <a:pt x="50" y="80"/>
                      <a:pt x="46" y="81"/>
                      <a:pt x="43" y="81"/>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7" name="Freeform 161"/>
              <p:cNvSpPr/>
              <p:nvPr>
                <p:custDataLst>
                  <p:tags r:id="rId131"/>
                </p:custDataLst>
              </p:nvPr>
            </p:nvSpPr>
            <p:spPr bwMode="gray">
              <a:xfrm>
                <a:off x="6549518" y="2310295"/>
                <a:ext cx="36086" cy="40539"/>
              </a:xfrm>
              <a:custGeom>
                <a:avLst/>
                <a:gdLst>
                  <a:gd name="T0" fmla="*/ 2147483646 w 58"/>
                  <a:gd name="T1" fmla="*/ 2147483646 h 67"/>
                  <a:gd name="T2" fmla="*/ 2147483646 w 58"/>
                  <a:gd name="T3" fmla="*/ 2147483646 h 67"/>
                  <a:gd name="T4" fmla="*/ 2147483646 w 58"/>
                  <a:gd name="T5" fmla="*/ 2147483646 h 67"/>
                  <a:gd name="T6" fmla="*/ 2147483646 w 58"/>
                  <a:gd name="T7" fmla="*/ 2147483646 h 67"/>
                  <a:gd name="T8" fmla="*/ 2147483646 w 58"/>
                  <a:gd name="T9" fmla="*/ 2147483646 h 67"/>
                  <a:gd name="T10" fmla="*/ 2147483646 w 58"/>
                  <a:gd name="T11" fmla="*/ 2147483646 h 67"/>
                  <a:gd name="T12" fmla="*/ 2147483646 w 58"/>
                  <a:gd name="T13" fmla="*/ 2147483646 h 67"/>
                  <a:gd name="T14" fmla="*/ 2147483646 w 58"/>
                  <a:gd name="T15" fmla="*/ 2147483646 h 67"/>
                  <a:gd name="T16" fmla="*/ 2147483646 w 58"/>
                  <a:gd name="T17" fmla="*/ 2147483646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67"/>
                  <a:gd name="T29" fmla="*/ 58 w 5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7" h="67">
                    <a:moveTo>
                      <a:pt x="35" y="67"/>
                    </a:moveTo>
                    <a:lnTo>
                      <a:pt x="35" y="67"/>
                    </a:lnTo>
                    <a:cubicBezTo>
                      <a:pt x="28" y="67"/>
                      <a:pt x="21" y="63"/>
                      <a:pt x="18" y="56"/>
                    </a:cubicBezTo>
                    <a:lnTo>
                      <a:pt x="5" y="33"/>
                    </a:lnTo>
                    <a:cubicBezTo>
                      <a:pt x="0" y="23"/>
                      <a:pt x="3" y="11"/>
                      <a:pt x="13" y="6"/>
                    </a:cubicBezTo>
                    <a:cubicBezTo>
                      <a:pt x="23" y="0"/>
                      <a:pt x="35" y="4"/>
                      <a:pt x="40" y="14"/>
                    </a:cubicBezTo>
                    <a:lnTo>
                      <a:pt x="53" y="37"/>
                    </a:lnTo>
                    <a:cubicBezTo>
                      <a:pt x="58" y="47"/>
                      <a:pt x="55" y="59"/>
                      <a:pt x="45" y="64"/>
                    </a:cubicBezTo>
                    <a:cubicBezTo>
                      <a:pt x="42" y="66"/>
                      <a:pt x="39" y="67"/>
                      <a:pt x="35" y="6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8" name="Freeform 162"/>
              <p:cNvSpPr/>
              <p:nvPr>
                <p:custDataLst>
                  <p:tags r:id="rId132"/>
                </p:custDataLst>
              </p:nvPr>
            </p:nvSpPr>
            <p:spPr bwMode="gray">
              <a:xfrm>
                <a:off x="6479604" y="2425157"/>
                <a:ext cx="40597" cy="33784"/>
              </a:xfrm>
              <a:custGeom>
                <a:avLst/>
                <a:gdLst>
                  <a:gd name="T0" fmla="*/ 2147483646 w 68"/>
                  <a:gd name="T1" fmla="*/ 2147483646 h 57"/>
                  <a:gd name="T2" fmla="*/ 2147483646 w 68"/>
                  <a:gd name="T3" fmla="*/ 2147483646 h 57"/>
                  <a:gd name="T4" fmla="*/ 2147483646 w 68"/>
                  <a:gd name="T5" fmla="*/ 2147483646 h 57"/>
                  <a:gd name="T6" fmla="*/ 2147483646 w 68"/>
                  <a:gd name="T7" fmla="*/ 2147483646 h 57"/>
                  <a:gd name="T8" fmla="*/ 2147483646 w 68"/>
                  <a:gd name="T9" fmla="*/ 2147483646 h 57"/>
                  <a:gd name="T10" fmla="*/ 2147483646 w 68"/>
                  <a:gd name="T11" fmla="*/ 2147483646 h 57"/>
                  <a:gd name="T12" fmla="*/ 2147483646 w 68"/>
                  <a:gd name="T13" fmla="*/ 2147483646 h 57"/>
                  <a:gd name="T14" fmla="*/ 2147483646 w 68"/>
                  <a:gd name="T15" fmla="*/ 2147483646 h 57"/>
                  <a:gd name="T16" fmla="*/ 2147483646 w 68"/>
                  <a:gd name="T17" fmla="*/ 2147483646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57"/>
                  <a:gd name="T29" fmla="*/ 68 w 68"/>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57">
                    <a:moveTo>
                      <a:pt x="23" y="57"/>
                    </a:moveTo>
                    <a:lnTo>
                      <a:pt x="23" y="57"/>
                    </a:lnTo>
                    <a:cubicBezTo>
                      <a:pt x="16" y="57"/>
                      <a:pt x="10" y="54"/>
                      <a:pt x="6" y="47"/>
                    </a:cubicBezTo>
                    <a:cubicBezTo>
                      <a:pt x="0" y="38"/>
                      <a:pt x="3" y="26"/>
                      <a:pt x="12" y="20"/>
                    </a:cubicBezTo>
                    <a:lnTo>
                      <a:pt x="35" y="6"/>
                    </a:lnTo>
                    <a:cubicBezTo>
                      <a:pt x="45" y="0"/>
                      <a:pt x="57" y="3"/>
                      <a:pt x="63" y="13"/>
                    </a:cubicBezTo>
                    <a:cubicBezTo>
                      <a:pt x="68" y="22"/>
                      <a:pt x="65" y="34"/>
                      <a:pt x="56" y="40"/>
                    </a:cubicBezTo>
                    <a:lnTo>
                      <a:pt x="33" y="54"/>
                    </a:lnTo>
                    <a:cubicBezTo>
                      <a:pt x="30" y="56"/>
                      <a:pt x="26" y="57"/>
                      <a:pt x="23" y="5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9" name="Freeform 163"/>
              <p:cNvSpPr/>
              <p:nvPr>
                <p:custDataLst>
                  <p:tags r:id="rId133"/>
                </p:custDataLst>
              </p:nvPr>
            </p:nvSpPr>
            <p:spPr bwMode="gray">
              <a:xfrm>
                <a:off x="6524721" y="2395884"/>
                <a:ext cx="40597" cy="33784"/>
              </a:xfrm>
              <a:custGeom>
                <a:avLst/>
                <a:gdLst>
                  <a:gd name="T0" fmla="*/ 2147483646 w 68"/>
                  <a:gd name="T1" fmla="*/ 2147483646 h 57"/>
                  <a:gd name="T2" fmla="*/ 2147483646 w 68"/>
                  <a:gd name="T3" fmla="*/ 2147483646 h 57"/>
                  <a:gd name="T4" fmla="*/ 2147483646 w 68"/>
                  <a:gd name="T5" fmla="*/ 2147483646 h 57"/>
                  <a:gd name="T6" fmla="*/ 2147483646 w 68"/>
                  <a:gd name="T7" fmla="*/ 2147483646 h 57"/>
                  <a:gd name="T8" fmla="*/ 2147483646 w 68"/>
                  <a:gd name="T9" fmla="*/ 2147483646 h 57"/>
                  <a:gd name="T10" fmla="*/ 2147483646 w 68"/>
                  <a:gd name="T11" fmla="*/ 2147483646 h 57"/>
                  <a:gd name="T12" fmla="*/ 2147483646 w 68"/>
                  <a:gd name="T13" fmla="*/ 2147483646 h 57"/>
                  <a:gd name="T14" fmla="*/ 2147483646 w 68"/>
                  <a:gd name="T15" fmla="*/ 2147483646 h 57"/>
                  <a:gd name="T16" fmla="*/ 2147483646 w 68"/>
                  <a:gd name="T17" fmla="*/ 2147483646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57"/>
                  <a:gd name="T29" fmla="*/ 68 w 68"/>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57">
                    <a:moveTo>
                      <a:pt x="23" y="57"/>
                    </a:moveTo>
                    <a:lnTo>
                      <a:pt x="23" y="57"/>
                    </a:lnTo>
                    <a:cubicBezTo>
                      <a:pt x="16" y="57"/>
                      <a:pt x="9" y="54"/>
                      <a:pt x="6" y="48"/>
                    </a:cubicBezTo>
                    <a:cubicBezTo>
                      <a:pt x="0" y="38"/>
                      <a:pt x="3" y="26"/>
                      <a:pt x="12" y="20"/>
                    </a:cubicBezTo>
                    <a:lnTo>
                      <a:pt x="35" y="6"/>
                    </a:lnTo>
                    <a:cubicBezTo>
                      <a:pt x="44" y="0"/>
                      <a:pt x="57" y="3"/>
                      <a:pt x="62" y="13"/>
                    </a:cubicBezTo>
                    <a:cubicBezTo>
                      <a:pt x="68" y="22"/>
                      <a:pt x="65" y="34"/>
                      <a:pt x="56" y="40"/>
                    </a:cubicBezTo>
                    <a:lnTo>
                      <a:pt x="33" y="54"/>
                    </a:lnTo>
                    <a:cubicBezTo>
                      <a:pt x="30" y="56"/>
                      <a:pt x="26" y="57"/>
                      <a:pt x="23" y="5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0" name="Freeform 164"/>
              <p:cNvSpPr/>
              <p:nvPr>
                <p:custDataLst>
                  <p:tags r:id="rId134"/>
                </p:custDataLst>
              </p:nvPr>
            </p:nvSpPr>
            <p:spPr bwMode="gray">
              <a:xfrm>
                <a:off x="6626223" y="2395892"/>
                <a:ext cx="40597" cy="33784"/>
              </a:xfrm>
              <a:custGeom>
                <a:avLst/>
                <a:gdLst>
                  <a:gd name="T0" fmla="*/ 2147483646 w 69"/>
                  <a:gd name="T1" fmla="*/ 2147483646 h 57"/>
                  <a:gd name="T2" fmla="*/ 2147483646 w 69"/>
                  <a:gd name="T3" fmla="*/ 2147483646 h 57"/>
                  <a:gd name="T4" fmla="*/ 2147483646 w 69"/>
                  <a:gd name="T5" fmla="*/ 2147483646 h 57"/>
                  <a:gd name="T6" fmla="*/ 2147483646 w 69"/>
                  <a:gd name="T7" fmla="*/ 2147483646 h 57"/>
                  <a:gd name="T8" fmla="*/ 2147483646 w 69"/>
                  <a:gd name="T9" fmla="*/ 2147483646 h 57"/>
                  <a:gd name="T10" fmla="*/ 2147483646 w 69"/>
                  <a:gd name="T11" fmla="*/ 2147483646 h 57"/>
                  <a:gd name="T12" fmla="*/ 2147483646 w 69"/>
                  <a:gd name="T13" fmla="*/ 2147483646 h 57"/>
                  <a:gd name="T14" fmla="*/ 2147483646 w 69"/>
                  <a:gd name="T15" fmla="*/ 2147483646 h 57"/>
                  <a:gd name="T16" fmla="*/ 2147483646 w 69"/>
                  <a:gd name="T17" fmla="*/ 2147483646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9"/>
                  <a:gd name="T28" fmla="*/ 0 h 57"/>
                  <a:gd name="T29" fmla="*/ 69 w 69"/>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9" h="57">
                    <a:moveTo>
                      <a:pt x="46" y="57"/>
                    </a:moveTo>
                    <a:lnTo>
                      <a:pt x="46" y="57"/>
                    </a:lnTo>
                    <a:cubicBezTo>
                      <a:pt x="43" y="57"/>
                      <a:pt x="39" y="56"/>
                      <a:pt x="36" y="54"/>
                    </a:cubicBezTo>
                    <a:lnTo>
                      <a:pt x="13" y="40"/>
                    </a:lnTo>
                    <a:cubicBezTo>
                      <a:pt x="3" y="35"/>
                      <a:pt x="0" y="23"/>
                      <a:pt x="6" y="13"/>
                    </a:cubicBezTo>
                    <a:cubicBezTo>
                      <a:pt x="11" y="4"/>
                      <a:pt x="24" y="0"/>
                      <a:pt x="33" y="6"/>
                    </a:cubicBezTo>
                    <a:lnTo>
                      <a:pt x="56" y="19"/>
                    </a:lnTo>
                    <a:cubicBezTo>
                      <a:pt x="66" y="25"/>
                      <a:pt x="69" y="37"/>
                      <a:pt x="63" y="47"/>
                    </a:cubicBezTo>
                    <a:cubicBezTo>
                      <a:pt x="60" y="53"/>
                      <a:pt x="53" y="57"/>
                      <a:pt x="46" y="5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1" name="Freeform 165"/>
              <p:cNvSpPr/>
              <p:nvPr>
                <p:custDataLst>
                  <p:tags r:id="rId135"/>
                </p:custDataLst>
              </p:nvPr>
            </p:nvSpPr>
            <p:spPr bwMode="gray">
              <a:xfrm>
                <a:off x="6669084" y="2422910"/>
                <a:ext cx="58641" cy="42792"/>
              </a:xfrm>
              <a:custGeom>
                <a:avLst/>
                <a:gdLst>
                  <a:gd name="T0" fmla="*/ 2147483646 w 95"/>
                  <a:gd name="T1" fmla="*/ 2147483646 h 72"/>
                  <a:gd name="T2" fmla="*/ 2147483646 w 95"/>
                  <a:gd name="T3" fmla="*/ 2147483646 h 72"/>
                  <a:gd name="T4" fmla="*/ 2147483646 w 95"/>
                  <a:gd name="T5" fmla="*/ 2147483646 h 72"/>
                  <a:gd name="T6" fmla="*/ 2147483646 w 95"/>
                  <a:gd name="T7" fmla="*/ 2147483646 h 72"/>
                  <a:gd name="T8" fmla="*/ 2147483646 w 95"/>
                  <a:gd name="T9" fmla="*/ 2147483646 h 72"/>
                  <a:gd name="T10" fmla="*/ 2147483646 w 95"/>
                  <a:gd name="T11" fmla="*/ 2147483646 h 72"/>
                  <a:gd name="T12" fmla="*/ 2147483646 w 95"/>
                  <a:gd name="T13" fmla="*/ 2147483646 h 72"/>
                  <a:gd name="T14" fmla="*/ 2147483646 w 95"/>
                  <a:gd name="T15" fmla="*/ 2147483646 h 72"/>
                  <a:gd name="T16" fmla="*/ 2147483646 w 95"/>
                  <a:gd name="T17" fmla="*/ 2147483646 h 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72"/>
                  <a:gd name="T29" fmla="*/ 95 w 95"/>
                  <a:gd name="T30" fmla="*/ 72 h 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72">
                    <a:moveTo>
                      <a:pt x="73" y="72"/>
                    </a:moveTo>
                    <a:lnTo>
                      <a:pt x="73" y="72"/>
                    </a:lnTo>
                    <a:cubicBezTo>
                      <a:pt x="69" y="72"/>
                      <a:pt x="66" y="71"/>
                      <a:pt x="62" y="69"/>
                    </a:cubicBezTo>
                    <a:lnTo>
                      <a:pt x="13" y="40"/>
                    </a:lnTo>
                    <a:cubicBezTo>
                      <a:pt x="3" y="35"/>
                      <a:pt x="0" y="22"/>
                      <a:pt x="6" y="13"/>
                    </a:cubicBezTo>
                    <a:cubicBezTo>
                      <a:pt x="11" y="3"/>
                      <a:pt x="23" y="0"/>
                      <a:pt x="33" y="6"/>
                    </a:cubicBezTo>
                    <a:lnTo>
                      <a:pt x="83" y="35"/>
                    </a:lnTo>
                    <a:cubicBezTo>
                      <a:pt x="92" y="40"/>
                      <a:pt x="95" y="52"/>
                      <a:pt x="90" y="62"/>
                    </a:cubicBezTo>
                    <a:cubicBezTo>
                      <a:pt x="86" y="68"/>
                      <a:pt x="79" y="72"/>
                      <a:pt x="73" y="72"/>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2" name="Freeform 166"/>
              <p:cNvSpPr/>
              <p:nvPr>
                <p:custDataLst>
                  <p:tags r:id="rId136"/>
                </p:custDataLst>
              </p:nvPr>
            </p:nvSpPr>
            <p:spPr bwMode="gray">
              <a:xfrm>
                <a:off x="6729940" y="2456674"/>
                <a:ext cx="40597" cy="33784"/>
              </a:xfrm>
              <a:custGeom>
                <a:avLst/>
                <a:gdLst>
                  <a:gd name="T0" fmla="*/ 2147483646 w 68"/>
                  <a:gd name="T1" fmla="*/ 2147483646 h 57"/>
                  <a:gd name="T2" fmla="*/ 2147483646 w 68"/>
                  <a:gd name="T3" fmla="*/ 2147483646 h 57"/>
                  <a:gd name="T4" fmla="*/ 2147483646 w 68"/>
                  <a:gd name="T5" fmla="*/ 2147483646 h 57"/>
                  <a:gd name="T6" fmla="*/ 2147483646 w 68"/>
                  <a:gd name="T7" fmla="*/ 2147483646 h 57"/>
                  <a:gd name="T8" fmla="*/ 2147483646 w 68"/>
                  <a:gd name="T9" fmla="*/ 2147483646 h 57"/>
                  <a:gd name="T10" fmla="*/ 2147483646 w 68"/>
                  <a:gd name="T11" fmla="*/ 2147483646 h 57"/>
                  <a:gd name="T12" fmla="*/ 2147483646 w 68"/>
                  <a:gd name="T13" fmla="*/ 2147483646 h 57"/>
                  <a:gd name="T14" fmla="*/ 2147483646 w 68"/>
                  <a:gd name="T15" fmla="*/ 2147483646 h 57"/>
                  <a:gd name="T16" fmla="*/ 2147483646 w 68"/>
                  <a:gd name="T17" fmla="*/ 2147483646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8"/>
                  <a:gd name="T28" fmla="*/ 0 h 57"/>
                  <a:gd name="T29" fmla="*/ 68 w 68"/>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8" h="57">
                    <a:moveTo>
                      <a:pt x="45" y="57"/>
                    </a:moveTo>
                    <a:lnTo>
                      <a:pt x="45" y="57"/>
                    </a:lnTo>
                    <a:cubicBezTo>
                      <a:pt x="42" y="57"/>
                      <a:pt x="38" y="56"/>
                      <a:pt x="35" y="54"/>
                    </a:cubicBezTo>
                    <a:lnTo>
                      <a:pt x="12" y="40"/>
                    </a:lnTo>
                    <a:cubicBezTo>
                      <a:pt x="3" y="35"/>
                      <a:pt x="0" y="22"/>
                      <a:pt x="5" y="13"/>
                    </a:cubicBezTo>
                    <a:cubicBezTo>
                      <a:pt x="11" y="3"/>
                      <a:pt x="23" y="0"/>
                      <a:pt x="32" y="6"/>
                    </a:cubicBezTo>
                    <a:lnTo>
                      <a:pt x="55" y="19"/>
                    </a:lnTo>
                    <a:cubicBezTo>
                      <a:pt x="65" y="25"/>
                      <a:pt x="68" y="37"/>
                      <a:pt x="63" y="47"/>
                    </a:cubicBezTo>
                    <a:cubicBezTo>
                      <a:pt x="59" y="53"/>
                      <a:pt x="52" y="57"/>
                      <a:pt x="45" y="5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00" name="Freeform 149"/>
            <p:cNvSpPr/>
            <p:nvPr>
              <p:custDataLst>
                <p:tags r:id="rId124"/>
              </p:custDataLst>
            </p:nvPr>
          </p:nvSpPr>
          <p:spPr bwMode="gray">
            <a:xfrm>
              <a:off x="6815622" y="2630100"/>
              <a:ext cx="83450" cy="83332"/>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8"/>
                    <a:pt x="0" y="70"/>
                  </a:cubicBezTo>
                  <a:cubicBezTo>
                    <a:pt x="0" y="32"/>
                    <a:pt x="31" y="0"/>
                    <a:pt x="69" y="0"/>
                  </a:cubicBezTo>
                  <a:cubicBezTo>
                    <a:pt x="108" y="0"/>
                    <a:pt x="139" y="32"/>
                    <a:pt x="139" y="70"/>
                  </a:cubicBezTo>
                  <a:cubicBezTo>
                    <a:pt x="139" y="108"/>
                    <a:pt x="108" y="139"/>
                    <a:pt x="69" y="139"/>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1" name="Freeform 150"/>
            <p:cNvSpPr/>
            <p:nvPr>
              <p:custDataLst>
                <p:tags r:id="rId125"/>
              </p:custDataLst>
            </p:nvPr>
          </p:nvSpPr>
          <p:spPr bwMode="gray">
            <a:xfrm>
              <a:off x="6941946" y="2630093"/>
              <a:ext cx="83450" cy="83332"/>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8"/>
                    <a:pt x="0" y="70"/>
                  </a:cubicBezTo>
                  <a:cubicBezTo>
                    <a:pt x="0" y="32"/>
                    <a:pt x="31" y="0"/>
                    <a:pt x="69" y="0"/>
                  </a:cubicBezTo>
                  <a:cubicBezTo>
                    <a:pt x="108" y="0"/>
                    <a:pt x="139" y="32"/>
                    <a:pt x="139" y="70"/>
                  </a:cubicBezTo>
                  <a:cubicBezTo>
                    <a:pt x="139" y="108"/>
                    <a:pt x="108" y="139"/>
                    <a:pt x="69" y="139"/>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13" name="组合 72"/>
          <p:cNvGrpSpPr/>
          <p:nvPr>
            <p:custDataLst>
              <p:tags r:id="rId33"/>
            </p:custDataLst>
          </p:nvPr>
        </p:nvGrpSpPr>
        <p:grpSpPr bwMode="gray">
          <a:xfrm>
            <a:off x="8480598" y="3237689"/>
            <a:ext cx="506300" cy="586834"/>
            <a:chOff x="6434484" y="2175152"/>
            <a:chExt cx="378906" cy="439176"/>
          </a:xfrm>
          <a:solidFill>
            <a:srgbClr val="FFC000"/>
          </a:solidFill>
        </p:grpSpPr>
        <p:sp>
          <p:nvSpPr>
            <p:cNvPr id="214" name="Freeform 151"/>
            <p:cNvSpPr>
              <a:spLocks noEditPoints="1"/>
            </p:cNvSpPr>
            <p:nvPr>
              <p:custDataLst>
                <p:tags r:id="rId117"/>
              </p:custDataLst>
            </p:nvPr>
          </p:nvSpPr>
          <p:spPr bwMode="gray">
            <a:xfrm>
              <a:off x="6529210" y="2314787"/>
              <a:ext cx="135323" cy="135131"/>
            </a:xfrm>
            <a:custGeom>
              <a:avLst/>
              <a:gdLst>
                <a:gd name="T0" fmla="*/ 2147483646 w 227"/>
                <a:gd name="T1" fmla="*/ 2147483646 h 227"/>
                <a:gd name="T2" fmla="*/ 2147483646 w 227"/>
                <a:gd name="T3" fmla="*/ 2147483646 h 227"/>
                <a:gd name="T4" fmla="*/ 2147483646 w 227"/>
                <a:gd name="T5" fmla="*/ 2147483646 h 227"/>
                <a:gd name="T6" fmla="*/ 2147483646 w 227"/>
                <a:gd name="T7" fmla="*/ 2147483646 h 227"/>
                <a:gd name="T8" fmla="*/ 2147483646 w 227"/>
                <a:gd name="T9" fmla="*/ 2147483646 h 227"/>
                <a:gd name="T10" fmla="*/ 2147483646 w 227"/>
                <a:gd name="T11" fmla="*/ 2147483646 h 227"/>
                <a:gd name="T12" fmla="*/ 2147483646 w 227"/>
                <a:gd name="T13" fmla="*/ 2147483646 h 227"/>
                <a:gd name="T14" fmla="*/ 2147483646 w 227"/>
                <a:gd name="T15" fmla="*/ 2147483646 h 227"/>
                <a:gd name="T16" fmla="*/ 0 w 227"/>
                <a:gd name="T17" fmla="*/ 2147483646 h 227"/>
                <a:gd name="T18" fmla="*/ 2147483646 w 227"/>
                <a:gd name="T19" fmla="*/ 0 h 227"/>
                <a:gd name="T20" fmla="*/ 2147483646 w 227"/>
                <a:gd name="T21" fmla="*/ 2147483646 h 227"/>
                <a:gd name="T22" fmla="*/ 2147483646 w 227"/>
                <a:gd name="T23" fmla="*/ 2147483646 h 22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7"/>
                <a:gd name="T37" fmla="*/ 0 h 227"/>
                <a:gd name="T38" fmla="*/ 227 w 227"/>
                <a:gd name="T39" fmla="*/ 227 h 22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6" h="226">
                  <a:moveTo>
                    <a:pt x="113" y="53"/>
                  </a:moveTo>
                  <a:lnTo>
                    <a:pt x="113" y="53"/>
                  </a:lnTo>
                  <a:cubicBezTo>
                    <a:pt x="80" y="53"/>
                    <a:pt x="53" y="80"/>
                    <a:pt x="53" y="114"/>
                  </a:cubicBezTo>
                  <a:cubicBezTo>
                    <a:pt x="53" y="147"/>
                    <a:pt x="80" y="174"/>
                    <a:pt x="113" y="174"/>
                  </a:cubicBezTo>
                  <a:cubicBezTo>
                    <a:pt x="146" y="174"/>
                    <a:pt x="173" y="147"/>
                    <a:pt x="173" y="114"/>
                  </a:cubicBezTo>
                  <a:cubicBezTo>
                    <a:pt x="173" y="80"/>
                    <a:pt x="146" y="53"/>
                    <a:pt x="113" y="53"/>
                  </a:cubicBezTo>
                  <a:close/>
                  <a:moveTo>
                    <a:pt x="113" y="227"/>
                  </a:moveTo>
                  <a:lnTo>
                    <a:pt x="113" y="227"/>
                  </a:lnTo>
                  <a:cubicBezTo>
                    <a:pt x="51" y="227"/>
                    <a:pt x="0" y="176"/>
                    <a:pt x="0" y="114"/>
                  </a:cubicBezTo>
                  <a:cubicBezTo>
                    <a:pt x="0" y="51"/>
                    <a:pt x="51" y="0"/>
                    <a:pt x="113" y="0"/>
                  </a:cubicBezTo>
                  <a:cubicBezTo>
                    <a:pt x="176" y="0"/>
                    <a:pt x="227" y="51"/>
                    <a:pt x="227" y="114"/>
                  </a:cubicBezTo>
                  <a:cubicBezTo>
                    <a:pt x="227" y="176"/>
                    <a:pt x="176" y="227"/>
                    <a:pt x="113" y="227"/>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5" name="Freeform 152"/>
            <p:cNvSpPr>
              <a:spLocks noEditPoints="1"/>
            </p:cNvSpPr>
            <p:nvPr>
              <p:custDataLst>
                <p:tags r:id="rId118"/>
              </p:custDataLst>
            </p:nvPr>
          </p:nvSpPr>
          <p:spPr bwMode="gray">
            <a:xfrm>
              <a:off x="6698364" y="2175152"/>
              <a:ext cx="106004" cy="103601"/>
            </a:xfrm>
            <a:custGeom>
              <a:avLst/>
              <a:gdLst>
                <a:gd name="T0" fmla="*/ 2147483646 w 176"/>
                <a:gd name="T1" fmla="*/ 2147483646 h 176"/>
                <a:gd name="T2" fmla="*/ 2147483646 w 176"/>
                <a:gd name="T3" fmla="*/ 2147483646 h 176"/>
                <a:gd name="T4" fmla="*/ 2147483646 w 176"/>
                <a:gd name="T5" fmla="*/ 2147483646 h 176"/>
                <a:gd name="T6" fmla="*/ 2147483646 w 176"/>
                <a:gd name="T7" fmla="*/ 2147483646 h 176"/>
                <a:gd name="T8" fmla="*/ 2147483646 w 176"/>
                <a:gd name="T9" fmla="*/ 2147483646 h 176"/>
                <a:gd name="T10" fmla="*/ 2147483646 w 176"/>
                <a:gd name="T11" fmla="*/ 2147483646 h 176"/>
                <a:gd name="T12" fmla="*/ 2147483646 w 176"/>
                <a:gd name="T13" fmla="*/ 2147483646 h 176"/>
                <a:gd name="T14" fmla="*/ 2147483646 w 176"/>
                <a:gd name="T15" fmla="*/ 2147483646 h 176"/>
                <a:gd name="T16" fmla="*/ 0 w 176"/>
                <a:gd name="T17" fmla="*/ 2147483646 h 176"/>
                <a:gd name="T18" fmla="*/ 2147483646 w 176"/>
                <a:gd name="T19" fmla="*/ 0 h 176"/>
                <a:gd name="T20" fmla="*/ 2147483646 w 176"/>
                <a:gd name="T21" fmla="*/ 2147483646 h 176"/>
                <a:gd name="T22" fmla="*/ 2147483646 w 176"/>
                <a:gd name="T23" fmla="*/ 2147483646 h 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176"/>
                <a:gd name="T38" fmla="*/ 176 w 176"/>
                <a:gd name="T39" fmla="*/ 176 h 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176">
                  <a:moveTo>
                    <a:pt x="88" y="54"/>
                  </a:moveTo>
                  <a:lnTo>
                    <a:pt x="88" y="54"/>
                  </a:lnTo>
                  <a:cubicBezTo>
                    <a:pt x="69" y="54"/>
                    <a:pt x="53" y="69"/>
                    <a:pt x="53" y="88"/>
                  </a:cubicBezTo>
                  <a:cubicBezTo>
                    <a:pt x="53" y="107"/>
                    <a:pt x="69" y="123"/>
                    <a:pt x="88" y="123"/>
                  </a:cubicBezTo>
                  <a:cubicBezTo>
                    <a:pt x="107" y="123"/>
                    <a:pt x="122" y="107"/>
                    <a:pt x="122" y="88"/>
                  </a:cubicBezTo>
                  <a:cubicBezTo>
                    <a:pt x="122" y="69"/>
                    <a:pt x="107" y="54"/>
                    <a:pt x="88" y="54"/>
                  </a:cubicBezTo>
                  <a:close/>
                  <a:moveTo>
                    <a:pt x="88" y="176"/>
                  </a:moveTo>
                  <a:lnTo>
                    <a:pt x="88" y="176"/>
                  </a:lnTo>
                  <a:cubicBezTo>
                    <a:pt x="39" y="176"/>
                    <a:pt x="0" y="137"/>
                    <a:pt x="0" y="88"/>
                  </a:cubicBezTo>
                  <a:cubicBezTo>
                    <a:pt x="0" y="40"/>
                    <a:pt x="39" y="0"/>
                    <a:pt x="88" y="0"/>
                  </a:cubicBezTo>
                  <a:cubicBezTo>
                    <a:pt x="136" y="0"/>
                    <a:pt x="176" y="40"/>
                    <a:pt x="176" y="88"/>
                  </a:cubicBezTo>
                  <a:cubicBezTo>
                    <a:pt x="176" y="137"/>
                    <a:pt x="136" y="176"/>
                    <a:pt x="88" y="176"/>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6" name="Freeform 153"/>
            <p:cNvSpPr>
              <a:spLocks noEditPoints="1"/>
            </p:cNvSpPr>
            <p:nvPr>
              <p:custDataLst>
                <p:tags r:id="rId119"/>
              </p:custDataLst>
            </p:nvPr>
          </p:nvSpPr>
          <p:spPr bwMode="gray">
            <a:xfrm>
              <a:off x="6594616" y="2508475"/>
              <a:ext cx="103748" cy="105853"/>
            </a:xfrm>
            <a:custGeom>
              <a:avLst/>
              <a:gdLst>
                <a:gd name="T0" fmla="*/ 2147483646 w 176"/>
                <a:gd name="T1" fmla="*/ 2147483646 h 176"/>
                <a:gd name="T2" fmla="*/ 2147483646 w 176"/>
                <a:gd name="T3" fmla="*/ 2147483646 h 176"/>
                <a:gd name="T4" fmla="*/ 2147483646 w 176"/>
                <a:gd name="T5" fmla="*/ 2147483646 h 176"/>
                <a:gd name="T6" fmla="*/ 2147483646 w 176"/>
                <a:gd name="T7" fmla="*/ 2147483646 h 176"/>
                <a:gd name="T8" fmla="*/ 2147483646 w 176"/>
                <a:gd name="T9" fmla="*/ 2147483646 h 176"/>
                <a:gd name="T10" fmla="*/ 2147483646 w 176"/>
                <a:gd name="T11" fmla="*/ 2147483646 h 176"/>
                <a:gd name="T12" fmla="*/ 2147483646 w 176"/>
                <a:gd name="T13" fmla="*/ 2147483646 h 176"/>
                <a:gd name="T14" fmla="*/ 2147483646 w 176"/>
                <a:gd name="T15" fmla="*/ 2147483646 h 176"/>
                <a:gd name="T16" fmla="*/ 0 w 176"/>
                <a:gd name="T17" fmla="*/ 2147483646 h 176"/>
                <a:gd name="T18" fmla="*/ 2147483646 w 176"/>
                <a:gd name="T19" fmla="*/ 0 h 176"/>
                <a:gd name="T20" fmla="*/ 2147483646 w 176"/>
                <a:gd name="T21" fmla="*/ 2147483646 h 176"/>
                <a:gd name="T22" fmla="*/ 2147483646 w 176"/>
                <a:gd name="T23" fmla="*/ 2147483646 h 17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6"/>
                <a:gd name="T37" fmla="*/ 0 h 176"/>
                <a:gd name="T38" fmla="*/ 176 w 176"/>
                <a:gd name="T39" fmla="*/ 176 h 17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6" h="176">
                  <a:moveTo>
                    <a:pt x="88" y="53"/>
                  </a:moveTo>
                  <a:lnTo>
                    <a:pt x="88" y="53"/>
                  </a:lnTo>
                  <a:cubicBezTo>
                    <a:pt x="69" y="53"/>
                    <a:pt x="54" y="69"/>
                    <a:pt x="54" y="88"/>
                  </a:cubicBezTo>
                  <a:cubicBezTo>
                    <a:pt x="54" y="107"/>
                    <a:pt x="69" y="123"/>
                    <a:pt x="88" y="123"/>
                  </a:cubicBezTo>
                  <a:cubicBezTo>
                    <a:pt x="108" y="123"/>
                    <a:pt x="123" y="107"/>
                    <a:pt x="123" y="88"/>
                  </a:cubicBezTo>
                  <a:cubicBezTo>
                    <a:pt x="123" y="69"/>
                    <a:pt x="108" y="53"/>
                    <a:pt x="88" y="53"/>
                  </a:cubicBezTo>
                  <a:close/>
                  <a:moveTo>
                    <a:pt x="88" y="176"/>
                  </a:moveTo>
                  <a:lnTo>
                    <a:pt x="88" y="176"/>
                  </a:lnTo>
                  <a:cubicBezTo>
                    <a:pt x="40" y="176"/>
                    <a:pt x="0" y="137"/>
                    <a:pt x="0" y="88"/>
                  </a:cubicBezTo>
                  <a:cubicBezTo>
                    <a:pt x="0" y="40"/>
                    <a:pt x="40" y="0"/>
                    <a:pt x="88" y="0"/>
                  </a:cubicBezTo>
                  <a:cubicBezTo>
                    <a:pt x="137" y="0"/>
                    <a:pt x="176" y="40"/>
                    <a:pt x="176" y="88"/>
                  </a:cubicBezTo>
                  <a:cubicBezTo>
                    <a:pt x="176" y="137"/>
                    <a:pt x="137" y="176"/>
                    <a:pt x="88" y="176"/>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7" name="Freeform 154"/>
            <p:cNvSpPr/>
            <p:nvPr>
              <p:custDataLst>
                <p:tags r:id="rId120"/>
              </p:custDataLst>
            </p:nvPr>
          </p:nvSpPr>
          <p:spPr bwMode="gray">
            <a:xfrm>
              <a:off x="6472825" y="2184160"/>
              <a:ext cx="67662" cy="67566"/>
            </a:xfrm>
            <a:custGeom>
              <a:avLst/>
              <a:gdLst>
                <a:gd name="T0" fmla="*/ 2147483646 w 113"/>
                <a:gd name="T1" fmla="*/ 2147483646 h 114"/>
                <a:gd name="T2" fmla="*/ 2147483646 w 113"/>
                <a:gd name="T3" fmla="*/ 2147483646 h 114"/>
                <a:gd name="T4" fmla="*/ 2147483646 w 113"/>
                <a:gd name="T5" fmla="*/ 2147483646 h 114"/>
                <a:gd name="T6" fmla="*/ 0 w 113"/>
                <a:gd name="T7" fmla="*/ 2147483646 h 114"/>
                <a:gd name="T8" fmla="*/ 2147483646 w 113"/>
                <a:gd name="T9" fmla="*/ 0 h 114"/>
                <a:gd name="T10" fmla="*/ 2147483646 w 113"/>
                <a:gd name="T11" fmla="*/ 2147483646 h 114"/>
                <a:gd name="T12" fmla="*/ 0 60000 65536"/>
                <a:gd name="T13" fmla="*/ 0 60000 65536"/>
                <a:gd name="T14" fmla="*/ 0 60000 65536"/>
                <a:gd name="T15" fmla="*/ 0 60000 65536"/>
                <a:gd name="T16" fmla="*/ 0 60000 65536"/>
                <a:gd name="T17" fmla="*/ 0 60000 65536"/>
                <a:gd name="T18" fmla="*/ 0 w 113"/>
                <a:gd name="T19" fmla="*/ 0 h 114"/>
                <a:gd name="T20" fmla="*/ 113 w 113"/>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13" h="114">
                  <a:moveTo>
                    <a:pt x="113" y="57"/>
                  </a:moveTo>
                  <a:lnTo>
                    <a:pt x="113" y="57"/>
                  </a:lnTo>
                  <a:cubicBezTo>
                    <a:pt x="113" y="88"/>
                    <a:pt x="88" y="114"/>
                    <a:pt x="56" y="114"/>
                  </a:cubicBezTo>
                  <a:cubicBezTo>
                    <a:pt x="25" y="114"/>
                    <a:pt x="0" y="88"/>
                    <a:pt x="0" y="57"/>
                  </a:cubicBezTo>
                  <a:cubicBezTo>
                    <a:pt x="0" y="26"/>
                    <a:pt x="25" y="0"/>
                    <a:pt x="56" y="0"/>
                  </a:cubicBezTo>
                  <a:cubicBezTo>
                    <a:pt x="88" y="0"/>
                    <a:pt x="113" y="26"/>
                    <a:pt x="113" y="57"/>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8" name="Freeform 155"/>
            <p:cNvSpPr/>
            <p:nvPr>
              <p:custDataLst>
                <p:tags r:id="rId121"/>
              </p:custDataLst>
            </p:nvPr>
          </p:nvSpPr>
          <p:spPr bwMode="gray">
            <a:xfrm>
              <a:off x="6434484" y="2431901"/>
              <a:ext cx="67662" cy="67566"/>
            </a:xfrm>
            <a:custGeom>
              <a:avLst/>
              <a:gdLst>
                <a:gd name="T0" fmla="*/ 2147483646 w 113"/>
                <a:gd name="T1" fmla="*/ 2147483646 h 113"/>
                <a:gd name="T2" fmla="*/ 2147483646 w 113"/>
                <a:gd name="T3" fmla="*/ 2147483646 h 113"/>
                <a:gd name="T4" fmla="*/ 2147483646 w 113"/>
                <a:gd name="T5" fmla="*/ 2147483646 h 113"/>
                <a:gd name="T6" fmla="*/ 0 w 113"/>
                <a:gd name="T7" fmla="*/ 2147483646 h 113"/>
                <a:gd name="T8" fmla="*/ 2147483646 w 113"/>
                <a:gd name="T9" fmla="*/ 0 h 113"/>
                <a:gd name="T10" fmla="*/ 2147483646 w 113"/>
                <a:gd name="T11" fmla="*/ 2147483646 h 113"/>
                <a:gd name="T12" fmla="*/ 0 60000 65536"/>
                <a:gd name="T13" fmla="*/ 0 60000 65536"/>
                <a:gd name="T14" fmla="*/ 0 60000 65536"/>
                <a:gd name="T15" fmla="*/ 0 60000 65536"/>
                <a:gd name="T16" fmla="*/ 0 60000 65536"/>
                <a:gd name="T17" fmla="*/ 0 60000 65536"/>
                <a:gd name="T18" fmla="*/ 0 w 113"/>
                <a:gd name="T19" fmla="*/ 0 h 113"/>
                <a:gd name="T20" fmla="*/ 113 w 113"/>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13" h="113">
                  <a:moveTo>
                    <a:pt x="113" y="57"/>
                  </a:moveTo>
                  <a:lnTo>
                    <a:pt x="113" y="57"/>
                  </a:lnTo>
                  <a:cubicBezTo>
                    <a:pt x="113" y="88"/>
                    <a:pt x="88" y="113"/>
                    <a:pt x="56" y="113"/>
                  </a:cubicBezTo>
                  <a:cubicBezTo>
                    <a:pt x="25" y="113"/>
                    <a:pt x="0" y="88"/>
                    <a:pt x="0" y="57"/>
                  </a:cubicBezTo>
                  <a:cubicBezTo>
                    <a:pt x="0" y="25"/>
                    <a:pt x="25" y="0"/>
                    <a:pt x="56" y="0"/>
                  </a:cubicBezTo>
                  <a:cubicBezTo>
                    <a:pt x="88" y="0"/>
                    <a:pt x="113" y="25"/>
                    <a:pt x="113" y="57"/>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9" name="Freeform 156"/>
            <p:cNvSpPr/>
            <p:nvPr>
              <p:custDataLst>
                <p:tags r:id="rId122"/>
              </p:custDataLst>
            </p:nvPr>
          </p:nvSpPr>
          <p:spPr bwMode="gray">
            <a:xfrm>
              <a:off x="6745728" y="2461179"/>
              <a:ext cx="67662" cy="67566"/>
            </a:xfrm>
            <a:custGeom>
              <a:avLst/>
              <a:gdLst>
                <a:gd name="T0" fmla="*/ 2147483646 w 114"/>
                <a:gd name="T1" fmla="*/ 2147483646 h 113"/>
                <a:gd name="T2" fmla="*/ 2147483646 w 114"/>
                <a:gd name="T3" fmla="*/ 2147483646 h 113"/>
                <a:gd name="T4" fmla="*/ 2147483646 w 114"/>
                <a:gd name="T5" fmla="*/ 2147483646 h 113"/>
                <a:gd name="T6" fmla="*/ 0 w 114"/>
                <a:gd name="T7" fmla="*/ 2147483646 h 113"/>
                <a:gd name="T8" fmla="*/ 2147483646 w 114"/>
                <a:gd name="T9" fmla="*/ 0 h 113"/>
                <a:gd name="T10" fmla="*/ 2147483646 w 114"/>
                <a:gd name="T11" fmla="*/ 2147483646 h 113"/>
                <a:gd name="T12" fmla="*/ 0 60000 65536"/>
                <a:gd name="T13" fmla="*/ 0 60000 65536"/>
                <a:gd name="T14" fmla="*/ 0 60000 65536"/>
                <a:gd name="T15" fmla="*/ 0 60000 65536"/>
                <a:gd name="T16" fmla="*/ 0 60000 65536"/>
                <a:gd name="T17" fmla="*/ 0 60000 65536"/>
                <a:gd name="T18" fmla="*/ 0 w 114"/>
                <a:gd name="T19" fmla="*/ 0 h 113"/>
                <a:gd name="T20" fmla="*/ 114 w 114"/>
                <a:gd name="T21" fmla="*/ 113 h 113"/>
              </a:gdLst>
              <a:ahLst/>
              <a:cxnLst>
                <a:cxn ang="T12">
                  <a:pos x="T0" y="T1"/>
                </a:cxn>
                <a:cxn ang="T13">
                  <a:pos x="T2" y="T3"/>
                </a:cxn>
                <a:cxn ang="T14">
                  <a:pos x="T4" y="T5"/>
                </a:cxn>
                <a:cxn ang="T15">
                  <a:pos x="T6" y="T7"/>
                </a:cxn>
                <a:cxn ang="T16">
                  <a:pos x="T8" y="T9"/>
                </a:cxn>
                <a:cxn ang="T17">
                  <a:pos x="T10" y="T11"/>
                </a:cxn>
              </a:cxnLst>
              <a:rect l="T18" t="T19" r="T20" b="T21"/>
              <a:pathLst>
                <a:path w="114" h="113">
                  <a:moveTo>
                    <a:pt x="114" y="56"/>
                  </a:moveTo>
                  <a:lnTo>
                    <a:pt x="114" y="56"/>
                  </a:lnTo>
                  <a:cubicBezTo>
                    <a:pt x="114" y="88"/>
                    <a:pt x="89" y="113"/>
                    <a:pt x="57" y="113"/>
                  </a:cubicBezTo>
                  <a:cubicBezTo>
                    <a:pt x="26" y="113"/>
                    <a:pt x="0" y="88"/>
                    <a:pt x="0" y="56"/>
                  </a:cubicBezTo>
                  <a:cubicBezTo>
                    <a:pt x="0" y="25"/>
                    <a:pt x="26" y="0"/>
                    <a:pt x="57" y="0"/>
                  </a:cubicBezTo>
                  <a:cubicBezTo>
                    <a:pt x="89" y="0"/>
                    <a:pt x="114" y="25"/>
                    <a:pt x="114" y="56"/>
                  </a:cubicBezTo>
                  <a:close/>
                </a:path>
              </a:pathLst>
            </a:custGeom>
            <a:grpFill/>
            <a:ln>
              <a:noFill/>
            </a:ln>
            <a:extLst>
              <a:ext uri="{91240B29-F687-4F45-9708-019B960494DF}">
                <a14:hiddenLine xmlns:a14="http://schemas.microsoft.com/office/drawing/2010/main" w="0">
                  <a:solidFill>
                    <a:srgbClr val="000000"/>
                  </a:solidFill>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pic>
        <p:nvPicPr>
          <p:cNvPr id="220" name="图像" descr="图像"/>
          <p:cNvPicPr>
            <a:picLocks noChangeAspect="1"/>
          </p:cNvPicPr>
          <p:nvPr>
            <p:custDataLst>
              <p:tags r:id="rId34"/>
            </p:custDataLst>
          </p:nvPr>
        </p:nvPicPr>
        <p:blipFill>
          <a:blip r:embed="rId154">
            <a:duotone>
              <a:prstClr val="black"/>
              <a:srgbClr val="0099FF">
                <a:tint val="45000"/>
                <a:satMod val="400000"/>
              </a:srgbClr>
            </a:duotone>
            <a:lum bright="100000" contrast="10000"/>
          </a:blip>
          <a:stretch>
            <a:fillRect/>
          </a:stretch>
        </p:blipFill>
        <p:spPr bwMode="gray">
          <a:xfrm>
            <a:off x="10569488" y="2584371"/>
            <a:ext cx="200015" cy="192415"/>
          </a:xfrm>
          <a:prstGeom prst="rect">
            <a:avLst/>
          </a:prstGeom>
          <a:solidFill>
            <a:srgbClr val="4AAEE9"/>
          </a:solidFill>
        </p:spPr>
      </p:pic>
      <p:sp>
        <p:nvSpPr>
          <p:cNvPr id="221" name="profile_104679"/>
          <p:cNvSpPr>
            <a:spLocks noChangeAspect="1"/>
          </p:cNvSpPr>
          <p:nvPr>
            <p:custDataLst>
              <p:tags r:id="rId35"/>
            </p:custDataLst>
          </p:nvPr>
        </p:nvSpPr>
        <p:spPr bwMode="gray">
          <a:xfrm>
            <a:off x="10158858" y="3012604"/>
            <a:ext cx="235296" cy="228117"/>
          </a:xfrm>
          <a:custGeom>
            <a:avLst/>
            <a:gdLst>
              <a:gd name="T0" fmla="*/ 6093 w 6456"/>
              <a:gd name="T1" fmla="*/ 1720 h 6827"/>
              <a:gd name="T2" fmla="*/ 5454 w 6456"/>
              <a:gd name="T3" fmla="*/ 1224 h 6827"/>
              <a:gd name="T4" fmla="*/ 3228 w 6456"/>
              <a:gd name="T5" fmla="*/ 522 h 6827"/>
              <a:gd name="T6" fmla="*/ 1002 w 6456"/>
              <a:gd name="T7" fmla="*/ 1224 h 6827"/>
              <a:gd name="T8" fmla="*/ 364 w 6456"/>
              <a:gd name="T9" fmla="*/ 1720 h 6827"/>
              <a:gd name="T10" fmla="*/ 243 w 6456"/>
              <a:gd name="T11" fmla="*/ 3413 h 6827"/>
              <a:gd name="T12" fmla="*/ 1007 w 6456"/>
              <a:gd name="T13" fmla="*/ 5491 h 6827"/>
              <a:gd name="T14" fmla="*/ 2227 w 6456"/>
              <a:gd name="T15" fmla="*/ 6827 h 6827"/>
              <a:gd name="T16" fmla="*/ 4230 w 6456"/>
              <a:gd name="T17" fmla="*/ 6827 h 6827"/>
              <a:gd name="T18" fmla="*/ 5449 w 6456"/>
              <a:gd name="T19" fmla="*/ 5491 h 6827"/>
              <a:gd name="T20" fmla="*/ 6214 w 6456"/>
              <a:gd name="T21" fmla="*/ 3413 h 6827"/>
              <a:gd name="T22" fmla="*/ 3006 w 6456"/>
              <a:gd name="T23" fmla="*/ 4575 h 6827"/>
              <a:gd name="T24" fmla="*/ 2227 w 6456"/>
              <a:gd name="T25" fmla="*/ 6381 h 6827"/>
              <a:gd name="T26" fmla="*/ 1451 w 6456"/>
              <a:gd name="T27" fmla="*/ 5532 h 6827"/>
              <a:gd name="T28" fmla="*/ 2022 w 6456"/>
              <a:gd name="T29" fmla="*/ 4793 h 6827"/>
              <a:gd name="T30" fmla="*/ 446 w 6456"/>
              <a:gd name="T31" fmla="*/ 4185 h 6827"/>
              <a:gd name="T32" fmla="*/ 1351 w 6456"/>
              <a:gd name="T33" fmla="*/ 3992 h 6827"/>
              <a:gd name="T34" fmla="*/ 446 w 6456"/>
              <a:gd name="T35" fmla="*/ 2642 h 6827"/>
              <a:gd name="T36" fmla="*/ 1797 w 6456"/>
              <a:gd name="T37" fmla="*/ 2371 h 6827"/>
              <a:gd name="T38" fmla="*/ 1447 w 6456"/>
              <a:gd name="T39" fmla="*/ 1224 h 6827"/>
              <a:gd name="T40" fmla="*/ 3006 w 6456"/>
              <a:gd name="T41" fmla="*/ 1224 h 6827"/>
              <a:gd name="T42" fmla="*/ 3006 w 6456"/>
              <a:gd name="T43" fmla="*/ 2562 h 6827"/>
              <a:gd name="T44" fmla="*/ 2822 w 6456"/>
              <a:gd name="T45" fmla="*/ 2252 h 6827"/>
              <a:gd name="T46" fmla="*/ 2377 w 6456"/>
              <a:gd name="T47" fmla="*/ 2562 h 6827"/>
              <a:gd name="T48" fmla="*/ 2067 w 6456"/>
              <a:gd name="T49" fmla="*/ 3007 h 6827"/>
              <a:gd name="T50" fmla="*/ 2377 w 6456"/>
              <a:gd name="T51" fmla="*/ 3191 h 6827"/>
              <a:gd name="T52" fmla="*/ 2067 w 6456"/>
              <a:gd name="T53" fmla="*/ 3636 h 6827"/>
              <a:gd name="T54" fmla="*/ 2377 w 6456"/>
              <a:gd name="T55" fmla="*/ 3820 h 6827"/>
              <a:gd name="T56" fmla="*/ 2067 w 6456"/>
              <a:gd name="T57" fmla="*/ 4265 h 6827"/>
              <a:gd name="T58" fmla="*/ 2377 w 6456"/>
              <a:gd name="T59" fmla="*/ 4574 h 6827"/>
              <a:gd name="T60" fmla="*/ 2822 w 6456"/>
              <a:gd name="T61" fmla="*/ 4265 h 6827"/>
              <a:gd name="T62" fmla="*/ 3006 w 6456"/>
              <a:gd name="T63" fmla="*/ 4575 h 6827"/>
              <a:gd name="T64" fmla="*/ 2822 w 6456"/>
              <a:gd name="T65" fmla="*/ 3007 h 6827"/>
              <a:gd name="T66" fmla="*/ 3635 w 6456"/>
              <a:gd name="T67" fmla="*/ 3820 h 6827"/>
              <a:gd name="T68" fmla="*/ 5893 w 6456"/>
              <a:gd name="T69" fmla="*/ 3738 h 6827"/>
              <a:gd name="T70" fmla="*/ 5106 w 6456"/>
              <a:gd name="T71" fmla="*/ 5090 h 6827"/>
              <a:gd name="T72" fmla="*/ 4104 w 6456"/>
              <a:gd name="T73" fmla="*/ 5091 h 6827"/>
              <a:gd name="T74" fmla="*/ 5009 w 6456"/>
              <a:gd name="T75" fmla="*/ 5602 h 6827"/>
              <a:gd name="T76" fmla="*/ 3451 w 6456"/>
              <a:gd name="T77" fmla="*/ 5602 h 6827"/>
              <a:gd name="T78" fmla="*/ 3451 w 6456"/>
              <a:gd name="T79" fmla="*/ 4265 h 6827"/>
              <a:gd name="T80" fmla="*/ 3635 w 6456"/>
              <a:gd name="T81" fmla="*/ 4575 h 6827"/>
              <a:gd name="T82" fmla="*/ 4080 w 6456"/>
              <a:gd name="T83" fmla="*/ 4265 h 6827"/>
              <a:gd name="T84" fmla="*/ 4389 w 6456"/>
              <a:gd name="T85" fmla="*/ 3820 h 6827"/>
              <a:gd name="T86" fmla="*/ 4080 w 6456"/>
              <a:gd name="T87" fmla="*/ 3636 h 6827"/>
              <a:gd name="T88" fmla="*/ 4389 w 6456"/>
              <a:gd name="T89" fmla="*/ 3191 h 6827"/>
              <a:gd name="T90" fmla="*/ 4080 w 6456"/>
              <a:gd name="T91" fmla="*/ 3007 h 6827"/>
              <a:gd name="T92" fmla="*/ 4389 w 6456"/>
              <a:gd name="T93" fmla="*/ 2562 h 6827"/>
              <a:gd name="T94" fmla="*/ 4080 w 6456"/>
              <a:gd name="T95" fmla="*/ 2252 h 6827"/>
              <a:gd name="T96" fmla="*/ 3635 w 6456"/>
              <a:gd name="T97" fmla="*/ 2562 h 6827"/>
              <a:gd name="T98" fmla="*/ 3451 w 6456"/>
              <a:gd name="T99" fmla="*/ 2252 h 6827"/>
              <a:gd name="T100" fmla="*/ 4230 w 6456"/>
              <a:gd name="T101" fmla="*/ 445 h 6827"/>
              <a:gd name="T102" fmla="*/ 4504 w 6456"/>
              <a:gd name="T103" fmla="*/ 1954 h 6827"/>
              <a:gd name="T104" fmla="*/ 5328 w 6456"/>
              <a:gd name="T105" fmla="*/ 1764 h 6827"/>
              <a:gd name="T106" fmla="*/ 5106 w 6456"/>
              <a:gd name="T107" fmla="*/ 3547 h 6827"/>
              <a:gd name="T108" fmla="*/ 5893 w 6456"/>
              <a:gd name="T109" fmla="*/ 373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55" h="6826">
                <a:moveTo>
                  <a:pt x="6456" y="2642"/>
                </a:moveTo>
                <a:cubicBezTo>
                  <a:pt x="6456" y="2298"/>
                  <a:pt x="6327" y="1971"/>
                  <a:pt x="6093" y="1720"/>
                </a:cubicBezTo>
                <a:cubicBezTo>
                  <a:pt x="5917" y="1531"/>
                  <a:pt x="5694" y="1399"/>
                  <a:pt x="5449" y="1335"/>
                </a:cubicBezTo>
                <a:cubicBezTo>
                  <a:pt x="5453" y="1299"/>
                  <a:pt x="5454" y="1262"/>
                  <a:pt x="5454" y="1224"/>
                </a:cubicBezTo>
                <a:cubicBezTo>
                  <a:pt x="5454" y="549"/>
                  <a:pt x="4905" y="0"/>
                  <a:pt x="4230" y="0"/>
                </a:cubicBezTo>
                <a:cubicBezTo>
                  <a:pt x="3816" y="0"/>
                  <a:pt x="3450" y="207"/>
                  <a:pt x="3228" y="522"/>
                </a:cubicBezTo>
                <a:cubicBezTo>
                  <a:pt x="3007" y="207"/>
                  <a:pt x="2640" y="0"/>
                  <a:pt x="2227" y="0"/>
                </a:cubicBezTo>
                <a:cubicBezTo>
                  <a:pt x="1551" y="0"/>
                  <a:pt x="1002" y="549"/>
                  <a:pt x="1002" y="1224"/>
                </a:cubicBezTo>
                <a:cubicBezTo>
                  <a:pt x="1002" y="1262"/>
                  <a:pt x="1004" y="1299"/>
                  <a:pt x="1007" y="1335"/>
                </a:cubicBezTo>
                <a:cubicBezTo>
                  <a:pt x="763" y="1399"/>
                  <a:pt x="540" y="1531"/>
                  <a:pt x="364" y="1720"/>
                </a:cubicBezTo>
                <a:cubicBezTo>
                  <a:pt x="129" y="1971"/>
                  <a:pt x="0" y="2298"/>
                  <a:pt x="0" y="2642"/>
                </a:cubicBezTo>
                <a:cubicBezTo>
                  <a:pt x="0" y="2928"/>
                  <a:pt x="90" y="3194"/>
                  <a:pt x="243" y="3413"/>
                </a:cubicBezTo>
                <a:cubicBezTo>
                  <a:pt x="85" y="3638"/>
                  <a:pt x="0" y="3906"/>
                  <a:pt x="0" y="4185"/>
                </a:cubicBezTo>
                <a:cubicBezTo>
                  <a:pt x="0" y="4811"/>
                  <a:pt x="429" y="5339"/>
                  <a:pt x="1007" y="5491"/>
                </a:cubicBezTo>
                <a:cubicBezTo>
                  <a:pt x="1004" y="5528"/>
                  <a:pt x="1002" y="5565"/>
                  <a:pt x="1002" y="5602"/>
                </a:cubicBezTo>
                <a:cubicBezTo>
                  <a:pt x="1002" y="6277"/>
                  <a:pt x="1551" y="6827"/>
                  <a:pt x="2227" y="6827"/>
                </a:cubicBezTo>
                <a:cubicBezTo>
                  <a:pt x="2640" y="6827"/>
                  <a:pt x="3007" y="6620"/>
                  <a:pt x="3228" y="6305"/>
                </a:cubicBezTo>
                <a:cubicBezTo>
                  <a:pt x="3450" y="6620"/>
                  <a:pt x="3816" y="6827"/>
                  <a:pt x="4230" y="6827"/>
                </a:cubicBezTo>
                <a:cubicBezTo>
                  <a:pt x="4905" y="6827"/>
                  <a:pt x="5454" y="6277"/>
                  <a:pt x="5454" y="5602"/>
                </a:cubicBezTo>
                <a:cubicBezTo>
                  <a:pt x="5454" y="5565"/>
                  <a:pt x="5453" y="5528"/>
                  <a:pt x="5449" y="5491"/>
                </a:cubicBezTo>
                <a:cubicBezTo>
                  <a:pt x="6028" y="5339"/>
                  <a:pt x="6456" y="4811"/>
                  <a:pt x="6456" y="4185"/>
                </a:cubicBezTo>
                <a:cubicBezTo>
                  <a:pt x="6456" y="3906"/>
                  <a:pt x="6371" y="3638"/>
                  <a:pt x="6214" y="3413"/>
                </a:cubicBezTo>
                <a:cubicBezTo>
                  <a:pt x="6367" y="3194"/>
                  <a:pt x="6456" y="2928"/>
                  <a:pt x="6456" y="2642"/>
                </a:cubicBezTo>
                <a:close/>
                <a:moveTo>
                  <a:pt x="3006" y="4575"/>
                </a:moveTo>
                <a:lnTo>
                  <a:pt x="3006" y="5602"/>
                </a:lnTo>
                <a:cubicBezTo>
                  <a:pt x="3006" y="6032"/>
                  <a:pt x="2656" y="6381"/>
                  <a:pt x="2227" y="6381"/>
                </a:cubicBezTo>
                <a:cubicBezTo>
                  <a:pt x="1797" y="6381"/>
                  <a:pt x="1447" y="6032"/>
                  <a:pt x="1447" y="5602"/>
                </a:cubicBezTo>
                <a:cubicBezTo>
                  <a:pt x="1447" y="5579"/>
                  <a:pt x="1449" y="5555"/>
                  <a:pt x="1451" y="5532"/>
                </a:cubicBezTo>
                <a:cubicBezTo>
                  <a:pt x="1795" y="5506"/>
                  <a:pt x="2119" y="5349"/>
                  <a:pt x="2352" y="5091"/>
                </a:cubicBezTo>
                <a:lnTo>
                  <a:pt x="2022" y="4793"/>
                </a:lnTo>
                <a:cubicBezTo>
                  <a:pt x="1851" y="4982"/>
                  <a:pt x="1606" y="5090"/>
                  <a:pt x="1351" y="5090"/>
                </a:cubicBezTo>
                <a:cubicBezTo>
                  <a:pt x="852" y="5090"/>
                  <a:pt x="446" y="4684"/>
                  <a:pt x="446" y="4185"/>
                </a:cubicBezTo>
                <a:cubicBezTo>
                  <a:pt x="446" y="4026"/>
                  <a:pt x="487" y="3873"/>
                  <a:pt x="563" y="3738"/>
                </a:cubicBezTo>
                <a:cubicBezTo>
                  <a:pt x="785" y="3898"/>
                  <a:pt x="1057" y="3992"/>
                  <a:pt x="1351" y="3992"/>
                </a:cubicBezTo>
                <a:lnTo>
                  <a:pt x="1351" y="3547"/>
                </a:lnTo>
                <a:cubicBezTo>
                  <a:pt x="852" y="3547"/>
                  <a:pt x="446" y="3141"/>
                  <a:pt x="446" y="2642"/>
                </a:cubicBezTo>
                <a:cubicBezTo>
                  <a:pt x="446" y="2223"/>
                  <a:pt x="735" y="1864"/>
                  <a:pt x="1129" y="1764"/>
                </a:cubicBezTo>
                <a:cubicBezTo>
                  <a:pt x="1264" y="2038"/>
                  <a:pt x="1500" y="2260"/>
                  <a:pt x="1797" y="2371"/>
                </a:cubicBezTo>
                <a:lnTo>
                  <a:pt x="1953" y="1954"/>
                </a:lnTo>
                <a:cubicBezTo>
                  <a:pt x="1651" y="1841"/>
                  <a:pt x="1447" y="1547"/>
                  <a:pt x="1447" y="1224"/>
                </a:cubicBezTo>
                <a:cubicBezTo>
                  <a:pt x="1447" y="795"/>
                  <a:pt x="1797" y="445"/>
                  <a:pt x="2227" y="445"/>
                </a:cubicBezTo>
                <a:cubicBezTo>
                  <a:pt x="2656" y="445"/>
                  <a:pt x="3006" y="795"/>
                  <a:pt x="3006" y="1224"/>
                </a:cubicBezTo>
                <a:lnTo>
                  <a:pt x="3006" y="2252"/>
                </a:lnTo>
                <a:lnTo>
                  <a:pt x="3006" y="2562"/>
                </a:lnTo>
                <a:lnTo>
                  <a:pt x="2822" y="2562"/>
                </a:lnTo>
                <a:lnTo>
                  <a:pt x="2822" y="2252"/>
                </a:lnTo>
                <a:lnTo>
                  <a:pt x="2377" y="2252"/>
                </a:lnTo>
                <a:lnTo>
                  <a:pt x="2377" y="2562"/>
                </a:lnTo>
                <a:lnTo>
                  <a:pt x="2067" y="2562"/>
                </a:lnTo>
                <a:lnTo>
                  <a:pt x="2067" y="3007"/>
                </a:lnTo>
                <a:lnTo>
                  <a:pt x="2377" y="3007"/>
                </a:lnTo>
                <a:lnTo>
                  <a:pt x="2377" y="3191"/>
                </a:lnTo>
                <a:lnTo>
                  <a:pt x="2067" y="3191"/>
                </a:lnTo>
                <a:lnTo>
                  <a:pt x="2067" y="3636"/>
                </a:lnTo>
                <a:lnTo>
                  <a:pt x="2377" y="3636"/>
                </a:lnTo>
                <a:lnTo>
                  <a:pt x="2377" y="3820"/>
                </a:lnTo>
                <a:lnTo>
                  <a:pt x="2067" y="3820"/>
                </a:lnTo>
                <a:lnTo>
                  <a:pt x="2067" y="4265"/>
                </a:lnTo>
                <a:lnTo>
                  <a:pt x="2377" y="4265"/>
                </a:lnTo>
                <a:lnTo>
                  <a:pt x="2377" y="4574"/>
                </a:lnTo>
                <a:lnTo>
                  <a:pt x="2822" y="4574"/>
                </a:lnTo>
                <a:lnTo>
                  <a:pt x="2822" y="4265"/>
                </a:lnTo>
                <a:lnTo>
                  <a:pt x="3006" y="4265"/>
                </a:lnTo>
                <a:lnTo>
                  <a:pt x="3006" y="4575"/>
                </a:lnTo>
                <a:close/>
                <a:moveTo>
                  <a:pt x="2822" y="3820"/>
                </a:moveTo>
                <a:lnTo>
                  <a:pt x="2822" y="3007"/>
                </a:lnTo>
                <a:lnTo>
                  <a:pt x="3635" y="3007"/>
                </a:lnTo>
                <a:lnTo>
                  <a:pt x="3635" y="3820"/>
                </a:lnTo>
                <a:lnTo>
                  <a:pt x="2822" y="3820"/>
                </a:lnTo>
                <a:close/>
                <a:moveTo>
                  <a:pt x="5893" y="3738"/>
                </a:moveTo>
                <a:cubicBezTo>
                  <a:pt x="5970" y="3873"/>
                  <a:pt x="6011" y="4026"/>
                  <a:pt x="6011" y="4185"/>
                </a:cubicBezTo>
                <a:cubicBezTo>
                  <a:pt x="6011" y="4684"/>
                  <a:pt x="5605" y="5090"/>
                  <a:pt x="5106" y="5090"/>
                </a:cubicBezTo>
                <a:cubicBezTo>
                  <a:pt x="4851" y="5090"/>
                  <a:pt x="4606" y="4982"/>
                  <a:pt x="4434" y="4793"/>
                </a:cubicBezTo>
                <a:lnTo>
                  <a:pt x="4104" y="5091"/>
                </a:lnTo>
                <a:cubicBezTo>
                  <a:pt x="4338" y="5349"/>
                  <a:pt x="4662" y="5506"/>
                  <a:pt x="5006" y="5532"/>
                </a:cubicBezTo>
                <a:cubicBezTo>
                  <a:pt x="5008" y="5555"/>
                  <a:pt x="5009" y="5579"/>
                  <a:pt x="5009" y="5602"/>
                </a:cubicBezTo>
                <a:cubicBezTo>
                  <a:pt x="5009" y="6032"/>
                  <a:pt x="4660" y="6381"/>
                  <a:pt x="4230" y="6381"/>
                </a:cubicBezTo>
                <a:cubicBezTo>
                  <a:pt x="3801" y="6381"/>
                  <a:pt x="3451" y="6032"/>
                  <a:pt x="3451" y="5602"/>
                </a:cubicBezTo>
                <a:lnTo>
                  <a:pt x="3451" y="4575"/>
                </a:lnTo>
                <a:lnTo>
                  <a:pt x="3451" y="4265"/>
                </a:lnTo>
                <a:lnTo>
                  <a:pt x="3635" y="4265"/>
                </a:lnTo>
                <a:lnTo>
                  <a:pt x="3635" y="4575"/>
                </a:lnTo>
                <a:lnTo>
                  <a:pt x="4080" y="4575"/>
                </a:lnTo>
                <a:lnTo>
                  <a:pt x="4080" y="4265"/>
                </a:lnTo>
                <a:lnTo>
                  <a:pt x="4389" y="4265"/>
                </a:lnTo>
                <a:lnTo>
                  <a:pt x="4389" y="3820"/>
                </a:lnTo>
                <a:lnTo>
                  <a:pt x="4080" y="3820"/>
                </a:lnTo>
                <a:lnTo>
                  <a:pt x="4080" y="3636"/>
                </a:lnTo>
                <a:lnTo>
                  <a:pt x="4389" y="3636"/>
                </a:lnTo>
                <a:lnTo>
                  <a:pt x="4389" y="3191"/>
                </a:lnTo>
                <a:lnTo>
                  <a:pt x="4080" y="3191"/>
                </a:lnTo>
                <a:lnTo>
                  <a:pt x="4080" y="3007"/>
                </a:lnTo>
                <a:lnTo>
                  <a:pt x="4389" y="3007"/>
                </a:lnTo>
                <a:lnTo>
                  <a:pt x="4389" y="2562"/>
                </a:lnTo>
                <a:lnTo>
                  <a:pt x="4080" y="2562"/>
                </a:lnTo>
                <a:lnTo>
                  <a:pt x="4080" y="2252"/>
                </a:lnTo>
                <a:lnTo>
                  <a:pt x="3635" y="2252"/>
                </a:lnTo>
                <a:lnTo>
                  <a:pt x="3635" y="2562"/>
                </a:lnTo>
                <a:lnTo>
                  <a:pt x="3451" y="2562"/>
                </a:lnTo>
                <a:lnTo>
                  <a:pt x="3451" y="2252"/>
                </a:lnTo>
                <a:lnTo>
                  <a:pt x="3451" y="1224"/>
                </a:lnTo>
                <a:cubicBezTo>
                  <a:pt x="3451" y="795"/>
                  <a:pt x="3800" y="445"/>
                  <a:pt x="4230" y="445"/>
                </a:cubicBezTo>
                <a:cubicBezTo>
                  <a:pt x="4660" y="445"/>
                  <a:pt x="5009" y="795"/>
                  <a:pt x="5009" y="1224"/>
                </a:cubicBezTo>
                <a:cubicBezTo>
                  <a:pt x="5009" y="1547"/>
                  <a:pt x="4806" y="1841"/>
                  <a:pt x="4504" y="1954"/>
                </a:cubicBezTo>
                <a:lnTo>
                  <a:pt x="4660" y="2371"/>
                </a:lnTo>
                <a:cubicBezTo>
                  <a:pt x="4957" y="2260"/>
                  <a:pt x="5193" y="2038"/>
                  <a:pt x="5328" y="1764"/>
                </a:cubicBezTo>
                <a:cubicBezTo>
                  <a:pt x="5721" y="1864"/>
                  <a:pt x="6011" y="2223"/>
                  <a:pt x="6011" y="2642"/>
                </a:cubicBezTo>
                <a:cubicBezTo>
                  <a:pt x="6011" y="3141"/>
                  <a:pt x="5605" y="3547"/>
                  <a:pt x="5106" y="3547"/>
                </a:cubicBezTo>
                <a:lnTo>
                  <a:pt x="5106" y="3992"/>
                </a:lnTo>
                <a:cubicBezTo>
                  <a:pt x="5399" y="3992"/>
                  <a:pt x="5671" y="3898"/>
                  <a:pt x="5893" y="3738"/>
                </a:cubicBezTo>
                <a:close/>
              </a:path>
            </a:pathLst>
          </a:custGeom>
          <a:solidFill>
            <a:srgbClr val="FFFFF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2" name="server_87160"/>
          <p:cNvSpPr>
            <a:spLocks noChangeAspect="1"/>
          </p:cNvSpPr>
          <p:nvPr>
            <p:custDataLst>
              <p:tags r:id="rId36"/>
            </p:custDataLst>
          </p:nvPr>
        </p:nvSpPr>
        <p:spPr bwMode="gray">
          <a:xfrm>
            <a:off x="10231244" y="4348584"/>
            <a:ext cx="202572" cy="224982"/>
          </a:xfrm>
          <a:custGeom>
            <a:avLst/>
            <a:gdLst>
              <a:gd name="T0" fmla="*/ 3311 w 3311"/>
              <a:gd name="T1" fmla="*/ 2305 h 3683"/>
              <a:gd name="T2" fmla="*/ 3305 w 3311"/>
              <a:gd name="T3" fmla="*/ 2274 h 3683"/>
              <a:gd name="T4" fmla="*/ 3305 w 3311"/>
              <a:gd name="T5" fmla="*/ 582 h 3683"/>
              <a:gd name="T6" fmla="*/ 1653 w 3311"/>
              <a:gd name="T7" fmla="*/ 0 h 3683"/>
              <a:gd name="T8" fmla="*/ 0 w 3311"/>
              <a:gd name="T9" fmla="*/ 582 h 3683"/>
              <a:gd name="T10" fmla="*/ 0 w 3311"/>
              <a:gd name="T11" fmla="*/ 3101 h 3683"/>
              <a:gd name="T12" fmla="*/ 1653 w 3311"/>
              <a:gd name="T13" fmla="*/ 3683 h 3683"/>
              <a:gd name="T14" fmla="*/ 3305 w 3311"/>
              <a:gd name="T15" fmla="*/ 3101 h 3683"/>
              <a:gd name="T16" fmla="*/ 3305 w 3311"/>
              <a:gd name="T17" fmla="*/ 2356 h 3683"/>
              <a:gd name="T18" fmla="*/ 3311 w 3311"/>
              <a:gd name="T19" fmla="*/ 2305 h 3683"/>
              <a:gd name="T20" fmla="*/ 200 w 3311"/>
              <a:gd name="T21" fmla="*/ 875 h 3683"/>
              <a:gd name="T22" fmla="*/ 1653 w 3311"/>
              <a:gd name="T23" fmla="*/ 1164 h 3683"/>
              <a:gd name="T24" fmla="*/ 2517 w 3311"/>
              <a:gd name="T25" fmla="*/ 1084 h 3683"/>
              <a:gd name="T26" fmla="*/ 2596 w 3311"/>
              <a:gd name="T27" fmla="*/ 966 h 3683"/>
              <a:gd name="T28" fmla="*/ 2478 w 3311"/>
              <a:gd name="T29" fmla="*/ 888 h 3683"/>
              <a:gd name="T30" fmla="*/ 1653 w 3311"/>
              <a:gd name="T31" fmla="*/ 964 h 3683"/>
              <a:gd name="T32" fmla="*/ 585 w 3311"/>
              <a:gd name="T33" fmla="*/ 827 h 3683"/>
              <a:gd name="T34" fmla="*/ 200 w 3311"/>
              <a:gd name="T35" fmla="*/ 582 h 3683"/>
              <a:gd name="T36" fmla="*/ 585 w 3311"/>
              <a:gd name="T37" fmla="*/ 337 h 3683"/>
              <a:gd name="T38" fmla="*/ 1653 w 3311"/>
              <a:gd name="T39" fmla="*/ 200 h 3683"/>
              <a:gd name="T40" fmla="*/ 2721 w 3311"/>
              <a:gd name="T41" fmla="*/ 337 h 3683"/>
              <a:gd name="T42" fmla="*/ 3105 w 3311"/>
              <a:gd name="T43" fmla="*/ 582 h 3683"/>
              <a:gd name="T44" fmla="*/ 3105 w 3311"/>
              <a:gd name="T45" fmla="*/ 1422 h 3683"/>
              <a:gd name="T46" fmla="*/ 2721 w 3311"/>
              <a:gd name="T47" fmla="*/ 1667 h 3683"/>
              <a:gd name="T48" fmla="*/ 1653 w 3311"/>
              <a:gd name="T49" fmla="*/ 1804 h 3683"/>
              <a:gd name="T50" fmla="*/ 585 w 3311"/>
              <a:gd name="T51" fmla="*/ 1667 h 3683"/>
              <a:gd name="T52" fmla="*/ 200 w 3311"/>
              <a:gd name="T53" fmla="*/ 1422 h 3683"/>
              <a:gd name="T54" fmla="*/ 200 w 3311"/>
              <a:gd name="T55" fmla="*/ 875 h 3683"/>
              <a:gd name="T56" fmla="*/ 2721 w 3311"/>
              <a:gd name="T57" fmla="*/ 3346 h 3683"/>
              <a:gd name="T58" fmla="*/ 1653 w 3311"/>
              <a:gd name="T59" fmla="*/ 3483 h 3683"/>
              <a:gd name="T60" fmla="*/ 585 w 3311"/>
              <a:gd name="T61" fmla="*/ 3346 h 3683"/>
              <a:gd name="T62" fmla="*/ 200 w 3311"/>
              <a:gd name="T63" fmla="*/ 3101 h 3683"/>
              <a:gd name="T64" fmla="*/ 200 w 3311"/>
              <a:gd name="T65" fmla="*/ 1715 h 3683"/>
              <a:gd name="T66" fmla="*/ 1653 w 3311"/>
              <a:gd name="T67" fmla="*/ 2004 h 3683"/>
              <a:gd name="T68" fmla="*/ 3105 w 3311"/>
              <a:gd name="T69" fmla="*/ 1715 h 3683"/>
              <a:gd name="T70" fmla="*/ 3105 w 3311"/>
              <a:gd name="T71" fmla="*/ 2329 h 3683"/>
              <a:gd name="T72" fmla="*/ 2726 w 3311"/>
              <a:gd name="T73" fmla="*/ 2551 h 3683"/>
              <a:gd name="T74" fmla="*/ 1658 w 3311"/>
              <a:gd name="T75" fmla="*/ 2687 h 3683"/>
              <a:gd name="T76" fmla="*/ 590 w 3311"/>
              <a:gd name="T77" fmla="*/ 2551 h 3683"/>
              <a:gd name="T78" fmla="*/ 464 w 3311"/>
              <a:gd name="T79" fmla="*/ 2617 h 3683"/>
              <a:gd name="T80" fmla="*/ 530 w 3311"/>
              <a:gd name="T81" fmla="*/ 2742 h 3683"/>
              <a:gd name="T82" fmla="*/ 1658 w 3311"/>
              <a:gd name="T83" fmla="*/ 2887 h 3683"/>
              <a:gd name="T84" fmla="*/ 3105 w 3311"/>
              <a:gd name="T85" fmla="*/ 2602 h 3683"/>
              <a:gd name="T86" fmla="*/ 3105 w 3311"/>
              <a:gd name="T87" fmla="*/ 3101 h 3683"/>
              <a:gd name="T88" fmla="*/ 2721 w 3311"/>
              <a:gd name="T89" fmla="*/ 3346 h 3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11" h="3682">
                <a:moveTo>
                  <a:pt x="3311" y="2305"/>
                </a:moveTo>
                <a:cubicBezTo>
                  <a:pt x="3311" y="2295"/>
                  <a:pt x="3309" y="2284"/>
                  <a:pt x="3305" y="2274"/>
                </a:cubicBezTo>
                <a:lnTo>
                  <a:pt x="3305" y="582"/>
                </a:lnTo>
                <a:cubicBezTo>
                  <a:pt x="3305" y="200"/>
                  <a:pt x="2474" y="0"/>
                  <a:pt x="1653" y="0"/>
                </a:cubicBezTo>
                <a:cubicBezTo>
                  <a:pt x="832" y="0"/>
                  <a:pt x="0" y="200"/>
                  <a:pt x="0" y="582"/>
                </a:cubicBezTo>
                <a:lnTo>
                  <a:pt x="0" y="3101"/>
                </a:lnTo>
                <a:cubicBezTo>
                  <a:pt x="0" y="3483"/>
                  <a:pt x="832" y="3683"/>
                  <a:pt x="1653" y="3683"/>
                </a:cubicBezTo>
                <a:cubicBezTo>
                  <a:pt x="2474" y="3683"/>
                  <a:pt x="3305" y="3483"/>
                  <a:pt x="3305" y="3101"/>
                </a:cubicBezTo>
                <a:lnTo>
                  <a:pt x="3305" y="2356"/>
                </a:lnTo>
                <a:cubicBezTo>
                  <a:pt x="3309" y="2340"/>
                  <a:pt x="3311" y="2323"/>
                  <a:pt x="3311" y="2305"/>
                </a:cubicBezTo>
                <a:close/>
                <a:moveTo>
                  <a:pt x="200" y="875"/>
                </a:moveTo>
                <a:cubicBezTo>
                  <a:pt x="496" y="1065"/>
                  <a:pt x="1077" y="1164"/>
                  <a:pt x="1653" y="1164"/>
                </a:cubicBezTo>
                <a:cubicBezTo>
                  <a:pt x="1961" y="1164"/>
                  <a:pt x="2260" y="1136"/>
                  <a:pt x="2517" y="1084"/>
                </a:cubicBezTo>
                <a:cubicBezTo>
                  <a:pt x="2572" y="1073"/>
                  <a:pt x="2607" y="1021"/>
                  <a:pt x="2596" y="966"/>
                </a:cubicBezTo>
                <a:cubicBezTo>
                  <a:pt x="2585" y="912"/>
                  <a:pt x="2532" y="877"/>
                  <a:pt x="2478" y="888"/>
                </a:cubicBezTo>
                <a:cubicBezTo>
                  <a:pt x="2233" y="938"/>
                  <a:pt x="1948" y="964"/>
                  <a:pt x="1653" y="964"/>
                </a:cubicBezTo>
                <a:cubicBezTo>
                  <a:pt x="1248" y="964"/>
                  <a:pt x="869" y="915"/>
                  <a:pt x="585" y="827"/>
                </a:cubicBezTo>
                <a:cubicBezTo>
                  <a:pt x="319" y="745"/>
                  <a:pt x="200" y="645"/>
                  <a:pt x="200" y="582"/>
                </a:cubicBezTo>
                <a:cubicBezTo>
                  <a:pt x="200" y="519"/>
                  <a:pt x="319" y="419"/>
                  <a:pt x="585" y="337"/>
                </a:cubicBezTo>
                <a:cubicBezTo>
                  <a:pt x="869" y="249"/>
                  <a:pt x="1248" y="200"/>
                  <a:pt x="1653" y="200"/>
                </a:cubicBezTo>
                <a:cubicBezTo>
                  <a:pt x="2058" y="200"/>
                  <a:pt x="2437" y="249"/>
                  <a:pt x="2721" y="337"/>
                </a:cubicBezTo>
                <a:cubicBezTo>
                  <a:pt x="2987" y="419"/>
                  <a:pt x="3105" y="519"/>
                  <a:pt x="3105" y="582"/>
                </a:cubicBezTo>
                <a:lnTo>
                  <a:pt x="3105" y="1422"/>
                </a:lnTo>
                <a:cubicBezTo>
                  <a:pt x="3105" y="1485"/>
                  <a:pt x="2987" y="1585"/>
                  <a:pt x="2721" y="1667"/>
                </a:cubicBezTo>
                <a:cubicBezTo>
                  <a:pt x="2437" y="1755"/>
                  <a:pt x="2058" y="1804"/>
                  <a:pt x="1653" y="1804"/>
                </a:cubicBezTo>
                <a:cubicBezTo>
                  <a:pt x="1248" y="1804"/>
                  <a:pt x="869" y="1755"/>
                  <a:pt x="585" y="1667"/>
                </a:cubicBezTo>
                <a:cubicBezTo>
                  <a:pt x="319" y="1585"/>
                  <a:pt x="200" y="1485"/>
                  <a:pt x="200" y="1422"/>
                </a:cubicBezTo>
                <a:lnTo>
                  <a:pt x="200" y="875"/>
                </a:lnTo>
                <a:close/>
                <a:moveTo>
                  <a:pt x="2721" y="3346"/>
                </a:moveTo>
                <a:cubicBezTo>
                  <a:pt x="2437" y="3434"/>
                  <a:pt x="2058" y="3483"/>
                  <a:pt x="1653" y="3483"/>
                </a:cubicBezTo>
                <a:cubicBezTo>
                  <a:pt x="1248" y="3483"/>
                  <a:pt x="869" y="3434"/>
                  <a:pt x="585" y="3346"/>
                </a:cubicBezTo>
                <a:cubicBezTo>
                  <a:pt x="319" y="3264"/>
                  <a:pt x="200" y="3164"/>
                  <a:pt x="200" y="3101"/>
                </a:cubicBezTo>
                <a:lnTo>
                  <a:pt x="200" y="1715"/>
                </a:lnTo>
                <a:cubicBezTo>
                  <a:pt x="496" y="1905"/>
                  <a:pt x="1077" y="2004"/>
                  <a:pt x="1653" y="2004"/>
                </a:cubicBezTo>
                <a:cubicBezTo>
                  <a:pt x="2229" y="2004"/>
                  <a:pt x="2810" y="1905"/>
                  <a:pt x="3105" y="1715"/>
                </a:cubicBezTo>
                <a:lnTo>
                  <a:pt x="3105" y="2329"/>
                </a:lnTo>
                <a:cubicBezTo>
                  <a:pt x="3080" y="2392"/>
                  <a:pt x="2960" y="2478"/>
                  <a:pt x="2726" y="2551"/>
                </a:cubicBezTo>
                <a:cubicBezTo>
                  <a:pt x="2442" y="2639"/>
                  <a:pt x="2063" y="2687"/>
                  <a:pt x="1658" y="2687"/>
                </a:cubicBezTo>
                <a:cubicBezTo>
                  <a:pt x="1253" y="2687"/>
                  <a:pt x="874" y="2639"/>
                  <a:pt x="590" y="2551"/>
                </a:cubicBezTo>
                <a:cubicBezTo>
                  <a:pt x="537" y="2534"/>
                  <a:pt x="481" y="2564"/>
                  <a:pt x="464" y="2617"/>
                </a:cubicBezTo>
                <a:cubicBezTo>
                  <a:pt x="448" y="2669"/>
                  <a:pt x="478" y="2725"/>
                  <a:pt x="530" y="2742"/>
                </a:cubicBezTo>
                <a:cubicBezTo>
                  <a:pt x="833" y="2836"/>
                  <a:pt x="1233" y="2887"/>
                  <a:pt x="1658" y="2887"/>
                </a:cubicBezTo>
                <a:cubicBezTo>
                  <a:pt x="2231" y="2887"/>
                  <a:pt x="2808" y="2790"/>
                  <a:pt x="3105" y="2602"/>
                </a:cubicBezTo>
                <a:lnTo>
                  <a:pt x="3105" y="3101"/>
                </a:lnTo>
                <a:cubicBezTo>
                  <a:pt x="3105" y="3164"/>
                  <a:pt x="2987" y="3264"/>
                  <a:pt x="2721" y="3346"/>
                </a:cubicBezTo>
                <a:close/>
              </a:path>
            </a:pathLst>
          </a:custGeom>
          <a:solidFill>
            <a:srgbClr val="FFFFFF"/>
          </a:solidFill>
          <a:ln>
            <a:noFill/>
          </a:ln>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defTabSz="1221851"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3" name="椭圆 82"/>
          <p:cNvSpPr>
            <a:spLocks noChangeAspect="1"/>
          </p:cNvSpPr>
          <p:nvPr>
            <p:custDataLst>
              <p:tags r:id="rId37"/>
            </p:custDataLst>
          </p:nvPr>
        </p:nvSpPr>
        <p:spPr bwMode="gray">
          <a:xfrm flipH="1">
            <a:off x="10811460" y="3181292"/>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4" name="椭圆 83"/>
          <p:cNvSpPr>
            <a:spLocks noChangeAspect="1"/>
          </p:cNvSpPr>
          <p:nvPr>
            <p:custDataLst>
              <p:tags r:id="rId38"/>
            </p:custDataLst>
          </p:nvPr>
        </p:nvSpPr>
        <p:spPr bwMode="gray">
          <a:xfrm flipH="1">
            <a:off x="10876256" y="3995848"/>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5" name="椭圆 84"/>
          <p:cNvSpPr>
            <a:spLocks noChangeAspect="1"/>
          </p:cNvSpPr>
          <p:nvPr>
            <p:custDataLst>
              <p:tags r:id="rId39"/>
            </p:custDataLst>
          </p:nvPr>
        </p:nvSpPr>
        <p:spPr bwMode="gray">
          <a:xfrm flipH="1">
            <a:off x="10617076" y="4736355"/>
            <a:ext cx="336726" cy="336726"/>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26" name="图片 85"/>
          <p:cNvPicPr>
            <a:picLocks noChangeAspect="1"/>
          </p:cNvPicPr>
          <p:nvPr>
            <p:custDataLst>
              <p:tags r:id="rId40"/>
            </p:custDataLst>
          </p:nvPr>
        </p:nvPicPr>
        <p:blipFill>
          <a:blip r:embed="rId155">
            <a:duotone>
              <a:prstClr val="black"/>
              <a:srgbClr val="0099FF">
                <a:tint val="45000"/>
                <a:satMod val="400000"/>
              </a:srgbClr>
            </a:duotone>
            <a:lum bright="100000" contrast="10000"/>
            <a:extLst>
              <a:ext uri="{28A0092B-C50C-407E-A947-70E740481C1C}">
                <a14:useLocalDpi xmlns:a14="http://schemas.microsoft.com/office/drawing/2010/main" val="0"/>
              </a:ext>
            </a:extLst>
          </a:blip>
          <a:stretch>
            <a:fillRect/>
          </a:stretch>
        </p:blipFill>
        <p:spPr bwMode="gray">
          <a:xfrm>
            <a:off x="10881857" y="3223634"/>
            <a:ext cx="213764" cy="212507"/>
          </a:xfrm>
          <a:prstGeom prst="rect">
            <a:avLst/>
          </a:prstGeom>
        </p:spPr>
      </p:pic>
      <p:sp>
        <p:nvSpPr>
          <p:cNvPr id="227" name="Freeform 10"/>
          <p:cNvSpPr/>
          <p:nvPr>
            <p:custDataLst>
              <p:tags r:id="rId41"/>
            </p:custDataLst>
          </p:nvPr>
        </p:nvSpPr>
        <p:spPr bwMode="gray">
          <a:xfrm>
            <a:off x="10998088" y="4076139"/>
            <a:ext cx="107476" cy="196332"/>
          </a:xfrm>
          <a:custGeom>
            <a:avLst/>
            <a:gdLst>
              <a:gd name="connsiteX0" fmla="*/ 84847 w 332130"/>
              <a:gd name="connsiteY0" fmla="*/ 549070 h 606722"/>
              <a:gd name="connsiteX1" fmla="*/ 247282 w 332130"/>
              <a:gd name="connsiteY1" fmla="*/ 549070 h 606722"/>
              <a:gd name="connsiteX2" fmla="*/ 257517 w 332130"/>
              <a:gd name="connsiteY2" fmla="*/ 559187 h 606722"/>
              <a:gd name="connsiteX3" fmla="*/ 247282 w 332130"/>
              <a:gd name="connsiteY3" fmla="*/ 569393 h 606722"/>
              <a:gd name="connsiteX4" fmla="*/ 84847 w 332130"/>
              <a:gd name="connsiteY4" fmla="*/ 569393 h 606722"/>
              <a:gd name="connsiteX5" fmla="*/ 74612 w 332130"/>
              <a:gd name="connsiteY5" fmla="*/ 559187 h 606722"/>
              <a:gd name="connsiteX6" fmla="*/ 84847 w 332130"/>
              <a:gd name="connsiteY6" fmla="*/ 549070 h 606722"/>
              <a:gd name="connsiteX7" fmla="*/ 141656 w 332130"/>
              <a:gd name="connsiteY7" fmla="*/ 475752 h 606722"/>
              <a:gd name="connsiteX8" fmla="*/ 233890 w 332130"/>
              <a:gd name="connsiteY8" fmla="*/ 475752 h 606722"/>
              <a:gd name="connsiteX9" fmla="*/ 244039 w 332130"/>
              <a:gd name="connsiteY9" fmla="*/ 485869 h 606722"/>
              <a:gd name="connsiteX10" fmla="*/ 233890 w 332130"/>
              <a:gd name="connsiteY10" fmla="*/ 496075 h 606722"/>
              <a:gd name="connsiteX11" fmla="*/ 141656 w 332130"/>
              <a:gd name="connsiteY11" fmla="*/ 496075 h 606722"/>
              <a:gd name="connsiteX12" fmla="*/ 131417 w 332130"/>
              <a:gd name="connsiteY12" fmla="*/ 485869 h 606722"/>
              <a:gd name="connsiteX13" fmla="*/ 141656 w 332130"/>
              <a:gd name="connsiteY13" fmla="*/ 475752 h 606722"/>
              <a:gd name="connsiteX14" fmla="*/ 98319 w 332130"/>
              <a:gd name="connsiteY14" fmla="*/ 475752 h 606722"/>
              <a:gd name="connsiteX15" fmla="*/ 107658 w 332130"/>
              <a:gd name="connsiteY15" fmla="*/ 475752 h 606722"/>
              <a:gd name="connsiteX16" fmla="*/ 117798 w 332130"/>
              <a:gd name="connsiteY16" fmla="*/ 485869 h 606722"/>
              <a:gd name="connsiteX17" fmla="*/ 107658 w 332130"/>
              <a:gd name="connsiteY17" fmla="*/ 496075 h 606722"/>
              <a:gd name="connsiteX18" fmla="*/ 98319 w 332130"/>
              <a:gd name="connsiteY18" fmla="*/ 496075 h 606722"/>
              <a:gd name="connsiteX19" fmla="*/ 88090 w 332130"/>
              <a:gd name="connsiteY19" fmla="*/ 485869 h 606722"/>
              <a:gd name="connsiteX20" fmla="*/ 98319 w 332130"/>
              <a:gd name="connsiteY20" fmla="*/ 475752 h 606722"/>
              <a:gd name="connsiteX21" fmla="*/ 144537 w 332130"/>
              <a:gd name="connsiteY21" fmla="*/ 402435 h 606722"/>
              <a:gd name="connsiteX22" fmla="*/ 187664 w 332130"/>
              <a:gd name="connsiteY22" fmla="*/ 402435 h 606722"/>
              <a:gd name="connsiteX23" fmla="*/ 197890 w 332130"/>
              <a:gd name="connsiteY23" fmla="*/ 412641 h 606722"/>
              <a:gd name="connsiteX24" fmla="*/ 187664 w 332130"/>
              <a:gd name="connsiteY24" fmla="*/ 422758 h 606722"/>
              <a:gd name="connsiteX25" fmla="*/ 144537 w 332130"/>
              <a:gd name="connsiteY25" fmla="*/ 422758 h 606722"/>
              <a:gd name="connsiteX26" fmla="*/ 134311 w 332130"/>
              <a:gd name="connsiteY26" fmla="*/ 412641 h 606722"/>
              <a:gd name="connsiteX27" fmla="*/ 144537 w 332130"/>
              <a:gd name="connsiteY27" fmla="*/ 402435 h 606722"/>
              <a:gd name="connsiteX28" fmla="*/ 144537 w 332130"/>
              <a:gd name="connsiteY28" fmla="*/ 183894 h 606722"/>
              <a:gd name="connsiteX29" fmla="*/ 187664 w 332130"/>
              <a:gd name="connsiteY29" fmla="*/ 183894 h 606722"/>
              <a:gd name="connsiteX30" fmla="*/ 197890 w 332130"/>
              <a:gd name="connsiteY30" fmla="*/ 194091 h 606722"/>
              <a:gd name="connsiteX31" fmla="*/ 187664 w 332130"/>
              <a:gd name="connsiteY31" fmla="*/ 204287 h 606722"/>
              <a:gd name="connsiteX32" fmla="*/ 144537 w 332130"/>
              <a:gd name="connsiteY32" fmla="*/ 204287 h 606722"/>
              <a:gd name="connsiteX33" fmla="*/ 134311 w 332130"/>
              <a:gd name="connsiteY33" fmla="*/ 194091 h 606722"/>
              <a:gd name="connsiteX34" fmla="*/ 144537 w 332130"/>
              <a:gd name="connsiteY34" fmla="*/ 183894 h 606722"/>
              <a:gd name="connsiteX35" fmla="*/ 98326 w 332130"/>
              <a:gd name="connsiteY35" fmla="*/ 110647 h 606722"/>
              <a:gd name="connsiteX36" fmla="*/ 233892 w 332130"/>
              <a:gd name="connsiteY36" fmla="*/ 110647 h 606722"/>
              <a:gd name="connsiteX37" fmla="*/ 244039 w 332130"/>
              <a:gd name="connsiteY37" fmla="*/ 120764 h 606722"/>
              <a:gd name="connsiteX38" fmla="*/ 233892 w 332130"/>
              <a:gd name="connsiteY38" fmla="*/ 130970 h 606722"/>
              <a:gd name="connsiteX39" fmla="*/ 98326 w 332130"/>
              <a:gd name="connsiteY39" fmla="*/ 130970 h 606722"/>
              <a:gd name="connsiteX40" fmla="*/ 88090 w 332130"/>
              <a:gd name="connsiteY40" fmla="*/ 120764 h 606722"/>
              <a:gd name="connsiteX41" fmla="*/ 98326 w 332130"/>
              <a:gd name="connsiteY41" fmla="*/ 110647 h 606722"/>
              <a:gd name="connsiteX42" fmla="*/ 84852 w 332130"/>
              <a:gd name="connsiteY42" fmla="*/ 37329 h 606722"/>
              <a:gd name="connsiteX43" fmla="*/ 195976 w 332130"/>
              <a:gd name="connsiteY43" fmla="*/ 37329 h 606722"/>
              <a:gd name="connsiteX44" fmla="*/ 206216 w 332130"/>
              <a:gd name="connsiteY44" fmla="*/ 47535 h 606722"/>
              <a:gd name="connsiteX45" fmla="*/ 195976 w 332130"/>
              <a:gd name="connsiteY45" fmla="*/ 57652 h 606722"/>
              <a:gd name="connsiteX46" fmla="*/ 84852 w 332130"/>
              <a:gd name="connsiteY46" fmla="*/ 57652 h 606722"/>
              <a:gd name="connsiteX47" fmla="*/ 74612 w 332130"/>
              <a:gd name="connsiteY47" fmla="*/ 47535 h 606722"/>
              <a:gd name="connsiteX48" fmla="*/ 84852 w 332130"/>
              <a:gd name="connsiteY48" fmla="*/ 37329 h 606722"/>
              <a:gd name="connsiteX49" fmla="*/ 229968 w 332130"/>
              <a:gd name="connsiteY49" fmla="*/ 37329 h 606722"/>
              <a:gd name="connsiteX50" fmla="*/ 247298 w 332130"/>
              <a:gd name="connsiteY50" fmla="*/ 37329 h 606722"/>
              <a:gd name="connsiteX51" fmla="*/ 257518 w 332130"/>
              <a:gd name="connsiteY51" fmla="*/ 47535 h 606722"/>
              <a:gd name="connsiteX52" fmla="*/ 247298 w 332130"/>
              <a:gd name="connsiteY52" fmla="*/ 57652 h 606722"/>
              <a:gd name="connsiteX53" fmla="*/ 229968 w 332130"/>
              <a:gd name="connsiteY53" fmla="*/ 57652 h 606722"/>
              <a:gd name="connsiteX54" fmla="*/ 219836 w 332130"/>
              <a:gd name="connsiteY54" fmla="*/ 47535 h 606722"/>
              <a:gd name="connsiteX55" fmla="*/ 229968 w 332130"/>
              <a:gd name="connsiteY55" fmla="*/ 37329 h 606722"/>
              <a:gd name="connsiteX56" fmla="*/ 30556 w 332130"/>
              <a:gd name="connsiteY56" fmla="*/ 20351 h 606722"/>
              <a:gd name="connsiteX57" fmla="*/ 23169 w 332130"/>
              <a:gd name="connsiteY57" fmla="*/ 23551 h 606722"/>
              <a:gd name="connsiteX58" fmla="*/ 20410 w 332130"/>
              <a:gd name="connsiteY58" fmla="*/ 30927 h 606722"/>
              <a:gd name="connsiteX59" fmla="*/ 62153 w 332130"/>
              <a:gd name="connsiteY59" fmla="*/ 186540 h 606722"/>
              <a:gd name="connsiteX60" fmla="*/ 138340 w 332130"/>
              <a:gd name="connsiteY60" fmla="*/ 288297 h 606722"/>
              <a:gd name="connsiteX61" fmla="*/ 147152 w 332130"/>
              <a:gd name="connsiteY61" fmla="*/ 278788 h 606722"/>
              <a:gd name="connsiteX62" fmla="*/ 152225 w 332130"/>
              <a:gd name="connsiteY62" fmla="*/ 273278 h 606722"/>
              <a:gd name="connsiteX63" fmla="*/ 79686 w 332130"/>
              <a:gd name="connsiteY63" fmla="*/ 176053 h 606722"/>
              <a:gd name="connsiteX64" fmla="*/ 40792 w 332130"/>
              <a:gd name="connsiteY64" fmla="*/ 30127 h 606722"/>
              <a:gd name="connsiteX65" fmla="*/ 37587 w 332130"/>
              <a:gd name="connsiteY65" fmla="*/ 23195 h 606722"/>
              <a:gd name="connsiteX66" fmla="*/ 30556 w 332130"/>
              <a:gd name="connsiteY66" fmla="*/ 20351 h 606722"/>
              <a:gd name="connsiteX67" fmla="*/ 30556 w 332130"/>
              <a:gd name="connsiteY67" fmla="*/ 0 h 606722"/>
              <a:gd name="connsiteX68" fmla="*/ 51739 w 332130"/>
              <a:gd name="connsiteY68" fmla="*/ 8532 h 606722"/>
              <a:gd name="connsiteX69" fmla="*/ 61174 w 332130"/>
              <a:gd name="connsiteY69" fmla="*/ 29239 h 606722"/>
              <a:gd name="connsiteX70" fmla="*/ 166021 w 332130"/>
              <a:gd name="connsiteY70" fmla="*/ 258170 h 606722"/>
              <a:gd name="connsiteX71" fmla="*/ 270956 w 332130"/>
              <a:gd name="connsiteY71" fmla="*/ 29239 h 606722"/>
              <a:gd name="connsiteX72" fmla="*/ 301485 w 332130"/>
              <a:gd name="connsiteY72" fmla="*/ 0 h 606722"/>
              <a:gd name="connsiteX73" fmla="*/ 332102 w 332130"/>
              <a:gd name="connsiteY73" fmla="*/ 30483 h 606722"/>
              <a:gd name="connsiteX74" fmla="*/ 332102 w 332130"/>
              <a:gd name="connsiteY74" fmla="*/ 31816 h 606722"/>
              <a:gd name="connsiteX75" fmla="*/ 295700 w 332130"/>
              <a:gd name="connsiteY75" fmla="*/ 181119 h 606722"/>
              <a:gd name="connsiteX76" fmla="*/ 282082 w 332130"/>
              <a:gd name="connsiteY76" fmla="*/ 185829 h 606722"/>
              <a:gd name="connsiteX77" fmla="*/ 277365 w 332130"/>
              <a:gd name="connsiteY77" fmla="*/ 172232 h 606722"/>
              <a:gd name="connsiteX78" fmla="*/ 311720 w 332130"/>
              <a:gd name="connsiteY78" fmla="*/ 30927 h 606722"/>
              <a:gd name="connsiteX79" fmla="*/ 311720 w 332130"/>
              <a:gd name="connsiteY79" fmla="*/ 30483 h 606722"/>
              <a:gd name="connsiteX80" fmla="*/ 301485 w 332130"/>
              <a:gd name="connsiteY80" fmla="*/ 20351 h 606722"/>
              <a:gd name="connsiteX81" fmla="*/ 291338 w 332130"/>
              <a:gd name="connsiteY81" fmla="*/ 30127 h 606722"/>
              <a:gd name="connsiteX82" fmla="*/ 252355 w 332130"/>
              <a:gd name="connsiteY82" fmla="*/ 176053 h 606722"/>
              <a:gd name="connsiteX83" fmla="*/ 173586 w 332130"/>
              <a:gd name="connsiteY83" fmla="*/ 280210 h 606722"/>
              <a:gd name="connsiteX84" fmla="*/ 162105 w 332130"/>
              <a:gd name="connsiteY84" fmla="*/ 292652 h 606722"/>
              <a:gd name="connsiteX85" fmla="*/ 153293 w 332130"/>
              <a:gd name="connsiteY85" fmla="*/ 302072 h 606722"/>
              <a:gd name="connsiteX86" fmla="*/ 145817 w 332130"/>
              <a:gd name="connsiteY86" fmla="*/ 310248 h 606722"/>
              <a:gd name="connsiteX87" fmla="*/ 62153 w 332130"/>
              <a:gd name="connsiteY87" fmla="*/ 420093 h 606722"/>
              <a:gd name="connsiteX88" fmla="*/ 20410 w 332130"/>
              <a:gd name="connsiteY88" fmla="*/ 575795 h 606722"/>
              <a:gd name="connsiteX89" fmla="*/ 23169 w 332130"/>
              <a:gd name="connsiteY89" fmla="*/ 583171 h 606722"/>
              <a:gd name="connsiteX90" fmla="*/ 30556 w 332130"/>
              <a:gd name="connsiteY90" fmla="*/ 586371 h 606722"/>
              <a:gd name="connsiteX91" fmla="*/ 40792 w 332130"/>
              <a:gd name="connsiteY91" fmla="*/ 576506 h 606722"/>
              <a:gd name="connsiteX92" fmla="*/ 79686 w 332130"/>
              <a:gd name="connsiteY92" fmla="*/ 430669 h 606722"/>
              <a:gd name="connsiteX93" fmla="*/ 158544 w 332130"/>
              <a:gd name="connsiteY93" fmla="*/ 326512 h 606722"/>
              <a:gd name="connsiteX94" fmla="*/ 170382 w 332130"/>
              <a:gd name="connsiteY94" fmla="*/ 313626 h 606722"/>
              <a:gd name="connsiteX95" fmla="*/ 178837 w 332130"/>
              <a:gd name="connsiteY95" fmla="*/ 304561 h 606722"/>
              <a:gd name="connsiteX96" fmla="*/ 186314 w 332130"/>
              <a:gd name="connsiteY96" fmla="*/ 296473 h 606722"/>
              <a:gd name="connsiteX97" fmla="*/ 261077 w 332130"/>
              <a:gd name="connsiteY97" fmla="*/ 202004 h 606722"/>
              <a:gd name="connsiteX98" fmla="*/ 275051 w 332130"/>
              <a:gd name="connsiteY98" fmla="*/ 198538 h 606722"/>
              <a:gd name="connsiteX99" fmla="*/ 278433 w 332130"/>
              <a:gd name="connsiteY99" fmla="*/ 212579 h 606722"/>
              <a:gd name="connsiteX100" fmla="*/ 207586 w 332130"/>
              <a:gd name="connsiteY100" fmla="*/ 303317 h 606722"/>
              <a:gd name="connsiteX101" fmla="*/ 332102 w 332130"/>
              <a:gd name="connsiteY101" fmla="*/ 574817 h 606722"/>
              <a:gd name="connsiteX102" fmla="*/ 323647 w 332130"/>
              <a:gd name="connsiteY102" fmla="*/ 597213 h 606722"/>
              <a:gd name="connsiteX103" fmla="*/ 301485 w 332130"/>
              <a:gd name="connsiteY103" fmla="*/ 606722 h 606722"/>
              <a:gd name="connsiteX104" fmla="*/ 270956 w 332130"/>
              <a:gd name="connsiteY104" fmla="*/ 577483 h 606722"/>
              <a:gd name="connsiteX105" fmla="*/ 179104 w 332130"/>
              <a:gd name="connsiteY105" fmla="*/ 363216 h 606722"/>
              <a:gd name="connsiteX106" fmla="*/ 180083 w 332130"/>
              <a:gd name="connsiteY106" fmla="*/ 348818 h 606722"/>
              <a:gd name="connsiteX107" fmla="*/ 194502 w 332130"/>
              <a:gd name="connsiteY107" fmla="*/ 349796 h 606722"/>
              <a:gd name="connsiteX108" fmla="*/ 291338 w 332130"/>
              <a:gd name="connsiteY108" fmla="*/ 576506 h 606722"/>
              <a:gd name="connsiteX109" fmla="*/ 301485 w 332130"/>
              <a:gd name="connsiteY109" fmla="*/ 586371 h 606722"/>
              <a:gd name="connsiteX110" fmla="*/ 308872 w 332130"/>
              <a:gd name="connsiteY110" fmla="*/ 583171 h 606722"/>
              <a:gd name="connsiteX111" fmla="*/ 311720 w 332130"/>
              <a:gd name="connsiteY111" fmla="*/ 575795 h 606722"/>
              <a:gd name="connsiteX112" fmla="*/ 269977 w 332130"/>
              <a:gd name="connsiteY112" fmla="*/ 420093 h 606722"/>
              <a:gd name="connsiteX113" fmla="*/ 193790 w 332130"/>
              <a:gd name="connsiteY113" fmla="*/ 318425 h 606722"/>
              <a:gd name="connsiteX114" fmla="*/ 185335 w 332130"/>
              <a:gd name="connsiteY114" fmla="*/ 327489 h 606722"/>
              <a:gd name="connsiteX115" fmla="*/ 173586 w 332130"/>
              <a:gd name="connsiteY115" fmla="*/ 340198 h 606722"/>
              <a:gd name="connsiteX116" fmla="*/ 61174 w 332130"/>
              <a:gd name="connsiteY116" fmla="*/ 577483 h 606722"/>
              <a:gd name="connsiteX117" fmla="*/ 30556 w 332130"/>
              <a:gd name="connsiteY117" fmla="*/ 606722 h 606722"/>
              <a:gd name="connsiteX118" fmla="*/ 8483 w 332130"/>
              <a:gd name="connsiteY118" fmla="*/ 597213 h 606722"/>
              <a:gd name="connsiteX119" fmla="*/ 28 w 332130"/>
              <a:gd name="connsiteY119" fmla="*/ 574817 h 606722"/>
              <a:gd name="connsiteX120" fmla="*/ 124455 w 332130"/>
              <a:gd name="connsiteY120" fmla="*/ 303317 h 606722"/>
              <a:gd name="connsiteX121" fmla="*/ 28 w 332130"/>
              <a:gd name="connsiteY121" fmla="*/ 31816 h 606722"/>
              <a:gd name="connsiteX122" fmla="*/ 8483 w 332130"/>
              <a:gd name="connsiteY122" fmla="*/ 9420 h 606722"/>
              <a:gd name="connsiteX123" fmla="*/ 30556 w 332130"/>
              <a:gd name="connsiteY123"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32130" h="606722">
                <a:moveTo>
                  <a:pt x="84847" y="549070"/>
                </a:moveTo>
                <a:lnTo>
                  <a:pt x="247282" y="549070"/>
                </a:lnTo>
                <a:cubicBezTo>
                  <a:pt x="252889" y="549070"/>
                  <a:pt x="257517" y="553596"/>
                  <a:pt x="257517" y="559187"/>
                </a:cubicBezTo>
                <a:cubicBezTo>
                  <a:pt x="257517" y="564778"/>
                  <a:pt x="252889" y="569393"/>
                  <a:pt x="247282" y="569393"/>
                </a:cubicBezTo>
                <a:lnTo>
                  <a:pt x="84847" y="569393"/>
                </a:lnTo>
                <a:cubicBezTo>
                  <a:pt x="79151" y="569393"/>
                  <a:pt x="74612" y="564778"/>
                  <a:pt x="74612" y="559187"/>
                </a:cubicBezTo>
                <a:cubicBezTo>
                  <a:pt x="74612" y="553596"/>
                  <a:pt x="79151" y="549070"/>
                  <a:pt x="84847" y="549070"/>
                </a:cubicBezTo>
                <a:close/>
                <a:moveTo>
                  <a:pt x="141656" y="475752"/>
                </a:moveTo>
                <a:lnTo>
                  <a:pt x="233890" y="475752"/>
                </a:lnTo>
                <a:cubicBezTo>
                  <a:pt x="239499" y="475752"/>
                  <a:pt x="244039" y="480278"/>
                  <a:pt x="244039" y="485869"/>
                </a:cubicBezTo>
                <a:cubicBezTo>
                  <a:pt x="244039" y="491549"/>
                  <a:pt x="239499" y="496075"/>
                  <a:pt x="233890" y="496075"/>
                </a:cubicBezTo>
                <a:lnTo>
                  <a:pt x="141656" y="496075"/>
                </a:lnTo>
                <a:cubicBezTo>
                  <a:pt x="135958" y="496075"/>
                  <a:pt x="131417" y="491549"/>
                  <a:pt x="131417" y="485869"/>
                </a:cubicBezTo>
                <a:cubicBezTo>
                  <a:pt x="131417" y="480278"/>
                  <a:pt x="135958" y="475752"/>
                  <a:pt x="141656" y="475752"/>
                </a:cubicBezTo>
                <a:close/>
                <a:moveTo>
                  <a:pt x="98319" y="475752"/>
                </a:moveTo>
                <a:lnTo>
                  <a:pt x="107658" y="475752"/>
                </a:lnTo>
                <a:cubicBezTo>
                  <a:pt x="113261" y="475752"/>
                  <a:pt x="117798" y="480278"/>
                  <a:pt x="117798" y="485869"/>
                </a:cubicBezTo>
                <a:cubicBezTo>
                  <a:pt x="117798" y="491549"/>
                  <a:pt x="113261" y="496075"/>
                  <a:pt x="107658" y="496075"/>
                </a:cubicBezTo>
                <a:lnTo>
                  <a:pt x="98319" y="496075"/>
                </a:lnTo>
                <a:cubicBezTo>
                  <a:pt x="92715" y="496075"/>
                  <a:pt x="88090" y="491549"/>
                  <a:pt x="88090" y="485869"/>
                </a:cubicBezTo>
                <a:cubicBezTo>
                  <a:pt x="88090" y="480278"/>
                  <a:pt x="92715" y="475752"/>
                  <a:pt x="98319" y="475752"/>
                </a:cubicBezTo>
                <a:close/>
                <a:moveTo>
                  <a:pt x="144537" y="402435"/>
                </a:moveTo>
                <a:lnTo>
                  <a:pt x="187664" y="402435"/>
                </a:lnTo>
                <a:cubicBezTo>
                  <a:pt x="193266" y="402435"/>
                  <a:pt x="197890" y="407050"/>
                  <a:pt x="197890" y="412641"/>
                </a:cubicBezTo>
                <a:cubicBezTo>
                  <a:pt x="197890" y="418232"/>
                  <a:pt x="193266" y="422758"/>
                  <a:pt x="187664" y="422758"/>
                </a:cubicBezTo>
                <a:lnTo>
                  <a:pt x="144537" y="422758"/>
                </a:lnTo>
                <a:cubicBezTo>
                  <a:pt x="138935" y="422758"/>
                  <a:pt x="134311" y="418232"/>
                  <a:pt x="134311" y="412641"/>
                </a:cubicBezTo>
                <a:cubicBezTo>
                  <a:pt x="134311" y="407050"/>
                  <a:pt x="138935" y="402435"/>
                  <a:pt x="144537" y="402435"/>
                </a:cubicBezTo>
                <a:close/>
                <a:moveTo>
                  <a:pt x="144537" y="183894"/>
                </a:moveTo>
                <a:lnTo>
                  <a:pt x="187664" y="183894"/>
                </a:lnTo>
                <a:cubicBezTo>
                  <a:pt x="193266" y="183894"/>
                  <a:pt x="197890" y="188505"/>
                  <a:pt x="197890" y="194091"/>
                </a:cubicBezTo>
                <a:cubicBezTo>
                  <a:pt x="197890" y="199676"/>
                  <a:pt x="193266" y="204287"/>
                  <a:pt x="187664" y="204287"/>
                </a:cubicBezTo>
                <a:lnTo>
                  <a:pt x="144537" y="204287"/>
                </a:lnTo>
                <a:cubicBezTo>
                  <a:pt x="138935" y="204287"/>
                  <a:pt x="134311" y="199676"/>
                  <a:pt x="134311" y="194091"/>
                </a:cubicBezTo>
                <a:cubicBezTo>
                  <a:pt x="134311" y="188505"/>
                  <a:pt x="138935" y="183894"/>
                  <a:pt x="144537" y="183894"/>
                </a:cubicBezTo>
                <a:close/>
                <a:moveTo>
                  <a:pt x="98326" y="110647"/>
                </a:moveTo>
                <a:lnTo>
                  <a:pt x="233892" y="110647"/>
                </a:lnTo>
                <a:cubicBezTo>
                  <a:pt x="239500" y="110647"/>
                  <a:pt x="244039" y="115173"/>
                  <a:pt x="244039" y="120764"/>
                </a:cubicBezTo>
                <a:cubicBezTo>
                  <a:pt x="244039" y="126444"/>
                  <a:pt x="239500" y="130970"/>
                  <a:pt x="233892" y="130970"/>
                </a:cubicBezTo>
                <a:lnTo>
                  <a:pt x="98326" y="130970"/>
                </a:lnTo>
                <a:cubicBezTo>
                  <a:pt x="92718" y="130970"/>
                  <a:pt x="88090" y="126444"/>
                  <a:pt x="88090" y="120764"/>
                </a:cubicBezTo>
                <a:cubicBezTo>
                  <a:pt x="88090" y="115173"/>
                  <a:pt x="92718" y="110647"/>
                  <a:pt x="98326" y="110647"/>
                </a:cubicBezTo>
                <a:close/>
                <a:moveTo>
                  <a:pt x="84852" y="37329"/>
                </a:moveTo>
                <a:lnTo>
                  <a:pt x="195976" y="37329"/>
                </a:lnTo>
                <a:cubicBezTo>
                  <a:pt x="201675" y="37329"/>
                  <a:pt x="206216" y="41855"/>
                  <a:pt x="206216" y="47535"/>
                </a:cubicBezTo>
                <a:cubicBezTo>
                  <a:pt x="206216" y="53126"/>
                  <a:pt x="201675" y="57652"/>
                  <a:pt x="195976" y="57652"/>
                </a:cubicBezTo>
                <a:lnTo>
                  <a:pt x="84852" y="57652"/>
                </a:lnTo>
                <a:cubicBezTo>
                  <a:pt x="79153" y="57652"/>
                  <a:pt x="74612" y="53126"/>
                  <a:pt x="74612" y="47535"/>
                </a:cubicBezTo>
                <a:cubicBezTo>
                  <a:pt x="74612" y="41855"/>
                  <a:pt x="79153" y="37329"/>
                  <a:pt x="84852" y="37329"/>
                </a:cubicBezTo>
                <a:close/>
                <a:moveTo>
                  <a:pt x="229968" y="37329"/>
                </a:moveTo>
                <a:lnTo>
                  <a:pt x="247298" y="37329"/>
                </a:lnTo>
                <a:cubicBezTo>
                  <a:pt x="252897" y="37329"/>
                  <a:pt x="257518" y="41855"/>
                  <a:pt x="257518" y="47535"/>
                </a:cubicBezTo>
                <a:cubicBezTo>
                  <a:pt x="257518" y="53126"/>
                  <a:pt x="252897" y="57652"/>
                  <a:pt x="247298" y="57652"/>
                </a:cubicBezTo>
                <a:lnTo>
                  <a:pt x="229968" y="57652"/>
                </a:lnTo>
                <a:cubicBezTo>
                  <a:pt x="224369" y="57652"/>
                  <a:pt x="219836" y="53126"/>
                  <a:pt x="219836" y="47535"/>
                </a:cubicBezTo>
                <a:cubicBezTo>
                  <a:pt x="219836" y="41855"/>
                  <a:pt x="224369" y="37329"/>
                  <a:pt x="229968" y="37329"/>
                </a:cubicBezTo>
                <a:close/>
                <a:moveTo>
                  <a:pt x="30556" y="20351"/>
                </a:moveTo>
                <a:cubicBezTo>
                  <a:pt x="27797" y="20351"/>
                  <a:pt x="25127" y="21507"/>
                  <a:pt x="23169" y="23551"/>
                </a:cubicBezTo>
                <a:cubicBezTo>
                  <a:pt x="21300" y="25506"/>
                  <a:pt x="20232" y="28172"/>
                  <a:pt x="20410" y="30927"/>
                </a:cubicBezTo>
                <a:cubicBezTo>
                  <a:pt x="22991" y="88871"/>
                  <a:pt x="36608" y="139794"/>
                  <a:pt x="62153" y="186540"/>
                </a:cubicBezTo>
                <a:cubicBezTo>
                  <a:pt x="83692" y="225999"/>
                  <a:pt x="111194" y="258526"/>
                  <a:pt x="138340" y="288297"/>
                </a:cubicBezTo>
                <a:lnTo>
                  <a:pt x="147152" y="278788"/>
                </a:lnTo>
                <a:cubicBezTo>
                  <a:pt x="148843" y="276922"/>
                  <a:pt x="150534" y="275144"/>
                  <a:pt x="152225" y="273278"/>
                </a:cubicBezTo>
                <a:cubicBezTo>
                  <a:pt x="127393" y="245906"/>
                  <a:pt x="100246" y="213912"/>
                  <a:pt x="79686" y="176053"/>
                </a:cubicBezTo>
                <a:cubicBezTo>
                  <a:pt x="55922" y="132151"/>
                  <a:pt x="43195" y="84427"/>
                  <a:pt x="40792" y="30127"/>
                </a:cubicBezTo>
                <a:cubicBezTo>
                  <a:pt x="40614" y="27550"/>
                  <a:pt x="39546" y="25062"/>
                  <a:pt x="37587" y="23195"/>
                </a:cubicBezTo>
                <a:cubicBezTo>
                  <a:pt x="35718" y="21329"/>
                  <a:pt x="33226" y="20351"/>
                  <a:pt x="30556" y="20351"/>
                </a:cubicBezTo>
                <a:close/>
                <a:moveTo>
                  <a:pt x="30556" y="0"/>
                </a:moveTo>
                <a:cubicBezTo>
                  <a:pt x="38478" y="0"/>
                  <a:pt x="46043" y="3022"/>
                  <a:pt x="51739" y="8532"/>
                </a:cubicBezTo>
                <a:cubicBezTo>
                  <a:pt x="57435" y="13953"/>
                  <a:pt x="60818" y="21329"/>
                  <a:pt x="61174" y="29239"/>
                </a:cubicBezTo>
                <a:cubicBezTo>
                  <a:pt x="65980" y="135884"/>
                  <a:pt x="110927" y="197205"/>
                  <a:pt x="166021" y="258170"/>
                </a:cubicBezTo>
                <a:cubicBezTo>
                  <a:pt x="221203" y="197205"/>
                  <a:pt x="266150" y="135973"/>
                  <a:pt x="270956" y="29239"/>
                </a:cubicBezTo>
                <a:cubicBezTo>
                  <a:pt x="271668" y="12886"/>
                  <a:pt x="285108" y="0"/>
                  <a:pt x="301485" y="0"/>
                </a:cubicBezTo>
                <a:cubicBezTo>
                  <a:pt x="318396" y="0"/>
                  <a:pt x="332102" y="13686"/>
                  <a:pt x="332102" y="30483"/>
                </a:cubicBezTo>
                <a:cubicBezTo>
                  <a:pt x="332102" y="30927"/>
                  <a:pt x="332102" y="31371"/>
                  <a:pt x="332102" y="31816"/>
                </a:cubicBezTo>
                <a:cubicBezTo>
                  <a:pt x="329610" y="87005"/>
                  <a:pt x="317773" y="135795"/>
                  <a:pt x="295700" y="181119"/>
                </a:cubicBezTo>
                <a:cubicBezTo>
                  <a:pt x="293207" y="186185"/>
                  <a:pt x="287155" y="188318"/>
                  <a:pt x="282082" y="185829"/>
                </a:cubicBezTo>
                <a:cubicBezTo>
                  <a:pt x="277009" y="183341"/>
                  <a:pt x="274873" y="177298"/>
                  <a:pt x="277365" y="172232"/>
                </a:cubicBezTo>
                <a:cubicBezTo>
                  <a:pt x="298192" y="129485"/>
                  <a:pt x="309406" y="83272"/>
                  <a:pt x="311720" y="30927"/>
                </a:cubicBezTo>
                <a:cubicBezTo>
                  <a:pt x="311720" y="30749"/>
                  <a:pt x="311720" y="30660"/>
                  <a:pt x="311720" y="30483"/>
                </a:cubicBezTo>
                <a:cubicBezTo>
                  <a:pt x="311720" y="24884"/>
                  <a:pt x="307181" y="20351"/>
                  <a:pt x="301485" y="20351"/>
                </a:cubicBezTo>
                <a:cubicBezTo>
                  <a:pt x="296056" y="20351"/>
                  <a:pt x="291605" y="24706"/>
                  <a:pt x="291338" y="30127"/>
                </a:cubicBezTo>
                <a:cubicBezTo>
                  <a:pt x="288846" y="84427"/>
                  <a:pt x="276119" y="132151"/>
                  <a:pt x="252355" y="176053"/>
                </a:cubicBezTo>
                <a:cubicBezTo>
                  <a:pt x="230104" y="217112"/>
                  <a:pt x="200020" y="251327"/>
                  <a:pt x="173586" y="280210"/>
                </a:cubicBezTo>
                <a:cubicBezTo>
                  <a:pt x="169759" y="284387"/>
                  <a:pt x="165932" y="288475"/>
                  <a:pt x="162105" y="292652"/>
                </a:cubicBezTo>
                <a:lnTo>
                  <a:pt x="153293" y="302072"/>
                </a:lnTo>
                <a:cubicBezTo>
                  <a:pt x="150801" y="304827"/>
                  <a:pt x="148309" y="307493"/>
                  <a:pt x="145817" y="310248"/>
                </a:cubicBezTo>
                <a:cubicBezTo>
                  <a:pt x="116356" y="342242"/>
                  <a:pt x="85650" y="377079"/>
                  <a:pt x="62153" y="420093"/>
                </a:cubicBezTo>
                <a:cubicBezTo>
                  <a:pt x="36608" y="466839"/>
                  <a:pt x="22991" y="517762"/>
                  <a:pt x="20410" y="575795"/>
                </a:cubicBezTo>
                <a:cubicBezTo>
                  <a:pt x="20232" y="578550"/>
                  <a:pt x="21300" y="581127"/>
                  <a:pt x="23169" y="583171"/>
                </a:cubicBezTo>
                <a:cubicBezTo>
                  <a:pt x="25127" y="585215"/>
                  <a:pt x="27797" y="586371"/>
                  <a:pt x="30556" y="586371"/>
                </a:cubicBezTo>
                <a:cubicBezTo>
                  <a:pt x="36074" y="586371"/>
                  <a:pt x="40525" y="582016"/>
                  <a:pt x="40792" y="576506"/>
                </a:cubicBezTo>
                <a:cubicBezTo>
                  <a:pt x="43195" y="522206"/>
                  <a:pt x="55922" y="474482"/>
                  <a:pt x="79686" y="430669"/>
                </a:cubicBezTo>
                <a:cubicBezTo>
                  <a:pt x="101937" y="389610"/>
                  <a:pt x="132110" y="355306"/>
                  <a:pt x="158544" y="326512"/>
                </a:cubicBezTo>
                <a:cubicBezTo>
                  <a:pt x="162461" y="322246"/>
                  <a:pt x="166377" y="317980"/>
                  <a:pt x="170382" y="313626"/>
                </a:cubicBezTo>
                <a:lnTo>
                  <a:pt x="178837" y="304561"/>
                </a:lnTo>
                <a:cubicBezTo>
                  <a:pt x="181329" y="301806"/>
                  <a:pt x="183822" y="299140"/>
                  <a:pt x="186314" y="296473"/>
                </a:cubicBezTo>
                <a:cubicBezTo>
                  <a:pt x="210790" y="269901"/>
                  <a:pt x="238737" y="238441"/>
                  <a:pt x="261077" y="202004"/>
                </a:cubicBezTo>
                <a:cubicBezTo>
                  <a:pt x="264014" y="197205"/>
                  <a:pt x="270244" y="195694"/>
                  <a:pt x="275051" y="198538"/>
                </a:cubicBezTo>
                <a:cubicBezTo>
                  <a:pt x="279857" y="201470"/>
                  <a:pt x="281370" y="207780"/>
                  <a:pt x="278433" y="212579"/>
                </a:cubicBezTo>
                <a:cubicBezTo>
                  <a:pt x="257161" y="247417"/>
                  <a:pt x="231172" y="277544"/>
                  <a:pt x="207586" y="303317"/>
                </a:cubicBezTo>
                <a:cubicBezTo>
                  <a:pt x="270600" y="372547"/>
                  <a:pt x="326406" y="446843"/>
                  <a:pt x="332102" y="574817"/>
                </a:cubicBezTo>
                <a:cubicBezTo>
                  <a:pt x="332458" y="583260"/>
                  <a:pt x="329432" y="591170"/>
                  <a:pt x="323647" y="597213"/>
                </a:cubicBezTo>
                <a:cubicBezTo>
                  <a:pt x="317862" y="603256"/>
                  <a:pt x="309851" y="606722"/>
                  <a:pt x="301485" y="606722"/>
                </a:cubicBezTo>
                <a:cubicBezTo>
                  <a:pt x="285108" y="606722"/>
                  <a:pt x="271668" y="593836"/>
                  <a:pt x="270956" y="577483"/>
                </a:cubicBezTo>
                <a:cubicBezTo>
                  <a:pt x="266684" y="482303"/>
                  <a:pt x="231172" y="423026"/>
                  <a:pt x="179104" y="363216"/>
                </a:cubicBezTo>
                <a:cubicBezTo>
                  <a:pt x="175455" y="358950"/>
                  <a:pt x="175900" y="352551"/>
                  <a:pt x="180083" y="348818"/>
                </a:cubicBezTo>
                <a:cubicBezTo>
                  <a:pt x="184356" y="345175"/>
                  <a:pt x="190764" y="345619"/>
                  <a:pt x="194502" y="349796"/>
                </a:cubicBezTo>
                <a:cubicBezTo>
                  <a:pt x="241941" y="404363"/>
                  <a:pt x="286532" y="469594"/>
                  <a:pt x="291338" y="576506"/>
                </a:cubicBezTo>
                <a:cubicBezTo>
                  <a:pt x="291605" y="582016"/>
                  <a:pt x="296056" y="586371"/>
                  <a:pt x="301485" y="586371"/>
                </a:cubicBezTo>
                <a:cubicBezTo>
                  <a:pt x="304333" y="586371"/>
                  <a:pt x="307003" y="585215"/>
                  <a:pt x="308872" y="583171"/>
                </a:cubicBezTo>
                <a:cubicBezTo>
                  <a:pt x="310830" y="581127"/>
                  <a:pt x="311809" y="578550"/>
                  <a:pt x="311720" y="575795"/>
                </a:cubicBezTo>
                <a:cubicBezTo>
                  <a:pt x="309139" y="517762"/>
                  <a:pt x="295522" y="466839"/>
                  <a:pt x="269977" y="420093"/>
                </a:cubicBezTo>
                <a:cubicBezTo>
                  <a:pt x="248438" y="380723"/>
                  <a:pt x="220847" y="348196"/>
                  <a:pt x="193790" y="318425"/>
                </a:cubicBezTo>
                <a:lnTo>
                  <a:pt x="185335" y="327489"/>
                </a:lnTo>
                <a:cubicBezTo>
                  <a:pt x="181418" y="331755"/>
                  <a:pt x="177502" y="336021"/>
                  <a:pt x="173586" y="340198"/>
                </a:cubicBezTo>
                <a:cubicBezTo>
                  <a:pt x="115021" y="404096"/>
                  <a:pt x="66158" y="465950"/>
                  <a:pt x="61174" y="577483"/>
                </a:cubicBezTo>
                <a:cubicBezTo>
                  <a:pt x="60372" y="593836"/>
                  <a:pt x="46933" y="606722"/>
                  <a:pt x="30556" y="606722"/>
                </a:cubicBezTo>
                <a:cubicBezTo>
                  <a:pt x="22279" y="606722"/>
                  <a:pt x="14179" y="603256"/>
                  <a:pt x="8483" y="597213"/>
                </a:cubicBezTo>
                <a:cubicBezTo>
                  <a:pt x="2609" y="591170"/>
                  <a:pt x="-328" y="583260"/>
                  <a:pt x="28" y="574817"/>
                </a:cubicBezTo>
                <a:cubicBezTo>
                  <a:pt x="5724" y="446843"/>
                  <a:pt x="61441" y="372636"/>
                  <a:pt x="124455" y="303317"/>
                </a:cubicBezTo>
                <a:cubicBezTo>
                  <a:pt x="61441" y="234086"/>
                  <a:pt x="5724" y="159790"/>
                  <a:pt x="28" y="31816"/>
                </a:cubicBezTo>
                <a:cubicBezTo>
                  <a:pt x="-328" y="23462"/>
                  <a:pt x="2609" y="15552"/>
                  <a:pt x="8483" y="9420"/>
                </a:cubicBezTo>
                <a:cubicBezTo>
                  <a:pt x="14179" y="3466"/>
                  <a:pt x="22279" y="0"/>
                  <a:pt x="30556" y="0"/>
                </a:cubicBezTo>
                <a:close/>
              </a:path>
            </a:pathLst>
          </a:custGeom>
          <a:solidFill>
            <a:srgbClr val="FFFFFF"/>
          </a:solidFill>
          <a:ln>
            <a:noFill/>
          </a:ln>
        </p:spPr>
        <p:txBody>
          <a:bodyPr/>
          <a:lst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165" algn="l" defTabSz="914400" rtl="0" eaLnBrk="1" latinLnBrk="0" hangingPunct="1">
              <a:defRPr sz="3600" kern="1200">
                <a:solidFill>
                  <a:schemeClr val="tx1"/>
                </a:solidFill>
                <a:latin typeface="+mn-lt"/>
                <a:ea typeface="+mn-ea"/>
                <a:cs typeface="+mn-cs"/>
              </a:defRPr>
            </a:lvl3pPr>
            <a:lvl4pPr marL="2742565" algn="l" defTabSz="914400" rtl="0" eaLnBrk="1" latinLnBrk="0" hangingPunct="1">
              <a:defRPr sz="3600" kern="1200">
                <a:solidFill>
                  <a:schemeClr val="tx1"/>
                </a:solidFill>
                <a:latin typeface="+mn-lt"/>
                <a:ea typeface="+mn-ea"/>
                <a:cs typeface="+mn-cs"/>
              </a:defRPr>
            </a:lvl4pPr>
            <a:lvl5pPr marL="3656965" algn="l" defTabSz="914400" rtl="0" eaLnBrk="1" latinLnBrk="0" hangingPunct="1">
              <a:defRPr sz="3600" kern="1200">
                <a:solidFill>
                  <a:schemeClr val="tx1"/>
                </a:solidFill>
                <a:latin typeface="+mn-lt"/>
                <a:ea typeface="+mn-ea"/>
                <a:cs typeface="+mn-cs"/>
              </a:defRPr>
            </a:lvl5pPr>
            <a:lvl6pPr marL="4571365" algn="l" defTabSz="914400" rtl="0" eaLnBrk="1" latinLnBrk="0" hangingPunct="1">
              <a:defRPr sz="3600" kern="1200">
                <a:solidFill>
                  <a:schemeClr val="tx1"/>
                </a:solidFill>
                <a:latin typeface="+mn-lt"/>
                <a:ea typeface="+mn-ea"/>
                <a:cs typeface="+mn-cs"/>
              </a:defRPr>
            </a:lvl6pPr>
            <a:lvl7pPr marL="5485130" algn="l" defTabSz="914400" rtl="0" eaLnBrk="1" latinLnBrk="0" hangingPunct="1">
              <a:defRPr sz="3600" kern="1200">
                <a:solidFill>
                  <a:schemeClr val="tx1"/>
                </a:solidFill>
                <a:latin typeface="+mn-lt"/>
                <a:ea typeface="+mn-ea"/>
                <a:cs typeface="+mn-cs"/>
              </a:defRPr>
            </a:lvl7pPr>
            <a:lvl8pPr marL="6399530" algn="l" defTabSz="914400" rtl="0" eaLnBrk="1" latinLnBrk="0" hangingPunct="1">
              <a:defRPr sz="3600" kern="1200">
                <a:solidFill>
                  <a:schemeClr val="tx1"/>
                </a:solidFill>
                <a:latin typeface="+mn-lt"/>
                <a:ea typeface="+mn-ea"/>
                <a:cs typeface="+mn-cs"/>
              </a:defRPr>
            </a:lvl8pPr>
            <a:lvl9pPr marL="7313930" algn="l" defTabSz="914400" rtl="0" eaLnBrk="1" latinLnBrk="0" hangingPunct="1">
              <a:defRPr sz="36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8" name="Freeform 10"/>
          <p:cNvSpPr/>
          <p:nvPr>
            <p:custDataLst>
              <p:tags r:id="rId42"/>
            </p:custDataLst>
          </p:nvPr>
        </p:nvSpPr>
        <p:spPr bwMode="gray">
          <a:xfrm>
            <a:off x="10712224" y="4803926"/>
            <a:ext cx="188333" cy="195451"/>
          </a:xfrm>
          <a:custGeom>
            <a:avLst/>
            <a:gdLst>
              <a:gd name="T0" fmla="*/ 0 w 3464"/>
              <a:gd name="T1" fmla="*/ 733 h 3600"/>
              <a:gd name="T2" fmla="*/ 1400 w 3464"/>
              <a:gd name="T3" fmla="*/ 3600 h 3600"/>
              <a:gd name="T4" fmla="*/ 3464 w 3464"/>
              <a:gd name="T5" fmla="*/ 2867 h 3600"/>
              <a:gd name="T6" fmla="*/ 2373 w 3464"/>
              <a:gd name="T7" fmla="*/ 202 h 3600"/>
              <a:gd name="T8" fmla="*/ 2313 w 3464"/>
              <a:gd name="T9" fmla="*/ 322 h 3600"/>
              <a:gd name="T10" fmla="*/ 1400 w 3464"/>
              <a:gd name="T11" fmla="*/ 1333 h 3600"/>
              <a:gd name="T12" fmla="*/ 487 w 3464"/>
              <a:gd name="T13" fmla="*/ 322 h 3600"/>
              <a:gd name="T14" fmla="*/ 532 w 3464"/>
              <a:gd name="T15" fmla="*/ 411 h 3600"/>
              <a:gd name="T16" fmla="*/ 300 w 3464"/>
              <a:gd name="T17" fmla="*/ 734 h 3600"/>
              <a:gd name="T18" fmla="*/ 1400 w 3464"/>
              <a:gd name="T19" fmla="*/ 300 h 3600"/>
              <a:gd name="T20" fmla="*/ 1400 w 3464"/>
              <a:gd name="T21" fmla="*/ 233 h 3600"/>
              <a:gd name="T22" fmla="*/ 1400 w 3464"/>
              <a:gd name="T23" fmla="*/ 1467 h 3600"/>
              <a:gd name="T24" fmla="*/ 2667 w 3464"/>
              <a:gd name="T25" fmla="*/ 1444 h 3600"/>
              <a:gd name="T26" fmla="*/ 487 w 3464"/>
              <a:gd name="T27" fmla="*/ 1856 h 3600"/>
              <a:gd name="T28" fmla="*/ 134 w 3464"/>
              <a:gd name="T29" fmla="*/ 1762 h 3600"/>
              <a:gd name="T30" fmla="*/ 2373 w 3464"/>
              <a:gd name="T31" fmla="*/ 1975 h 3600"/>
              <a:gd name="T32" fmla="*/ 2022 w 3464"/>
              <a:gd name="T33" fmla="*/ 2676 h 3600"/>
              <a:gd name="T34" fmla="*/ 134 w 3464"/>
              <a:gd name="T35" fmla="*/ 2156 h 3600"/>
              <a:gd name="T36" fmla="*/ 3330 w 3464"/>
              <a:gd name="T37" fmla="*/ 2867 h 3600"/>
              <a:gd name="T38" fmla="*/ 2730 w 3464"/>
              <a:gd name="T39" fmla="*/ 2267 h 3600"/>
              <a:gd name="T40" fmla="*/ 2180 w 3464"/>
              <a:gd name="T41" fmla="*/ 2852 h 3600"/>
              <a:gd name="T42" fmla="*/ 2246 w 3464"/>
              <a:gd name="T43" fmla="*/ 2861 h 3600"/>
              <a:gd name="T44" fmla="*/ 2668 w 3464"/>
              <a:gd name="T45" fmla="*/ 2326 h 3600"/>
              <a:gd name="T46" fmla="*/ 2681 w 3464"/>
              <a:gd name="T47" fmla="*/ 2472 h 3600"/>
              <a:gd name="T48" fmla="*/ 2573 w 3464"/>
              <a:gd name="T49" fmla="*/ 2584 h 3600"/>
              <a:gd name="T50" fmla="*/ 2427 w 3464"/>
              <a:gd name="T51" fmla="*/ 2604 h 3600"/>
              <a:gd name="T52" fmla="*/ 2418 w 3464"/>
              <a:gd name="T53" fmla="*/ 2778 h 3600"/>
              <a:gd name="T54" fmla="*/ 2330 w 3464"/>
              <a:gd name="T55" fmla="*/ 2896 h 3600"/>
              <a:gd name="T56" fmla="*/ 2447 w 3464"/>
              <a:gd name="T57" fmla="*/ 3024 h 3600"/>
              <a:gd name="T58" fmla="*/ 2468 w 3464"/>
              <a:gd name="T59" fmla="*/ 3170 h 3600"/>
              <a:gd name="T60" fmla="*/ 2642 w 3464"/>
              <a:gd name="T61" fmla="*/ 3178 h 3600"/>
              <a:gd name="T62" fmla="*/ 2759 w 3464"/>
              <a:gd name="T63" fmla="*/ 3267 h 3600"/>
              <a:gd name="T64" fmla="*/ 2888 w 3464"/>
              <a:gd name="T65" fmla="*/ 3150 h 3600"/>
              <a:gd name="T66" fmla="*/ 3033 w 3464"/>
              <a:gd name="T67" fmla="*/ 3129 h 3600"/>
              <a:gd name="T68" fmla="*/ 3042 w 3464"/>
              <a:gd name="T69" fmla="*/ 2955 h 3600"/>
              <a:gd name="T70" fmla="*/ 3130 w 3464"/>
              <a:gd name="T71" fmla="*/ 2838 h 3600"/>
              <a:gd name="T72" fmla="*/ 3013 w 3464"/>
              <a:gd name="T73" fmla="*/ 2709 h 3600"/>
              <a:gd name="T74" fmla="*/ 2993 w 3464"/>
              <a:gd name="T75" fmla="*/ 2563 h 3600"/>
              <a:gd name="T76" fmla="*/ 2819 w 3464"/>
              <a:gd name="T77" fmla="*/ 2555 h 3600"/>
              <a:gd name="T78" fmla="*/ 2701 w 3464"/>
              <a:gd name="T79" fmla="*/ 2467 h 3600"/>
              <a:gd name="T80" fmla="*/ 1400 w 3464"/>
              <a:gd name="T81" fmla="*/ 2889 h 3600"/>
              <a:gd name="T82" fmla="*/ 2171 w 3464"/>
              <a:gd name="T83" fmla="*/ 3340 h 3600"/>
              <a:gd name="T84" fmla="*/ 134 w 3464"/>
              <a:gd name="T85" fmla="*/ 2867 h 3600"/>
              <a:gd name="T86" fmla="*/ 2890 w 3464"/>
              <a:gd name="T87" fmla="*/ 2867 h 3600"/>
              <a:gd name="T88" fmla="*/ 2730 w 3464"/>
              <a:gd name="T89" fmla="*/ 2707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63" h="3600">
                <a:moveTo>
                  <a:pt x="1400" y="0"/>
                </a:moveTo>
                <a:cubicBezTo>
                  <a:pt x="1023" y="0"/>
                  <a:pt x="681" y="76"/>
                  <a:pt x="428" y="202"/>
                </a:cubicBezTo>
                <a:cubicBezTo>
                  <a:pt x="174" y="329"/>
                  <a:pt x="0" y="513"/>
                  <a:pt x="0" y="733"/>
                </a:cubicBezTo>
                <a:lnTo>
                  <a:pt x="0" y="2867"/>
                </a:lnTo>
                <a:cubicBezTo>
                  <a:pt x="0" y="3087"/>
                  <a:pt x="174" y="3271"/>
                  <a:pt x="428" y="3398"/>
                </a:cubicBezTo>
                <a:cubicBezTo>
                  <a:pt x="681" y="3524"/>
                  <a:pt x="1023" y="3600"/>
                  <a:pt x="1400" y="3600"/>
                </a:cubicBezTo>
                <a:cubicBezTo>
                  <a:pt x="1732" y="3600"/>
                  <a:pt x="2035" y="3541"/>
                  <a:pt x="2276" y="3442"/>
                </a:cubicBezTo>
                <a:cubicBezTo>
                  <a:pt x="2401" y="3541"/>
                  <a:pt x="2559" y="3600"/>
                  <a:pt x="2730" y="3600"/>
                </a:cubicBezTo>
                <a:cubicBezTo>
                  <a:pt x="3134" y="3600"/>
                  <a:pt x="3464" y="3271"/>
                  <a:pt x="3464" y="2867"/>
                </a:cubicBezTo>
                <a:cubicBezTo>
                  <a:pt x="3464" y="2486"/>
                  <a:pt x="3172" y="2172"/>
                  <a:pt x="2800" y="2137"/>
                </a:cubicBezTo>
                <a:lnTo>
                  <a:pt x="2800" y="733"/>
                </a:lnTo>
                <a:cubicBezTo>
                  <a:pt x="2800" y="513"/>
                  <a:pt x="2626" y="329"/>
                  <a:pt x="2373" y="202"/>
                </a:cubicBezTo>
                <a:cubicBezTo>
                  <a:pt x="2120" y="76"/>
                  <a:pt x="1778" y="0"/>
                  <a:pt x="1400" y="0"/>
                </a:cubicBezTo>
                <a:close/>
                <a:moveTo>
                  <a:pt x="1400" y="133"/>
                </a:moveTo>
                <a:cubicBezTo>
                  <a:pt x="1760" y="133"/>
                  <a:pt x="2084" y="207"/>
                  <a:pt x="2313" y="322"/>
                </a:cubicBezTo>
                <a:cubicBezTo>
                  <a:pt x="2543" y="436"/>
                  <a:pt x="2667" y="585"/>
                  <a:pt x="2667" y="733"/>
                </a:cubicBezTo>
                <a:cubicBezTo>
                  <a:pt x="2667" y="881"/>
                  <a:pt x="2543" y="1031"/>
                  <a:pt x="2313" y="1145"/>
                </a:cubicBezTo>
                <a:cubicBezTo>
                  <a:pt x="2084" y="1260"/>
                  <a:pt x="1760" y="1333"/>
                  <a:pt x="1400" y="1333"/>
                </a:cubicBezTo>
                <a:cubicBezTo>
                  <a:pt x="1041" y="1333"/>
                  <a:pt x="717" y="1260"/>
                  <a:pt x="487" y="1145"/>
                </a:cubicBezTo>
                <a:cubicBezTo>
                  <a:pt x="258" y="1031"/>
                  <a:pt x="134" y="881"/>
                  <a:pt x="134" y="733"/>
                </a:cubicBezTo>
                <a:cubicBezTo>
                  <a:pt x="134" y="585"/>
                  <a:pt x="258" y="436"/>
                  <a:pt x="487" y="322"/>
                </a:cubicBezTo>
                <a:cubicBezTo>
                  <a:pt x="717" y="207"/>
                  <a:pt x="1041" y="133"/>
                  <a:pt x="1400" y="133"/>
                </a:cubicBezTo>
                <a:close/>
                <a:moveTo>
                  <a:pt x="1400" y="233"/>
                </a:moveTo>
                <a:cubicBezTo>
                  <a:pt x="1055" y="233"/>
                  <a:pt x="743" y="306"/>
                  <a:pt x="532" y="411"/>
                </a:cubicBezTo>
                <a:cubicBezTo>
                  <a:pt x="321" y="517"/>
                  <a:pt x="234" y="637"/>
                  <a:pt x="234" y="733"/>
                </a:cubicBezTo>
                <a:cubicBezTo>
                  <a:pt x="234" y="752"/>
                  <a:pt x="248" y="767"/>
                  <a:pt x="267" y="767"/>
                </a:cubicBezTo>
                <a:cubicBezTo>
                  <a:pt x="285" y="767"/>
                  <a:pt x="300" y="753"/>
                  <a:pt x="300" y="734"/>
                </a:cubicBezTo>
                <a:lnTo>
                  <a:pt x="300" y="733"/>
                </a:lnTo>
                <a:cubicBezTo>
                  <a:pt x="300" y="683"/>
                  <a:pt x="363" y="570"/>
                  <a:pt x="562" y="471"/>
                </a:cubicBezTo>
                <a:cubicBezTo>
                  <a:pt x="760" y="372"/>
                  <a:pt x="1064" y="300"/>
                  <a:pt x="1400" y="300"/>
                </a:cubicBezTo>
                <a:cubicBezTo>
                  <a:pt x="1419" y="300"/>
                  <a:pt x="1434" y="286"/>
                  <a:pt x="1434" y="267"/>
                </a:cubicBezTo>
                <a:cubicBezTo>
                  <a:pt x="1435" y="249"/>
                  <a:pt x="1420" y="234"/>
                  <a:pt x="1401" y="233"/>
                </a:cubicBezTo>
                <a:lnTo>
                  <a:pt x="1400" y="233"/>
                </a:lnTo>
                <a:close/>
                <a:moveTo>
                  <a:pt x="134" y="1051"/>
                </a:moveTo>
                <a:cubicBezTo>
                  <a:pt x="208" y="1133"/>
                  <a:pt x="309" y="1205"/>
                  <a:pt x="428" y="1264"/>
                </a:cubicBezTo>
                <a:cubicBezTo>
                  <a:pt x="681" y="1391"/>
                  <a:pt x="1023" y="1467"/>
                  <a:pt x="1400" y="1467"/>
                </a:cubicBezTo>
                <a:cubicBezTo>
                  <a:pt x="1778" y="1467"/>
                  <a:pt x="2120" y="1391"/>
                  <a:pt x="2373" y="1264"/>
                </a:cubicBezTo>
                <a:cubicBezTo>
                  <a:pt x="2492" y="1205"/>
                  <a:pt x="2593" y="1133"/>
                  <a:pt x="2667" y="1051"/>
                </a:cubicBezTo>
                <a:lnTo>
                  <a:pt x="2667" y="1444"/>
                </a:lnTo>
                <a:cubicBezTo>
                  <a:pt x="2667" y="1593"/>
                  <a:pt x="2543" y="1742"/>
                  <a:pt x="2313" y="1856"/>
                </a:cubicBezTo>
                <a:cubicBezTo>
                  <a:pt x="2084" y="1971"/>
                  <a:pt x="1760" y="2044"/>
                  <a:pt x="1400" y="2044"/>
                </a:cubicBezTo>
                <a:cubicBezTo>
                  <a:pt x="1041" y="2044"/>
                  <a:pt x="717" y="1971"/>
                  <a:pt x="487" y="1856"/>
                </a:cubicBezTo>
                <a:cubicBezTo>
                  <a:pt x="258" y="1742"/>
                  <a:pt x="134" y="1593"/>
                  <a:pt x="134" y="1444"/>
                </a:cubicBezTo>
                <a:lnTo>
                  <a:pt x="134" y="1051"/>
                </a:lnTo>
                <a:close/>
                <a:moveTo>
                  <a:pt x="134" y="1762"/>
                </a:moveTo>
                <a:cubicBezTo>
                  <a:pt x="208" y="1844"/>
                  <a:pt x="309" y="1916"/>
                  <a:pt x="428" y="1975"/>
                </a:cubicBezTo>
                <a:cubicBezTo>
                  <a:pt x="681" y="2102"/>
                  <a:pt x="1023" y="2178"/>
                  <a:pt x="1400" y="2178"/>
                </a:cubicBezTo>
                <a:cubicBezTo>
                  <a:pt x="1778" y="2178"/>
                  <a:pt x="2120" y="2102"/>
                  <a:pt x="2373" y="1975"/>
                </a:cubicBezTo>
                <a:cubicBezTo>
                  <a:pt x="2492" y="1916"/>
                  <a:pt x="2593" y="1844"/>
                  <a:pt x="2667" y="1762"/>
                </a:cubicBezTo>
                <a:lnTo>
                  <a:pt x="2667" y="2136"/>
                </a:lnTo>
                <a:cubicBezTo>
                  <a:pt x="2357" y="2163"/>
                  <a:pt x="2101" y="2384"/>
                  <a:pt x="2022" y="2676"/>
                </a:cubicBezTo>
                <a:cubicBezTo>
                  <a:pt x="1839" y="2727"/>
                  <a:pt x="1626" y="2756"/>
                  <a:pt x="1400" y="2756"/>
                </a:cubicBezTo>
                <a:cubicBezTo>
                  <a:pt x="1041" y="2756"/>
                  <a:pt x="717" y="2682"/>
                  <a:pt x="487" y="2567"/>
                </a:cubicBezTo>
                <a:cubicBezTo>
                  <a:pt x="258" y="2453"/>
                  <a:pt x="134" y="2304"/>
                  <a:pt x="134" y="2156"/>
                </a:cubicBezTo>
                <a:lnTo>
                  <a:pt x="134" y="1762"/>
                </a:lnTo>
                <a:close/>
                <a:moveTo>
                  <a:pt x="2730" y="2267"/>
                </a:moveTo>
                <a:cubicBezTo>
                  <a:pt x="3062" y="2267"/>
                  <a:pt x="3330" y="2535"/>
                  <a:pt x="3330" y="2867"/>
                </a:cubicBezTo>
                <a:cubicBezTo>
                  <a:pt x="3330" y="3199"/>
                  <a:pt x="3062" y="3467"/>
                  <a:pt x="2730" y="3467"/>
                </a:cubicBezTo>
                <a:cubicBezTo>
                  <a:pt x="2398" y="3467"/>
                  <a:pt x="2130" y="3199"/>
                  <a:pt x="2130" y="2867"/>
                </a:cubicBezTo>
                <a:cubicBezTo>
                  <a:pt x="2130" y="2535"/>
                  <a:pt x="2398" y="2267"/>
                  <a:pt x="2730" y="2267"/>
                </a:cubicBezTo>
                <a:close/>
                <a:moveTo>
                  <a:pt x="2668" y="2326"/>
                </a:moveTo>
                <a:cubicBezTo>
                  <a:pt x="2665" y="2326"/>
                  <a:pt x="2662" y="2326"/>
                  <a:pt x="2659" y="2327"/>
                </a:cubicBezTo>
                <a:cubicBezTo>
                  <a:pt x="2407" y="2386"/>
                  <a:pt x="2216" y="2595"/>
                  <a:pt x="2180" y="2852"/>
                </a:cubicBezTo>
                <a:cubicBezTo>
                  <a:pt x="2177" y="2870"/>
                  <a:pt x="2190" y="2887"/>
                  <a:pt x="2208" y="2890"/>
                </a:cubicBezTo>
                <a:cubicBezTo>
                  <a:pt x="2226" y="2893"/>
                  <a:pt x="2243" y="2881"/>
                  <a:pt x="2246" y="2863"/>
                </a:cubicBezTo>
                <a:cubicBezTo>
                  <a:pt x="2246" y="2862"/>
                  <a:pt x="2246" y="2862"/>
                  <a:pt x="2246" y="2861"/>
                </a:cubicBezTo>
                <a:cubicBezTo>
                  <a:pt x="2278" y="2631"/>
                  <a:pt x="2448" y="2445"/>
                  <a:pt x="2675" y="2392"/>
                </a:cubicBezTo>
                <a:cubicBezTo>
                  <a:pt x="2693" y="2388"/>
                  <a:pt x="2704" y="2370"/>
                  <a:pt x="2700" y="2352"/>
                </a:cubicBezTo>
                <a:cubicBezTo>
                  <a:pt x="2697" y="2337"/>
                  <a:pt x="2684" y="2326"/>
                  <a:pt x="2668" y="2326"/>
                </a:cubicBezTo>
                <a:close/>
                <a:moveTo>
                  <a:pt x="2701" y="2467"/>
                </a:moveTo>
                <a:lnTo>
                  <a:pt x="2701" y="2467"/>
                </a:lnTo>
                <a:cubicBezTo>
                  <a:pt x="2694" y="2467"/>
                  <a:pt x="2687" y="2469"/>
                  <a:pt x="2681" y="2472"/>
                </a:cubicBezTo>
                <a:cubicBezTo>
                  <a:pt x="2673" y="2477"/>
                  <a:pt x="2667" y="2484"/>
                  <a:pt x="2664" y="2493"/>
                </a:cubicBezTo>
                <a:lnTo>
                  <a:pt x="2642" y="2555"/>
                </a:lnTo>
                <a:cubicBezTo>
                  <a:pt x="2617" y="2562"/>
                  <a:pt x="2594" y="2571"/>
                  <a:pt x="2573" y="2584"/>
                </a:cubicBezTo>
                <a:lnTo>
                  <a:pt x="2513" y="2556"/>
                </a:lnTo>
                <a:cubicBezTo>
                  <a:pt x="2498" y="2548"/>
                  <a:pt x="2480" y="2552"/>
                  <a:pt x="2468" y="2563"/>
                </a:cubicBezTo>
                <a:lnTo>
                  <a:pt x="2427" y="2604"/>
                </a:lnTo>
                <a:cubicBezTo>
                  <a:pt x="2415" y="2616"/>
                  <a:pt x="2412" y="2634"/>
                  <a:pt x="2419" y="2650"/>
                </a:cubicBezTo>
                <a:lnTo>
                  <a:pt x="2447" y="2709"/>
                </a:lnTo>
                <a:cubicBezTo>
                  <a:pt x="2435" y="2731"/>
                  <a:pt x="2425" y="2754"/>
                  <a:pt x="2418" y="2778"/>
                </a:cubicBezTo>
                <a:lnTo>
                  <a:pt x="2357" y="2800"/>
                </a:lnTo>
                <a:cubicBezTo>
                  <a:pt x="2341" y="2806"/>
                  <a:pt x="2330" y="2821"/>
                  <a:pt x="2330" y="2838"/>
                </a:cubicBezTo>
                <a:lnTo>
                  <a:pt x="2330" y="2896"/>
                </a:lnTo>
                <a:cubicBezTo>
                  <a:pt x="2330" y="2912"/>
                  <a:pt x="2341" y="2927"/>
                  <a:pt x="2357" y="2933"/>
                </a:cubicBezTo>
                <a:lnTo>
                  <a:pt x="2419" y="2955"/>
                </a:lnTo>
                <a:cubicBezTo>
                  <a:pt x="2425" y="2979"/>
                  <a:pt x="2435" y="3002"/>
                  <a:pt x="2447" y="3024"/>
                </a:cubicBezTo>
                <a:lnTo>
                  <a:pt x="2419" y="3084"/>
                </a:lnTo>
                <a:cubicBezTo>
                  <a:pt x="2412" y="3099"/>
                  <a:pt x="2415" y="3117"/>
                  <a:pt x="2427" y="3129"/>
                </a:cubicBezTo>
                <a:lnTo>
                  <a:pt x="2468" y="3170"/>
                </a:lnTo>
                <a:cubicBezTo>
                  <a:pt x="2480" y="3182"/>
                  <a:pt x="2498" y="3185"/>
                  <a:pt x="2513" y="3178"/>
                </a:cubicBezTo>
                <a:lnTo>
                  <a:pt x="2572" y="3150"/>
                </a:lnTo>
                <a:cubicBezTo>
                  <a:pt x="2594" y="3162"/>
                  <a:pt x="2617" y="3172"/>
                  <a:pt x="2642" y="3178"/>
                </a:cubicBezTo>
                <a:lnTo>
                  <a:pt x="2664" y="3240"/>
                </a:lnTo>
                <a:cubicBezTo>
                  <a:pt x="2669" y="3256"/>
                  <a:pt x="2685" y="3267"/>
                  <a:pt x="2701" y="3267"/>
                </a:cubicBezTo>
                <a:lnTo>
                  <a:pt x="2759" y="3267"/>
                </a:lnTo>
                <a:cubicBezTo>
                  <a:pt x="2776" y="3267"/>
                  <a:pt x="2791" y="3256"/>
                  <a:pt x="2797" y="3240"/>
                </a:cubicBezTo>
                <a:lnTo>
                  <a:pt x="2819" y="3178"/>
                </a:lnTo>
                <a:cubicBezTo>
                  <a:pt x="2843" y="3171"/>
                  <a:pt x="2866" y="3162"/>
                  <a:pt x="2888" y="3150"/>
                </a:cubicBezTo>
                <a:lnTo>
                  <a:pt x="2947" y="3178"/>
                </a:lnTo>
                <a:cubicBezTo>
                  <a:pt x="2963" y="3185"/>
                  <a:pt x="2981" y="3182"/>
                  <a:pt x="2993" y="3170"/>
                </a:cubicBezTo>
                <a:lnTo>
                  <a:pt x="3033" y="3129"/>
                </a:lnTo>
                <a:cubicBezTo>
                  <a:pt x="3045" y="3117"/>
                  <a:pt x="3049" y="3099"/>
                  <a:pt x="3041" y="3084"/>
                </a:cubicBezTo>
                <a:lnTo>
                  <a:pt x="3013" y="3024"/>
                </a:lnTo>
                <a:cubicBezTo>
                  <a:pt x="3026" y="3003"/>
                  <a:pt x="3035" y="2979"/>
                  <a:pt x="3042" y="2955"/>
                </a:cubicBezTo>
                <a:lnTo>
                  <a:pt x="3104" y="2933"/>
                </a:lnTo>
                <a:cubicBezTo>
                  <a:pt x="3120" y="2927"/>
                  <a:pt x="3130" y="2912"/>
                  <a:pt x="3130" y="2896"/>
                </a:cubicBezTo>
                <a:lnTo>
                  <a:pt x="3130" y="2838"/>
                </a:lnTo>
                <a:cubicBezTo>
                  <a:pt x="3130" y="2821"/>
                  <a:pt x="3120" y="2806"/>
                  <a:pt x="3104" y="2800"/>
                </a:cubicBezTo>
                <a:lnTo>
                  <a:pt x="3042" y="2778"/>
                </a:lnTo>
                <a:cubicBezTo>
                  <a:pt x="3035" y="2754"/>
                  <a:pt x="3025" y="2731"/>
                  <a:pt x="3013" y="2709"/>
                </a:cubicBezTo>
                <a:lnTo>
                  <a:pt x="3041" y="2650"/>
                </a:lnTo>
                <a:cubicBezTo>
                  <a:pt x="3049" y="2634"/>
                  <a:pt x="3045" y="2616"/>
                  <a:pt x="3033" y="2604"/>
                </a:cubicBezTo>
                <a:lnTo>
                  <a:pt x="2993" y="2563"/>
                </a:lnTo>
                <a:cubicBezTo>
                  <a:pt x="2981" y="2552"/>
                  <a:pt x="2963" y="2548"/>
                  <a:pt x="2947" y="2556"/>
                </a:cubicBezTo>
                <a:lnTo>
                  <a:pt x="2888" y="2584"/>
                </a:lnTo>
                <a:cubicBezTo>
                  <a:pt x="2866" y="2571"/>
                  <a:pt x="2843" y="2562"/>
                  <a:pt x="2819" y="2555"/>
                </a:cubicBezTo>
                <a:lnTo>
                  <a:pt x="2797" y="2493"/>
                </a:lnTo>
                <a:cubicBezTo>
                  <a:pt x="2791" y="2477"/>
                  <a:pt x="2776" y="2467"/>
                  <a:pt x="2759" y="2467"/>
                </a:cubicBezTo>
                <a:lnTo>
                  <a:pt x="2701" y="2467"/>
                </a:lnTo>
                <a:close/>
                <a:moveTo>
                  <a:pt x="134" y="2473"/>
                </a:moveTo>
                <a:cubicBezTo>
                  <a:pt x="208" y="2555"/>
                  <a:pt x="309" y="2627"/>
                  <a:pt x="428" y="2687"/>
                </a:cubicBezTo>
                <a:cubicBezTo>
                  <a:pt x="681" y="2813"/>
                  <a:pt x="1023" y="2889"/>
                  <a:pt x="1400" y="2889"/>
                </a:cubicBezTo>
                <a:cubicBezTo>
                  <a:pt x="1614" y="2889"/>
                  <a:pt x="1817" y="2864"/>
                  <a:pt x="1999" y="2820"/>
                </a:cubicBezTo>
                <a:cubicBezTo>
                  <a:pt x="1998" y="2835"/>
                  <a:pt x="1997" y="2851"/>
                  <a:pt x="1997" y="2867"/>
                </a:cubicBezTo>
                <a:cubicBezTo>
                  <a:pt x="1997" y="3047"/>
                  <a:pt x="2062" y="3212"/>
                  <a:pt x="2171" y="3340"/>
                </a:cubicBezTo>
                <a:cubicBezTo>
                  <a:pt x="1958" y="3419"/>
                  <a:pt x="1690" y="3467"/>
                  <a:pt x="1400" y="3467"/>
                </a:cubicBezTo>
                <a:cubicBezTo>
                  <a:pt x="1041" y="3467"/>
                  <a:pt x="717" y="3393"/>
                  <a:pt x="487" y="3278"/>
                </a:cubicBezTo>
                <a:cubicBezTo>
                  <a:pt x="258" y="3164"/>
                  <a:pt x="134" y="3015"/>
                  <a:pt x="134" y="2867"/>
                </a:cubicBezTo>
                <a:lnTo>
                  <a:pt x="134" y="2473"/>
                </a:lnTo>
                <a:close/>
                <a:moveTo>
                  <a:pt x="2730" y="2707"/>
                </a:moveTo>
                <a:cubicBezTo>
                  <a:pt x="2819" y="2707"/>
                  <a:pt x="2890" y="2778"/>
                  <a:pt x="2890" y="2867"/>
                </a:cubicBezTo>
                <a:cubicBezTo>
                  <a:pt x="2890" y="2955"/>
                  <a:pt x="2819" y="3027"/>
                  <a:pt x="2730" y="3027"/>
                </a:cubicBezTo>
                <a:cubicBezTo>
                  <a:pt x="2642" y="3027"/>
                  <a:pt x="2570" y="2955"/>
                  <a:pt x="2570" y="2867"/>
                </a:cubicBezTo>
                <a:cubicBezTo>
                  <a:pt x="2570" y="2778"/>
                  <a:pt x="2642" y="2707"/>
                  <a:pt x="2730" y="2707"/>
                </a:cubicBezTo>
                <a:close/>
              </a:path>
            </a:pathLst>
          </a:custGeom>
          <a:solidFill>
            <a:srgbClr val="FFFFFF"/>
          </a:solidFill>
          <a:ln>
            <a:noFill/>
          </a:ln>
        </p:spPr>
        <p:txBody>
          <a:bodyPr/>
          <a:lstStyle>
            <a:defPPr>
              <a:defRPr lang="en-US"/>
            </a:defPPr>
            <a:lvl1pPr marL="0" algn="l" defTabSz="914400" rtl="0" eaLnBrk="1" latinLnBrk="0" hangingPunct="1">
              <a:defRPr sz="3600" kern="1200">
                <a:solidFill>
                  <a:schemeClr val="tx1"/>
                </a:solidFill>
                <a:latin typeface="+mn-lt"/>
                <a:ea typeface="+mn-ea"/>
                <a:cs typeface="+mn-cs"/>
              </a:defRPr>
            </a:lvl1pPr>
            <a:lvl2pPr marL="914400" algn="l" defTabSz="914400" rtl="0" eaLnBrk="1" latinLnBrk="0" hangingPunct="1">
              <a:defRPr sz="3600" kern="1200">
                <a:solidFill>
                  <a:schemeClr val="tx1"/>
                </a:solidFill>
                <a:latin typeface="+mn-lt"/>
                <a:ea typeface="+mn-ea"/>
                <a:cs typeface="+mn-cs"/>
              </a:defRPr>
            </a:lvl2pPr>
            <a:lvl3pPr marL="1828165" algn="l" defTabSz="914400" rtl="0" eaLnBrk="1" latinLnBrk="0" hangingPunct="1">
              <a:defRPr sz="3600" kern="1200">
                <a:solidFill>
                  <a:schemeClr val="tx1"/>
                </a:solidFill>
                <a:latin typeface="+mn-lt"/>
                <a:ea typeface="+mn-ea"/>
                <a:cs typeface="+mn-cs"/>
              </a:defRPr>
            </a:lvl3pPr>
            <a:lvl4pPr marL="2742565" algn="l" defTabSz="914400" rtl="0" eaLnBrk="1" latinLnBrk="0" hangingPunct="1">
              <a:defRPr sz="3600" kern="1200">
                <a:solidFill>
                  <a:schemeClr val="tx1"/>
                </a:solidFill>
                <a:latin typeface="+mn-lt"/>
                <a:ea typeface="+mn-ea"/>
                <a:cs typeface="+mn-cs"/>
              </a:defRPr>
            </a:lvl4pPr>
            <a:lvl5pPr marL="3656965" algn="l" defTabSz="914400" rtl="0" eaLnBrk="1" latinLnBrk="0" hangingPunct="1">
              <a:defRPr sz="3600" kern="1200">
                <a:solidFill>
                  <a:schemeClr val="tx1"/>
                </a:solidFill>
                <a:latin typeface="+mn-lt"/>
                <a:ea typeface="+mn-ea"/>
                <a:cs typeface="+mn-cs"/>
              </a:defRPr>
            </a:lvl5pPr>
            <a:lvl6pPr marL="4571365" algn="l" defTabSz="914400" rtl="0" eaLnBrk="1" latinLnBrk="0" hangingPunct="1">
              <a:defRPr sz="3600" kern="1200">
                <a:solidFill>
                  <a:schemeClr val="tx1"/>
                </a:solidFill>
                <a:latin typeface="+mn-lt"/>
                <a:ea typeface="+mn-ea"/>
                <a:cs typeface="+mn-cs"/>
              </a:defRPr>
            </a:lvl6pPr>
            <a:lvl7pPr marL="5485130" algn="l" defTabSz="914400" rtl="0" eaLnBrk="1" latinLnBrk="0" hangingPunct="1">
              <a:defRPr sz="3600" kern="1200">
                <a:solidFill>
                  <a:schemeClr val="tx1"/>
                </a:solidFill>
                <a:latin typeface="+mn-lt"/>
                <a:ea typeface="+mn-ea"/>
                <a:cs typeface="+mn-cs"/>
              </a:defRPr>
            </a:lvl7pPr>
            <a:lvl8pPr marL="6399530" algn="l" defTabSz="914400" rtl="0" eaLnBrk="1" latinLnBrk="0" hangingPunct="1">
              <a:defRPr sz="3600" kern="1200">
                <a:solidFill>
                  <a:schemeClr val="tx1"/>
                </a:solidFill>
                <a:latin typeface="+mn-lt"/>
                <a:ea typeface="+mn-ea"/>
                <a:cs typeface="+mn-cs"/>
              </a:defRPr>
            </a:lvl8pPr>
            <a:lvl9pPr marL="7313930" algn="l" defTabSz="914400" rtl="0" eaLnBrk="1" latinLnBrk="0" hangingPunct="1">
              <a:defRPr sz="3600"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0" name="文本框 220"/>
          <p:cNvSpPr txBox="1"/>
          <p:nvPr>
            <p:custDataLst>
              <p:tags r:id="rId43"/>
            </p:custDataLst>
          </p:nvPr>
        </p:nvSpPr>
        <p:spPr bwMode="gray">
          <a:xfrm>
            <a:off x="5418416" y="5835281"/>
            <a:ext cx="1476686" cy="400751"/>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2004" b="1" dirty="0" err="1">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lang="en-US" altLang="zh-CN" sz="1804"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1" name="TextBox 423"/>
          <p:cNvSpPr txBox="1"/>
          <p:nvPr>
            <p:custDataLst>
              <p:tags r:id="rId44"/>
            </p:custDataLst>
          </p:nvPr>
        </p:nvSpPr>
        <p:spPr bwMode="gray">
          <a:xfrm>
            <a:off x="5984611" y="5033096"/>
            <a:ext cx="530915" cy="256993"/>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070" b="1" dirty="0">
                <a:latin typeface="Huawei Sans" panose="020C0503030203020204" pitchFamily="34" charset="0"/>
                <a:ea typeface="方正兰亭黑简体" panose="02000000000000000000" pitchFamily="2" charset="-122"/>
                <a:cs typeface="+mn-ea"/>
                <a:sym typeface="Huawei Sans" panose="020C0503030203020204" pitchFamily="34" charset="0"/>
              </a:rPr>
              <a:t>WAN</a:t>
            </a:r>
            <a:endParaRPr lang="en-US" altLang="zh-CN" sz="935"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32" name="组合 110"/>
          <p:cNvGrpSpPr/>
          <p:nvPr>
            <p:custDataLst>
              <p:tags r:id="rId45"/>
            </p:custDataLst>
          </p:nvPr>
        </p:nvGrpSpPr>
        <p:grpSpPr bwMode="gray">
          <a:xfrm>
            <a:off x="5682844" y="4736352"/>
            <a:ext cx="947831" cy="968558"/>
            <a:chOff x="4217330" y="3289978"/>
            <a:chExt cx="709340" cy="724852"/>
          </a:xfrm>
          <a:solidFill>
            <a:srgbClr val="2D80BA"/>
          </a:solidFill>
        </p:grpSpPr>
        <p:sp>
          <p:nvSpPr>
            <p:cNvPr id="233" name="Freeform 764"/>
            <p:cNvSpPr/>
            <p:nvPr>
              <p:custDataLst>
                <p:tags r:id="rId110"/>
              </p:custDataLst>
            </p:nvPr>
          </p:nvSpPr>
          <p:spPr bwMode="gray">
            <a:xfrm>
              <a:off x="4217330" y="3289978"/>
              <a:ext cx="709340" cy="705654"/>
            </a:xfrm>
            <a:custGeom>
              <a:avLst/>
              <a:gdLst>
                <a:gd name="T0" fmla="*/ 2147483646 w 1343"/>
                <a:gd name="T1" fmla="*/ 2147483646 h 1338"/>
                <a:gd name="T2" fmla="*/ 2147483646 w 1343"/>
                <a:gd name="T3" fmla="*/ 2147483646 h 1338"/>
                <a:gd name="T4" fmla="*/ 2147483646 w 1343"/>
                <a:gd name="T5" fmla="*/ 2147483646 h 1338"/>
                <a:gd name="T6" fmla="*/ 0 w 1343"/>
                <a:gd name="T7" fmla="*/ 2147483646 h 1338"/>
                <a:gd name="T8" fmla="*/ 2147483646 w 1343"/>
                <a:gd name="T9" fmla="*/ 0 h 1338"/>
                <a:gd name="T10" fmla="*/ 2147483646 w 1343"/>
                <a:gd name="T11" fmla="*/ 2147483646 h 1338"/>
                <a:gd name="T12" fmla="*/ 2147483646 w 1343"/>
                <a:gd name="T13" fmla="*/ 2147483646 h 1338"/>
                <a:gd name="T14" fmla="*/ 2147483646 w 1343"/>
                <a:gd name="T15" fmla="*/ 2147483646 h 1338"/>
                <a:gd name="T16" fmla="*/ 2147483646 w 1343"/>
                <a:gd name="T17" fmla="*/ 2147483646 h 1338"/>
                <a:gd name="T18" fmla="*/ 2147483646 w 1343"/>
                <a:gd name="T19" fmla="*/ 2147483646 h 1338"/>
                <a:gd name="T20" fmla="*/ 2147483646 w 1343"/>
                <a:gd name="T21" fmla="*/ 2147483646 h 1338"/>
                <a:gd name="T22" fmla="*/ 2147483646 w 1343"/>
                <a:gd name="T23" fmla="*/ 2147483646 h 1338"/>
                <a:gd name="T24" fmla="*/ 2147483646 w 1343"/>
                <a:gd name="T25" fmla="*/ 2147483646 h 1338"/>
                <a:gd name="T26" fmla="*/ 2147483646 w 1343"/>
                <a:gd name="T27" fmla="*/ 2147483646 h 1338"/>
                <a:gd name="T28" fmla="*/ 2147483646 w 1343"/>
                <a:gd name="T29" fmla="*/ 2147483646 h 13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43" h="1338">
                  <a:moveTo>
                    <a:pt x="576" y="1336"/>
                  </a:moveTo>
                  <a:lnTo>
                    <a:pt x="576" y="1336"/>
                  </a:lnTo>
                  <a:cubicBezTo>
                    <a:pt x="574" y="1336"/>
                    <a:pt x="573" y="1335"/>
                    <a:pt x="571" y="1335"/>
                  </a:cubicBezTo>
                  <a:cubicBezTo>
                    <a:pt x="246" y="1286"/>
                    <a:pt x="0" y="1001"/>
                    <a:pt x="0" y="671"/>
                  </a:cubicBezTo>
                  <a:cubicBezTo>
                    <a:pt x="0" y="301"/>
                    <a:pt x="301" y="0"/>
                    <a:pt x="672" y="0"/>
                  </a:cubicBezTo>
                  <a:cubicBezTo>
                    <a:pt x="1042" y="0"/>
                    <a:pt x="1343" y="301"/>
                    <a:pt x="1343" y="671"/>
                  </a:cubicBezTo>
                  <a:cubicBezTo>
                    <a:pt x="1343" y="1001"/>
                    <a:pt x="1098" y="1286"/>
                    <a:pt x="772" y="1335"/>
                  </a:cubicBezTo>
                  <a:cubicBezTo>
                    <a:pt x="754" y="1338"/>
                    <a:pt x="737" y="1325"/>
                    <a:pt x="734" y="1307"/>
                  </a:cubicBezTo>
                  <a:cubicBezTo>
                    <a:pt x="732" y="1289"/>
                    <a:pt x="744" y="1272"/>
                    <a:pt x="762" y="1269"/>
                  </a:cubicBezTo>
                  <a:cubicBezTo>
                    <a:pt x="1055" y="1225"/>
                    <a:pt x="1276" y="968"/>
                    <a:pt x="1276" y="671"/>
                  </a:cubicBezTo>
                  <a:cubicBezTo>
                    <a:pt x="1276" y="338"/>
                    <a:pt x="1005" y="67"/>
                    <a:pt x="672" y="67"/>
                  </a:cubicBezTo>
                  <a:cubicBezTo>
                    <a:pt x="338" y="67"/>
                    <a:pt x="67" y="338"/>
                    <a:pt x="67" y="671"/>
                  </a:cubicBezTo>
                  <a:cubicBezTo>
                    <a:pt x="67" y="968"/>
                    <a:pt x="288" y="1225"/>
                    <a:pt x="581" y="1269"/>
                  </a:cubicBezTo>
                  <a:cubicBezTo>
                    <a:pt x="599" y="1272"/>
                    <a:pt x="612" y="1289"/>
                    <a:pt x="609" y="1307"/>
                  </a:cubicBezTo>
                  <a:cubicBezTo>
                    <a:pt x="606" y="1324"/>
                    <a:pt x="592" y="1336"/>
                    <a:pt x="576" y="1336"/>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4" name="Freeform 765"/>
            <p:cNvSpPr/>
            <p:nvPr>
              <p:custDataLst>
                <p:tags r:id="rId111"/>
              </p:custDataLst>
            </p:nvPr>
          </p:nvSpPr>
          <p:spPr bwMode="gray">
            <a:xfrm>
              <a:off x="4476142" y="3938024"/>
              <a:ext cx="71890" cy="76806"/>
            </a:xfrm>
            <a:custGeom>
              <a:avLst/>
              <a:gdLst>
                <a:gd name="T0" fmla="*/ 2147483646 w 138"/>
                <a:gd name="T1" fmla="*/ 2147483646 h 138"/>
                <a:gd name="T2" fmla="*/ 2147483646 w 138"/>
                <a:gd name="T3" fmla="*/ 2147483646 h 138"/>
                <a:gd name="T4" fmla="*/ 0 w 138"/>
                <a:gd name="T5" fmla="*/ 2147483646 h 138"/>
                <a:gd name="T6" fmla="*/ 2147483646 w 138"/>
                <a:gd name="T7" fmla="*/ 0 h 138"/>
                <a:gd name="T8" fmla="*/ 2147483646 w 138"/>
                <a:gd name="T9" fmla="*/ 2147483646 h 138"/>
                <a:gd name="T10" fmla="*/ 2147483646 w 138"/>
                <a:gd name="T11" fmla="*/ 2147483646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8">
                  <a:moveTo>
                    <a:pt x="69" y="138"/>
                  </a:moveTo>
                  <a:lnTo>
                    <a:pt x="69" y="138"/>
                  </a:lnTo>
                  <a:cubicBezTo>
                    <a:pt x="30" y="138"/>
                    <a:pt x="0" y="107"/>
                    <a:pt x="0" y="69"/>
                  </a:cubicBezTo>
                  <a:cubicBezTo>
                    <a:pt x="0" y="31"/>
                    <a:pt x="30" y="0"/>
                    <a:pt x="69" y="0"/>
                  </a:cubicBezTo>
                  <a:cubicBezTo>
                    <a:pt x="107" y="0"/>
                    <a:pt x="138" y="31"/>
                    <a:pt x="138" y="69"/>
                  </a:cubicBezTo>
                  <a:cubicBezTo>
                    <a:pt x="138" y="107"/>
                    <a:pt x="107" y="138"/>
                    <a:pt x="69" y="138"/>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5" name="Freeform 766"/>
            <p:cNvSpPr/>
            <p:nvPr>
              <p:custDataLst>
                <p:tags r:id="rId112"/>
              </p:custDataLst>
            </p:nvPr>
          </p:nvSpPr>
          <p:spPr bwMode="gray">
            <a:xfrm>
              <a:off x="4595965" y="3938024"/>
              <a:ext cx="71890" cy="76806"/>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6" name="Freeform 767"/>
            <p:cNvSpPr/>
            <p:nvPr>
              <p:custDataLst>
                <p:tags r:id="rId113"/>
              </p:custDataLst>
            </p:nvPr>
          </p:nvSpPr>
          <p:spPr bwMode="gray">
            <a:xfrm>
              <a:off x="4442594" y="3299578"/>
              <a:ext cx="297156" cy="652849"/>
            </a:xfrm>
            <a:custGeom>
              <a:avLst/>
              <a:gdLst>
                <a:gd name="T0" fmla="*/ 2147483646 w 572"/>
                <a:gd name="T1" fmla="*/ 2147483646 h 1242"/>
                <a:gd name="T2" fmla="*/ 2147483646 w 572"/>
                <a:gd name="T3" fmla="*/ 2147483646 h 1242"/>
                <a:gd name="T4" fmla="*/ 2147483646 w 572"/>
                <a:gd name="T5" fmla="*/ 2147483646 h 1242"/>
                <a:gd name="T6" fmla="*/ 2147483646 w 572"/>
                <a:gd name="T7" fmla="*/ 2147483646 h 1242"/>
                <a:gd name="T8" fmla="*/ 2147483646 w 572"/>
                <a:gd name="T9" fmla="*/ 2147483646 h 1242"/>
                <a:gd name="T10" fmla="*/ 2147483646 w 572"/>
                <a:gd name="T11" fmla="*/ 2147483646 h 1242"/>
                <a:gd name="T12" fmla="*/ 2147483646 w 572"/>
                <a:gd name="T13" fmla="*/ 2147483646 h 1242"/>
                <a:gd name="T14" fmla="*/ 2147483646 w 572"/>
                <a:gd name="T15" fmla="*/ 2147483646 h 1242"/>
                <a:gd name="T16" fmla="*/ 2147483646 w 572"/>
                <a:gd name="T17" fmla="*/ 2147483646 h 1242"/>
                <a:gd name="T18" fmla="*/ 2147483646 w 572"/>
                <a:gd name="T19" fmla="*/ 2147483646 h 1242"/>
                <a:gd name="T20" fmla="*/ 2147483646 w 572"/>
                <a:gd name="T21" fmla="*/ 2147483646 h 12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2" h="1242">
                  <a:moveTo>
                    <a:pt x="541" y="1242"/>
                  </a:moveTo>
                  <a:lnTo>
                    <a:pt x="541" y="1242"/>
                  </a:lnTo>
                  <a:cubicBezTo>
                    <a:pt x="537" y="1242"/>
                    <a:pt x="533" y="1241"/>
                    <a:pt x="529" y="1239"/>
                  </a:cubicBezTo>
                  <a:cubicBezTo>
                    <a:pt x="105" y="1016"/>
                    <a:pt x="10" y="695"/>
                    <a:pt x="5" y="466"/>
                  </a:cubicBezTo>
                  <a:cubicBezTo>
                    <a:pt x="0" y="218"/>
                    <a:pt x="94" y="27"/>
                    <a:pt x="98" y="19"/>
                  </a:cubicBezTo>
                  <a:cubicBezTo>
                    <a:pt x="104" y="6"/>
                    <a:pt x="120" y="0"/>
                    <a:pt x="134" y="7"/>
                  </a:cubicBezTo>
                  <a:cubicBezTo>
                    <a:pt x="147" y="13"/>
                    <a:pt x="152" y="29"/>
                    <a:pt x="146" y="42"/>
                  </a:cubicBezTo>
                  <a:cubicBezTo>
                    <a:pt x="145" y="44"/>
                    <a:pt x="53" y="232"/>
                    <a:pt x="59" y="467"/>
                  </a:cubicBezTo>
                  <a:cubicBezTo>
                    <a:pt x="66" y="778"/>
                    <a:pt x="232" y="1023"/>
                    <a:pt x="554" y="1192"/>
                  </a:cubicBezTo>
                  <a:cubicBezTo>
                    <a:pt x="567" y="1199"/>
                    <a:pt x="572" y="1215"/>
                    <a:pt x="565" y="1228"/>
                  </a:cubicBezTo>
                  <a:cubicBezTo>
                    <a:pt x="560" y="1237"/>
                    <a:pt x="551" y="1242"/>
                    <a:pt x="541" y="1242"/>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7" name="Freeform 768"/>
            <p:cNvSpPr/>
            <p:nvPr>
              <p:custDataLst>
                <p:tags r:id="rId114"/>
              </p:custDataLst>
            </p:nvPr>
          </p:nvSpPr>
          <p:spPr bwMode="gray">
            <a:xfrm>
              <a:off x="4337151" y="3361981"/>
              <a:ext cx="555970" cy="432032"/>
            </a:xfrm>
            <a:custGeom>
              <a:avLst/>
              <a:gdLst>
                <a:gd name="T0" fmla="*/ 2147483646 w 1060"/>
                <a:gd name="T1" fmla="*/ 2147483646 h 821"/>
                <a:gd name="T2" fmla="*/ 2147483646 w 1060"/>
                <a:gd name="T3" fmla="*/ 2147483646 h 821"/>
                <a:gd name="T4" fmla="*/ 2147483646 w 1060"/>
                <a:gd name="T5" fmla="*/ 2147483646 h 821"/>
                <a:gd name="T6" fmla="*/ 2147483646 w 1060"/>
                <a:gd name="T7" fmla="*/ 2147483646 h 821"/>
                <a:gd name="T8" fmla="*/ 2147483646 w 1060"/>
                <a:gd name="T9" fmla="*/ 2147483646 h 821"/>
                <a:gd name="T10" fmla="*/ 2147483646 w 1060"/>
                <a:gd name="T11" fmla="*/ 2147483646 h 821"/>
                <a:gd name="T12" fmla="*/ 2147483646 w 1060"/>
                <a:gd name="T13" fmla="*/ 2147483646 h 821"/>
                <a:gd name="T14" fmla="*/ 2147483646 w 1060"/>
                <a:gd name="T15" fmla="*/ 2147483646 h 821"/>
                <a:gd name="T16" fmla="*/ 2147483646 w 1060"/>
                <a:gd name="T17" fmla="*/ 2147483646 h 821"/>
                <a:gd name="T18" fmla="*/ 2147483646 w 1060"/>
                <a:gd name="T19" fmla="*/ 2147483646 h 821"/>
                <a:gd name="T20" fmla="*/ 2147483646 w 1060"/>
                <a:gd name="T21" fmla="*/ 2147483646 h 8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0" h="821">
                  <a:moveTo>
                    <a:pt x="1031" y="821"/>
                  </a:moveTo>
                  <a:lnTo>
                    <a:pt x="1031" y="821"/>
                  </a:lnTo>
                  <a:cubicBezTo>
                    <a:pt x="1018" y="821"/>
                    <a:pt x="1007" y="812"/>
                    <a:pt x="1004" y="799"/>
                  </a:cubicBezTo>
                  <a:cubicBezTo>
                    <a:pt x="938" y="464"/>
                    <a:pt x="768" y="241"/>
                    <a:pt x="500" y="136"/>
                  </a:cubicBezTo>
                  <a:cubicBezTo>
                    <a:pt x="291" y="54"/>
                    <a:pt x="89" y="72"/>
                    <a:pt x="32" y="79"/>
                  </a:cubicBezTo>
                  <a:cubicBezTo>
                    <a:pt x="17" y="81"/>
                    <a:pt x="4" y="71"/>
                    <a:pt x="2" y="56"/>
                  </a:cubicBezTo>
                  <a:cubicBezTo>
                    <a:pt x="0" y="41"/>
                    <a:pt x="10" y="28"/>
                    <a:pt x="25" y="26"/>
                  </a:cubicBezTo>
                  <a:cubicBezTo>
                    <a:pt x="85" y="18"/>
                    <a:pt x="299" y="0"/>
                    <a:pt x="520" y="87"/>
                  </a:cubicBezTo>
                  <a:cubicBezTo>
                    <a:pt x="806" y="199"/>
                    <a:pt x="986" y="435"/>
                    <a:pt x="1057" y="789"/>
                  </a:cubicBezTo>
                  <a:cubicBezTo>
                    <a:pt x="1060" y="803"/>
                    <a:pt x="1050" y="817"/>
                    <a:pt x="1036" y="820"/>
                  </a:cubicBezTo>
                  <a:cubicBezTo>
                    <a:pt x="1034" y="820"/>
                    <a:pt x="1032" y="821"/>
                    <a:pt x="1031" y="821"/>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8" name="Freeform 769"/>
            <p:cNvSpPr/>
            <p:nvPr>
              <p:custDataLst>
                <p:tags r:id="rId115"/>
              </p:custDataLst>
            </p:nvPr>
          </p:nvSpPr>
          <p:spPr bwMode="gray">
            <a:xfrm>
              <a:off x="4226915" y="3582798"/>
              <a:ext cx="694960" cy="211215"/>
            </a:xfrm>
            <a:custGeom>
              <a:avLst/>
              <a:gdLst>
                <a:gd name="T0" fmla="*/ 2147483646 w 1321"/>
                <a:gd name="T1" fmla="*/ 2147483646 h 397"/>
                <a:gd name="T2" fmla="*/ 2147483646 w 1321"/>
                <a:gd name="T3" fmla="*/ 2147483646 h 397"/>
                <a:gd name="T4" fmla="*/ 2147483646 w 1321"/>
                <a:gd name="T5" fmla="*/ 2147483646 h 397"/>
                <a:gd name="T6" fmla="*/ 2147483646 w 1321"/>
                <a:gd name="T7" fmla="*/ 2147483646 h 397"/>
                <a:gd name="T8" fmla="*/ 2147483646 w 1321"/>
                <a:gd name="T9" fmla="*/ 2147483646 h 397"/>
                <a:gd name="T10" fmla="*/ 2147483646 w 1321"/>
                <a:gd name="T11" fmla="*/ 2147483646 h 397"/>
                <a:gd name="T12" fmla="*/ 2147483646 w 1321"/>
                <a:gd name="T13" fmla="*/ 2147483646 h 397"/>
                <a:gd name="T14" fmla="*/ 2147483646 w 1321"/>
                <a:gd name="T15" fmla="*/ 2147483646 h 397"/>
                <a:gd name="T16" fmla="*/ 2147483646 w 1321"/>
                <a:gd name="T17" fmla="*/ 2147483646 h 397"/>
                <a:gd name="T18" fmla="*/ 2147483646 w 1321"/>
                <a:gd name="T19" fmla="*/ 2147483646 h 397"/>
                <a:gd name="T20" fmla="*/ 2147483646 w 1321"/>
                <a:gd name="T21" fmla="*/ 2147483646 h 397"/>
                <a:gd name="T22" fmla="*/ 2147483646 w 1321"/>
                <a:gd name="T23" fmla="*/ 2147483646 h 3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21" h="397">
                  <a:moveTo>
                    <a:pt x="613" y="397"/>
                  </a:moveTo>
                  <a:lnTo>
                    <a:pt x="613" y="397"/>
                  </a:lnTo>
                  <a:cubicBezTo>
                    <a:pt x="261" y="397"/>
                    <a:pt x="20" y="154"/>
                    <a:pt x="10" y="143"/>
                  </a:cubicBezTo>
                  <a:cubicBezTo>
                    <a:pt x="0" y="133"/>
                    <a:pt x="0" y="116"/>
                    <a:pt x="10" y="106"/>
                  </a:cubicBezTo>
                  <a:cubicBezTo>
                    <a:pt x="21" y="95"/>
                    <a:pt x="38" y="96"/>
                    <a:pt x="48" y="106"/>
                  </a:cubicBezTo>
                  <a:cubicBezTo>
                    <a:pt x="50" y="109"/>
                    <a:pt x="284" y="344"/>
                    <a:pt x="613" y="344"/>
                  </a:cubicBezTo>
                  <a:cubicBezTo>
                    <a:pt x="615" y="344"/>
                    <a:pt x="617" y="344"/>
                    <a:pt x="619" y="344"/>
                  </a:cubicBezTo>
                  <a:cubicBezTo>
                    <a:pt x="846" y="342"/>
                    <a:pt x="1066" y="230"/>
                    <a:pt x="1272" y="11"/>
                  </a:cubicBezTo>
                  <a:cubicBezTo>
                    <a:pt x="1282" y="0"/>
                    <a:pt x="1299" y="0"/>
                    <a:pt x="1310" y="10"/>
                  </a:cubicBezTo>
                  <a:cubicBezTo>
                    <a:pt x="1321" y="20"/>
                    <a:pt x="1321" y="37"/>
                    <a:pt x="1311" y="47"/>
                  </a:cubicBezTo>
                  <a:cubicBezTo>
                    <a:pt x="1094" y="278"/>
                    <a:pt x="861" y="395"/>
                    <a:pt x="619" y="397"/>
                  </a:cubicBezTo>
                  <a:cubicBezTo>
                    <a:pt x="617" y="397"/>
                    <a:pt x="615" y="397"/>
                    <a:pt x="613" y="397"/>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9" name="Freeform 770"/>
            <p:cNvSpPr/>
            <p:nvPr>
              <p:custDataLst>
                <p:tags r:id="rId116"/>
              </p:custDataLst>
            </p:nvPr>
          </p:nvSpPr>
          <p:spPr bwMode="gray">
            <a:xfrm>
              <a:off x="4346738" y="3357182"/>
              <a:ext cx="440942" cy="566442"/>
            </a:xfrm>
            <a:custGeom>
              <a:avLst/>
              <a:gdLst>
                <a:gd name="T0" fmla="*/ 2147483646 w 832"/>
                <a:gd name="T1" fmla="*/ 2147483646 h 1073"/>
                <a:gd name="T2" fmla="*/ 2147483646 w 832"/>
                <a:gd name="T3" fmla="*/ 2147483646 h 1073"/>
                <a:gd name="T4" fmla="*/ 2147483646 w 832"/>
                <a:gd name="T5" fmla="*/ 2147483646 h 1073"/>
                <a:gd name="T6" fmla="*/ 2147483646 w 832"/>
                <a:gd name="T7" fmla="*/ 2147483646 h 1073"/>
                <a:gd name="T8" fmla="*/ 2147483646 w 832"/>
                <a:gd name="T9" fmla="*/ 2147483646 h 1073"/>
                <a:gd name="T10" fmla="*/ 2147483646 w 832"/>
                <a:gd name="T11" fmla="*/ 2147483646 h 1073"/>
                <a:gd name="T12" fmla="*/ 2147483646 w 832"/>
                <a:gd name="T13" fmla="*/ 2147483646 h 1073"/>
                <a:gd name="T14" fmla="*/ 2147483646 w 832"/>
                <a:gd name="T15" fmla="*/ 2147483646 h 1073"/>
                <a:gd name="T16" fmla="*/ 2147483646 w 832"/>
                <a:gd name="T17" fmla="*/ 2147483646 h 1073"/>
                <a:gd name="T18" fmla="*/ 2147483646 w 832"/>
                <a:gd name="T19" fmla="*/ 2147483646 h 1073"/>
                <a:gd name="T20" fmla="*/ 2147483646 w 832"/>
                <a:gd name="T21" fmla="*/ 2147483646 h 10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32" h="1073">
                  <a:moveTo>
                    <a:pt x="63" y="1073"/>
                  </a:moveTo>
                  <a:lnTo>
                    <a:pt x="63" y="1073"/>
                  </a:lnTo>
                  <a:cubicBezTo>
                    <a:pt x="51" y="1073"/>
                    <a:pt x="39" y="1064"/>
                    <a:pt x="37" y="1051"/>
                  </a:cubicBezTo>
                  <a:cubicBezTo>
                    <a:pt x="36" y="1042"/>
                    <a:pt x="0" y="832"/>
                    <a:pt x="75" y="596"/>
                  </a:cubicBezTo>
                  <a:cubicBezTo>
                    <a:pt x="145" y="377"/>
                    <a:pt x="327" y="97"/>
                    <a:pt x="797" y="3"/>
                  </a:cubicBezTo>
                  <a:cubicBezTo>
                    <a:pt x="812" y="0"/>
                    <a:pt x="826" y="10"/>
                    <a:pt x="829" y="24"/>
                  </a:cubicBezTo>
                  <a:cubicBezTo>
                    <a:pt x="832" y="39"/>
                    <a:pt x="822" y="53"/>
                    <a:pt x="808" y="56"/>
                  </a:cubicBezTo>
                  <a:cubicBezTo>
                    <a:pt x="451" y="127"/>
                    <a:pt x="221" y="314"/>
                    <a:pt x="126" y="612"/>
                  </a:cubicBezTo>
                  <a:cubicBezTo>
                    <a:pt x="55" y="836"/>
                    <a:pt x="89" y="1040"/>
                    <a:pt x="90" y="1042"/>
                  </a:cubicBezTo>
                  <a:cubicBezTo>
                    <a:pt x="92" y="1056"/>
                    <a:pt x="83" y="1070"/>
                    <a:pt x="68" y="1073"/>
                  </a:cubicBezTo>
                  <a:cubicBezTo>
                    <a:pt x="67" y="1073"/>
                    <a:pt x="65" y="1073"/>
                    <a:pt x="63" y="1073"/>
                  </a:cubicBezTo>
                  <a:close/>
                </a:path>
              </a:pathLst>
            </a:custGeom>
            <a:grp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40" name="组合 108"/>
          <p:cNvGrpSpPr/>
          <p:nvPr>
            <p:custDataLst>
              <p:tags r:id="rId46"/>
            </p:custDataLst>
          </p:nvPr>
        </p:nvGrpSpPr>
        <p:grpSpPr bwMode="gray">
          <a:xfrm>
            <a:off x="5807727" y="4660099"/>
            <a:ext cx="698065" cy="609361"/>
            <a:chOff x="4351529" y="3357182"/>
            <a:chExt cx="522420" cy="456035"/>
          </a:xfrm>
          <a:solidFill>
            <a:srgbClr val="FFC000"/>
          </a:solidFill>
        </p:grpSpPr>
        <p:sp>
          <p:nvSpPr>
            <p:cNvPr id="241" name="Freeform 771"/>
            <p:cNvSpPr/>
            <p:nvPr>
              <p:custDataLst>
                <p:tags r:id="rId104"/>
              </p:custDataLst>
            </p:nvPr>
          </p:nvSpPr>
          <p:spPr bwMode="gray">
            <a:xfrm>
              <a:off x="4500108" y="3741211"/>
              <a:ext cx="67100" cy="720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9" y="130"/>
                    <a:pt x="0" y="100"/>
                    <a:pt x="0" y="65"/>
                  </a:cubicBezTo>
                  <a:cubicBezTo>
                    <a:pt x="0" y="29"/>
                    <a:pt x="29" y="0"/>
                    <a:pt x="65" y="0"/>
                  </a:cubicBezTo>
                  <a:cubicBezTo>
                    <a:pt x="100" y="0"/>
                    <a:pt x="130" y="29"/>
                    <a:pt x="130" y="65"/>
                  </a:cubicBezTo>
                  <a:cubicBezTo>
                    <a:pt x="130" y="100"/>
                    <a:pt x="100"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2" name="Freeform 772"/>
            <p:cNvSpPr/>
            <p:nvPr>
              <p:custDataLst>
                <p:tags r:id="rId105"/>
              </p:custDataLst>
            </p:nvPr>
          </p:nvSpPr>
          <p:spPr bwMode="gray">
            <a:xfrm>
              <a:off x="4806849" y="3621201"/>
              <a:ext cx="67100" cy="672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8" y="130"/>
                    <a:pt x="0" y="101"/>
                    <a:pt x="0" y="65"/>
                  </a:cubicBezTo>
                  <a:cubicBezTo>
                    <a:pt x="0" y="29"/>
                    <a:pt x="28" y="0"/>
                    <a:pt x="65" y="0"/>
                  </a:cubicBezTo>
                  <a:cubicBezTo>
                    <a:pt x="100" y="0"/>
                    <a:pt x="130" y="29"/>
                    <a:pt x="130" y="65"/>
                  </a:cubicBezTo>
                  <a:cubicBezTo>
                    <a:pt x="130" y="101"/>
                    <a:pt x="100"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3" name="Freeform 773"/>
            <p:cNvSpPr/>
            <p:nvPr>
              <p:custDataLst>
                <p:tags r:id="rId106"/>
              </p:custDataLst>
            </p:nvPr>
          </p:nvSpPr>
          <p:spPr bwMode="gray">
            <a:xfrm>
              <a:off x="4581585" y="3390784"/>
              <a:ext cx="67100" cy="672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9" y="130"/>
                    <a:pt x="0" y="101"/>
                    <a:pt x="0" y="65"/>
                  </a:cubicBezTo>
                  <a:cubicBezTo>
                    <a:pt x="0" y="29"/>
                    <a:pt x="29" y="0"/>
                    <a:pt x="65" y="0"/>
                  </a:cubicBezTo>
                  <a:cubicBezTo>
                    <a:pt x="101" y="0"/>
                    <a:pt x="130" y="29"/>
                    <a:pt x="130" y="65"/>
                  </a:cubicBezTo>
                  <a:cubicBezTo>
                    <a:pt x="130" y="101"/>
                    <a:pt x="101"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4" name="Freeform 774"/>
            <p:cNvSpPr/>
            <p:nvPr>
              <p:custDataLst>
                <p:tags r:id="rId107"/>
              </p:custDataLst>
            </p:nvPr>
          </p:nvSpPr>
          <p:spPr bwMode="gray">
            <a:xfrm>
              <a:off x="4442594" y="3357182"/>
              <a:ext cx="67100" cy="672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9" y="130"/>
                    <a:pt x="0" y="101"/>
                    <a:pt x="0" y="65"/>
                  </a:cubicBezTo>
                  <a:cubicBezTo>
                    <a:pt x="0" y="29"/>
                    <a:pt x="29" y="0"/>
                    <a:pt x="65" y="0"/>
                  </a:cubicBezTo>
                  <a:cubicBezTo>
                    <a:pt x="101" y="0"/>
                    <a:pt x="130" y="29"/>
                    <a:pt x="130" y="65"/>
                  </a:cubicBezTo>
                  <a:cubicBezTo>
                    <a:pt x="130" y="101"/>
                    <a:pt x="101"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5" name="Freeform 775"/>
            <p:cNvSpPr/>
            <p:nvPr>
              <p:custDataLst>
                <p:tags r:id="rId108"/>
              </p:custDataLst>
            </p:nvPr>
          </p:nvSpPr>
          <p:spPr bwMode="gray">
            <a:xfrm>
              <a:off x="4423423" y="3525194"/>
              <a:ext cx="67100" cy="720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9" y="130"/>
                    <a:pt x="0" y="101"/>
                    <a:pt x="0" y="65"/>
                  </a:cubicBezTo>
                  <a:cubicBezTo>
                    <a:pt x="0" y="30"/>
                    <a:pt x="29" y="0"/>
                    <a:pt x="65" y="0"/>
                  </a:cubicBezTo>
                  <a:cubicBezTo>
                    <a:pt x="100" y="0"/>
                    <a:pt x="130" y="30"/>
                    <a:pt x="130" y="65"/>
                  </a:cubicBezTo>
                  <a:cubicBezTo>
                    <a:pt x="130" y="101"/>
                    <a:pt x="100"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6" name="Freeform 776"/>
            <p:cNvSpPr/>
            <p:nvPr>
              <p:custDataLst>
                <p:tags r:id="rId109"/>
              </p:custDataLst>
            </p:nvPr>
          </p:nvSpPr>
          <p:spPr bwMode="gray">
            <a:xfrm>
              <a:off x="4351529" y="3707606"/>
              <a:ext cx="67100" cy="67206"/>
            </a:xfrm>
            <a:custGeom>
              <a:avLst/>
              <a:gdLst>
                <a:gd name="T0" fmla="*/ 2147483646 w 130"/>
                <a:gd name="T1" fmla="*/ 2147483646 h 130"/>
                <a:gd name="T2" fmla="*/ 2147483646 w 130"/>
                <a:gd name="T3" fmla="*/ 2147483646 h 130"/>
                <a:gd name="T4" fmla="*/ 0 w 130"/>
                <a:gd name="T5" fmla="*/ 2147483646 h 130"/>
                <a:gd name="T6" fmla="*/ 2147483646 w 130"/>
                <a:gd name="T7" fmla="*/ 0 h 130"/>
                <a:gd name="T8" fmla="*/ 2147483646 w 130"/>
                <a:gd name="T9" fmla="*/ 2147483646 h 130"/>
                <a:gd name="T10" fmla="*/ 2147483646 w 130"/>
                <a:gd name="T11" fmla="*/ 2147483646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30">
                  <a:moveTo>
                    <a:pt x="65" y="130"/>
                  </a:moveTo>
                  <a:lnTo>
                    <a:pt x="65" y="130"/>
                  </a:lnTo>
                  <a:cubicBezTo>
                    <a:pt x="29" y="130"/>
                    <a:pt x="0" y="100"/>
                    <a:pt x="0" y="65"/>
                  </a:cubicBezTo>
                  <a:cubicBezTo>
                    <a:pt x="0" y="29"/>
                    <a:pt x="29" y="0"/>
                    <a:pt x="65" y="0"/>
                  </a:cubicBezTo>
                  <a:cubicBezTo>
                    <a:pt x="101" y="0"/>
                    <a:pt x="130" y="29"/>
                    <a:pt x="130" y="65"/>
                  </a:cubicBezTo>
                  <a:cubicBezTo>
                    <a:pt x="130" y="100"/>
                    <a:pt x="101" y="130"/>
                    <a:pt x="65" y="130"/>
                  </a:cubicBezTo>
                  <a:close/>
                </a:path>
              </a:pathLst>
            </a:custGeom>
            <a:grpFill/>
            <a:ln>
              <a:noFill/>
            </a:ln>
            <a:extLst>
              <a:ext uri="{91240B29-F687-4F45-9708-019B960494DF}">
                <a14:hiddenLine xmlns:a14="http://schemas.microsoft.com/office/drawing/2010/main" w="0">
                  <a:solidFill>
                    <a:srgbClr val="000000"/>
                  </a:solidFill>
                  <a:prstDash val="solid"/>
                  <a:round/>
                </a14:hiddenLine>
              </a:ext>
            </a:extLst>
          </p:spPr>
          <p:txBody>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1016"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47" name="文本框 89"/>
          <p:cNvSpPr txBox="1"/>
          <p:nvPr>
            <p:custDataLst>
              <p:tags r:id="rId47"/>
            </p:custDataLst>
          </p:nvPr>
        </p:nvSpPr>
        <p:spPr bwMode="gray">
          <a:xfrm>
            <a:off x="7547103" y="5621527"/>
            <a:ext cx="700833" cy="307777"/>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rPr>
              <a:t>Home</a:t>
            </a:r>
          </a:p>
        </p:txBody>
      </p:sp>
      <p:sp>
        <p:nvSpPr>
          <p:cNvPr id="248" name="文本框 90"/>
          <p:cNvSpPr txBox="1"/>
          <p:nvPr>
            <p:custDataLst>
              <p:tags r:id="rId48"/>
            </p:custDataLst>
          </p:nvPr>
        </p:nvSpPr>
        <p:spPr bwMode="gray">
          <a:xfrm>
            <a:off x="3546471" y="5622155"/>
            <a:ext cx="418705" cy="307777"/>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rPr>
              <a:t>5G</a:t>
            </a:r>
          </a:p>
        </p:txBody>
      </p:sp>
      <p:sp>
        <p:nvSpPr>
          <p:cNvPr id="249" name="文本框 91"/>
          <p:cNvSpPr txBox="1"/>
          <p:nvPr>
            <p:custDataLst>
              <p:tags r:id="rId49"/>
            </p:custDataLst>
          </p:nvPr>
        </p:nvSpPr>
        <p:spPr bwMode="gray">
          <a:xfrm>
            <a:off x="4327294" y="5621527"/>
            <a:ext cx="1063113" cy="307777"/>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rPr>
              <a:t>Enterprise</a:t>
            </a:r>
          </a:p>
        </p:txBody>
      </p:sp>
      <p:sp>
        <p:nvSpPr>
          <p:cNvPr id="250" name="椭圆 110"/>
          <p:cNvSpPr/>
          <p:nvPr>
            <p:custDataLst>
              <p:tags r:id="rId50"/>
            </p:custDataLst>
          </p:nvPr>
        </p:nvSpPr>
        <p:spPr bwMode="gray">
          <a:xfrm>
            <a:off x="7673759" y="5142885"/>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51" name="组合 111"/>
          <p:cNvGrpSpPr/>
          <p:nvPr>
            <p:custDataLst>
              <p:tags r:id="rId51"/>
            </p:custDataLst>
          </p:nvPr>
        </p:nvGrpSpPr>
        <p:grpSpPr bwMode="gray">
          <a:xfrm>
            <a:off x="7743692" y="5241663"/>
            <a:ext cx="300283" cy="227712"/>
            <a:chOff x="10677525" y="3533775"/>
            <a:chExt cx="1173163" cy="868363"/>
          </a:xfrm>
          <a:noFill/>
        </p:grpSpPr>
        <p:sp>
          <p:nvSpPr>
            <p:cNvPr id="252" name="Freeform 72"/>
            <p:cNvSpPr/>
            <p:nvPr>
              <p:custDataLst>
                <p:tags r:id="rId100"/>
              </p:custDataLst>
            </p:nvPr>
          </p:nvSpPr>
          <p:spPr bwMode="gray">
            <a:xfrm>
              <a:off x="10677525" y="3533775"/>
              <a:ext cx="293688" cy="222250"/>
            </a:xfrm>
            <a:custGeom>
              <a:avLst/>
              <a:gdLst/>
              <a:ahLst/>
              <a:cxnLst>
                <a:cxn ang="0">
                  <a:pos x="169" y="113"/>
                </a:cxn>
                <a:cxn ang="0">
                  <a:pos x="209" y="91"/>
                </a:cxn>
                <a:cxn ang="0">
                  <a:pos x="251" y="78"/>
                </a:cxn>
                <a:cxn ang="0">
                  <a:pos x="297" y="73"/>
                </a:cxn>
                <a:cxn ang="0">
                  <a:pos x="342" y="76"/>
                </a:cxn>
                <a:cxn ang="0">
                  <a:pos x="349" y="76"/>
                </a:cxn>
                <a:cxn ang="0">
                  <a:pos x="356" y="73"/>
                </a:cxn>
                <a:cxn ang="0">
                  <a:pos x="361" y="64"/>
                </a:cxn>
                <a:cxn ang="0">
                  <a:pos x="369" y="24"/>
                </a:cxn>
                <a:cxn ang="0">
                  <a:pos x="366" y="12"/>
                </a:cxn>
                <a:cxn ang="0">
                  <a:pos x="363" y="7"/>
                </a:cxn>
                <a:cxn ang="0">
                  <a:pos x="356" y="5"/>
                </a:cxn>
                <a:cxn ang="0">
                  <a:pos x="295" y="0"/>
                </a:cxn>
                <a:cxn ang="0">
                  <a:pos x="236" y="7"/>
                </a:cxn>
                <a:cxn ang="0">
                  <a:pos x="180" y="25"/>
                </a:cxn>
                <a:cxn ang="0">
                  <a:pos x="127" y="54"/>
                </a:cxn>
                <a:cxn ang="0">
                  <a:pos x="113" y="64"/>
                </a:cxn>
                <a:cxn ang="0">
                  <a:pos x="91" y="83"/>
                </a:cxn>
                <a:cxn ang="0">
                  <a:pos x="54" y="125"/>
                </a:cxn>
                <a:cxn ang="0">
                  <a:pos x="25" y="174"/>
                </a:cxn>
                <a:cxn ang="0">
                  <a:pos x="7" y="226"/>
                </a:cxn>
                <a:cxn ang="0">
                  <a:pos x="0" y="255"/>
                </a:cxn>
                <a:cxn ang="0">
                  <a:pos x="3" y="267"/>
                </a:cxn>
                <a:cxn ang="0">
                  <a:pos x="13" y="273"/>
                </a:cxn>
                <a:cxn ang="0">
                  <a:pos x="54" y="280"/>
                </a:cxn>
                <a:cxn ang="0">
                  <a:pos x="66" y="277"/>
                </a:cxn>
                <a:cxn ang="0">
                  <a:pos x="69" y="272"/>
                </a:cxn>
                <a:cxn ang="0">
                  <a:pos x="73" y="267"/>
                </a:cxn>
                <a:cxn ang="0">
                  <a:pos x="83" y="224"/>
                </a:cxn>
                <a:cxn ang="0">
                  <a:pos x="101" y="186"/>
                </a:cxn>
                <a:cxn ang="0">
                  <a:pos x="127" y="152"/>
                </a:cxn>
                <a:cxn ang="0">
                  <a:pos x="157" y="122"/>
                </a:cxn>
                <a:cxn ang="0">
                  <a:pos x="169" y="113"/>
                </a:cxn>
              </a:cxnLst>
              <a:rect l="0" t="0" r="r" b="b"/>
              <a:pathLst>
                <a:path w="369" h="280">
                  <a:moveTo>
                    <a:pt x="169" y="113"/>
                  </a:moveTo>
                  <a:lnTo>
                    <a:pt x="169" y="113"/>
                  </a:lnTo>
                  <a:lnTo>
                    <a:pt x="189" y="101"/>
                  </a:lnTo>
                  <a:lnTo>
                    <a:pt x="209" y="91"/>
                  </a:lnTo>
                  <a:lnTo>
                    <a:pt x="229" y="84"/>
                  </a:lnTo>
                  <a:lnTo>
                    <a:pt x="251" y="78"/>
                  </a:lnTo>
                  <a:lnTo>
                    <a:pt x="273" y="74"/>
                  </a:lnTo>
                  <a:lnTo>
                    <a:pt x="297" y="73"/>
                  </a:lnTo>
                  <a:lnTo>
                    <a:pt x="319" y="73"/>
                  </a:lnTo>
                  <a:lnTo>
                    <a:pt x="342" y="76"/>
                  </a:lnTo>
                  <a:lnTo>
                    <a:pt x="342" y="76"/>
                  </a:lnTo>
                  <a:lnTo>
                    <a:pt x="349" y="76"/>
                  </a:lnTo>
                  <a:lnTo>
                    <a:pt x="356" y="73"/>
                  </a:lnTo>
                  <a:lnTo>
                    <a:pt x="356" y="73"/>
                  </a:lnTo>
                  <a:lnTo>
                    <a:pt x="359" y="69"/>
                  </a:lnTo>
                  <a:lnTo>
                    <a:pt x="361" y="64"/>
                  </a:lnTo>
                  <a:lnTo>
                    <a:pt x="369" y="24"/>
                  </a:lnTo>
                  <a:lnTo>
                    <a:pt x="369" y="24"/>
                  </a:lnTo>
                  <a:lnTo>
                    <a:pt x="369" y="17"/>
                  </a:lnTo>
                  <a:lnTo>
                    <a:pt x="366" y="12"/>
                  </a:lnTo>
                  <a:lnTo>
                    <a:pt x="366" y="12"/>
                  </a:lnTo>
                  <a:lnTo>
                    <a:pt x="363" y="7"/>
                  </a:lnTo>
                  <a:lnTo>
                    <a:pt x="356" y="5"/>
                  </a:lnTo>
                  <a:lnTo>
                    <a:pt x="356" y="5"/>
                  </a:lnTo>
                  <a:lnTo>
                    <a:pt x="326" y="0"/>
                  </a:lnTo>
                  <a:lnTo>
                    <a:pt x="295" y="0"/>
                  </a:lnTo>
                  <a:lnTo>
                    <a:pt x="267" y="2"/>
                  </a:lnTo>
                  <a:lnTo>
                    <a:pt x="236" y="7"/>
                  </a:lnTo>
                  <a:lnTo>
                    <a:pt x="207" y="14"/>
                  </a:lnTo>
                  <a:lnTo>
                    <a:pt x="180" y="25"/>
                  </a:lnTo>
                  <a:lnTo>
                    <a:pt x="153" y="37"/>
                  </a:lnTo>
                  <a:lnTo>
                    <a:pt x="127" y="54"/>
                  </a:lnTo>
                  <a:lnTo>
                    <a:pt x="127" y="54"/>
                  </a:lnTo>
                  <a:lnTo>
                    <a:pt x="113" y="64"/>
                  </a:lnTo>
                  <a:lnTo>
                    <a:pt x="113" y="64"/>
                  </a:lnTo>
                  <a:lnTo>
                    <a:pt x="91" y="83"/>
                  </a:lnTo>
                  <a:lnTo>
                    <a:pt x="71" y="103"/>
                  </a:lnTo>
                  <a:lnTo>
                    <a:pt x="54" y="125"/>
                  </a:lnTo>
                  <a:lnTo>
                    <a:pt x="39" y="149"/>
                  </a:lnTo>
                  <a:lnTo>
                    <a:pt x="25" y="174"/>
                  </a:lnTo>
                  <a:lnTo>
                    <a:pt x="15" y="199"/>
                  </a:lnTo>
                  <a:lnTo>
                    <a:pt x="7" y="226"/>
                  </a:lnTo>
                  <a:lnTo>
                    <a:pt x="0" y="255"/>
                  </a:lnTo>
                  <a:lnTo>
                    <a:pt x="0" y="255"/>
                  </a:lnTo>
                  <a:lnTo>
                    <a:pt x="0" y="262"/>
                  </a:lnTo>
                  <a:lnTo>
                    <a:pt x="3" y="267"/>
                  </a:lnTo>
                  <a:lnTo>
                    <a:pt x="7" y="270"/>
                  </a:lnTo>
                  <a:lnTo>
                    <a:pt x="13" y="273"/>
                  </a:lnTo>
                  <a:lnTo>
                    <a:pt x="54" y="280"/>
                  </a:lnTo>
                  <a:lnTo>
                    <a:pt x="54" y="280"/>
                  </a:lnTo>
                  <a:lnTo>
                    <a:pt x="61" y="280"/>
                  </a:lnTo>
                  <a:lnTo>
                    <a:pt x="66" y="277"/>
                  </a:lnTo>
                  <a:lnTo>
                    <a:pt x="66" y="277"/>
                  </a:lnTo>
                  <a:lnTo>
                    <a:pt x="69" y="272"/>
                  </a:lnTo>
                  <a:lnTo>
                    <a:pt x="73" y="267"/>
                  </a:lnTo>
                  <a:lnTo>
                    <a:pt x="73" y="267"/>
                  </a:lnTo>
                  <a:lnTo>
                    <a:pt x="76" y="246"/>
                  </a:lnTo>
                  <a:lnTo>
                    <a:pt x="83" y="224"/>
                  </a:lnTo>
                  <a:lnTo>
                    <a:pt x="91" y="206"/>
                  </a:lnTo>
                  <a:lnTo>
                    <a:pt x="101" y="186"/>
                  </a:lnTo>
                  <a:lnTo>
                    <a:pt x="113" y="169"/>
                  </a:lnTo>
                  <a:lnTo>
                    <a:pt x="127" y="152"/>
                  </a:lnTo>
                  <a:lnTo>
                    <a:pt x="142" y="137"/>
                  </a:lnTo>
                  <a:lnTo>
                    <a:pt x="157" y="122"/>
                  </a:lnTo>
                  <a:lnTo>
                    <a:pt x="157" y="122"/>
                  </a:lnTo>
                  <a:lnTo>
                    <a:pt x="169" y="113"/>
                  </a:lnTo>
                  <a:lnTo>
                    <a:pt x="169" y="113"/>
                  </a:lnTo>
                  <a:close/>
                </a:path>
              </a:pathLst>
            </a:custGeom>
            <a:grpFill/>
            <a:ln w="6350">
              <a:solidFill>
                <a:srgbClr val="FFFFFF"/>
              </a:solidFill>
              <a:round/>
            </a:ln>
          </p:spPr>
          <p:txBody>
            <a:bodyPr vert="horz" wrap="square" lIns="122183" tIns="61092" rIns="122183" bIns="61092" numCol="1" anchor="t" anchorCtr="0" compatLnSpc="1"/>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2345"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3" name="Freeform 73"/>
            <p:cNvSpPr/>
            <p:nvPr>
              <p:custDataLst>
                <p:tags r:id="rId101"/>
              </p:custDataLst>
            </p:nvPr>
          </p:nvSpPr>
          <p:spPr bwMode="gray">
            <a:xfrm>
              <a:off x="10777538" y="3632200"/>
              <a:ext cx="165100" cy="131763"/>
            </a:xfrm>
            <a:custGeom>
              <a:avLst/>
              <a:gdLst/>
              <a:ahLst/>
              <a:cxnLst>
                <a:cxn ang="0">
                  <a:pos x="69" y="31"/>
                </a:cxn>
                <a:cxn ang="0">
                  <a:pos x="69" y="31"/>
                </a:cxn>
                <a:cxn ang="0">
                  <a:pos x="62" y="37"/>
                </a:cxn>
                <a:cxn ang="0">
                  <a:pos x="62" y="37"/>
                </a:cxn>
                <a:cxn ang="0">
                  <a:pos x="48" y="47"/>
                </a:cxn>
                <a:cxn ang="0">
                  <a:pos x="38" y="58"/>
                </a:cxn>
                <a:cxn ang="0">
                  <a:pos x="28" y="71"/>
                </a:cxn>
                <a:cxn ang="0">
                  <a:pos x="20" y="83"/>
                </a:cxn>
                <a:cxn ang="0">
                  <a:pos x="13" y="96"/>
                </a:cxn>
                <a:cxn ang="0">
                  <a:pos x="6" y="112"/>
                </a:cxn>
                <a:cxn ang="0">
                  <a:pos x="3" y="127"/>
                </a:cxn>
                <a:cxn ang="0">
                  <a:pos x="0" y="142"/>
                </a:cxn>
                <a:cxn ang="0">
                  <a:pos x="0" y="142"/>
                </a:cxn>
                <a:cxn ang="0">
                  <a:pos x="0" y="149"/>
                </a:cxn>
                <a:cxn ang="0">
                  <a:pos x="1" y="154"/>
                </a:cxn>
                <a:cxn ang="0">
                  <a:pos x="6" y="157"/>
                </a:cxn>
                <a:cxn ang="0">
                  <a:pos x="11" y="160"/>
                </a:cxn>
                <a:cxn ang="0">
                  <a:pos x="53" y="167"/>
                </a:cxn>
                <a:cxn ang="0">
                  <a:pos x="53" y="167"/>
                </a:cxn>
                <a:cxn ang="0">
                  <a:pos x="59" y="167"/>
                </a:cxn>
                <a:cxn ang="0">
                  <a:pos x="65" y="164"/>
                </a:cxn>
                <a:cxn ang="0">
                  <a:pos x="65" y="164"/>
                </a:cxn>
                <a:cxn ang="0">
                  <a:pos x="69" y="159"/>
                </a:cxn>
                <a:cxn ang="0">
                  <a:pos x="70" y="154"/>
                </a:cxn>
                <a:cxn ang="0">
                  <a:pos x="70" y="154"/>
                </a:cxn>
                <a:cxn ang="0">
                  <a:pos x="75" y="137"/>
                </a:cxn>
                <a:cxn ang="0">
                  <a:pos x="82" y="120"/>
                </a:cxn>
                <a:cxn ang="0">
                  <a:pos x="94" y="107"/>
                </a:cxn>
                <a:cxn ang="0">
                  <a:pos x="106" y="93"/>
                </a:cxn>
                <a:cxn ang="0">
                  <a:pos x="106" y="93"/>
                </a:cxn>
                <a:cxn ang="0">
                  <a:pos x="111" y="90"/>
                </a:cxn>
                <a:cxn ang="0">
                  <a:pos x="111" y="90"/>
                </a:cxn>
                <a:cxn ang="0">
                  <a:pos x="128" y="81"/>
                </a:cxn>
                <a:cxn ang="0">
                  <a:pos x="145" y="76"/>
                </a:cxn>
                <a:cxn ang="0">
                  <a:pos x="163" y="73"/>
                </a:cxn>
                <a:cxn ang="0">
                  <a:pos x="182" y="74"/>
                </a:cxn>
                <a:cxn ang="0">
                  <a:pos x="182" y="74"/>
                </a:cxn>
                <a:cxn ang="0">
                  <a:pos x="188" y="74"/>
                </a:cxn>
                <a:cxn ang="0">
                  <a:pos x="193" y="71"/>
                </a:cxn>
                <a:cxn ang="0">
                  <a:pos x="193" y="71"/>
                </a:cxn>
                <a:cxn ang="0">
                  <a:pos x="197" y="68"/>
                </a:cxn>
                <a:cxn ang="0">
                  <a:pos x="200" y="63"/>
                </a:cxn>
                <a:cxn ang="0">
                  <a:pos x="207" y="22"/>
                </a:cxn>
                <a:cxn ang="0">
                  <a:pos x="207" y="22"/>
                </a:cxn>
                <a:cxn ang="0">
                  <a:pos x="207" y="15"/>
                </a:cxn>
                <a:cxn ang="0">
                  <a:pos x="205" y="9"/>
                </a:cxn>
                <a:cxn ang="0">
                  <a:pos x="205" y="9"/>
                </a:cxn>
                <a:cxn ang="0">
                  <a:pos x="200" y="5"/>
                </a:cxn>
                <a:cxn ang="0">
                  <a:pos x="195" y="4"/>
                </a:cxn>
                <a:cxn ang="0">
                  <a:pos x="195" y="4"/>
                </a:cxn>
                <a:cxn ang="0">
                  <a:pos x="178" y="0"/>
                </a:cxn>
                <a:cxn ang="0">
                  <a:pos x="161" y="0"/>
                </a:cxn>
                <a:cxn ang="0">
                  <a:pos x="146" y="2"/>
                </a:cxn>
                <a:cxn ang="0">
                  <a:pos x="129" y="4"/>
                </a:cxn>
                <a:cxn ang="0">
                  <a:pos x="114" y="9"/>
                </a:cxn>
                <a:cxn ang="0">
                  <a:pos x="99" y="14"/>
                </a:cxn>
                <a:cxn ang="0">
                  <a:pos x="84" y="22"/>
                </a:cxn>
                <a:cxn ang="0">
                  <a:pos x="69" y="31"/>
                </a:cxn>
                <a:cxn ang="0">
                  <a:pos x="69" y="31"/>
                </a:cxn>
              </a:cxnLst>
              <a:rect l="0" t="0" r="r" b="b"/>
              <a:pathLst>
                <a:path w="206" h="167">
                  <a:moveTo>
                    <a:pt x="69" y="31"/>
                  </a:moveTo>
                  <a:lnTo>
                    <a:pt x="69" y="31"/>
                  </a:lnTo>
                  <a:lnTo>
                    <a:pt x="62" y="37"/>
                  </a:lnTo>
                  <a:lnTo>
                    <a:pt x="62" y="37"/>
                  </a:lnTo>
                  <a:lnTo>
                    <a:pt x="48" y="47"/>
                  </a:lnTo>
                  <a:lnTo>
                    <a:pt x="38" y="58"/>
                  </a:lnTo>
                  <a:lnTo>
                    <a:pt x="28" y="71"/>
                  </a:lnTo>
                  <a:lnTo>
                    <a:pt x="20" y="83"/>
                  </a:lnTo>
                  <a:lnTo>
                    <a:pt x="13" y="96"/>
                  </a:lnTo>
                  <a:lnTo>
                    <a:pt x="6" y="112"/>
                  </a:lnTo>
                  <a:lnTo>
                    <a:pt x="3" y="127"/>
                  </a:lnTo>
                  <a:lnTo>
                    <a:pt x="0" y="142"/>
                  </a:lnTo>
                  <a:lnTo>
                    <a:pt x="0" y="142"/>
                  </a:lnTo>
                  <a:lnTo>
                    <a:pt x="0" y="149"/>
                  </a:lnTo>
                  <a:lnTo>
                    <a:pt x="1" y="154"/>
                  </a:lnTo>
                  <a:lnTo>
                    <a:pt x="6" y="157"/>
                  </a:lnTo>
                  <a:lnTo>
                    <a:pt x="11" y="160"/>
                  </a:lnTo>
                  <a:lnTo>
                    <a:pt x="53" y="167"/>
                  </a:lnTo>
                  <a:lnTo>
                    <a:pt x="53" y="167"/>
                  </a:lnTo>
                  <a:lnTo>
                    <a:pt x="59" y="167"/>
                  </a:lnTo>
                  <a:lnTo>
                    <a:pt x="65" y="164"/>
                  </a:lnTo>
                  <a:lnTo>
                    <a:pt x="65" y="164"/>
                  </a:lnTo>
                  <a:lnTo>
                    <a:pt x="69" y="159"/>
                  </a:lnTo>
                  <a:lnTo>
                    <a:pt x="70" y="154"/>
                  </a:lnTo>
                  <a:lnTo>
                    <a:pt x="70" y="154"/>
                  </a:lnTo>
                  <a:lnTo>
                    <a:pt x="75" y="137"/>
                  </a:lnTo>
                  <a:lnTo>
                    <a:pt x="82" y="120"/>
                  </a:lnTo>
                  <a:lnTo>
                    <a:pt x="94" y="107"/>
                  </a:lnTo>
                  <a:lnTo>
                    <a:pt x="106" y="93"/>
                  </a:lnTo>
                  <a:lnTo>
                    <a:pt x="106" y="93"/>
                  </a:lnTo>
                  <a:lnTo>
                    <a:pt x="111" y="90"/>
                  </a:lnTo>
                  <a:lnTo>
                    <a:pt x="111" y="90"/>
                  </a:lnTo>
                  <a:lnTo>
                    <a:pt x="128" y="81"/>
                  </a:lnTo>
                  <a:lnTo>
                    <a:pt x="145" y="76"/>
                  </a:lnTo>
                  <a:lnTo>
                    <a:pt x="163" y="73"/>
                  </a:lnTo>
                  <a:lnTo>
                    <a:pt x="182" y="74"/>
                  </a:lnTo>
                  <a:lnTo>
                    <a:pt x="182" y="74"/>
                  </a:lnTo>
                  <a:lnTo>
                    <a:pt x="188" y="74"/>
                  </a:lnTo>
                  <a:lnTo>
                    <a:pt x="193" y="71"/>
                  </a:lnTo>
                  <a:lnTo>
                    <a:pt x="193" y="71"/>
                  </a:lnTo>
                  <a:lnTo>
                    <a:pt x="197" y="68"/>
                  </a:lnTo>
                  <a:lnTo>
                    <a:pt x="200" y="63"/>
                  </a:lnTo>
                  <a:lnTo>
                    <a:pt x="207" y="22"/>
                  </a:lnTo>
                  <a:lnTo>
                    <a:pt x="207" y="22"/>
                  </a:lnTo>
                  <a:lnTo>
                    <a:pt x="207" y="15"/>
                  </a:lnTo>
                  <a:lnTo>
                    <a:pt x="205" y="9"/>
                  </a:lnTo>
                  <a:lnTo>
                    <a:pt x="205" y="9"/>
                  </a:lnTo>
                  <a:lnTo>
                    <a:pt x="200" y="5"/>
                  </a:lnTo>
                  <a:lnTo>
                    <a:pt x="195" y="4"/>
                  </a:lnTo>
                  <a:lnTo>
                    <a:pt x="195" y="4"/>
                  </a:lnTo>
                  <a:lnTo>
                    <a:pt x="178" y="0"/>
                  </a:lnTo>
                  <a:lnTo>
                    <a:pt x="161" y="0"/>
                  </a:lnTo>
                  <a:lnTo>
                    <a:pt x="146" y="2"/>
                  </a:lnTo>
                  <a:lnTo>
                    <a:pt x="129" y="4"/>
                  </a:lnTo>
                  <a:lnTo>
                    <a:pt x="114" y="9"/>
                  </a:lnTo>
                  <a:lnTo>
                    <a:pt x="99" y="14"/>
                  </a:lnTo>
                  <a:lnTo>
                    <a:pt x="84" y="22"/>
                  </a:lnTo>
                  <a:lnTo>
                    <a:pt x="69" y="31"/>
                  </a:lnTo>
                  <a:lnTo>
                    <a:pt x="69" y="31"/>
                  </a:lnTo>
                  <a:close/>
                </a:path>
              </a:pathLst>
            </a:custGeom>
            <a:grpFill/>
            <a:ln w="6350">
              <a:solidFill>
                <a:srgbClr val="FFFFFF"/>
              </a:solidFill>
              <a:round/>
            </a:ln>
          </p:spPr>
          <p:txBody>
            <a:bodyPr vert="horz" wrap="square" lIns="122183" tIns="61092" rIns="122183" bIns="61092" numCol="1" anchor="t" anchorCtr="0" compatLnSpc="1"/>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2345"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4" name="Freeform 74"/>
            <p:cNvSpPr/>
            <p:nvPr>
              <p:custDataLst>
                <p:tags r:id="rId102"/>
              </p:custDataLst>
            </p:nvPr>
          </p:nvSpPr>
          <p:spPr bwMode="gray">
            <a:xfrm>
              <a:off x="11487150" y="3613150"/>
              <a:ext cx="177800" cy="174625"/>
            </a:xfrm>
            <a:custGeom>
              <a:avLst/>
              <a:gdLst/>
              <a:ahLst/>
              <a:cxnLst>
                <a:cxn ang="0">
                  <a:pos x="18" y="0"/>
                </a:cxn>
                <a:cxn ang="0">
                  <a:pos x="18" y="0"/>
                </a:cxn>
                <a:cxn ang="0">
                  <a:pos x="11" y="1"/>
                </a:cxn>
                <a:cxn ang="0">
                  <a:pos x="5" y="5"/>
                </a:cxn>
                <a:cxn ang="0">
                  <a:pos x="1" y="11"/>
                </a:cxn>
                <a:cxn ang="0">
                  <a:pos x="0" y="18"/>
                </a:cxn>
                <a:cxn ang="0">
                  <a:pos x="0" y="65"/>
                </a:cxn>
                <a:cxn ang="0">
                  <a:pos x="222" y="221"/>
                </a:cxn>
                <a:cxn ang="0">
                  <a:pos x="222" y="18"/>
                </a:cxn>
                <a:cxn ang="0">
                  <a:pos x="222" y="18"/>
                </a:cxn>
                <a:cxn ang="0">
                  <a:pos x="220" y="11"/>
                </a:cxn>
                <a:cxn ang="0">
                  <a:pos x="217" y="5"/>
                </a:cxn>
                <a:cxn ang="0">
                  <a:pos x="210" y="1"/>
                </a:cxn>
                <a:cxn ang="0">
                  <a:pos x="204" y="0"/>
                </a:cxn>
                <a:cxn ang="0">
                  <a:pos x="18" y="0"/>
                </a:cxn>
              </a:cxnLst>
              <a:rect l="0" t="0" r="r" b="b"/>
              <a:pathLst>
                <a:path w="221" h="221">
                  <a:moveTo>
                    <a:pt x="18" y="0"/>
                  </a:moveTo>
                  <a:lnTo>
                    <a:pt x="18" y="0"/>
                  </a:lnTo>
                  <a:lnTo>
                    <a:pt x="11" y="1"/>
                  </a:lnTo>
                  <a:lnTo>
                    <a:pt x="5" y="5"/>
                  </a:lnTo>
                  <a:lnTo>
                    <a:pt x="1" y="11"/>
                  </a:lnTo>
                  <a:lnTo>
                    <a:pt x="0" y="18"/>
                  </a:lnTo>
                  <a:lnTo>
                    <a:pt x="0" y="65"/>
                  </a:lnTo>
                  <a:lnTo>
                    <a:pt x="222" y="221"/>
                  </a:lnTo>
                  <a:lnTo>
                    <a:pt x="222" y="18"/>
                  </a:lnTo>
                  <a:lnTo>
                    <a:pt x="222" y="18"/>
                  </a:lnTo>
                  <a:lnTo>
                    <a:pt x="220" y="11"/>
                  </a:lnTo>
                  <a:lnTo>
                    <a:pt x="217" y="5"/>
                  </a:lnTo>
                  <a:lnTo>
                    <a:pt x="210" y="1"/>
                  </a:lnTo>
                  <a:lnTo>
                    <a:pt x="204" y="0"/>
                  </a:lnTo>
                  <a:lnTo>
                    <a:pt x="18" y="0"/>
                  </a:lnTo>
                  <a:close/>
                </a:path>
              </a:pathLst>
            </a:custGeom>
            <a:grpFill/>
            <a:ln w="6350">
              <a:solidFill>
                <a:srgbClr val="FFFFFF"/>
              </a:solidFill>
              <a:round/>
            </a:ln>
          </p:spPr>
          <p:txBody>
            <a:bodyPr vert="horz" wrap="square" lIns="122183" tIns="61092" rIns="122183" bIns="61092" numCol="1" anchor="t" anchorCtr="0" compatLnSpc="1"/>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2345"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5" name="Freeform 75"/>
            <p:cNvSpPr/>
            <p:nvPr>
              <p:custDataLst>
                <p:tags r:id="rId103"/>
              </p:custDataLst>
            </p:nvPr>
          </p:nvSpPr>
          <p:spPr bwMode="gray">
            <a:xfrm>
              <a:off x="10706100" y="3603625"/>
              <a:ext cx="1144588" cy="798513"/>
            </a:xfrm>
            <a:custGeom>
              <a:avLst/>
              <a:gdLst/>
              <a:ahLst/>
              <a:cxnLst>
                <a:cxn ang="0">
                  <a:pos x="1208" y="315"/>
                </a:cxn>
                <a:cxn ang="0">
                  <a:pos x="778" y="17"/>
                </a:cxn>
                <a:cxn ang="0">
                  <a:pos x="765" y="8"/>
                </a:cxn>
                <a:cxn ang="0">
                  <a:pos x="736" y="0"/>
                </a:cxn>
                <a:cxn ang="0">
                  <a:pos x="707" y="0"/>
                </a:cxn>
                <a:cxn ang="0">
                  <a:pos x="679" y="8"/>
                </a:cxn>
                <a:cxn ang="0">
                  <a:pos x="43" y="449"/>
                </a:cxn>
                <a:cxn ang="0">
                  <a:pos x="39" y="452"/>
                </a:cxn>
                <a:cxn ang="0">
                  <a:pos x="26" y="465"/>
                </a:cxn>
                <a:cxn ang="0">
                  <a:pos x="5" y="497"/>
                </a:cxn>
                <a:cxn ang="0">
                  <a:pos x="0" y="533"/>
                </a:cxn>
                <a:cxn ang="0">
                  <a:pos x="9" y="570"/>
                </a:cxn>
                <a:cxn ang="0">
                  <a:pos x="17" y="587"/>
                </a:cxn>
                <a:cxn ang="0">
                  <a:pos x="31" y="602"/>
                </a:cxn>
                <a:cxn ang="0">
                  <a:pos x="63" y="622"/>
                </a:cxn>
                <a:cxn ang="0">
                  <a:pos x="100" y="629"/>
                </a:cxn>
                <a:cxn ang="0">
                  <a:pos x="137" y="621"/>
                </a:cxn>
                <a:cxn ang="0">
                  <a:pos x="156" y="610"/>
                </a:cxn>
                <a:cxn ang="0">
                  <a:pos x="157" y="963"/>
                </a:cxn>
                <a:cxn ang="0">
                  <a:pos x="159" y="972"/>
                </a:cxn>
                <a:cxn ang="0">
                  <a:pos x="164" y="987"/>
                </a:cxn>
                <a:cxn ang="0">
                  <a:pos x="176" y="999"/>
                </a:cxn>
                <a:cxn ang="0">
                  <a:pos x="191" y="1005"/>
                </a:cxn>
                <a:cxn ang="0">
                  <a:pos x="560" y="1005"/>
                </a:cxn>
                <a:cxn ang="0">
                  <a:pos x="562" y="744"/>
                </a:cxn>
                <a:cxn ang="0">
                  <a:pos x="566" y="722"/>
                </a:cxn>
                <a:cxn ang="0">
                  <a:pos x="574" y="700"/>
                </a:cxn>
                <a:cxn ang="0">
                  <a:pos x="589" y="681"/>
                </a:cxn>
                <a:cxn ang="0">
                  <a:pos x="608" y="664"/>
                </a:cxn>
                <a:cxn ang="0">
                  <a:pos x="631" y="651"/>
                </a:cxn>
                <a:cxn ang="0">
                  <a:pos x="658" y="641"/>
                </a:cxn>
                <a:cxn ang="0">
                  <a:pos x="689" y="636"/>
                </a:cxn>
                <a:cxn ang="0">
                  <a:pos x="721" y="632"/>
                </a:cxn>
                <a:cxn ang="0">
                  <a:pos x="736" y="634"/>
                </a:cxn>
                <a:cxn ang="0">
                  <a:pos x="768" y="639"/>
                </a:cxn>
                <a:cxn ang="0">
                  <a:pos x="795" y="648"/>
                </a:cxn>
                <a:cxn ang="0">
                  <a:pos x="820" y="659"/>
                </a:cxn>
                <a:cxn ang="0">
                  <a:pos x="842" y="675"/>
                </a:cxn>
                <a:cxn ang="0">
                  <a:pos x="859" y="693"/>
                </a:cxn>
                <a:cxn ang="0">
                  <a:pos x="871" y="713"/>
                </a:cxn>
                <a:cxn ang="0">
                  <a:pos x="876" y="735"/>
                </a:cxn>
                <a:cxn ang="0">
                  <a:pos x="876" y="1005"/>
                </a:cxn>
                <a:cxn ang="0">
                  <a:pos x="1222" y="1005"/>
                </a:cxn>
                <a:cxn ang="0">
                  <a:pos x="1239" y="1002"/>
                </a:cxn>
                <a:cxn ang="0">
                  <a:pos x="1252" y="993"/>
                </a:cxn>
                <a:cxn ang="0">
                  <a:pos x="1260" y="980"/>
                </a:cxn>
                <a:cxn ang="0">
                  <a:pos x="1264" y="963"/>
                </a:cxn>
                <a:cxn ang="0">
                  <a:pos x="1287" y="610"/>
                </a:cxn>
                <a:cxn ang="0">
                  <a:pos x="1301" y="619"/>
                </a:cxn>
                <a:cxn ang="0">
                  <a:pos x="1330" y="627"/>
                </a:cxn>
                <a:cxn ang="0">
                  <a:pos x="1343" y="629"/>
                </a:cxn>
                <a:cxn ang="0">
                  <a:pos x="1367" y="626"/>
                </a:cxn>
                <a:cxn ang="0">
                  <a:pos x="1389" y="617"/>
                </a:cxn>
                <a:cxn ang="0">
                  <a:pos x="1409" y="605"/>
                </a:cxn>
                <a:cxn ang="0">
                  <a:pos x="1424" y="587"/>
                </a:cxn>
                <a:cxn ang="0">
                  <a:pos x="1431" y="578"/>
                </a:cxn>
                <a:cxn ang="0">
                  <a:pos x="1441" y="551"/>
                </a:cxn>
                <a:cxn ang="0">
                  <a:pos x="1443" y="536"/>
                </a:cxn>
                <a:cxn ang="0">
                  <a:pos x="1439" y="508"/>
                </a:cxn>
                <a:cxn ang="0">
                  <a:pos x="1429" y="482"/>
                </a:cxn>
                <a:cxn ang="0">
                  <a:pos x="1412" y="459"/>
                </a:cxn>
                <a:cxn ang="0">
                  <a:pos x="1400" y="449"/>
                </a:cxn>
              </a:cxnLst>
              <a:rect l="0" t="0" r="r" b="b"/>
              <a:pathLst>
                <a:path w="1443" h="1004">
                  <a:moveTo>
                    <a:pt x="1400" y="449"/>
                  </a:moveTo>
                  <a:lnTo>
                    <a:pt x="1208" y="315"/>
                  </a:lnTo>
                  <a:lnTo>
                    <a:pt x="986" y="162"/>
                  </a:lnTo>
                  <a:lnTo>
                    <a:pt x="778" y="17"/>
                  </a:lnTo>
                  <a:lnTo>
                    <a:pt x="778" y="17"/>
                  </a:lnTo>
                  <a:lnTo>
                    <a:pt x="765" y="8"/>
                  </a:lnTo>
                  <a:lnTo>
                    <a:pt x="751" y="3"/>
                  </a:lnTo>
                  <a:lnTo>
                    <a:pt x="736" y="0"/>
                  </a:lnTo>
                  <a:lnTo>
                    <a:pt x="721" y="0"/>
                  </a:lnTo>
                  <a:lnTo>
                    <a:pt x="707" y="0"/>
                  </a:lnTo>
                  <a:lnTo>
                    <a:pt x="692" y="3"/>
                  </a:lnTo>
                  <a:lnTo>
                    <a:pt x="679" y="8"/>
                  </a:lnTo>
                  <a:lnTo>
                    <a:pt x="665" y="17"/>
                  </a:lnTo>
                  <a:lnTo>
                    <a:pt x="43" y="449"/>
                  </a:lnTo>
                  <a:lnTo>
                    <a:pt x="43" y="449"/>
                  </a:lnTo>
                  <a:lnTo>
                    <a:pt x="39" y="452"/>
                  </a:lnTo>
                  <a:lnTo>
                    <a:pt x="39" y="452"/>
                  </a:lnTo>
                  <a:lnTo>
                    <a:pt x="26" y="465"/>
                  </a:lnTo>
                  <a:lnTo>
                    <a:pt x="14" y="481"/>
                  </a:lnTo>
                  <a:lnTo>
                    <a:pt x="5" y="497"/>
                  </a:lnTo>
                  <a:lnTo>
                    <a:pt x="0" y="514"/>
                  </a:lnTo>
                  <a:lnTo>
                    <a:pt x="0" y="533"/>
                  </a:lnTo>
                  <a:lnTo>
                    <a:pt x="2" y="551"/>
                  </a:lnTo>
                  <a:lnTo>
                    <a:pt x="9" y="570"/>
                  </a:lnTo>
                  <a:lnTo>
                    <a:pt x="17" y="587"/>
                  </a:lnTo>
                  <a:lnTo>
                    <a:pt x="17" y="587"/>
                  </a:lnTo>
                  <a:lnTo>
                    <a:pt x="24" y="595"/>
                  </a:lnTo>
                  <a:lnTo>
                    <a:pt x="31" y="602"/>
                  </a:lnTo>
                  <a:lnTo>
                    <a:pt x="46" y="614"/>
                  </a:lnTo>
                  <a:lnTo>
                    <a:pt x="63" y="622"/>
                  </a:lnTo>
                  <a:lnTo>
                    <a:pt x="81" y="627"/>
                  </a:lnTo>
                  <a:lnTo>
                    <a:pt x="100" y="629"/>
                  </a:lnTo>
                  <a:lnTo>
                    <a:pt x="118" y="627"/>
                  </a:lnTo>
                  <a:lnTo>
                    <a:pt x="137" y="621"/>
                  </a:lnTo>
                  <a:lnTo>
                    <a:pt x="147" y="617"/>
                  </a:lnTo>
                  <a:lnTo>
                    <a:pt x="156" y="610"/>
                  </a:lnTo>
                  <a:lnTo>
                    <a:pt x="161" y="607"/>
                  </a:lnTo>
                  <a:lnTo>
                    <a:pt x="157" y="963"/>
                  </a:lnTo>
                  <a:lnTo>
                    <a:pt x="157" y="963"/>
                  </a:lnTo>
                  <a:lnTo>
                    <a:pt x="159" y="972"/>
                  </a:lnTo>
                  <a:lnTo>
                    <a:pt x="161" y="980"/>
                  </a:lnTo>
                  <a:lnTo>
                    <a:pt x="164" y="987"/>
                  </a:lnTo>
                  <a:lnTo>
                    <a:pt x="169" y="993"/>
                  </a:lnTo>
                  <a:lnTo>
                    <a:pt x="176" y="999"/>
                  </a:lnTo>
                  <a:lnTo>
                    <a:pt x="183" y="1002"/>
                  </a:lnTo>
                  <a:lnTo>
                    <a:pt x="191" y="1005"/>
                  </a:lnTo>
                  <a:lnTo>
                    <a:pt x="199" y="1005"/>
                  </a:lnTo>
                  <a:lnTo>
                    <a:pt x="560" y="1005"/>
                  </a:lnTo>
                  <a:lnTo>
                    <a:pt x="562" y="744"/>
                  </a:lnTo>
                  <a:lnTo>
                    <a:pt x="562" y="744"/>
                  </a:lnTo>
                  <a:lnTo>
                    <a:pt x="562" y="734"/>
                  </a:lnTo>
                  <a:lnTo>
                    <a:pt x="566" y="722"/>
                  </a:lnTo>
                  <a:lnTo>
                    <a:pt x="569" y="712"/>
                  </a:lnTo>
                  <a:lnTo>
                    <a:pt x="574" y="700"/>
                  </a:lnTo>
                  <a:lnTo>
                    <a:pt x="581" y="691"/>
                  </a:lnTo>
                  <a:lnTo>
                    <a:pt x="589" y="681"/>
                  </a:lnTo>
                  <a:lnTo>
                    <a:pt x="598" y="673"/>
                  </a:lnTo>
                  <a:lnTo>
                    <a:pt x="608" y="664"/>
                  </a:lnTo>
                  <a:lnTo>
                    <a:pt x="619" y="658"/>
                  </a:lnTo>
                  <a:lnTo>
                    <a:pt x="631" y="651"/>
                  </a:lnTo>
                  <a:lnTo>
                    <a:pt x="645" y="646"/>
                  </a:lnTo>
                  <a:lnTo>
                    <a:pt x="658" y="641"/>
                  </a:lnTo>
                  <a:lnTo>
                    <a:pt x="673" y="637"/>
                  </a:lnTo>
                  <a:lnTo>
                    <a:pt x="689" y="636"/>
                  </a:lnTo>
                  <a:lnTo>
                    <a:pt x="704" y="634"/>
                  </a:lnTo>
                  <a:lnTo>
                    <a:pt x="721" y="632"/>
                  </a:lnTo>
                  <a:lnTo>
                    <a:pt x="721" y="632"/>
                  </a:lnTo>
                  <a:lnTo>
                    <a:pt x="736" y="634"/>
                  </a:lnTo>
                  <a:lnTo>
                    <a:pt x="753" y="636"/>
                  </a:lnTo>
                  <a:lnTo>
                    <a:pt x="768" y="639"/>
                  </a:lnTo>
                  <a:lnTo>
                    <a:pt x="781" y="643"/>
                  </a:lnTo>
                  <a:lnTo>
                    <a:pt x="795" y="648"/>
                  </a:lnTo>
                  <a:lnTo>
                    <a:pt x="808" y="653"/>
                  </a:lnTo>
                  <a:lnTo>
                    <a:pt x="820" y="659"/>
                  </a:lnTo>
                  <a:lnTo>
                    <a:pt x="832" y="666"/>
                  </a:lnTo>
                  <a:lnTo>
                    <a:pt x="842" y="675"/>
                  </a:lnTo>
                  <a:lnTo>
                    <a:pt x="851" y="683"/>
                  </a:lnTo>
                  <a:lnTo>
                    <a:pt x="859" y="693"/>
                  </a:lnTo>
                  <a:lnTo>
                    <a:pt x="866" y="703"/>
                  </a:lnTo>
                  <a:lnTo>
                    <a:pt x="871" y="713"/>
                  </a:lnTo>
                  <a:lnTo>
                    <a:pt x="874" y="724"/>
                  </a:lnTo>
                  <a:lnTo>
                    <a:pt x="876" y="735"/>
                  </a:lnTo>
                  <a:lnTo>
                    <a:pt x="878" y="747"/>
                  </a:lnTo>
                  <a:lnTo>
                    <a:pt x="876" y="1005"/>
                  </a:lnTo>
                  <a:lnTo>
                    <a:pt x="1222" y="1005"/>
                  </a:lnTo>
                  <a:lnTo>
                    <a:pt x="1222" y="1005"/>
                  </a:lnTo>
                  <a:lnTo>
                    <a:pt x="1230" y="1005"/>
                  </a:lnTo>
                  <a:lnTo>
                    <a:pt x="1239" y="1002"/>
                  </a:lnTo>
                  <a:lnTo>
                    <a:pt x="1245" y="999"/>
                  </a:lnTo>
                  <a:lnTo>
                    <a:pt x="1252" y="993"/>
                  </a:lnTo>
                  <a:lnTo>
                    <a:pt x="1257" y="987"/>
                  </a:lnTo>
                  <a:lnTo>
                    <a:pt x="1260" y="980"/>
                  </a:lnTo>
                  <a:lnTo>
                    <a:pt x="1264" y="972"/>
                  </a:lnTo>
                  <a:lnTo>
                    <a:pt x="1264" y="963"/>
                  </a:lnTo>
                  <a:lnTo>
                    <a:pt x="1267" y="597"/>
                  </a:lnTo>
                  <a:lnTo>
                    <a:pt x="1287" y="610"/>
                  </a:lnTo>
                  <a:lnTo>
                    <a:pt x="1287" y="610"/>
                  </a:lnTo>
                  <a:lnTo>
                    <a:pt x="1301" y="619"/>
                  </a:lnTo>
                  <a:lnTo>
                    <a:pt x="1314" y="624"/>
                  </a:lnTo>
                  <a:lnTo>
                    <a:pt x="1330" y="627"/>
                  </a:lnTo>
                  <a:lnTo>
                    <a:pt x="1343" y="629"/>
                  </a:lnTo>
                  <a:lnTo>
                    <a:pt x="1343" y="629"/>
                  </a:lnTo>
                  <a:lnTo>
                    <a:pt x="1355" y="627"/>
                  </a:lnTo>
                  <a:lnTo>
                    <a:pt x="1367" y="626"/>
                  </a:lnTo>
                  <a:lnTo>
                    <a:pt x="1379" y="622"/>
                  </a:lnTo>
                  <a:lnTo>
                    <a:pt x="1389" y="617"/>
                  </a:lnTo>
                  <a:lnTo>
                    <a:pt x="1399" y="612"/>
                  </a:lnTo>
                  <a:lnTo>
                    <a:pt x="1409" y="605"/>
                  </a:lnTo>
                  <a:lnTo>
                    <a:pt x="1417" y="597"/>
                  </a:lnTo>
                  <a:lnTo>
                    <a:pt x="1424" y="587"/>
                  </a:lnTo>
                  <a:lnTo>
                    <a:pt x="1424" y="587"/>
                  </a:lnTo>
                  <a:lnTo>
                    <a:pt x="1431" y="578"/>
                  </a:lnTo>
                  <a:lnTo>
                    <a:pt x="1434" y="568"/>
                  </a:lnTo>
                  <a:lnTo>
                    <a:pt x="1441" y="551"/>
                  </a:lnTo>
                  <a:lnTo>
                    <a:pt x="1441" y="551"/>
                  </a:lnTo>
                  <a:lnTo>
                    <a:pt x="1443" y="536"/>
                  </a:lnTo>
                  <a:lnTo>
                    <a:pt x="1443" y="523"/>
                  </a:lnTo>
                  <a:lnTo>
                    <a:pt x="1439" y="508"/>
                  </a:lnTo>
                  <a:lnTo>
                    <a:pt x="1436" y="494"/>
                  </a:lnTo>
                  <a:lnTo>
                    <a:pt x="1429" y="482"/>
                  </a:lnTo>
                  <a:lnTo>
                    <a:pt x="1422" y="469"/>
                  </a:lnTo>
                  <a:lnTo>
                    <a:pt x="1412" y="459"/>
                  </a:lnTo>
                  <a:lnTo>
                    <a:pt x="1400" y="449"/>
                  </a:lnTo>
                  <a:lnTo>
                    <a:pt x="1400" y="449"/>
                  </a:lnTo>
                  <a:close/>
                </a:path>
              </a:pathLst>
            </a:custGeom>
            <a:grpFill/>
            <a:ln w="6350">
              <a:solidFill>
                <a:srgbClr val="FFFFFF"/>
              </a:solidFill>
              <a:round/>
            </a:ln>
          </p:spPr>
          <p:txBody>
            <a:bodyPr vert="horz" wrap="square" lIns="122183" tIns="61092" rIns="122183" bIns="61092" numCol="1" anchor="t" anchorCtr="0" compatLnSpc="1"/>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fontAlgn="ctr">
                <a:spcBef>
                  <a:spcPct val="0"/>
                </a:spcBef>
                <a:spcAft>
                  <a:spcPct val="0"/>
                </a:spcAft>
                <a:defRPr/>
              </a:pPr>
              <a:endParaRPr lang="en-US" altLang="zh-CN" sz="2345"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56" name="椭圆 116"/>
          <p:cNvSpPr/>
          <p:nvPr>
            <p:custDataLst>
              <p:tags r:id="rId52"/>
            </p:custDataLst>
          </p:nvPr>
        </p:nvSpPr>
        <p:spPr bwMode="gray">
          <a:xfrm>
            <a:off x="3562540" y="5132516"/>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57" name="组合 117"/>
          <p:cNvGrpSpPr/>
          <p:nvPr>
            <p:custDataLst>
              <p:tags r:id="rId53"/>
            </p:custDataLst>
          </p:nvPr>
        </p:nvGrpSpPr>
        <p:grpSpPr bwMode="gray">
          <a:xfrm>
            <a:off x="3673761" y="5218792"/>
            <a:ext cx="225914" cy="271289"/>
            <a:chOff x="4338638" y="2678113"/>
            <a:chExt cx="371475" cy="446087"/>
          </a:xfrm>
          <a:solidFill>
            <a:srgbClr val="FFFFFF"/>
          </a:solidFill>
        </p:grpSpPr>
        <p:sp>
          <p:nvSpPr>
            <p:cNvPr id="258" name="Freeform 50"/>
            <p:cNvSpPr/>
            <p:nvPr>
              <p:custDataLst>
                <p:tags r:id="rId82"/>
              </p:custDataLst>
            </p:nvPr>
          </p:nvSpPr>
          <p:spPr bwMode="gray">
            <a:xfrm>
              <a:off x="4646613" y="2678113"/>
              <a:ext cx="63500" cy="217487"/>
            </a:xfrm>
            <a:custGeom>
              <a:avLst/>
              <a:gdLst/>
              <a:ahLst/>
              <a:cxnLst>
                <a:cxn ang="0">
                  <a:pos x="0" y="56"/>
                </a:cxn>
                <a:cxn ang="0">
                  <a:pos x="1" y="55"/>
                </a:cxn>
                <a:cxn ang="0">
                  <a:pos x="13" y="29"/>
                </a:cxn>
                <a:cxn ang="0">
                  <a:pos x="1" y="4"/>
                </a:cxn>
                <a:cxn ang="0">
                  <a:pos x="1" y="1"/>
                </a:cxn>
                <a:cxn ang="0">
                  <a:pos x="3" y="1"/>
                </a:cxn>
                <a:cxn ang="0">
                  <a:pos x="17" y="29"/>
                </a:cxn>
                <a:cxn ang="0">
                  <a:pos x="4" y="58"/>
                </a:cxn>
                <a:cxn ang="0">
                  <a:pos x="1" y="57"/>
                </a:cxn>
                <a:cxn ang="0">
                  <a:pos x="0" y="56"/>
                </a:cxn>
              </a:cxnLst>
              <a:rect l="0" t="0" r="r" b="b"/>
              <a:pathLst>
                <a:path w="17" h="57">
                  <a:moveTo>
                    <a:pt x="0" y="56"/>
                  </a:moveTo>
                  <a:cubicBezTo>
                    <a:pt x="0" y="56"/>
                    <a:pt x="0" y="55"/>
                    <a:pt x="1" y="55"/>
                  </a:cubicBezTo>
                  <a:cubicBezTo>
                    <a:pt x="8" y="48"/>
                    <a:pt x="13" y="39"/>
                    <a:pt x="13" y="29"/>
                  </a:cubicBezTo>
                  <a:cubicBezTo>
                    <a:pt x="13" y="19"/>
                    <a:pt x="8" y="10"/>
                    <a:pt x="1" y="4"/>
                  </a:cubicBezTo>
                  <a:cubicBezTo>
                    <a:pt x="0" y="3"/>
                    <a:pt x="0" y="2"/>
                    <a:pt x="1" y="1"/>
                  </a:cubicBezTo>
                  <a:cubicBezTo>
                    <a:pt x="1" y="0"/>
                    <a:pt x="3" y="0"/>
                    <a:pt x="3" y="1"/>
                  </a:cubicBezTo>
                  <a:cubicBezTo>
                    <a:pt x="12" y="8"/>
                    <a:pt x="17" y="18"/>
                    <a:pt x="17" y="29"/>
                  </a:cubicBezTo>
                  <a:cubicBezTo>
                    <a:pt x="17" y="40"/>
                    <a:pt x="12" y="50"/>
                    <a:pt x="4" y="58"/>
                  </a:cubicBezTo>
                  <a:cubicBezTo>
                    <a:pt x="3" y="58"/>
                    <a:pt x="2" y="58"/>
                    <a:pt x="1" y="57"/>
                  </a:cubicBezTo>
                  <a:cubicBezTo>
                    <a:pt x="0" y="57"/>
                    <a:pt x="0" y="57"/>
                    <a:pt x="0" y="56"/>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9" name="Freeform 51"/>
            <p:cNvSpPr/>
            <p:nvPr>
              <p:custDataLst>
                <p:tags r:id="rId83"/>
              </p:custDataLst>
            </p:nvPr>
          </p:nvSpPr>
          <p:spPr bwMode="gray">
            <a:xfrm>
              <a:off x="4586288" y="2746375"/>
              <a:ext cx="30163" cy="82550"/>
            </a:xfrm>
            <a:custGeom>
              <a:avLst/>
              <a:gdLst/>
              <a:ahLst/>
              <a:cxnLst>
                <a:cxn ang="0">
                  <a:pos x="0" y="2"/>
                </a:cxn>
                <a:cxn ang="0">
                  <a:pos x="1" y="1"/>
                </a:cxn>
                <a:cxn ang="0">
                  <a:pos x="4" y="0"/>
                </a:cxn>
                <a:cxn ang="0">
                  <a:pos x="8" y="11"/>
                </a:cxn>
                <a:cxn ang="0">
                  <a:pos x="4" y="22"/>
                </a:cxn>
                <a:cxn ang="0">
                  <a:pos x="1" y="21"/>
                </a:cxn>
                <a:cxn ang="0">
                  <a:pos x="1" y="19"/>
                </a:cxn>
                <a:cxn ang="0">
                  <a:pos x="4" y="11"/>
                </a:cxn>
                <a:cxn ang="0">
                  <a:pos x="1" y="4"/>
                </a:cxn>
                <a:cxn ang="0">
                  <a:pos x="0" y="2"/>
                </a:cxn>
              </a:cxnLst>
              <a:rect l="0" t="0" r="r" b="b"/>
              <a:pathLst>
                <a:path w="8" h="22">
                  <a:moveTo>
                    <a:pt x="0" y="2"/>
                  </a:moveTo>
                  <a:cubicBezTo>
                    <a:pt x="0" y="2"/>
                    <a:pt x="1" y="1"/>
                    <a:pt x="1" y="1"/>
                  </a:cubicBezTo>
                  <a:cubicBezTo>
                    <a:pt x="2" y="0"/>
                    <a:pt x="3" y="0"/>
                    <a:pt x="4" y="0"/>
                  </a:cubicBezTo>
                  <a:cubicBezTo>
                    <a:pt x="7" y="3"/>
                    <a:pt x="8" y="7"/>
                    <a:pt x="8" y="11"/>
                  </a:cubicBezTo>
                  <a:cubicBezTo>
                    <a:pt x="8" y="15"/>
                    <a:pt x="7" y="19"/>
                    <a:pt x="4" y="22"/>
                  </a:cubicBezTo>
                  <a:cubicBezTo>
                    <a:pt x="3" y="22"/>
                    <a:pt x="2" y="22"/>
                    <a:pt x="1" y="21"/>
                  </a:cubicBezTo>
                  <a:cubicBezTo>
                    <a:pt x="0" y="21"/>
                    <a:pt x="0" y="19"/>
                    <a:pt x="1" y="19"/>
                  </a:cubicBezTo>
                  <a:cubicBezTo>
                    <a:pt x="3" y="17"/>
                    <a:pt x="4" y="14"/>
                    <a:pt x="4" y="11"/>
                  </a:cubicBezTo>
                  <a:cubicBezTo>
                    <a:pt x="4" y="8"/>
                    <a:pt x="3" y="5"/>
                    <a:pt x="1" y="4"/>
                  </a:cubicBezTo>
                  <a:cubicBezTo>
                    <a:pt x="1" y="3"/>
                    <a:pt x="0" y="3"/>
                    <a:pt x="0" y="2"/>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0" name="Freeform 52"/>
            <p:cNvSpPr>
              <a:spLocks noEditPoints="1"/>
            </p:cNvSpPr>
            <p:nvPr>
              <p:custDataLst>
                <p:tags r:id="rId84"/>
              </p:custDataLst>
            </p:nvPr>
          </p:nvSpPr>
          <p:spPr bwMode="gray">
            <a:xfrm>
              <a:off x="4616451" y="2711450"/>
              <a:ext cx="44450" cy="150812"/>
            </a:xfrm>
            <a:custGeom>
              <a:avLst/>
              <a:gdLst/>
              <a:ahLst/>
              <a:cxnLst>
                <a:cxn ang="0">
                  <a:pos x="0" y="2"/>
                </a:cxn>
                <a:cxn ang="0">
                  <a:pos x="1" y="1"/>
                </a:cxn>
                <a:cxn ang="0">
                  <a:pos x="3" y="0"/>
                </a:cxn>
                <a:cxn ang="0">
                  <a:pos x="12" y="20"/>
                </a:cxn>
                <a:cxn ang="0">
                  <a:pos x="3" y="39"/>
                </a:cxn>
                <a:cxn ang="0">
                  <a:pos x="1" y="39"/>
                </a:cxn>
                <a:cxn ang="0">
                  <a:pos x="1" y="36"/>
                </a:cxn>
                <a:cxn ang="0">
                  <a:pos x="8" y="20"/>
                </a:cxn>
                <a:cxn ang="0">
                  <a:pos x="1" y="4"/>
                </a:cxn>
                <a:cxn ang="0">
                  <a:pos x="0" y="2"/>
                </a:cxn>
                <a:cxn ang="0">
                  <a:pos x="0" y="2"/>
                </a:cxn>
                <a:cxn ang="0">
                  <a:pos x="0" y="2"/>
                </a:cxn>
              </a:cxnLst>
              <a:rect l="0" t="0" r="r" b="b"/>
              <a:pathLst>
                <a:path w="12" h="40">
                  <a:moveTo>
                    <a:pt x="0" y="2"/>
                  </a:moveTo>
                  <a:cubicBezTo>
                    <a:pt x="0" y="2"/>
                    <a:pt x="0" y="1"/>
                    <a:pt x="1" y="1"/>
                  </a:cubicBezTo>
                  <a:cubicBezTo>
                    <a:pt x="1" y="0"/>
                    <a:pt x="3" y="0"/>
                    <a:pt x="3" y="0"/>
                  </a:cubicBezTo>
                  <a:cubicBezTo>
                    <a:pt x="9" y="5"/>
                    <a:pt x="12" y="12"/>
                    <a:pt x="12" y="20"/>
                  </a:cubicBezTo>
                  <a:cubicBezTo>
                    <a:pt x="12" y="27"/>
                    <a:pt x="9" y="35"/>
                    <a:pt x="3" y="39"/>
                  </a:cubicBezTo>
                  <a:cubicBezTo>
                    <a:pt x="3" y="40"/>
                    <a:pt x="1" y="40"/>
                    <a:pt x="1" y="39"/>
                  </a:cubicBezTo>
                  <a:cubicBezTo>
                    <a:pt x="0" y="38"/>
                    <a:pt x="0" y="37"/>
                    <a:pt x="1" y="36"/>
                  </a:cubicBezTo>
                  <a:cubicBezTo>
                    <a:pt x="6" y="33"/>
                    <a:pt x="8" y="27"/>
                    <a:pt x="8" y="20"/>
                  </a:cubicBezTo>
                  <a:cubicBezTo>
                    <a:pt x="8" y="14"/>
                    <a:pt x="6" y="8"/>
                    <a:pt x="1" y="4"/>
                  </a:cubicBezTo>
                  <a:cubicBezTo>
                    <a:pt x="1" y="3"/>
                    <a:pt x="0" y="3"/>
                    <a:pt x="0" y="2"/>
                  </a:cubicBezTo>
                  <a:close/>
                  <a:moveTo>
                    <a:pt x="0" y="2"/>
                  </a:moveTo>
                  <a:cubicBezTo>
                    <a:pt x="0" y="2"/>
                    <a:pt x="0" y="2"/>
                    <a:pt x="0" y="2"/>
                  </a:cubicBezTo>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1" name="Freeform 53"/>
            <p:cNvSpPr/>
            <p:nvPr>
              <p:custDataLst>
                <p:tags r:id="rId85"/>
              </p:custDataLst>
            </p:nvPr>
          </p:nvSpPr>
          <p:spPr bwMode="gray">
            <a:xfrm>
              <a:off x="4338638" y="2678113"/>
              <a:ext cx="63500" cy="217487"/>
            </a:xfrm>
            <a:custGeom>
              <a:avLst/>
              <a:gdLst/>
              <a:ahLst/>
              <a:cxnLst>
                <a:cxn ang="0">
                  <a:pos x="16" y="56"/>
                </a:cxn>
                <a:cxn ang="0">
                  <a:pos x="16" y="57"/>
                </a:cxn>
                <a:cxn ang="0">
                  <a:pos x="13" y="58"/>
                </a:cxn>
                <a:cxn ang="0">
                  <a:pos x="0" y="29"/>
                </a:cxn>
                <a:cxn ang="0">
                  <a:pos x="13" y="1"/>
                </a:cxn>
                <a:cxn ang="0">
                  <a:pos x="16" y="1"/>
                </a:cxn>
                <a:cxn ang="0">
                  <a:pos x="16" y="4"/>
                </a:cxn>
                <a:cxn ang="0">
                  <a:pos x="4" y="29"/>
                </a:cxn>
                <a:cxn ang="0">
                  <a:pos x="16" y="55"/>
                </a:cxn>
                <a:cxn ang="0">
                  <a:pos x="16" y="56"/>
                </a:cxn>
              </a:cxnLst>
              <a:rect l="0" t="0" r="r" b="b"/>
              <a:pathLst>
                <a:path w="17" h="57">
                  <a:moveTo>
                    <a:pt x="16" y="56"/>
                  </a:moveTo>
                  <a:cubicBezTo>
                    <a:pt x="16" y="57"/>
                    <a:pt x="16" y="57"/>
                    <a:pt x="16" y="57"/>
                  </a:cubicBezTo>
                  <a:cubicBezTo>
                    <a:pt x="15" y="58"/>
                    <a:pt x="13" y="58"/>
                    <a:pt x="13" y="58"/>
                  </a:cubicBezTo>
                  <a:cubicBezTo>
                    <a:pt x="4" y="50"/>
                    <a:pt x="0" y="40"/>
                    <a:pt x="0" y="29"/>
                  </a:cubicBezTo>
                  <a:cubicBezTo>
                    <a:pt x="0" y="18"/>
                    <a:pt x="4" y="8"/>
                    <a:pt x="13" y="1"/>
                  </a:cubicBezTo>
                  <a:cubicBezTo>
                    <a:pt x="14" y="0"/>
                    <a:pt x="15" y="0"/>
                    <a:pt x="16" y="1"/>
                  </a:cubicBezTo>
                  <a:cubicBezTo>
                    <a:pt x="17" y="2"/>
                    <a:pt x="16" y="3"/>
                    <a:pt x="16" y="4"/>
                  </a:cubicBezTo>
                  <a:cubicBezTo>
                    <a:pt x="8" y="10"/>
                    <a:pt x="4" y="19"/>
                    <a:pt x="4" y="29"/>
                  </a:cubicBezTo>
                  <a:cubicBezTo>
                    <a:pt x="4" y="39"/>
                    <a:pt x="8" y="48"/>
                    <a:pt x="16" y="55"/>
                  </a:cubicBezTo>
                  <a:cubicBezTo>
                    <a:pt x="16" y="55"/>
                    <a:pt x="16" y="56"/>
                    <a:pt x="16" y="56"/>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2" name="Freeform 54"/>
            <p:cNvSpPr/>
            <p:nvPr>
              <p:custDataLst>
                <p:tags r:id="rId86"/>
              </p:custDataLst>
            </p:nvPr>
          </p:nvSpPr>
          <p:spPr bwMode="gray">
            <a:xfrm>
              <a:off x="4427538" y="2746375"/>
              <a:ext cx="30163" cy="82550"/>
            </a:xfrm>
            <a:custGeom>
              <a:avLst/>
              <a:gdLst/>
              <a:ahLst/>
              <a:cxnLst>
                <a:cxn ang="0">
                  <a:pos x="8" y="2"/>
                </a:cxn>
                <a:cxn ang="0">
                  <a:pos x="7" y="4"/>
                </a:cxn>
                <a:cxn ang="0">
                  <a:pos x="4" y="11"/>
                </a:cxn>
                <a:cxn ang="0">
                  <a:pos x="7" y="19"/>
                </a:cxn>
                <a:cxn ang="0">
                  <a:pos x="8" y="21"/>
                </a:cxn>
                <a:cxn ang="0">
                  <a:pos x="5" y="22"/>
                </a:cxn>
                <a:cxn ang="0">
                  <a:pos x="0" y="11"/>
                </a:cxn>
                <a:cxn ang="0">
                  <a:pos x="5" y="0"/>
                </a:cxn>
                <a:cxn ang="0">
                  <a:pos x="8" y="1"/>
                </a:cxn>
                <a:cxn ang="0">
                  <a:pos x="8" y="2"/>
                </a:cxn>
              </a:cxnLst>
              <a:rect l="0" t="0" r="r" b="b"/>
              <a:pathLst>
                <a:path w="8" h="22">
                  <a:moveTo>
                    <a:pt x="8" y="2"/>
                  </a:moveTo>
                  <a:cubicBezTo>
                    <a:pt x="8" y="3"/>
                    <a:pt x="8" y="3"/>
                    <a:pt x="7" y="4"/>
                  </a:cubicBezTo>
                  <a:cubicBezTo>
                    <a:pt x="5" y="5"/>
                    <a:pt x="4" y="8"/>
                    <a:pt x="4" y="11"/>
                  </a:cubicBezTo>
                  <a:cubicBezTo>
                    <a:pt x="4" y="14"/>
                    <a:pt x="5" y="17"/>
                    <a:pt x="7" y="19"/>
                  </a:cubicBezTo>
                  <a:cubicBezTo>
                    <a:pt x="8" y="19"/>
                    <a:pt x="8" y="21"/>
                    <a:pt x="8" y="21"/>
                  </a:cubicBezTo>
                  <a:cubicBezTo>
                    <a:pt x="7" y="22"/>
                    <a:pt x="6" y="22"/>
                    <a:pt x="5" y="22"/>
                  </a:cubicBezTo>
                  <a:cubicBezTo>
                    <a:pt x="2" y="19"/>
                    <a:pt x="0" y="15"/>
                    <a:pt x="0" y="11"/>
                  </a:cubicBezTo>
                  <a:cubicBezTo>
                    <a:pt x="0" y="7"/>
                    <a:pt x="2" y="3"/>
                    <a:pt x="5" y="0"/>
                  </a:cubicBezTo>
                  <a:cubicBezTo>
                    <a:pt x="6" y="0"/>
                    <a:pt x="7" y="0"/>
                    <a:pt x="8" y="1"/>
                  </a:cubicBezTo>
                  <a:cubicBezTo>
                    <a:pt x="8" y="1"/>
                    <a:pt x="8" y="2"/>
                    <a:pt x="8" y="2"/>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3" name="Freeform 55"/>
            <p:cNvSpPr>
              <a:spLocks noEditPoints="1"/>
            </p:cNvSpPr>
            <p:nvPr>
              <p:custDataLst>
                <p:tags r:id="rId87"/>
              </p:custDataLst>
            </p:nvPr>
          </p:nvSpPr>
          <p:spPr bwMode="gray">
            <a:xfrm>
              <a:off x="4383088" y="2711450"/>
              <a:ext cx="49213" cy="150812"/>
            </a:xfrm>
            <a:custGeom>
              <a:avLst/>
              <a:gdLst/>
              <a:ahLst/>
              <a:cxnLst>
                <a:cxn ang="0">
                  <a:pos x="12" y="2"/>
                </a:cxn>
                <a:cxn ang="0">
                  <a:pos x="11" y="4"/>
                </a:cxn>
                <a:cxn ang="0">
                  <a:pos x="4" y="20"/>
                </a:cxn>
                <a:cxn ang="0">
                  <a:pos x="12" y="36"/>
                </a:cxn>
                <a:cxn ang="0">
                  <a:pos x="12" y="39"/>
                </a:cxn>
                <a:cxn ang="0">
                  <a:pos x="9" y="39"/>
                </a:cxn>
                <a:cxn ang="0">
                  <a:pos x="0" y="20"/>
                </a:cxn>
                <a:cxn ang="0">
                  <a:pos x="9" y="0"/>
                </a:cxn>
                <a:cxn ang="0">
                  <a:pos x="12" y="1"/>
                </a:cxn>
                <a:cxn ang="0">
                  <a:pos x="12" y="2"/>
                </a:cxn>
                <a:cxn ang="0">
                  <a:pos x="12" y="2"/>
                </a:cxn>
                <a:cxn ang="0">
                  <a:pos x="12" y="2"/>
                </a:cxn>
              </a:cxnLst>
              <a:rect l="0" t="0" r="r" b="b"/>
              <a:pathLst>
                <a:path w="13" h="40">
                  <a:moveTo>
                    <a:pt x="12" y="2"/>
                  </a:moveTo>
                  <a:cubicBezTo>
                    <a:pt x="12" y="3"/>
                    <a:pt x="12" y="3"/>
                    <a:pt x="11" y="4"/>
                  </a:cubicBezTo>
                  <a:cubicBezTo>
                    <a:pt x="7" y="8"/>
                    <a:pt x="4" y="14"/>
                    <a:pt x="4" y="20"/>
                  </a:cubicBezTo>
                  <a:cubicBezTo>
                    <a:pt x="4" y="27"/>
                    <a:pt x="7" y="33"/>
                    <a:pt x="12" y="36"/>
                  </a:cubicBezTo>
                  <a:cubicBezTo>
                    <a:pt x="12" y="37"/>
                    <a:pt x="13" y="38"/>
                    <a:pt x="12" y="39"/>
                  </a:cubicBezTo>
                  <a:cubicBezTo>
                    <a:pt x="11" y="40"/>
                    <a:pt x="10" y="40"/>
                    <a:pt x="9" y="39"/>
                  </a:cubicBezTo>
                  <a:cubicBezTo>
                    <a:pt x="3" y="35"/>
                    <a:pt x="0" y="27"/>
                    <a:pt x="0" y="20"/>
                  </a:cubicBezTo>
                  <a:cubicBezTo>
                    <a:pt x="0" y="12"/>
                    <a:pt x="3" y="5"/>
                    <a:pt x="9" y="0"/>
                  </a:cubicBezTo>
                  <a:cubicBezTo>
                    <a:pt x="10" y="0"/>
                    <a:pt x="11" y="0"/>
                    <a:pt x="12" y="1"/>
                  </a:cubicBezTo>
                  <a:cubicBezTo>
                    <a:pt x="12" y="1"/>
                    <a:pt x="12" y="2"/>
                    <a:pt x="12" y="2"/>
                  </a:cubicBezTo>
                  <a:close/>
                  <a:moveTo>
                    <a:pt x="12" y="2"/>
                  </a:moveTo>
                  <a:cubicBezTo>
                    <a:pt x="12" y="2"/>
                    <a:pt x="12" y="2"/>
                    <a:pt x="12" y="2"/>
                  </a:cubicBezTo>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4" name="Freeform 56"/>
            <p:cNvSpPr/>
            <p:nvPr>
              <p:custDataLst>
                <p:tags r:id="rId88"/>
              </p:custDataLst>
            </p:nvPr>
          </p:nvSpPr>
          <p:spPr bwMode="gray">
            <a:xfrm>
              <a:off x="4522788" y="2779713"/>
              <a:ext cx="14288" cy="344487"/>
            </a:xfrm>
            <a:custGeom>
              <a:avLst/>
              <a:gdLst/>
              <a:ahLst/>
              <a:cxnLst>
                <a:cxn ang="0">
                  <a:pos x="2" y="92"/>
                </a:cxn>
                <a:cxn ang="0">
                  <a:pos x="0" y="90"/>
                </a:cxn>
                <a:cxn ang="0">
                  <a:pos x="0" y="2"/>
                </a:cxn>
                <a:cxn ang="0">
                  <a:pos x="2" y="0"/>
                </a:cxn>
                <a:cxn ang="0">
                  <a:pos x="4" y="2"/>
                </a:cxn>
                <a:cxn ang="0">
                  <a:pos x="4" y="90"/>
                </a:cxn>
                <a:cxn ang="0">
                  <a:pos x="2" y="92"/>
                </a:cxn>
              </a:cxnLst>
              <a:rect l="0" t="0" r="r" b="b"/>
              <a:pathLst>
                <a:path w="4" h="92">
                  <a:moveTo>
                    <a:pt x="2" y="92"/>
                  </a:moveTo>
                  <a:cubicBezTo>
                    <a:pt x="1" y="92"/>
                    <a:pt x="0" y="91"/>
                    <a:pt x="0" y="90"/>
                  </a:cubicBezTo>
                  <a:cubicBezTo>
                    <a:pt x="0" y="2"/>
                    <a:pt x="0" y="2"/>
                    <a:pt x="0" y="2"/>
                  </a:cubicBezTo>
                  <a:cubicBezTo>
                    <a:pt x="0" y="1"/>
                    <a:pt x="1" y="0"/>
                    <a:pt x="2" y="0"/>
                  </a:cubicBezTo>
                  <a:cubicBezTo>
                    <a:pt x="3" y="0"/>
                    <a:pt x="4" y="1"/>
                    <a:pt x="4" y="2"/>
                  </a:cubicBezTo>
                  <a:cubicBezTo>
                    <a:pt x="4" y="90"/>
                    <a:pt x="4" y="90"/>
                    <a:pt x="4" y="90"/>
                  </a:cubicBezTo>
                  <a:cubicBezTo>
                    <a:pt x="4" y="91"/>
                    <a:pt x="3" y="92"/>
                    <a:pt x="2" y="92"/>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5" name="Freeform 57"/>
            <p:cNvSpPr/>
            <p:nvPr>
              <p:custDataLst>
                <p:tags r:id="rId89"/>
              </p:custDataLst>
            </p:nvPr>
          </p:nvSpPr>
          <p:spPr bwMode="gray">
            <a:xfrm>
              <a:off x="4379913" y="3049588"/>
              <a:ext cx="160338" cy="74612"/>
            </a:xfrm>
            <a:custGeom>
              <a:avLst/>
              <a:gdLst/>
              <a:ahLst/>
              <a:cxnLst>
                <a:cxn ang="0">
                  <a:pos x="40" y="20"/>
                </a:cxn>
                <a:cxn ang="0">
                  <a:pos x="40" y="20"/>
                </a:cxn>
                <a:cxn ang="0">
                  <a:pos x="1" y="4"/>
                </a:cxn>
                <a:cxn ang="0">
                  <a:pos x="0" y="2"/>
                </a:cxn>
                <a:cxn ang="0">
                  <a:pos x="3" y="1"/>
                </a:cxn>
                <a:cxn ang="0">
                  <a:pos x="41" y="16"/>
                </a:cxn>
                <a:cxn ang="0">
                  <a:pos x="42" y="19"/>
                </a:cxn>
                <a:cxn ang="0">
                  <a:pos x="40" y="20"/>
                </a:cxn>
              </a:cxnLst>
              <a:rect l="0" t="0" r="r" b="b"/>
              <a:pathLst>
                <a:path w="43" h="20">
                  <a:moveTo>
                    <a:pt x="40" y="20"/>
                  </a:moveTo>
                  <a:cubicBezTo>
                    <a:pt x="40" y="20"/>
                    <a:pt x="40" y="20"/>
                    <a:pt x="40" y="20"/>
                  </a:cubicBezTo>
                  <a:cubicBezTo>
                    <a:pt x="1" y="4"/>
                    <a:pt x="1" y="4"/>
                    <a:pt x="1" y="4"/>
                  </a:cubicBezTo>
                  <a:cubicBezTo>
                    <a:pt x="0" y="4"/>
                    <a:pt x="0" y="3"/>
                    <a:pt x="0" y="2"/>
                  </a:cubicBezTo>
                  <a:cubicBezTo>
                    <a:pt x="0" y="1"/>
                    <a:pt x="2" y="0"/>
                    <a:pt x="3" y="1"/>
                  </a:cubicBezTo>
                  <a:cubicBezTo>
                    <a:pt x="41" y="16"/>
                    <a:pt x="41" y="16"/>
                    <a:pt x="41" y="16"/>
                  </a:cubicBezTo>
                  <a:cubicBezTo>
                    <a:pt x="42" y="17"/>
                    <a:pt x="43" y="18"/>
                    <a:pt x="42" y="19"/>
                  </a:cubicBezTo>
                  <a:cubicBezTo>
                    <a:pt x="42" y="20"/>
                    <a:pt x="41" y="20"/>
                    <a:pt x="40" y="20"/>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6" name="Freeform 58"/>
            <p:cNvSpPr/>
            <p:nvPr>
              <p:custDataLst>
                <p:tags r:id="rId90"/>
              </p:custDataLst>
            </p:nvPr>
          </p:nvSpPr>
          <p:spPr bwMode="gray">
            <a:xfrm>
              <a:off x="4522788" y="3086100"/>
              <a:ext cx="66675" cy="38100"/>
            </a:xfrm>
            <a:custGeom>
              <a:avLst/>
              <a:gdLst/>
              <a:ahLst/>
              <a:cxnLst>
                <a:cxn ang="0">
                  <a:pos x="2" y="10"/>
                </a:cxn>
                <a:cxn ang="0">
                  <a:pos x="0" y="9"/>
                </a:cxn>
                <a:cxn ang="0">
                  <a:pos x="2" y="6"/>
                </a:cxn>
                <a:cxn ang="0">
                  <a:pos x="15" y="1"/>
                </a:cxn>
                <a:cxn ang="0">
                  <a:pos x="18" y="2"/>
                </a:cxn>
                <a:cxn ang="0">
                  <a:pos x="17" y="4"/>
                </a:cxn>
                <a:cxn ang="0">
                  <a:pos x="3" y="10"/>
                </a:cxn>
                <a:cxn ang="0">
                  <a:pos x="2" y="10"/>
                </a:cxn>
              </a:cxnLst>
              <a:rect l="0" t="0" r="r" b="b"/>
              <a:pathLst>
                <a:path w="18" h="10">
                  <a:moveTo>
                    <a:pt x="2" y="10"/>
                  </a:moveTo>
                  <a:cubicBezTo>
                    <a:pt x="2" y="10"/>
                    <a:pt x="1" y="10"/>
                    <a:pt x="0" y="9"/>
                  </a:cubicBezTo>
                  <a:cubicBezTo>
                    <a:pt x="0" y="8"/>
                    <a:pt x="1" y="7"/>
                    <a:pt x="2" y="6"/>
                  </a:cubicBezTo>
                  <a:cubicBezTo>
                    <a:pt x="15" y="1"/>
                    <a:pt x="15" y="1"/>
                    <a:pt x="15" y="1"/>
                  </a:cubicBezTo>
                  <a:cubicBezTo>
                    <a:pt x="16" y="0"/>
                    <a:pt x="17" y="1"/>
                    <a:pt x="18" y="2"/>
                  </a:cubicBezTo>
                  <a:cubicBezTo>
                    <a:pt x="18" y="3"/>
                    <a:pt x="18" y="4"/>
                    <a:pt x="17" y="4"/>
                  </a:cubicBezTo>
                  <a:cubicBezTo>
                    <a:pt x="3" y="10"/>
                    <a:pt x="3" y="10"/>
                    <a:pt x="3" y="10"/>
                  </a:cubicBezTo>
                  <a:cubicBezTo>
                    <a:pt x="3" y="10"/>
                    <a:pt x="3" y="10"/>
                    <a:pt x="2" y="10"/>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7" name="Freeform 59"/>
            <p:cNvSpPr/>
            <p:nvPr>
              <p:custDataLst>
                <p:tags r:id="rId91"/>
              </p:custDataLst>
            </p:nvPr>
          </p:nvSpPr>
          <p:spPr bwMode="gray">
            <a:xfrm>
              <a:off x="4619626" y="3049588"/>
              <a:ext cx="55563" cy="33337"/>
            </a:xfrm>
            <a:custGeom>
              <a:avLst/>
              <a:gdLst/>
              <a:ahLst/>
              <a:cxnLst>
                <a:cxn ang="0">
                  <a:pos x="2" y="9"/>
                </a:cxn>
                <a:cxn ang="0">
                  <a:pos x="0" y="8"/>
                </a:cxn>
                <a:cxn ang="0">
                  <a:pos x="1" y="5"/>
                </a:cxn>
                <a:cxn ang="0">
                  <a:pos x="12" y="1"/>
                </a:cxn>
                <a:cxn ang="0">
                  <a:pos x="15" y="2"/>
                </a:cxn>
                <a:cxn ang="0">
                  <a:pos x="14" y="5"/>
                </a:cxn>
                <a:cxn ang="0">
                  <a:pos x="3" y="9"/>
                </a:cxn>
                <a:cxn ang="0">
                  <a:pos x="2" y="9"/>
                </a:cxn>
              </a:cxnLst>
              <a:rect l="0" t="0" r="r" b="b"/>
              <a:pathLst>
                <a:path w="15" h="9">
                  <a:moveTo>
                    <a:pt x="2" y="9"/>
                  </a:moveTo>
                  <a:cubicBezTo>
                    <a:pt x="1" y="9"/>
                    <a:pt x="0" y="9"/>
                    <a:pt x="0" y="8"/>
                  </a:cubicBezTo>
                  <a:cubicBezTo>
                    <a:pt x="0" y="7"/>
                    <a:pt x="0" y="6"/>
                    <a:pt x="1" y="5"/>
                  </a:cubicBezTo>
                  <a:cubicBezTo>
                    <a:pt x="12" y="1"/>
                    <a:pt x="12" y="1"/>
                    <a:pt x="12" y="1"/>
                  </a:cubicBezTo>
                  <a:cubicBezTo>
                    <a:pt x="13" y="0"/>
                    <a:pt x="14" y="1"/>
                    <a:pt x="15" y="2"/>
                  </a:cubicBezTo>
                  <a:cubicBezTo>
                    <a:pt x="15" y="3"/>
                    <a:pt x="15" y="4"/>
                    <a:pt x="14" y="5"/>
                  </a:cubicBezTo>
                  <a:cubicBezTo>
                    <a:pt x="3" y="9"/>
                    <a:pt x="3" y="9"/>
                    <a:pt x="3" y="9"/>
                  </a:cubicBezTo>
                  <a:cubicBezTo>
                    <a:pt x="3" y="9"/>
                    <a:pt x="2" y="9"/>
                    <a:pt x="2" y="9"/>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8" name="Freeform 60"/>
            <p:cNvSpPr/>
            <p:nvPr>
              <p:custDataLst>
                <p:tags r:id="rId92"/>
              </p:custDataLst>
            </p:nvPr>
          </p:nvSpPr>
          <p:spPr bwMode="gray">
            <a:xfrm>
              <a:off x="4379913" y="2862263"/>
              <a:ext cx="160338" cy="201612"/>
            </a:xfrm>
            <a:custGeom>
              <a:avLst/>
              <a:gdLst/>
              <a:ahLst/>
              <a:cxnLst>
                <a:cxn ang="0">
                  <a:pos x="2" y="54"/>
                </a:cxn>
                <a:cxn ang="0">
                  <a:pos x="1" y="54"/>
                </a:cxn>
                <a:cxn ang="0">
                  <a:pos x="0" y="51"/>
                </a:cxn>
                <a:cxn ang="0">
                  <a:pos x="39" y="1"/>
                </a:cxn>
                <a:cxn ang="0">
                  <a:pos x="42" y="0"/>
                </a:cxn>
                <a:cxn ang="0">
                  <a:pos x="42" y="3"/>
                </a:cxn>
                <a:cxn ang="0">
                  <a:pos x="4" y="54"/>
                </a:cxn>
                <a:cxn ang="0">
                  <a:pos x="2" y="54"/>
                </a:cxn>
              </a:cxnLst>
              <a:rect l="0" t="0" r="r" b="b"/>
              <a:pathLst>
                <a:path w="43" h="54">
                  <a:moveTo>
                    <a:pt x="2" y="54"/>
                  </a:moveTo>
                  <a:cubicBezTo>
                    <a:pt x="1" y="54"/>
                    <a:pt x="1" y="54"/>
                    <a:pt x="1" y="54"/>
                  </a:cubicBezTo>
                  <a:cubicBezTo>
                    <a:pt x="0" y="53"/>
                    <a:pt x="0" y="52"/>
                    <a:pt x="0" y="51"/>
                  </a:cubicBezTo>
                  <a:cubicBezTo>
                    <a:pt x="39" y="1"/>
                    <a:pt x="39" y="1"/>
                    <a:pt x="39" y="1"/>
                  </a:cubicBezTo>
                  <a:cubicBezTo>
                    <a:pt x="39" y="0"/>
                    <a:pt x="41" y="0"/>
                    <a:pt x="42" y="0"/>
                  </a:cubicBezTo>
                  <a:cubicBezTo>
                    <a:pt x="42" y="1"/>
                    <a:pt x="43" y="2"/>
                    <a:pt x="42" y="3"/>
                  </a:cubicBezTo>
                  <a:cubicBezTo>
                    <a:pt x="4" y="54"/>
                    <a:pt x="4" y="54"/>
                    <a:pt x="4" y="54"/>
                  </a:cubicBezTo>
                  <a:cubicBezTo>
                    <a:pt x="3" y="54"/>
                    <a:pt x="3" y="54"/>
                    <a:pt x="2" y="54"/>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9" name="Freeform 61"/>
            <p:cNvSpPr/>
            <p:nvPr>
              <p:custDataLst>
                <p:tags r:id="rId93"/>
              </p:custDataLst>
            </p:nvPr>
          </p:nvSpPr>
          <p:spPr bwMode="gray">
            <a:xfrm>
              <a:off x="4522788" y="2862263"/>
              <a:ext cx="152400" cy="206375"/>
            </a:xfrm>
            <a:custGeom>
              <a:avLst/>
              <a:gdLst/>
              <a:ahLst/>
              <a:cxnLst>
                <a:cxn ang="0">
                  <a:pos x="39" y="55"/>
                </a:cxn>
                <a:cxn ang="0">
                  <a:pos x="37" y="54"/>
                </a:cxn>
                <a:cxn ang="0">
                  <a:pos x="1" y="3"/>
                </a:cxn>
                <a:cxn ang="0">
                  <a:pos x="1" y="0"/>
                </a:cxn>
                <a:cxn ang="0">
                  <a:pos x="4" y="1"/>
                </a:cxn>
                <a:cxn ang="0">
                  <a:pos x="40" y="52"/>
                </a:cxn>
                <a:cxn ang="0">
                  <a:pos x="40" y="54"/>
                </a:cxn>
                <a:cxn ang="0">
                  <a:pos x="39" y="55"/>
                </a:cxn>
              </a:cxnLst>
              <a:rect l="0" t="0" r="r" b="b"/>
              <a:pathLst>
                <a:path w="41" h="55">
                  <a:moveTo>
                    <a:pt x="39" y="55"/>
                  </a:moveTo>
                  <a:cubicBezTo>
                    <a:pt x="38" y="55"/>
                    <a:pt x="38" y="54"/>
                    <a:pt x="37" y="54"/>
                  </a:cubicBezTo>
                  <a:cubicBezTo>
                    <a:pt x="1" y="3"/>
                    <a:pt x="1" y="3"/>
                    <a:pt x="1" y="3"/>
                  </a:cubicBezTo>
                  <a:cubicBezTo>
                    <a:pt x="0" y="2"/>
                    <a:pt x="0" y="1"/>
                    <a:pt x="1" y="0"/>
                  </a:cubicBezTo>
                  <a:cubicBezTo>
                    <a:pt x="2" y="0"/>
                    <a:pt x="3" y="0"/>
                    <a:pt x="4" y="1"/>
                  </a:cubicBezTo>
                  <a:cubicBezTo>
                    <a:pt x="40" y="52"/>
                    <a:pt x="40" y="52"/>
                    <a:pt x="40" y="52"/>
                  </a:cubicBezTo>
                  <a:cubicBezTo>
                    <a:pt x="41" y="52"/>
                    <a:pt x="41" y="54"/>
                    <a:pt x="40" y="54"/>
                  </a:cubicBezTo>
                  <a:cubicBezTo>
                    <a:pt x="40" y="55"/>
                    <a:pt x="39" y="55"/>
                    <a:pt x="39" y="55"/>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0" name="Freeform 62"/>
            <p:cNvSpPr/>
            <p:nvPr>
              <p:custDataLst>
                <p:tags r:id="rId94"/>
              </p:custDataLst>
            </p:nvPr>
          </p:nvSpPr>
          <p:spPr bwMode="gray">
            <a:xfrm>
              <a:off x="4379913" y="2925763"/>
              <a:ext cx="206375" cy="138112"/>
            </a:xfrm>
            <a:custGeom>
              <a:avLst/>
              <a:gdLst/>
              <a:ahLst/>
              <a:cxnLst>
                <a:cxn ang="0">
                  <a:pos x="2" y="37"/>
                </a:cxn>
                <a:cxn ang="0">
                  <a:pos x="0" y="37"/>
                </a:cxn>
                <a:cxn ang="0">
                  <a:pos x="1" y="34"/>
                </a:cxn>
                <a:cxn ang="0">
                  <a:pos x="52" y="1"/>
                </a:cxn>
                <a:cxn ang="0">
                  <a:pos x="54" y="1"/>
                </a:cxn>
                <a:cxn ang="0">
                  <a:pos x="54" y="4"/>
                </a:cxn>
                <a:cxn ang="0">
                  <a:pos x="3" y="37"/>
                </a:cxn>
                <a:cxn ang="0">
                  <a:pos x="2" y="37"/>
                </a:cxn>
              </a:cxnLst>
              <a:rect l="0" t="0" r="r" b="b"/>
              <a:pathLst>
                <a:path w="55" h="37">
                  <a:moveTo>
                    <a:pt x="2" y="37"/>
                  </a:moveTo>
                  <a:cubicBezTo>
                    <a:pt x="1" y="37"/>
                    <a:pt x="1" y="37"/>
                    <a:pt x="0" y="37"/>
                  </a:cubicBezTo>
                  <a:cubicBezTo>
                    <a:pt x="0" y="36"/>
                    <a:pt x="0" y="34"/>
                    <a:pt x="1" y="34"/>
                  </a:cubicBezTo>
                  <a:cubicBezTo>
                    <a:pt x="52" y="1"/>
                    <a:pt x="52" y="1"/>
                    <a:pt x="52" y="1"/>
                  </a:cubicBezTo>
                  <a:cubicBezTo>
                    <a:pt x="53" y="0"/>
                    <a:pt x="54" y="0"/>
                    <a:pt x="54" y="1"/>
                  </a:cubicBezTo>
                  <a:cubicBezTo>
                    <a:pt x="55" y="2"/>
                    <a:pt x="55" y="3"/>
                    <a:pt x="54" y="4"/>
                  </a:cubicBezTo>
                  <a:cubicBezTo>
                    <a:pt x="3" y="37"/>
                    <a:pt x="3" y="37"/>
                    <a:pt x="3" y="37"/>
                  </a:cubicBezTo>
                  <a:cubicBezTo>
                    <a:pt x="3" y="37"/>
                    <a:pt x="2" y="37"/>
                    <a:pt x="2" y="37"/>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1" name="Freeform 63"/>
            <p:cNvSpPr/>
            <p:nvPr>
              <p:custDataLst>
                <p:tags r:id="rId95"/>
              </p:custDataLst>
            </p:nvPr>
          </p:nvSpPr>
          <p:spPr bwMode="gray">
            <a:xfrm>
              <a:off x="4473576" y="2925763"/>
              <a:ext cx="201613" cy="142875"/>
            </a:xfrm>
            <a:custGeom>
              <a:avLst/>
              <a:gdLst/>
              <a:ahLst/>
              <a:cxnLst>
                <a:cxn ang="0">
                  <a:pos x="52" y="38"/>
                </a:cxn>
                <a:cxn ang="0">
                  <a:pos x="51" y="37"/>
                </a:cxn>
                <a:cxn ang="0">
                  <a:pos x="1" y="4"/>
                </a:cxn>
                <a:cxn ang="0">
                  <a:pos x="1" y="1"/>
                </a:cxn>
                <a:cxn ang="0">
                  <a:pos x="3" y="0"/>
                </a:cxn>
                <a:cxn ang="0">
                  <a:pos x="53" y="34"/>
                </a:cxn>
                <a:cxn ang="0">
                  <a:pos x="53" y="37"/>
                </a:cxn>
                <a:cxn ang="0">
                  <a:pos x="52" y="38"/>
                </a:cxn>
              </a:cxnLst>
              <a:rect l="0" t="0" r="r" b="b"/>
              <a:pathLst>
                <a:path w="54" h="38">
                  <a:moveTo>
                    <a:pt x="52" y="38"/>
                  </a:moveTo>
                  <a:cubicBezTo>
                    <a:pt x="51" y="38"/>
                    <a:pt x="51" y="38"/>
                    <a:pt x="51" y="37"/>
                  </a:cubicBezTo>
                  <a:cubicBezTo>
                    <a:pt x="1" y="4"/>
                    <a:pt x="1" y="4"/>
                    <a:pt x="1" y="4"/>
                  </a:cubicBezTo>
                  <a:cubicBezTo>
                    <a:pt x="0" y="3"/>
                    <a:pt x="0" y="2"/>
                    <a:pt x="1" y="1"/>
                  </a:cubicBezTo>
                  <a:cubicBezTo>
                    <a:pt x="1" y="0"/>
                    <a:pt x="3" y="0"/>
                    <a:pt x="3" y="0"/>
                  </a:cubicBezTo>
                  <a:cubicBezTo>
                    <a:pt x="53" y="34"/>
                    <a:pt x="53" y="34"/>
                    <a:pt x="53" y="34"/>
                  </a:cubicBezTo>
                  <a:cubicBezTo>
                    <a:pt x="54" y="35"/>
                    <a:pt x="54" y="36"/>
                    <a:pt x="53" y="37"/>
                  </a:cubicBezTo>
                  <a:cubicBezTo>
                    <a:pt x="53" y="37"/>
                    <a:pt x="52" y="38"/>
                    <a:pt x="52" y="38"/>
                  </a:cubicBez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2" name="Oval 64"/>
            <p:cNvSpPr>
              <a:spLocks noChangeArrowheads="1"/>
            </p:cNvSpPr>
            <p:nvPr>
              <p:custDataLst>
                <p:tags r:id="rId96"/>
              </p:custDataLst>
            </p:nvPr>
          </p:nvSpPr>
          <p:spPr bwMode="gray">
            <a:xfrm>
              <a:off x="4567238" y="3082925"/>
              <a:ext cx="30163" cy="30162"/>
            </a:xfrm>
            <a:prstGeom prst="ellipse">
              <a:avLst/>
            </a:pr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3" name="Oval 65"/>
            <p:cNvSpPr>
              <a:spLocks noChangeArrowheads="1"/>
            </p:cNvSpPr>
            <p:nvPr>
              <p:custDataLst>
                <p:tags r:id="rId97"/>
              </p:custDataLst>
            </p:nvPr>
          </p:nvSpPr>
          <p:spPr bwMode="gray">
            <a:xfrm>
              <a:off x="4605338" y="3063875"/>
              <a:ext cx="33338" cy="30162"/>
            </a:xfrm>
            <a:prstGeom prst="ellipse">
              <a:avLst/>
            </a:pr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4" name="Freeform 66"/>
            <p:cNvSpPr/>
            <p:nvPr>
              <p:custDataLst>
                <p:tags r:id="rId98"/>
              </p:custDataLst>
            </p:nvPr>
          </p:nvSpPr>
          <p:spPr bwMode="gray">
            <a:xfrm>
              <a:off x="4548188" y="2857500"/>
              <a:ext cx="49213" cy="49212"/>
            </a:xfrm>
            <a:custGeom>
              <a:avLst/>
              <a:gdLst/>
              <a:ahLst/>
              <a:cxnLst>
                <a:cxn ang="0">
                  <a:pos x="0" y="31"/>
                </a:cxn>
                <a:cxn ang="0">
                  <a:pos x="31" y="24"/>
                </a:cxn>
                <a:cxn ang="0">
                  <a:pos x="12" y="0"/>
                </a:cxn>
                <a:cxn ang="0">
                  <a:pos x="0" y="31"/>
                </a:cxn>
              </a:cxnLst>
              <a:rect l="0" t="0" r="r" b="b"/>
              <a:pathLst>
                <a:path w="31" h="31">
                  <a:moveTo>
                    <a:pt x="0" y="31"/>
                  </a:moveTo>
                  <a:lnTo>
                    <a:pt x="31" y="24"/>
                  </a:lnTo>
                  <a:lnTo>
                    <a:pt x="12" y="0"/>
                  </a:lnTo>
                  <a:lnTo>
                    <a:pt x="0" y="31"/>
                  </a:ln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buFont typeface="Arial" pitchFamily="34" charset="0"/>
                <a:buChar char="•"/>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5" name="Freeform 67"/>
            <p:cNvSpPr/>
            <p:nvPr>
              <p:custDataLst>
                <p:tags r:id="rId99"/>
              </p:custDataLst>
            </p:nvPr>
          </p:nvSpPr>
          <p:spPr bwMode="gray">
            <a:xfrm>
              <a:off x="4462463" y="2862263"/>
              <a:ext cx="47625" cy="44450"/>
            </a:xfrm>
            <a:custGeom>
              <a:avLst/>
              <a:gdLst/>
              <a:ahLst/>
              <a:cxnLst>
                <a:cxn ang="0">
                  <a:pos x="30" y="28"/>
                </a:cxn>
                <a:cxn ang="0">
                  <a:pos x="0" y="23"/>
                </a:cxn>
                <a:cxn ang="0">
                  <a:pos x="19" y="0"/>
                </a:cxn>
                <a:cxn ang="0">
                  <a:pos x="30" y="28"/>
                </a:cxn>
              </a:cxnLst>
              <a:rect l="0" t="0" r="r" b="b"/>
              <a:pathLst>
                <a:path w="30" h="28">
                  <a:moveTo>
                    <a:pt x="30" y="28"/>
                  </a:moveTo>
                  <a:lnTo>
                    <a:pt x="0" y="23"/>
                  </a:lnTo>
                  <a:lnTo>
                    <a:pt x="19" y="0"/>
                  </a:lnTo>
                  <a:lnTo>
                    <a:pt x="30" y="28"/>
                  </a:lnTo>
                  <a:close/>
                </a:path>
              </a:pathLst>
            </a:custGeom>
            <a:grpFill/>
            <a:ln w="0">
              <a:noFill/>
              <a:round/>
            </a:ln>
          </p:spPr>
          <p:txBody>
            <a:bodyPr/>
            <a:lstStyle/>
            <a:p>
              <a:pPr indent="-240128" defTabSz="916410" eaLnBrk="0" fontAlgn="ctr" hangingPunct="0">
                <a:lnSpc>
                  <a:spcPts val="3742"/>
                </a:lnSpc>
                <a:spcBef>
                  <a:spcPct val="0"/>
                </a:spcBef>
                <a:spcAft>
                  <a:spcPct val="0"/>
                </a:spcAft>
                <a:buClr>
                  <a:prstClr val="white"/>
                </a:buClr>
                <a:buSzPct val="60000"/>
                <a:defRPr/>
              </a:pPr>
              <a:endParaRPr lang="en-US" altLang="zh-CN" sz="234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76" name="椭圆 136"/>
          <p:cNvSpPr/>
          <p:nvPr>
            <p:custDataLst>
              <p:tags r:id="rId54"/>
            </p:custDataLst>
          </p:nvPr>
        </p:nvSpPr>
        <p:spPr bwMode="gray">
          <a:xfrm>
            <a:off x="4623141" y="5124262"/>
            <a:ext cx="447512" cy="447512"/>
          </a:xfrm>
          <a:prstGeom prst="ellipse">
            <a:avLst/>
          </a:prstGeom>
          <a:solidFill>
            <a:srgbClr val="4AAEE9"/>
          </a:solidFill>
          <a:ln w="6350" cap="flat" cmpd="sng" algn="ctr">
            <a:noFill/>
            <a:prstDash val="solid"/>
          </a:ln>
          <a:effectLst/>
        </p:spPr>
        <p:txBody>
          <a:bodyPr anchor="ctr"/>
          <a:lstStyle/>
          <a:p>
            <a:pPr indent="-240128" algn="ctr" defTabSz="6515688" eaLnBrk="0" fontAlgn="ctr" hangingPunct="0">
              <a:lnSpc>
                <a:spcPts val="3742"/>
              </a:lnSpc>
              <a:spcBef>
                <a:spcPct val="0"/>
              </a:spcBef>
              <a:spcAft>
                <a:spcPct val="0"/>
              </a:spcAft>
              <a:buClr>
                <a:prstClr val="white"/>
              </a:buClr>
              <a:buSzTx/>
              <a:buFont typeface="Arial" pitchFamily="34" charset="0"/>
              <a:buChar char="•"/>
              <a:tabLst>
                <a:tab pos="0" algn="l"/>
              </a:tabLst>
            </a:pPr>
            <a:endParaRPr lang="en-US" altLang="zh-CN" sz="10155" kern="0" noProof="1">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77" name="组合 137"/>
          <p:cNvGrpSpPr/>
          <p:nvPr>
            <p:custDataLst>
              <p:tags r:id="rId55"/>
            </p:custDataLst>
          </p:nvPr>
        </p:nvGrpSpPr>
        <p:grpSpPr bwMode="gray">
          <a:xfrm>
            <a:off x="4700006" y="5248776"/>
            <a:ext cx="294215" cy="176842"/>
            <a:chOff x="9666288" y="2268537"/>
            <a:chExt cx="596900" cy="358776"/>
          </a:xfrm>
          <a:solidFill>
            <a:srgbClr val="FFFFFF"/>
          </a:solidFill>
        </p:grpSpPr>
        <p:sp>
          <p:nvSpPr>
            <p:cNvPr id="278" name="Freeform 6"/>
            <p:cNvSpPr/>
            <p:nvPr>
              <p:custDataLst>
                <p:tags r:id="rId70"/>
              </p:custDataLst>
            </p:nvPr>
          </p:nvSpPr>
          <p:spPr bwMode="gray">
            <a:xfrm>
              <a:off x="9666288" y="2268537"/>
              <a:ext cx="596900" cy="350838"/>
            </a:xfrm>
            <a:custGeom>
              <a:avLst/>
              <a:gdLst/>
              <a:ahLst/>
              <a:cxnLst>
                <a:cxn ang="0">
                  <a:pos x="376" y="221"/>
                </a:cxn>
                <a:cxn ang="0">
                  <a:pos x="276" y="221"/>
                </a:cxn>
                <a:cxn ang="0">
                  <a:pos x="276" y="212"/>
                </a:cxn>
                <a:cxn ang="0">
                  <a:pos x="368" y="212"/>
                </a:cxn>
                <a:cxn ang="0">
                  <a:pos x="368" y="210"/>
                </a:cxn>
                <a:cxn ang="0">
                  <a:pos x="344" y="174"/>
                </a:cxn>
                <a:cxn ang="0">
                  <a:pos x="324" y="174"/>
                </a:cxn>
                <a:cxn ang="0">
                  <a:pos x="324" y="9"/>
                </a:cxn>
                <a:cxn ang="0">
                  <a:pos x="267" y="9"/>
                </a:cxn>
                <a:cxn ang="0">
                  <a:pos x="267" y="174"/>
                </a:cxn>
                <a:cxn ang="0">
                  <a:pos x="227" y="174"/>
                </a:cxn>
                <a:cxn ang="0">
                  <a:pos x="227" y="104"/>
                </a:cxn>
                <a:cxn ang="0">
                  <a:pos x="198" y="92"/>
                </a:cxn>
                <a:cxn ang="0">
                  <a:pos x="166" y="103"/>
                </a:cxn>
                <a:cxn ang="0">
                  <a:pos x="166" y="174"/>
                </a:cxn>
                <a:cxn ang="0">
                  <a:pos x="130" y="174"/>
                </a:cxn>
                <a:cxn ang="0">
                  <a:pos x="130" y="47"/>
                </a:cxn>
                <a:cxn ang="0">
                  <a:pos x="110" y="47"/>
                </a:cxn>
                <a:cxn ang="0">
                  <a:pos x="110" y="17"/>
                </a:cxn>
                <a:cxn ang="0">
                  <a:pos x="73" y="31"/>
                </a:cxn>
                <a:cxn ang="0">
                  <a:pos x="73" y="46"/>
                </a:cxn>
                <a:cxn ang="0">
                  <a:pos x="42" y="46"/>
                </a:cxn>
                <a:cxn ang="0">
                  <a:pos x="42" y="174"/>
                </a:cxn>
                <a:cxn ang="0">
                  <a:pos x="25" y="174"/>
                </a:cxn>
                <a:cxn ang="0">
                  <a:pos x="8" y="205"/>
                </a:cxn>
                <a:cxn ang="0">
                  <a:pos x="8" y="212"/>
                </a:cxn>
                <a:cxn ang="0">
                  <a:pos x="214" y="212"/>
                </a:cxn>
                <a:cxn ang="0">
                  <a:pos x="214" y="221"/>
                </a:cxn>
                <a:cxn ang="0">
                  <a:pos x="0" y="221"/>
                </a:cxn>
                <a:cxn ang="0">
                  <a:pos x="0" y="202"/>
                </a:cxn>
                <a:cxn ang="0">
                  <a:pos x="20" y="165"/>
                </a:cxn>
                <a:cxn ang="0">
                  <a:pos x="34" y="165"/>
                </a:cxn>
                <a:cxn ang="0">
                  <a:pos x="34" y="37"/>
                </a:cxn>
                <a:cxn ang="0">
                  <a:pos x="65" y="37"/>
                </a:cxn>
                <a:cxn ang="0">
                  <a:pos x="65" y="25"/>
                </a:cxn>
                <a:cxn ang="0">
                  <a:pos x="119" y="4"/>
                </a:cxn>
                <a:cxn ang="0">
                  <a:pos x="119" y="39"/>
                </a:cxn>
                <a:cxn ang="0">
                  <a:pos x="139" y="39"/>
                </a:cxn>
                <a:cxn ang="0">
                  <a:pos x="139" y="165"/>
                </a:cxn>
                <a:cxn ang="0">
                  <a:pos x="158" y="165"/>
                </a:cxn>
                <a:cxn ang="0">
                  <a:pos x="158" y="97"/>
                </a:cxn>
                <a:cxn ang="0">
                  <a:pos x="198" y="83"/>
                </a:cxn>
                <a:cxn ang="0">
                  <a:pos x="235" y="98"/>
                </a:cxn>
                <a:cxn ang="0">
                  <a:pos x="235" y="165"/>
                </a:cxn>
                <a:cxn ang="0">
                  <a:pos x="258" y="165"/>
                </a:cxn>
                <a:cxn ang="0">
                  <a:pos x="258" y="0"/>
                </a:cxn>
                <a:cxn ang="0">
                  <a:pos x="332" y="0"/>
                </a:cxn>
                <a:cxn ang="0">
                  <a:pos x="332" y="165"/>
                </a:cxn>
                <a:cxn ang="0">
                  <a:pos x="349" y="165"/>
                </a:cxn>
                <a:cxn ang="0">
                  <a:pos x="376" y="207"/>
                </a:cxn>
                <a:cxn ang="0">
                  <a:pos x="376" y="221"/>
                </a:cxn>
              </a:cxnLst>
              <a:rect l="0" t="0" r="r" b="b"/>
              <a:pathLst>
                <a:path w="376" h="221">
                  <a:moveTo>
                    <a:pt x="376" y="221"/>
                  </a:moveTo>
                  <a:lnTo>
                    <a:pt x="276" y="221"/>
                  </a:lnTo>
                  <a:lnTo>
                    <a:pt x="276" y="212"/>
                  </a:lnTo>
                  <a:lnTo>
                    <a:pt x="368" y="212"/>
                  </a:lnTo>
                  <a:lnTo>
                    <a:pt x="368" y="210"/>
                  </a:lnTo>
                  <a:lnTo>
                    <a:pt x="344" y="174"/>
                  </a:lnTo>
                  <a:lnTo>
                    <a:pt x="324" y="174"/>
                  </a:lnTo>
                  <a:lnTo>
                    <a:pt x="324" y="9"/>
                  </a:lnTo>
                  <a:lnTo>
                    <a:pt x="267" y="9"/>
                  </a:lnTo>
                  <a:lnTo>
                    <a:pt x="267" y="174"/>
                  </a:lnTo>
                  <a:lnTo>
                    <a:pt x="227" y="174"/>
                  </a:lnTo>
                  <a:lnTo>
                    <a:pt x="227" y="104"/>
                  </a:lnTo>
                  <a:lnTo>
                    <a:pt x="198" y="92"/>
                  </a:lnTo>
                  <a:lnTo>
                    <a:pt x="166" y="103"/>
                  </a:lnTo>
                  <a:lnTo>
                    <a:pt x="166" y="174"/>
                  </a:lnTo>
                  <a:lnTo>
                    <a:pt x="130" y="174"/>
                  </a:lnTo>
                  <a:lnTo>
                    <a:pt x="130" y="47"/>
                  </a:lnTo>
                  <a:lnTo>
                    <a:pt x="110" y="47"/>
                  </a:lnTo>
                  <a:lnTo>
                    <a:pt x="110" y="17"/>
                  </a:lnTo>
                  <a:lnTo>
                    <a:pt x="73" y="31"/>
                  </a:lnTo>
                  <a:lnTo>
                    <a:pt x="73" y="46"/>
                  </a:lnTo>
                  <a:lnTo>
                    <a:pt x="42" y="46"/>
                  </a:lnTo>
                  <a:lnTo>
                    <a:pt x="42" y="174"/>
                  </a:lnTo>
                  <a:lnTo>
                    <a:pt x="25" y="174"/>
                  </a:lnTo>
                  <a:lnTo>
                    <a:pt x="8" y="205"/>
                  </a:lnTo>
                  <a:lnTo>
                    <a:pt x="8" y="212"/>
                  </a:lnTo>
                  <a:lnTo>
                    <a:pt x="214" y="212"/>
                  </a:lnTo>
                  <a:lnTo>
                    <a:pt x="214" y="221"/>
                  </a:lnTo>
                  <a:lnTo>
                    <a:pt x="0" y="221"/>
                  </a:lnTo>
                  <a:lnTo>
                    <a:pt x="0" y="202"/>
                  </a:lnTo>
                  <a:lnTo>
                    <a:pt x="20" y="165"/>
                  </a:lnTo>
                  <a:lnTo>
                    <a:pt x="34" y="165"/>
                  </a:lnTo>
                  <a:lnTo>
                    <a:pt x="34" y="37"/>
                  </a:lnTo>
                  <a:lnTo>
                    <a:pt x="65" y="37"/>
                  </a:lnTo>
                  <a:lnTo>
                    <a:pt x="65" y="25"/>
                  </a:lnTo>
                  <a:lnTo>
                    <a:pt x="119" y="4"/>
                  </a:lnTo>
                  <a:lnTo>
                    <a:pt x="119" y="39"/>
                  </a:lnTo>
                  <a:lnTo>
                    <a:pt x="139" y="39"/>
                  </a:lnTo>
                  <a:lnTo>
                    <a:pt x="139" y="165"/>
                  </a:lnTo>
                  <a:lnTo>
                    <a:pt x="158" y="165"/>
                  </a:lnTo>
                  <a:lnTo>
                    <a:pt x="158" y="97"/>
                  </a:lnTo>
                  <a:lnTo>
                    <a:pt x="198" y="83"/>
                  </a:lnTo>
                  <a:lnTo>
                    <a:pt x="235" y="98"/>
                  </a:lnTo>
                  <a:lnTo>
                    <a:pt x="235" y="165"/>
                  </a:lnTo>
                  <a:lnTo>
                    <a:pt x="258" y="165"/>
                  </a:lnTo>
                  <a:lnTo>
                    <a:pt x="258" y="0"/>
                  </a:lnTo>
                  <a:lnTo>
                    <a:pt x="332" y="0"/>
                  </a:lnTo>
                  <a:lnTo>
                    <a:pt x="332" y="165"/>
                  </a:lnTo>
                  <a:lnTo>
                    <a:pt x="349" y="165"/>
                  </a:lnTo>
                  <a:lnTo>
                    <a:pt x="376" y="207"/>
                  </a:lnTo>
                  <a:lnTo>
                    <a:pt x="376" y="221"/>
                  </a:lnTo>
                  <a:close/>
                </a:path>
              </a:pathLst>
            </a:custGeom>
            <a:grpFill/>
            <a:ln w="9525">
              <a:noFill/>
              <a:round/>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9" name="Oval 7"/>
            <p:cNvSpPr>
              <a:spLocks noChangeArrowheads="1"/>
            </p:cNvSpPr>
            <p:nvPr>
              <p:custDataLst>
                <p:tags r:id="rId71"/>
              </p:custDataLst>
            </p:nvPr>
          </p:nvSpPr>
          <p:spPr bwMode="gray">
            <a:xfrm>
              <a:off x="9994900" y="2597150"/>
              <a:ext cx="28575" cy="30163"/>
            </a:xfrm>
            <a:prstGeom prst="ellipse">
              <a:avLst/>
            </a:prstGeom>
            <a:grpFill/>
            <a:ln w="9525">
              <a:noFill/>
              <a:round/>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0" name="Oval 8"/>
            <p:cNvSpPr>
              <a:spLocks noChangeArrowheads="1"/>
            </p:cNvSpPr>
            <p:nvPr>
              <p:custDataLst>
                <p:tags r:id="rId72"/>
              </p:custDataLst>
            </p:nvPr>
          </p:nvSpPr>
          <p:spPr bwMode="gray">
            <a:xfrm>
              <a:off x="10090150" y="2597150"/>
              <a:ext cx="30163" cy="30163"/>
            </a:xfrm>
            <a:prstGeom prst="ellipse">
              <a:avLst/>
            </a:prstGeom>
            <a:grpFill/>
            <a:ln w="9525">
              <a:noFill/>
              <a:round/>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1" name="Rectangle 9"/>
            <p:cNvSpPr>
              <a:spLocks noChangeArrowheads="1"/>
            </p:cNvSpPr>
            <p:nvPr>
              <p:custDataLst>
                <p:tags r:id="rId73"/>
              </p:custDataLst>
            </p:nvPr>
          </p:nvSpPr>
          <p:spPr bwMode="gray">
            <a:xfrm>
              <a:off x="9777413" y="2386013"/>
              <a:ext cx="11113" cy="22225"/>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2" name="Rectangle 10"/>
            <p:cNvSpPr>
              <a:spLocks noChangeArrowheads="1"/>
            </p:cNvSpPr>
            <p:nvPr>
              <p:custDataLst>
                <p:tags r:id="rId74"/>
              </p:custDataLst>
            </p:nvPr>
          </p:nvSpPr>
          <p:spPr bwMode="gray">
            <a:xfrm>
              <a:off x="9820275" y="2414588"/>
              <a:ext cx="11113" cy="23813"/>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3" name="Rectangle 11"/>
            <p:cNvSpPr>
              <a:spLocks noChangeArrowheads="1"/>
            </p:cNvSpPr>
            <p:nvPr>
              <p:custDataLst>
                <p:tags r:id="rId75"/>
              </p:custDataLst>
            </p:nvPr>
          </p:nvSpPr>
          <p:spPr bwMode="gray">
            <a:xfrm>
              <a:off x="9777413" y="2455863"/>
              <a:ext cx="11113" cy="23813"/>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4" name="Rectangle 12"/>
            <p:cNvSpPr>
              <a:spLocks noChangeArrowheads="1"/>
            </p:cNvSpPr>
            <p:nvPr>
              <p:custDataLst>
                <p:tags r:id="rId76"/>
              </p:custDataLst>
            </p:nvPr>
          </p:nvSpPr>
          <p:spPr bwMode="gray">
            <a:xfrm>
              <a:off x="9820275" y="2486025"/>
              <a:ext cx="11113" cy="23813"/>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5" name="Rectangle 13"/>
            <p:cNvSpPr>
              <a:spLocks noChangeArrowheads="1"/>
            </p:cNvSpPr>
            <p:nvPr>
              <p:custDataLst>
                <p:tags r:id="rId77"/>
              </p:custDataLst>
            </p:nvPr>
          </p:nvSpPr>
          <p:spPr bwMode="gray">
            <a:xfrm>
              <a:off x="9947275" y="2459038"/>
              <a:ext cx="11113" cy="22225"/>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6" name="Rectangle 14"/>
            <p:cNvSpPr>
              <a:spLocks noChangeArrowheads="1"/>
            </p:cNvSpPr>
            <p:nvPr>
              <p:custDataLst>
                <p:tags r:id="rId78"/>
              </p:custDataLst>
            </p:nvPr>
          </p:nvSpPr>
          <p:spPr bwMode="gray">
            <a:xfrm>
              <a:off x="9977438" y="2459038"/>
              <a:ext cx="11113" cy="22225"/>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7" name="Rectangle 15"/>
            <p:cNvSpPr>
              <a:spLocks noChangeArrowheads="1"/>
            </p:cNvSpPr>
            <p:nvPr>
              <p:custDataLst>
                <p:tags r:id="rId79"/>
              </p:custDataLst>
            </p:nvPr>
          </p:nvSpPr>
          <p:spPr bwMode="gray">
            <a:xfrm>
              <a:off x="10152063" y="2298700"/>
              <a:ext cx="12700" cy="242888"/>
            </a:xfrm>
            <a:prstGeom prst="rect">
              <a:avLst/>
            </a:prstGeom>
            <a:grpFill/>
            <a:ln w="9525">
              <a:noFill/>
              <a:miter lim="800000"/>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8" name="Freeform 16"/>
            <p:cNvSpPr/>
            <p:nvPr>
              <p:custDataLst>
                <p:tags r:id="rId80"/>
              </p:custDataLst>
            </p:nvPr>
          </p:nvSpPr>
          <p:spPr bwMode="gray">
            <a:xfrm>
              <a:off x="9937750" y="2309813"/>
              <a:ext cx="76200" cy="26988"/>
            </a:xfrm>
            <a:custGeom>
              <a:avLst/>
              <a:gdLst/>
              <a:ahLst/>
              <a:cxnLst>
                <a:cxn ang="0">
                  <a:pos x="58" y="24"/>
                </a:cxn>
                <a:cxn ang="0">
                  <a:pos x="33" y="12"/>
                </a:cxn>
                <a:cxn ang="0">
                  <a:pos x="10" y="24"/>
                </a:cxn>
                <a:cxn ang="0">
                  <a:pos x="0" y="17"/>
                </a:cxn>
                <a:cxn ang="0">
                  <a:pos x="33" y="0"/>
                </a:cxn>
                <a:cxn ang="0">
                  <a:pos x="67" y="17"/>
                </a:cxn>
                <a:cxn ang="0">
                  <a:pos x="58" y="24"/>
                </a:cxn>
              </a:cxnLst>
              <a:rect l="0" t="0" r="r" b="b"/>
              <a:pathLst>
                <a:path w="67" h="24">
                  <a:moveTo>
                    <a:pt x="58" y="24"/>
                  </a:moveTo>
                  <a:cubicBezTo>
                    <a:pt x="58" y="23"/>
                    <a:pt x="49" y="12"/>
                    <a:pt x="33" y="12"/>
                  </a:cubicBezTo>
                  <a:cubicBezTo>
                    <a:pt x="18" y="12"/>
                    <a:pt x="10" y="24"/>
                    <a:pt x="10" y="24"/>
                  </a:cubicBezTo>
                  <a:cubicBezTo>
                    <a:pt x="0" y="17"/>
                    <a:pt x="0" y="17"/>
                    <a:pt x="0" y="17"/>
                  </a:cubicBezTo>
                  <a:cubicBezTo>
                    <a:pt x="0" y="16"/>
                    <a:pt x="12" y="0"/>
                    <a:pt x="33" y="0"/>
                  </a:cubicBezTo>
                  <a:cubicBezTo>
                    <a:pt x="55" y="0"/>
                    <a:pt x="67" y="16"/>
                    <a:pt x="67" y="17"/>
                  </a:cubicBezTo>
                  <a:lnTo>
                    <a:pt x="58" y="24"/>
                  </a:lnTo>
                  <a:close/>
                </a:path>
              </a:pathLst>
            </a:custGeom>
            <a:grpFill/>
            <a:ln w="9525">
              <a:noFill/>
              <a:round/>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9" name="Freeform 17"/>
            <p:cNvSpPr/>
            <p:nvPr>
              <p:custDataLst>
                <p:tags r:id="rId81"/>
              </p:custDataLst>
            </p:nvPr>
          </p:nvSpPr>
          <p:spPr bwMode="gray">
            <a:xfrm>
              <a:off x="9910763" y="2270125"/>
              <a:ext cx="131763" cy="41275"/>
            </a:xfrm>
            <a:custGeom>
              <a:avLst/>
              <a:gdLst/>
              <a:ahLst/>
              <a:cxnLst>
                <a:cxn ang="0">
                  <a:pos x="107" y="36"/>
                </a:cxn>
                <a:cxn ang="0">
                  <a:pos x="58" y="12"/>
                </a:cxn>
                <a:cxn ang="0">
                  <a:pos x="10" y="36"/>
                </a:cxn>
                <a:cxn ang="0">
                  <a:pos x="0" y="29"/>
                </a:cxn>
                <a:cxn ang="0">
                  <a:pos x="58" y="0"/>
                </a:cxn>
                <a:cxn ang="0">
                  <a:pos x="117" y="29"/>
                </a:cxn>
                <a:cxn ang="0">
                  <a:pos x="107" y="36"/>
                </a:cxn>
              </a:cxnLst>
              <a:rect l="0" t="0" r="r" b="b"/>
              <a:pathLst>
                <a:path w="117" h="36">
                  <a:moveTo>
                    <a:pt x="107" y="36"/>
                  </a:moveTo>
                  <a:cubicBezTo>
                    <a:pt x="107" y="36"/>
                    <a:pt x="89" y="12"/>
                    <a:pt x="58" y="12"/>
                  </a:cubicBezTo>
                  <a:cubicBezTo>
                    <a:pt x="27" y="12"/>
                    <a:pt x="10" y="35"/>
                    <a:pt x="10" y="36"/>
                  </a:cubicBezTo>
                  <a:cubicBezTo>
                    <a:pt x="0" y="29"/>
                    <a:pt x="0" y="29"/>
                    <a:pt x="0" y="29"/>
                  </a:cubicBezTo>
                  <a:cubicBezTo>
                    <a:pt x="1" y="28"/>
                    <a:pt x="21" y="0"/>
                    <a:pt x="58" y="0"/>
                  </a:cubicBezTo>
                  <a:cubicBezTo>
                    <a:pt x="95" y="0"/>
                    <a:pt x="116" y="27"/>
                    <a:pt x="117" y="29"/>
                  </a:cubicBezTo>
                  <a:lnTo>
                    <a:pt x="107" y="36"/>
                  </a:lnTo>
                  <a:close/>
                </a:path>
              </a:pathLst>
            </a:custGeom>
            <a:grpFill/>
            <a:ln w="9525">
              <a:noFill/>
              <a:round/>
            </a:ln>
          </p:spPr>
          <p:txBody>
            <a:bodyPr vert="horz" wrap="square" lIns="122183" tIns="61092" rIns="122183" bIns="61092" numCol="1" anchor="t" anchorCtr="0" compatLnSpc="1"/>
            <a:lstStyle/>
            <a:p>
              <a:pPr defTabSz="916410" eaLnBrk="0" fontAlgn="ctr" hangingPunct="0">
                <a:spcBef>
                  <a:spcPct val="0"/>
                </a:spcBef>
                <a:spcAft>
                  <a:spcPct val="0"/>
                </a:spcAft>
                <a:defRPr/>
              </a:pPr>
              <a:endParaRPr lang="en-US" altLang="zh-CN" sz="2405"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90" name="文本框 218"/>
          <p:cNvSpPr txBox="1"/>
          <p:nvPr>
            <p:custDataLst>
              <p:tags r:id="rId56"/>
            </p:custDataLst>
          </p:nvPr>
        </p:nvSpPr>
        <p:spPr bwMode="gray">
          <a:xfrm>
            <a:off x="7866480" y="3997507"/>
            <a:ext cx="1772255" cy="400974"/>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2004" b="1" dirty="0" err="1">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endParaRPr lang="en-US" altLang="zh-CN" sz="2004"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1" name="矩形 290"/>
          <p:cNvSpPr/>
          <p:nvPr>
            <p:custDataLst>
              <p:tags r:id="rId57"/>
            </p:custDataLst>
          </p:nvPr>
        </p:nvSpPr>
        <p:spPr bwMode="gray">
          <a:xfrm>
            <a:off x="2816983" y="4005398"/>
            <a:ext cx="1399554" cy="400974"/>
          </a:xfrm>
          <a:prstGeom prst="rect">
            <a:avLst/>
          </a:prstGeom>
          <a:effectLst>
            <a:glow rad="101600">
              <a:srgbClr val="FFCC66">
                <a:satMod val="175000"/>
                <a:alpha val="40000"/>
              </a:srgbClr>
            </a:glow>
          </a:effectLst>
        </p:spPr>
        <p:txBody>
          <a:bodyPr wrap="none">
            <a:spAutoFit/>
          </a:bodyPr>
          <a:lstStyle/>
          <a:p>
            <a:pPr defTabSz="916410" eaLnBrk="0" fontAlgn="ctr" hangingPunct="0">
              <a:spcBef>
                <a:spcPct val="0"/>
              </a:spcBef>
              <a:spcAft>
                <a:spcPct val="0"/>
              </a:spcAft>
              <a:defRPr/>
            </a:pPr>
            <a:r>
              <a:rPr lang="en-US" altLang="zh-CN" sz="2004" b="1" kern="0" dirty="0" err="1">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endParaRPr lang="en-US" altLang="zh-CN" sz="2004" kern="0"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 name="组合 1"/>
          <p:cNvGrpSpPr/>
          <p:nvPr>
            <p:custDataLst>
              <p:tags r:id="rId58"/>
            </p:custDataLst>
          </p:nvPr>
        </p:nvGrpSpPr>
        <p:grpSpPr bwMode="gray">
          <a:xfrm>
            <a:off x="5512511" y="2193547"/>
            <a:ext cx="1267095" cy="764318"/>
            <a:chOff x="5512511" y="2193547"/>
            <a:chExt cx="1267095" cy="764318"/>
          </a:xfrm>
        </p:grpSpPr>
        <p:sp>
          <p:nvSpPr>
            <p:cNvPr id="292" name="Freeform 170"/>
            <p:cNvSpPr>
              <a:spLocks noEditPoints="1"/>
            </p:cNvSpPr>
            <p:nvPr>
              <p:custDataLst>
                <p:tags r:id="rId66"/>
              </p:custDataLst>
            </p:nvPr>
          </p:nvSpPr>
          <p:spPr bwMode="gray">
            <a:xfrm>
              <a:off x="5512511" y="2193547"/>
              <a:ext cx="1267095" cy="764318"/>
            </a:xfrm>
            <a:custGeom>
              <a:avLst/>
              <a:gdLst>
                <a:gd name="T0" fmla="*/ 2147483647 w 1865"/>
                <a:gd name="T1" fmla="*/ 2147483647 h 1174"/>
                <a:gd name="T2" fmla="*/ 2147483647 w 1865"/>
                <a:gd name="T3" fmla="*/ 2147483647 h 1174"/>
                <a:gd name="T4" fmla="*/ 2147483647 w 1865"/>
                <a:gd name="T5" fmla="*/ 2147483647 h 1174"/>
                <a:gd name="T6" fmla="*/ 2147483647 w 1865"/>
                <a:gd name="T7" fmla="*/ 2147483647 h 1174"/>
                <a:gd name="T8" fmla="*/ 2147483647 w 1865"/>
                <a:gd name="T9" fmla="*/ 2147483647 h 1174"/>
                <a:gd name="T10" fmla="*/ 2147483647 w 1865"/>
                <a:gd name="T11" fmla="*/ 2147483647 h 1174"/>
                <a:gd name="T12" fmla="*/ 2147483647 w 1865"/>
                <a:gd name="T13" fmla="*/ 2147483647 h 1174"/>
                <a:gd name="T14" fmla="*/ 2147483647 w 1865"/>
                <a:gd name="T15" fmla="*/ 2147483647 h 1174"/>
                <a:gd name="T16" fmla="*/ 2147483647 w 1865"/>
                <a:gd name="T17" fmla="*/ 2147483647 h 1174"/>
                <a:gd name="T18" fmla="*/ 2147483647 w 1865"/>
                <a:gd name="T19" fmla="*/ 2147483647 h 1174"/>
                <a:gd name="T20" fmla="*/ 2147483647 w 1865"/>
                <a:gd name="T21" fmla="*/ 2147483647 h 1174"/>
                <a:gd name="T22" fmla="*/ 2147483647 w 1865"/>
                <a:gd name="T23" fmla="*/ 2147483647 h 1174"/>
                <a:gd name="T24" fmla="*/ 2147483647 w 1865"/>
                <a:gd name="T25" fmla="*/ 2147483647 h 1174"/>
                <a:gd name="T26" fmla="*/ 2147483647 w 1865"/>
                <a:gd name="T27" fmla="*/ 2147483647 h 1174"/>
                <a:gd name="T28" fmla="*/ 2147483647 w 1865"/>
                <a:gd name="T29" fmla="*/ 2147483647 h 1174"/>
                <a:gd name="T30" fmla="*/ 2147483647 w 1865"/>
                <a:gd name="T31" fmla="*/ 2147483647 h 1174"/>
                <a:gd name="T32" fmla="*/ 2147483647 w 1865"/>
                <a:gd name="T33" fmla="*/ 2147483647 h 1174"/>
                <a:gd name="T34" fmla="*/ 2147483647 w 1865"/>
                <a:gd name="T35" fmla="*/ 2147483647 h 1174"/>
                <a:gd name="T36" fmla="*/ 2147483647 w 1865"/>
                <a:gd name="T37" fmla="*/ 2147483647 h 1174"/>
                <a:gd name="T38" fmla="*/ 2147483647 w 1865"/>
                <a:gd name="T39" fmla="*/ 2147483647 h 1174"/>
                <a:gd name="T40" fmla="*/ 2147483647 w 1865"/>
                <a:gd name="T41" fmla="*/ 2147483647 h 1174"/>
                <a:gd name="T42" fmla="*/ 2147483647 w 1865"/>
                <a:gd name="T43" fmla="*/ 0 h 1174"/>
                <a:gd name="T44" fmla="*/ 2147483647 w 1865"/>
                <a:gd name="T45" fmla="*/ 2147483647 h 1174"/>
                <a:gd name="T46" fmla="*/ 2147483647 w 1865"/>
                <a:gd name="T47" fmla="*/ 2147483647 h 1174"/>
                <a:gd name="T48" fmla="*/ 2147483647 w 1865"/>
                <a:gd name="T49" fmla="*/ 2147483647 h 1174"/>
                <a:gd name="T50" fmla="*/ 2147483647 w 1865"/>
                <a:gd name="T51" fmla="*/ 2147483647 h 1174"/>
                <a:gd name="T52" fmla="*/ 0 w 1865"/>
                <a:gd name="T53" fmla="*/ 2147483647 h 1174"/>
                <a:gd name="T54" fmla="*/ 0 w 1865"/>
                <a:gd name="T55" fmla="*/ 2147483647 h 1174"/>
                <a:gd name="T56" fmla="*/ 2147483647 w 1865"/>
                <a:gd name="T57" fmla="*/ 2147483647 h 1174"/>
                <a:gd name="T58" fmla="*/ 2147483647 w 1865"/>
                <a:gd name="T59" fmla="*/ 2147483647 h 1174"/>
                <a:gd name="T60" fmla="*/ 2147483647 w 1865"/>
                <a:gd name="T61" fmla="*/ 2147483647 h 1174"/>
                <a:gd name="T62" fmla="*/ 2147483647 w 1865"/>
                <a:gd name="T63" fmla="*/ 2147483647 h 1174"/>
                <a:gd name="T64" fmla="*/ 2147483647 w 1865"/>
                <a:gd name="T65" fmla="*/ 2147483647 h 1174"/>
                <a:gd name="T66" fmla="*/ 2147483647 w 1865"/>
                <a:gd name="T67" fmla="*/ 2147483647 h 1174"/>
                <a:gd name="T68" fmla="*/ 2147483647 w 1865"/>
                <a:gd name="T69" fmla="*/ 2147483647 h 1174"/>
                <a:gd name="T70" fmla="*/ 2147483647 w 1865"/>
                <a:gd name="T71" fmla="*/ 2147483647 h 1174"/>
                <a:gd name="T72" fmla="*/ 2147483647 w 1865"/>
                <a:gd name="T73" fmla="*/ 2147483647 h 1174"/>
                <a:gd name="T74" fmla="*/ 2147483647 w 1865"/>
                <a:gd name="T75" fmla="*/ 2147483647 h 1174"/>
                <a:gd name="T76" fmla="*/ 2147483647 w 1865"/>
                <a:gd name="T77" fmla="*/ 2147483647 h 1174"/>
                <a:gd name="T78" fmla="*/ 2147483647 w 1865"/>
                <a:gd name="T79" fmla="*/ 2147483647 h 1174"/>
                <a:gd name="T80" fmla="*/ 2147483647 w 1865"/>
                <a:gd name="T81" fmla="*/ 2147483647 h 1174"/>
                <a:gd name="T82" fmla="*/ 2147483647 w 1865"/>
                <a:gd name="T83" fmla="*/ 2147483647 h 1174"/>
                <a:gd name="T84" fmla="*/ 2147483647 w 1865"/>
                <a:gd name="T85" fmla="*/ 2147483647 h 1174"/>
                <a:gd name="T86" fmla="*/ 2147483647 w 1865"/>
                <a:gd name="T87" fmla="*/ 2147483647 h 1174"/>
                <a:gd name="T88" fmla="*/ 2147483647 w 1865"/>
                <a:gd name="T89" fmla="*/ 2147483647 h 1174"/>
                <a:gd name="T90" fmla="*/ 2147483647 w 1865"/>
                <a:gd name="T91" fmla="*/ 2147483647 h 1174"/>
                <a:gd name="T92" fmla="*/ 2147483647 w 1865"/>
                <a:gd name="T93" fmla="*/ 2147483647 h 1174"/>
                <a:gd name="T94" fmla="*/ 2147483647 w 1865"/>
                <a:gd name="T95" fmla="*/ 2147483647 h 1174"/>
                <a:gd name="T96" fmla="*/ 2147483647 w 1865"/>
                <a:gd name="T97" fmla="*/ 2147483647 h 117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865"/>
                <a:gd name="T148" fmla="*/ 0 h 1174"/>
                <a:gd name="T149" fmla="*/ 1865 w 1865"/>
                <a:gd name="T150" fmla="*/ 1174 h 117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865" h="1174">
                  <a:moveTo>
                    <a:pt x="1798" y="883"/>
                  </a:moveTo>
                  <a:lnTo>
                    <a:pt x="1798" y="883"/>
                  </a:lnTo>
                  <a:cubicBezTo>
                    <a:pt x="1798" y="901"/>
                    <a:pt x="1783" y="916"/>
                    <a:pt x="1765" y="916"/>
                  </a:cubicBezTo>
                  <a:lnTo>
                    <a:pt x="1308" y="916"/>
                  </a:lnTo>
                  <a:cubicBezTo>
                    <a:pt x="1388" y="797"/>
                    <a:pt x="1429" y="657"/>
                    <a:pt x="1450" y="534"/>
                  </a:cubicBezTo>
                  <a:lnTo>
                    <a:pt x="1765" y="534"/>
                  </a:lnTo>
                  <a:cubicBezTo>
                    <a:pt x="1783" y="534"/>
                    <a:pt x="1798" y="549"/>
                    <a:pt x="1798" y="567"/>
                  </a:cubicBezTo>
                  <a:lnTo>
                    <a:pt x="1798" y="883"/>
                  </a:lnTo>
                  <a:close/>
                  <a:moveTo>
                    <a:pt x="100" y="916"/>
                  </a:moveTo>
                  <a:lnTo>
                    <a:pt x="100" y="916"/>
                  </a:lnTo>
                  <a:cubicBezTo>
                    <a:pt x="82" y="916"/>
                    <a:pt x="67" y="901"/>
                    <a:pt x="67" y="883"/>
                  </a:cubicBezTo>
                  <a:lnTo>
                    <a:pt x="67" y="567"/>
                  </a:lnTo>
                  <a:cubicBezTo>
                    <a:pt x="67" y="549"/>
                    <a:pt x="82" y="534"/>
                    <a:pt x="100" y="534"/>
                  </a:cubicBezTo>
                  <a:lnTo>
                    <a:pt x="417" y="534"/>
                  </a:lnTo>
                  <a:cubicBezTo>
                    <a:pt x="437" y="657"/>
                    <a:pt x="479" y="797"/>
                    <a:pt x="559" y="916"/>
                  </a:cubicBezTo>
                  <a:lnTo>
                    <a:pt x="100" y="916"/>
                  </a:lnTo>
                  <a:close/>
                  <a:moveTo>
                    <a:pt x="1765" y="467"/>
                  </a:moveTo>
                  <a:lnTo>
                    <a:pt x="1765" y="467"/>
                  </a:lnTo>
                  <a:lnTo>
                    <a:pt x="1459" y="467"/>
                  </a:lnTo>
                  <a:cubicBezTo>
                    <a:pt x="1475" y="330"/>
                    <a:pt x="1467" y="226"/>
                    <a:pt x="1466" y="215"/>
                  </a:cubicBezTo>
                  <a:lnTo>
                    <a:pt x="1464" y="194"/>
                  </a:lnTo>
                  <a:lnTo>
                    <a:pt x="933" y="0"/>
                  </a:lnTo>
                  <a:lnTo>
                    <a:pt x="374" y="204"/>
                  </a:lnTo>
                  <a:lnTo>
                    <a:pt x="398" y="230"/>
                  </a:lnTo>
                  <a:cubicBezTo>
                    <a:pt x="396" y="265"/>
                    <a:pt x="394" y="355"/>
                    <a:pt x="407" y="467"/>
                  </a:cubicBezTo>
                  <a:lnTo>
                    <a:pt x="100" y="467"/>
                  </a:lnTo>
                  <a:cubicBezTo>
                    <a:pt x="45" y="467"/>
                    <a:pt x="0" y="512"/>
                    <a:pt x="0" y="567"/>
                  </a:cubicBezTo>
                  <a:lnTo>
                    <a:pt x="0" y="883"/>
                  </a:lnTo>
                  <a:cubicBezTo>
                    <a:pt x="0" y="938"/>
                    <a:pt x="45" y="983"/>
                    <a:pt x="100" y="983"/>
                  </a:cubicBezTo>
                  <a:lnTo>
                    <a:pt x="610" y="983"/>
                  </a:lnTo>
                  <a:cubicBezTo>
                    <a:pt x="651" y="1029"/>
                    <a:pt x="699" y="1071"/>
                    <a:pt x="757" y="1105"/>
                  </a:cubicBezTo>
                  <a:cubicBezTo>
                    <a:pt x="757" y="1143"/>
                    <a:pt x="788" y="1174"/>
                    <a:pt x="826" y="1174"/>
                  </a:cubicBezTo>
                  <a:cubicBezTo>
                    <a:pt x="864" y="1174"/>
                    <a:pt x="896" y="1143"/>
                    <a:pt x="896" y="1105"/>
                  </a:cubicBezTo>
                  <a:cubicBezTo>
                    <a:pt x="896" y="1066"/>
                    <a:pt x="864" y="1035"/>
                    <a:pt x="826" y="1035"/>
                  </a:cubicBezTo>
                  <a:cubicBezTo>
                    <a:pt x="812" y="1035"/>
                    <a:pt x="800" y="1039"/>
                    <a:pt x="789" y="1046"/>
                  </a:cubicBezTo>
                  <a:cubicBezTo>
                    <a:pt x="456" y="848"/>
                    <a:pt x="459" y="352"/>
                    <a:pt x="464" y="242"/>
                  </a:cubicBezTo>
                  <a:lnTo>
                    <a:pt x="933" y="71"/>
                  </a:lnTo>
                  <a:lnTo>
                    <a:pt x="1401" y="242"/>
                  </a:lnTo>
                  <a:cubicBezTo>
                    <a:pt x="1405" y="350"/>
                    <a:pt x="1406" y="849"/>
                    <a:pt x="1076" y="1046"/>
                  </a:cubicBezTo>
                  <a:cubicBezTo>
                    <a:pt x="1066" y="1039"/>
                    <a:pt x="1053" y="1035"/>
                    <a:pt x="1039" y="1035"/>
                  </a:cubicBezTo>
                  <a:cubicBezTo>
                    <a:pt x="1001" y="1035"/>
                    <a:pt x="970" y="1066"/>
                    <a:pt x="970" y="1105"/>
                  </a:cubicBezTo>
                  <a:cubicBezTo>
                    <a:pt x="970" y="1143"/>
                    <a:pt x="1001" y="1174"/>
                    <a:pt x="1039" y="1174"/>
                  </a:cubicBezTo>
                  <a:cubicBezTo>
                    <a:pt x="1077" y="1174"/>
                    <a:pt x="1108" y="1143"/>
                    <a:pt x="1109" y="1105"/>
                  </a:cubicBezTo>
                  <a:cubicBezTo>
                    <a:pt x="1167" y="1071"/>
                    <a:pt x="1216" y="1029"/>
                    <a:pt x="1257" y="982"/>
                  </a:cubicBezTo>
                  <a:cubicBezTo>
                    <a:pt x="1258" y="982"/>
                    <a:pt x="1259" y="983"/>
                    <a:pt x="1260" y="983"/>
                  </a:cubicBezTo>
                  <a:lnTo>
                    <a:pt x="1765" y="983"/>
                  </a:lnTo>
                  <a:cubicBezTo>
                    <a:pt x="1820" y="983"/>
                    <a:pt x="1865" y="938"/>
                    <a:pt x="1865" y="883"/>
                  </a:cubicBezTo>
                  <a:lnTo>
                    <a:pt x="1865" y="567"/>
                  </a:lnTo>
                  <a:cubicBezTo>
                    <a:pt x="1865" y="512"/>
                    <a:pt x="1820" y="467"/>
                    <a:pt x="1765" y="467"/>
                  </a:cubicBezTo>
                  <a:close/>
                </a:path>
              </a:pathLst>
            </a:custGeom>
            <a:solidFill>
              <a:srgbClr val="2D80BA"/>
            </a:solid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3" name="Freeform 171"/>
            <p:cNvSpPr>
              <a:spLocks noEditPoints="1"/>
            </p:cNvSpPr>
            <p:nvPr>
              <p:custDataLst>
                <p:tags r:id="rId67"/>
              </p:custDataLst>
            </p:nvPr>
          </p:nvSpPr>
          <p:spPr bwMode="gray">
            <a:xfrm>
              <a:off x="6536743" y="2569562"/>
              <a:ext cx="113088" cy="196609"/>
            </a:xfrm>
            <a:custGeom>
              <a:avLst/>
              <a:gdLst>
                <a:gd name="T0" fmla="*/ 2147483647 w 167"/>
                <a:gd name="T1" fmla="*/ 2147483647 h 304"/>
                <a:gd name="T2" fmla="*/ 2147483647 w 167"/>
                <a:gd name="T3" fmla="*/ 2147483647 h 304"/>
                <a:gd name="T4" fmla="*/ 2147483647 w 167"/>
                <a:gd name="T5" fmla="*/ 2147483647 h 304"/>
                <a:gd name="T6" fmla="*/ 2147483647 w 167"/>
                <a:gd name="T7" fmla="*/ 2147483647 h 304"/>
                <a:gd name="T8" fmla="*/ 2147483647 w 167"/>
                <a:gd name="T9" fmla="*/ 2147483647 h 304"/>
                <a:gd name="T10" fmla="*/ 2147483647 w 167"/>
                <a:gd name="T11" fmla="*/ 2147483647 h 304"/>
                <a:gd name="T12" fmla="*/ 2147483647 w 167"/>
                <a:gd name="T13" fmla="*/ 2147483647 h 304"/>
                <a:gd name="T14" fmla="*/ 2147483647 w 167"/>
                <a:gd name="T15" fmla="*/ 2147483647 h 304"/>
                <a:gd name="T16" fmla="*/ 2147483647 w 167"/>
                <a:gd name="T17" fmla="*/ 2147483647 h 304"/>
                <a:gd name="T18" fmla="*/ 2147483647 w 167"/>
                <a:gd name="T19" fmla="*/ 2147483647 h 304"/>
                <a:gd name="T20" fmla="*/ 2147483647 w 167"/>
                <a:gd name="T21" fmla="*/ 0 h 304"/>
                <a:gd name="T22" fmla="*/ 2147483647 w 167"/>
                <a:gd name="T23" fmla="*/ 2147483647 h 304"/>
                <a:gd name="T24" fmla="*/ 2147483647 w 167"/>
                <a:gd name="T25" fmla="*/ 2147483647 h 304"/>
                <a:gd name="T26" fmla="*/ 2147483647 w 167"/>
                <a:gd name="T27" fmla="*/ 2147483647 h 304"/>
                <a:gd name="T28" fmla="*/ 0 w 167"/>
                <a:gd name="T29" fmla="*/ 2147483647 h 304"/>
                <a:gd name="T30" fmla="*/ 0 w 167"/>
                <a:gd name="T31" fmla="*/ 2147483647 h 304"/>
                <a:gd name="T32" fmla="*/ 2147483647 w 167"/>
                <a:gd name="T33" fmla="*/ 2147483647 h 304"/>
                <a:gd name="T34" fmla="*/ 2147483647 w 167"/>
                <a:gd name="T35" fmla="*/ 2147483647 h 304"/>
                <a:gd name="T36" fmla="*/ 2147483647 w 167"/>
                <a:gd name="T37" fmla="*/ 2147483647 h 304"/>
                <a:gd name="T38" fmla="*/ 2147483647 w 167"/>
                <a:gd name="T39" fmla="*/ 2147483647 h 304"/>
                <a:gd name="T40" fmla="*/ 2147483647 w 167"/>
                <a:gd name="T41" fmla="*/ 2147483647 h 304"/>
                <a:gd name="T42" fmla="*/ 2147483647 w 167"/>
                <a:gd name="T43" fmla="*/ 2147483647 h 304"/>
                <a:gd name="T44" fmla="*/ 2147483647 w 167"/>
                <a:gd name="T45" fmla="*/ 2147483647 h 304"/>
                <a:gd name="T46" fmla="*/ 2147483647 w 167"/>
                <a:gd name="T47" fmla="*/ 2147483647 h 304"/>
                <a:gd name="T48" fmla="*/ 2147483647 w 167"/>
                <a:gd name="T49" fmla="*/ 2147483647 h 304"/>
                <a:gd name="T50" fmla="*/ 2147483647 w 167"/>
                <a:gd name="T51" fmla="*/ 2147483647 h 3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7"/>
                <a:gd name="T79" fmla="*/ 0 h 304"/>
                <a:gd name="T80" fmla="*/ 167 w 167"/>
                <a:gd name="T81" fmla="*/ 304 h 30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7" h="304">
                  <a:moveTo>
                    <a:pt x="113" y="168"/>
                  </a:moveTo>
                  <a:lnTo>
                    <a:pt x="113" y="168"/>
                  </a:lnTo>
                  <a:lnTo>
                    <a:pt x="53" y="168"/>
                  </a:lnTo>
                  <a:lnTo>
                    <a:pt x="53" y="127"/>
                  </a:lnTo>
                  <a:lnTo>
                    <a:pt x="113" y="127"/>
                  </a:lnTo>
                  <a:lnTo>
                    <a:pt x="113" y="168"/>
                  </a:lnTo>
                  <a:close/>
                  <a:moveTo>
                    <a:pt x="140" y="74"/>
                  </a:moveTo>
                  <a:lnTo>
                    <a:pt x="140" y="74"/>
                  </a:lnTo>
                  <a:lnTo>
                    <a:pt x="110" y="74"/>
                  </a:lnTo>
                  <a:lnTo>
                    <a:pt x="110" y="27"/>
                  </a:lnTo>
                  <a:cubicBezTo>
                    <a:pt x="110" y="12"/>
                    <a:pt x="98" y="0"/>
                    <a:pt x="83" y="0"/>
                  </a:cubicBezTo>
                  <a:cubicBezTo>
                    <a:pt x="69" y="0"/>
                    <a:pt x="57" y="12"/>
                    <a:pt x="57" y="27"/>
                  </a:cubicBezTo>
                  <a:lnTo>
                    <a:pt x="57" y="74"/>
                  </a:lnTo>
                  <a:lnTo>
                    <a:pt x="27" y="74"/>
                  </a:lnTo>
                  <a:cubicBezTo>
                    <a:pt x="12" y="74"/>
                    <a:pt x="0" y="86"/>
                    <a:pt x="0" y="101"/>
                  </a:cubicBezTo>
                  <a:lnTo>
                    <a:pt x="0" y="195"/>
                  </a:lnTo>
                  <a:cubicBezTo>
                    <a:pt x="0" y="210"/>
                    <a:pt x="12" y="222"/>
                    <a:pt x="27" y="222"/>
                  </a:cubicBezTo>
                  <a:lnTo>
                    <a:pt x="57" y="222"/>
                  </a:lnTo>
                  <a:lnTo>
                    <a:pt x="57" y="278"/>
                  </a:lnTo>
                  <a:cubicBezTo>
                    <a:pt x="57" y="292"/>
                    <a:pt x="69" y="304"/>
                    <a:pt x="83" y="304"/>
                  </a:cubicBezTo>
                  <a:cubicBezTo>
                    <a:pt x="98" y="304"/>
                    <a:pt x="110" y="292"/>
                    <a:pt x="110" y="278"/>
                  </a:cubicBezTo>
                  <a:lnTo>
                    <a:pt x="110" y="222"/>
                  </a:lnTo>
                  <a:lnTo>
                    <a:pt x="140" y="222"/>
                  </a:lnTo>
                  <a:cubicBezTo>
                    <a:pt x="155" y="222"/>
                    <a:pt x="167" y="210"/>
                    <a:pt x="167" y="195"/>
                  </a:cubicBezTo>
                  <a:lnTo>
                    <a:pt x="167" y="101"/>
                  </a:lnTo>
                  <a:cubicBezTo>
                    <a:pt x="167" y="86"/>
                    <a:pt x="155" y="74"/>
                    <a:pt x="140" y="74"/>
                  </a:cubicBezTo>
                  <a:close/>
                </a:path>
              </a:pathLst>
            </a:custGeom>
            <a:solidFill>
              <a:srgbClr val="2D80BA"/>
            </a:solid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4" name="Freeform 172"/>
            <p:cNvSpPr>
              <a:spLocks noEditPoints="1"/>
            </p:cNvSpPr>
            <p:nvPr>
              <p:custDataLst>
                <p:tags r:id="rId68"/>
              </p:custDataLst>
            </p:nvPr>
          </p:nvSpPr>
          <p:spPr bwMode="gray">
            <a:xfrm>
              <a:off x="5636760" y="2618714"/>
              <a:ext cx="154210" cy="93390"/>
            </a:xfrm>
            <a:custGeom>
              <a:avLst/>
              <a:gdLst>
                <a:gd name="T0" fmla="*/ 2147483647 w 226"/>
                <a:gd name="T1" fmla="*/ 2147483647 h 145"/>
                <a:gd name="T2" fmla="*/ 2147483647 w 226"/>
                <a:gd name="T3" fmla="*/ 2147483647 h 145"/>
                <a:gd name="T4" fmla="*/ 2147483647 w 226"/>
                <a:gd name="T5" fmla="*/ 2147483647 h 145"/>
                <a:gd name="T6" fmla="*/ 2147483647 w 226"/>
                <a:gd name="T7" fmla="*/ 2147483647 h 145"/>
                <a:gd name="T8" fmla="*/ 2147483647 w 226"/>
                <a:gd name="T9" fmla="*/ 2147483647 h 145"/>
                <a:gd name="T10" fmla="*/ 2147483647 w 226"/>
                <a:gd name="T11" fmla="*/ 2147483647 h 145"/>
                <a:gd name="T12" fmla="*/ 2147483647 w 226"/>
                <a:gd name="T13" fmla="*/ 2147483647 h 145"/>
                <a:gd name="T14" fmla="*/ 2147483647 w 226"/>
                <a:gd name="T15" fmla="*/ 2147483647 h 145"/>
                <a:gd name="T16" fmla="*/ 2147483647 w 226"/>
                <a:gd name="T17" fmla="*/ 2147483647 h 145"/>
                <a:gd name="T18" fmla="*/ 2147483647 w 226"/>
                <a:gd name="T19" fmla="*/ 2147483647 h 145"/>
                <a:gd name="T20" fmla="*/ 2147483647 w 226"/>
                <a:gd name="T21" fmla="*/ 2147483647 h 145"/>
                <a:gd name="T22" fmla="*/ 2147483647 w 226"/>
                <a:gd name="T23" fmla="*/ 2147483647 h 145"/>
                <a:gd name="T24" fmla="*/ 0 w 226"/>
                <a:gd name="T25" fmla="*/ 2147483647 h 145"/>
                <a:gd name="T26" fmla="*/ 0 w 226"/>
                <a:gd name="T27" fmla="*/ 2147483647 h 145"/>
                <a:gd name="T28" fmla="*/ 2147483647 w 226"/>
                <a:gd name="T29" fmla="*/ 2147483647 h 145"/>
                <a:gd name="T30" fmla="*/ 2147483647 w 226"/>
                <a:gd name="T31" fmla="*/ 0 h 145"/>
                <a:gd name="T32" fmla="*/ 0 w 226"/>
                <a:gd name="T33" fmla="*/ 0 h 145"/>
                <a:gd name="T34" fmla="*/ 0 w 226"/>
                <a:gd name="T35" fmla="*/ 2147483647 h 1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6"/>
                <a:gd name="T55" fmla="*/ 0 h 145"/>
                <a:gd name="T56" fmla="*/ 226 w 226"/>
                <a:gd name="T57" fmla="*/ 145 h 14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6" h="145">
                  <a:moveTo>
                    <a:pt x="173" y="92"/>
                  </a:moveTo>
                  <a:lnTo>
                    <a:pt x="173" y="92"/>
                  </a:lnTo>
                  <a:lnTo>
                    <a:pt x="135" y="92"/>
                  </a:lnTo>
                  <a:lnTo>
                    <a:pt x="135" y="54"/>
                  </a:lnTo>
                  <a:lnTo>
                    <a:pt x="173" y="54"/>
                  </a:lnTo>
                  <a:lnTo>
                    <a:pt x="173" y="92"/>
                  </a:lnTo>
                  <a:close/>
                  <a:moveTo>
                    <a:pt x="53" y="54"/>
                  </a:moveTo>
                  <a:lnTo>
                    <a:pt x="53" y="54"/>
                  </a:lnTo>
                  <a:lnTo>
                    <a:pt x="91" y="54"/>
                  </a:lnTo>
                  <a:lnTo>
                    <a:pt x="91" y="92"/>
                  </a:lnTo>
                  <a:lnTo>
                    <a:pt x="53" y="92"/>
                  </a:lnTo>
                  <a:lnTo>
                    <a:pt x="53" y="54"/>
                  </a:lnTo>
                  <a:close/>
                  <a:moveTo>
                    <a:pt x="0" y="145"/>
                  </a:moveTo>
                  <a:lnTo>
                    <a:pt x="0" y="145"/>
                  </a:lnTo>
                  <a:lnTo>
                    <a:pt x="226" y="145"/>
                  </a:lnTo>
                  <a:lnTo>
                    <a:pt x="226" y="0"/>
                  </a:lnTo>
                  <a:lnTo>
                    <a:pt x="0" y="0"/>
                  </a:lnTo>
                  <a:lnTo>
                    <a:pt x="0" y="145"/>
                  </a:lnTo>
                  <a:close/>
                </a:path>
              </a:pathLst>
            </a:custGeom>
            <a:solidFill>
              <a:srgbClr val="2D80BA"/>
            </a:solidFill>
            <a:ln>
              <a:noFill/>
            </a:ln>
          </p:spPr>
          <p:txBody>
            <a:bodyPr/>
            <a:lstStyle/>
            <a:p>
              <a:pPr defTabSz="1221831" eaLnBrk="0" fontAlgn="ctr" hangingPunct="0">
                <a:spcBef>
                  <a:spcPct val="0"/>
                </a:spcBef>
                <a:spcAft>
                  <a:spcPct val="0"/>
                </a:spcAft>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5" name="Freeform 173"/>
            <p:cNvSpPr>
              <a:spLocks noEditPoints="1"/>
            </p:cNvSpPr>
            <p:nvPr>
              <p:custDataLst>
                <p:tags r:id="rId69"/>
              </p:custDataLst>
            </p:nvPr>
          </p:nvSpPr>
          <p:spPr bwMode="gray">
            <a:xfrm>
              <a:off x="5881331" y="2316428"/>
              <a:ext cx="529455" cy="511183"/>
            </a:xfrm>
            <a:custGeom>
              <a:avLst/>
              <a:gdLst>
                <a:gd name="T0" fmla="*/ 2147483647 w 780"/>
                <a:gd name="T1" fmla="*/ 2147483647 h 789"/>
                <a:gd name="T2" fmla="*/ 2147483647 w 780"/>
                <a:gd name="T3" fmla="*/ 2147483647 h 789"/>
                <a:gd name="T4" fmla="*/ 2147483647 w 780"/>
                <a:gd name="T5" fmla="*/ 2147483647 h 789"/>
                <a:gd name="T6" fmla="*/ 2147483647 w 780"/>
                <a:gd name="T7" fmla="*/ 2147483647 h 789"/>
                <a:gd name="T8" fmla="*/ 2147483647 w 780"/>
                <a:gd name="T9" fmla="*/ 2147483647 h 789"/>
                <a:gd name="T10" fmla="*/ 2147483647 w 780"/>
                <a:gd name="T11" fmla="*/ 2147483647 h 789"/>
                <a:gd name="T12" fmla="*/ 2147483647 w 780"/>
                <a:gd name="T13" fmla="*/ 2147483647 h 789"/>
                <a:gd name="T14" fmla="*/ 2147483647 w 780"/>
                <a:gd name="T15" fmla="*/ 2147483647 h 789"/>
                <a:gd name="T16" fmla="*/ 2147483647 w 780"/>
                <a:gd name="T17" fmla="*/ 2147483647 h 789"/>
                <a:gd name="T18" fmla="*/ 2147483647 w 780"/>
                <a:gd name="T19" fmla="*/ 2147483647 h 789"/>
                <a:gd name="T20" fmla="*/ 2147483647 w 780"/>
                <a:gd name="T21" fmla="*/ 2147483647 h 789"/>
                <a:gd name="T22" fmla="*/ 2147483647 w 780"/>
                <a:gd name="T23" fmla="*/ 2147483647 h 789"/>
                <a:gd name="T24" fmla="*/ 2147483647 w 780"/>
                <a:gd name="T25" fmla="*/ 2147483647 h 789"/>
                <a:gd name="T26" fmla="*/ 2147483647 w 780"/>
                <a:gd name="T27" fmla="*/ 2147483647 h 789"/>
                <a:gd name="T28" fmla="*/ 2147483647 w 780"/>
                <a:gd name="T29" fmla="*/ 2147483647 h 789"/>
                <a:gd name="T30" fmla="*/ 2147483647 w 780"/>
                <a:gd name="T31" fmla="*/ 2147483647 h 789"/>
                <a:gd name="T32" fmla="*/ 2147483647 w 780"/>
                <a:gd name="T33" fmla="*/ 0 h 789"/>
                <a:gd name="T34" fmla="*/ 2147483647 w 780"/>
                <a:gd name="T35" fmla="*/ 2147483647 h 789"/>
                <a:gd name="T36" fmla="*/ 2147483647 w 780"/>
                <a:gd name="T37" fmla="*/ 2147483647 h 789"/>
                <a:gd name="T38" fmla="*/ 2147483647 w 780"/>
                <a:gd name="T39" fmla="*/ 2147483647 h 789"/>
                <a:gd name="T40" fmla="*/ 2147483647 w 780"/>
                <a:gd name="T41" fmla="*/ 2147483647 h 789"/>
                <a:gd name="T42" fmla="*/ 2147483647 w 780"/>
                <a:gd name="T43" fmla="*/ 2147483647 h 789"/>
                <a:gd name="T44" fmla="*/ 2147483647 w 780"/>
                <a:gd name="T45" fmla="*/ 2147483647 h 789"/>
                <a:gd name="T46" fmla="*/ 2147483647 w 780"/>
                <a:gd name="T47" fmla="*/ 2147483647 h 789"/>
                <a:gd name="T48" fmla="*/ 2147483647 w 780"/>
                <a:gd name="T49" fmla="*/ 2147483647 h 789"/>
                <a:gd name="T50" fmla="*/ 2147483647 w 780"/>
                <a:gd name="T51" fmla="*/ 2147483647 h 7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80"/>
                <a:gd name="T79" fmla="*/ 0 h 789"/>
                <a:gd name="T80" fmla="*/ 780 w 780"/>
                <a:gd name="T81" fmla="*/ 789 h 78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80" h="789">
                  <a:moveTo>
                    <a:pt x="380" y="720"/>
                  </a:moveTo>
                  <a:lnTo>
                    <a:pt x="380" y="720"/>
                  </a:lnTo>
                  <a:cubicBezTo>
                    <a:pt x="301" y="699"/>
                    <a:pt x="244" y="656"/>
                    <a:pt x="202" y="604"/>
                  </a:cubicBezTo>
                  <a:lnTo>
                    <a:pt x="673" y="223"/>
                  </a:lnTo>
                  <a:cubicBezTo>
                    <a:pt x="670" y="357"/>
                    <a:pt x="633" y="652"/>
                    <a:pt x="380" y="720"/>
                  </a:cubicBezTo>
                  <a:close/>
                  <a:moveTo>
                    <a:pt x="86" y="178"/>
                  </a:moveTo>
                  <a:lnTo>
                    <a:pt x="86" y="178"/>
                  </a:lnTo>
                  <a:lnTo>
                    <a:pt x="380" y="71"/>
                  </a:lnTo>
                  <a:lnTo>
                    <a:pt x="638" y="166"/>
                  </a:lnTo>
                  <a:lnTo>
                    <a:pt x="165" y="548"/>
                  </a:lnTo>
                  <a:cubicBezTo>
                    <a:pt x="87" y="410"/>
                    <a:pt x="85" y="237"/>
                    <a:pt x="86" y="178"/>
                  </a:cubicBezTo>
                  <a:close/>
                  <a:moveTo>
                    <a:pt x="738" y="152"/>
                  </a:moveTo>
                  <a:lnTo>
                    <a:pt x="738" y="152"/>
                  </a:lnTo>
                  <a:lnTo>
                    <a:pt x="737" y="130"/>
                  </a:lnTo>
                  <a:lnTo>
                    <a:pt x="380" y="0"/>
                  </a:lnTo>
                  <a:lnTo>
                    <a:pt x="23" y="130"/>
                  </a:lnTo>
                  <a:lnTo>
                    <a:pt x="21" y="152"/>
                  </a:lnTo>
                  <a:cubicBezTo>
                    <a:pt x="21" y="155"/>
                    <a:pt x="0" y="420"/>
                    <a:pt x="125" y="611"/>
                  </a:cubicBezTo>
                  <a:cubicBezTo>
                    <a:pt x="126" y="614"/>
                    <a:pt x="127" y="617"/>
                    <a:pt x="129" y="619"/>
                  </a:cubicBezTo>
                  <a:cubicBezTo>
                    <a:pt x="130" y="620"/>
                    <a:pt x="131" y="621"/>
                    <a:pt x="132" y="622"/>
                  </a:cubicBezTo>
                  <a:cubicBezTo>
                    <a:pt x="184" y="697"/>
                    <a:pt x="261" y="760"/>
                    <a:pt x="372" y="787"/>
                  </a:cubicBezTo>
                  <a:lnTo>
                    <a:pt x="380" y="789"/>
                  </a:lnTo>
                  <a:lnTo>
                    <a:pt x="388" y="787"/>
                  </a:lnTo>
                  <a:cubicBezTo>
                    <a:pt x="780" y="690"/>
                    <a:pt x="739" y="157"/>
                    <a:pt x="738" y="152"/>
                  </a:cubicBezTo>
                  <a:close/>
                </a:path>
              </a:pathLst>
            </a:custGeom>
            <a:solidFill>
              <a:srgbClr val="2D80BA"/>
            </a:solidFill>
            <a:ln>
              <a:noFill/>
            </a:ln>
          </p:spPr>
          <p:txBody>
            <a:bodyPr/>
            <a:lstStyle/>
            <a:p>
              <a:pPr defTabSz="1221831" eaLnBrk="0" fontAlgn="ctr" hangingPunct="0">
                <a:spcBef>
                  <a:spcPct val="0"/>
                </a:spcBef>
                <a:spcAft>
                  <a:spcPct val="0"/>
                </a:spcAft>
                <a:defRPr/>
              </a:pPr>
              <a:endParaRPr lang="en-US" altLang="zh-CN" sz="1804"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96" name="文本框 220"/>
          <p:cNvSpPr txBox="1"/>
          <p:nvPr>
            <p:custDataLst>
              <p:tags r:id="rId59"/>
            </p:custDataLst>
          </p:nvPr>
        </p:nvSpPr>
        <p:spPr bwMode="gray">
          <a:xfrm>
            <a:off x="5267160" y="3018298"/>
            <a:ext cx="1757797" cy="400974"/>
          </a:xfrm>
          <a:prstGeom prst="rect">
            <a:avLst/>
          </a:prstGeom>
          <a:noFill/>
        </p:spPr>
        <p:txBody>
          <a:bodyPr wrap="none" rtlCol="0" anchor="ctr">
            <a:spAutoFit/>
          </a:bodyPr>
          <a:lstStyle>
            <a:defPPr>
              <a:defRPr lang="en-US"/>
            </a:defPPr>
            <a:lvl1pPr marL="0" algn="l" defTabSz="890270" rtl="0" eaLnBrk="1" latinLnBrk="0" hangingPunct="1">
              <a:defRPr sz="1755" kern="1200">
                <a:solidFill>
                  <a:schemeClr val="tx1"/>
                </a:solidFill>
                <a:latin typeface="+mn-lt"/>
                <a:ea typeface="+mn-ea"/>
                <a:cs typeface="+mn-cs"/>
              </a:defRPr>
            </a:lvl1pPr>
            <a:lvl2pPr marL="445135" algn="l" defTabSz="890270" rtl="0" eaLnBrk="1" latinLnBrk="0" hangingPunct="1">
              <a:defRPr sz="1755" kern="1200">
                <a:solidFill>
                  <a:schemeClr val="tx1"/>
                </a:solidFill>
                <a:latin typeface="+mn-lt"/>
                <a:ea typeface="+mn-ea"/>
                <a:cs typeface="+mn-cs"/>
              </a:defRPr>
            </a:lvl2pPr>
            <a:lvl3pPr marL="890270" algn="l" defTabSz="890270" rtl="0" eaLnBrk="1" latinLnBrk="0" hangingPunct="1">
              <a:defRPr sz="1755" kern="1200">
                <a:solidFill>
                  <a:schemeClr val="tx1"/>
                </a:solidFill>
                <a:latin typeface="+mn-lt"/>
                <a:ea typeface="+mn-ea"/>
                <a:cs typeface="+mn-cs"/>
              </a:defRPr>
            </a:lvl3pPr>
            <a:lvl4pPr marL="1336040" algn="l" defTabSz="890270" rtl="0" eaLnBrk="1" latinLnBrk="0" hangingPunct="1">
              <a:defRPr sz="1755" kern="1200">
                <a:solidFill>
                  <a:schemeClr val="tx1"/>
                </a:solidFill>
                <a:latin typeface="+mn-lt"/>
                <a:ea typeface="+mn-ea"/>
                <a:cs typeface="+mn-cs"/>
              </a:defRPr>
            </a:lvl4pPr>
            <a:lvl5pPr marL="1781175" algn="l" defTabSz="890270" rtl="0" eaLnBrk="1" latinLnBrk="0" hangingPunct="1">
              <a:defRPr sz="1755" kern="1200">
                <a:solidFill>
                  <a:schemeClr val="tx1"/>
                </a:solidFill>
                <a:latin typeface="+mn-lt"/>
                <a:ea typeface="+mn-ea"/>
                <a:cs typeface="+mn-cs"/>
              </a:defRPr>
            </a:lvl5pPr>
            <a:lvl6pPr marL="2226310" algn="l" defTabSz="890270" rtl="0" eaLnBrk="1" latinLnBrk="0" hangingPunct="1">
              <a:defRPr sz="1755" kern="1200">
                <a:solidFill>
                  <a:schemeClr val="tx1"/>
                </a:solidFill>
                <a:latin typeface="+mn-lt"/>
                <a:ea typeface="+mn-ea"/>
                <a:cs typeface="+mn-cs"/>
              </a:defRPr>
            </a:lvl6pPr>
            <a:lvl7pPr marL="2671445" algn="l" defTabSz="890270" rtl="0" eaLnBrk="1" latinLnBrk="0" hangingPunct="1">
              <a:defRPr sz="1755" kern="1200">
                <a:solidFill>
                  <a:schemeClr val="tx1"/>
                </a:solidFill>
                <a:latin typeface="+mn-lt"/>
                <a:ea typeface="+mn-ea"/>
                <a:cs typeface="+mn-cs"/>
              </a:defRPr>
            </a:lvl7pPr>
            <a:lvl8pPr marL="3116580" algn="l" defTabSz="890270" rtl="0" eaLnBrk="1" latinLnBrk="0" hangingPunct="1">
              <a:defRPr sz="1755" kern="1200">
                <a:solidFill>
                  <a:schemeClr val="tx1"/>
                </a:solidFill>
                <a:latin typeface="+mn-lt"/>
                <a:ea typeface="+mn-ea"/>
                <a:cs typeface="+mn-cs"/>
              </a:defRPr>
            </a:lvl8pPr>
            <a:lvl9pPr marL="3561715" algn="l" defTabSz="890270" rtl="0" eaLnBrk="1" latinLnBrk="0" hangingPunct="1">
              <a:defRPr sz="1755" kern="1200">
                <a:solidFill>
                  <a:schemeClr val="tx1"/>
                </a:solidFill>
                <a:latin typeface="+mn-lt"/>
                <a:ea typeface="+mn-ea"/>
                <a:cs typeface="+mn-cs"/>
              </a:defRPr>
            </a:lvl9pPr>
          </a:lstStyle>
          <a:p>
            <a:pPr algn="ctr" fontAlgn="ctr">
              <a:spcBef>
                <a:spcPct val="0"/>
              </a:spcBef>
              <a:spcAft>
                <a:spcPct val="0"/>
              </a:spcAft>
            </a:pPr>
            <a:r>
              <a:rPr lang="en-US" altLang="zh-CN" sz="2004" b="1" dirty="0" err="1">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HiSecEngine</a:t>
            </a:r>
            <a:endParaRPr lang="en-US" altLang="zh-CN" sz="1804"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 name="标题 2"/>
          <p:cNvSpPr>
            <a:spLocks noGrp="1"/>
          </p:cNvSpPr>
          <p:nvPr>
            <p:ph type="title"/>
            <p:custDataLst>
              <p:tags r:id="rId60"/>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Huawei's Four Engines, Ideal for Building Datacom Networks</a:t>
            </a:r>
          </a:p>
        </p:txBody>
      </p:sp>
      <p:sp>
        <p:nvSpPr>
          <p:cNvPr id="298" name="文本框 408"/>
          <p:cNvSpPr txBox="1"/>
          <p:nvPr>
            <p:custDataLst>
              <p:tags r:id="rId61"/>
            </p:custDataLst>
          </p:nvPr>
        </p:nvSpPr>
        <p:spPr bwMode="gray">
          <a:xfrm>
            <a:off x="1493849" y="1266039"/>
            <a:ext cx="2683748" cy="380232"/>
          </a:xfrm>
          <a:prstGeom prst="rect">
            <a:avLst/>
          </a:prstGeom>
          <a:noFill/>
        </p:spPr>
        <p:txBody>
          <a:bodyPr wrap="none" rtlCol="0" anchor="ctr">
            <a:spAutoFit/>
          </a:bodyPr>
          <a:lstStyle/>
          <a:p>
            <a:pPr algn="ctr" defTabSz="916318" fontAlgn="ctr"/>
            <a:r>
              <a:rPr lang="en-US" altLang="zh-CN" sz="1871" b="1" dirty="0">
                <a:latin typeface="Huawei Sans" panose="020C0503030203020204" pitchFamily="34" charset="0"/>
                <a:ea typeface="方正兰亭黑简体" panose="02000000000000000000" pitchFamily="2" charset="-122"/>
                <a:cs typeface="+mn-ea"/>
                <a:sym typeface="Huawei Sans" panose="020C0503030203020204" pitchFamily="34" charset="0"/>
              </a:rPr>
              <a:t>Everything connected</a:t>
            </a:r>
          </a:p>
        </p:txBody>
      </p:sp>
      <p:sp>
        <p:nvSpPr>
          <p:cNvPr id="299" name="文本框 409"/>
          <p:cNvSpPr txBox="1"/>
          <p:nvPr>
            <p:custDataLst>
              <p:tags r:id="rId62"/>
            </p:custDataLst>
          </p:nvPr>
        </p:nvSpPr>
        <p:spPr bwMode="gray">
          <a:xfrm>
            <a:off x="1183637" y="1614467"/>
            <a:ext cx="3498073" cy="276999"/>
          </a:xfrm>
          <a:prstGeom prst="rect">
            <a:avLst/>
          </a:prstGeom>
          <a:noFill/>
        </p:spPr>
        <p:txBody>
          <a:bodyPr wrap="none" rtlCol="0" anchor="ctr">
            <a:spAutoFit/>
          </a:bodyPr>
          <a:lstStyle/>
          <a:p>
            <a:pPr algn="ctr" defTabSz="916318"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Ubiquitous connectivity for ultimate experience</a:t>
            </a:r>
            <a:endParaRPr lang="en-US" altLang="zh-CN" sz="1200" dirty="0">
              <a:solidFill>
                <a:srgbClr val="FFFFFF">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0" name="文本框 420"/>
          <p:cNvSpPr txBox="1"/>
          <p:nvPr>
            <p:custDataLst>
              <p:tags r:id="rId63"/>
            </p:custDataLst>
          </p:nvPr>
        </p:nvSpPr>
        <p:spPr bwMode="gray">
          <a:xfrm>
            <a:off x="4932052" y="1744167"/>
            <a:ext cx="2374369" cy="380232"/>
          </a:xfrm>
          <a:prstGeom prst="rect">
            <a:avLst/>
          </a:prstGeom>
          <a:noFill/>
        </p:spPr>
        <p:txBody>
          <a:bodyPr wrap="none" rtlCol="0" anchor="ctr">
            <a:spAutoFit/>
          </a:bodyPr>
          <a:lstStyle/>
          <a:p>
            <a:pPr algn="ctr" defTabSz="916318" fontAlgn="ctr"/>
            <a:r>
              <a:rPr lang="en-US" altLang="zh-CN" sz="1871" b="1" dirty="0">
                <a:latin typeface="Huawei Sans" panose="020C0503030203020204" pitchFamily="34" charset="0"/>
                <a:ea typeface="方正兰亭黑简体" panose="02000000000000000000" pitchFamily="2" charset="-122"/>
                <a:cs typeface="+mn-ea"/>
                <a:sym typeface="Huawei Sans" panose="020C0503030203020204" pitchFamily="34" charset="0"/>
              </a:rPr>
              <a:t>Intelligent security</a:t>
            </a:r>
          </a:p>
        </p:txBody>
      </p:sp>
      <p:sp>
        <p:nvSpPr>
          <p:cNvPr id="301" name="文本框 420"/>
          <p:cNvSpPr txBox="1"/>
          <p:nvPr>
            <p:custDataLst>
              <p:tags r:id="rId64"/>
            </p:custDataLst>
          </p:nvPr>
        </p:nvSpPr>
        <p:spPr bwMode="gray">
          <a:xfrm>
            <a:off x="7839603" y="1265416"/>
            <a:ext cx="2874505" cy="380232"/>
          </a:xfrm>
          <a:prstGeom prst="rect">
            <a:avLst/>
          </a:prstGeom>
          <a:noFill/>
        </p:spPr>
        <p:txBody>
          <a:bodyPr wrap="none" rtlCol="0" anchor="ctr">
            <a:spAutoFit/>
          </a:bodyPr>
          <a:lstStyle/>
          <a:p>
            <a:pPr algn="ctr" defTabSz="916318" fontAlgn="ctr"/>
            <a:r>
              <a:rPr lang="en-US" altLang="zh-CN" sz="1871" b="1" dirty="0">
                <a:latin typeface="Huawei Sans" panose="020C0503030203020204" pitchFamily="34" charset="0"/>
                <a:ea typeface="方正兰亭黑简体" panose="02000000000000000000" pitchFamily="2" charset="-122"/>
                <a:cs typeface="+mn-ea"/>
                <a:sym typeface="Huawei Sans" panose="020C0503030203020204" pitchFamily="34" charset="0"/>
              </a:rPr>
              <a:t>Intelligent connectivity</a:t>
            </a:r>
          </a:p>
        </p:txBody>
      </p:sp>
      <p:sp>
        <p:nvSpPr>
          <p:cNvPr id="302" name="文本框 421"/>
          <p:cNvSpPr txBox="1"/>
          <p:nvPr>
            <p:custDataLst>
              <p:tags r:id="rId65"/>
            </p:custDataLst>
          </p:nvPr>
        </p:nvSpPr>
        <p:spPr bwMode="gray">
          <a:xfrm>
            <a:off x="7266607" y="1612388"/>
            <a:ext cx="3884397" cy="276999"/>
          </a:xfrm>
          <a:prstGeom prst="rect">
            <a:avLst/>
          </a:prstGeom>
          <a:noFill/>
        </p:spPr>
        <p:txBody>
          <a:bodyPr wrap="none" rtlCol="0" anchor="ctr">
            <a:spAutoFit/>
          </a:bodyPr>
          <a:lstStyle/>
          <a:p>
            <a:pPr algn="ctr" defTabSz="916318"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Unparalleled intelligence, 100% AI computing power</a:t>
            </a:r>
            <a:endParaRPr lang="en-US" altLang="zh-CN" sz="1200" dirty="0">
              <a:solidFill>
                <a:srgbClr val="FFFFFF">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Tree>
    <p:extLst>
      <p:ext uri="{BB962C8B-B14F-4D97-AF65-F5344CB8AC3E}">
        <p14:creationId xmlns:p14="http://schemas.microsoft.com/office/powerpoint/2010/main" val="156496435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55" name="直接连接符 654"/>
          <p:cNvCxnSpPr/>
          <p:nvPr>
            <p:custDataLst>
              <p:tags r:id="rId1"/>
            </p:custDataLst>
          </p:nvPr>
        </p:nvCxnSpPr>
        <p:spPr bwMode="gray">
          <a:xfrm>
            <a:off x="8220443" y="5189554"/>
            <a:ext cx="782198" cy="1589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custDataLst>
              <p:tags r:id="rId2"/>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Overview of Huawei Enterprise Datacom Solutions</a:t>
            </a:r>
            <a:endParaRPr lang="en-US" sz="35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2" name="圆角矩形 241"/>
          <p:cNvSpPr/>
          <p:nvPr>
            <p:custDataLst>
              <p:tags r:id="rId3"/>
            </p:custDataLst>
          </p:nvPr>
        </p:nvSpPr>
        <p:spPr bwMode="gray">
          <a:xfrm>
            <a:off x="1571651" y="2430867"/>
            <a:ext cx="10123163" cy="1090528"/>
          </a:xfrm>
          <a:prstGeom prst="roundRect">
            <a:avLst>
              <a:gd name="adj" fmla="val 0"/>
            </a:avLst>
          </a:prstGeom>
          <a:noFill/>
          <a:ln w="12700">
            <a:solidFill>
              <a:srgbClr val="2D80BA"/>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337" tIns="45667" rIns="91337" bIns="45667" rtlCol="0" anchor="ctr"/>
          <a:lstStyle/>
          <a:p>
            <a:pPr defTabSz="1218712" fontAlgn="ctr">
              <a:spcBef>
                <a:spcPct val="0"/>
              </a:spcBef>
              <a:spcAft>
                <a:spcPct val="0"/>
              </a:spcAft>
            </a:pPr>
            <a:endParaRPr lang="en-US" altLang="zh-CN" sz="1865"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3" name="圆角矩形 242"/>
          <p:cNvSpPr/>
          <p:nvPr>
            <p:custDataLst>
              <p:tags r:id="rId4"/>
            </p:custDataLst>
          </p:nvPr>
        </p:nvSpPr>
        <p:spPr bwMode="gray">
          <a:xfrm>
            <a:off x="1571652" y="1391158"/>
            <a:ext cx="10123162" cy="828861"/>
          </a:xfrm>
          <a:prstGeom prst="roundRect">
            <a:avLst>
              <a:gd name="adj" fmla="val 0"/>
            </a:avLst>
          </a:prstGeom>
          <a:noFill/>
          <a:ln w="12700">
            <a:solidFill>
              <a:srgbClr val="2D80BA"/>
            </a:solidFill>
            <a:prstDash val="solid"/>
          </a:ln>
          <a:effectLst/>
        </p:spPr>
        <p:style>
          <a:lnRef idx="3">
            <a:schemeClr val="lt1"/>
          </a:lnRef>
          <a:fillRef idx="1">
            <a:schemeClr val="accent1"/>
          </a:fillRef>
          <a:effectRef idx="1">
            <a:schemeClr val="accent1"/>
          </a:effectRef>
          <a:fontRef idx="minor">
            <a:schemeClr val="lt1"/>
          </a:fontRef>
        </p:style>
        <p:txBody>
          <a:bodyPr lIns="47944" tIns="47944" rIns="47944" bIns="47944" anchor="ctr" anchorCtr="1"/>
          <a:lstStyle/>
          <a:p>
            <a:pPr indent="-138884" algn="ctr" defTabSz="797682" eaLnBrk="0" fontAlgn="ctr" hangingPunct="0">
              <a:spcBef>
                <a:spcPct val="0"/>
              </a:spcBef>
              <a:spcAft>
                <a:spcPct val="0"/>
              </a:spcAft>
              <a:buClr>
                <a:srgbClr val="1F497D"/>
              </a:buClr>
              <a:defRPr/>
            </a:pPr>
            <a:endParaRPr kumimoji="1" lang="en-US" altLang="zh-CN" sz="1399"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6" name="433369346"/>
          <p:cNvSpPr txBox="1">
            <a:spLocks noChangeArrowheads="1"/>
          </p:cNvSpPr>
          <p:nvPr>
            <p:custDataLst>
              <p:tags r:id="rId5"/>
            </p:custDataLst>
          </p:nvPr>
        </p:nvSpPr>
        <p:spPr bwMode="gray">
          <a:xfrm>
            <a:off x="5051478" y="1712687"/>
            <a:ext cx="671963" cy="230832"/>
          </a:xfrm>
          <a:prstGeom prst="rect">
            <a:avLst/>
          </a:prstGeom>
          <a:noFill/>
          <a:ln w="9525">
            <a:noFill/>
            <a:miter lim="800000"/>
          </a:ln>
        </p:spPr>
        <p:txBody>
          <a:bodyPr wrap="square">
            <a:spAutoFit/>
          </a:bodyPr>
          <a:lstStyle/>
          <a:p>
            <a:pPr algn="ctr" defTabSz="1218662" fontAlgn="ctr">
              <a:spcBef>
                <a:spcPct val="0"/>
              </a:spcBef>
              <a:spcAft>
                <a:spcPct val="0"/>
              </a:spcAft>
              <a:buSzTx/>
            </a:pPr>
            <a:r>
              <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rPr>
              <a:t>Portal</a:t>
            </a:r>
          </a:p>
        </p:txBody>
      </p:sp>
      <p:sp>
        <p:nvSpPr>
          <p:cNvPr id="278" name="409847224"/>
          <p:cNvSpPr txBox="1">
            <a:spLocks noChangeArrowheads="1"/>
          </p:cNvSpPr>
          <p:nvPr>
            <p:custDataLst>
              <p:tags r:id="rId6"/>
            </p:custDataLst>
          </p:nvPr>
        </p:nvSpPr>
        <p:spPr bwMode="gray">
          <a:xfrm>
            <a:off x="6623249" y="1643437"/>
            <a:ext cx="706046" cy="369332"/>
          </a:xfrm>
          <a:prstGeom prst="rect">
            <a:avLst/>
          </a:prstGeom>
          <a:noFill/>
          <a:ln w="9525">
            <a:noFill/>
            <a:miter lim="800000"/>
          </a:ln>
        </p:spPr>
        <p:txBody>
          <a:bodyPr wrap="square">
            <a:spAutoFit/>
          </a:bodyPr>
          <a:lstStyle/>
          <a:p>
            <a:pPr algn="ctr" defTabSz="1218662" fontAlgn="ctr">
              <a:spcBef>
                <a:spcPct val="0"/>
              </a:spcBef>
              <a:spcAft>
                <a:spcPct val="0"/>
              </a:spcAft>
              <a:buSzTx/>
            </a:pPr>
            <a:r>
              <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rPr>
              <a:t>Mobile app</a:t>
            </a:r>
          </a:p>
        </p:txBody>
      </p:sp>
      <p:sp>
        <p:nvSpPr>
          <p:cNvPr id="280" name="1197933812"/>
          <p:cNvSpPr txBox="1">
            <a:spLocks noChangeArrowheads="1"/>
          </p:cNvSpPr>
          <p:nvPr>
            <p:custDataLst>
              <p:tags r:id="rId7"/>
            </p:custDataLst>
          </p:nvPr>
        </p:nvSpPr>
        <p:spPr bwMode="gray">
          <a:xfrm>
            <a:off x="8353247" y="1712687"/>
            <a:ext cx="769304" cy="230832"/>
          </a:xfrm>
          <a:prstGeom prst="rect">
            <a:avLst/>
          </a:prstGeom>
          <a:noFill/>
          <a:ln w="9525">
            <a:noFill/>
            <a:miter lim="800000"/>
          </a:ln>
        </p:spPr>
        <p:txBody>
          <a:bodyPr wrap="square">
            <a:spAutoFit/>
          </a:bodyPr>
          <a:lstStyle/>
          <a:p>
            <a:pPr algn="ctr" defTabSz="1218662" fontAlgn="ctr">
              <a:spcBef>
                <a:spcPct val="0"/>
              </a:spcBef>
              <a:spcAft>
                <a:spcPct val="0"/>
              </a:spcAft>
              <a:buSzTx/>
            </a:pPr>
            <a:r>
              <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rPr>
              <a:t>Partner</a:t>
            </a:r>
          </a:p>
        </p:txBody>
      </p:sp>
      <p:sp>
        <p:nvSpPr>
          <p:cNvPr id="281" name="弧形 280"/>
          <p:cNvSpPr/>
          <p:nvPr>
            <p:custDataLst>
              <p:tags r:id="rId8"/>
            </p:custDataLst>
          </p:nvPr>
        </p:nvSpPr>
        <p:spPr bwMode="gray">
          <a:xfrm>
            <a:off x="5103485" y="1563683"/>
            <a:ext cx="565767" cy="565767"/>
          </a:xfrm>
          <a:prstGeom prst="arc">
            <a:avLst>
              <a:gd name="adj1" fmla="val 14445679"/>
              <a:gd name="adj2" fmla="val 10762572"/>
            </a:avLst>
          </a:prstGeom>
          <a:noFill/>
          <a:ln w="15875">
            <a:solidFill>
              <a:srgbClr val="00B0F0"/>
            </a:solidFill>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endParaRPr lang="en-US" altLang="zh-CN" sz="1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2" name="弧形 281"/>
          <p:cNvSpPr/>
          <p:nvPr>
            <p:custDataLst>
              <p:tags r:id="rId9"/>
            </p:custDataLst>
          </p:nvPr>
        </p:nvSpPr>
        <p:spPr bwMode="gray">
          <a:xfrm>
            <a:off x="6673718" y="1563683"/>
            <a:ext cx="565767" cy="565767"/>
          </a:xfrm>
          <a:prstGeom prst="arc">
            <a:avLst>
              <a:gd name="adj1" fmla="val 14445679"/>
              <a:gd name="adj2" fmla="val 10762572"/>
            </a:avLst>
          </a:prstGeom>
          <a:noFill/>
          <a:ln w="15875">
            <a:solidFill>
              <a:srgbClr val="00B0F0"/>
            </a:solidFill>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endParaRPr lang="en-US" altLang="zh-CN" sz="1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3" name="弧形 282"/>
          <p:cNvSpPr/>
          <p:nvPr>
            <p:custDataLst>
              <p:tags r:id="rId10"/>
            </p:custDataLst>
          </p:nvPr>
        </p:nvSpPr>
        <p:spPr bwMode="gray">
          <a:xfrm>
            <a:off x="8440386" y="1563683"/>
            <a:ext cx="565767" cy="565767"/>
          </a:xfrm>
          <a:prstGeom prst="arc">
            <a:avLst>
              <a:gd name="adj1" fmla="val 14445679"/>
              <a:gd name="adj2" fmla="val 10762572"/>
            </a:avLst>
          </a:prstGeom>
          <a:noFill/>
          <a:ln w="15875">
            <a:solidFill>
              <a:srgbClr val="00B0F0"/>
            </a:solidFill>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endParaRPr lang="en-US" altLang="zh-CN" sz="1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4" name="482455449"/>
          <p:cNvSpPr txBox="1">
            <a:spLocks noChangeArrowheads="1"/>
          </p:cNvSpPr>
          <p:nvPr>
            <p:custDataLst>
              <p:tags r:id="rId11"/>
            </p:custDataLst>
          </p:nvPr>
        </p:nvSpPr>
        <p:spPr bwMode="gray">
          <a:xfrm>
            <a:off x="3344947" y="1643437"/>
            <a:ext cx="726203" cy="369332"/>
          </a:xfrm>
          <a:prstGeom prst="rect">
            <a:avLst/>
          </a:prstGeom>
          <a:noFill/>
          <a:ln w="9525">
            <a:noFill/>
            <a:miter lim="800000"/>
          </a:ln>
        </p:spPr>
        <p:txBody>
          <a:bodyPr wrap="square">
            <a:spAutoFit/>
          </a:bodyPr>
          <a:lstStyle/>
          <a:p>
            <a:pPr algn="ctr" defTabSz="1218906" fontAlgn="ctr">
              <a:spcBef>
                <a:spcPct val="0"/>
              </a:spcBef>
              <a:spcAft>
                <a:spcPct val="0"/>
              </a:spcAft>
              <a:buSzTx/>
              <a:defRPr/>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Cloud platform</a:t>
            </a:r>
          </a:p>
        </p:txBody>
      </p:sp>
      <p:sp>
        <p:nvSpPr>
          <p:cNvPr id="285" name="弧形 284"/>
          <p:cNvSpPr/>
          <p:nvPr>
            <p:custDataLst>
              <p:tags r:id="rId12"/>
            </p:custDataLst>
          </p:nvPr>
        </p:nvSpPr>
        <p:spPr bwMode="gray">
          <a:xfrm>
            <a:off x="3417029" y="1564658"/>
            <a:ext cx="565767" cy="565767"/>
          </a:xfrm>
          <a:prstGeom prst="arc">
            <a:avLst>
              <a:gd name="adj1" fmla="val 14445679"/>
              <a:gd name="adj2" fmla="val 10762572"/>
            </a:avLst>
          </a:prstGeom>
          <a:noFill/>
          <a:ln w="15875">
            <a:solidFill>
              <a:srgbClr val="00B0F0"/>
            </a:solidFill>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endParaRPr lang="en-US" altLang="zh-CN" sz="1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9" name="圆角矩形 288"/>
          <p:cNvSpPr/>
          <p:nvPr>
            <p:custDataLst>
              <p:tags r:id="rId13"/>
            </p:custDataLst>
          </p:nvPr>
        </p:nvSpPr>
        <p:spPr bwMode="gray">
          <a:xfrm>
            <a:off x="5082020" y="3732242"/>
            <a:ext cx="3036810" cy="2479101"/>
          </a:xfrm>
          <a:prstGeom prst="roundRect">
            <a:avLst>
              <a:gd name="adj" fmla="val 0"/>
            </a:avLst>
          </a:prstGeom>
          <a:noFill/>
          <a:ln w="12700">
            <a:solidFill>
              <a:schemeClr val="bg1">
                <a:lumMod val="65000"/>
              </a:schemeClr>
            </a:solidFill>
            <a:prstDash val="solid"/>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0" name="Freeform 309"/>
          <p:cNvSpPr/>
          <p:nvPr>
            <p:custDataLst>
              <p:tags r:id="rId14"/>
            </p:custDataLst>
          </p:nvPr>
        </p:nvSpPr>
        <p:spPr bwMode="gray">
          <a:xfrm rot="536204">
            <a:off x="4456313" y="4557042"/>
            <a:ext cx="1279151" cy="824728"/>
          </a:xfrm>
          <a:custGeom>
            <a:avLst/>
            <a:gdLst>
              <a:gd name="T0" fmla="*/ 52417 w 3217"/>
              <a:gd name="T1" fmla="*/ 221271 h 2156"/>
              <a:gd name="T2" fmla="*/ 23420 w 3217"/>
              <a:gd name="T3" fmla="*/ 242443 h 2156"/>
              <a:gd name="T4" fmla="*/ 6413 w 3217"/>
              <a:gd name="T5" fmla="*/ 269282 h 2156"/>
              <a:gd name="T6" fmla="*/ 0 w 3217"/>
              <a:gd name="T7" fmla="*/ 301489 h 2156"/>
              <a:gd name="T8" fmla="*/ 11710 w 3217"/>
              <a:gd name="T9" fmla="*/ 345325 h 2156"/>
              <a:gd name="T10" fmla="*/ 44889 w 3217"/>
              <a:gd name="T11" fmla="*/ 378128 h 2156"/>
              <a:gd name="T12" fmla="*/ 27602 w 3217"/>
              <a:gd name="T13" fmla="*/ 400792 h 2156"/>
              <a:gd name="T14" fmla="*/ 19796 w 3217"/>
              <a:gd name="T15" fmla="*/ 432998 h 2156"/>
              <a:gd name="T16" fmla="*/ 25093 w 3217"/>
              <a:gd name="T17" fmla="*/ 467292 h 2156"/>
              <a:gd name="T18" fmla="*/ 43216 w 3217"/>
              <a:gd name="T19" fmla="*/ 496517 h 2156"/>
              <a:gd name="T20" fmla="*/ 71097 w 3217"/>
              <a:gd name="T21" fmla="*/ 516497 h 2156"/>
              <a:gd name="T22" fmla="*/ 105949 w 3217"/>
              <a:gd name="T23" fmla="*/ 525145 h 2156"/>
              <a:gd name="T24" fmla="*/ 132157 w 3217"/>
              <a:gd name="T25" fmla="*/ 542143 h 2156"/>
              <a:gd name="T26" fmla="*/ 188198 w 3217"/>
              <a:gd name="T27" fmla="*/ 587470 h 2156"/>
              <a:gd name="T28" fmla="*/ 227789 w 3217"/>
              <a:gd name="T29" fmla="*/ 601188 h 2156"/>
              <a:gd name="T30" fmla="*/ 270448 w 3217"/>
              <a:gd name="T31" fmla="*/ 603574 h 2156"/>
              <a:gd name="T32" fmla="*/ 312827 w 3217"/>
              <a:gd name="T33" fmla="*/ 595522 h 2156"/>
              <a:gd name="T34" fmla="*/ 347121 w 3217"/>
              <a:gd name="T35" fmla="*/ 588663 h 2156"/>
              <a:gd name="T36" fmla="*/ 400095 w 3217"/>
              <a:gd name="T37" fmla="*/ 630412 h 2156"/>
              <a:gd name="T38" fmla="*/ 464222 w 3217"/>
              <a:gd name="T39" fmla="*/ 642341 h 2156"/>
              <a:gd name="T40" fmla="*/ 507995 w 3217"/>
              <a:gd name="T41" fmla="*/ 633693 h 2156"/>
              <a:gd name="T42" fmla="*/ 545914 w 3217"/>
              <a:gd name="T43" fmla="*/ 612520 h 2156"/>
              <a:gd name="T44" fmla="*/ 576025 w 3217"/>
              <a:gd name="T45" fmla="*/ 580611 h 2156"/>
              <a:gd name="T46" fmla="*/ 592475 w 3217"/>
              <a:gd name="T47" fmla="*/ 546318 h 2156"/>
              <a:gd name="T48" fmla="*/ 651862 w 3217"/>
              <a:gd name="T49" fmla="*/ 563315 h 2156"/>
              <a:gd name="T50" fmla="*/ 697309 w 3217"/>
              <a:gd name="T51" fmla="*/ 556457 h 2156"/>
              <a:gd name="T52" fmla="*/ 736342 w 3217"/>
              <a:gd name="T53" fmla="*/ 533793 h 2156"/>
              <a:gd name="T54" fmla="*/ 764224 w 3217"/>
              <a:gd name="T55" fmla="*/ 498306 h 2156"/>
              <a:gd name="T56" fmla="*/ 775934 w 3217"/>
              <a:gd name="T57" fmla="*/ 453575 h 2156"/>
              <a:gd name="T58" fmla="*/ 813016 w 3217"/>
              <a:gd name="T59" fmla="*/ 436875 h 2156"/>
              <a:gd name="T60" fmla="*/ 854280 w 3217"/>
              <a:gd name="T61" fmla="*/ 410036 h 2156"/>
              <a:gd name="T62" fmla="*/ 882997 w 3217"/>
              <a:gd name="T63" fmla="*/ 371269 h 2156"/>
              <a:gd name="T64" fmla="*/ 896380 w 3217"/>
              <a:gd name="T65" fmla="*/ 324152 h 2156"/>
              <a:gd name="T66" fmla="*/ 892756 w 3217"/>
              <a:gd name="T67" fmla="*/ 277930 h 2156"/>
              <a:gd name="T68" fmla="*/ 874354 w 3217"/>
              <a:gd name="T69" fmla="*/ 237374 h 2156"/>
              <a:gd name="T70" fmla="*/ 874912 w 3217"/>
              <a:gd name="T71" fmla="*/ 201291 h 2156"/>
              <a:gd name="T72" fmla="*/ 874075 w 3217"/>
              <a:gd name="T73" fmla="*/ 162822 h 2156"/>
              <a:gd name="T74" fmla="*/ 861250 w 3217"/>
              <a:gd name="T75" fmla="*/ 130317 h 2156"/>
              <a:gd name="T76" fmla="*/ 835042 w 3217"/>
              <a:gd name="T77" fmla="*/ 100496 h 2156"/>
              <a:gd name="T78" fmla="*/ 799075 w 3217"/>
              <a:gd name="T79" fmla="*/ 82305 h 2156"/>
              <a:gd name="T80" fmla="*/ 787365 w 3217"/>
              <a:gd name="T81" fmla="*/ 55467 h 2156"/>
              <a:gd name="T82" fmla="*/ 767012 w 3217"/>
              <a:gd name="T83" fmla="*/ 28032 h 2156"/>
              <a:gd name="T84" fmla="*/ 734948 w 3217"/>
              <a:gd name="T85" fmla="*/ 7455 h 2156"/>
              <a:gd name="T86" fmla="*/ 700654 w 3217"/>
              <a:gd name="T87" fmla="*/ 0 h 2156"/>
              <a:gd name="T88" fmla="*/ 658275 w 3217"/>
              <a:gd name="T89" fmla="*/ 6859 h 2156"/>
              <a:gd name="T90" fmla="*/ 622587 w 3217"/>
              <a:gd name="T91" fmla="*/ 30119 h 2156"/>
              <a:gd name="T92" fmla="*/ 596379 w 3217"/>
              <a:gd name="T93" fmla="*/ 13718 h 2156"/>
              <a:gd name="T94" fmla="*/ 557903 w 3217"/>
              <a:gd name="T95" fmla="*/ 596 h 2156"/>
              <a:gd name="T96" fmla="*/ 510226 w 3217"/>
              <a:gd name="T97" fmla="*/ 7455 h 2156"/>
              <a:gd name="T98" fmla="*/ 472307 w 3217"/>
              <a:gd name="T99" fmla="*/ 38171 h 2156"/>
              <a:gd name="T100" fmla="*/ 444984 w 3217"/>
              <a:gd name="T101" fmla="*/ 34294 h 2156"/>
              <a:gd name="T102" fmla="*/ 404835 w 3217"/>
              <a:gd name="T103" fmla="*/ 20576 h 2156"/>
              <a:gd name="T104" fmla="*/ 351861 w 3217"/>
              <a:gd name="T105" fmla="*/ 25049 h 2156"/>
              <a:gd name="T106" fmla="*/ 303069 w 3217"/>
              <a:gd name="T107" fmla="*/ 58151 h 2156"/>
              <a:gd name="T108" fmla="*/ 260968 w 3217"/>
              <a:gd name="T109" fmla="*/ 64413 h 2156"/>
              <a:gd name="T110" fmla="*/ 224165 w 3217"/>
              <a:gd name="T111" fmla="*/ 58151 h 2156"/>
              <a:gd name="T112" fmla="*/ 171748 w 3217"/>
              <a:gd name="T113" fmla="*/ 66799 h 2156"/>
              <a:gd name="T114" fmla="*/ 125187 w 3217"/>
              <a:gd name="T115" fmla="*/ 93637 h 2156"/>
              <a:gd name="T116" fmla="*/ 92844 w 3217"/>
              <a:gd name="T117" fmla="*/ 135983 h 2156"/>
              <a:gd name="T118" fmla="*/ 79740 w 3217"/>
              <a:gd name="T119" fmla="*/ 188169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217" h="2156">
                <a:moveTo>
                  <a:pt x="291" y="715"/>
                </a:moveTo>
                <a:lnTo>
                  <a:pt x="276" y="717"/>
                </a:lnTo>
                <a:lnTo>
                  <a:pt x="261" y="719"/>
                </a:lnTo>
                <a:lnTo>
                  <a:pt x="245" y="723"/>
                </a:lnTo>
                <a:lnTo>
                  <a:pt x="230" y="727"/>
                </a:lnTo>
                <a:lnTo>
                  <a:pt x="216" y="731"/>
                </a:lnTo>
                <a:lnTo>
                  <a:pt x="203" y="736"/>
                </a:lnTo>
                <a:lnTo>
                  <a:pt x="188" y="742"/>
                </a:lnTo>
                <a:lnTo>
                  <a:pt x="176" y="748"/>
                </a:lnTo>
                <a:lnTo>
                  <a:pt x="163" y="754"/>
                </a:lnTo>
                <a:lnTo>
                  <a:pt x="149" y="761"/>
                </a:lnTo>
                <a:lnTo>
                  <a:pt x="138" y="769"/>
                </a:lnTo>
                <a:lnTo>
                  <a:pt x="126" y="777"/>
                </a:lnTo>
                <a:lnTo>
                  <a:pt x="103" y="794"/>
                </a:lnTo>
                <a:lnTo>
                  <a:pt x="94" y="802"/>
                </a:lnTo>
                <a:lnTo>
                  <a:pt x="84" y="813"/>
                </a:lnTo>
                <a:lnTo>
                  <a:pt x="74" y="823"/>
                </a:lnTo>
                <a:lnTo>
                  <a:pt x="65" y="832"/>
                </a:lnTo>
                <a:lnTo>
                  <a:pt x="55" y="844"/>
                </a:lnTo>
                <a:lnTo>
                  <a:pt x="48" y="855"/>
                </a:lnTo>
                <a:lnTo>
                  <a:pt x="40" y="867"/>
                </a:lnTo>
                <a:lnTo>
                  <a:pt x="34" y="878"/>
                </a:lnTo>
                <a:lnTo>
                  <a:pt x="28" y="890"/>
                </a:lnTo>
                <a:lnTo>
                  <a:pt x="23" y="903"/>
                </a:lnTo>
                <a:lnTo>
                  <a:pt x="17" y="915"/>
                </a:lnTo>
                <a:lnTo>
                  <a:pt x="13" y="928"/>
                </a:lnTo>
                <a:lnTo>
                  <a:pt x="9" y="942"/>
                </a:lnTo>
                <a:lnTo>
                  <a:pt x="5" y="955"/>
                </a:lnTo>
                <a:lnTo>
                  <a:pt x="4" y="968"/>
                </a:lnTo>
                <a:lnTo>
                  <a:pt x="2" y="984"/>
                </a:lnTo>
                <a:lnTo>
                  <a:pt x="0" y="997"/>
                </a:lnTo>
                <a:lnTo>
                  <a:pt x="0" y="1011"/>
                </a:lnTo>
                <a:lnTo>
                  <a:pt x="0" y="1030"/>
                </a:lnTo>
                <a:lnTo>
                  <a:pt x="2" y="1051"/>
                </a:lnTo>
                <a:lnTo>
                  <a:pt x="5" y="1070"/>
                </a:lnTo>
                <a:lnTo>
                  <a:pt x="11" y="1087"/>
                </a:lnTo>
                <a:lnTo>
                  <a:pt x="17" y="1107"/>
                </a:lnTo>
                <a:lnTo>
                  <a:pt x="25" y="1124"/>
                </a:lnTo>
                <a:lnTo>
                  <a:pt x="32" y="1141"/>
                </a:lnTo>
                <a:lnTo>
                  <a:pt x="42" y="1158"/>
                </a:lnTo>
                <a:lnTo>
                  <a:pt x="53" y="1174"/>
                </a:lnTo>
                <a:lnTo>
                  <a:pt x="65" y="1191"/>
                </a:lnTo>
                <a:lnTo>
                  <a:pt x="78" y="1204"/>
                </a:lnTo>
                <a:lnTo>
                  <a:pt x="94" y="1220"/>
                </a:lnTo>
                <a:lnTo>
                  <a:pt x="109" y="1233"/>
                </a:lnTo>
                <a:lnTo>
                  <a:pt x="124" y="1245"/>
                </a:lnTo>
                <a:lnTo>
                  <a:pt x="142" y="1256"/>
                </a:lnTo>
                <a:lnTo>
                  <a:pt x="161" y="1268"/>
                </a:lnTo>
                <a:lnTo>
                  <a:pt x="159" y="1264"/>
                </a:lnTo>
                <a:lnTo>
                  <a:pt x="147" y="1273"/>
                </a:lnTo>
                <a:lnTo>
                  <a:pt x="138" y="1285"/>
                </a:lnTo>
                <a:lnTo>
                  <a:pt x="130" y="1297"/>
                </a:lnTo>
                <a:lnTo>
                  <a:pt x="121" y="1308"/>
                </a:lnTo>
                <a:lnTo>
                  <a:pt x="113" y="1320"/>
                </a:lnTo>
                <a:lnTo>
                  <a:pt x="105" y="1331"/>
                </a:lnTo>
                <a:lnTo>
                  <a:pt x="99" y="1344"/>
                </a:lnTo>
                <a:lnTo>
                  <a:pt x="94" y="1358"/>
                </a:lnTo>
                <a:lnTo>
                  <a:pt x="88" y="1369"/>
                </a:lnTo>
                <a:lnTo>
                  <a:pt x="84" y="1383"/>
                </a:lnTo>
                <a:lnTo>
                  <a:pt x="80" y="1396"/>
                </a:lnTo>
                <a:lnTo>
                  <a:pt x="76" y="1410"/>
                </a:lnTo>
                <a:lnTo>
                  <a:pt x="74" y="1423"/>
                </a:lnTo>
                <a:lnTo>
                  <a:pt x="73" y="1437"/>
                </a:lnTo>
                <a:lnTo>
                  <a:pt x="71" y="1452"/>
                </a:lnTo>
                <a:lnTo>
                  <a:pt x="71" y="1465"/>
                </a:lnTo>
                <a:lnTo>
                  <a:pt x="71" y="1481"/>
                </a:lnTo>
                <a:lnTo>
                  <a:pt x="73" y="1496"/>
                </a:lnTo>
                <a:lnTo>
                  <a:pt x="74" y="1511"/>
                </a:lnTo>
                <a:lnTo>
                  <a:pt x="76" y="1525"/>
                </a:lnTo>
                <a:lnTo>
                  <a:pt x="80" y="1540"/>
                </a:lnTo>
                <a:lnTo>
                  <a:pt x="86" y="1554"/>
                </a:lnTo>
                <a:lnTo>
                  <a:pt x="90" y="1567"/>
                </a:lnTo>
                <a:lnTo>
                  <a:pt x="96" y="1580"/>
                </a:lnTo>
                <a:lnTo>
                  <a:pt x="103" y="1594"/>
                </a:lnTo>
                <a:lnTo>
                  <a:pt x="109" y="1607"/>
                </a:lnTo>
                <a:lnTo>
                  <a:pt x="119" y="1619"/>
                </a:lnTo>
                <a:lnTo>
                  <a:pt x="126" y="1630"/>
                </a:lnTo>
                <a:lnTo>
                  <a:pt x="136" y="1642"/>
                </a:lnTo>
                <a:lnTo>
                  <a:pt x="145" y="1653"/>
                </a:lnTo>
                <a:lnTo>
                  <a:pt x="155" y="1665"/>
                </a:lnTo>
                <a:lnTo>
                  <a:pt x="167" y="1674"/>
                </a:lnTo>
                <a:lnTo>
                  <a:pt x="176" y="1684"/>
                </a:lnTo>
                <a:lnTo>
                  <a:pt x="190" y="1694"/>
                </a:lnTo>
                <a:lnTo>
                  <a:pt x="201" y="1701"/>
                </a:lnTo>
                <a:lnTo>
                  <a:pt x="215" y="1711"/>
                </a:lnTo>
                <a:lnTo>
                  <a:pt x="226" y="1719"/>
                </a:lnTo>
                <a:lnTo>
                  <a:pt x="241" y="1724"/>
                </a:lnTo>
                <a:lnTo>
                  <a:pt x="255" y="1732"/>
                </a:lnTo>
                <a:lnTo>
                  <a:pt x="268" y="1738"/>
                </a:lnTo>
                <a:lnTo>
                  <a:pt x="284" y="1743"/>
                </a:lnTo>
                <a:lnTo>
                  <a:pt x="299" y="1747"/>
                </a:lnTo>
                <a:lnTo>
                  <a:pt x="314" y="1751"/>
                </a:lnTo>
                <a:lnTo>
                  <a:pt x="330" y="1755"/>
                </a:lnTo>
                <a:lnTo>
                  <a:pt x="345" y="1757"/>
                </a:lnTo>
                <a:lnTo>
                  <a:pt x="362" y="1759"/>
                </a:lnTo>
                <a:lnTo>
                  <a:pt x="380" y="1761"/>
                </a:lnTo>
                <a:lnTo>
                  <a:pt x="395" y="1761"/>
                </a:lnTo>
                <a:lnTo>
                  <a:pt x="414" y="1761"/>
                </a:lnTo>
                <a:lnTo>
                  <a:pt x="433" y="1759"/>
                </a:lnTo>
                <a:lnTo>
                  <a:pt x="431" y="1761"/>
                </a:lnTo>
                <a:lnTo>
                  <a:pt x="441" y="1776"/>
                </a:lnTo>
                <a:lnTo>
                  <a:pt x="452" y="1791"/>
                </a:lnTo>
                <a:lnTo>
                  <a:pt x="462" y="1805"/>
                </a:lnTo>
                <a:lnTo>
                  <a:pt x="474" y="1818"/>
                </a:lnTo>
                <a:lnTo>
                  <a:pt x="498" y="1845"/>
                </a:lnTo>
                <a:lnTo>
                  <a:pt x="523" y="1872"/>
                </a:lnTo>
                <a:lnTo>
                  <a:pt x="550" y="1895"/>
                </a:lnTo>
                <a:lnTo>
                  <a:pt x="581" y="1916"/>
                </a:lnTo>
                <a:lnTo>
                  <a:pt x="610" y="1937"/>
                </a:lnTo>
                <a:lnTo>
                  <a:pt x="642" y="1955"/>
                </a:lnTo>
                <a:lnTo>
                  <a:pt x="658" y="1962"/>
                </a:lnTo>
                <a:lnTo>
                  <a:pt x="675" y="1970"/>
                </a:lnTo>
                <a:lnTo>
                  <a:pt x="692" y="1978"/>
                </a:lnTo>
                <a:lnTo>
                  <a:pt x="710" y="1985"/>
                </a:lnTo>
                <a:lnTo>
                  <a:pt x="727" y="1991"/>
                </a:lnTo>
                <a:lnTo>
                  <a:pt x="744" y="1997"/>
                </a:lnTo>
                <a:lnTo>
                  <a:pt x="761" y="2002"/>
                </a:lnTo>
                <a:lnTo>
                  <a:pt x="781" y="2006"/>
                </a:lnTo>
                <a:lnTo>
                  <a:pt x="798" y="2012"/>
                </a:lnTo>
                <a:lnTo>
                  <a:pt x="817" y="2016"/>
                </a:lnTo>
                <a:lnTo>
                  <a:pt x="836" y="2018"/>
                </a:lnTo>
                <a:lnTo>
                  <a:pt x="853" y="2022"/>
                </a:lnTo>
                <a:lnTo>
                  <a:pt x="873" y="2024"/>
                </a:lnTo>
                <a:lnTo>
                  <a:pt x="892" y="2024"/>
                </a:lnTo>
                <a:lnTo>
                  <a:pt x="911" y="2026"/>
                </a:lnTo>
                <a:lnTo>
                  <a:pt x="930" y="2026"/>
                </a:lnTo>
                <a:lnTo>
                  <a:pt x="949" y="2026"/>
                </a:lnTo>
                <a:lnTo>
                  <a:pt x="970" y="2024"/>
                </a:lnTo>
                <a:lnTo>
                  <a:pt x="990" y="2024"/>
                </a:lnTo>
                <a:lnTo>
                  <a:pt x="1009" y="2022"/>
                </a:lnTo>
                <a:lnTo>
                  <a:pt x="1028" y="2018"/>
                </a:lnTo>
                <a:lnTo>
                  <a:pt x="1047" y="2014"/>
                </a:lnTo>
                <a:lnTo>
                  <a:pt x="1066" y="2010"/>
                </a:lnTo>
                <a:lnTo>
                  <a:pt x="1084" y="2006"/>
                </a:lnTo>
                <a:lnTo>
                  <a:pt x="1103" y="2001"/>
                </a:lnTo>
                <a:lnTo>
                  <a:pt x="1122" y="1997"/>
                </a:lnTo>
                <a:lnTo>
                  <a:pt x="1139" y="1989"/>
                </a:lnTo>
                <a:lnTo>
                  <a:pt x="1157" y="1983"/>
                </a:lnTo>
                <a:lnTo>
                  <a:pt x="1176" y="1976"/>
                </a:lnTo>
                <a:lnTo>
                  <a:pt x="1193" y="1968"/>
                </a:lnTo>
                <a:lnTo>
                  <a:pt x="1210" y="1958"/>
                </a:lnTo>
                <a:lnTo>
                  <a:pt x="1228" y="1951"/>
                </a:lnTo>
                <a:lnTo>
                  <a:pt x="1226" y="1951"/>
                </a:lnTo>
                <a:lnTo>
                  <a:pt x="1245" y="1974"/>
                </a:lnTo>
                <a:lnTo>
                  <a:pt x="1264" y="1997"/>
                </a:lnTo>
                <a:lnTo>
                  <a:pt x="1285" y="2018"/>
                </a:lnTo>
                <a:lnTo>
                  <a:pt x="1306" y="2037"/>
                </a:lnTo>
                <a:lnTo>
                  <a:pt x="1331" y="2054"/>
                </a:lnTo>
                <a:lnTo>
                  <a:pt x="1354" y="2072"/>
                </a:lnTo>
                <a:lnTo>
                  <a:pt x="1381" y="2087"/>
                </a:lnTo>
                <a:lnTo>
                  <a:pt x="1406" y="2100"/>
                </a:lnTo>
                <a:lnTo>
                  <a:pt x="1435" y="2114"/>
                </a:lnTo>
                <a:lnTo>
                  <a:pt x="1462" y="2123"/>
                </a:lnTo>
                <a:lnTo>
                  <a:pt x="1492" y="2133"/>
                </a:lnTo>
                <a:lnTo>
                  <a:pt x="1521" y="2141"/>
                </a:lnTo>
                <a:lnTo>
                  <a:pt x="1552" y="2146"/>
                </a:lnTo>
                <a:lnTo>
                  <a:pt x="1582" y="2152"/>
                </a:lnTo>
                <a:lnTo>
                  <a:pt x="1613" y="2154"/>
                </a:lnTo>
                <a:lnTo>
                  <a:pt x="1644" y="2156"/>
                </a:lnTo>
                <a:lnTo>
                  <a:pt x="1665" y="2154"/>
                </a:lnTo>
                <a:lnTo>
                  <a:pt x="1686" y="2154"/>
                </a:lnTo>
                <a:lnTo>
                  <a:pt x="1705" y="2152"/>
                </a:lnTo>
                <a:lnTo>
                  <a:pt x="1726" y="2148"/>
                </a:lnTo>
                <a:lnTo>
                  <a:pt x="1746" y="2146"/>
                </a:lnTo>
                <a:lnTo>
                  <a:pt x="1765" y="2141"/>
                </a:lnTo>
                <a:lnTo>
                  <a:pt x="1784" y="2137"/>
                </a:lnTo>
                <a:lnTo>
                  <a:pt x="1803" y="2131"/>
                </a:lnTo>
                <a:lnTo>
                  <a:pt x="1822" y="2125"/>
                </a:lnTo>
                <a:lnTo>
                  <a:pt x="1841" y="2118"/>
                </a:lnTo>
                <a:lnTo>
                  <a:pt x="1859" y="2110"/>
                </a:lnTo>
                <a:lnTo>
                  <a:pt x="1876" y="2102"/>
                </a:lnTo>
                <a:lnTo>
                  <a:pt x="1893" y="2095"/>
                </a:lnTo>
                <a:lnTo>
                  <a:pt x="1911" y="2085"/>
                </a:lnTo>
                <a:lnTo>
                  <a:pt x="1928" y="2075"/>
                </a:lnTo>
                <a:lnTo>
                  <a:pt x="1943" y="2064"/>
                </a:lnTo>
                <a:lnTo>
                  <a:pt x="1958" y="2054"/>
                </a:lnTo>
                <a:lnTo>
                  <a:pt x="1974" y="2041"/>
                </a:lnTo>
                <a:lnTo>
                  <a:pt x="1989" y="2029"/>
                </a:lnTo>
                <a:lnTo>
                  <a:pt x="2003" y="2018"/>
                </a:lnTo>
                <a:lnTo>
                  <a:pt x="2016" y="2004"/>
                </a:lnTo>
                <a:lnTo>
                  <a:pt x="2029" y="1991"/>
                </a:lnTo>
                <a:lnTo>
                  <a:pt x="2043" y="1976"/>
                </a:lnTo>
                <a:lnTo>
                  <a:pt x="2054" y="1960"/>
                </a:lnTo>
                <a:lnTo>
                  <a:pt x="2066" y="1947"/>
                </a:lnTo>
                <a:lnTo>
                  <a:pt x="2076" y="1930"/>
                </a:lnTo>
                <a:lnTo>
                  <a:pt x="2085" y="1914"/>
                </a:lnTo>
                <a:lnTo>
                  <a:pt x="2095" y="1899"/>
                </a:lnTo>
                <a:lnTo>
                  <a:pt x="2104" y="1882"/>
                </a:lnTo>
                <a:lnTo>
                  <a:pt x="2112" y="1864"/>
                </a:lnTo>
                <a:lnTo>
                  <a:pt x="2118" y="1847"/>
                </a:lnTo>
                <a:lnTo>
                  <a:pt x="2125" y="1828"/>
                </a:lnTo>
                <a:lnTo>
                  <a:pt x="2125" y="1832"/>
                </a:lnTo>
                <a:lnTo>
                  <a:pt x="2152" y="1845"/>
                </a:lnTo>
                <a:lnTo>
                  <a:pt x="2179" y="1857"/>
                </a:lnTo>
                <a:lnTo>
                  <a:pt x="2206" y="1866"/>
                </a:lnTo>
                <a:lnTo>
                  <a:pt x="2235" y="1876"/>
                </a:lnTo>
                <a:lnTo>
                  <a:pt x="2264" y="1882"/>
                </a:lnTo>
                <a:lnTo>
                  <a:pt x="2294" y="1887"/>
                </a:lnTo>
                <a:lnTo>
                  <a:pt x="2323" y="1889"/>
                </a:lnTo>
                <a:lnTo>
                  <a:pt x="2338" y="1889"/>
                </a:lnTo>
                <a:lnTo>
                  <a:pt x="2354" y="1891"/>
                </a:lnTo>
                <a:lnTo>
                  <a:pt x="2377" y="1889"/>
                </a:lnTo>
                <a:lnTo>
                  <a:pt x="2398" y="1887"/>
                </a:lnTo>
                <a:lnTo>
                  <a:pt x="2419" y="1885"/>
                </a:lnTo>
                <a:lnTo>
                  <a:pt x="2440" y="1882"/>
                </a:lnTo>
                <a:lnTo>
                  <a:pt x="2461" y="1878"/>
                </a:lnTo>
                <a:lnTo>
                  <a:pt x="2480" y="1872"/>
                </a:lnTo>
                <a:lnTo>
                  <a:pt x="2501" y="1866"/>
                </a:lnTo>
                <a:lnTo>
                  <a:pt x="2521" y="1861"/>
                </a:lnTo>
                <a:lnTo>
                  <a:pt x="2540" y="1853"/>
                </a:lnTo>
                <a:lnTo>
                  <a:pt x="2559" y="1843"/>
                </a:lnTo>
                <a:lnTo>
                  <a:pt x="2576" y="1834"/>
                </a:lnTo>
                <a:lnTo>
                  <a:pt x="2594" y="1824"/>
                </a:lnTo>
                <a:lnTo>
                  <a:pt x="2611" y="1813"/>
                </a:lnTo>
                <a:lnTo>
                  <a:pt x="2626" y="1801"/>
                </a:lnTo>
                <a:lnTo>
                  <a:pt x="2641" y="1790"/>
                </a:lnTo>
                <a:lnTo>
                  <a:pt x="2657" y="1776"/>
                </a:lnTo>
                <a:lnTo>
                  <a:pt x="2672" y="1763"/>
                </a:lnTo>
                <a:lnTo>
                  <a:pt x="2686" y="1749"/>
                </a:lnTo>
                <a:lnTo>
                  <a:pt x="2697" y="1734"/>
                </a:lnTo>
                <a:lnTo>
                  <a:pt x="2711" y="1719"/>
                </a:lnTo>
                <a:lnTo>
                  <a:pt x="2722" y="1703"/>
                </a:lnTo>
                <a:lnTo>
                  <a:pt x="2732" y="1686"/>
                </a:lnTo>
                <a:lnTo>
                  <a:pt x="2741" y="1671"/>
                </a:lnTo>
                <a:lnTo>
                  <a:pt x="2749" y="1653"/>
                </a:lnTo>
                <a:lnTo>
                  <a:pt x="2759" y="1634"/>
                </a:lnTo>
                <a:lnTo>
                  <a:pt x="2764" y="1617"/>
                </a:lnTo>
                <a:lnTo>
                  <a:pt x="2770" y="1598"/>
                </a:lnTo>
                <a:lnTo>
                  <a:pt x="2776" y="1580"/>
                </a:lnTo>
                <a:lnTo>
                  <a:pt x="2780" y="1561"/>
                </a:lnTo>
                <a:lnTo>
                  <a:pt x="2782" y="1540"/>
                </a:lnTo>
                <a:lnTo>
                  <a:pt x="2783" y="1521"/>
                </a:lnTo>
                <a:lnTo>
                  <a:pt x="2785" y="1502"/>
                </a:lnTo>
                <a:lnTo>
                  <a:pt x="2783" y="1500"/>
                </a:lnTo>
                <a:lnTo>
                  <a:pt x="2806" y="1496"/>
                </a:lnTo>
                <a:lnTo>
                  <a:pt x="2830" y="1492"/>
                </a:lnTo>
                <a:lnTo>
                  <a:pt x="2853" y="1486"/>
                </a:lnTo>
                <a:lnTo>
                  <a:pt x="2874" y="1481"/>
                </a:lnTo>
                <a:lnTo>
                  <a:pt x="2895" y="1473"/>
                </a:lnTo>
                <a:lnTo>
                  <a:pt x="2916" y="1465"/>
                </a:lnTo>
                <a:lnTo>
                  <a:pt x="2937" y="1456"/>
                </a:lnTo>
                <a:lnTo>
                  <a:pt x="2956" y="1448"/>
                </a:lnTo>
                <a:lnTo>
                  <a:pt x="2975" y="1437"/>
                </a:lnTo>
                <a:lnTo>
                  <a:pt x="2995" y="1425"/>
                </a:lnTo>
                <a:lnTo>
                  <a:pt x="3012" y="1414"/>
                </a:lnTo>
                <a:lnTo>
                  <a:pt x="3031" y="1402"/>
                </a:lnTo>
                <a:lnTo>
                  <a:pt x="3046" y="1389"/>
                </a:lnTo>
                <a:lnTo>
                  <a:pt x="3064" y="1375"/>
                </a:lnTo>
                <a:lnTo>
                  <a:pt x="3079" y="1360"/>
                </a:lnTo>
                <a:lnTo>
                  <a:pt x="3094" y="1346"/>
                </a:lnTo>
                <a:lnTo>
                  <a:pt x="3108" y="1331"/>
                </a:lnTo>
                <a:lnTo>
                  <a:pt x="3121" y="1314"/>
                </a:lnTo>
                <a:lnTo>
                  <a:pt x="3135" y="1298"/>
                </a:lnTo>
                <a:lnTo>
                  <a:pt x="3146" y="1281"/>
                </a:lnTo>
                <a:lnTo>
                  <a:pt x="3156" y="1264"/>
                </a:lnTo>
                <a:lnTo>
                  <a:pt x="3167" y="1245"/>
                </a:lnTo>
                <a:lnTo>
                  <a:pt x="3177" y="1227"/>
                </a:lnTo>
                <a:lnTo>
                  <a:pt x="3184" y="1208"/>
                </a:lnTo>
                <a:lnTo>
                  <a:pt x="3192" y="1189"/>
                </a:lnTo>
                <a:lnTo>
                  <a:pt x="3198" y="1168"/>
                </a:lnTo>
                <a:lnTo>
                  <a:pt x="3204" y="1149"/>
                </a:lnTo>
                <a:lnTo>
                  <a:pt x="3209" y="1128"/>
                </a:lnTo>
                <a:lnTo>
                  <a:pt x="3213" y="1109"/>
                </a:lnTo>
                <a:lnTo>
                  <a:pt x="3215" y="1087"/>
                </a:lnTo>
                <a:lnTo>
                  <a:pt x="3217" y="1066"/>
                </a:lnTo>
                <a:lnTo>
                  <a:pt x="3217" y="1045"/>
                </a:lnTo>
                <a:lnTo>
                  <a:pt x="3217" y="1026"/>
                </a:lnTo>
                <a:lnTo>
                  <a:pt x="3215" y="1007"/>
                </a:lnTo>
                <a:lnTo>
                  <a:pt x="3213" y="988"/>
                </a:lnTo>
                <a:lnTo>
                  <a:pt x="3209" y="968"/>
                </a:lnTo>
                <a:lnTo>
                  <a:pt x="3206" y="951"/>
                </a:lnTo>
                <a:lnTo>
                  <a:pt x="3202" y="932"/>
                </a:lnTo>
                <a:lnTo>
                  <a:pt x="3196" y="915"/>
                </a:lnTo>
                <a:lnTo>
                  <a:pt x="3190" y="896"/>
                </a:lnTo>
                <a:lnTo>
                  <a:pt x="3183" y="878"/>
                </a:lnTo>
                <a:lnTo>
                  <a:pt x="3175" y="861"/>
                </a:lnTo>
                <a:lnTo>
                  <a:pt x="3167" y="844"/>
                </a:lnTo>
                <a:lnTo>
                  <a:pt x="3158" y="828"/>
                </a:lnTo>
                <a:lnTo>
                  <a:pt x="3148" y="811"/>
                </a:lnTo>
                <a:lnTo>
                  <a:pt x="3136" y="796"/>
                </a:lnTo>
                <a:lnTo>
                  <a:pt x="3125" y="779"/>
                </a:lnTo>
                <a:lnTo>
                  <a:pt x="3113" y="765"/>
                </a:lnTo>
                <a:lnTo>
                  <a:pt x="3112" y="763"/>
                </a:lnTo>
                <a:lnTo>
                  <a:pt x="3119" y="746"/>
                </a:lnTo>
                <a:lnTo>
                  <a:pt x="3125" y="729"/>
                </a:lnTo>
                <a:lnTo>
                  <a:pt x="3131" y="711"/>
                </a:lnTo>
                <a:lnTo>
                  <a:pt x="3136" y="694"/>
                </a:lnTo>
                <a:lnTo>
                  <a:pt x="3138" y="675"/>
                </a:lnTo>
                <a:lnTo>
                  <a:pt x="3142" y="658"/>
                </a:lnTo>
                <a:lnTo>
                  <a:pt x="3144" y="638"/>
                </a:lnTo>
                <a:lnTo>
                  <a:pt x="3144" y="621"/>
                </a:lnTo>
                <a:lnTo>
                  <a:pt x="3144" y="606"/>
                </a:lnTo>
                <a:lnTo>
                  <a:pt x="3142" y="591"/>
                </a:lnTo>
                <a:lnTo>
                  <a:pt x="3140" y="575"/>
                </a:lnTo>
                <a:lnTo>
                  <a:pt x="3138" y="560"/>
                </a:lnTo>
                <a:lnTo>
                  <a:pt x="3135" y="546"/>
                </a:lnTo>
                <a:lnTo>
                  <a:pt x="3131" y="531"/>
                </a:lnTo>
                <a:lnTo>
                  <a:pt x="3127" y="518"/>
                </a:lnTo>
                <a:lnTo>
                  <a:pt x="3123" y="502"/>
                </a:lnTo>
                <a:lnTo>
                  <a:pt x="3117" y="489"/>
                </a:lnTo>
                <a:lnTo>
                  <a:pt x="3112" y="475"/>
                </a:lnTo>
                <a:lnTo>
                  <a:pt x="3104" y="462"/>
                </a:lnTo>
                <a:lnTo>
                  <a:pt x="3096" y="449"/>
                </a:lnTo>
                <a:lnTo>
                  <a:pt x="3089" y="437"/>
                </a:lnTo>
                <a:lnTo>
                  <a:pt x="3081" y="424"/>
                </a:lnTo>
                <a:lnTo>
                  <a:pt x="3071" y="412"/>
                </a:lnTo>
                <a:lnTo>
                  <a:pt x="3062" y="401"/>
                </a:lnTo>
                <a:lnTo>
                  <a:pt x="3052" y="389"/>
                </a:lnTo>
                <a:lnTo>
                  <a:pt x="3042" y="378"/>
                </a:lnTo>
                <a:lnTo>
                  <a:pt x="3031" y="368"/>
                </a:lnTo>
                <a:lnTo>
                  <a:pt x="3019" y="356"/>
                </a:lnTo>
                <a:lnTo>
                  <a:pt x="2995" y="337"/>
                </a:lnTo>
                <a:lnTo>
                  <a:pt x="2970" y="320"/>
                </a:lnTo>
                <a:lnTo>
                  <a:pt x="2956" y="312"/>
                </a:lnTo>
                <a:lnTo>
                  <a:pt x="2943" y="305"/>
                </a:lnTo>
                <a:lnTo>
                  <a:pt x="2927" y="297"/>
                </a:lnTo>
                <a:lnTo>
                  <a:pt x="2912" y="291"/>
                </a:lnTo>
                <a:lnTo>
                  <a:pt x="2899" y="286"/>
                </a:lnTo>
                <a:lnTo>
                  <a:pt x="2883" y="280"/>
                </a:lnTo>
                <a:lnTo>
                  <a:pt x="2866" y="276"/>
                </a:lnTo>
                <a:lnTo>
                  <a:pt x="2851" y="270"/>
                </a:lnTo>
                <a:lnTo>
                  <a:pt x="2853" y="270"/>
                </a:lnTo>
                <a:lnTo>
                  <a:pt x="2849" y="255"/>
                </a:lnTo>
                <a:lnTo>
                  <a:pt x="2845" y="241"/>
                </a:lnTo>
                <a:lnTo>
                  <a:pt x="2841" y="226"/>
                </a:lnTo>
                <a:lnTo>
                  <a:pt x="2835" y="213"/>
                </a:lnTo>
                <a:lnTo>
                  <a:pt x="2830" y="199"/>
                </a:lnTo>
                <a:lnTo>
                  <a:pt x="2824" y="186"/>
                </a:lnTo>
                <a:lnTo>
                  <a:pt x="2816" y="174"/>
                </a:lnTo>
                <a:lnTo>
                  <a:pt x="2808" y="161"/>
                </a:lnTo>
                <a:lnTo>
                  <a:pt x="2801" y="149"/>
                </a:lnTo>
                <a:lnTo>
                  <a:pt x="2791" y="138"/>
                </a:lnTo>
                <a:lnTo>
                  <a:pt x="2782" y="126"/>
                </a:lnTo>
                <a:lnTo>
                  <a:pt x="2772" y="115"/>
                </a:lnTo>
                <a:lnTo>
                  <a:pt x="2762" y="105"/>
                </a:lnTo>
                <a:lnTo>
                  <a:pt x="2751" y="94"/>
                </a:lnTo>
                <a:lnTo>
                  <a:pt x="2728" y="76"/>
                </a:lnTo>
                <a:lnTo>
                  <a:pt x="2716" y="67"/>
                </a:lnTo>
                <a:lnTo>
                  <a:pt x="2703" y="59"/>
                </a:lnTo>
                <a:lnTo>
                  <a:pt x="2691" y="51"/>
                </a:lnTo>
                <a:lnTo>
                  <a:pt x="2678" y="44"/>
                </a:lnTo>
                <a:lnTo>
                  <a:pt x="2665" y="36"/>
                </a:lnTo>
                <a:lnTo>
                  <a:pt x="2651" y="30"/>
                </a:lnTo>
                <a:lnTo>
                  <a:pt x="2636" y="25"/>
                </a:lnTo>
                <a:lnTo>
                  <a:pt x="2622" y="19"/>
                </a:lnTo>
                <a:lnTo>
                  <a:pt x="2607" y="15"/>
                </a:lnTo>
                <a:lnTo>
                  <a:pt x="2592" y="11"/>
                </a:lnTo>
                <a:lnTo>
                  <a:pt x="2576" y="7"/>
                </a:lnTo>
                <a:lnTo>
                  <a:pt x="2561" y="4"/>
                </a:lnTo>
                <a:lnTo>
                  <a:pt x="2546" y="2"/>
                </a:lnTo>
                <a:lnTo>
                  <a:pt x="2528" y="0"/>
                </a:lnTo>
                <a:lnTo>
                  <a:pt x="2513" y="0"/>
                </a:lnTo>
                <a:lnTo>
                  <a:pt x="2496" y="0"/>
                </a:lnTo>
                <a:lnTo>
                  <a:pt x="2477" y="0"/>
                </a:lnTo>
                <a:lnTo>
                  <a:pt x="2457" y="2"/>
                </a:lnTo>
                <a:lnTo>
                  <a:pt x="2436" y="4"/>
                </a:lnTo>
                <a:lnTo>
                  <a:pt x="2417" y="7"/>
                </a:lnTo>
                <a:lnTo>
                  <a:pt x="2400" y="11"/>
                </a:lnTo>
                <a:lnTo>
                  <a:pt x="2381" y="17"/>
                </a:lnTo>
                <a:lnTo>
                  <a:pt x="2361" y="23"/>
                </a:lnTo>
                <a:lnTo>
                  <a:pt x="2344" y="28"/>
                </a:lnTo>
                <a:lnTo>
                  <a:pt x="2327" y="38"/>
                </a:lnTo>
                <a:lnTo>
                  <a:pt x="2310" y="46"/>
                </a:lnTo>
                <a:lnTo>
                  <a:pt x="2294" y="55"/>
                </a:lnTo>
                <a:lnTo>
                  <a:pt x="2277" y="67"/>
                </a:lnTo>
                <a:lnTo>
                  <a:pt x="2262" y="76"/>
                </a:lnTo>
                <a:lnTo>
                  <a:pt x="2248" y="90"/>
                </a:lnTo>
                <a:lnTo>
                  <a:pt x="2233" y="101"/>
                </a:lnTo>
                <a:lnTo>
                  <a:pt x="2221" y="115"/>
                </a:lnTo>
                <a:lnTo>
                  <a:pt x="2221" y="117"/>
                </a:lnTo>
                <a:lnTo>
                  <a:pt x="2210" y="103"/>
                </a:lnTo>
                <a:lnTo>
                  <a:pt x="2196" y="90"/>
                </a:lnTo>
                <a:lnTo>
                  <a:pt x="2183" y="78"/>
                </a:lnTo>
                <a:lnTo>
                  <a:pt x="2170" y="67"/>
                </a:lnTo>
                <a:lnTo>
                  <a:pt x="2154" y="55"/>
                </a:lnTo>
                <a:lnTo>
                  <a:pt x="2139" y="46"/>
                </a:lnTo>
                <a:lnTo>
                  <a:pt x="2123" y="38"/>
                </a:lnTo>
                <a:lnTo>
                  <a:pt x="2106" y="30"/>
                </a:lnTo>
                <a:lnTo>
                  <a:pt x="2089" y="23"/>
                </a:lnTo>
                <a:lnTo>
                  <a:pt x="2072" y="17"/>
                </a:lnTo>
                <a:lnTo>
                  <a:pt x="2054" y="11"/>
                </a:lnTo>
                <a:lnTo>
                  <a:pt x="2037" y="7"/>
                </a:lnTo>
                <a:lnTo>
                  <a:pt x="2018" y="4"/>
                </a:lnTo>
                <a:lnTo>
                  <a:pt x="2001" y="2"/>
                </a:lnTo>
                <a:lnTo>
                  <a:pt x="1982" y="0"/>
                </a:lnTo>
                <a:lnTo>
                  <a:pt x="1962" y="0"/>
                </a:lnTo>
                <a:lnTo>
                  <a:pt x="1939" y="0"/>
                </a:lnTo>
                <a:lnTo>
                  <a:pt x="1916" y="2"/>
                </a:lnTo>
                <a:lnTo>
                  <a:pt x="1895" y="5"/>
                </a:lnTo>
                <a:lnTo>
                  <a:pt x="1872" y="11"/>
                </a:lnTo>
                <a:lnTo>
                  <a:pt x="1851" y="17"/>
                </a:lnTo>
                <a:lnTo>
                  <a:pt x="1830" y="25"/>
                </a:lnTo>
                <a:lnTo>
                  <a:pt x="1811" y="32"/>
                </a:lnTo>
                <a:lnTo>
                  <a:pt x="1792" y="44"/>
                </a:lnTo>
                <a:lnTo>
                  <a:pt x="1772" y="55"/>
                </a:lnTo>
                <a:lnTo>
                  <a:pt x="1755" y="67"/>
                </a:lnTo>
                <a:lnTo>
                  <a:pt x="1738" y="80"/>
                </a:lnTo>
                <a:lnTo>
                  <a:pt x="1723" y="96"/>
                </a:lnTo>
                <a:lnTo>
                  <a:pt x="1707" y="111"/>
                </a:lnTo>
                <a:lnTo>
                  <a:pt x="1694" y="128"/>
                </a:lnTo>
                <a:lnTo>
                  <a:pt x="1682" y="145"/>
                </a:lnTo>
                <a:lnTo>
                  <a:pt x="1671" y="163"/>
                </a:lnTo>
                <a:lnTo>
                  <a:pt x="1673" y="168"/>
                </a:lnTo>
                <a:lnTo>
                  <a:pt x="1659" y="155"/>
                </a:lnTo>
                <a:lnTo>
                  <a:pt x="1644" y="144"/>
                </a:lnTo>
                <a:lnTo>
                  <a:pt x="1629" y="134"/>
                </a:lnTo>
                <a:lnTo>
                  <a:pt x="1613" y="124"/>
                </a:lnTo>
                <a:lnTo>
                  <a:pt x="1596" y="115"/>
                </a:lnTo>
                <a:lnTo>
                  <a:pt x="1579" y="105"/>
                </a:lnTo>
                <a:lnTo>
                  <a:pt x="1561" y="98"/>
                </a:lnTo>
                <a:lnTo>
                  <a:pt x="1544" y="92"/>
                </a:lnTo>
                <a:lnTo>
                  <a:pt x="1527" y="84"/>
                </a:lnTo>
                <a:lnTo>
                  <a:pt x="1508" y="80"/>
                </a:lnTo>
                <a:lnTo>
                  <a:pt x="1490" y="74"/>
                </a:lnTo>
                <a:lnTo>
                  <a:pt x="1471" y="71"/>
                </a:lnTo>
                <a:lnTo>
                  <a:pt x="1452" y="69"/>
                </a:lnTo>
                <a:lnTo>
                  <a:pt x="1433" y="65"/>
                </a:lnTo>
                <a:lnTo>
                  <a:pt x="1414" y="65"/>
                </a:lnTo>
                <a:lnTo>
                  <a:pt x="1394" y="65"/>
                </a:lnTo>
                <a:lnTo>
                  <a:pt x="1368" y="65"/>
                </a:lnTo>
                <a:lnTo>
                  <a:pt x="1339" y="67"/>
                </a:lnTo>
                <a:lnTo>
                  <a:pt x="1314" y="71"/>
                </a:lnTo>
                <a:lnTo>
                  <a:pt x="1287" y="78"/>
                </a:lnTo>
                <a:lnTo>
                  <a:pt x="1262" y="84"/>
                </a:lnTo>
                <a:lnTo>
                  <a:pt x="1237" y="94"/>
                </a:lnTo>
                <a:lnTo>
                  <a:pt x="1212" y="103"/>
                </a:lnTo>
                <a:lnTo>
                  <a:pt x="1189" y="115"/>
                </a:lnTo>
                <a:lnTo>
                  <a:pt x="1166" y="128"/>
                </a:lnTo>
                <a:lnTo>
                  <a:pt x="1145" y="144"/>
                </a:lnTo>
                <a:lnTo>
                  <a:pt x="1126" y="159"/>
                </a:lnTo>
                <a:lnTo>
                  <a:pt x="1107" y="176"/>
                </a:lnTo>
                <a:lnTo>
                  <a:pt x="1087" y="195"/>
                </a:lnTo>
                <a:lnTo>
                  <a:pt x="1072" y="215"/>
                </a:lnTo>
                <a:lnTo>
                  <a:pt x="1057" y="234"/>
                </a:lnTo>
                <a:lnTo>
                  <a:pt x="1043" y="257"/>
                </a:lnTo>
                <a:lnTo>
                  <a:pt x="1041" y="259"/>
                </a:lnTo>
                <a:lnTo>
                  <a:pt x="1013" y="243"/>
                </a:lnTo>
                <a:lnTo>
                  <a:pt x="982" y="232"/>
                </a:lnTo>
                <a:lnTo>
                  <a:pt x="951" y="220"/>
                </a:lnTo>
                <a:lnTo>
                  <a:pt x="936" y="216"/>
                </a:lnTo>
                <a:lnTo>
                  <a:pt x="919" y="213"/>
                </a:lnTo>
                <a:lnTo>
                  <a:pt x="903" y="209"/>
                </a:lnTo>
                <a:lnTo>
                  <a:pt x="888" y="205"/>
                </a:lnTo>
                <a:lnTo>
                  <a:pt x="871" y="203"/>
                </a:lnTo>
                <a:lnTo>
                  <a:pt x="853" y="199"/>
                </a:lnTo>
                <a:lnTo>
                  <a:pt x="838" y="197"/>
                </a:lnTo>
                <a:lnTo>
                  <a:pt x="821" y="197"/>
                </a:lnTo>
                <a:lnTo>
                  <a:pt x="804" y="195"/>
                </a:lnTo>
                <a:lnTo>
                  <a:pt x="788" y="195"/>
                </a:lnTo>
                <a:lnTo>
                  <a:pt x="761" y="197"/>
                </a:lnTo>
                <a:lnTo>
                  <a:pt x="736" y="199"/>
                </a:lnTo>
                <a:lnTo>
                  <a:pt x="711" y="201"/>
                </a:lnTo>
                <a:lnTo>
                  <a:pt x="687" y="205"/>
                </a:lnTo>
                <a:lnTo>
                  <a:pt x="662" y="211"/>
                </a:lnTo>
                <a:lnTo>
                  <a:pt x="639" y="216"/>
                </a:lnTo>
                <a:lnTo>
                  <a:pt x="616" y="224"/>
                </a:lnTo>
                <a:lnTo>
                  <a:pt x="593" y="232"/>
                </a:lnTo>
                <a:lnTo>
                  <a:pt x="569" y="241"/>
                </a:lnTo>
                <a:lnTo>
                  <a:pt x="548" y="251"/>
                </a:lnTo>
                <a:lnTo>
                  <a:pt x="527" y="262"/>
                </a:lnTo>
                <a:lnTo>
                  <a:pt x="506" y="274"/>
                </a:lnTo>
                <a:lnTo>
                  <a:pt x="487" y="287"/>
                </a:lnTo>
                <a:lnTo>
                  <a:pt x="468" y="301"/>
                </a:lnTo>
                <a:lnTo>
                  <a:pt x="449" y="314"/>
                </a:lnTo>
                <a:lnTo>
                  <a:pt x="431" y="330"/>
                </a:lnTo>
                <a:lnTo>
                  <a:pt x="416" y="347"/>
                </a:lnTo>
                <a:lnTo>
                  <a:pt x="399" y="362"/>
                </a:lnTo>
                <a:lnTo>
                  <a:pt x="385" y="380"/>
                </a:lnTo>
                <a:lnTo>
                  <a:pt x="370" y="399"/>
                </a:lnTo>
                <a:lnTo>
                  <a:pt x="358" y="416"/>
                </a:lnTo>
                <a:lnTo>
                  <a:pt x="345" y="435"/>
                </a:lnTo>
                <a:lnTo>
                  <a:pt x="333" y="456"/>
                </a:lnTo>
                <a:lnTo>
                  <a:pt x="324" y="475"/>
                </a:lnTo>
                <a:lnTo>
                  <a:pt x="314" y="497"/>
                </a:lnTo>
                <a:lnTo>
                  <a:pt x="307" y="518"/>
                </a:lnTo>
                <a:lnTo>
                  <a:pt x="301" y="541"/>
                </a:lnTo>
                <a:lnTo>
                  <a:pt x="295" y="562"/>
                </a:lnTo>
                <a:lnTo>
                  <a:pt x="291" y="585"/>
                </a:lnTo>
                <a:lnTo>
                  <a:pt x="287" y="608"/>
                </a:lnTo>
                <a:lnTo>
                  <a:pt x="286" y="631"/>
                </a:lnTo>
                <a:lnTo>
                  <a:pt x="286" y="654"/>
                </a:lnTo>
                <a:lnTo>
                  <a:pt x="286" y="669"/>
                </a:lnTo>
                <a:lnTo>
                  <a:pt x="286" y="686"/>
                </a:lnTo>
                <a:lnTo>
                  <a:pt x="287" y="702"/>
                </a:lnTo>
                <a:lnTo>
                  <a:pt x="289" y="717"/>
                </a:lnTo>
                <a:lnTo>
                  <a:pt x="291" y="715"/>
                </a:lnTo>
                <a:close/>
              </a:path>
            </a:pathLst>
          </a:custGeom>
          <a:solidFill>
            <a:srgbClr val="00B0F0"/>
          </a:solidFill>
          <a:ln w="28575" cmpd="sng">
            <a:solidFill>
              <a:srgbClr val="00B0F0"/>
            </a:solidFill>
            <a:round/>
          </a:ln>
        </p:spPr>
        <p:txBody>
          <a:bodyPr/>
          <a:lstStyle/>
          <a:p>
            <a:pPr defTabSz="1218418" fontAlgn="ctr">
              <a:spcBef>
                <a:spcPct val="0"/>
              </a:spcBef>
              <a:spcAft>
                <a:spcPct val="0"/>
              </a:spcAft>
            </a:pPr>
            <a:endParaRPr lang="en-US"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2" name="圆角矩形 291"/>
          <p:cNvSpPr/>
          <p:nvPr>
            <p:custDataLst>
              <p:tags r:id="rId15"/>
            </p:custDataLst>
          </p:nvPr>
        </p:nvSpPr>
        <p:spPr bwMode="gray">
          <a:xfrm>
            <a:off x="1561955" y="3724599"/>
            <a:ext cx="2114711" cy="2452582"/>
          </a:xfrm>
          <a:prstGeom prst="roundRect">
            <a:avLst>
              <a:gd name="adj" fmla="val 0"/>
            </a:avLst>
          </a:prstGeom>
          <a:noFill/>
          <a:ln w="9525">
            <a:solidFill>
              <a:schemeClr val="bg1">
                <a:lumMod val="65000"/>
              </a:schemeClr>
            </a:solidFill>
            <a:prstDash val="solid"/>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7" name="矩形 296"/>
          <p:cNvSpPr/>
          <p:nvPr>
            <p:custDataLst>
              <p:tags r:id="rId16"/>
            </p:custDataLst>
          </p:nvPr>
        </p:nvSpPr>
        <p:spPr bwMode="gray">
          <a:xfrm>
            <a:off x="1690976" y="4331982"/>
            <a:ext cx="747320" cy="276999"/>
          </a:xfrm>
          <a:prstGeom prst="rect">
            <a:avLst/>
          </a:prstGeom>
          <a:ln>
            <a:noFill/>
          </a:ln>
        </p:spPr>
        <p:txBody>
          <a:bodyPr wrap="non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Campus</a:t>
            </a:r>
          </a:p>
        </p:txBody>
      </p:sp>
      <p:sp>
        <p:nvSpPr>
          <p:cNvPr id="298" name="矩形 297"/>
          <p:cNvSpPr/>
          <p:nvPr>
            <p:custDataLst>
              <p:tags r:id="rId17"/>
            </p:custDataLst>
          </p:nvPr>
        </p:nvSpPr>
        <p:spPr bwMode="gray">
          <a:xfrm>
            <a:off x="1709773" y="5684809"/>
            <a:ext cx="670376" cy="276999"/>
          </a:xfrm>
          <a:prstGeom prst="rect">
            <a:avLst/>
          </a:prstGeom>
          <a:ln>
            <a:noFill/>
          </a:ln>
        </p:spPr>
        <p:txBody>
          <a:bodyPr wrap="non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Branch</a:t>
            </a:r>
          </a:p>
        </p:txBody>
      </p:sp>
      <p:cxnSp>
        <p:nvCxnSpPr>
          <p:cNvPr id="316" name="直接连接符 315"/>
          <p:cNvCxnSpPr/>
          <p:nvPr>
            <p:custDataLst>
              <p:tags r:id="rId18"/>
            </p:custDataLst>
          </p:nvPr>
        </p:nvCxnSpPr>
        <p:spPr bwMode="gray">
          <a:xfrm>
            <a:off x="3352566" y="4367348"/>
            <a:ext cx="176815"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17" name="直接连接符 316"/>
          <p:cNvCxnSpPr/>
          <p:nvPr>
            <p:custDataLst>
              <p:tags r:id="rId19"/>
            </p:custDataLst>
          </p:nvPr>
        </p:nvCxnSpPr>
        <p:spPr bwMode="gray">
          <a:xfrm>
            <a:off x="3159765" y="4161418"/>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8" name="直接连接符 317"/>
          <p:cNvCxnSpPr/>
          <p:nvPr>
            <p:custDataLst>
              <p:tags r:id="rId20"/>
            </p:custDataLst>
          </p:nvPr>
        </p:nvCxnSpPr>
        <p:spPr bwMode="gray">
          <a:xfrm>
            <a:off x="3161275" y="4546564"/>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9" name="直接连接符 318"/>
          <p:cNvCxnSpPr/>
          <p:nvPr>
            <p:custDataLst>
              <p:tags r:id="rId21"/>
            </p:custDataLst>
          </p:nvPr>
        </p:nvCxnSpPr>
        <p:spPr bwMode="gray">
          <a:xfrm>
            <a:off x="2701146" y="4633428"/>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5" name="直接连接符 324"/>
          <p:cNvCxnSpPr/>
          <p:nvPr>
            <p:custDataLst>
              <p:tags r:id="rId22"/>
            </p:custDataLst>
          </p:nvPr>
        </p:nvCxnSpPr>
        <p:spPr bwMode="gray">
          <a:xfrm>
            <a:off x="2647863" y="4436421"/>
            <a:ext cx="1416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6" name="直接连接符 325"/>
          <p:cNvCxnSpPr/>
          <p:nvPr>
            <p:custDataLst>
              <p:tags r:id="rId23"/>
            </p:custDataLst>
          </p:nvPr>
        </p:nvCxnSpPr>
        <p:spPr bwMode="gray">
          <a:xfrm>
            <a:off x="2785596" y="4072099"/>
            <a:ext cx="1416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7" name="直接连接符 326"/>
          <p:cNvCxnSpPr/>
          <p:nvPr>
            <p:custDataLst>
              <p:tags r:id="rId24"/>
            </p:custDataLst>
          </p:nvPr>
        </p:nvCxnSpPr>
        <p:spPr bwMode="gray">
          <a:xfrm>
            <a:off x="2701146" y="4285083"/>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8" name="直接连接符 327"/>
          <p:cNvCxnSpPr/>
          <p:nvPr>
            <p:custDataLst>
              <p:tags r:id="rId25"/>
            </p:custDataLst>
          </p:nvPr>
        </p:nvCxnSpPr>
        <p:spPr bwMode="gray">
          <a:xfrm flipH="1">
            <a:off x="2785596" y="4073001"/>
            <a:ext cx="0" cy="56559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9" name="直接连接符 328"/>
          <p:cNvCxnSpPr/>
          <p:nvPr>
            <p:custDataLst>
              <p:tags r:id="rId26"/>
            </p:custDataLst>
          </p:nvPr>
        </p:nvCxnSpPr>
        <p:spPr bwMode="gray">
          <a:xfrm>
            <a:off x="2789553" y="4161418"/>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30" name="直接连接符 329"/>
          <p:cNvCxnSpPr/>
          <p:nvPr>
            <p:custDataLst>
              <p:tags r:id="rId27"/>
            </p:custDataLst>
          </p:nvPr>
        </p:nvCxnSpPr>
        <p:spPr bwMode="gray">
          <a:xfrm>
            <a:off x="2789553" y="4546564"/>
            <a:ext cx="88407" cy="0"/>
          </a:xfrm>
          <a:prstGeom prst="line">
            <a:avLst/>
          </a:prstGeom>
          <a:ln>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31" name="直接连接符 330"/>
          <p:cNvCxnSpPr/>
          <p:nvPr>
            <p:custDataLst>
              <p:tags r:id="rId28"/>
            </p:custDataLst>
          </p:nvPr>
        </p:nvCxnSpPr>
        <p:spPr bwMode="gray">
          <a:xfrm flipH="1">
            <a:off x="3249355" y="4161459"/>
            <a:ext cx="0" cy="38514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3" name="直接连接符 342"/>
          <p:cNvCxnSpPr/>
          <p:nvPr>
            <p:custDataLst>
              <p:tags r:id="rId29"/>
            </p:custDataLst>
          </p:nvPr>
        </p:nvCxnSpPr>
        <p:spPr bwMode="gray">
          <a:xfrm>
            <a:off x="3341393" y="5573972"/>
            <a:ext cx="17681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5" name="直接连接符 344"/>
          <p:cNvCxnSpPr/>
          <p:nvPr>
            <p:custDataLst>
              <p:tags r:id="rId30"/>
            </p:custDataLst>
          </p:nvPr>
        </p:nvCxnSpPr>
        <p:spPr bwMode="gray">
          <a:xfrm>
            <a:off x="2841621" y="5573972"/>
            <a:ext cx="17681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7" name="矩形 346"/>
          <p:cNvSpPr/>
          <p:nvPr>
            <p:custDataLst>
              <p:tags r:id="rId31"/>
            </p:custDataLst>
          </p:nvPr>
        </p:nvSpPr>
        <p:spPr bwMode="gray">
          <a:xfrm flipH="1">
            <a:off x="3182734" y="4415878"/>
            <a:ext cx="508207" cy="230832"/>
          </a:xfrm>
          <a:prstGeom prst="rect">
            <a:avLst/>
          </a:prstGeom>
          <a:ln>
            <a:noFill/>
          </a:ln>
        </p:spPr>
        <p:txBody>
          <a:bodyPr wrap="square">
            <a:spAutoFit/>
          </a:bodyPr>
          <a:lstStyle/>
          <a:p>
            <a:pPr algn="ctr" defTabSz="914007" fontAlgn="ctr">
              <a:spcBef>
                <a:spcPct val="0"/>
              </a:spcBef>
              <a:spcAft>
                <a:spcPct val="0"/>
              </a:spcAft>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CPE</a:t>
            </a:r>
          </a:p>
        </p:txBody>
      </p:sp>
      <p:sp>
        <p:nvSpPr>
          <p:cNvPr id="382" name="矩形 381"/>
          <p:cNvSpPr/>
          <p:nvPr>
            <p:custDataLst>
              <p:tags r:id="rId32"/>
            </p:custDataLst>
          </p:nvPr>
        </p:nvSpPr>
        <p:spPr bwMode="gray">
          <a:xfrm flipH="1">
            <a:off x="3161275" y="5686761"/>
            <a:ext cx="508207" cy="230832"/>
          </a:xfrm>
          <a:prstGeom prst="rect">
            <a:avLst/>
          </a:prstGeom>
          <a:ln>
            <a:noFill/>
          </a:ln>
        </p:spPr>
        <p:txBody>
          <a:bodyPr wrap="square">
            <a:spAutoFit/>
          </a:bodyPr>
          <a:lstStyle/>
          <a:p>
            <a:pPr algn="ctr" defTabSz="914007" fontAlgn="ctr">
              <a:spcBef>
                <a:spcPct val="0"/>
              </a:spcBef>
              <a:spcAft>
                <a:spcPct val="0"/>
              </a:spcAft>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CPE</a:t>
            </a:r>
          </a:p>
        </p:txBody>
      </p:sp>
      <p:cxnSp>
        <p:nvCxnSpPr>
          <p:cNvPr id="388" name="直接连接符 387"/>
          <p:cNvCxnSpPr/>
          <p:nvPr>
            <p:custDataLst>
              <p:tags r:id="rId33"/>
            </p:custDataLst>
          </p:nvPr>
        </p:nvCxnSpPr>
        <p:spPr bwMode="gray">
          <a:xfrm>
            <a:off x="4137468" y="4678526"/>
            <a:ext cx="463822"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0" name="直接连接符 389"/>
          <p:cNvCxnSpPr/>
          <p:nvPr>
            <p:custDataLst>
              <p:tags r:id="rId34"/>
            </p:custDataLst>
          </p:nvPr>
        </p:nvCxnSpPr>
        <p:spPr bwMode="gray">
          <a:xfrm flipH="1">
            <a:off x="4141200" y="4367348"/>
            <a:ext cx="0" cy="31501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2" name="直接连接符 391"/>
          <p:cNvCxnSpPr/>
          <p:nvPr>
            <p:custDataLst>
              <p:tags r:id="rId35"/>
            </p:custDataLst>
          </p:nvPr>
        </p:nvCxnSpPr>
        <p:spPr bwMode="gray">
          <a:xfrm>
            <a:off x="3849405" y="5591286"/>
            <a:ext cx="301994"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3" name="直接连接符 392"/>
          <p:cNvCxnSpPr/>
          <p:nvPr>
            <p:custDataLst>
              <p:tags r:id="rId36"/>
            </p:custDataLst>
          </p:nvPr>
        </p:nvCxnSpPr>
        <p:spPr bwMode="gray">
          <a:xfrm flipH="1">
            <a:off x="4151398" y="5207610"/>
            <a:ext cx="1" cy="391914"/>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sp>
        <p:nvSpPr>
          <p:cNvPr id="394" name="Freeform 6"/>
          <p:cNvSpPr/>
          <p:nvPr>
            <p:custDataLst>
              <p:tags r:id="rId37"/>
            </p:custDataLst>
          </p:nvPr>
        </p:nvSpPr>
        <p:spPr bwMode="gray">
          <a:xfrm>
            <a:off x="5717849" y="5083874"/>
            <a:ext cx="1726396" cy="955571"/>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9703 w 10002"/>
              <a:gd name="connsiteY0" fmla="*/ 9931 h 9942"/>
              <a:gd name="connsiteX1" fmla="*/ 321 w 10002"/>
              <a:gd name="connsiteY1" fmla="*/ 9878 h 9942"/>
              <a:gd name="connsiteX2" fmla="*/ 51 w 10002"/>
              <a:gd name="connsiteY2" fmla="*/ 6955 h 9942"/>
              <a:gd name="connsiteX3" fmla="*/ 1533 w 10002"/>
              <a:gd name="connsiteY3" fmla="*/ 4095 h 9942"/>
              <a:gd name="connsiteX4" fmla="*/ 3766 w 10002"/>
              <a:gd name="connsiteY4" fmla="*/ 95 h 9942"/>
              <a:gd name="connsiteX5" fmla="*/ 6731 w 10002"/>
              <a:gd name="connsiteY5" fmla="*/ 2589 h 9942"/>
              <a:gd name="connsiteX6" fmla="*/ 8726 w 10002"/>
              <a:gd name="connsiteY6" fmla="*/ 2511 h 9942"/>
              <a:gd name="connsiteX7" fmla="*/ 9266 w 10002"/>
              <a:gd name="connsiteY7" fmla="*/ 5557 h 9942"/>
              <a:gd name="connsiteX8" fmla="*/ 9982 w 10002"/>
              <a:gd name="connsiteY8" fmla="*/ 8149 h 9942"/>
              <a:gd name="connsiteX9" fmla="*/ 9703 w 10002"/>
              <a:gd name="connsiteY9" fmla="*/ 9931 h 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2" h="9942">
                <a:moveTo>
                  <a:pt x="9703" y="9931"/>
                </a:moveTo>
                <a:lnTo>
                  <a:pt x="321" y="9878"/>
                </a:lnTo>
                <a:cubicBezTo>
                  <a:pt x="321" y="9878"/>
                  <a:pt x="-153" y="9397"/>
                  <a:pt x="51" y="6955"/>
                </a:cubicBezTo>
                <a:cubicBezTo>
                  <a:pt x="283" y="4304"/>
                  <a:pt x="1533" y="4095"/>
                  <a:pt x="1533" y="4095"/>
                </a:cubicBezTo>
                <a:cubicBezTo>
                  <a:pt x="1533" y="4095"/>
                  <a:pt x="1609" y="796"/>
                  <a:pt x="3766" y="95"/>
                </a:cubicBezTo>
                <a:cubicBezTo>
                  <a:pt x="5871" y="-581"/>
                  <a:pt x="6731" y="2589"/>
                  <a:pt x="6731" y="2589"/>
                </a:cubicBezTo>
                <a:cubicBezTo>
                  <a:pt x="6731" y="2589"/>
                  <a:pt x="7810" y="1082"/>
                  <a:pt x="8726" y="2511"/>
                </a:cubicBezTo>
                <a:cubicBezTo>
                  <a:pt x="9490" y="3681"/>
                  <a:pt x="9266" y="5557"/>
                  <a:pt x="9266" y="5557"/>
                </a:cubicBezTo>
                <a:cubicBezTo>
                  <a:pt x="9266" y="5557"/>
                  <a:pt x="10146" y="6278"/>
                  <a:pt x="9982" y="8149"/>
                </a:cubicBezTo>
                <a:cubicBezTo>
                  <a:pt x="9804" y="10203"/>
                  <a:pt x="9703" y="9931"/>
                  <a:pt x="9703" y="9931"/>
                </a:cubicBezTo>
                <a:close/>
              </a:path>
            </a:pathLst>
          </a:custGeom>
          <a:noFill/>
          <a:ln w="19050" cap="flat">
            <a:solidFill>
              <a:srgbClr val="00B0F0"/>
            </a:solidFill>
            <a:prstDash val="solid"/>
            <a:miter lim="800000"/>
          </a:ln>
        </p:spPr>
        <p:txBody>
          <a:bodyPr vert="horz" wrap="square" lIns="91380" tIns="45690" rIns="91380" bIns="45690" numCol="1" anchor="t" anchorCtr="0" compatLnSpc="1">
            <a:prstTxWarp prst="textNoShape">
              <a:avLst/>
            </a:prstTxWarp>
          </a:bodyPr>
          <a:lstStyle/>
          <a:p>
            <a:pPr defTabSz="914007" fontAlgn="ctr">
              <a:spcBef>
                <a:spcPct val="0"/>
              </a:spcBef>
              <a:spcAft>
                <a:spcPct val="0"/>
              </a:spcAft>
              <a:defRPr/>
            </a:pPr>
            <a:endParaRPr lang="en-US" altLang="zh-CN" sz="9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5" name="矩形 394"/>
          <p:cNvSpPr/>
          <p:nvPr>
            <p:custDataLst>
              <p:tags r:id="rId38"/>
            </p:custDataLst>
          </p:nvPr>
        </p:nvSpPr>
        <p:spPr bwMode="gray">
          <a:xfrm>
            <a:off x="5939294" y="5292619"/>
            <a:ext cx="1194450"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DC fabric</a:t>
            </a:r>
          </a:p>
        </p:txBody>
      </p:sp>
      <p:grpSp>
        <p:nvGrpSpPr>
          <p:cNvPr id="396" name="组合 58"/>
          <p:cNvGrpSpPr/>
          <p:nvPr>
            <p:custDataLst>
              <p:tags r:id="rId39"/>
            </p:custDataLst>
          </p:nvPr>
        </p:nvGrpSpPr>
        <p:grpSpPr bwMode="gray">
          <a:xfrm>
            <a:off x="6165809" y="5607415"/>
            <a:ext cx="314285" cy="337394"/>
            <a:chOff x="6389297" y="1972462"/>
            <a:chExt cx="3812876" cy="3623095"/>
          </a:xfrm>
        </p:grpSpPr>
        <p:grpSp>
          <p:nvGrpSpPr>
            <p:cNvPr id="397" name="组合 103"/>
            <p:cNvGrpSpPr/>
            <p:nvPr>
              <p:custDataLst>
                <p:tags r:id="rId529"/>
              </p:custDataLst>
            </p:nvPr>
          </p:nvGrpSpPr>
          <p:grpSpPr bwMode="gray">
            <a:xfrm>
              <a:off x="6389297" y="1972462"/>
              <a:ext cx="3812876" cy="3623095"/>
              <a:chOff x="2682814" y="2216988"/>
              <a:chExt cx="3812876" cy="3623095"/>
            </a:xfrm>
          </p:grpSpPr>
          <p:sp>
            <p:nvSpPr>
              <p:cNvPr id="400" name="八边形 399"/>
              <p:cNvSpPr/>
              <p:nvPr>
                <p:custDataLst>
                  <p:tags r:id="rId532"/>
                </p:custDataLst>
              </p:nvPr>
            </p:nvSpPr>
            <p:spPr bwMode="gray">
              <a:xfrm>
                <a:off x="2812211" y="2346385"/>
                <a:ext cx="3554083" cy="3364302"/>
              </a:xfrm>
              <a:prstGeom prst="octagon">
                <a:avLst/>
              </a:prstGeom>
              <a:no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1" name="椭圆 400"/>
              <p:cNvSpPr/>
              <p:nvPr>
                <p:custDataLst>
                  <p:tags r:id="rId533"/>
                </p:custDataLst>
              </p:nvPr>
            </p:nvSpPr>
            <p:spPr bwMode="gray">
              <a:xfrm>
                <a:off x="3657600" y="2216988"/>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2" name="椭圆 401"/>
              <p:cNvSpPr/>
              <p:nvPr>
                <p:custDataLst>
                  <p:tags r:id="rId534"/>
                </p:custDataLst>
              </p:nvPr>
            </p:nvSpPr>
            <p:spPr bwMode="gray">
              <a:xfrm>
                <a:off x="5244861" y="558129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3" name="椭圆 402"/>
              <p:cNvSpPr/>
              <p:nvPr>
                <p:custDataLst>
                  <p:tags r:id="rId535"/>
                </p:custDataLst>
              </p:nvPr>
            </p:nvSpPr>
            <p:spPr bwMode="gray">
              <a:xfrm>
                <a:off x="5244861" y="2216988"/>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4" name="椭圆 403"/>
              <p:cNvSpPr/>
              <p:nvPr>
                <p:custDataLst>
                  <p:tags r:id="rId536"/>
                </p:custDataLst>
              </p:nvPr>
            </p:nvSpPr>
            <p:spPr bwMode="gray">
              <a:xfrm>
                <a:off x="3657600" y="5581289"/>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5" name="椭圆 404"/>
              <p:cNvSpPr/>
              <p:nvPr>
                <p:custDataLst>
                  <p:tags r:id="rId537"/>
                </p:custDataLst>
              </p:nvPr>
            </p:nvSpPr>
            <p:spPr bwMode="gray">
              <a:xfrm>
                <a:off x="2682814" y="4537491"/>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6" name="椭圆 405"/>
              <p:cNvSpPr/>
              <p:nvPr>
                <p:custDataLst>
                  <p:tags r:id="rId538"/>
                </p:custDataLst>
              </p:nvPr>
            </p:nvSpPr>
            <p:spPr bwMode="gray">
              <a:xfrm>
                <a:off x="2682814" y="319177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7" name="椭圆 406"/>
              <p:cNvSpPr/>
              <p:nvPr>
                <p:custDataLst>
                  <p:tags r:id="rId539"/>
                </p:custDataLst>
              </p:nvPr>
            </p:nvSpPr>
            <p:spPr bwMode="gray">
              <a:xfrm>
                <a:off x="6236897" y="319177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8" name="椭圆 407"/>
              <p:cNvSpPr/>
              <p:nvPr>
                <p:custDataLst>
                  <p:tags r:id="rId540"/>
                </p:custDataLst>
              </p:nvPr>
            </p:nvSpPr>
            <p:spPr bwMode="gray">
              <a:xfrm>
                <a:off x="6236897" y="4597872"/>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09" name="直接连接符 408"/>
              <p:cNvCxnSpPr>
                <a:stCxn id="401" idx="5"/>
                <a:endCxn id="402" idx="1"/>
              </p:cNvCxnSpPr>
              <p:nvPr>
                <p:custDataLst>
                  <p:tags r:id="rId541"/>
                </p:custDataLst>
              </p:nvPr>
            </p:nvCxnSpPr>
            <p:spPr bwMode="gray">
              <a:xfrm>
                <a:off x="3878494" y="2437882"/>
                <a:ext cx="1404266" cy="3181307"/>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0" name="直接连接符 409"/>
              <p:cNvCxnSpPr>
                <a:endCxn id="404" idx="7"/>
              </p:cNvCxnSpPr>
              <p:nvPr>
                <p:custDataLst>
                  <p:tags r:id="rId542"/>
                </p:custDataLst>
              </p:nvPr>
            </p:nvCxnSpPr>
            <p:spPr bwMode="gray">
              <a:xfrm flipH="1">
                <a:off x="3878494" y="2475781"/>
                <a:ext cx="1487137" cy="3143407"/>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p:nvPr>
                <p:custDataLst>
                  <p:tags r:id="rId543"/>
                </p:custDataLst>
              </p:nvPr>
            </p:nvCxnSpPr>
            <p:spPr bwMode="gray">
              <a:xfrm flipH="1">
                <a:off x="2941607" y="3321166"/>
                <a:ext cx="3424687" cy="0"/>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a:endCxn id="406" idx="5"/>
              </p:cNvCxnSpPr>
              <p:nvPr>
                <p:custDataLst>
                  <p:tags r:id="rId544"/>
                </p:custDataLst>
              </p:nvPr>
            </p:nvCxnSpPr>
            <p:spPr bwMode="gray">
              <a:xfrm flipH="1" flipV="1">
                <a:off x="2903708" y="3412664"/>
                <a:ext cx="3333189" cy="1254224"/>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3" name="直接连接符 412"/>
              <p:cNvCxnSpPr>
                <a:endCxn id="405" idx="6"/>
              </p:cNvCxnSpPr>
              <p:nvPr>
                <p:custDataLst>
                  <p:tags r:id="rId545"/>
                </p:custDataLst>
              </p:nvPr>
            </p:nvCxnSpPr>
            <p:spPr bwMode="gray">
              <a:xfrm flipH="1">
                <a:off x="2941607" y="3393716"/>
                <a:ext cx="3295290" cy="1273172"/>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4" name="直接连接符 413"/>
              <p:cNvCxnSpPr/>
              <p:nvPr>
                <p:custDataLst>
                  <p:tags r:id="rId546"/>
                </p:custDataLst>
              </p:nvPr>
            </p:nvCxnSpPr>
            <p:spPr bwMode="gray">
              <a:xfrm flipH="1">
                <a:off x="2941607" y="4727268"/>
                <a:ext cx="3424687" cy="0"/>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5" name="直接连接符 414"/>
              <p:cNvCxnSpPr>
                <a:stCxn id="404" idx="0"/>
                <a:endCxn id="401" idx="4"/>
              </p:cNvCxnSpPr>
              <p:nvPr>
                <p:custDataLst>
                  <p:tags r:id="rId547"/>
                </p:custDataLst>
              </p:nvPr>
            </p:nvCxnSpPr>
            <p:spPr bwMode="gray">
              <a:xfrm flipH="1" flipV="1">
                <a:off x="3786997" y="2475781"/>
                <a:ext cx="0" cy="3105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6" name="直接连接符 415"/>
              <p:cNvCxnSpPr/>
              <p:nvPr>
                <p:custDataLst>
                  <p:tags r:id="rId548"/>
                </p:custDataLst>
              </p:nvPr>
            </p:nvCxnSpPr>
            <p:spPr bwMode="gray">
              <a:xfrm flipH="1" flipV="1">
                <a:off x="5400137" y="2475781"/>
                <a:ext cx="0" cy="3105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7" name="直接连接符 416"/>
              <p:cNvCxnSpPr>
                <a:stCxn id="403" idx="3"/>
                <a:endCxn id="405" idx="7"/>
              </p:cNvCxnSpPr>
              <p:nvPr>
                <p:custDataLst>
                  <p:tags r:id="rId549"/>
                </p:custDataLst>
              </p:nvPr>
            </p:nvCxnSpPr>
            <p:spPr bwMode="gray">
              <a:xfrm flipH="1">
                <a:off x="2903708" y="2437882"/>
                <a:ext cx="2379052" cy="2137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18" name="直接连接符 417"/>
              <p:cNvCxnSpPr>
                <a:stCxn id="407" idx="3"/>
              </p:cNvCxnSpPr>
              <p:nvPr>
                <p:custDataLst>
                  <p:tags r:id="rId550"/>
                </p:custDataLst>
              </p:nvPr>
            </p:nvCxnSpPr>
            <p:spPr bwMode="gray">
              <a:xfrm flipH="1">
                <a:off x="3722298" y="3412664"/>
                <a:ext cx="2552498" cy="238335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grpSp>
        <p:cxnSp>
          <p:nvCxnSpPr>
            <p:cNvPr id="398" name="直接连接符 397"/>
            <p:cNvCxnSpPr>
              <a:endCxn id="401" idx="7"/>
            </p:cNvCxnSpPr>
            <p:nvPr>
              <p:custDataLst>
                <p:tags r:id="rId530"/>
              </p:custDataLst>
            </p:nvPr>
          </p:nvCxnSpPr>
          <p:spPr bwMode="gray">
            <a:xfrm flipH="1" flipV="1">
              <a:off x="7584977" y="2010361"/>
              <a:ext cx="2548702" cy="2533285"/>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99" name="直接连接符 398"/>
            <p:cNvCxnSpPr>
              <a:stCxn id="402" idx="1"/>
              <a:endCxn id="406" idx="4"/>
            </p:cNvCxnSpPr>
            <p:nvPr>
              <p:custDataLst>
                <p:tags r:id="rId531"/>
              </p:custDataLst>
            </p:nvPr>
          </p:nvCxnSpPr>
          <p:spPr bwMode="gray">
            <a:xfrm flipH="1" flipV="1">
              <a:off x="6518694" y="3206037"/>
              <a:ext cx="2470549" cy="2168626"/>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28" name="圆角矩形 427"/>
          <p:cNvSpPr/>
          <p:nvPr>
            <p:custDataLst>
              <p:tags r:id="rId40"/>
            </p:custDataLst>
          </p:nvPr>
        </p:nvSpPr>
        <p:spPr bwMode="gray">
          <a:xfrm>
            <a:off x="6591438" y="5586524"/>
            <a:ext cx="287393" cy="116575"/>
          </a:xfrm>
          <a:prstGeom prst="roundRect">
            <a:avLst/>
          </a:prstGeom>
          <a:solidFill>
            <a:srgbClr val="0076B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712" fontAlgn="ctr">
              <a:spcBef>
                <a:spcPct val="0"/>
              </a:spcBef>
              <a:spcAft>
                <a:spcPct val="0"/>
              </a:spcAft>
            </a:pPr>
            <a:r>
              <a:rPr lang="en-US" altLang="zh-CN" sz="500" dirty="0" err="1">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vSwitch</a:t>
            </a:r>
            <a:endParaRPr lang="en-US" altLang="zh-CN" sz="5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4" name="Freeform 6"/>
          <p:cNvSpPr/>
          <p:nvPr>
            <p:custDataLst>
              <p:tags r:id="rId41"/>
            </p:custDataLst>
          </p:nvPr>
        </p:nvSpPr>
        <p:spPr bwMode="gray">
          <a:xfrm>
            <a:off x="5772158" y="3796389"/>
            <a:ext cx="1726396" cy="955571"/>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9703 w 10002"/>
              <a:gd name="connsiteY0" fmla="*/ 9931 h 9942"/>
              <a:gd name="connsiteX1" fmla="*/ 321 w 10002"/>
              <a:gd name="connsiteY1" fmla="*/ 9878 h 9942"/>
              <a:gd name="connsiteX2" fmla="*/ 51 w 10002"/>
              <a:gd name="connsiteY2" fmla="*/ 6955 h 9942"/>
              <a:gd name="connsiteX3" fmla="*/ 1533 w 10002"/>
              <a:gd name="connsiteY3" fmla="*/ 4095 h 9942"/>
              <a:gd name="connsiteX4" fmla="*/ 3766 w 10002"/>
              <a:gd name="connsiteY4" fmla="*/ 95 h 9942"/>
              <a:gd name="connsiteX5" fmla="*/ 6731 w 10002"/>
              <a:gd name="connsiteY5" fmla="*/ 2589 h 9942"/>
              <a:gd name="connsiteX6" fmla="*/ 8726 w 10002"/>
              <a:gd name="connsiteY6" fmla="*/ 2511 h 9942"/>
              <a:gd name="connsiteX7" fmla="*/ 9266 w 10002"/>
              <a:gd name="connsiteY7" fmla="*/ 5557 h 9942"/>
              <a:gd name="connsiteX8" fmla="*/ 9982 w 10002"/>
              <a:gd name="connsiteY8" fmla="*/ 8149 h 9942"/>
              <a:gd name="connsiteX9" fmla="*/ 9703 w 10002"/>
              <a:gd name="connsiteY9" fmla="*/ 9931 h 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2" h="9942">
                <a:moveTo>
                  <a:pt x="9703" y="9931"/>
                </a:moveTo>
                <a:lnTo>
                  <a:pt x="321" y="9878"/>
                </a:lnTo>
                <a:cubicBezTo>
                  <a:pt x="321" y="9878"/>
                  <a:pt x="-153" y="9397"/>
                  <a:pt x="51" y="6955"/>
                </a:cubicBezTo>
                <a:cubicBezTo>
                  <a:pt x="283" y="4304"/>
                  <a:pt x="1533" y="4095"/>
                  <a:pt x="1533" y="4095"/>
                </a:cubicBezTo>
                <a:cubicBezTo>
                  <a:pt x="1533" y="4095"/>
                  <a:pt x="1609" y="796"/>
                  <a:pt x="3766" y="95"/>
                </a:cubicBezTo>
                <a:cubicBezTo>
                  <a:pt x="5871" y="-581"/>
                  <a:pt x="6731" y="2589"/>
                  <a:pt x="6731" y="2589"/>
                </a:cubicBezTo>
                <a:cubicBezTo>
                  <a:pt x="6731" y="2589"/>
                  <a:pt x="7810" y="1082"/>
                  <a:pt x="8726" y="2511"/>
                </a:cubicBezTo>
                <a:cubicBezTo>
                  <a:pt x="9490" y="3681"/>
                  <a:pt x="9266" y="5557"/>
                  <a:pt x="9266" y="5557"/>
                </a:cubicBezTo>
                <a:cubicBezTo>
                  <a:pt x="9266" y="5557"/>
                  <a:pt x="10146" y="6278"/>
                  <a:pt x="9982" y="8149"/>
                </a:cubicBezTo>
                <a:cubicBezTo>
                  <a:pt x="9804" y="10203"/>
                  <a:pt x="9703" y="9931"/>
                  <a:pt x="9703" y="9931"/>
                </a:cubicBezTo>
                <a:close/>
              </a:path>
            </a:pathLst>
          </a:custGeom>
          <a:noFill/>
          <a:ln w="19050" cap="flat">
            <a:solidFill>
              <a:srgbClr val="00B0F0"/>
            </a:solidFill>
            <a:prstDash val="solid"/>
            <a:miter lim="800000"/>
          </a:ln>
        </p:spPr>
        <p:txBody>
          <a:bodyPr vert="horz" wrap="square" lIns="91380" tIns="45690" rIns="91380" bIns="45690" numCol="1" anchor="t" anchorCtr="0" compatLnSpc="1">
            <a:prstTxWarp prst="textNoShape">
              <a:avLst/>
            </a:prstTxWarp>
          </a:bodyPr>
          <a:lstStyle/>
          <a:p>
            <a:pPr defTabSz="914007" fontAlgn="ctr">
              <a:spcBef>
                <a:spcPct val="0"/>
              </a:spcBef>
              <a:spcAft>
                <a:spcPct val="0"/>
              </a:spcAft>
              <a:defRPr/>
            </a:pPr>
            <a:endParaRPr lang="en-US" altLang="zh-CN" sz="9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5" name="矩形 444"/>
          <p:cNvSpPr/>
          <p:nvPr>
            <p:custDataLst>
              <p:tags r:id="rId42"/>
            </p:custDataLst>
          </p:nvPr>
        </p:nvSpPr>
        <p:spPr bwMode="gray">
          <a:xfrm>
            <a:off x="5993602" y="4005134"/>
            <a:ext cx="1194450"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DC fabric</a:t>
            </a:r>
          </a:p>
        </p:txBody>
      </p:sp>
      <p:grpSp>
        <p:nvGrpSpPr>
          <p:cNvPr id="446" name="组合 58"/>
          <p:cNvGrpSpPr/>
          <p:nvPr>
            <p:custDataLst>
              <p:tags r:id="rId43"/>
            </p:custDataLst>
          </p:nvPr>
        </p:nvGrpSpPr>
        <p:grpSpPr bwMode="gray">
          <a:xfrm>
            <a:off x="6209731" y="4319931"/>
            <a:ext cx="314285" cy="337394"/>
            <a:chOff x="6389297" y="1972462"/>
            <a:chExt cx="3812876" cy="3623095"/>
          </a:xfrm>
        </p:grpSpPr>
        <p:grpSp>
          <p:nvGrpSpPr>
            <p:cNvPr id="447" name="组合 103"/>
            <p:cNvGrpSpPr/>
            <p:nvPr>
              <p:custDataLst>
                <p:tags r:id="rId507"/>
              </p:custDataLst>
            </p:nvPr>
          </p:nvGrpSpPr>
          <p:grpSpPr bwMode="gray">
            <a:xfrm>
              <a:off x="6389297" y="1972462"/>
              <a:ext cx="3812876" cy="3623095"/>
              <a:chOff x="2682814" y="2216988"/>
              <a:chExt cx="3812876" cy="3623095"/>
            </a:xfrm>
          </p:grpSpPr>
          <p:sp>
            <p:nvSpPr>
              <p:cNvPr id="450" name="八边形 449"/>
              <p:cNvSpPr/>
              <p:nvPr>
                <p:custDataLst>
                  <p:tags r:id="rId510"/>
                </p:custDataLst>
              </p:nvPr>
            </p:nvSpPr>
            <p:spPr bwMode="gray">
              <a:xfrm>
                <a:off x="2812211" y="2346385"/>
                <a:ext cx="3554083" cy="3364302"/>
              </a:xfrm>
              <a:prstGeom prst="octagon">
                <a:avLst/>
              </a:prstGeom>
              <a:no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1" name="椭圆 450"/>
              <p:cNvSpPr/>
              <p:nvPr>
                <p:custDataLst>
                  <p:tags r:id="rId511"/>
                </p:custDataLst>
              </p:nvPr>
            </p:nvSpPr>
            <p:spPr bwMode="gray">
              <a:xfrm>
                <a:off x="3657600" y="2216988"/>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2" name="椭圆 451"/>
              <p:cNvSpPr/>
              <p:nvPr>
                <p:custDataLst>
                  <p:tags r:id="rId512"/>
                </p:custDataLst>
              </p:nvPr>
            </p:nvSpPr>
            <p:spPr bwMode="gray">
              <a:xfrm>
                <a:off x="5244861" y="558129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3" name="椭圆 452"/>
              <p:cNvSpPr/>
              <p:nvPr>
                <p:custDataLst>
                  <p:tags r:id="rId513"/>
                </p:custDataLst>
              </p:nvPr>
            </p:nvSpPr>
            <p:spPr bwMode="gray">
              <a:xfrm>
                <a:off x="5244861" y="2216988"/>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4" name="椭圆 453"/>
              <p:cNvSpPr/>
              <p:nvPr>
                <p:custDataLst>
                  <p:tags r:id="rId514"/>
                </p:custDataLst>
              </p:nvPr>
            </p:nvSpPr>
            <p:spPr bwMode="gray">
              <a:xfrm>
                <a:off x="3657600" y="5581289"/>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5" name="椭圆 454"/>
              <p:cNvSpPr/>
              <p:nvPr>
                <p:custDataLst>
                  <p:tags r:id="rId515"/>
                </p:custDataLst>
              </p:nvPr>
            </p:nvSpPr>
            <p:spPr bwMode="gray">
              <a:xfrm>
                <a:off x="2682814" y="4537491"/>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6" name="椭圆 455"/>
              <p:cNvSpPr/>
              <p:nvPr>
                <p:custDataLst>
                  <p:tags r:id="rId516"/>
                </p:custDataLst>
              </p:nvPr>
            </p:nvSpPr>
            <p:spPr bwMode="gray">
              <a:xfrm>
                <a:off x="2682814" y="319177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7" name="椭圆 456"/>
              <p:cNvSpPr/>
              <p:nvPr>
                <p:custDataLst>
                  <p:tags r:id="rId517"/>
                </p:custDataLst>
              </p:nvPr>
            </p:nvSpPr>
            <p:spPr bwMode="gray">
              <a:xfrm>
                <a:off x="6236897" y="3191770"/>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8" name="椭圆 457"/>
              <p:cNvSpPr/>
              <p:nvPr>
                <p:custDataLst>
                  <p:tags r:id="rId518"/>
                </p:custDataLst>
              </p:nvPr>
            </p:nvSpPr>
            <p:spPr bwMode="gray">
              <a:xfrm>
                <a:off x="6236897" y="4597872"/>
                <a:ext cx="258793" cy="258793"/>
              </a:xfrm>
              <a:prstGeom prst="ellipse">
                <a:avLst/>
              </a:prstGeom>
              <a:solidFill>
                <a:schemeClr val="bg1"/>
              </a:solidFill>
              <a:ln w="95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712" fontAlgn="ctr">
                  <a:spcBef>
                    <a:spcPct val="0"/>
                  </a:spcBef>
                  <a:spcAft>
                    <a:spcPct val="0"/>
                  </a:spcAft>
                </a:pPr>
                <a:endParaRPr lang="en-US" altLang="zh-CN"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59" name="直接连接符 458"/>
              <p:cNvCxnSpPr>
                <a:stCxn id="451" idx="5"/>
                <a:endCxn id="452" idx="1"/>
              </p:cNvCxnSpPr>
              <p:nvPr>
                <p:custDataLst>
                  <p:tags r:id="rId519"/>
                </p:custDataLst>
              </p:nvPr>
            </p:nvCxnSpPr>
            <p:spPr bwMode="gray">
              <a:xfrm>
                <a:off x="3878494" y="2437882"/>
                <a:ext cx="1404266" cy="3181307"/>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0" name="直接连接符 459"/>
              <p:cNvCxnSpPr>
                <a:endCxn id="454" idx="7"/>
              </p:cNvCxnSpPr>
              <p:nvPr>
                <p:custDataLst>
                  <p:tags r:id="rId520"/>
                </p:custDataLst>
              </p:nvPr>
            </p:nvCxnSpPr>
            <p:spPr bwMode="gray">
              <a:xfrm flipH="1">
                <a:off x="3878494" y="2475781"/>
                <a:ext cx="1487137" cy="3143407"/>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1" name="直接连接符 460"/>
              <p:cNvCxnSpPr/>
              <p:nvPr>
                <p:custDataLst>
                  <p:tags r:id="rId521"/>
                </p:custDataLst>
              </p:nvPr>
            </p:nvCxnSpPr>
            <p:spPr bwMode="gray">
              <a:xfrm flipH="1">
                <a:off x="2941607" y="3321166"/>
                <a:ext cx="3424687" cy="0"/>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2" name="直接连接符 461"/>
              <p:cNvCxnSpPr>
                <a:endCxn id="456" idx="5"/>
              </p:cNvCxnSpPr>
              <p:nvPr>
                <p:custDataLst>
                  <p:tags r:id="rId522"/>
                </p:custDataLst>
              </p:nvPr>
            </p:nvCxnSpPr>
            <p:spPr bwMode="gray">
              <a:xfrm flipH="1" flipV="1">
                <a:off x="2903708" y="3412664"/>
                <a:ext cx="3333189" cy="1254224"/>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3" name="直接连接符 462"/>
              <p:cNvCxnSpPr>
                <a:endCxn id="455" idx="6"/>
              </p:cNvCxnSpPr>
              <p:nvPr>
                <p:custDataLst>
                  <p:tags r:id="rId523"/>
                </p:custDataLst>
              </p:nvPr>
            </p:nvCxnSpPr>
            <p:spPr bwMode="gray">
              <a:xfrm flipH="1">
                <a:off x="2941607" y="3393716"/>
                <a:ext cx="3295290" cy="1273172"/>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4" name="直接连接符 463"/>
              <p:cNvCxnSpPr/>
              <p:nvPr>
                <p:custDataLst>
                  <p:tags r:id="rId524"/>
                </p:custDataLst>
              </p:nvPr>
            </p:nvCxnSpPr>
            <p:spPr bwMode="gray">
              <a:xfrm flipH="1">
                <a:off x="2941607" y="4727268"/>
                <a:ext cx="3424687" cy="0"/>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5" name="直接连接符 464"/>
              <p:cNvCxnSpPr>
                <a:stCxn id="454" idx="0"/>
                <a:endCxn id="451" idx="4"/>
              </p:cNvCxnSpPr>
              <p:nvPr>
                <p:custDataLst>
                  <p:tags r:id="rId525"/>
                </p:custDataLst>
              </p:nvPr>
            </p:nvCxnSpPr>
            <p:spPr bwMode="gray">
              <a:xfrm flipH="1" flipV="1">
                <a:off x="3786997" y="2475781"/>
                <a:ext cx="0" cy="3105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6" name="直接连接符 465"/>
              <p:cNvCxnSpPr/>
              <p:nvPr>
                <p:custDataLst>
                  <p:tags r:id="rId526"/>
                </p:custDataLst>
              </p:nvPr>
            </p:nvCxnSpPr>
            <p:spPr bwMode="gray">
              <a:xfrm flipH="1" flipV="1">
                <a:off x="5400137" y="2475781"/>
                <a:ext cx="0" cy="3105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7" name="直接连接符 466"/>
              <p:cNvCxnSpPr>
                <a:stCxn id="453" idx="3"/>
                <a:endCxn id="455" idx="7"/>
              </p:cNvCxnSpPr>
              <p:nvPr>
                <p:custDataLst>
                  <p:tags r:id="rId527"/>
                </p:custDataLst>
              </p:nvPr>
            </p:nvCxnSpPr>
            <p:spPr bwMode="gray">
              <a:xfrm flipH="1">
                <a:off x="2903708" y="2437882"/>
                <a:ext cx="2379052" cy="213750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68" name="直接连接符 467"/>
              <p:cNvCxnSpPr>
                <a:stCxn id="457" idx="3"/>
              </p:cNvCxnSpPr>
              <p:nvPr>
                <p:custDataLst>
                  <p:tags r:id="rId528"/>
                </p:custDataLst>
              </p:nvPr>
            </p:nvCxnSpPr>
            <p:spPr bwMode="gray">
              <a:xfrm flipH="1">
                <a:off x="3722298" y="3412664"/>
                <a:ext cx="2552498" cy="2383358"/>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grpSp>
        <p:cxnSp>
          <p:nvCxnSpPr>
            <p:cNvPr id="448" name="直接连接符 447"/>
            <p:cNvCxnSpPr>
              <a:endCxn id="451" idx="7"/>
            </p:cNvCxnSpPr>
            <p:nvPr>
              <p:custDataLst>
                <p:tags r:id="rId508"/>
              </p:custDataLst>
            </p:nvPr>
          </p:nvCxnSpPr>
          <p:spPr bwMode="gray">
            <a:xfrm flipH="1" flipV="1">
              <a:off x="7584977" y="2010361"/>
              <a:ext cx="2548702" cy="2533285"/>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449" name="直接连接符 448"/>
            <p:cNvCxnSpPr>
              <a:stCxn id="452" idx="1"/>
              <a:endCxn id="456" idx="4"/>
            </p:cNvCxnSpPr>
            <p:nvPr>
              <p:custDataLst>
                <p:tags r:id="rId509"/>
              </p:custDataLst>
            </p:nvPr>
          </p:nvCxnSpPr>
          <p:spPr bwMode="gray">
            <a:xfrm flipH="1" flipV="1">
              <a:off x="6518694" y="3206037"/>
              <a:ext cx="2470549" cy="2168626"/>
            </a:xfrm>
            <a:prstGeom prst="line">
              <a:avLst/>
            </a:prstGeom>
            <a:ln w="9525">
              <a:solidFill>
                <a:srgbClr val="00B0F0"/>
              </a:solidFill>
            </a:ln>
          </p:spPr>
          <p:style>
            <a:lnRef idx="1">
              <a:schemeClr val="accent1"/>
            </a:lnRef>
            <a:fillRef idx="0">
              <a:schemeClr val="accent1"/>
            </a:fillRef>
            <a:effectRef idx="0">
              <a:schemeClr val="accent1"/>
            </a:effectRef>
            <a:fontRef idx="minor">
              <a:schemeClr val="tx1"/>
            </a:fontRef>
          </p:style>
        </p:cxnSp>
      </p:grpSp>
      <p:sp>
        <p:nvSpPr>
          <p:cNvPr id="478" name="圆角矩形 477"/>
          <p:cNvSpPr/>
          <p:nvPr>
            <p:custDataLst>
              <p:tags r:id="rId44"/>
            </p:custDataLst>
          </p:nvPr>
        </p:nvSpPr>
        <p:spPr bwMode="gray">
          <a:xfrm>
            <a:off x="6635360" y="4299040"/>
            <a:ext cx="287393" cy="116575"/>
          </a:xfrm>
          <a:prstGeom prst="roundRect">
            <a:avLst/>
          </a:prstGeom>
          <a:solidFill>
            <a:srgbClr val="0076B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218712" fontAlgn="ctr">
              <a:spcBef>
                <a:spcPct val="0"/>
              </a:spcBef>
              <a:spcAft>
                <a:spcPct val="0"/>
              </a:spcAft>
            </a:pPr>
            <a:r>
              <a:rPr lang="en-US" altLang="zh-CN" sz="500" dirty="0" err="1">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vSwitch</a:t>
            </a:r>
            <a:endParaRPr lang="en-US" altLang="zh-CN" sz="5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569" name="直接连接符 568"/>
          <p:cNvCxnSpPr/>
          <p:nvPr>
            <p:custDataLst>
              <p:tags r:id="rId45"/>
            </p:custDataLst>
          </p:nvPr>
        </p:nvCxnSpPr>
        <p:spPr bwMode="gray">
          <a:xfrm flipH="1" flipV="1">
            <a:off x="8430176" y="4824757"/>
            <a:ext cx="575977" cy="7002"/>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70" name="直接连接符 569"/>
          <p:cNvCxnSpPr/>
          <p:nvPr>
            <p:custDataLst>
              <p:tags r:id="rId46"/>
            </p:custDataLst>
          </p:nvPr>
        </p:nvCxnSpPr>
        <p:spPr bwMode="gray">
          <a:xfrm flipH="1">
            <a:off x="8995648" y="4372370"/>
            <a:ext cx="444372"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71" name="直接连接符 570"/>
          <p:cNvCxnSpPr/>
          <p:nvPr>
            <p:custDataLst>
              <p:tags r:id="rId47"/>
            </p:custDataLst>
          </p:nvPr>
        </p:nvCxnSpPr>
        <p:spPr bwMode="gray">
          <a:xfrm flipH="1">
            <a:off x="8998286" y="4374736"/>
            <a:ext cx="3108" cy="455647"/>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73" name="直接连接符 572"/>
          <p:cNvCxnSpPr/>
          <p:nvPr>
            <p:custDataLst>
              <p:tags r:id="rId48"/>
            </p:custDataLst>
          </p:nvPr>
        </p:nvCxnSpPr>
        <p:spPr bwMode="gray">
          <a:xfrm flipH="1" flipV="1">
            <a:off x="8995648" y="5691784"/>
            <a:ext cx="433260" cy="1"/>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574" name="直接连接符 573"/>
          <p:cNvCxnSpPr/>
          <p:nvPr>
            <p:custDataLst>
              <p:tags r:id="rId49"/>
            </p:custDataLst>
          </p:nvPr>
        </p:nvCxnSpPr>
        <p:spPr bwMode="gray">
          <a:xfrm flipH="1">
            <a:off x="8995648" y="5199080"/>
            <a:ext cx="0" cy="49911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sp>
        <p:nvSpPr>
          <p:cNvPr id="580" name="Freeform 377"/>
          <p:cNvSpPr/>
          <p:nvPr>
            <p:custDataLst>
              <p:tags r:id="rId50"/>
            </p:custDataLst>
          </p:nvPr>
        </p:nvSpPr>
        <p:spPr bwMode="gray">
          <a:xfrm>
            <a:off x="3365625" y="1555919"/>
            <a:ext cx="34570" cy="217660"/>
          </a:xfrm>
          <a:custGeom>
            <a:avLst/>
            <a:gdLst>
              <a:gd name="T0" fmla="*/ 0 w 57"/>
              <a:gd name="T1" fmla="*/ 6 h 393"/>
              <a:gd name="T2" fmla="*/ 0 w 57"/>
              <a:gd name="T3" fmla="*/ 6 h 393"/>
              <a:gd name="T4" fmla="*/ 0 w 57"/>
              <a:gd name="T5" fmla="*/ 3 h 393"/>
              <a:gd name="T6" fmla="*/ 1 w 57"/>
              <a:gd name="T7" fmla="*/ 0 h 393"/>
              <a:gd name="T8" fmla="*/ 2 w 57"/>
              <a:gd name="T9" fmla="*/ 0 h 393"/>
              <a:gd name="T10" fmla="*/ 3 w 57"/>
              <a:gd name="T11" fmla="*/ 2 h 393"/>
              <a:gd name="T12" fmla="*/ 3 w 57"/>
              <a:gd name="T13" fmla="*/ 2 h 393"/>
              <a:gd name="T14" fmla="*/ 53 w 57"/>
              <a:gd name="T15" fmla="*/ 27 h 393"/>
              <a:gd name="T16" fmla="*/ 53 w 57"/>
              <a:gd name="T17" fmla="*/ 27 h 393"/>
              <a:gd name="T18" fmla="*/ 56 w 57"/>
              <a:gd name="T19" fmla="*/ 29 h 393"/>
              <a:gd name="T20" fmla="*/ 56 w 57"/>
              <a:gd name="T21" fmla="*/ 31 h 393"/>
              <a:gd name="T22" fmla="*/ 57 w 57"/>
              <a:gd name="T23" fmla="*/ 33 h 393"/>
              <a:gd name="T24" fmla="*/ 57 w 57"/>
              <a:gd name="T25" fmla="*/ 33 h 393"/>
              <a:gd name="T26" fmla="*/ 56 w 57"/>
              <a:gd name="T27" fmla="*/ 201 h 393"/>
              <a:gd name="T28" fmla="*/ 56 w 57"/>
              <a:gd name="T29" fmla="*/ 201 h 393"/>
              <a:gd name="T30" fmla="*/ 55 w 57"/>
              <a:gd name="T31" fmla="*/ 368 h 393"/>
              <a:gd name="T32" fmla="*/ 55 w 57"/>
              <a:gd name="T33" fmla="*/ 368 h 393"/>
              <a:gd name="T34" fmla="*/ 55 w 57"/>
              <a:gd name="T35" fmla="*/ 372 h 393"/>
              <a:gd name="T36" fmla="*/ 54 w 57"/>
              <a:gd name="T37" fmla="*/ 373 h 393"/>
              <a:gd name="T38" fmla="*/ 51 w 57"/>
              <a:gd name="T39" fmla="*/ 374 h 393"/>
              <a:gd name="T40" fmla="*/ 51 w 57"/>
              <a:gd name="T41" fmla="*/ 374 h 393"/>
              <a:gd name="T42" fmla="*/ 3 w 57"/>
              <a:gd name="T43" fmla="*/ 393 h 393"/>
              <a:gd name="T44" fmla="*/ 3 w 57"/>
              <a:gd name="T45" fmla="*/ 393 h 393"/>
              <a:gd name="T46" fmla="*/ 2 w 57"/>
              <a:gd name="T47" fmla="*/ 393 h 393"/>
              <a:gd name="T48" fmla="*/ 1 w 57"/>
              <a:gd name="T49" fmla="*/ 393 h 393"/>
              <a:gd name="T50" fmla="*/ 0 w 57"/>
              <a:gd name="T51" fmla="*/ 391 h 393"/>
              <a:gd name="T52" fmla="*/ 0 w 57"/>
              <a:gd name="T53" fmla="*/ 387 h 393"/>
              <a:gd name="T54" fmla="*/ 0 w 57"/>
              <a:gd name="T55" fmla="*/ 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93">
                <a:moveTo>
                  <a:pt x="0" y="6"/>
                </a:moveTo>
                <a:lnTo>
                  <a:pt x="0" y="6"/>
                </a:lnTo>
                <a:lnTo>
                  <a:pt x="0" y="3"/>
                </a:lnTo>
                <a:lnTo>
                  <a:pt x="1" y="0"/>
                </a:lnTo>
                <a:lnTo>
                  <a:pt x="2" y="0"/>
                </a:lnTo>
                <a:lnTo>
                  <a:pt x="3" y="2"/>
                </a:lnTo>
                <a:lnTo>
                  <a:pt x="3" y="2"/>
                </a:lnTo>
                <a:lnTo>
                  <a:pt x="53" y="27"/>
                </a:lnTo>
                <a:lnTo>
                  <a:pt x="53" y="27"/>
                </a:lnTo>
                <a:lnTo>
                  <a:pt x="56" y="29"/>
                </a:lnTo>
                <a:lnTo>
                  <a:pt x="56" y="31"/>
                </a:lnTo>
                <a:lnTo>
                  <a:pt x="57" y="33"/>
                </a:lnTo>
                <a:lnTo>
                  <a:pt x="57" y="33"/>
                </a:lnTo>
                <a:lnTo>
                  <a:pt x="56" y="201"/>
                </a:lnTo>
                <a:lnTo>
                  <a:pt x="56" y="201"/>
                </a:lnTo>
                <a:lnTo>
                  <a:pt x="55" y="368"/>
                </a:lnTo>
                <a:lnTo>
                  <a:pt x="55" y="368"/>
                </a:lnTo>
                <a:lnTo>
                  <a:pt x="55" y="372"/>
                </a:lnTo>
                <a:lnTo>
                  <a:pt x="54" y="373"/>
                </a:lnTo>
                <a:lnTo>
                  <a:pt x="51" y="374"/>
                </a:lnTo>
                <a:lnTo>
                  <a:pt x="51" y="374"/>
                </a:lnTo>
                <a:lnTo>
                  <a:pt x="3" y="393"/>
                </a:lnTo>
                <a:lnTo>
                  <a:pt x="3" y="393"/>
                </a:lnTo>
                <a:lnTo>
                  <a:pt x="2" y="393"/>
                </a:lnTo>
                <a:lnTo>
                  <a:pt x="1" y="393"/>
                </a:lnTo>
                <a:lnTo>
                  <a:pt x="0" y="391"/>
                </a:lnTo>
                <a:lnTo>
                  <a:pt x="0" y="387"/>
                </a:lnTo>
                <a:lnTo>
                  <a:pt x="0" y="6"/>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1" name="Freeform 378"/>
          <p:cNvSpPr/>
          <p:nvPr>
            <p:custDataLst>
              <p:tags r:id="rId51"/>
            </p:custDataLst>
          </p:nvPr>
        </p:nvSpPr>
        <p:spPr bwMode="gray">
          <a:xfrm>
            <a:off x="3365625" y="1555919"/>
            <a:ext cx="34570" cy="217660"/>
          </a:xfrm>
          <a:custGeom>
            <a:avLst/>
            <a:gdLst>
              <a:gd name="T0" fmla="*/ 0 w 57"/>
              <a:gd name="T1" fmla="*/ 6 h 393"/>
              <a:gd name="T2" fmla="*/ 0 w 57"/>
              <a:gd name="T3" fmla="*/ 6 h 393"/>
              <a:gd name="T4" fmla="*/ 0 w 57"/>
              <a:gd name="T5" fmla="*/ 3 h 393"/>
              <a:gd name="T6" fmla="*/ 1 w 57"/>
              <a:gd name="T7" fmla="*/ 0 h 393"/>
              <a:gd name="T8" fmla="*/ 2 w 57"/>
              <a:gd name="T9" fmla="*/ 0 h 393"/>
              <a:gd name="T10" fmla="*/ 3 w 57"/>
              <a:gd name="T11" fmla="*/ 2 h 393"/>
              <a:gd name="T12" fmla="*/ 3 w 57"/>
              <a:gd name="T13" fmla="*/ 2 h 393"/>
              <a:gd name="T14" fmla="*/ 53 w 57"/>
              <a:gd name="T15" fmla="*/ 27 h 393"/>
              <a:gd name="T16" fmla="*/ 53 w 57"/>
              <a:gd name="T17" fmla="*/ 27 h 393"/>
              <a:gd name="T18" fmla="*/ 56 w 57"/>
              <a:gd name="T19" fmla="*/ 29 h 393"/>
              <a:gd name="T20" fmla="*/ 56 w 57"/>
              <a:gd name="T21" fmla="*/ 31 h 393"/>
              <a:gd name="T22" fmla="*/ 57 w 57"/>
              <a:gd name="T23" fmla="*/ 33 h 393"/>
              <a:gd name="T24" fmla="*/ 57 w 57"/>
              <a:gd name="T25" fmla="*/ 33 h 393"/>
              <a:gd name="T26" fmla="*/ 56 w 57"/>
              <a:gd name="T27" fmla="*/ 201 h 393"/>
              <a:gd name="T28" fmla="*/ 56 w 57"/>
              <a:gd name="T29" fmla="*/ 201 h 393"/>
              <a:gd name="T30" fmla="*/ 55 w 57"/>
              <a:gd name="T31" fmla="*/ 368 h 393"/>
              <a:gd name="T32" fmla="*/ 55 w 57"/>
              <a:gd name="T33" fmla="*/ 368 h 393"/>
              <a:gd name="T34" fmla="*/ 55 w 57"/>
              <a:gd name="T35" fmla="*/ 372 h 393"/>
              <a:gd name="T36" fmla="*/ 54 w 57"/>
              <a:gd name="T37" fmla="*/ 373 h 393"/>
              <a:gd name="T38" fmla="*/ 51 w 57"/>
              <a:gd name="T39" fmla="*/ 374 h 393"/>
              <a:gd name="T40" fmla="*/ 51 w 57"/>
              <a:gd name="T41" fmla="*/ 374 h 393"/>
              <a:gd name="T42" fmla="*/ 3 w 57"/>
              <a:gd name="T43" fmla="*/ 393 h 393"/>
              <a:gd name="T44" fmla="*/ 3 w 57"/>
              <a:gd name="T45" fmla="*/ 393 h 393"/>
              <a:gd name="T46" fmla="*/ 2 w 57"/>
              <a:gd name="T47" fmla="*/ 393 h 393"/>
              <a:gd name="T48" fmla="*/ 1 w 57"/>
              <a:gd name="T49" fmla="*/ 393 h 393"/>
              <a:gd name="T50" fmla="*/ 0 w 57"/>
              <a:gd name="T51" fmla="*/ 391 h 393"/>
              <a:gd name="T52" fmla="*/ 0 w 57"/>
              <a:gd name="T53" fmla="*/ 387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393">
                <a:moveTo>
                  <a:pt x="0" y="6"/>
                </a:moveTo>
                <a:lnTo>
                  <a:pt x="0" y="6"/>
                </a:lnTo>
                <a:lnTo>
                  <a:pt x="0" y="3"/>
                </a:lnTo>
                <a:lnTo>
                  <a:pt x="1" y="0"/>
                </a:lnTo>
                <a:lnTo>
                  <a:pt x="2" y="0"/>
                </a:lnTo>
                <a:lnTo>
                  <a:pt x="3" y="2"/>
                </a:lnTo>
                <a:lnTo>
                  <a:pt x="3" y="2"/>
                </a:lnTo>
                <a:lnTo>
                  <a:pt x="53" y="27"/>
                </a:lnTo>
                <a:lnTo>
                  <a:pt x="53" y="27"/>
                </a:lnTo>
                <a:lnTo>
                  <a:pt x="56" y="29"/>
                </a:lnTo>
                <a:lnTo>
                  <a:pt x="56" y="31"/>
                </a:lnTo>
                <a:lnTo>
                  <a:pt x="57" y="33"/>
                </a:lnTo>
                <a:lnTo>
                  <a:pt x="57" y="33"/>
                </a:lnTo>
                <a:lnTo>
                  <a:pt x="56" y="201"/>
                </a:lnTo>
                <a:lnTo>
                  <a:pt x="56" y="201"/>
                </a:lnTo>
                <a:lnTo>
                  <a:pt x="55" y="368"/>
                </a:lnTo>
                <a:lnTo>
                  <a:pt x="55" y="368"/>
                </a:lnTo>
                <a:lnTo>
                  <a:pt x="55" y="372"/>
                </a:lnTo>
                <a:lnTo>
                  <a:pt x="54" y="373"/>
                </a:lnTo>
                <a:lnTo>
                  <a:pt x="51" y="374"/>
                </a:lnTo>
                <a:lnTo>
                  <a:pt x="51" y="374"/>
                </a:lnTo>
                <a:lnTo>
                  <a:pt x="3" y="393"/>
                </a:lnTo>
                <a:lnTo>
                  <a:pt x="3" y="393"/>
                </a:lnTo>
                <a:lnTo>
                  <a:pt x="2" y="393"/>
                </a:lnTo>
                <a:lnTo>
                  <a:pt x="1" y="393"/>
                </a:lnTo>
                <a:lnTo>
                  <a:pt x="0" y="391"/>
                </a:lnTo>
                <a:lnTo>
                  <a:pt x="0" y="387"/>
                </a:lnTo>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2" name="Freeform 379"/>
          <p:cNvSpPr/>
          <p:nvPr>
            <p:custDataLst>
              <p:tags r:id="rId52"/>
            </p:custDataLst>
          </p:nvPr>
        </p:nvSpPr>
        <p:spPr bwMode="gray">
          <a:xfrm>
            <a:off x="3371690" y="1576963"/>
            <a:ext cx="23047" cy="34339"/>
          </a:xfrm>
          <a:custGeom>
            <a:avLst/>
            <a:gdLst>
              <a:gd name="T0" fmla="*/ 1 w 38"/>
              <a:gd name="T1" fmla="*/ 0 h 62"/>
              <a:gd name="T2" fmla="*/ 1 w 38"/>
              <a:gd name="T3" fmla="*/ 0 h 62"/>
              <a:gd name="T4" fmla="*/ 36 w 38"/>
              <a:gd name="T5" fmla="*/ 15 h 62"/>
              <a:gd name="T6" fmla="*/ 36 w 38"/>
              <a:gd name="T7" fmla="*/ 15 h 62"/>
              <a:gd name="T8" fmla="*/ 37 w 38"/>
              <a:gd name="T9" fmla="*/ 17 h 62"/>
              <a:gd name="T10" fmla="*/ 38 w 38"/>
              <a:gd name="T11" fmla="*/ 21 h 62"/>
              <a:gd name="T12" fmla="*/ 38 w 38"/>
              <a:gd name="T13" fmla="*/ 21 h 62"/>
              <a:gd name="T14" fmla="*/ 38 w 38"/>
              <a:gd name="T15" fmla="*/ 56 h 62"/>
              <a:gd name="T16" fmla="*/ 38 w 38"/>
              <a:gd name="T17" fmla="*/ 56 h 62"/>
              <a:gd name="T18" fmla="*/ 37 w 38"/>
              <a:gd name="T19" fmla="*/ 61 h 62"/>
              <a:gd name="T20" fmla="*/ 36 w 38"/>
              <a:gd name="T21" fmla="*/ 62 h 62"/>
              <a:gd name="T22" fmla="*/ 36 w 38"/>
              <a:gd name="T23" fmla="*/ 62 h 62"/>
              <a:gd name="T24" fmla="*/ 1 w 38"/>
              <a:gd name="T25" fmla="*/ 50 h 62"/>
              <a:gd name="T26" fmla="*/ 1 w 38"/>
              <a:gd name="T27" fmla="*/ 50 h 62"/>
              <a:gd name="T28" fmla="*/ 0 w 38"/>
              <a:gd name="T29" fmla="*/ 48 h 62"/>
              <a:gd name="T30" fmla="*/ 0 w 38"/>
              <a:gd name="T31" fmla="*/ 45 h 62"/>
              <a:gd name="T32" fmla="*/ 0 w 38"/>
              <a:gd name="T33" fmla="*/ 45 h 62"/>
              <a:gd name="T34" fmla="*/ 0 w 38"/>
              <a:gd name="T35" fmla="*/ 5 h 62"/>
              <a:gd name="T36" fmla="*/ 0 w 38"/>
              <a:gd name="T37" fmla="*/ 5 h 62"/>
              <a:gd name="T38" fmla="*/ 0 w 38"/>
              <a:gd name="T39" fmla="*/ 1 h 62"/>
              <a:gd name="T40" fmla="*/ 1 w 38"/>
              <a:gd name="T41" fmla="*/ 0 h 62"/>
              <a:gd name="T42" fmla="*/ 1 w 38"/>
              <a:gd name="T43" fmla="*/ 0 h 62"/>
              <a:gd name="T44" fmla="*/ 1 w 38"/>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62">
                <a:moveTo>
                  <a:pt x="1" y="0"/>
                </a:moveTo>
                <a:lnTo>
                  <a:pt x="1" y="0"/>
                </a:lnTo>
                <a:lnTo>
                  <a:pt x="36" y="15"/>
                </a:lnTo>
                <a:lnTo>
                  <a:pt x="36" y="15"/>
                </a:lnTo>
                <a:lnTo>
                  <a:pt x="37" y="17"/>
                </a:lnTo>
                <a:lnTo>
                  <a:pt x="38" y="21"/>
                </a:lnTo>
                <a:lnTo>
                  <a:pt x="38" y="21"/>
                </a:lnTo>
                <a:lnTo>
                  <a:pt x="38" y="56"/>
                </a:lnTo>
                <a:lnTo>
                  <a:pt x="38" y="56"/>
                </a:lnTo>
                <a:lnTo>
                  <a:pt x="37" y="61"/>
                </a:lnTo>
                <a:lnTo>
                  <a:pt x="36" y="62"/>
                </a:lnTo>
                <a:lnTo>
                  <a:pt x="36" y="62"/>
                </a:lnTo>
                <a:lnTo>
                  <a:pt x="1" y="50"/>
                </a:lnTo>
                <a:lnTo>
                  <a:pt x="1" y="50"/>
                </a:lnTo>
                <a:lnTo>
                  <a:pt x="0" y="48"/>
                </a:lnTo>
                <a:lnTo>
                  <a:pt x="0" y="45"/>
                </a:lnTo>
                <a:lnTo>
                  <a:pt x="0" y="45"/>
                </a:lnTo>
                <a:lnTo>
                  <a:pt x="0" y="5"/>
                </a:lnTo>
                <a:lnTo>
                  <a:pt x="0" y="5"/>
                </a:lnTo>
                <a:lnTo>
                  <a:pt x="0" y="1"/>
                </a:lnTo>
                <a:lnTo>
                  <a:pt x="1" y="0"/>
                </a:lnTo>
                <a:lnTo>
                  <a:pt x="1" y="0"/>
                </a:lnTo>
                <a:lnTo>
                  <a:pt x="1"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3" name="Freeform 380"/>
          <p:cNvSpPr/>
          <p:nvPr>
            <p:custDataLst>
              <p:tags r:id="rId53"/>
            </p:custDataLst>
          </p:nvPr>
        </p:nvSpPr>
        <p:spPr bwMode="gray">
          <a:xfrm>
            <a:off x="3371084" y="1615180"/>
            <a:ext cx="23047" cy="30461"/>
          </a:xfrm>
          <a:custGeom>
            <a:avLst/>
            <a:gdLst>
              <a:gd name="T0" fmla="*/ 2 w 38"/>
              <a:gd name="T1" fmla="*/ 0 h 55"/>
              <a:gd name="T2" fmla="*/ 2 w 38"/>
              <a:gd name="T3" fmla="*/ 0 h 55"/>
              <a:gd name="T4" fmla="*/ 37 w 38"/>
              <a:gd name="T5" fmla="*/ 9 h 55"/>
              <a:gd name="T6" fmla="*/ 37 w 38"/>
              <a:gd name="T7" fmla="*/ 9 h 55"/>
              <a:gd name="T8" fmla="*/ 38 w 38"/>
              <a:gd name="T9" fmla="*/ 10 h 55"/>
              <a:gd name="T10" fmla="*/ 38 w 38"/>
              <a:gd name="T11" fmla="*/ 15 h 55"/>
              <a:gd name="T12" fmla="*/ 38 w 38"/>
              <a:gd name="T13" fmla="*/ 15 h 55"/>
              <a:gd name="T14" fmla="*/ 38 w 38"/>
              <a:gd name="T15" fmla="*/ 50 h 55"/>
              <a:gd name="T16" fmla="*/ 38 w 38"/>
              <a:gd name="T17" fmla="*/ 50 h 55"/>
              <a:gd name="T18" fmla="*/ 38 w 38"/>
              <a:gd name="T19" fmla="*/ 54 h 55"/>
              <a:gd name="T20" fmla="*/ 37 w 38"/>
              <a:gd name="T21" fmla="*/ 55 h 55"/>
              <a:gd name="T22" fmla="*/ 37 w 38"/>
              <a:gd name="T23" fmla="*/ 55 h 55"/>
              <a:gd name="T24" fmla="*/ 2 w 38"/>
              <a:gd name="T25" fmla="*/ 50 h 55"/>
              <a:gd name="T26" fmla="*/ 2 w 38"/>
              <a:gd name="T27" fmla="*/ 50 h 55"/>
              <a:gd name="T28" fmla="*/ 1 w 38"/>
              <a:gd name="T29" fmla="*/ 48 h 55"/>
              <a:gd name="T30" fmla="*/ 0 w 38"/>
              <a:gd name="T31" fmla="*/ 44 h 55"/>
              <a:gd name="T32" fmla="*/ 0 w 38"/>
              <a:gd name="T33" fmla="*/ 44 h 55"/>
              <a:gd name="T34" fmla="*/ 0 w 38"/>
              <a:gd name="T35" fmla="*/ 4 h 55"/>
              <a:gd name="T36" fmla="*/ 0 w 38"/>
              <a:gd name="T37" fmla="*/ 4 h 55"/>
              <a:gd name="T38" fmla="*/ 1 w 38"/>
              <a:gd name="T39" fmla="*/ 1 h 55"/>
              <a:gd name="T40" fmla="*/ 2 w 38"/>
              <a:gd name="T41" fmla="*/ 0 h 55"/>
              <a:gd name="T42" fmla="*/ 2 w 38"/>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55">
                <a:moveTo>
                  <a:pt x="2" y="0"/>
                </a:moveTo>
                <a:lnTo>
                  <a:pt x="2" y="0"/>
                </a:lnTo>
                <a:lnTo>
                  <a:pt x="37" y="9"/>
                </a:lnTo>
                <a:lnTo>
                  <a:pt x="37" y="9"/>
                </a:lnTo>
                <a:lnTo>
                  <a:pt x="38" y="10"/>
                </a:lnTo>
                <a:lnTo>
                  <a:pt x="38" y="15"/>
                </a:lnTo>
                <a:lnTo>
                  <a:pt x="38" y="15"/>
                </a:lnTo>
                <a:lnTo>
                  <a:pt x="38" y="50"/>
                </a:lnTo>
                <a:lnTo>
                  <a:pt x="38" y="50"/>
                </a:lnTo>
                <a:lnTo>
                  <a:pt x="38" y="54"/>
                </a:lnTo>
                <a:lnTo>
                  <a:pt x="37" y="55"/>
                </a:lnTo>
                <a:lnTo>
                  <a:pt x="37" y="55"/>
                </a:lnTo>
                <a:lnTo>
                  <a:pt x="2" y="50"/>
                </a:lnTo>
                <a:lnTo>
                  <a:pt x="2" y="50"/>
                </a:lnTo>
                <a:lnTo>
                  <a:pt x="1" y="48"/>
                </a:lnTo>
                <a:lnTo>
                  <a:pt x="0" y="44"/>
                </a:lnTo>
                <a:lnTo>
                  <a:pt x="0" y="44"/>
                </a:lnTo>
                <a:lnTo>
                  <a:pt x="0" y="4"/>
                </a:lnTo>
                <a:lnTo>
                  <a:pt x="0" y="4"/>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4" name="Freeform 381"/>
          <p:cNvSpPr/>
          <p:nvPr>
            <p:custDataLst>
              <p:tags r:id="rId54"/>
            </p:custDataLst>
          </p:nvPr>
        </p:nvSpPr>
        <p:spPr bwMode="gray">
          <a:xfrm>
            <a:off x="3371084" y="1652841"/>
            <a:ext cx="23047" cy="27692"/>
          </a:xfrm>
          <a:custGeom>
            <a:avLst/>
            <a:gdLst>
              <a:gd name="T0" fmla="*/ 1 w 38"/>
              <a:gd name="T1" fmla="*/ 0 h 50"/>
              <a:gd name="T2" fmla="*/ 1 w 38"/>
              <a:gd name="T3" fmla="*/ 0 h 50"/>
              <a:gd name="T4" fmla="*/ 37 w 38"/>
              <a:gd name="T5" fmla="*/ 4 h 50"/>
              <a:gd name="T6" fmla="*/ 37 w 38"/>
              <a:gd name="T7" fmla="*/ 4 h 50"/>
              <a:gd name="T8" fmla="*/ 38 w 38"/>
              <a:gd name="T9" fmla="*/ 5 h 50"/>
              <a:gd name="T10" fmla="*/ 38 w 38"/>
              <a:gd name="T11" fmla="*/ 9 h 50"/>
              <a:gd name="T12" fmla="*/ 38 w 38"/>
              <a:gd name="T13" fmla="*/ 9 h 50"/>
              <a:gd name="T14" fmla="*/ 38 w 38"/>
              <a:gd name="T15" fmla="*/ 45 h 50"/>
              <a:gd name="T16" fmla="*/ 38 w 38"/>
              <a:gd name="T17" fmla="*/ 45 h 50"/>
              <a:gd name="T18" fmla="*/ 37 w 38"/>
              <a:gd name="T19" fmla="*/ 49 h 50"/>
              <a:gd name="T20" fmla="*/ 36 w 38"/>
              <a:gd name="T21" fmla="*/ 50 h 50"/>
              <a:gd name="T22" fmla="*/ 36 w 38"/>
              <a:gd name="T23" fmla="*/ 50 h 50"/>
              <a:gd name="T24" fmla="*/ 1 w 38"/>
              <a:gd name="T25" fmla="*/ 50 h 50"/>
              <a:gd name="T26" fmla="*/ 1 w 38"/>
              <a:gd name="T27" fmla="*/ 50 h 50"/>
              <a:gd name="T28" fmla="*/ 0 w 38"/>
              <a:gd name="T29" fmla="*/ 49 h 50"/>
              <a:gd name="T30" fmla="*/ 0 w 38"/>
              <a:gd name="T31" fmla="*/ 45 h 50"/>
              <a:gd name="T32" fmla="*/ 0 w 38"/>
              <a:gd name="T33" fmla="*/ 45 h 50"/>
              <a:gd name="T34" fmla="*/ 0 w 38"/>
              <a:gd name="T35" fmla="*/ 5 h 50"/>
              <a:gd name="T36" fmla="*/ 0 w 38"/>
              <a:gd name="T37" fmla="*/ 5 h 50"/>
              <a:gd name="T38" fmla="*/ 0 w 38"/>
              <a:gd name="T39" fmla="*/ 1 h 50"/>
              <a:gd name="T40" fmla="*/ 1 w 38"/>
              <a:gd name="T41" fmla="*/ 0 h 50"/>
              <a:gd name="T42" fmla="*/ 1 w 38"/>
              <a:gd name="T4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50">
                <a:moveTo>
                  <a:pt x="1" y="0"/>
                </a:moveTo>
                <a:lnTo>
                  <a:pt x="1" y="0"/>
                </a:lnTo>
                <a:lnTo>
                  <a:pt x="37" y="4"/>
                </a:lnTo>
                <a:lnTo>
                  <a:pt x="37" y="4"/>
                </a:lnTo>
                <a:lnTo>
                  <a:pt x="38" y="5"/>
                </a:lnTo>
                <a:lnTo>
                  <a:pt x="38" y="9"/>
                </a:lnTo>
                <a:lnTo>
                  <a:pt x="38" y="9"/>
                </a:lnTo>
                <a:lnTo>
                  <a:pt x="38" y="45"/>
                </a:lnTo>
                <a:lnTo>
                  <a:pt x="38" y="45"/>
                </a:lnTo>
                <a:lnTo>
                  <a:pt x="37" y="49"/>
                </a:lnTo>
                <a:lnTo>
                  <a:pt x="36" y="50"/>
                </a:lnTo>
                <a:lnTo>
                  <a:pt x="36" y="50"/>
                </a:lnTo>
                <a:lnTo>
                  <a:pt x="1" y="50"/>
                </a:lnTo>
                <a:lnTo>
                  <a:pt x="1" y="50"/>
                </a:lnTo>
                <a:lnTo>
                  <a:pt x="0" y="49"/>
                </a:lnTo>
                <a:lnTo>
                  <a:pt x="0" y="45"/>
                </a:lnTo>
                <a:lnTo>
                  <a:pt x="0" y="45"/>
                </a:lnTo>
                <a:lnTo>
                  <a:pt x="0" y="5"/>
                </a:lnTo>
                <a:lnTo>
                  <a:pt x="0" y="5"/>
                </a:lnTo>
                <a:lnTo>
                  <a:pt x="0" y="1"/>
                </a:lnTo>
                <a:lnTo>
                  <a:pt x="1" y="0"/>
                </a:lnTo>
                <a:lnTo>
                  <a:pt x="1"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5" name="Freeform 382"/>
          <p:cNvSpPr/>
          <p:nvPr>
            <p:custDataLst>
              <p:tags r:id="rId55"/>
            </p:custDataLst>
          </p:nvPr>
        </p:nvSpPr>
        <p:spPr bwMode="gray">
          <a:xfrm>
            <a:off x="3370478" y="1689949"/>
            <a:ext cx="23654" cy="28800"/>
          </a:xfrm>
          <a:custGeom>
            <a:avLst/>
            <a:gdLst>
              <a:gd name="T0" fmla="*/ 2 w 39"/>
              <a:gd name="T1" fmla="*/ 1 h 52"/>
              <a:gd name="T2" fmla="*/ 2 w 39"/>
              <a:gd name="T3" fmla="*/ 1 h 52"/>
              <a:gd name="T4" fmla="*/ 37 w 39"/>
              <a:gd name="T5" fmla="*/ 0 h 52"/>
              <a:gd name="T6" fmla="*/ 37 w 39"/>
              <a:gd name="T7" fmla="*/ 0 h 52"/>
              <a:gd name="T8" fmla="*/ 38 w 39"/>
              <a:gd name="T9" fmla="*/ 1 h 52"/>
              <a:gd name="T10" fmla="*/ 39 w 39"/>
              <a:gd name="T11" fmla="*/ 5 h 52"/>
              <a:gd name="T12" fmla="*/ 39 w 39"/>
              <a:gd name="T13" fmla="*/ 5 h 52"/>
              <a:gd name="T14" fmla="*/ 39 w 39"/>
              <a:gd name="T15" fmla="*/ 41 h 52"/>
              <a:gd name="T16" fmla="*/ 39 w 39"/>
              <a:gd name="T17" fmla="*/ 41 h 52"/>
              <a:gd name="T18" fmla="*/ 38 w 39"/>
              <a:gd name="T19" fmla="*/ 45 h 52"/>
              <a:gd name="T20" fmla="*/ 37 w 39"/>
              <a:gd name="T21" fmla="*/ 46 h 52"/>
              <a:gd name="T22" fmla="*/ 37 w 39"/>
              <a:gd name="T23" fmla="*/ 46 h 52"/>
              <a:gd name="T24" fmla="*/ 2 w 39"/>
              <a:gd name="T25" fmla="*/ 52 h 52"/>
              <a:gd name="T26" fmla="*/ 2 w 39"/>
              <a:gd name="T27" fmla="*/ 52 h 52"/>
              <a:gd name="T28" fmla="*/ 1 w 39"/>
              <a:gd name="T29" fmla="*/ 50 h 52"/>
              <a:gd name="T30" fmla="*/ 0 w 39"/>
              <a:gd name="T31" fmla="*/ 47 h 52"/>
              <a:gd name="T32" fmla="*/ 0 w 39"/>
              <a:gd name="T33" fmla="*/ 47 h 52"/>
              <a:gd name="T34" fmla="*/ 0 w 39"/>
              <a:gd name="T35" fmla="*/ 7 h 52"/>
              <a:gd name="T36" fmla="*/ 0 w 39"/>
              <a:gd name="T37" fmla="*/ 7 h 52"/>
              <a:gd name="T38" fmla="*/ 1 w 39"/>
              <a:gd name="T39" fmla="*/ 3 h 52"/>
              <a:gd name="T40" fmla="*/ 2 w 39"/>
              <a:gd name="T41" fmla="*/ 1 h 52"/>
              <a:gd name="T42" fmla="*/ 2 w 39"/>
              <a:gd name="T4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52">
                <a:moveTo>
                  <a:pt x="2" y="1"/>
                </a:moveTo>
                <a:lnTo>
                  <a:pt x="2" y="1"/>
                </a:lnTo>
                <a:lnTo>
                  <a:pt x="37" y="0"/>
                </a:lnTo>
                <a:lnTo>
                  <a:pt x="37" y="0"/>
                </a:lnTo>
                <a:lnTo>
                  <a:pt x="38" y="1"/>
                </a:lnTo>
                <a:lnTo>
                  <a:pt x="39" y="5"/>
                </a:lnTo>
                <a:lnTo>
                  <a:pt x="39" y="5"/>
                </a:lnTo>
                <a:lnTo>
                  <a:pt x="39" y="41"/>
                </a:lnTo>
                <a:lnTo>
                  <a:pt x="39" y="41"/>
                </a:lnTo>
                <a:lnTo>
                  <a:pt x="38" y="45"/>
                </a:lnTo>
                <a:lnTo>
                  <a:pt x="37" y="46"/>
                </a:lnTo>
                <a:lnTo>
                  <a:pt x="37" y="46"/>
                </a:lnTo>
                <a:lnTo>
                  <a:pt x="2" y="52"/>
                </a:lnTo>
                <a:lnTo>
                  <a:pt x="2" y="52"/>
                </a:lnTo>
                <a:lnTo>
                  <a:pt x="1" y="50"/>
                </a:lnTo>
                <a:lnTo>
                  <a:pt x="0" y="47"/>
                </a:lnTo>
                <a:lnTo>
                  <a:pt x="0" y="47"/>
                </a:lnTo>
                <a:lnTo>
                  <a:pt x="0" y="7"/>
                </a:lnTo>
                <a:lnTo>
                  <a:pt x="0" y="7"/>
                </a:lnTo>
                <a:lnTo>
                  <a:pt x="1" y="3"/>
                </a:lnTo>
                <a:lnTo>
                  <a:pt x="2" y="1"/>
                </a:lnTo>
                <a:lnTo>
                  <a:pt x="2"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6" name="Freeform 383"/>
          <p:cNvSpPr/>
          <p:nvPr>
            <p:custDataLst>
              <p:tags r:id="rId56"/>
            </p:custDataLst>
          </p:nvPr>
        </p:nvSpPr>
        <p:spPr bwMode="gray">
          <a:xfrm>
            <a:off x="3370478" y="1729271"/>
            <a:ext cx="23047" cy="12184"/>
          </a:xfrm>
          <a:custGeom>
            <a:avLst/>
            <a:gdLst>
              <a:gd name="T0" fmla="*/ 2 w 38"/>
              <a:gd name="T1" fmla="*/ 7 h 22"/>
              <a:gd name="T2" fmla="*/ 2 w 38"/>
              <a:gd name="T3" fmla="*/ 7 h 22"/>
              <a:gd name="T4" fmla="*/ 37 w 38"/>
              <a:gd name="T5" fmla="*/ 0 h 22"/>
              <a:gd name="T6" fmla="*/ 37 w 38"/>
              <a:gd name="T7" fmla="*/ 0 h 22"/>
              <a:gd name="T8" fmla="*/ 38 w 38"/>
              <a:gd name="T9" fmla="*/ 1 h 22"/>
              <a:gd name="T10" fmla="*/ 38 w 38"/>
              <a:gd name="T11" fmla="*/ 4 h 22"/>
              <a:gd name="T12" fmla="*/ 38 w 38"/>
              <a:gd name="T13" fmla="*/ 4 h 22"/>
              <a:gd name="T14" fmla="*/ 38 w 38"/>
              <a:gd name="T15" fmla="*/ 8 h 22"/>
              <a:gd name="T16" fmla="*/ 38 w 38"/>
              <a:gd name="T17" fmla="*/ 8 h 22"/>
              <a:gd name="T18" fmla="*/ 38 w 38"/>
              <a:gd name="T19" fmla="*/ 11 h 22"/>
              <a:gd name="T20" fmla="*/ 37 w 38"/>
              <a:gd name="T21" fmla="*/ 13 h 22"/>
              <a:gd name="T22" fmla="*/ 37 w 38"/>
              <a:gd name="T23" fmla="*/ 13 h 22"/>
              <a:gd name="T24" fmla="*/ 1 w 38"/>
              <a:gd name="T25" fmla="*/ 22 h 22"/>
              <a:gd name="T26" fmla="*/ 1 w 38"/>
              <a:gd name="T27" fmla="*/ 22 h 22"/>
              <a:gd name="T28" fmla="*/ 0 w 38"/>
              <a:gd name="T29" fmla="*/ 21 h 22"/>
              <a:gd name="T30" fmla="*/ 0 w 38"/>
              <a:gd name="T31" fmla="*/ 18 h 22"/>
              <a:gd name="T32" fmla="*/ 0 w 38"/>
              <a:gd name="T33" fmla="*/ 18 h 22"/>
              <a:gd name="T34" fmla="*/ 0 w 38"/>
              <a:gd name="T35" fmla="*/ 13 h 22"/>
              <a:gd name="T36" fmla="*/ 0 w 38"/>
              <a:gd name="T37" fmla="*/ 13 h 22"/>
              <a:gd name="T38" fmla="*/ 0 w 38"/>
              <a:gd name="T39" fmla="*/ 9 h 22"/>
              <a:gd name="T40" fmla="*/ 2 w 38"/>
              <a:gd name="T41" fmla="*/ 7 h 22"/>
              <a:gd name="T42" fmla="*/ 2 w 38"/>
              <a:gd name="T4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2">
                <a:moveTo>
                  <a:pt x="2" y="7"/>
                </a:moveTo>
                <a:lnTo>
                  <a:pt x="2" y="7"/>
                </a:lnTo>
                <a:lnTo>
                  <a:pt x="37" y="0"/>
                </a:lnTo>
                <a:lnTo>
                  <a:pt x="37" y="0"/>
                </a:lnTo>
                <a:lnTo>
                  <a:pt x="38" y="1"/>
                </a:lnTo>
                <a:lnTo>
                  <a:pt x="38" y="4"/>
                </a:lnTo>
                <a:lnTo>
                  <a:pt x="38" y="4"/>
                </a:lnTo>
                <a:lnTo>
                  <a:pt x="38" y="8"/>
                </a:lnTo>
                <a:lnTo>
                  <a:pt x="38" y="8"/>
                </a:lnTo>
                <a:lnTo>
                  <a:pt x="38" y="11"/>
                </a:lnTo>
                <a:lnTo>
                  <a:pt x="37" y="13"/>
                </a:lnTo>
                <a:lnTo>
                  <a:pt x="37" y="13"/>
                </a:lnTo>
                <a:lnTo>
                  <a:pt x="1" y="22"/>
                </a:lnTo>
                <a:lnTo>
                  <a:pt x="1" y="22"/>
                </a:lnTo>
                <a:lnTo>
                  <a:pt x="0" y="21"/>
                </a:lnTo>
                <a:lnTo>
                  <a:pt x="0" y="18"/>
                </a:lnTo>
                <a:lnTo>
                  <a:pt x="0" y="18"/>
                </a:lnTo>
                <a:lnTo>
                  <a:pt x="0" y="13"/>
                </a:lnTo>
                <a:lnTo>
                  <a:pt x="0" y="13"/>
                </a:lnTo>
                <a:lnTo>
                  <a:pt x="0" y="9"/>
                </a:lnTo>
                <a:lnTo>
                  <a:pt x="2" y="7"/>
                </a:lnTo>
                <a:lnTo>
                  <a:pt x="2" y="7"/>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7" name="Freeform 384"/>
          <p:cNvSpPr/>
          <p:nvPr>
            <p:custDataLst>
              <p:tags r:id="rId57"/>
            </p:custDataLst>
          </p:nvPr>
        </p:nvSpPr>
        <p:spPr bwMode="gray">
          <a:xfrm>
            <a:off x="3370478" y="1742009"/>
            <a:ext cx="23047" cy="13292"/>
          </a:xfrm>
          <a:custGeom>
            <a:avLst/>
            <a:gdLst>
              <a:gd name="T0" fmla="*/ 1 w 38"/>
              <a:gd name="T1" fmla="*/ 9 h 24"/>
              <a:gd name="T2" fmla="*/ 1 w 38"/>
              <a:gd name="T3" fmla="*/ 9 h 24"/>
              <a:gd name="T4" fmla="*/ 37 w 38"/>
              <a:gd name="T5" fmla="*/ 0 h 24"/>
              <a:gd name="T6" fmla="*/ 37 w 38"/>
              <a:gd name="T7" fmla="*/ 0 h 24"/>
              <a:gd name="T8" fmla="*/ 38 w 38"/>
              <a:gd name="T9" fmla="*/ 1 h 24"/>
              <a:gd name="T10" fmla="*/ 38 w 38"/>
              <a:gd name="T11" fmla="*/ 4 h 24"/>
              <a:gd name="T12" fmla="*/ 38 w 38"/>
              <a:gd name="T13" fmla="*/ 4 h 24"/>
              <a:gd name="T14" fmla="*/ 38 w 38"/>
              <a:gd name="T15" fmla="*/ 8 h 24"/>
              <a:gd name="T16" fmla="*/ 38 w 38"/>
              <a:gd name="T17" fmla="*/ 8 h 24"/>
              <a:gd name="T18" fmla="*/ 38 w 38"/>
              <a:gd name="T19" fmla="*/ 11 h 24"/>
              <a:gd name="T20" fmla="*/ 37 w 38"/>
              <a:gd name="T21" fmla="*/ 13 h 24"/>
              <a:gd name="T22" fmla="*/ 37 w 38"/>
              <a:gd name="T23" fmla="*/ 13 h 24"/>
              <a:gd name="T24" fmla="*/ 1 w 38"/>
              <a:gd name="T25" fmla="*/ 24 h 24"/>
              <a:gd name="T26" fmla="*/ 1 w 38"/>
              <a:gd name="T27" fmla="*/ 24 h 24"/>
              <a:gd name="T28" fmla="*/ 0 w 38"/>
              <a:gd name="T29" fmla="*/ 23 h 24"/>
              <a:gd name="T30" fmla="*/ 0 w 38"/>
              <a:gd name="T31" fmla="*/ 19 h 24"/>
              <a:gd name="T32" fmla="*/ 0 w 38"/>
              <a:gd name="T33" fmla="*/ 19 h 24"/>
              <a:gd name="T34" fmla="*/ 0 w 38"/>
              <a:gd name="T35" fmla="*/ 15 h 24"/>
              <a:gd name="T36" fmla="*/ 0 w 38"/>
              <a:gd name="T37" fmla="*/ 15 h 24"/>
              <a:gd name="T38" fmla="*/ 0 w 38"/>
              <a:gd name="T39" fmla="*/ 11 h 24"/>
              <a:gd name="T40" fmla="*/ 1 w 38"/>
              <a:gd name="T41" fmla="*/ 9 h 24"/>
              <a:gd name="T42" fmla="*/ 1 w 38"/>
              <a:gd name="T4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4">
                <a:moveTo>
                  <a:pt x="1" y="9"/>
                </a:moveTo>
                <a:lnTo>
                  <a:pt x="1" y="9"/>
                </a:lnTo>
                <a:lnTo>
                  <a:pt x="37" y="0"/>
                </a:lnTo>
                <a:lnTo>
                  <a:pt x="37" y="0"/>
                </a:lnTo>
                <a:lnTo>
                  <a:pt x="38" y="1"/>
                </a:lnTo>
                <a:lnTo>
                  <a:pt x="38" y="4"/>
                </a:lnTo>
                <a:lnTo>
                  <a:pt x="38" y="4"/>
                </a:lnTo>
                <a:lnTo>
                  <a:pt x="38" y="8"/>
                </a:lnTo>
                <a:lnTo>
                  <a:pt x="38" y="8"/>
                </a:lnTo>
                <a:lnTo>
                  <a:pt x="38" y="11"/>
                </a:lnTo>
                <a:lnTo>
                  <a:pt x="37" y="13"/>
                </a:lnTo>
                <a:lnTo>
                  <a:pt x="37" y="13"/>
                </a:lnTo>
                <a:lnTo>
                  <a:pt x="1" y="24"/>
                </a:lnTo>
                <a:lnTo>
                  <a:pt x="1" y="24"/>
                </a:lnTo>
                <a:lnTo>
                  <a:pt x="0" y="23"/>
                </a:lnTo>
                <a:lnTo>
                  <a:pt x="0" y="19"/>
                </a:lnTo>
                <a:lnTo>
                  <a:pt x="0" y="19"/>
                </a:lnTo>
                <a:lnTo>
                  <a:pt x="0" y="15"/>
                </a:lnTo>
                <a:lnTo>
                  <a:pt x="0" y="15"/>
                </a:lnTo>
                <a:lnTo>
                  <a:pt x="0" y="11"/>
                </a:lnTo>
                <a:lnTo>
                  <a:pt x="1" y="9"/>
                </a:lnTo>
                <a:lnTo>
                  <a:pt x="1" y="9"/>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8" name="Freeform 385"/>
          <p:cNvSpPr/>
          <p:nvPr>
            <p:custDataLst>
              <p:tags r:id="rId58"/>
            </p:custDataLst>
          </p:nvPr>
        </p:nvSpPr>
        <p:spPr bwMode="gray">
          <a:xfrm>
            <a:off x="3402622" y="1574196"/>
            <a:ext cx="34570" cy="186645"/>
          </a:xfrm>
          <a:custGeom>
            <a:avLst/>
            <a:gdLst>
              <a:gd name="T0" fmla="*/ 6 w 57"/>
              <a:gd name="T1" fmla="*/ 1 h 337"/>
              <a:gd name="T2" fmla="*/ 6 w 57"/>
              <a:gd name="T3" fmla="*/ 1 h 337"/>
              <a:gd name="T4" fmla="*/ 54 w 57"/>
              <a:gd name="T5" fmla="*/ 25 h 337"/>
              <a:gd name="T6" fmla="*/ 54 w 57"/>
              <a:gd name="T7" fmla="*/ 25 h 337"/>
              <a:gd name="T8" fmla="*/ 57 w 57"/>
              <a:gd name="T9" fmla="*/ 26 h 337"/>
              <a:gd name="T10" fmla="*/ 57 w 57"/>
              <a:gd name="T11" fmla="*/ 28 h 337"/>
              <a:gd name="T12" fmla="*/ 57 w 57"/>
              <a:gd name="T13" fmla="*/ 30 h 337"/>
              <a:gd name="T14" fmla="*/ 57 w 57"/>
              <a:gd name="T15" fmla="*/ 30 h 337"/>
              <a:gd name="T16" fmla="*/ 57 w 57"/>
              <a:gd name="T17" fmla="*/ 172 h 337"/>
              <a:gd name="T18" fmla="*/ 57 w 57"/>
              <a:gd name="T19" fmla="*/ 172 h 337"/>
              <a:gd name="T20" fmla="*/ 56 w 57"/>
              <a:gd name="T21" fmla="*/ 312 h 337"/>
              <a:gd name="T22" fmla="*/ 56 w 57"/>
              <a:gd name="T23" fmla="*/ 312 h 337"/>
              <a:gd name="T24" fmla="*/ 56 w 57"/>
              <a:gd name="T25" fmla="*/ 315 h 337"/>
              <a:gd name="T26" fmla="*/ 55 w 57"/>
              <a:gd name="T27" fmla="*/ 316 h 337"/>
              <a:gd name="T28" fmla="*/ 53 w 57"/>
              <a:gd name="T29" fmla="*/ 318 h 337"/>
              <a:gd name="T30" fmla="*/ 53 w 57"/>
              <a:gd name="T31" fmla="*/ 318 h 337"/>
              <a:gd name="T32" fmla="*/ 3 w 57"/>
              <a:gd name="T33" fmla="*/ 337 h 337"/>
              <a:gd name="T34" fmla="*/ 3 w 57"/>
              <a:gd name="T35" fmla="*/ 337 h 337"/>
              <a:gd name="T36" fmla="*/ 2 w 57"/>
              <a:gd name="T37" fmla="*/ 337 h 337"/>
              <a:gd name="T38" fmla="*/ 1 w 57"/>
              <a:gd name="T39" fmla="*/ 336 h 337"/>
              <a:gd name="T40" fmla="*/ 0 w 57"/>
              <a:gd name="T41" fmla="*/ 334 h 337"/>
              <a:gd name="T42" fmla="*/ 0 w 57"/>
              <a:gd name="T43" fmla="*/ 331 h 337"/>
              <a:gd name="T44" fmla="*/ 0 w 57"/>
              <a:gd name="T45" fmla="*/ 331 h 337"/>
              <a:gd name="T46" fmla="*/ 1 w 57"/>
              <a:gd name="T47" fmla="*/ 168 h 337"/>
              <a:gd name="T48" fmla="*/ 1 w 57"/>
              <a:gd name="T49" fmla="*/ 168 h 337"/>
              <a:gd name="T50" fmla="*/ 2 w 57"/>
              <a:gd name="T51" fmla="*/ 4 h 337"/>
              <a:gd name="T52" fmla="*/ 2 w 57"/>
              <a:gd name="T53" fmla="*/ 4 h 337"/>
              <a:gd name="T54" fmla="*/ 2 w 57"/>
              <a:gd name="T55" fmla="*/ 1 h 337"/>
              <a:gd name="T56" fmla="*/ 3 w 57"/>
              <a:gd name="T57" fmla="*/ 0 h 337"/>
              <a:gd name="T58" fmla="*/ 4 w 57"/>
              <a:gd name="T59" fmla="*/ 0 h 337"/>
              <a:gd name="T60" fmla="*/ 6 w 57"/>
              <a:gd name="T61" fmla="*/ 1 h 337"/>
              <a:gd name="T62" fmla="*/ 6 w 57"/>
              <a:gd name="T63" fmla="*/ 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337">
                <a:moveTo>
                  <a:pt x="6" y="1"/>
                </a:moveTo>
                <a:lnTo>
                  <a:pt x="6" y="1"/>
                </a:lnTo>
                <a:lnTo>
                  <a:pt x="54" y="25"/>
                </a:lnTo>
                <a:lnTo>
                  <a:pt x="54" y="25"/>
                </a:lnTo>
                <a:lnTo>
                  <a:pt x="57" y="26"/>
                </a:lnTo>
                <a:lnTo>
                  <a:pt x="57" y="28"/>
                </a:lnTo>
                <a:lnTo>
                  <a:pt x="57" y="30"/>
                </a:lnTo>
                <a:lnTo>
                  <a:pt x="57" y="30"/>
                </a:lnTo>
                <a:lnTo>
                  <a:pt x="57" y="172"/>
                </a:lnTo>
                <a:lnTo>
                  <a:pt x="57" y="172"/>
                </a:lnTo>
                <a:lnTo>
                  <a:pt x="56" y="312"/>
                </a:lnTo>
                <a:lnTo>
                  <a:pt x="56" y="312"/>
                </a:lnTo>
                <a:lnTo>
                  <a:pt x="56" y="315"/>
                </a:lnTo>
                <a:lnTo>
                  <a:pt x="55" y="316"/>
                </a:lnTo>
                <a:lnTo>
                  <a:pt x="53" y="318"/>
                </a:lnTo>
                <a:lnTo>
                  <a:pt x="53" y="318"/>
                </a:lnTo>
                <a:lnTo>
                  <a:pt x="3" y="337"/>
                </a:lnTo>
                <a:lnTo>
                  <a:pt x="3" y="337"/>
                </a:lnTo>
                <a:lnTo>
                  <a:pt x="2" y="337"/>
                </a:lnTo>
                <a:lnTo>
                  <a:pt x="1" y="336"/>
                </a:lnTo>
                <a:lnTo>
                  <a:pt x="0" y="334"/>
                </a:lnTo>
                <a:lnTo>
                  <a:pt x="0" y="331"/>
                </a:lnTo>
                <a:lnTo>
                  <a:pt x="0" y="331"/>
                </a:lnTo>
                <a:lnTo>
                  <a:pt x="1" y="168"/>
                </a:lnTo>
                <a:lnTo>
                  <a:pt x="1" y="168"/>
                </a:lnTo>
                <a:lnTo>
                  <a:pt x="2" y="4"/>
                </a:lnTo>
                <a:lnTo>
                  <a:pt x="2" y="4"/>
                </a:lnTo>
                <a:lnTo>
                  <a:pt x="2" y="1"/>
                </a:lnTo>
                <a:lnTo>
                  <a:pt x="3" y="0"/>
                </a:lnTo>
                <a:lnTo>
                  <a:pt x="4" y="0"/>
                </a:lnTo>
                <a:lnTo>
                  <a:pt x="6" y="1"/>
                </a:lnTo>
                <a:lnTo>
                  <a:pt x="6"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9" name="Freeform 386"/>
          <p:cNvSpPr/>
          <p:nvPr>
            <p:custDataLst>
              <p:tags r:id="rId59"/>
            </p:custDataLst>
          </p:nvPr>
        </p:nvSpPr>
        <p:spPr bwMode="gray">
          <a:xfrm>
            <a:off x="3408687" y="1591918"/>
            <a:ext cx="23047" cy="29907"/>
          </a:xfrm>
          <a:custGeom>
            <a:avLst/>
            <a:gdLst>
              <a:gd name="T0" fmla="*/ 2 w 38"/>
              <a:gd name="T1" fmla="*/ 0 h 54"/>
              <a:gd name="T2" fmla="*/ 2 w 38"/>
              <a:gd name="T3" fmla="*/ 0 h 54"/>
              <a:gd name="T4" fmla="*/ 36 w 38"/>
              <a:gd name="T5" fmla="*/ 15 h 54"/>
              <a:gd name="T6" fmla="*/ 36 w 38"/>
              <a:gd name="T7" fmla="*/ 15 h 54"/>
              <a:gd name="T8" fmla="*/ 37 w 38"/>
              <a:gd name="T9" fmla="*/ 16 h 54"/>
              <a:gd name="T10" fmla="*/ 38 w 38"/>
              <a:gd name="T11" fmla="*/ 19 h 54"/>
              <a:gd name="T12" fmla="*/ 38 w 38"/>
              <a:gd name="T13" fmla="*/ 19 h 54"/>
              <a:gd name="T14" fmla="*/ 38 w 38"/>
              <a:gd name="T15" fmla="*/ 50 h 54"/>
              <a:gd name="T16" fmla="*/ 38 w 38"/>
              <a:gd name="T17" fmla="*/ 50 h 54"/>
              <a:gd name="T18" fmla="*/ 37 w 38"/>
              <a:gd name="T19" fmla="*/ 52 h 54"/>
              <a:gd name="T20" fmla="*/ 36 w 38"/>
              <a:gd name="T21" fmla="*/ 54 h 54"/>
              <a:gd name="T22" fmla="*/ 36 w 38"/>
              <a:gd name="T23" fmla="*/ 54 h 54"/>
              <a:gd name="T24" fmla="*/ 2 w 38"/>
              <a:gd name="T25" fmla="*/ 43 h 54"/>
              <a:gd name="T26" fmla="*/ 2 w 38"/>
              <a:gd name="T27" fmla="*/ 43 h 54"/>
              <a:gd name="T28" fmla="*/ 1 w 38"/>
              <a:gd name="T29" fmla="*/ 41 h 54"/>
              <a:gd name="T30" fmla="*/ 0 w 38"/>
              <a:gd name="T31" fmla="*/ 38 h 54"/>
              <a:gd name="T32" fmla="*/ 0 w 38"/>
              <a:gd name="T33" fmla="*/ 38 h 54"/>
              <a:gd name="T34" fmla="*/ 1 w 38"/>
              <a:gd name="T35" fmla="*/ 3 h 54"/>
              <a:gd name="T36" fmla="*/ 1 w 38"/>
              <a:gd name="T37" fmla="*/ 3 h 54"/>
              <a:gd name="T38" fmla="*/ 1 w 38"/>
              <a:gd name="T39" fmla="*/ 0 h 54"/>
              <a:gd name="T40" fmla="*/ 2 w 38"/>
              <a:gd name="T41" fmla="*/ 0 h 54"/>
              <a:gd name="T42" fmla="*/ 2 w 38"/>
              <a:gd name="T4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54">
                <a:moveTo>
                  <a:pt x="2" y="0"/>
                </a:moveTo>
                <a:lnTo>
                  <a:pt x="2" y="0"/>
                </a:lnTo>
                <a:lnTo>
                  <a:pt x="36" y="15"/>
                </a:lnTo>
                <a:lnTo>
                  <a:pt x="36" y="15"/>
                </a:lnTo>
                <a:lnTo>
                  <a:pt x="37" y="16"/>
                </a:lnTo>
                <a:lnTo>
                  <a:pt x="38" y="19"/>
                </a:lnTo>
                <a:lnTo>
                  <a:pt x="38" y="19"/>
                </a:lnTo>
                <a:lnTo>
                  <a:pt x="38" y="50"/>
                </a:lnTo>
                <a:lnTo>
                  <a:pt x="38" y="50"/>
                </a:lnTo>
                <a:lnTo>
                  <a:pt x="37" y="52"/>
                </a:lnTo>
                <a:lnTo>
                  <a:pt x="36" y="54"/>
                </a:lnTo>
                <a:lnTo>
                  <a:pt x="36" y="54"/>
                </a:lnTo>
                <a:lnTo>
                  <a:pt x="2" y="43"/>
                </a:lnTo>
                <a:lnTo>
                  <a:pt x="2" y="43"/>
                </a:lnTo>
                <a:lnTo>
                  <a:pt x="1" y="41"/>
                </a:lnTo>
                <a:lnTo>
                  <a:pt x="0" y="38"/>
                </a:lnTo>
                <a:lnTo>
                  <a:pt x="0" y="38"/>
                </a:lnTo>
                <a:lnTo>
                  <a:pt x="1" y="3"/>
                </a:lnTo>
                <a:lnTo>
                  <a:pt x="1" y="3"/>
                </a:lnTo>
                <a:lnTo>
                  <a:pt x="1" y="0"/>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0" name="Freeform 387"/>
          <p:cNvSpPr/>
          <p:nvPr>
            <p:custDataLst>
              <p:tags r:id="rId60"/>
            </p:custDataLst>
          </p:nvPr>
        </p:nvSpPr>
        <p:spPr bwMode="gray">
          <a:xfrm>
            <a:off x="3408687" y="1624595"/>
            <a:ext cx="22440" cy="26585"/>
          </a:xfrm>
          <a:custGeom>
            <a:avLst/>
            <a:gdLst>
              <a:gd name="T0" fmla="*/ 2 w 37"/>
              <a:gd name="T1" fmla="*/ 0 h 48"/>
              <a:gd name="T2" fmla="*/ 2 w 37"/>
              <a:gd name="T3" fmla="*/ 0 h 48"/>
              <a:gd name="T4" fmla="*/ 36 w 37"/>
              <a:gd name="T5" fmla="*/ 9 h 48"/>
              <a:gd name="T6" fmla="*/ 36 w 37"/>
              <a:gd name="T7" fmla="*/ 9 h 48"/>
              <a:gd name="T8" fmla="*/ 37 w 37"/>
              <a:gd name="T9" fmla="*/ 10 h 48"/>
              <a:gd name="T10" fmla="*/ 37 w 37"/>
              <a:gd name="T11" fmla="*/ 13 h 48"/>
              <a:gd name="T12" fmla="*/ 37 w 37"/>
              <a:gd name="T13" fmla="*/ 13 h 48"/>
              <a:gd name="T14" fmla="*/ 37 w 37"/>
              <a:gd name="T15" fmla="*/ 45 h 48"/>
              <a:gd name="T16" fmla="*/ 37 w 37"/>
              <a:gd name="T17" fmla="*/ 45 h 48"/>
              <a:gd name="T18" fmla="*/ 37 w 37"/>
              <a:gd name="T19" fmla="*/ 47 h 48"/>
              <a:gd name="T20" fmla="*/ 36 w 37"/>
              <a:gd name="T21" fmla="*/ 48 h 48"/>
              <a:gd name="T22" fmla="*/ 36 w 37"/>
              <a:gd name="T23" fmla="*/ 48 h 48"/>
              <a:gd name="T24" fmla="*/ 2 w 37"/>
              <a:gd name="T25" fmla="*/ 43 h 48"/>
              <a:gd name="T26" fmla="*/ 2 w 37"/>
              <a:gd name="T27" fmla="*/ 43 h 48"/>
              <a:gd name="T28" fmla="*/ 1 w 37"/>
              <a:gd name="T29" fmla="*/ 42 h 48"/>
              <a:gd name="T30" fmla="*/ 0 w 37"/>
              <a:gd name="T31" fmla="*/ 37 h 48"/>
              <a:gd name="T32" fmla="*/ 0 w 37"/>
              <a:gd name="T33" fmla="*/ 37 h 48"/>
              <a:gd name="T34" fmla="*/ 0 w 37"/>
              <a:gd name="T35" fmla="*/ 4 h 48"/>
              <a:gd name="T36" fmla="*/ 0 w 37"/>
              <a:gd name="T37" fmla="*/ 4 h 48"/>
              <a:gd name="T38" fmla="*/ 1 w 37"/>
              <a:gd name="T39" fmla="*/ 1 h 48"/>
              <a:gd name="T40" fmla="*/ 2 w 37"/>
              <a:gd name="T41" fmla="*/ 0 h 48"/>
              <a:gd name="T42" fmla="*/ 2 w 37"/>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8">
                <a:moveTo>
                  <a:pt x="2" y="0"/>
                </a:moveTo>
                <a:lnTo>
                  <a:pt x="2" y="0"/>
                </a:lnTo>
                <a:lnTo>
                  <a:pt x="36" y="9"/>
                </a:lnTo>
                <a:lnTo>
                  <a:pt x="36" y="9"/>
                </a:lnTo>
                <a:lnTo>
                  <a:pt x="37" y="10"/>
                </a:lnTo>
                <a:lnTo>
                  <a:pt x="37" y="13"/>
                </a:lnTo>
                <a:lnTo>
                  <a:pt x="37" y="13"/>
                </a:lnTo>
                <a:lnTo>
                  <a:pt x="37" y="45"/>
                </a:lnTo>
                <a:lnTo>
                  <a:pt x="37" y="45"/>
                </a:lnTo>
                <a:lnTo>
                  <a:pt x="37" y="47"/>
                </a:lnTo>
                <a:lnTo>
                  <a:pt x="36" y="48"/>
                </a:lnTo>
                <a:lnTo>
                  <a:pt x="36" y="48"/>
                </a:lnTo>
                <a:lnTo>
                  <a:pt x="2" y="43"/>
                </a:lnTo>
                <a:lnTo>
                  <a:pt x="2" y="43"/>
                </a:lnTo>
                <a:lnTo>
                  <a:pt x="1" y="42"/>
                </a:lnTo>
                <a:lnTo>
                  <a:pt x="0" y="37"/>
                </a:lnTo>
                <a:lnTo>
                  <a:pt x="0" y="37"/>
                </a:lnTo>
                <a:lnTo>
                  <a:pt x="0" y="4"/>
                </a:lnTo>
                <a:lnTo>
                  <a:pt x="0" y="4"/>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1" name="Freeform 388"/>
          <p:cNvSpPr/>
          <p:nvPr>
            <p:custDataLst>
              <p:tags r:id="rId61"/>
            </p:custDataLst>
          </p:nvPr>
        </p:nvSpPr>
        <p:spPr bwMode="gray">
          <a:xfrm>
            <a:off x="3408687" y="1656718"/>
            <a:ext cx="22440" cy="23816"/>
          </a:xfrm>
          <a:custGeom>
            <a:avLst/>
            <a:gdLst>
              <a:gd name="T0" fmla="*/ 1 w 37"/>
              <a:gd name="T1" fmla="*/ 0 h 43"/>
              <a:gd name="T2" fmla="*/ 1 w 37"/>
              <a:gd name="T3" fmla="*/ 0 h 43"/>
              <a:gd name="T4" fmla="*/ 36 w 37"/>
              <a:gd name="T5" fmla="*/ 4 h 43"/>
              <a:gd name="T6" fmla="*/ 36 w 37"/>
              <a:gd name="T7" fmla="*/ 4 h 43"/>
              <a:gd name="T8" fmla="*/ 37 w 37"/>
              <a:gd name="T9" fmla="*/ 5 h 43"/>
              <a:gd name="T10" fmla="*/ 37 w 37"/>
              <a:gd name="T11" fmla="*/ 9 h 43"/>
              <a:gd name="T12" fmla="*/ 37 w 37"/>
              <a:gd name="T13" fmla="*/ 9 h 43"/>
              <a:gd name="T14" fmla="*/ 37 w 37"/>
              <a:gd name="T15" fmla="*/ 39 h 43"/>
              <a:gd name="T16" fmla="*/ 37 w 37"/>
              <a:gd name="T17" fmla="*/ 39 h 43"/>
              <a:gd name="T18" fmla="*/ 37 w 37"/>
              <a:gd name="T19" fmla="*/ 42 h 43"/>
              <a:gd name="T20" fmla="*/ 35 w 37"/>
              <a:gd name="T21" fmla="*/ 43 h 43"/>
              <a:gd name="T22" fmla="*/ 35 w 37"/>
              <a:gd name="T23" fmla="*/ 43 h 43"/>
              <a:gd name="T24" fmla="*/ 1 w 37"/>
              <a:gd name="T25" fmla="*/ 43 h 43"/>
              <a:gd name="T26" fmla="*/ 1 w 37"/>
              <a:gd name="T27" fmla="*/ 43 h 43"/>
              <a:gd name="T28" fmla="*/ 0 w 37"/>
              <a:gd name="T29" fmla="*/ 42 h 43"/>
              <a:gd name="T30" fmla="*/ 0 w 37"/>
              <a:gd name="T31" fmla="*/ 39 h 43"/>
              <a:gd name="T32" fmla="*/ 0 w 37"/>
              <a:gd name="T33" fmla="*/ 39 h 43"/>
              <a:gd name="T34" fmla="*/ 0 w 37"/>
              <a:gd name="T35" fmla="*/ 4 h 43"/>
              <a:gd name="T36" fmla="*/ 0 w 37"/>
              <a:gd name="T37" fmla="*/ 4 h 43"/>
              <a:gd name="T38" fmla="*/ 0 w 37"/>
              <a:gd name="T39" fmla="*/ 1 h 43"/>
              <a:gd name="T40" fmla="*/ 1 w 37"/>
              <a:gd name="T41" fmla="*/ 0 h 43"/>
              <a:gd name="T42" fmla="*/ 1 w 37"/>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43">
                <a:moveTo>
                  <a:pt x="1" y="0"/>
                </a:moveTo>
                <a:lnTo>
                  <a:pt x="1" y="0"/>
                </a:lnTo>
                <a:lnTo>
                  <a:pt x="36" y="4"/>
                </a:lnTo>
                <a:lnTo>
                  <a:pt x="36" y="4"/>
                </a:lnTo>
                <a:lnTo>
                  <a:pt x="37" y="5"/>
                </a:lnTo>
                <a:lnTo>
                  <a:pt x="37" y="9"/>
                </a:lnTo>
                <a:lnTo>
                  <a:pt x="37" y="9"/>
                </a:lnTo>
                <a:lnTo>
                  <a:pt x="37" y="39"/>
                </a:lnTo>
                <a:lnTo>
                  <a:pt x="37" y="39"/>
                </a:lnTo>
                <a:lnTo>
                  <a:pt x="37" y="42"/>
                </a:lnTo>
                <a:lnTo>
                  <a:pt x="35" y="43"/>
                </a:lnTo>
                <a:lnTo>
                  <a:pt x="35" y="43"/>
                </a:lnTo>
                <a:lnTo>
                  <a:pt x="1" y="43"/>
                </a:lnTo>
                <a:lnTo>
                  <a:pt x="1" y="43"/>
                </a:lnTo>
                <a:lnTo>
                  <a:pt x="0" y="42"/>
                </a:lnTo>
                <a:lnTo>
                  <a:pt x="0" y="39"/>
                </a:lnTo>
                <a:lnTo>
                  <a:pt x="0" y="39"/>
                </a:lnTo>
                <a:lnTo>
                  <a:pt x="0" y="4"/>
                </a:lnTo>
                <a:lnTo>
                  <a:pt x="0" y="4"/>
                </a:lnTo>
                <a:lnTo>
                  <a:pt x="0" y="1"/>
                </a:lnTo>
                <a:lnTo>
                  <a:pt x="1" y="0"/>
                </a:lnTo>
                <a:lnTo>
                  <a:pt x="1"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2" name="Freeform 389"/>
          <p:cNvSpPr/>
          <p:nvPr>
            <p:custDataLst>
              <p:tags r:id="rId62"/>
            </p:custDataLst>
          </p:nvPr>
        </p:nvSpPr>
        <p:spPr bwMode="gray">
          <a:xfrm>
            <a:off x="3408080" y="1688841"/>
            <a:ext cx="23047" cy="24369"/>
          </a:xfrm>
          <a:custGeom>
            <a:avLst/>
            <a:gdLst>
              <a:gd name="T0" fmla="*/ 2 w 38"/>
              <a:gd name="T1" fmla="*/ 1 h 44"/>
              <a:gd name="T2" fmla="*/ 2 w 38"/>
              <a:gd name="T3" fmla="*/ 1 h 44"/>
              <a:gd name="T4" fmla="*/ 36 w 38"/>
              <a:gd name="T5" fmla="*/ 0 h 44"/>
              <a:gd name="T6" fmla="*/ 36 w 38"/>
              <a:gd name="T7" fmla="*/ 0 h 44"/>
              <a:gd name="T8" fmla="*/ 37 w 38"/>
              <a:gd name="T9" fmla="*/ 1 h 44"/>
              <a:gd name="T10" fmla="*/ 38 w 38"/>
              <a:gd name="T11" fmla="*/ 4 h 44"/>
              <a:gd name="T12" fmla="*/ 38 w 38"/>
              <a:gd name="T13" fmla="*/ 4 h 44"/>
              <a:gd name="T14" fmla="*/ 38 w 38"/>
              <a:gd name="T15" fmla="*/ 34 h 44"/>
              <a:gd name="T16" fmla="*/ 38 w 38"/>
              <a:gd name="T17" fmla="*/ 34 h 44"/>
              <a:gd name="T18" fmla="*/ 37 w 38"/>
              <a:gd name="T19" fmla="*/ 37 h 44"/>
              <a:gd name="T20" fmla="*/ 36 w 38"/>
              <a:gd name="T21" fmla="*/ 38 h 44"/>
              <a:gd name="T22" fmla="*/ 36 w 38"/>
              <a:gd name="T23" fmla="*/ 38 h 44"/>
              <a:gd name="T24" fmla="*/ 2 w 38"/>
              <a:gd name="T25" fmla="*/ 44 h 44"/>
              <a:gd name="T26" fmla="*/ 2 w 38"/>
              <a:gd name="T27" fmla="*/ 44 h 44"/>
              <a:gd name="T28" fmla="*/ 1 w 38"/>
              <a:gd name="T29" fmla="*/ 43 h 44"/>
              <a:gd name="T30" fmla="*/ 0 w 38"/>
              <a:gd name="T31" fmla="*/ 39 h 44"/>
              <a:gd name="T32" fmla="*/ 0 w 38"/>
              <a:gd name="T33" fmla="*/ 39 h 44"/>
              <a:gd name="T34" fmla="*/ 1 w 38"/>
              <a:gd name="T35" fmla="*/ 6 h 44"/>
              <a:gd name="T36" fmla="*/ 1 w 38"/>
              <a:gd name="T37" fmla="*/ 6 h 44"/>
              <a:gd name="T38" fmla="*/ 1 w 38"/>
              <a:gd name="T39" fmla="*/ 2 h 44"/>
              <a:gd name="T40" fmla="*/ 2 w 38"/>
              <a:gd name="T41" fmla="*/ 1 h 44"/>
              <a:gd name="T42" fmla="*/ 2 w 38"/>
              <a:gd name="T4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44">
                <a:moveTo>
                  <a:pt x="2" y="1"/>
                </a:moveTo>
                <a:lnTo>
                  <a:pt x="2" y="1"/>
                </a:lnTo>
                <a:lnTo>
                  <a:pt x="36" y="0"/>
                </a:lnTo>
                <a:lnTo>
                  <a:pt x="36" y="0"/>
                </a:lnTo>
                <a:lnTo>
                  <a:pt x="37" y="1"/>
                </a:lnTo>
                <a:lnTo>
                  <a:pt x="38" y="4"/>
                </a:lnTo>
                <a:lnTo>
                  <a:pt x="38" y="4"/>
                </a:lnTo>
                <a:lnTo>
                  <a:pt x="38" y="34"/>
                </a:lnTo>
                <a:lnTo>
                  <a:pt x="38" y="34"/>
                </a:lnTo>
                <a:lnTo>
                  <a:pt x="37" y="37"/>
                </a:lnTo>
                <a:lnTo>
                  <a:pt x="36" y="38"/>
                </a:lnTo>
                <a:lnTo>
                  <a:pt x="36" y="38"/>
                </a:lnTo>
                <a:lnTo>
                  <a:pt x="2" y="44"/>
                </a:lnTo>
                <a:lnTo>
                  <a:pt x="2" y="44"/>
                </a:lnTo>
                <a:lnTo>
                  <a:pt x="1" y="43"/>
                </a:lnTo>
                <a:lnTo>
                  <a:pt x="0" y="39"/>
                </a:lnTo>
                <a:lnTo>
                  <a:pt x="0" y="39"/>
                </a:lnTo>
                <a:lnTo>
                  <a:pt x="1" y="6"/>
                </a:lnTo>
                <a:lnTo>
                  <a:pt x="1" y="6"/>
                </a:lnTo>
                <a:lnTo>
                  <a:pt x="1" y="2"/>
                </a:lnTo>
                <a:lnTo>
                  <a:pt x="2" y="1"/>
                </a:lnTo>
                <a:lnTo>
                  <a:pt x="2"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3" name="Freeform 390"/>
          <p:cNvSpPr/>
          <p:nvPr>
            <p:custDataLst>
              <p:tags r:id="rId63"/>
            </p:custDataLst>
          </p:nvPr>
        </p:nvSpPr>
        <p:spPr bwMode="gray">
          <a:xfrm>
            <a:off x="3408080" y="1721517"/>
            <a:ext cx="23047" cy="11630"/>
          </a:xfrm>
          <a:custGeom>
            <a:avLst/>
            <a:gdLst>
              <a:gd name="T0" fmla="*/ 2 w 38"/>
              <a:gd name="T1" fmla="*/ 8 h 21"/>
              <a:gd name="T2" fmla="*/ 2 w 38"/>
              <a:gd name="T3" fmla="*/ 8 h 21"/>
              <a:gd name="T4" fmla="*/ 36 w 38"/>
              <a:gd name="T5" fmla="*/ 0 h 21"/>
              <a:gd name="T6" fmla="*/ 36 w 38"/>
              <a:gd name="T7" fmla="*/ 0 h 21"/>
              <a:gd name="T8" fmla="*/ 37 w 38"/>
              <a:gd name="T9" fmla="*/ 1 h 21"/>
              <a:gd name="T10" fmla="*/ 38 w 38"/>
              <a:gd name="T11" fmla="*/ 4 h 21"/>
              <a:gd name="T12" fmla="*/ 38 w 38"/>
              <a:gd name="T13" fmla="*/ 4 h 21"/>
              <a:gd name="T14" fmla="*/ 38 w 38"/>
              <a:gd name="T15" fmla="*/ 8 h 21"/>
              <a:gd name="T16" fmla="*/ 38 w 38"/>
              <a:gd name="T17" fmla="*/ 8 h 21"/>
              <a:gd name="T18" fmla="*/ 37 w 38"/>
              <a:gd name="T19" fmla="*/ 11 h 21"/>
              <a:gd name="T20" fmla="*/ 36 w 38"/>
              <a:gd name="T21" fmla="*/ 12 h 21"/>
              <a:gd name="T22" fmla="*/ 36 w 38"/>
              <a:gd name="T23" fmla="*/ 12 h 21"/>
              <a:gd name="T24" fmla="*/ 2 w 38"/>
              <a:gd name="T25" fmla="*/ 21 h 21"/>
              <a:gd name="T26" fmla="*/ 2 w 38"/>
              <a:gd name="T27" fmla="*/ 21 h 21"/>
              <a:gd name="T28" fmla="*/ 1 w 38"/>
              <a:gd name="T29" fmla="*/ 19 h 21"/>
              <a:gd name="T30" fmla="*/ 0 w 38"/>
              <a:gd name="T31" fmla="*/ 16 h 21"/>
              <a:gd name="T32" fmla="*/ 0 w 38"/>
              <a:gd name="T33" fmla="*/ 16 h 21"/>
              <a:gd name="T34" fmla="*/ 0 w 38"/>
              <a:gd name="T35" fmla="*/ 13 h 21"/>
              <a:gd name="T36" fmla="*/ 0 w 38"/>
              <a:gd name="T37" fmla="*/ 13 h 21"/>
              <a:gd name="T38" fmla="*/ 1 w 38"/>
              <a:gd name="T39" fmla="*/ 10 h 21"/>
              <a:gd name="T40" fmla="*/ 2 w 38"/>
              <a:gd name="T41" fmla="*/ 8 h 21"/>
              <a:gd name="T42" fmla="*/ 2 w 38"/>
              <a:gd name="T4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1">
                <a:moveTo>
                  <a:pt x="2" y="8"/>
                </a:moveTo>
                <a:lnTo>
                  <a:pt x="2" y="8"/>
                </a:lnTo>
                <a:lnTo>
                  <a:pt x="36" y="0"/>
                </a:lnTo>
                <a:lnTo>
                  <a:pt x="36" y="0"/>
                </a:lnTo>
                <a:lnTo>
                  <a:pt x="37" y="1"/>
                </a:lnTo>
                <a:lnTo>
                  <a:pt x="38" y="4"/>
                </a:lnTo>
                <a:lnTo>
                  <a:pt x="38" y="4"/>
                </a:lnTo>
                <a:lnTo>
                  <a:pt x="38" y="8"/>
                </a:lnTo>
                <a:lnTo>
                  <a:pt x="38" y="8"/>
                </a:lnTo>
                <a:lnTo>
                  <a:pt x="37" y="11"/>
                </a:lnTo>
                <a:lnTo>
                  <a:pt x="36" y="12"/>
                </a:lnTo>
                <a:lnTo>
                  <a:pt x="36" y="12"/>
                </a:lnTo>
                <a:lnTo>
                  <a:pt x="2" y="21"/>
                </a:lnTo>
                <a:lnTo>
                  <a:pt x="2" y="21"/>
                </a:lnTo>
                <a:lnTo>
                  <a:pt x="1" y="19"/>
                </a:lnTo>
                <a:lnTo>
                  <a:pt x="0" y="16"/>
                </a:lnTo>
                <a:lnTo>
                  <a:pt x="0" y="16"/>
                </a:lnTo>
                <a:lnTo>
                  <a:pt x="0" y="13"/>
                </a:lnTo>
                <a:lnTo>
                  <a:pt x="0" y="13"/>
                </a:lnTo>
                <a:lnTo>
                  <a:pt x="1" y="10"/>
                </a:lnTo>
                <a:lnTo>
                  <a:pt x="2" y="8"/>
                </a:lnTo>
                <a:lnTo>
                  <a:pt x="2" y="8"/>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4" name="Freeform 391"/>
          <p:cNvSpPr/>
          <p:nvPr>
            <p:custDataLst>
              <p:tags r:id="rId64"/>
            </p:custDataLst>
          </p:nvPr>
        </p:nvSpPr>
        <p:spPr bwMode="gray">
          <a:xfrm>
            <a:off x="3408080" y="1732595"/>
            <a:ext cx="23047" cy="12184"/>
          </a:xfrm>
          <a:custGeom>
            <a:avLst/>
            <a:gdLst>
              <a:gd name="T0" fmla="*/ 2 w 38"/>
              <a:gd name="T1" fmla="*/ 9 h 22"/>
              <a:gd name="T2" fmla="*/ 2 w 38"/>
              <a:gd name="T3" fmla="*/ 9 h 22"/>
              <a:gd name="T4" fmla="*/ 36 w 38"/>
              <a:gd name="T5" fmla="*/ 0 h 22"/>
              <a:gd name="T6" fmla="*/ 36 w 38"/>
              <a:gd name="T7" fmla="*/ 0 h 22"/>
              <a:gd name="T8" fmla="*/ 37 w 38"/>
              <a:gd name="T9" fmla="*/ 1 h 22"/>
              <a:gd name="T10" fmla="*/ 38 w 38"/>
              <a:gd name="T11" fmla="*/ 3 h 22"/>
              <a:gd name="T12" fmla="*/ 38 w 38"/>
              <a:gd name="T13" fmla="*/ 3 h 22"/>
              <a:gd name="T14" fmla="*/ 38 w 38"/>
              <a:gd name="T15" fmla="*/ 6 h 22"/>
              <a:gd name="T16" fmla="*/ 38 w 38"/>
              <a:gd name="T17" fmla="*/ 6 h 22"/>
              <a:gd name="T18" fmla="*/ 37 w 38"/>
              <a:gd name="T19" fmla="*/ 9 h 22"/>
              <a:gd name="T20" fmla="*/ 36 w 38"/>
              <a:gd name="T21" fmla="*/ 12 h 22"/>
              <a:gd name="T22" fmla="*/ 36 w 38"/>
              <a:gd name="T23" fmla="*/ 12 h 22"/>
              <a:gd name="T24" fmla="*/ 2 w 38"/>
              <a:gd name="T25" fmla="*/ 22 h 22"/>
              <a:gd name="T26" fmla="*/ 2 w 38"/>
              <a:gd name="T27" fmla="*/ 22 h 22"/>
              <a:gd name="T28" fmla="*/ 1 w 38"/>
              <a:gd name="T29" fmla="*/ 21 h 22"/>
              <a:gd name="T30" fmla="*/ 0 w 38"/>
              <a:gd name="T31" fmla="*/ 18 h 22"/>
              <a:gd name="T32" fmla="*/ 0 w 38"/>
              <a:gd name="T33" fmla="*/ 18 h 22"/>
              <a:gd name="T34" fmla="*/ 0 w 38"/>
              <a:gd name="T35" fmla="*/ 15 h 22"/>
              <a:gd name="T36" fmla="*/ 0 w 38"/>
              <a:gd name="T37" fmla="*/ 15 h 22"/>
              <a:gd name="T38" fmla="*/ 1 w 38"/>
              <a:gd name="T39" fmla="*/ 11 h 22"/>
              <a:gd name="T40" fmla="*/ 2 w 38"/>
              <a:gd name="T41" fmla="*/ 9 h 22"/>
              <a:gd name="T42" fmla="*/ 2 w 38"/>
              <a:gd name="T43"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2">
                <a:moveTo>
                  <a:pt x="2" y="9"/>
                </a:moveTo>
                <a:lnTo>
                  <a:pt x="2" y="9"/>
                </a:lnTo>
                <a:lnTo>
                  <a:pt x="36" y="0"/>
                </a:lnTo>
                <a:lnTo>
                  <a:pt x="36" y="0"/>
                </a:lnTo>
                <a:lnTo>
                  <a:pt x="37" y="1"/>
                </a:lnTo>
                <a:lnTo>
                  <a:pt x="38" y="3"/>
                </a:lnTo>
                <a:lnTo>
                  <a:pt x="38" y="3"/>
                </a:lnTo>
                <a:lnTo>
                  <a:pt x="38" y="6"/>
                </a:lnTo>
                <a:lnTo>
                  <a:pt x="38" y="6"/>
                </a:lnTo>
                <a:lnTo>
                  <a:pt x="37" y="9"/>
                </a:lnTo>
                <a:lnTo>
                  <a:pt x="36" y="12"/>
                </a:lnTo>
                <a:lnTo>
                  <a:pt x="36" y="12"/>
                </a:lnTo>
                <a:lnTo>
                  <a:pt x="2" y="22"/>
                </a:lnTo>
                <a:lnTo>
                  <a:pt x="2" y="22"/>
                </a:lnTo>
                <a:lnTo>
                  <a:pt x="1" y="21"/>
                </a:lnTo>
                <a:lnTo>
                  <a:pt x="0" y="18"/>
                </a:lnTo>
                <a:lnTo>
                  <a:pt x="0" y="18"/>
                </a:lnTo>
                <a:lnTo>
                  <a:pt x="0" y="15"/>
                </a:lnTo>
                <a:lnTo>
                  <a:pt x="0" y="15"/>
                </a:lnTo>
                <a:lnTo>
                  <a:pt x="1" y="11"/>
                </a:lnTo>
                <a:lnTo>
                  <a:pt x="2" y="9"/>
                </a:lnTo>
                <a:lnTo>
                  <a:pt x="2" y="9"/>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5" name="Freeform 392"/>
          <p:cNvSpPr/>
          <p:nvPr>
            <p:custDataLst>
              <p:tags r:id="rId65"/>
            </p:custDataLst>
          </p:nvPr>
        </p:nvSpPr>
        <p:spPr bwMode="gray">
          <a:xfrm>
            <a:off x="3440830" y="1591364"/>
            <a:ext cx="33357" cy="156183"/>
          </a:xfrm>
          <a:custGeom>
            <a:avLst/>
            <a:gdLst>
              <a:gd name="T0" fmla="*/ 4 w 55"/>
              <a:gd name="T1" fmla="*/ 1 h 282"/>
              <a:gd name="T2" fmla="*/ 4 w 55"/>
              <a:gd name="T3" fmla="*/ 1 h 282"/>
              <a:gd name="T4" fmla="*/ 52 w 55"/>
              <a:gd name="T5" fmla="*/ 25 h 282"/>
              <a:gd name="T6" fmla="*/ 52 w 55"/>
              <a:gd name="T7" fmla="*/ 25 h 282"/>
              <a:gd name="T8" fmla="*/ 55 w 55"/>
              <a:gd name="T9" fmla="*/ 26 h 282"/>
              <a:gd name="T10" fmla="*/ 55 w 55"/>
              <a:gd name="T11" fmla="*/ 28 h 282"/>
              <a:gd name="T12" fmla="*/ 55 w 55"/>
              <a:gd name="T13" fmla="*/ 30 h 282"/>
              <a:gd name="T14" fmla="*/ 55 w 55"/>
              <a:gd name="T15" fmla="*/ 30 h 282"/>
              <a:gd name="T16" fmla="*/ 55 w 55"/>
              <a:gd name="T17" fmla="*/ 145 h 282"/>
              <a:gd name="T18" fmla="*/ 55 w 55"/>
              <a:gd name="T19" fmla="*/ 145 h 282"/>
              <a:gd name="T20" fmla="*/ 55 w 55"/>
              <a:gd name="T21" fmla="*/ 257 h 282"/>
              <a:gd name="T22" fmla="*/ 55 w 55"/>
              <a:gd name="T23" fmla="*/ 257 h 282"/>
              <a:gd name="T24" fmla="*/ 54 w 55"/>
              <a:gd name="T25" fmla="*/ 260 h 282"/>
              <a:gd name="T26" fmla="*/ 54 w 55"/>
              <a:gd name="T27" fmla="*/ 262 h 282"/>
              <a:gd name="T28" fmla="*/ 51 w 55"/>
              <a:gd name="T29" fmla="*/ 264 h 282"/>
              <a:gd name="T30" fmla="*/ 51 w 55"/>
              <a:gd name="T31" fmla="*/ 264 h 282"/>
              <a:gd name="T32" fmla="*/ 3 w 55"/>
              <a:gd name="T33" fmla="*/ 282 h 282"/>
              <a:gd name="T34" fmla="*/ 3 w 55"/>
              <a:gd name="T35" fmla="*/ 282 h 282"/>
              <a:gd name="T36" fmla="*/ 1 w 55"/>
              <a:gd name="T37" fmla="*/ 282 h 282"/>
              <a:gd name="T38" fmla="*/ 0 w 55"/>
              <a:gd name="T39" fmla="*/ 281 h 282"/>
              <a:gd name="T40" fmla="*/ 0 w 55"/>
              <a:gd name="T41" fmla="*/ 275 h 282"/>
              <a:gd name="T42" fmla="*/ 0 w 55"/>
              <a:gd name="T43" fmla="*/ 275 h 282"/>
              <a:gd name="T44" fmla="*/ 0 w 55"/>
              <a:gd name="T45" fmla="*/ 141 h 282"/>
              <a:gd name="T46" fmla="*/ 0 w 55"/>
              <a:gd name="T47" fmla="*/ 141 h 282"/>
              <a:gd name="T48" fmla="*/ 1 w 55"/>
              <a:gd name="T49" fmla="*/ 4 h 282"/>
              <a:gd name="T50" fmla="*/ 1 w 55"/>
              <a:gd name="T51" fmla="*/ 4 h 282"/>
              <a:gd name="T52" fmla="*/ 1 w 55"/>
              <a:gd name="T53" fmla="*/ 2 h 282"/>
              <a:gd name="T54" fmla="*/ 2 w 55"/>
              <a:gd name="T55" fmla="*/ 0 h 282"/>
              <a:gd name="T56" fmla="*/ 3 w 55"/>
              <a:gd name="T57" fmla="*/ 0 h 282"/>
              <a:gd name="T58" fmla="*/ 4 w 55"/>
              <a:gd name="T59" fmla="*/ 1 h 282"/>
              <a:gd name="T60" fmla="*/ 4 w 55"/>
              <a:gd name="T61" fmla="*/ 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282">
                <a:moveTo>
                  <a:pt x="4" y="1"/>
                </a:moveTo>
                <a:lnTo>
                  <a:pt x="4" y="1"/>
                </a:lnTo>
                <a:lnTo>
                  <a:pt x="52" y="25"/>
                </a:lnTo>
                <a:lnTo>
                  <a:pt x="52" y="25"/>
                </a:lnTo>
                <a:lnTo>
                  <a:pt x="55" y="26"/>
                </a:lnTo>
                <a:lnTo>
                  <a:pt x="55" y="28"/>
                </a:lnTo>
                <a:lnTo>
                  <a:pt x="55" y="30"/>
                </a:lnTo>
                <a:lnTo>
                  <a:pt x="55" y="30"/>
                </a:lnTo>
                <a:lnTo>
                  <a:pt x="55" y="145"/>
                </a:lnTo>
                <a:lnTo>
                  <a:pt x="55" y="145"/>
                </a:lnTo>
                <a:lnTo>
                  <a:pt x="55" y="257"/>
                </a:lnTo>
                <a:lnTo>
                  <a:pt x="55" y="257"/>
                </a:lnTo>
                <a:lnTo>
                  <a:pt x="54" y="260"/>
                </a:lnTo>
                <a:lnTo>
                  <a:pt x="54" y="262"/>
                </a:lnTo>
                <a:lnTo>
                  <a:pt x="51" y="264"/>
                </a:lnTo>
                <a:lnTo>
                  <a:pt x="51" y="264"/>
                </a:lnTo>
                <a:lnTo>
                  <a:pt x="3" y="282"/>
                </a:lnTo>
                <a:lnTo>
                  <a:pt x="3" y="282"/>
                </a:lnTo>
                <a:lnTo>
                  <a:pt x="1" y="282"/>
                </a:lnTo>
                <a:lnTo>
                  <a:pt x="0" y="281"/>
                </a:lnTo>
                <a:lnTo>
                  <a:pt x="0" y="275"/>
                </a:lnTo>
                <a:lnTo>
                  <a:pt x="0" y="275"/>
                </a:lnTo>
                <a:lnTo>
                  <a:pt x="0" y="141"/>
                </a:lnTo>
                <a:lnTo>
                  <a:pt x="0" y="141"/>
                </a:lnTo>
                <a:lnTo>
                  <a:pt x="1" y="4"/>
                </a:lnTo>
                <a:lnTo>
                  <a:pt x="1" y="4"/>
                </a:lnTo>
                <a:lnTo>
                  <a:pt x="1" y="2"/>
                </a:lnTo>
                <a:lnTo>
                  <a:pt x="2" y="0"/>
                </a:lnTo>
                <a:lnTo>
                  <a:pt x="3" y="0"/>
                </a:lnTo>
                <a:lnTo>
                  <a:pt x="4" y="1"/>
                </a:lnTo>
                <a:lnTo>
                  <a:pt x="4"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6" name="Freeform 393"/>
          <p:cNvSpPr/>
          <p:nvPr>
            <p:custDataLst>
              <p:tags r:id="rId66"/>
            </p:custDataLst>
          </p:nvPr>
        </p:nvSpPr>
        <p:spPr bwMode="gray">
          <a:xfrm>
            <a:off x="3445683" y="1606318"/>
            <a:ext cx="23654" cy="26031"/>
          </a:xfrm>
          <a:custGeom>
            <a:avLst/>
            <a:gdLst>
              <a:gd name="T0" fmla="*/ 2 w 39"/>
              <a:gd name="T1" fmla="*/ 0 h 47"/>
              <a:gd name="T2" fmla="*/ 2 w 39"/>
              <a:gd name="T3" fmla="*/ 0 h 47"/>
              <a:gd name="T4" fmla="*/ 37 w 39"/>
              <a:gd name="T5" fmla="*/ 15 h 47"/>
              <a:gd name="T6" fmla="*/ 37 w 39"/>
              <a:gd name="T7" fmla="*/ 15 h 47"/>
              <a:gd name="T8" fmla="*/ 38 w 39"/>
              <a:gd name="T9" fmla="*/ 17 h 47"/>
              <a:gd name="T10" fmla="*/ 39 w 39"/>
              <a:gd name="T11" fmla="*/ 19 h 47"/>
              <a:gd name="T12" fmla="*/ 39 w 39"/>
              <a:gd name="T13" fmla="*/ 19 h 47"/>
              <a:gd name="T14" fmla="*/ 39 w 39"/>
              <a:gd name="T15" fmla="*/ 44 h 47"/>
              <a:gd name="T16" fmla="*/ 39 w 39"/>
              <a:gd name="T17" fmla="*/ 44 h 47"/>
              <a:gd name="T18" fmla="*/ 38 w 39"/>
              <a:gd name="T19" fmla="*/ 46 h 47"/>
              <a:gd name="T20" fmla="*/ 37 w 39"/>
              <a:gd name="T21" fmla="*/ 47 h 47"/>
              <a:gd name="T22" fmla="*/ 37 w 39"/>
              <a:gd name="T23" fmla="*/ 47 h 47"/>
              <a:gd name="T24" fmla="*/ 2 w 39"/>
              <a:gd name="T25" fmla="*/ 37 h 47"/>
              <a:gd name="T26" fmla="*/ 2 w 39"/>
              <a:gd name="T27" fmla="*/ 37 h 47"/>
              <a:gd name="T28" fmla="*/ 1 w 39"/>
              <a:gd name="T29" fmla="*/ 35 h 47"/>
              <a:gd name="T30" fmla="*/ 0 w 39"/>
              <a:gd name="T31" fmla="*/ 32 h 47"/>
              <a:gd name="T32" fmla="*/ 0 w 39"/>
              <a:gd name="T33" fmla="*/ 32 h 47"/>
              <a:gd name="T34" fmla="*/ 1 w 39"/>
              <a:gd name="T35" fmla="*/ 3 h 47"/>
              <a:gd name="T36" fmla="*/ 1 w 39"/>
              <a:gd name="T37" fmla="*/ 3 h 47"/>
              <a:gd name="T38" fmla="*/ 1 w 39"/>
              <a:gd name="T39" fmla="*/ 1 h 47"/>
              <a:gd name="T40" fmla="*/ 2 w 39"/>
              <a:gd name="T41" fmla="*/ 0 h 47"/>
              <a:gd name="T42" fmla="*/ 2 w 39"/>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7">
                <a:moveTo>
                  <a:pt x="2" y="0"/>
                </a:moveTo>
                <a:lnTo>
                  <a:pt x="2" y="0"/>
                </a:lnTo>
                <a:lnTo>
                  <a:pt x="37" y="15"/>
                </a:lnTo>
                <a:lnTo>
                  <a:pt x="37" y="15"/>
                </a:lnTo>
                <a:lnTo>
                  <a:pt x="38" y="17"/>
                </a:lnTo>
                <a:lnTo>
                  <a:pt x="39" y="19"/>
                </a:lnTo>
                <a:lnTo>
                  <a:pt x="39" y="19"/>
                </a:lnTo>
                <a:lnTo>
                  <a:pt x="39" y="44"/>
                </a:lnTo>
                <a:lnTo>
                  <a:pt x="39" y="44"/>
                </a:lnTo>
                <a:lnTo>
                  <a:pt x="38" y="46"/>
                </a:lnTo>
                <a:lnTo>
                  <a:pt x="37" y="47"/>
                </a:lnTo>
                <a:lnTo>
                  <a:pt x="37" y="47"/>
                </a:lnTo>
                <a:lnTo>
                  <a:pt x="2" y="37"/>
                </a:lnTo>
                <a:lnTo>
                  <a:pt x="2" y="37"/>
                </a:lnTo>
                <a:lnTo>
                  <a:pt x="1" y="35"/>
                </a:lnTo>
                <a:lnTo>
                  <a:pt x="0" y="32"/>
                </a:lnTo>
                <a:lnTo>
                  <a:pt x="0" y="32"/>
                </a:lnTo>
                <a:lnTo>
                  <a:pt x="1" y="3"/>
                </a:lnTo>
                <a:lnTo>
                  <a:pt x="1" y="3"/>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7" name="Freeform 394"/>
          <p:cNvSpPr/>
          <p:nvPr>
            <p:custDataLst>
              <p:tags r:id="rId67"/>
            </p:custDataLst>
          </p:nvPr>
        </p:nvSpPr>
        <p:spPr bwMode="gray">
          <a:xfrm>
            <a:off x="3445683" y="1633455"/>
            <a:ext cx="23654" cy="23261"/>
          </a:xfrm>
          <a:custGeom>
            <a:avLst/>
            <a:gdLst>
              <a:gd name="T0" fmla="*/ 2 w 39"/>
              <a:gd name="T1" fmla="*/ 0 h 42"/>
              <a:gd name="T2" fmla="*/ 2 w 39"/>
              <a:gd name="T3" fmla="*/ 0 h 42"/>
              <a:gd name="T4" fmla="*/ 37 w 39"/>
              <a:gd name="T5" fmla="*/ 10 h 42"/>
              <a:gd name="T6" fmla="*/ 37 w 39"/>
              <a:gd name="T7" fmla="*/ 10 h 42"/>
              <a:gd name="T8" fmla="*/ 38 w 39"/>
              <a:gd name="T9" fmla="*/ 11 h 42"/>
              <a:gd name="T10" fmla="*/ 39 w 39"/>
              <a:gd name="T11" fmla="*/ 14 h 42"/>
              <a:gd name="T12" fmla="*/ 39 w 39"/>
              <a:gd name="T13" fmla="*/ 14 h 42"/>
              <a:gd name="T14" fmla="*/ 38 w 39"/>
              <a:gd name="T15" fmla="*/ 39 h 42"/>
              <a:gd name="T16" fmla="*/ 38 w 39"/>
              <a:gd name="T17" fmla="*/ 39 h 42"/>
              <a:gd name="T18" fmla="*/ 38 w 39"/>
              <a:gd name="T19" fmla="*/ 41 h 42"/>
              <a:gd name="T20" fmla="*/ 37 w 39"/>
              <a:gd name="T21" fmla="*/ 42 h 42"/>
              <a:gd name="T22" fmla="*/ 37 w 39"/>
              <a:gd name="T23" fmla="*/ 42 h 42"/>
              <a:gd name="T24" fmla="*/ 2 w 39"/>
              <a:gd name="T25" fmla="*/ 36 h 42"/>
              <a:gd name="T26" fmla="*/ 2 w 39"/>
              <a:gd name="T27" fmla="*/ 36 h 42"/>
              <a:gd name="T28" fmla="*/ 1 w 39"/>
              <a:gd name="T29" fmla="*/ 35 h 42"/>
              <a:gd name="T30" fmla="*/ 0 w 39"/>
              <a:gd name="T31" fmla="*/ 32 h 42"/>
              <a:gd name="T32" fmla="*/ 0 w 39"/>
              <a:gd name="T33" fmla="*/ 32 h 42"/>
              <a:gd name="T34" fmla="*/ 0 w 39"/>
              <a:gd name="T35" fmla="*/ 4 h 42"/>
              <a:gd name="T36" fmla="*/ 0 w 39"/>
              <a:gd name="T37" fmla="*/ 4 h 42"/>
              <a:gd name="T38" fmla="*/ 1 w 39"/>
              <a:gd name="T39" fmla="*/ 1 h 42"/>
              <a:gd name="T40" fmla="*/ 2 w 39"/>
              <a:gd name="T41" fmla="*/ 0 h 42"/>
              <a:gd name="T42" fmla="*/ 2 w 39"/>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2">
                <a:moveTo>
                  <a:pt x="2" y="0"/>
                </a:moveTo>
                <a:lnTo>
                  <a:pt x="2" y="0"/>
                </a:lnTo>
                <a:lnTo>
                  <a:pt x="37" y="10"/>
                </a:lnTo>
                <a:lnTo>
                  <a:pt x="37" y="10"/>
                </a:lnTo>
                <a:lnTo>
                  <a:pt x="38" y="11"/>
                </a:lnTo>
                <a:lnTo>
                  <a:pt x="39" y="14"/>
                </a:lnTo>
                <a:lnTo>
                  <a:pt x="39" y="14"/>
                </a:lnTo>
                <a:lnTo>
                  <a:pt x="38" y="39"/>
                </a:lnTo>
                <a:lnTo>
                  <a:pt x="38" y="39"/>
                </a:lnTo>
                <a:lnTo>
                  <a:pt x="38" y="41"/>
                </a:lnTo>
                <a:lnTo>
                  <a:pt x="37" y="42"/>
                </a:lnTo>
                <a:lnTo>
                  <a:pt x="37" y="42"/>
                </a:lnTo>
                <a:lnTo>
                  <a:pt x="2" y="36"/>
                </a:lnTo>
                <a:lnTo>
                  <a:pt x="2" y="36"/>
                </a:lnTo>
                <a:lnTo>
                  <a:pt x="1" y="35"/>
                </a:lnTo>
                <a:lnTo>
                  <a:pt x="0" y="32"/>
                </a:lnTo>
                <a:lnTo>
                  <a:pt x="0" y="32"/>
                </a:lnTo>
                <a:lnTo>
                  <a:pt x="0" y="4"/>
                </a:lnTo>
                <a:lnTo>
                  <a:pt x="0" y="4"/>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8" name="Freeform 395"/>
          <p:cNvSpPr/>
          <p:nvPr>
            <p:custDataLst>
              <p:tags r:id="rId68"/>
            </p:custDataLst>
          </p:nvPr>
        </p:nvSpPr>
        <p:spPr bwMode="gray">
          <a:xfrm>
            <a:off x="3445682" y="1661148"/>
            <a:ext cx="23047" cy="19384"/>
          </a:xfrm>
          <a:custGeom>
            <a:avLst/>
            <a:gdLst>
              <a:gd name="T0" fmla="*/ 2 w 38"/>
              <a:gd name="T1" fmla="*/ 0 h 35"/>
              <a:gd name="T2" fmla="*/ 2 w 38"/>
              <a:gd name="T3" fmla="*/ 0 h 35"/>
              <a:gd name="T4" fmla="*/ 37 w 38"/>
              <a:gd name="T5" fmla="*/ 4 h 35"/>
              <a:gd name="T6" fmla="*/ 37 w 38"/>
              <a:gd name="T7" fmla="*/ 4 h 35"/>
              <a:gd name="T8" fmla="*/ 38 w 38"/>
              <a:gd name="T9" fmla="*/ 5 h 35"/>
              <a:gd name="T10" fmla="*/ 38 w 38"/>
              <a:gd name="T11" fmla="*/ 7 h 35"/>
              <a:gd name="T12" fmla="*/ 38 w 38"/>
              <a:gd name="T13" fmla="*/ 7 h 35"/>
              <a:gd name="T14" fmla="*/ 38 w 38"/>
              <a:gd name="T15" fmla="*/ 32 h 35"/>
              <a:gd name="T16" fmla="*/ 38 w 38"/>
              <a:gd name="T17" fmla="*/ 32 h 35"/>
              <a:gd name="T18" fmla="*/ 38 w 38"/>
              <a:gd name="T19" fmla="*/ 34 h 35"/>
              <a:gd name="T20" fmla="*/ 37 w 38"/>
              <a:gd name="T21" fmla="*/ 35 h 35"/>
              <a:gd name="T22" fmla="*/ 37 w 38"/>
              <a:gd name="T23" fmla="*/ 35 h 35"/>
              <a:gd name="T24" fmla="*/ 2 w 38"/>
              <a:gd name="T25" fmla="*/ 35 h 35"/>
              <a:gd name="T26" fmla="*/ 2 w 38"/>
              <a:gd name="T27" fmla="*/ 35 h 35"/>
              <a:gd name="T28" fmla="*/ 0 w 38"/>
              <a:gd name="T29" fmla="*/ 34 h 35"/>
              <a:gd name="T30" fmla="*/ 0 w 38"/>
              <a:gd name="T31" fmla="*/ 32 h 35"/>
              <a:gd name="T32" fmla="*/ 0 w 38"/>
              <a:gd name="T33" fmla="*/ 32 h 35"/>
              <a:gd name="T34" fmla="*/ 0 w 38"/>
              <a:gd name="T35" fmla="*/ 3 h 35"/>
              <a:gd name="T36" fmla="*/ 0 w 38"/>
              <a:gd name="T37" fmla="*/ 3 h 35"/>
              <a:gd name="T38" fmla="*/ 1 w 38"/>
              <a:gd name="T39" fmla="*/ 1 h 35"/>
              <a:gd name="T40" fmla="*/ 2 w 38"/>
              <a:gd name="T41" fmla="*/ 0 h 35"/>
              <a:gd name="T42" fmla="*/ 2 w 38"/>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5">
                <a:moveTo>
                  <a:pt x="2" y="0"/>
                </a:moveTo>
                <a:lnTo>
                  <a:pt x="2" y="0"/>
                </a:lnTo>
                <a:lnTo>
                  <a:pt x="37" y="4"/>
                </a:lnTo>
                <a:lnTo>
                  <a:pt x="37" y="4"/>
                </a:lnTo>
                <a:lnTo>
                  <a:pt x="38" y="5"/>
                </a:lnTo>
                <a:lnTo>
                  <a:pt x="38" y="7"/>
                </a:lnTo>
                <a:lnTo>
                  <a:pt x="38" y="7"/>
                </a:lnTo>
                <a:lnTo>
                  <a:pt x="38" y="32"/>
                </a:lnTo>
                <a:lnTo>
                  <a:pt x="38" y="32"/>
                </a:lnTo>
                <a:lnTo>
                  <a:pt x="38" y="34"/>
                </a:lnTo>
                <a:lnTo>
                  <a:pt x="37" y="35"/>
                </a:lnTo>
                <a:lnTo>
                  <a:pt x="37" y="35"/>
                </a:lnTo>
                <a:lnTo>
                  <a:pt x="2" y="35"/>
                </a:lnTo>
                <a:lnTo>
                  <a:pt x="2" y="35"/>
                </a:lnTo>
                <a:lnTo>
                  <a:pt x="0" y="34"/>
                </a:lnTo>
                <a:lnTo>
                  <a:pt x="0" y="32"/>
                </a:lnTo>
                <a:lnTo>
                  <a:pt x="0" y="32"/>
                </a:lnTo>
                <a:lnTo>
                  <a:pt x="0" y="3"/>
                </a:lnTo>
                <a:lnTo>
                  <a:pt x="0" y="3"/>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9" name="Freeform 396"/>
          <p:cNvSpPr/>
          <p:nvPr>
            <p:custDataLst>
              <p:tags r:id="rId69"/>
            </p:custDataLst>
          </p:nvPr>
        </p:nvSpPr>
        <p:spPr bwMode="gray">
          <a:xfrm>
            <a:off x="3445682" y="1687180"/>
            <a:ext cx="23047" cy="20492"/>
          </a:xfrm>
          <a:custGeom>
            <a:avLst/>
            <a:gdLst>
              <a:gd name="T0" fmla="*/ 1 w 38"/>
              <a:gd name="T1" fmla="*/ 2 h 37"/>
              <a:gd name="T2" fmla="*/ 1 w 38"/>
              <a:gd name="T3" fmla="*/ 2 h 37"/>
              <a:gd name="T4" fmla="*/ 37 w 38"/>
              <a:gd name="T5" fmla="*/ 0 h 37"/>
              <a:gd name="T6" fmla="*/ 37 w 38"/>
              <a:gd name="T7" fmla="*/ 0 h 37"/>
              <a:gd name="T8" fmla="*/ 38 w 38"/>
              <a:gd name="T9" fmla="*/ 1 h 37"/>
              <a:gd name="T10" fmla="*/ 38 w 38"/>
              <a:gd name="T11" fmla="*/ 4 h 37"/>
              <a:gd name="T12" fmla="*/ 38 w 38"/>
              <a:gd name="T13" fmla="*/ 4 h 37"/>
              <a:gd name="T14" fmla="*/ 38 w 38"/>
              <a:gd name="T15" fmla="*/ 28 h 37"/>
              <a:gd name="T16" fmla="*/ 38 w 38"/>
              <a:gd name="T17" fmla="*/ 28 h 37"/>
              <a:gd name="T18" fmla="*/ 38 w 38"/>
              <a:gd name="T19" fmla="*/ 31 h 37"/>
              <a:gd name="T20" fmla="*/ 37 w 38"/>
              <a:gd name="T21" fmla="*/ 32 h 37"/>
              <a:gd name="T22" fmla="*/ 37 w 38"/>
              <a:gd name="T23" fmla="*/ 32 h 37"/>
              <a:gd name="T24" fmla="*/ 1 w 38"/>
              <a:gd name="T25" fmla="*/ 37 h 37"/>
              <a:gd name="T26" fmla="*/ 1 w 38"/>
              <a:gd name="T27" fmla="*/ 37 h 37"/>
              <a:gd name="T28" fmla="*/ 0 w 38"/>
              <a:gd name="T29" fmla="*/ 36 h 37"/>
              <a:gd name="T30" fmla="*/ 0 w 38"/>
              <a:gd name="T31" fmla="*/ 34 h 37"/>
              <a:gd name="T32" fmla="*/ 0 w 38"/>
              <a:gd name="T33" fmla="*/ 34 h 37"/>
              <a:gd name="T34" fmla="*/ 0 w 38"/>
              <a:gd name="T35" fmla="*/ 5 h 37"/>
              <a:gd name="T36" fmla="*/ 0 w 38"/>
              <a:gd name="T37" fmla="*/ 5 h 37"/>
              <a:gd name="T38" fmla="*/ 0 w 38"/>
              <a:gd name="T39" fmla="*/ 3 h 37"/>
              <a:gd name="T40" fmla="*/ 1 w 38"/>
              <a:gd name="T41" fmla="*/ 2 h 37"/>
              <a:gd name="T42" fmla="*/ 1 w 38"/>
              <a:gd name="T43"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7">
                <a:moveTo>
                  <a:pt x="1" y="2"/>
                </a:moveTo>
                <a:lnTo>
                  <a:pt x="1" y="2"/>
                </a:lnTo>
                <a:lnTo>
                  <a:pt x="37" y="0"/>
                </a:lnTo>
                <a:lnTo>
                  <a:pt x="37" y="0"/>
                </a:lnTo>
                <a:lnTo>
                  <a:pt x="38" y="1"/>
                </a:lnTo>
                <a:lnTo>
                  <a:pt x="38" y="4"/>
                </a:lnTo>
                <a:lnTo>
                  <a:pt x="38" y="4"/>
                </a:lnTo>
                <a:lnTo>
                  <a:pt x="38" y="28"/>
                </a:lnTo>
                <a:lnTo>
                  <a:pt x="38" y="28"/>
                </a:lnTo>
                <a:lnTo>
                  <a:pt x="38" y="31"/>
                </a:lnTo>
                <a:lnTo>
                  <a:pt x="37" y="32"/>
                </a:lnTo>
                <a:lnTo>
                  <a:pt x="37" y="32"/>
                </a:lnTo>
                <a:lnTo>
                  <a:pt x="1" y="37"/>
                </a:lnTo>
                <a:lnTo>
                  <a:pt x="1" y="37"/>
                </a:lnTo>
                <a:lnTo>
                  <a:pt x="0" y="36"/>
                </a:lnTo>
                <a:lnTo>
                  <a:pt x="0" y="34"/>
                </a:lnTo>
                <a:lnTo>
                  <a:pt x="0" y="34"/>
                </a:lnTo>
                <a:lnTo>
                  <a:pt x="0" y="5"/>
                </a:lnTo>
                <a:lnTo>
                  <a:pt x="0" y="5"/>
                </a:lnTo>
                <a:lnTo>
                  <a:pt x="0" y="3"/>
                </a:lnTo>
                <a:lnTo>
                  <a:pt x="1" y="2"/>
                </a:lnTo>
                <a:lnTo>
                  <a:pt x="1" y="2"/>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0" name="Freeform 397"/>
          <p:cNvSpPr/>
          <p:nvPr>
            <p:custDataLst>
              <p:tags r:id="rId70"/>
            </p:custDataLst>
          </p:nvPr>
        </p:nvSpPr>
        <p:spPr bwMode="gray">
          <a:xfrm>
            <a:off x="3445682" y="1714317"/>
            <a:ext cx="23047" cy="9969"/>
          </a:xfrm>
          <a:custGeom>
            <a:avLst/>
            <a:gdLst>
              <a:gd name="T0" fmla="*/ 1 w 38"/>
              <a:gd name="T1" fmla="*/ 8 h 18"/>
              <a:gd name="T2" fmla="*/ 1 w 38"/>
              <a:gd name="T3" fmla="*/ 8 h 18"/>
              <a:gd name="T4" fmla="*/ 37 w 38"/>
              <a:gd name="T5" fmla="*/ 0 h 18"/>
              <a:gd name="T6" fmla="*/ 37 w 38"/>
              <a:gd name="T7" fmla="*/ 0 h 18"/>
              <a:gd name="T8" fmla="*/ 38 w 38"/>
              <a:gd name="T9" fmla="*/ 1 h 18"/>
              <a:gd name="T10" fmla="*/ 38 w 38"/>
              <a:gd name="T11" fmla="*/ 3 h 18"/>
              <a:gd name="T12" fmla="*/ 38 w 38"/>
              <a:gd name="T13" fmla="*/ 3 h 18"/>
              <a:gd name="T14" fmla="*/ 38 w 38"/>
              <a:gd name="T15" fmla="*/ 6 h 18"/>
              <a:gd name="T16" fmla="*/ 38 w 38"/>
              <a:gd name="T17" fmla="*/ 6 h 18"/>
              <a:gd name="T18" fmla="*/ 38 w 38"/>
              <a:gd name="T19" fmla="*/ 8 h 18"/>
              <a:gd name="T20" fmla="*/ 37 w 38"/>
              <a:gd name="T21" fmla="*/ 9 h 18"/>
              <a:gd name="T22" fmla="*/ 37 w 38"/>
              <a:gd name="T23" fmla="*/ 9 h 18"/>
              <a:gd name="T24" fmla="*/ 1 w 38"/>
              <a:gd name="T25" fmla="*/ 18 h 18"/>
              <a:gd name="T26" fmla="*/ 1 w 38"/>
              <a:gd name="T27" fmla="*/ 18 h 18"/>
              <a:gd name="T28" fmla="*/ 0 w 38"/>
              <a:gd name="T29" fmla="*/ 17 h 18"/>
              <a:gd name="T30" fmla="*/ 0 w 38"/>
              <a:gd name="T31" fmla="*/ 14 h 18"/>
              <a:gd name="T32" fmla="*/ 0 w 38"/>
              <a:gd name="T33" fmla="*/ 14 h 18"/>
              <a:gd name="T34" fmla="*/ 0 w 38"/>
              <a:gd name="T35" fmla="*/ 11 h 18"/>
              <a:gd name="T36" fmla="*/ 0 w 38"/>
              <a:gd name="T37" fmla="*/ 11 h 18"/>
              <a:gd name="T38" fmla="*/ 0 w 38"/>
              <a:gd name="T39" fmla="*/ 9 h 18"/>
              <a:gd name="T40" fmla="*/ 1 w 38"/>
              <a:gd name="T41" fmla="*/ 8 h 18"/>
              <a:gd name="T42" fmla="*/ 1 w 38"/>
              <a:gd name="T43"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8">
                <a:moveTo>
                  <a:pt x="1" y="8"/>
                </a:moveTo>
                <a:lnTo>
                  <a:pt x="1" y="8"/>
                </a:lnTo>
                <a:lnTo>
                  <a:pt x="37" y="0"/>
                </a:lnTo>
                <a:lnTo>
                  <a:pt x="37" y="0"/>
                </a:lnTo>
                <a:lnTo>
                  <a:pt x="38" y="1"/>
                </a:lnTo>
                <a:lnTo>
                  <a:pt x="38" y="3"/>
                </a:lnTo>
                <a:lnTo>
                  <a:pt x="38" y="3"/>
                </a:lnTo>
                <a:lnTo>
                  <a:pt x="38" y="6"/>
                </a:lnTo>
                <a:lnTo>
                  <a:pt x="38" y="6"/>
                </a:lnTo>
                <a:lnTo>
                  <a:pt x="38" y="8"/>
                </a:lnTo>
                <a:lnTo>
                  <a:pt x="37" y="9"/>
                </a:lnTo>
                <a:lnTo>
                  <a:pt x="37" y="9"/>
                </a:lnTo>
                <a:lnTo>
                  <a:pt x="1" y="18"/>
                </a:lnTo>
                <a:lnTo>
                  <a:pt x="1" y="18"/>
                </a:lnTo>
                <a:lnTo>
                  <a:pt x="0" y="17"/>
                </a:lnTo>
                <a:lnTo>
                  <a:pt x="0" y="14"/>
                </a:lnTo>
                <a:lnTo>
                  <a:pt x="0" y="14"/>
                </a:lnTo>
                <a:lnTo>
                  <a:pt x="0" y="11"/>
                </a:lnTo>
                <a:lnTo>
                  <a:pt x="0" y="11"/>
                </a:lnTo>
                <a:lnTo>
                  <a:pt x="0" y="9"/>
                </a:lnTo>
                <a:lnTo>
                  <a:pt x="1" y="8"/>
                </a:lnTo>
                <a:lnTo>
                  <a:pt x="1" y="8"/>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1" name="Freeform 398"/>
          <p:cNvSpPr/>
          <p:nvPr>
            <p:custDataLst>
              <p:tags r:id="rId71"/>
            </p:custDataLst>
          </p:nvPr>
        </p:nvSpPr>
        <p:spPr bwMode="gray">
          <a:xfrm>
            <a:off x="3445682" y="1722624"/>
            <a:ext cx="23047" cy="11630"/>
          </a:xfrm>
          <a:custGeom>
            <a:avLst/>
            <a:gdLst>
              <a:gd name="T0" fmla="*/ 1 w 38"/>
              <a:gd name="T1" fmla="*/ 10 h 21"/>
              <a:gd name="T2" fmla="*/ 1 w 38"/>
              <a:gd name="T3" fmla="*/ 10 h 21"/>
              <a:gd name="T4" fmla="*/ 37 w 38"/>
              <a:gd name="T5" fmla="*/ 0 h 21"/>
              <a:gd name="T6" fmla="*/ 37 w 38"/>
              <a:gd name="T7" fmla="*/ 0 h 21"/>
              <a:gd name="T8" fmla="*/ 38 w 38"/>
              <a:gd name="T9" fmla="*/ 1 h 21"/>
              <a:gd name="T10" fmla="*/ 38 w 38"/>
              <a:gd name="T11" fmla="*/ 3 h 21"/>
              <a:gd name="T12" fmla="*/ 38 w 38"/>
              <a:gd name="T13" fmla="*/ 3 h 21"/>
              <a:gd name="T14" fmla="*/ 38 w 38"/>
              <a:gd name="T15" fmla="*/ 7 h 21"/>
              <a:gd name="T16" fmla="*/ 38 w 38"/>
              <a:gd name="T17" fmla="*/ 7 h 21"/>
              <a:gd name="T18" fmla="*/ 38 w 38"/>
              <a:gd name="T19" fmla="*/ 9 h 21"/>
              <a:gd name="T20" fmla="*/ 36 w 38"/>
              <a:gd name="T21" fmla="*/ 10 h 21"/>
              <a:gd name="T22" fmla="*/ 36 w 38"/>
              <a:gd name="T23" fmla="*/ 10 h 21"/>
              <a:gd name="T24" fmla="*/ 1 w 38"/>
              <a:gd name="T25" fmla="*/ 21 h 21"/>
              <a:gd name="T26" fmla="*/ 1 w 38"/>
              <a:gd name="T27" fmla="*/ 21 h 21"/>
              <a:gd name="T28" fmla="*/ 0 w 38"/>
              <a:gd name="T29" fmla="*/ 20 h 21"/>
              <a:gd name="T30" fmla="*/ 0 w 38"/>
              <a:gd name="T31" fmla="*/ 17 h 21"/>
              <a:gd name="T32" fmla="*/ 0 w 38"/>
              <a:gd name="T33" fmla="*/ 17 h 21"/>
              <a:gd name="T34" fmla="*/ 0 w 38"/>
              <a:gd name="T35" fmla="*/ 15 h 21"/>
              <a:gd name="T36" fmla="*/ 0 w 38"/>
              <a:gd name="T37" fmla="*/ 15 h 21"/>
              <a:gd name="T38" fmla="*/ 0 w 38"/>
              <a:gd name="T39" fmla="*/ 12 h 21"/>
              <a:gd name="T40" fmla="*/ 1 w 38"/>
              <a:gd name="T41" fmla="*/ 10 h 21"/>
              <a:gd name="T42" fmla="*/ 1 w 38"/>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1">
                <a:moveTo>
                  <a:pt x="1" y="10"/>
                </a:moveTo>
                <a:lnTo>
                  <a:pt x="1" y="10"/>
                </a:lnTo>
                <a:lnTo>
                  <a:pt x="37" y="0"/>
                </a:lnTo>
                <a:lnTo>
                  <a:pt x="37" y="0"/>
                </a:lnTo>
                <a:lnTo>
                  <a:pt x="38" y="1"/>
                </a:lnTo>
                <a:lnTo>
                  <a:pt x="38" y="3"/>
                </a:lnTo>
                <a:lnTo>
                  <a:pt x="38" y="3"/>
                </a:lnTo>
                <a:lnTo>
                  <a:pt x="38" y="7"/>
                </a:lnTo>
                <a:lnTo>
                  <a:pt x="38" y="7"/>
                </a:lnTo>
                <a:lnTo>
                  <a:pt x="38" y="9"/>
                </a:lnTo>
                <a:lnTo>
                  <a:pt x="36" y="10"/>
                </a:lnTo>
                <a:lnTo>
                  <a:pt x="36" y="10"/>
                </a:lnTo>
                <a:lnTo>
                  <a:pt x="1" y="21"/>
                </a:lnTo>
                <a:lnTo>
                  <a:pt x="1" y="21"/>
                </a:lnTo>
                <a:lnTo>
                  <a:pt x="0" y="20"/>
                </a:lnTo>
                <a:lnTo>
                  <a:pt x="0" y="17"/>
                </a:lnTo>
                <a:lnTo>
                  <a:pt x="0" y="17"/>
                </a:lnTo>
                <a:lnTo>
                  <a:pt x="0" y="15"/>
                </a:lnTo>
                <a:lnTo>
                  <a:pt x="0" y="15"/>
                </a:lnTo>
                <a:lnTo>
                  <a:pt x="0" y="12"/>
                </a:lnTo>
                <a:lnTo>
                  <a:pt x="1" y="10"/>
                </a:lnTo>
                <a:lnTo>
                  <a:pt x="1" y="1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2" name="Freeform 399"/>
          <p:cNvSpPr/>
          <p:nvPr>
            <p:custDataLst>
              <p:tags r:id="rId72"/>
            </p:custDataLst>
          </p:nvPr>
        </p:nvSpPr>
        <p:spPr bwMode="gray">
          <a:xfrm>
            <a:off x="3478432" y="1609087"/>
            <a:ext cx="33357" cy="125722"/>
          </a:xfrm>
          <a:custGeom>
            <a:avLst/>
            <a:gdLst>
              <a:gd name="T0" fmla="*/ 4 w 55"/>
              <a:gd name="T1" fmla="*/ 1 h 227"/>
              <a:gd name="T2" fmla="*/ 4 w 55"/>
              <a:gd name="T3" fmla="*/ 1 h 227"/>
              <a:gd name="T4" fmla="*/ 52 w 55"/>
              <a:gd name="T5" fmla="*/ 25 h 227"/>
              <a:gd name="T6" fmla="*/ 52 w 55"/>
              <a:gd name="T7" fmla="*/ 25 h 227"/>
              <a:gd name="T8" fmla="*/ 54 w 55"/>
              <a:gd name="T9" fmla="*/ 27 h 227"/>
              <a:gd name="T10" fmla="*/ 55 w 55"/>
              <a:gd name="T11" fmla="*/ 30 h 227"/>
              <a:gd name="T12" fmla="*/ 55 w 55"/>
              <a:gd name="T13" fmla="*/ 30 h 227"/>
              <a:gd name="T14" fmla="*/ 55 w 55"/>
              <a:gd name="T15" fmla="*/ 117 h 227"/>
              <a:gd name="T16" fmla="*/ 55 w 55"/>
              <a:gd name="T17" fmla="*/ 117 h 227"/>
              <a:gd name="T18" fmla="*/ 55 w 55"/>
              <a:gd name="T19" fmla="*/ 202 h 227"/>
              <a:gd name="T20" fmla="*/ 55 w 55"/>
              <a:gd name="T21" fmla="*/ 202 h 227"/>
              <a:gd name="T22" fmla="*/ 54 w 55"/>
              <a:gd name="T23" fmla="*/ 206 h 227"/>
              <a:gd name="T24" fmla="*/ 53 w 55"/>
              <a:gd name="T25" fmla="*/ 207 h 227"/>
              <a:gd name="T26" fmla="*/ 52 w 55"/>
              <a:gd name="T27" fmla="*/ 208 h 227"/>
              <a:gd name="T28" fmla="*/ 52 w 55"/>
              <a:gd name="T29" fmla="*/ 208 h 227"/>
              <a:gd name="T30" fmla="*/ 3 w 55"/>
              <a:gd name="T31" fmla="*/ 227 h 227"/>
              <a:gd name="T32" fmla="*/ 3 w 55"/>
              <a:gd name="T33" fmla="*/ 227 h 227"/>
              <a:gd name="T34" fmla="*/ 2 w 55"/>
              <a:gd name="T35" fmla="*/ 227 h 227"/>
              <a:gd name="T36" fmla="*/ 1 w 55"/>
              <a:gd name="T37" fmla="*/ 226 h 227"/>
              <a:gd name="T38" fmla="*/ 0 w 55"/>
              <a:gd name="T39" fmla="*/ 224 h 227"/>
              <a:gd name="T40" fmla="*/ 0 w 55"/>
              <a:gd name="T41" fmla="*/ 221 h 227"/>
              <a:gd name="T42" fmla="*/ 0 w 55"/>
              <a:gd name="T43" fmla="*/ 221 h 227"/>
              <a:gd name="T44" fmla="*/ 0 w 55"/>
              <a:gd name="T45" fmla="*/ 113 h 227"/>
              <a:gd name="T46" fmla="*/ 0 w 55"/>
              <a:gd name="T47" fmla="*/ 113 h 227"/>
              <a:gd name="T48" fmla="*/ 1 w 55"/>
              <a:gd name="T49" fmla="*/ 4 h 227"/>
              <a:gd name="T50" fmla="*/ 1 w 55"/>
              <a:gd name="T51" fmla="*/ 4 h 227"/>
              <a:gd name="T52" fmla="*/ 1 w 55"/>
              <a:gd name="T53" fmla="*/ 2 h 227"/>
              <a:gd name="T54" fmla="*/ 2 w 55"/>
              <a:gd name="T55" fmla="*/ 1 h 227"/>
              <a:gd name="T56" fmla="*/ 3 w 55"/>
              <a:gd name="T57" fmla="*/ 0 h 227"/>
              <a:gd name="T58" fmla="*/ 4 w 55"/>
              <a:gd name="T59" fmla="*/ 1 h 227"/>
              <a:gd name="T60" fmla="*/ 4 w 55"/>
              <a:gd name="T61" fmla="*/ 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226">
                <a:moveTo>
                  <a:pt x="4" y="1"/>
                </a:moveTo>
                <a:lnTo>
                  <a:pt x="4" y="1"/>
                </a:lnTo>
                <a:lnTo>
                  <a:pt x="52" y="25"/>
                </a:lnTo>
                <a:lnTo>
                  <a:pt x="52" y="25"/>
                </a:lnTo>
                <a:lnTo>
                  <a:pt x="54" y="27"/>
                </a:lnTo>
                <a:lnTo>
                  <a:pt x="55" y="30"/>
                </a:lnTo>
                <a:lnTo>
                  <a:pt x="55" y="30"/>
                </a:lnTo>
                <a:lnTo>
                  <a:pt x="55" y="117"/>
                </a:lnTo>
                <a:lnTo>
                  <a:pt x="55" y="117"/>
                </a:lnTo>
                <a:lnTo>
                  <a:pt x="55" y="202"/>
                </a:lnTo>
                <a:lnTo>
                  <a:pt x="55" y="202"/>
                </a:lnTo>
                <a:lnTo>
                  <a:pt x="54" y="206"/>
                </a:lnTo>
                <a:lnTo>
                  <a:pt x="53" y="207"/>
                </a:lnTo>
                <a:lnTo>
                  <a:pt x="52" y="208"/>
                </a:lnTo>
                <a:lnTo>
                  <a:pt x="52" y="208"/>
                </a:lnTo>
                <a:lnTo>
                  <a:pt x="3" y="227"/>
                </a:lnTo>
                <a:lnTo>
                  <a:pt x="3" y="227"/>
                </a:lnTo>
                <a:lnTo>
                  <a:pt x="2" y="227"/>
                </a:lnTo>
                <a:lnTo>
                  <a:pt x="1" y="226"/>
                </a:lnTo>
                <a:lnTo>
                  <a:pt x="0" y="224"/>
                </a:lnTo>
                <a:lnTo>
                  <a:pt x="0" y="221"/>
                </a:lnTo>
                <a:lnTo>
                  <a:pt x="0" y="221"/>
                </a:lnTo>
                <a:lnTo>
                  <a:pt x="0" y="113"/>
                </a:lnTo>
                <a:lnTo>
                  <a:pt x="0" y="113"/>
                </a:lnTo>
                <a:lnTo>
                  <a:pt x="1" y="4"/>
                </a:lnTo>
                <a:lnTo>
                  <a:pt x="1" y="4"/>
                </a:lnTo>
                <a:lnTo>
                  <a:pt x="1" y="2"/>
                </a:lnTo>
                <a:lnTo>
                  <a:pt x="2" y="1"/>
                </a:lnTo>
                <a:lnTo>
                  <a:pt x="3" y="0"/>
                </a:lnTo>
                <a:lnTo>
                  <a:pt x="4" y="1"/>
                </a:lnTo>
                <a:lnTo>
                  <a:pt x="4"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3" name="Freeform 400"/>
          <p:cNvSpPr/>
          <p:nvPr>
            <p:custDataLst>
              <p:tags r:id="rId73"/>
            </p:custDataLst>
          </p:nvPr>
        </p:nvSpPr>
        <p:spPr bwMode="gray">
          <a:xfrm>
            <a:off x="3483285" y="1621826"/>
            <a:ext cx="23654" cy="21600"/>
          </a:xfrm>
          <a:custGeom>
            <a:avLst/>
            <a:gdLst>
              <a:gd name="T0" fmla="*/ 2 w 39"/>
              <a:gd name="T1" fmla="*/ 0 h 39"/>
              <a:gd name="T2" fmla="*/ 2 w 39"/>
              <a:gd name="T3" fmla="*/ 0 h 39"/>
              <a:gd name="T4" fmla="*/ 37 w 39"/>
              <a:gd name="T5" fmla="*/ 14 h 39"/>
              <a:gd name="T6" fmla="*/ 37 w 39"/>
              <a:gd name="T7" fmla="*/ 14 h 39"/>
              <a:gd name="T8" fmla="*/ 38 w 39"/>
              <a:gd name="T9" fmla="*/ 15 h 39"/>
              <a:gd name="T10" fmla="*/ 39 w 39"/>
              <a:gd name="T11" fmla="*/ 17 h 39"/>
              <a:gd name="T12" fmla="*/ 39 w 39"/>
              <a:gd name="T13" fmla="*/ 17 h 39"/>
              <a:gd name="T14" fmla="*/ 38 w 39"/>
              <a:gd name="T15" fmla="*/ 37 h 39"/>
              <a:gd name="T16" fmla="*/ 38 w 39"/>
              <a:gd name="T17" fmla="*/ 37 h 39"/>
              <a:gd name="T18" fmla="*/ 38 w 39"/>
              <a:gd name="T19" fmla="*/ 38 h 39"/>
              <a:gd name="T20" fmla="*/ 37 w 39"/>
              <a:gd name="T21" fmla="*/ 39 h 39"/>
              <a:gd name="T22" fmla="*/ 37 w 39"/>
              <a:gd name="T23" fmla="*/ 39 h 39"/>
              <a:gd name="T24" fmla="*/ 2 w 39"/>
              <a:gd name="T25" fmla="*/ 28 h 39"/>
              <a:gd name="T26" fmla="*/ 2 w 39"/>
              <a:gd name="T27" fmla="*/ 28 h 39"/>
              <a:gd name="T28" fmla="*/ 1 w 39"/>
              <a:gd name="T29" fmla="*/ 27 h 39"/>
              <a:gd name="T30" fmla="*/ 0 w 39"/>
              <a:gd name="T31" fmla="*/ 25 h 39"/>
              <a:gd name="T32" fmla="*/ 0 w 39"/>
              <a:gd name="T33" fmla="*/ 25 h 39"/>
              <a:gd name="T34" fmla="*/ 0 w 39"/>
              <a:gd name="T35" fmla="*/ 2 h 39"/>
              <a:gd name="T36" fmla="*/ 0 w 39"/>
              <a:gd name="T37" fmla="*/ 2 h 39"/>
              <a:gd name="T38" fmla="*/ 1 w 39"/>
              <a:gd name="T39" fmla="*/ 0 h 39"/>
              <a:gd name="T40" fmla="*/ 2 w 39"/>
              <a:gd name="T41" fmla="*/ 0 h 39"/>
              <a:gd name="T42" fmla="*/ 2 w 39"/>
              <a:gd name="T4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9">
                <a:moveTo>
                  <a:pt x="2" y="0"/>
                </a:moveTo>
                <a:lnTo>
                  <a:pt x="2" y="0"/>
                </a:lnTo>
                <a:lnTo>
                  <a:pt x="37" y="14"/>
                </a:lnTo>
                <a:lnTo>
                  <a:pt x="37" y="14"/>
                </a:lnTo>
                <a:lnTo>
                  <a:pt x="38" y="15"/>
                </a:lnTo>
                <a:lnTo>
                  <a:pt x="39" y="17"/>
                </a:lnTo>
                <a:lnTo>
                  <a:pt x="39" y="17"/>
                </a:lnTo>
                <a:lnTo>
                  <a:pt x="38" y="37"/>
                </a:lnTo>
                <a:lnTo>
                  <a:pt x="38" y="37"/>
                </a:lnTo>
                <a:lnTo>
                  <a:pt x="38" y="38"/>
                </a:lnTo>
                <a:lnTo>
                  <a:pt x="37" y="39"/>
                </a:lnTo>
                <a:lnTo>
                  <a:pt x="37" y="39"/>
                </a:lnTo>
                <a:lnTo>
                  <a:pt x="2" y="28"/>
                </a:lnTo>
                <a:lnTo>
                  <a:pt x="2" y="28"/>
                </a:lnTo>
                <a:lnTo>
                  <a:pt x="1" y="27"/>
                </a:lnTo>
                <a:lnTo>
                  <a:pt x="0" y="25"/>
                </a:lnTo>
                <a:lnTo>
                  <a:pt x="0" y="25"/>
                </a:lnTo>
                <a:lnTo>
                  <a:pt x="0" y="2"/>
                </a:lnTo>
                <a:lnTo>
                  <a:pt x="0" y="2"/>
                </a:lnTo>
                <a:lnTo>
                  <a:pt x="1" y="0"/>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4" name="Freeform 401"/>
          <p:cNvSpPr/>
          <p:nvPr>
            <p:custDataLst>
              <p:tags r:id="rId74"/>
            </p:custDataLst>
          </p:nvPr>
        </p:nvSpPr>
        <p:spPr bwMode="gray">
          <a:xfrm>
            <a:off x="3483284" y="1642871"/>
            <a:ext cx="23047" cy="19384"/>
          </a:xfrm>
          <a:custGeom>
            <a:avLst/>
            <a:gdLst>
              <a:gd name="T0" fmla="*/ 2 w 38"/>
              <a:gd name="T1" fmla="*/ 0 h 35"/>
              <a:gd name="T2" fmla="*/ 2 w 38"/>
              <a:gd name="T3" fmla="*/ 0 h 35"/>
              <a:gd name="T4" fmla="*/ 37 w 38"/>
              <a:gd name="T5" fmla="*/ 10 h 35"/>
              <a:gd name="T6" fmla="*/ 37 w 38"/>
              <a:gd name="T7" fmla="*/ 10 h 35"/>
              <a:gd name="T8" fmla="*/ 38 w 38"/>
              <a:gd name="T9" fmla="*/ 11 h 35"/>
              <a:gd name="T10" fmla="*/ 38 w 38"/>
              <a:gd name="T11" fmla="*/ 13 h 35"/>
              <a:gd name="T12" fmla="*/ 38 w 38"/>
              <a:gd name="T13" fmla="*/ 13 h 35"/>
              <a:gd name="T14" fmla="*/ 38 w 38"/>
              <a:gd name="T15" fmla="*/ 33 h 35"/>
              <a:gd name="T16" fmla="*/ 38 w 38"/>
              <a:gd name="T17" fmla="*/ 33 h 35"/>
              <a:gd name="T18" fmla="*/ 38 w 38"/>
              <a:gd name="T19" fmla="*/ 34 h 35"/>
              <a:gd name="T20" fmla="*/ 37 w 38"/>
              <a:gd name="T21" fmla="*/ 35 h 35"/>
              <a:gd name="T22" fmla="*/ 37 w 38"/>
              <a:gd name="T23" fmla="*/ 35 h 35"/>
              <a:gd name="T24" fmla="*/ 2 w 38"/>
              <a:gd name="T25" fmla="*/ 29 h 35"/>
              <a:gd name="T26" fmla="*/ 2 w 38"/>
              <a:gd name="T27" fmla="*/ 29 h 35"/>
              <a:gd name="T28" fmla="*/ 1 w 38"/>
              <a:gd name="T29" fmla="*/ 28 h 35"/>
              <a:gd name="T30" fmla="*/ 0 w 38"/>
              <a:gd name="T31" fmla="*/ 26 h 35"/>
              <a:gd name="T32" fmla="*/ 0 w 38"/>
              <a:gd name="T33" fmla="*/ 26 h 35"/>
              <a:gd name="T34" fmla="*/ 0 w 38"/>
              <a:gd name="T35" fmla="*/ 3 h 35"/>
              <a:gd name="T36" fmla="*/ 0 w 38"/>
              <a:gd name="T37" fmla="*/ 3 h 35"/>
              <a:gd name="T38" fmla="*/ 1 w 38"/>
              <a:gd name="T39" fmla="*/ 1 h 35"/>
              <a:gd name="T40" fmla="*/ 2 w 38"/>
              <a:gd name="T41" fmla="*/ 0 h 35"/>
              <a:gd name="T42" fmla="*/ 2 w 38"/>
              <a:gd name="T4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5">
                <a:moveTo>
                  <a:pt x="2" y="0"/>
                </a:moveTo>
                <a:lnTo>
                  <a:pt x="2" y="0"/>
                </a:lnTo>
                <a:lnTo>
                  <a:pt x="37" y="10"/>
                </a:lnTo>
                <a:lnTo>
                  <a:pt x="37" y="10"/>
                </a:lnTo>
                <a:lnTo>
                  <a:pt x="38" y="11"/>
                </a:lnTo>
                <a:lnTo>
                  <a:pt x="38" y="13"/>
                </a:lnTo>
                <a:lnTo>
                  <a:pt x="38" y="13"/>
                </a:lnTo>
                <a:lnTo>
                  <a:pt x="38" y="33"/>
                </a:lnTo>
                <a:lnTo>
                  <a:pt x="38" y="33"/>
                </a:lnTo>
                <a:lnTo>
                  <a:pt x="38" y="34"/>
                </a:lnTo>
                <a:lnTo>
                  <a:pt x="37" y="35"/>
                </a:lnTo>
                <a:lnTo>
                  <a:pt x="37" y="35"/>
                </a:lnTo>
                <a:lnTo>
                  <a:pt x="2" y="29"/>
                </a:lnTo>
                <a:lnTo>
                  <a:pt x="2" y="29"/>
                </a:lnTo>
                <a:lnTo>
                  <a:pt x="1" y="28"/>
                </a:lnTo>
                <a:lnTo>
                  <a:pt x="0" y="26"/>
                </a:lnTo>
                <a:lnTo>
                  <a:pt x="0" y="26"/>
                </a:lnTo>
                <a:lnTo>
                  <a:pt x="0" y="3"/>
                </a:lnTo>
                <a:lnTo>
                  <a:pt x="0" y="3"/>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5" name="Freeform 402"/>
          <p:cNvSpPr/>
          <p:nvPr>
            <p:custDataLst>
              <p:tags r:id="rId75"/>
            </p:custDataLst>
          </p:nvPr>
        </p:nvSpPr>
        <p:spPr bwMode="gray">
          <a:xfrm>
            <a:off x="3483284" y="1665023"/>
            <a:ext cx="23047" cy="15508"/>
          </a:xfrm>
          <a:custGeom>
            <a:avLst/>
            <a:gdLst>
              <a:gd name="T0" fmla="*/ 2 w 38"/>
              <a:gd name="T1" fmla="*/ 0 h 28"/>
              <a:gd name="T2" fmla="*/ 2 w 38"/>
              <a:gd name="T3" fmla="*/ 0 h 28"/>
              <a:gd name="T4" fmla="*/ 37 w 38"/>
              <a:gd name="T5" fmla="*/ 4 h 28"/>
              <a:gd name="T6" fmla="*/ 37 w 38"/>
              <a:gd name="T7" fmla="*/ 4 h 28"/>
              <a:gd name="T8" fmla="*/ 38 w 38"/>
              <a:gd name="T9" fmla="*/ 4 h 28"/>
              <a:gd name="T10" fmla="*/ 38 w 38"/>
              <a:gd name="T11" fmla="*/ 6 h 28"/>
              <a:gd name="T12" fmla="*/ 38 w 38"/>
              <a:gd name="T13" fmla="*/ 6 h 28"/>
              <a:gd name="T14" fmla="*/ 38 w 38"/>
              <a:gd name="T15" fmla="*/ 26 h 28"/>
              <a:gd name="T16" fmla="*/ 38 w 38"/>
              <a:gd name="T17" fmla="*/ 26 h 28"/>
              <a:gd name="T18" fmla="*/ 38 w 38"/>
              <a:gd name="T19" fmla="*/ 28 h 28"/>
              <a:gd name="T20" fmla="*/ 37 w 38"/>
              <a:gd name="T21" fmla="*/ 28 h 28"/>
              <a:gd name="T22" fmla="*/ 37 w 38"/>
              <a:gd name="T23" fmla="*/ 28 h 28"/>
              <a:gd name="T24" fmla="*/ 2 w 38"/>
              <a:gd name="T25" fmla="*/ 28 h 28"/>
              <a:gd name="T26" fmla="*/ 2 w 38"/>
              <a:gd name="T27" fmla="*/ 28 h 28"/>
              <a:gd name="T28" fmla="*/ 1 w 38"/>
              <a:gd name="T29" fmla="*/ 27 h 28"/>
              <a:gd name="T30" fmla="*/ 0 w 38"/>
              <a:gd name="T31" fmla="*/ 25 h 28"/>
              <a:gd name="T32" fmla="*/ 0 w 38"/>
              <a:gd name="T33" fmla="*/ 25 h 28"/>
              <a:gd name="T34" fmla="*/ 0 w 38"/>
              <a:gd name="T35" fmla="*/ 2 h 28"/>
              <a:gd name="T36" fmla="*/ 0 w 38"/>
              <a:gd name="T37" fmla="*/ 2 h 28"/>
              <a:gd name="T38" fmla="*/ 1 w 38"/>
              <a:gd name="T39" fmla="*/ 0 h 28"/>
              <a:gd name="T40" fmla="*/ 2 w 38"/>
              <a:gd name="T41" fmla="*/ 0 h 28"/>
              <a:gd name="T42" fmla="*/ 2 w 38"/>
              <a:gd name="T4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8">
                <a:moveTo>
                  <a:pt x="2" y="0"/>
                </a:moveTo>
                <a:lnTo>
                  <a:pt x="2" y="0"/>
                </a:lnTo>
                <a:lnTo>
                  <a:pt x="37" y="4"/>
                </a:lnTo>
                <a:lnTo>
                  <a:pt x="37" y="4"/>
                </a:lnTo>
                <a:lnTo>
                  <a:pt x="38" y="4"/>
                </a:lnTo>
                <a:lnTo>
                  <a:pt x="38" y="6"/>
                </a:lnTo>
                <a:lnTo>
                  <a:pt x="38" y="6"/>
                </a:lnTo>
                <a:lnTo>
                  <a:pt x="38" y="26"/>
                </a:lnTo>
                <a:lnTo>
                  <a:pt x="38" y="26"/>
                </a:lnTo>
                <a:lnTo>
                  <a:pt x="38" y="28"/>
                </a:lnTo>
                <a:lnTo>
                  <a:pt x="37" y="28"/>
                </a:lnTo>
                <a:lnTo>
                  <a:pt x="37" y="28"/>
                </a:lnTo>
                <a:lnTo>
                  <a:pt x="2" y="28"/>
                </a:lnTo>
                <a:lnTo>
                  <a:pt x="2" y="28"/>
                </a:lnTo>
                <a:lnTo>
                  <a:pt x="1" y="27"/>
                </a:lnTo>
                <a:lnTo>
                  <a:pt x="0" y="25"/>
                </a:lnTo>
                <a:lnTo>
                  <a:pt x="0" y="25"/>
                </a:lnTo>
                <a:lnTo>
                  <a:pt x="0" y="2"/>
                </a:lnTo>
                <a:lnTo>
                  <a:pt x="0" y="2"/>
                </a:lnTo>
                <a:lnTo>
                  <a:pt x="1" y="0"/>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6" name="Freeform 403"/>
          <p:cNvSpPr/>
          <p:nvPr>
            <p:custDataLst>
              <p:tags r:id="rId76"/>
            </p:custDataLst>
          </p:nvPr>
        </p:nvSpPr>
        <p:spPr bwMode="gray">
          <a:xfrm>
            <a:off x="3483284" y="1685515"/>
            <a:ext cx="23047" cy="17169"/>
          </a:xfrm>
          <a:custGeom>
            <a:avLst/>
            <a:gdLst>
              <a:gd name="T0" fmla="*/ 2 w 38"/>
              <a:gd name="T1" fmla="*/ 2 h 31"/>
              <a:gd name="T2" fmla="*/ 2 w 38"/>
              <a:gd name="T3" fmla="*/ 2 h 31"/>
              <a:gd name="T4" fmla="*/ 37 w 38"/>
              <a:gd name="T5" fmla="*/ 0 h 31"/>
              <a:gd name="T6" fmla="*/ 37 w 38"/>
              <a:gd name="T7" fmla="*/ 0 h 31"/>
              <a:gd name="T8" fmla="*/ 38 w 38"/>
              <a:gd name="T9" fmla="*/ 2 h 31"/>
              <a:gd name="T10" fmla="*/ 38 w 38"/>
              <a:gd name="T11" fmla="*/ 3 h 31"/>
              <a:gd name="T12" fmla="*/ 38 w 38"/>
              <a:gd name="T13" fmla="*/ 3 h 31"/>
              <a:gd name="T14" fmla="*/ 38 w 38"/>
              <a:gd name="T15" fmla="*/ 22 h 31"/>
              <a:gd name="T16" fmla="*/ 38 w 38"/>
              <a:gd name="T17" fmla="*/ 22 h 31"/>
              <a:gd name="T18" fmla="*/ 38 w 38"/>
              <a:gd name="T19" fmla="*/ 24 h 31"/>
              <a:gd name="T20" fmla="*/ 37 w 38"/>
              <a:gd name="T21" fmla="*/ 26 h 31"/>
              <a:gd name="T22" fmla="*/ 37 w 38"/>
              <a:gd name="T23" fmla="*/ 26 h 31"/>
              <a:gd name="T24" fmla="*/ 2 w 38"/>
              <a:gd name="T25" fmla="*/ 31 h 31"/>
              <a:gd name="T26" fmla="*/ 2 w 38"/>
              <a:gd name="T27" fmla="*/ 31 h 31"/>
              <a:gd name="T28" fmla="*/ 0 w 38"/>
              <a:gd name="T29" fmla="*/ 30 h 31"/>
              <a:gd name="T30" fmla="*/ 0 w 38"/>
              <a:gd name="T31" fmla="*/ 28 h 31"/>
              <a:gd name="T32" fmla="*/ 0 w 38"/>
              <a:gd name="T33" fmla="*/ 28 h 31"/>
              <a:gd name="T34" fmla="*/ 0 w 38"/>
              <a:gd name="T35" fmla="*/ 5 h 31"/>
              <a:gd name="T36" fmla="*/ 0 w 38"/>
              <a:gd name="T37" fmla="*/ 5 h 31"/>
              <a:gd name="T38" fmla="*/ 1 w 38"/>
              <a:gd name="T39" fmla="*/ 3 h 31"/>
              <a:gd name="T40" fmla="*/ 2 w 38"/>
              <a:gd name="T41" fmla="*/ 2 h 31"/>
              <a:gd name="T42" fmla="*/ 2 w 38"/>
              <a:gd name="T43"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1">
                <a:moveTo>
                  <a:pt x="2" y="2"/>
                </a:moveTo>
                <a:lnTo>
                  <a:pt x="2" y="2"/>
                </a:lnTo>
                <a:lnTo>
                  <a:pt x="37" y="0"/>
                </a:lnTo>
                <a:lnTo>
                  <a:pt x="37" y="0"/>
                </a:lnTo>
                <a:lnTo>
                  <a:pt x="38" y="2"/>
                </a:lnTo>
                <a:lnTo>
                  <a:pt x="38" y="3"/>
                </a:lnTo>
                <a:lnTo>
                  <a:pt x="38" y="3"/>
                </a:lnTo>
                <a:lnTo>
                  <a:pt x="38" y="22"/>
                </a:lnTo>
                <a:lnTo>
                  <a:pt x="38" y="22"/>
                </a:lnTo>
                <a:lnTo>
                  <a:pt x="38" y="24"/>
                </a:lnTo>
                <a:lnTo>
                  <a:pt x="37" y="26"/>
                </a:lnTo>
                <a:lnTo>
                  <a:pt x="37" y="26"/>
                </a:lnTo>
                <a:lnTo>
                  <a:pt x="2" y="31"/>
                </a:lnTo>
                <a:lnTo>
                  <a:pt x="2" y="31"/>
                </a:lnTo>
                <a:lnTo>
                  <a:pt x="0" y="30"/>
                </a:lnTo>
                <a:lnTo>
                  <a:pt x="0" y="28"/>
                </a:lnTo>
                <a:lnTo>
                  <a:pt x="0" y="28"/>
                </a:lnTo>
                <a:lnTo>
                  <a:pt x="0" y="5"/>
                </a:lnTo>
                <a:lnTo>
                  <a:pt x="0" y="5"/>
                </a:lnTo>
                <a:lnTo>
                  <a:pt x="1" y="3"/>
                </a:lnTo>
                <a:lnTo>
                  <a:pt x="2" y="2"/>
                </a:lnTo>
                <a:lnTo>
                  <a:pt x="2" y="2"/>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7" name="Freeform 404"/>
          <p:cNvSpPr/>
          <p:nvPr>
            <p:custDataLst>
              <p:tags r:id="rId77"/>
            </p:custDataLst>
          </p:nvPr>
        </p:nvSpPr>
        <p:spPr bwMode="gray">
          <a:xfrm>
            <a:off x="3483284" y="1706565"/>
            <a:ext cx="23047" cy="9415"/>
          </a:xfrm>
          <a:custGeom>
            <a:avLst/>
            <a:gdLst>
              <a:gd name="T0" fmla="*/ 1 w 38"/>
              <a:gd name="T1" fmla="*/ 8 h 17"/>
              <a:gd name="T2" fmla="*/ 1 w 38"/>
              <a:gd name="T3" fmla="*/ 8 h 17"/>
              <a:gd name="T4" fmla="*/ 37 w 38"/>
              <a:gd name="T5" fmla="*/ 0 h 17"/>
              <a:gd name="T6" fmla="*/ 37 w 38"/>
              <a:gd name="T7" fmla="*/ 0 h 17"/>
              <a:gd name="T8" fmla="*/ 38 w 38"/>
              <a:gd name="T9" fmla="*/ 1 h 17"/>
              <a:gd name="T10" fmla="*/ 38 w 38"/>
              <a:gd name="T11" fmla="*/ 3 h 17"/>
              <a:gd name="T12" fmla="*/ 38 w 38"/>
              <a:gd name="T13" fmla="*/ 3 h 17"/>
              <a:gd name="T14" fmla="*/ 38 w 38"/>
              <a:gd name="T15" fmla="*/ 5 h 17"/>
              <a:gd name="T16" fmla="*/ 38 w 38"/>
              <a:gd name="T17" fmla="*/ 5 h 17"/>
              <a:gd name="T18" fmla="*/ 38 w 38"/>
              <a:gd name="T19" fmla="*/ 6 h 17"/>
              <a:gd name="T20" fmla="*/ 37 w 38"/>
              <a:gd name="T21" fmla="*/ 7 h 17"/>
              <a:gd name="T22" fmla="*/ 37 w 38"/>
              <a:gd name="T23" fmla="*/ 7 h 17"/>
              <a:gd name="T24" fmla="*/ 1 w 38"/>
              <a:gd name="T25" fmla="*/ 17 h 17"/>
              <a:gd name="T26" fmla="*/ 1 w 38"/>
              <a:gd name="T27" fmla="*/ 17 h 17"/>
              <a:gd name="T28" fmla="*/ 0 w 38"/>
              <a:gd name="T29" fmla="*/ 16 h 17"/>
              <a:gd name="T30" fmla="*/ 0 w 38"/>
              <a:gd name="T31" fmla="*/ 14 h 17"/>
              <a:gd name="T32" fmla="*/ 0 w 38"/>
              <a:gd name="T33" fmla="*/ 14 h 17"/>
              <a:gd name="T34" fmla="*/ 0 w 38"/>
              <a:gd name="T35" fmla="*/ 12 h 17"/>
              <a:gd name="T36" fmla="*/ 0 w 38"/>
              <a:gd name="T37" fmla="*/ 12 h 17"/>
              <a:gd name="T38" fmla="*/ 0 w 38"/>
              <a:gd name="T39" fmla="*/ 9 h 17"/>
              <a:gd name="T40" fmla="*/ 1 w 38"/>
              <a:gd name="T41" fmla="*/ 8 h 17"/>
              <a:gd name="T42" fmla="*/ 1 w 38"/>
              <a:gd name="T4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7">
                <a:moveTo>
                  <a:pt x="1" y="8"/>
                </a:moveTo>
                <a:lnTo>
                  <a:pt x="1" y="8"/>
                </a:lnTo>
                <a:lnTo>
                  <a:pt x="37" y="0"/>
                </a:lnTo>
                <a:lnTo>
                  <a:pt x="37" y="0"/>
                </a:lnTo>
                <a:lnTo>
                  <a:pt x="38" y="1"/>
                </a:lnTo>
                <a:lnTo>
                  <a:pt x="38" y="3"/>
                </a:lnTo>
                <a:lnTo>
                  <a:pt x="38" y="3"/>
                </a:lnTo>
                <a:lnTo>
                  <a:pt x="38" y="5"/>
                </a:lnTo>
                <a:lnTo>
                  <a:pt x="38" y="5"/>
                </a:lnTo>
                <a:lnTo>
                  <a:pt x="38" y="6"/>
                </a:lnTo>
                <a:lnTo>
                  <a:pt x="37" y="7"/>
                </a:lnTo>
                <a:lnTo>
                  <a:pt x="37" y="7"/>
                </a:lnTo>
                <a:lnTo>
                  <a:pt x="1" y="17"/>
                </a:lnTo>
                <a:lnTo>
                  <a:pt x="1" y="17"/>
                </a:lnTo>
                <a:lnTo>
                  <a:pt x="0" y="16"/>
                </a:lnTo>
                <a:lnTo>
                  <a:pt x="0" y="14"/>
                </a:lnTo>
                <a:lnTo>
                  <a:pt x="0" y="14"/>
                </a:lnTo>
                <a:lnTo>
                  <a:pt x="0" y="12"/>
                </a:lnTo>
                <a:lnTo>
                  <a:pt x="0" y="12"/>
                </a:lnTo>
                <a:lnTo>
                  <a:pt x="0" y="9"/>
                </a:lnTo>
                <a:lnTo>
                  <a:pt x="1" y="8"/>
                </a:lnTo>
                <a:lnTo>
                  <a:pt x="1" y="8"/>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8" name="Freeform 405"/>
          <p:cNvSpPr/>
          <p:nvPr>
            <p:custDataLst>
              <p:tags r:id="rId78"/>
            </p:custDataLst>
          </p:nvPr>
        </p:nvSpPr>
        <p:spPr bwMode="gray">
          <a:xfrm>
            <a:off x="3483284" y="1713764"/>
            <a:ext cx="23047" cy="9415"/>
          </a:xfrm>
          <a:custGeom>
            <a:avLst/>
            <a:gdLst>
              <a:gd name="T0" fmla="*/ 1 w 38"/>
              <a:gd name="T1" fmla="*/ 9 h 17"/>
              <a:gd name="T2" fmla="*/ 1 w 38"/>
              <a:gd name="T3" fmla="*/ 9 h 17"/>
              <a:gd name="T4" fmla="*/ 37 w 38"/>
              <a:gd name="T5" fmla="*/ 0 h 17"/>
              <a:gd name="T6" fmla="*/ 37 w 38"/>
              <a:gd name="T7" fmla="*/ 0 h 17"/>
              <a:gd name="T8" fmla="*/ 38 w 38"/>
              <a:gd name="T9" fmla="*/ 1 h 17"/>
              <a:gd name="T10" fmla="*/ 38 w 38"/>
              <a:gd name="T11" fmla="*/ 2 h 17"/>
              <a:gd name="T12" fmla="*/ 38 w 38"/>
              <a:gd name="T13" fmla="*/ 2 h 17"/>
              <a:gd name="T14" fmla="*/ 38 w 38"/>
              <a:gd name="T15" fmla="*/ 4 h 17"/>
              <a:gd name="T16" fmla="*/ 38 w 38"/>
              <a:gd name="T17" fmla="*/ 4 h 17"/>
              <a:gd name="T18" fmla="*/ 38 w 38"/>
              <a:gd name="T19" fmla="*/ 6 h 17"/>
              <a:gd name="T20" fmla="*/ 37 w 38"/>
              <a:gd name="T21" fmla="*/ 7 h 17"/>
              <a:gd name="T22" fmla="*/ 37 w 38"/>
              <a:gd name="T23" fmla="*/ 7 h 17"/>
              <a:gd name="T24" fmla="*/ 1 w 38"/>
              <a:gd name="T25" fmla="*/ 17 h 17"/>
              <a:gd name="T26" fmla="*/ 1 w 38"/>
              <a:gd name="T27" fmla="*/ 17 h 17"/>
              <a:gd name="T28" fmla="*/ 0 w 38"/>
              <a:gd name="T29" fmla="*/ 17 h 17"/>
              <a:gd name="T30" fmla="*/ 0 w 38"/>
              <a:gd name="T31" fmla="*/ 15 h 17"/>
              <a:gd name="T32" fmla="*/ 0 w 38"/>
              <a:gd name="T33" fmla="*/ 15 h 17"/>
              <a:gd name="T34" fmla="*/ 0 w 38"/>
              <a:gd name="T35" fmla="*/ 13 h 17"/>
              <a:gd name="T36" fmla="*/ 0 w 38"/>
              <a:gd name="T37" fmla="*/ 13 h 17"/>
              <a:gd name="T38" fmla="*/ 0 w 38"/>
              <a:gd name="T39" fmla="*/ 10 h 17"/>
              <a:gd name="T40" fmla="*/ 1 w 38"/>
              <a:gd name="T41" fmla="*/ 9 h 17"/>
              <a:gd name="T42" fmla="*/ 1 w 38"/>
              <a:gd name="T4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7">
                <a:moveTo>
                  <a:pt x="1" y="9"/>
                </a:moveTo>
                <a:lnTo>
                  <a:pt x="1" y="9"/>
                </a:lnTo>
                <a:lnTo>
                  <a:pt x="37" y="0"/>
                </a:lnTo>
                <a:lnTo>
                  <a:pt x="37" y="0"/>
                </a:lnTo>
                <a:lnTo>
                  <a:pt x="38" y="1"/>
                </a:lnTo>
                <a:lnTo>
                  <a:pt x="38" y="2"/>
                </a:lnTo>
                <a:lnTo>
                  <a:pt x="38" y="2"/>
                </a:lnTo>
                <a:lnTo>
                  <a:pt x="38" y="4"/>
                </a:lnTo>
                <a:lnTo>
                  <a:pt x="38" y="4"/>
                </a:lnTo>
                <a:lnTo>
                  <a:pt x="38" y="6"/>
                </a:lnTo>
                <a:lnTo>
                  <a:pt x="37" y="7"/>
                </a:lnTo>
                <a:lnTo>
                  <a:pt x="37" y="7"/>
                </a:lnTo>
                <a:lnTo>
                  <a:pt x="1" y="17"/>
                </a:lnTo>
                <a:lnTo>
                  <a:pt x="1" y="17"/>
                </a:lnTo>
                <a:lnTo>
                  <a:pt x="0" y="17"/>
                </a:lnTo>
                <a:lnTo>
                  <a:pt x="0" y="15"/>
                </a:lnTo>
                <a:lnTo>
                  <a:pt x="0" y="15"/>
                </a:lnTo>
                <a:lnTo>
                  <a:pt x="0" y="13"/>
                </a:lnTo>
                <a:lnTo>
                  <a:pt x="0" y="13"/>
                </a:lnTo>
                <a:lnTo>
                  <a:pt x="0" y="10"/>
                </a:lnTo>
                <a:lnTo>
                  <a:pt x="1" y="9"/>
                </a:lnTo>
                <a:lnTo>
                  <a:pt x="1" y="9"/>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9" name="Freeform 406"/>
          <p:cNvSpPr/>
          <p:nvPr>
            <p:custDataLst>
              <p:tags r:id="rId79"/>
            </p:custDataLst>
          </p:nvPr>
        </p:nvSpPr>
        <p:spPr bwMode="gray">
          <a:xfrm>
            <a:off x="3515430" y="1626255"/>
            <a:ext cx="33964" cy="95261"/>
          </a:xfrm>
          <a:custGeom>
            <a:avLst/>
            <a:gdLst>
              <a:gd name="T0" fmla="*/ 5 w 56"/>
              <a:gd name="T1" fmla="*/ 0 h 172"/>
              <a:gd name="T2" fmla="*/ 5 w 56"/>
              <a:gd name="T3" fmla="*/ 0 h 172"/>
              <a:gd name="T4" fmla="*/ 53 w 56"/>
              <a:gd name="T5" fmla="*/ 25 h 172"/>
              <a:gd name="T6" fmla="*/ 53 w 56"/>
              <a:gd name="T7" fmla="*/ 25 h 172"/>
              <a:gd name="T8" fmla="*/ 55 w 56"/>
              <a:gd name="T9" fmla="*/ 27 h 172"/>
              <a:gd name="T10" fmla="*/ 56 w 56"/>
              <a:gd name="T11" fmla="*/ 30 h 172"/>
              <a:gd name="T12" fmla="*/ 56 w 56"/>
              <a:gd name="T13" fmla="*/ 30 h 172"/>
              <a:gd name="T14" fmla="*/ 56 w 56"/>
              <a:gd name="T15" fmla="*/ 90 h 172"/>
              <a:gd name="T16" fmla="*/ 56 w 56"/>
              <a:gd name="T17" fmla="*/ 90 h 172"/>
              <a:gd name="T18" fmla="*/ 56 w 56"/>
              <a:gd name="T19" fmla="*/ 149 h 172"/>
              <a:gd name="T20" fmla="*/ 56 w 56"/>
              <a:gd name="T21" fmla="*/ 149 h 172"/>
              <a:gd name="T22" fmla="*/ 55 w 56"/>
              <a:gd name="T23" fmla="*/ 152 h 172"/>
              <a:gd name="T24" fmla="*/ 53 w 56"/>
              <a:gd name="T25" fmla="*/ 154 h 172"/>
              <a:gd name="T26" fmla="*/ 53 w 56"/>
              <a:gd name="T27" fmla="*/ 154 h 172"/>
              <a:gd name="T28" fmla="*/ 5 w 56"/>
              <a:gd name="T29" fmla="*/ 172 h 172"/>
              <a:gd name="T30" fmla="*/ 5 w 56"/>
              <a:gd name="T31" fmla="*/ 172 h 172"/>
              <a:gd name="T32" fmla="*/ 2 w 56"/>
              <a:gd name="T33" fmla="*/ 172 h 172"/>
              <a:gd name="T34" fmla="*/ 1 w 56"/>
              <a:gd name="T35" fmla="*/ 172 h 172"/>
              <a:gd name="T36" fmla="*/ 0 w 56"/>
              <a:gd name="T37" fmla="*/ 170 h 172"/>
              <a:gd name="T38" fmla="*/ 0 w 56"/>
              <a:gd name="T39" fmla="*/ 169 h 172"/>
              <a:gd name="T40" fmla="*/ 0 w 56"/>
              <a:gd name="T41" fmla="*/ 169 h 172"/>
              <a:gd name="T42" fmla="*/ 0 w 56"/>
              <a:gd name="T43" fmla="*/ 87 h 172"/>
              <a:gd name="T44" fmla="*/ 0 w 56"/>
              <a:gd name="T45" fmla="*/ 87 h 172"/>
              <a:gd name="T46" fmla="*/ 0 w 56"/>
              <a:gd name="T47" fmla="*/ 4 h 172"/>
              <a:gd name="T48" fmla="*/ 0 w 56"/>
              <a:gd name="T49" fmla="*/ 4 h 172"/>
              <a:gd name="T50" fmla="*/ 1 w 56"/>
              <a:gd name="T51" fmla="*/ 2 h 172"/>
              <a:gd name="T52" fmla="*/ 1 w 56"/>
              <a:gd name="T53" fmla="*/ 1 h 172"/>
              <a:gd name="T54" fmla="*/ 2 w 56"/>
              <a:gd name="T55" fmla="*/ 0 h 172"/>
              <a:gd name="T56" fmla="*/ 5 w 56"/>
              <a:gd name="T57" fmla="*/ 0 h 172"/>
              <a:gd name="T58" fmla="*/ 5 w 56"/>
              <a:gd name="T5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172">
                <a:moveTo>
                  <a:pt x="5" y="0"/>
                </a:moveTo>
                <a:lnTo>
                  <a:pt x="5" y="0"/>
                </a:lnTo>
                <a:lnTo>
                  <a:pt x="53" y="25"/>
                </a:lnTo>
                <a:lnTo>
                  <a:pt x="53" y="25"/>
                </a:lnTo>
                <a:lnTo>
                  <a:pt x="55" y="27"/>
                </a:lnTo>
                <a:lnTo>
                  <a:pt x="56" y="30"/>
                </a:lnTo>
                <a:lnTo>
                  <a:pt x="56" y="30"/>
                </a:lnTo>
                <a:lnTo>
                  <a:pt x="56" y="90"/>
                </a:lnTo>
                <a:lnTo>
                  <a:pt x="56" y="90"/>
                </a:lnTo>
                <a:lnTo>
                  <a:pt x="56" y="149"/>
                </a:lnTo>
                <a:lnTo>
                  <a:pt x="56" y="149"/>
                </a:lnTo>
                <a:lnTo>
                  <a:pt x="55" y="152"/>
                </a:lnTo>
                <a:lnTo>
                  <a:pt x="53" y="154"/>
                </a:lnTo>
                <a:lnTo>
                  <a:pt x="53" y="154"/>
                </a:lnTo>
                <a:lnTo>
                  <a:pt x="5" y="172"/>
                </a:lnTo>
                <a:lnTo>
                  <a:pt x="5" y="172"/>
                </a:lnTo>
                <a:lnTo>
                  <a:pt x="2" y="172"/>
                </a:lnTo>
                <a:lnTo>
                  <a:pt x="1" y="172"/>
                </a:lnTo>
                <a:lnTo>
                  <a:pt x="0" y="170"/>
                </a:lnTo>
                <a:lnTo>
                  <a:pt x="0" y="169"/>
                </a:lnTo>
                <a:lnTo>
                  <a:pt x="0" y="169"/>
                </a:lnTo>
                <a:lnTo>
                  <a:pt x="0" y="87"/>
                </a:lnTo>
                <a:lnTo>
                  <a:pt x="0" y="87"/>
                </a:lnTo>
                <a:lnTo>
                  <a:pt x="0" y="4"/>
                </a:lnTo>
                <a:lnTo>
                  <a:pt x="0" y="4"/>
                </a:lnTo>
                <a:lnTo>
                  <a:pt x="1" y="2"/>
                </a:lnTo>
                <a:lnTo>
                  <a:pt x="1" y="1"/>
                </a:lnTo>
                <a:lnTo>
                  <a:pt x="2" y="0"/>
                </a:lnTo>
                <a:lnTo>
                  <a:pt x="5" y="0"/>
                </a:lnTo>
                <a:lnTo>
                  <a:pt x="5"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0" name="Freeform 407"/>
          <p:cNvSpPr/>
          <p:nvPr>
            <p:custDataLst>
              <p:tags r:id="rId80"/>
            </p:custDataLst>
          </p:nvPr>
        </p:nvSpPr>
        <p:spPr bwMode="gray">
          <a:xfrm>
            <a:off x="3520888" y="1636225"/>
            <a:ext cx="22440" cy="17723"/>
          </a:xfrm>
          <a:custGeom>
            <a:avLst/>
            <a:gdLst>
              <a:gd name="T0" fmla="*/ 2 w 37"/>
              <a:gd name="T1" fmla="*/ 0 h 32"/>
              <a:gd name="T2" fmla="*/ 2 w 37"/>
              <a:gd name="T3" fmla="*/ 0 h 32"/>
              <a:gd name="T4" fmla="*/ 36 w 37"/>
              <a:gd name="T5" fmla="*/ 14 h 32"/>
              <a:gd name="T6" fmla="*/ 36 w 37"/>
              <a:gd name="T7" fmla="*/ 14 h 32"/>
              <a:gd name="T8" fmla="*/ 37 w 37"/>
              <a:gd name="T9" fmla="*/ 15 h 32"/>
              <a:gd name="T10" fmla="*/ 37 w 37"/>
              <a:gd name="T11" fmla="*/ 17 h 32"/>
              <a:gd name="T12" fmla="*/ 37 w 37"/>
              <a:gd name="T13" fmla="*/ 17 h 32"/>
              <a:gd name="T14" fmla="*/ 37 w 37"/>
              <a:gd name="T15" fmla="*/ 31 h 32"/>
              <a:gd name="T16" fmla="*/ 37 w 37"/>
              <a:gd name="T17" fmla="*/ 31 h 32"/>
              <a:gd name="T18" fmla="*/ 37 w 37"/>
              <a:gd name="T19" fmla="*/ 32 h 32"/>
              <a:gd name="T20" fmla="*/ 36 w 37"/>
              <a:gd name="T21" fmla="*/ 32 h 32"/>
              <a:gd name="T22" fmla="*/ 36 w 37"/>
              <a:gd name="T23" fmla="*/ 32 h 32"/>
              <a:gd name="T24" fmla="*/ 2 w 37"/>
              <a:gd name="T25" fmla="*/ 22 h 32"/>
              <a:gd name="T26" fmla="*/ 2 w 37"/>
              <a:gd name="T27" fmla="*/ 22 h 32"/>
              <a:gd name="T28" fmla="*/ 1 w 37"/>
              <a:gd name="T29" fmla="*/ 21 h 32"/>
              <a:gd name="T30" fmla="*/ 0 w 37"/>
              <a:gd name="T31" fmla="*/ 18 h 32"/>
              <a:gd name="T32" fmla="*/ 0 w 37"/>
              <a:gd name="T33" fmla="*/ 18 h 32"/>
              <a:gd name="T34" fmla="*/ 0 w 37"/>
              <a:gd name="T35" fmla="*/ 2 h 32"/>
              <a:gd name="T36" fmla="*/ 0 w 37"/>
              <a:gd name="T37" fmla="*/ 2 h 32"/>
              <a:gd name="T38" fmla="*/ 1 w 37"/>
              <a:gd name="T39" fmla="*/ 0 h 32"/>
              <a:gd name="T40" fmla="*/ 2 w 37"/>
              <a:gd name="T41" fmla="*/ 0 h 32"/>
              <a:gd name="T42" fmla="*/ 2 w 37"/>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2">
                <a:moveTo>
                  <a:pt x="2" y="0"/>
                </a:moveTo>
                <a:lnTo>
                  <a:pt x="2" y="0"/>
                </a:lnTo>
                <a:lnTo>
                  <a:pt x="36" y="14"/>
                </a:lnTo>
                <a:lnTo>
                  <a:pt x="36" y="14"/>
                </a:lnTo>
                <a:lnTo>
                  <a:pt x="37" y="15"/>
                </a:lnTo>
                <a:lnTo>
                  <a:pt x="37" y="17"/>
                </a:lnTo>
                <a:lnTo>
                  <a:pt x="37" y="17"/>
                </a:lnTo>
                <a:lnTo>
                  <a:pt x="37" y="31"/>
                </a:lnTo>
                <a:lnTo>
                  <a:pt x="37" y="31"/>
                </a:lnTo>
                <a:lnTo>
                  <a:pt x="37" y="32"/>
                </a:lnTo>
                <a:lnTo>
                  <a:pt x="36" y="32"/>
                </a:lnTo>
                <a:lnTo>
                  <a:pt x="36" y="32"/>
                </a:lnTo>
                <a:lnTo>
                  <a:pt x="2" y="22"/>
                </a:lnTo>
                <a:lnTo>
                  <a:pt x="2" y="22"/>
                </a:lnTo>
                <a:lnTo>
                  <a:pt x="1" y="21"/>
                </a:lnTo>
                <a:lnTo>
                  <a:pt x="0" y="18"/>
                </a:lnTo>
                <a:lnTo>
                  <a:pt x="0" y="18"/>
                </a:lnTo>
                <a:lnTo>
                  <a:pt x="0" y="2"/>
                </a:lnTo>
                <a:lnTo>
                  <a:pt x="0" y="2"/>
                </a:lnTo>
                <a:lnTo>
                  <a:pt x="1" y="0"/>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1" name="Freeform 408"/>
          <p:cNvSpPr/>
          <p:nvPr>
            <p:custDataLst>
              <p:tags r:id="rId81"/>
            </p:custDataLst>
          </p:nvPr>
        </p:nvSpPr>
        <p:spPr bwMode="gray">
          <a:xfrm>
            <a:off x="3520888" y="1652286"/>
            <a:ext cx="22440" cy="14954"/>
          </a:xfrm>
          <a:custGeom>
            <a:avLst/>
            <a:gdLst>
              <a:gd name="T0" fmla="*/ 2 w 37"/>
              <a:gd name="T1" fmla="*/ 0 h 27"/>
              <a:gd name="T2" fmla="*/ 2 w 37"/>
              <a:gd name="T3" fmla="*/ 0 h 27"/>
              <a:gd name="T4" fmla="*/ 36 w 37"/>
              <a:gd name="T5" fmla="*/ 9 h 27"/>
              <a:gd name="T6" fmla="*/ 36 w 37"/>
              <a:gd name="T7" fmla="*/ 9 h 27"/>
              <a:gd name="T8" fmla="*/ 37 w 37"/>
              <a:gd name="T9" fmla="*/ 10 h 27"/>
              <a:gd name="T10" fmla="*/ 37 w 37"/>
              <a:gd name="T11" fmla="*/ 12 h 27"/>
              <a:gd name="T12" fmla="*/ 37 w 37"/>
              <a:gd name="T13" fmla="*/ 12 h 27"/>
              <a:gd name="T14" fmla="*/ 37 w 37"/>
              <a:gd name="T15" fmla="*/ 26 h 27"/>
              <a:gd name="T16" fmla="*/ 37 w 37"/>
              <a:gd name="T17" fmla="*/ 26 h 27"/>
              <a:gd name="T18" fmla="*/ 37 w 37"/>
              <a:gd name="T19" fmla="*/ 27 h 27"/>
              <a:gd name="T20" fmla="*/ 36 w 37"/>
              <a:gd name="T21" fmla="*/ 27 h 27"/>
              <a:gd name="T22" fmla="*/ 36 w 37"/>
              <a:gd name="T23" fmla="*/ 27 h 27"/>
              <a:gd name="T24" fmla="*/ 2 w 37"/>
              <a:gd name="T25" fmla="*/ 22 h 27"/>
              <a:gd name="T26" fmla="*/ 2 w 37"/>
              <a:gd name="T27" fmla="*/ 22 h 27"/>
              <a:gd name="T28" fmla="*/ 1 w 37"/>
              <a:gd name="T29" fmla="*/ 21 h 27"/>
              <a:gd name="T30" fmla="*/ 0 w 37"/>
              <a:gd name="T31" fmla="*/ 20 h 27"/>
              <a:gd name="T32" fmla="*/ 0 w 37"/>
              <a:gd name="T33" fmla="*/ 20 h 27"/>
              <a:gd name="T34" fmla="*/ 0 w 37"/>
              <a:gd name="T35" fmla="*/ 2 h 27"/>
              <a:gd name="T36" fmla="*/ 0 w 37"/>
              <a:gd name="T37" fmla="*/ 2 h 27"/>
              <a:gd name="T38" fmla="*/ 1 w 37"/>
              <a:gd name="T39" fmla="*/ 1 h 27"/>
              <a:gd name="T40" fmla="*/ 2 w 37"/>
              <a:gd name="T41" fmla="*/ 0 h 27"/>
              <a:gd name="T42" fmla="*/ 2 w 37"/>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27">
                <a:moveTo>
                  <a:pt x="2" y="0"/>
                </a:moveTo>
                <a:lnTo>
                  <a:pt x="2" y="0"/>
                </a:lnTo>
                <a:lnTo>
                  <a:pt x="36" y="9"/>
                </a:lnTo>
                <a:lnTo>
                  <a:pt x="36" y="9"/>
                </a:lnTo>
                <a:lnTo>
                  <a:pt x="37" y="10"/>
                </a:lnTo>
                <a:lnTo>
                  <a:pt x="37" y="12"/>
                </a:lnTo>
                <a:lnTo>
                  <a:pt x="37" y="12"/>
                </a:lnTo>
                <a:lnTo>
                  <a:pt x="37" y="26"/>
                </a:lnTo>
                <a:lnTo>
                  <a:pt x="37" y="26"/>
                </a:lnTo>
                <a:lnTo>
                  <a:pt x="37" y="27"/>
                </a:lnTo>
                <a:lnTo>
                  <a:pt x="36" y="27"/>
                </a:lnTo>
                <a:lnTo>
                  <a:pt x="36" y="27"/>
                </a:lnTo>
                <a:lnTo>
                  <a:pt x="2" y="22"/>
                </a:lnTo>
                <a:lnTo>
                  <a:pt x="2" y="22"/>
                </a:lnTo>
                <a:lnTo>
                  <a:pt x="1" y="21"/>
                </a:lnTo>
                <a:lnTo>
                  <a:pt x="0" y="20"/>
                </a:lnTo>
                <a:lnTo>
                  <a:pt x="0" y="20"/>
                </a:lnTo>
                <a:lnTo>
                  <a:pt x="0" y="2"/>
                </a:lnTo>
                <a:lnTo>
                  <a:pt x="0" y="2"/>
                </a:lnTo>
                <a:lnTo>
                  <a:pt x="1" y="1"/>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2" name="Freeform 409"/>
          <p:cNvSpPr/>
          <p:nvPr>
            <p:custDataLst>
              <p:tags r:id="rId82"/>
            </p:custDataLst>
          </p:nvPr>
        </p:nvSpPr>
        <p:spPr bwMode="gray">
          <a:xfrm>
            <a:off x="3520888" y="1668902"/>
            <a:ext cx="22440" cy="11630"/>
          </a:xfrm>
          <a:custGeom>
            <a:avLst/>
            <a:gdLst>
              <a:gd name="T0" fmla="*/ 2 w 37"/>
              <a:gd name="T1" fmla="*/ 0 h 21"/>
              <a:gd name="T2" fmla="*/ 2 w 37"/>
              <a:gd name="T3" fmla="*/ 0 h 21"/>
              <a:gd name="T4" fmla="*/ 36 w 37"/>
              <a:gd name="T5" fmla="*/ 3 h 21"/>
              <a:gd name="T6" fmla="*/ 36 w 37"/>
              <a:gd name="T7" fmla="*/ 3 h 21"/>
              <a:gd name="T8" fmla="*/ 37 w 37"/>
              <a:gd name="T9" fmla="*/ 4 h 21"/>
              <a:gd name="T10" fmla="*/ 37 w 37"/>
              <a:gd name="T11" fmla="*/ 5 h 21"/>
              <a:gd name="T12" fmla="*/ 37 w 37"/>
              <a:gd name="T13" fmla="*/ 5 h 21"/>
              <a:gd name="T14" fmla="*/ 37 w 37"/>
              <a:gd name="T15" fmla="*/ 20 h 21"/>
              <a:gd name="T16" fmla="*/ 37 w 37"/>
              <a:gd name="T17" fmla="*/ 20 h 21"/>
              <a:gd name="T18" fmla="*/ 37 w 37"/>
              <a:gd name="T19" fmla="*/ 21 h 21"/>
              <a:gd name="T20" fmla="*/ 36 w 37"/>
              <a:gd name="T21" fmla="*/ 21 h 21"/>
              <a:gd name="T22" fmla="*/ 36 w 37"/>
              <a:gd name="T23" fmla="*/ 21 h 21"/>
              <a:gd name="T24" fmla="*/ 2 w 37"/>
              <a:gd name="T25" fmla="*/ 21 h 21"/>
              <a:gd name="T26" fmla="*/ 2 w 37"/>
              <a:gd name="T27" fmla="*/ 21 h 21"/>
              <a:gd name="T28" fmla="*/ 1 w 37"/>
              <a:gd name="T29" fmla="*/ 21 h 21"/>
              <a:gd name="T30" fmla="*/ 0 w 37"/>
              <a:gd name="T31" fmla="*/ 19 h 21"/>
              <a:gd name="T32" fmla="*/ 0 w 37"/>
              <a:gd name="T33" fmla="*/ 19 h 21"/>
              <a:gd name="T34" fmla="*/ 0 w 37"/>
              <a:gd name="T35" fmla="*/ 2 h 21"/>
              <a:gd name="T36" fmla="*/ 0 w 37"/>
              <a:gd name="T37" fmla="*/ 2 h 21"/>
              <a:gd name="T38" fmla="*/ 1 w 37"/>
              <a:gd name="T39" fmla="*/ 0 h 21"/>
              <a:gd name="T40" fmla="*/ 2 w 37"/>
              <a:gd name="T41" fmla="*/ 0 h 21"/>
              <a:gd name="T42" fmla="*/ 2 w 37"/>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21">
                <a:moveTo>
                  <a:pt x="2" y="0"/>
                </a:moveTo>
                <a:lnTo>
                  <a:pt x="2" y="0"/>
                </a:lnTo>
                <a:lnTo>
                  <a:pt x="36" y="3"/>
                </a:lnTo>
                <a:lnTo>
                  <a:pt x="36" y="3"/>
                </a:lnTo>
                <a:lnTo>
                  <a:pt x="37" y="4"/>
                </a:lnTo>
                <a:lnTo>
                  <a:pt x="37" y="5"/>
                </a:lnTo>
                <a:lnTo>
                  <a:pt x="37" y="5"/>
                </a:lnTo>
                <a:lnTo>
                  <a:pt x="37" y="20"/>
                </a:lnTo>
                <a:lnTo>
                  <a:pt x="37" y="20"/>
                </a:lnTo>
                <a:lnTo>
                  <a:pt x="37" y="21"/>
                </a:lnTo>
                <a:lnTo>
                  <a:pt x="36" y="21"/>
                </a:lnTo>
                <a:lnTo>
                  <a:pt x="36" y="21"/>
                </a:lnTo>
                <a:lnTo>
                  <a:pt x="2" y="21"/>
                </a:lnTo>
                <a:lnTo>
                  <a:pt x="2" y="21"/>
                </a:lnTo>
                <a:lnTo>
                  <a:pt x="1" y="21"/>
                </a:lnTo>
                <a:lnTo>
                  <a:pt x="0" y="19"/>
                </a:lnTo>
                <a:lnTo>
                  <a:pt x="0" y="19"/>
                </a:lnTo>
                <a:lnTo>
                  <a:pt x="0" y="2"/>
                </a:lnTo>
                <a:lnTo>
                  <a:pt x="0" y="2"/>
                </a:lnTo>
                <a:lnTo>
                  <a:pt x="1" y="0"/>
                </a:lnTo>
                <a:lnTo>
                  <a:pt x="2" y="0"/>
                </a:lnTo>
                <a:lnTo>
                  <a:pt x="2" y="0"/>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3" name="Freeform 410"/>
          <p:cNvSpPr/>
          <p:nvPr>
            <p:custDataLst>
              <p:tags r:id="rId83"/>
            </p:custDataLst>
          </p:nvPr>
        </p:nvSpPr>
        <p:spPr bwMode="gray">
          <a:xfrm>
            <a:off x="3520888" y="1684410"/>
            <a:ext cx="22440" cy="12738"/>
          </a:xfrm>
          <a:custGeom>
            <a:avLst/>
            <a:gdLst>
              <a:gd name="T0" fmla="*/ 2 w 37"/>
              <a:gd name="T1" fmla="*/ 1 h 23"/>
              <a:gd name="T2" fmla="*/ 2 w 37"/>
              <a:gd name="T3" fmla="*/ 1 h 23"/>
              <a:gd name="T4" fmla="*/ 36 w 37"/>
              <a:gd name="T5" fmla="*/ 0 h 23"/>
              <a:gd name="T6" fmla="*/ 36 w 37"/>
              <a:gd name="T7" fmla="*/ 0 h 23"/>
              <a:gd name="T8" fmla="*/ 37 w 37"/>
              <a:gd name="T9" fmla="*/ 0 h 23"/>
              <a:gd name="T10" fmla="*/ 37 w 37"/>
              <a:gd name="T11" fmla="*/ 1 h 23"/>
              <a:gd name="T12" fmla="*/ 37 w 37"/>
              <a:gd name="T13" fmla="*/ 1 h 23"/>
              <a:gd name="T14" fmla="*/ 37 w 37"/>
              <a:gd name="T15" fmla="*/ 16 h 23"/>
              <a:gd name="T16" fmla="*/ 37 w 37"/>
              <a:gd name="T17" fmla="*/ 16 h 23"/>
              <a:gd name="T18" fmla="*/ 37 w 37"/>
              <a:gd name="T19" fmla="*/ 17 h 23"/>
              <a:gd name="T20" fmla="*/ 36 w 37"/>
              <a:gd name="T21" fmla="*/ 18 h 23"/>
              <a:gd name="T22" fmla="*/ 36 w 37"/>
              <a:gd name="T23" fmla="*/ 18 h 23"/>
              <a:gd name="T24" fmla="*/ 2 w 37"/>
              <a:gd name="T25" fmla="*/ 23 h 23"/>
              <a:gd name="T26" fmla="*/ 2 w 37"/>
              <a:gd name="T27" fmla="*/ 23 h 23"/>
              <a:gd name="T28" fmla="*/ 1 w 37"/>
              <a:gd name="T29" fmla="*/ 22 h 23"/>
              <a:gd name="T30" fmla="*/ 0 w 37"/>
              <a:gd name="T31" fmla="*/ 21 h 23"/>
              <a:gd name="T32" fmla="*/ 0 w 37"/>
              <a:gd name="T33" fmla="*/ 21 h 23"/>
              <a:gd name="T34" fmla="*/ 0 w 37"/>
              <a:gd name="T35" fmla="*/ 4 h 23"/>
              <a:gd name="T36" fmla="*/ 0 w 37"/>
              <a:gd name="T37" fmla="*/ 4 h 23"/>
              <a:gd name="T38" fmla="*/ 1 w 37"/>
              <a:gd name="T39" fmla="*/ 2 h 23"/>
              <a:gd name="T40" fmla="*/ 2 w 37"/>
              <a:gd name="T41" fmla="*/ 1 h 23"/>
              <a:gd name="T42" fmla="*/ 2 w 37"/>
              <a:gd name="T4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23">
                <a:moveTo>
                  <a:pt x="2" y="1"/>
                </a:moveTo>
                <a:lnTo>
                  <a:pt x="2" y="1"/>
                </a:lnTo>
                <a:lnTo>
                  <a:pt x="36" y="0"/>
                </a:lnTo>
                <a:lnTo>
                  <a:pt x="36" y="0"/>
                </a:lnTo>
                <a:lnTo>
                  <a:pt x="37" y="0"/>
                </a:lnTo>
                <a:lnTo>
                  <a:pt x="37" y="1"/>
                </a:lnTo>
                <a:lnTo>
                  <a:pt x="37" y="1"/>
                </a:lnTo>
                <a:lnTo>
                  <a:pt x="37" y="16"/>
                </a:lnTo>
                <a:lnTo>
                  <a:pt x="37" y="16"/>
                </a:lnTo>
                <a:lnTo>
                  <a:pt x="37" y="17"/>
                </a:lnTo>
                <a:lnTo>
                  <a:pt x="36" y="18"/>
                </a:lnTo>
                <a:lnTo>
                  <a:pt x="36" y="18"/>
                </a:lnTo>
                <a:lnTo>
                  <a:pt x="2" y="23"/>
                </a:lnTo>
                <a:lnTo>
                  <a:pt x="2" y="23"/>
                </a:lnTo>
                <a:lnTo>
                  <a:pt x="1" y="22"/>
                </a:lnTo>
                <a:lnTo>
                  <a:pt x="0" y="21"/>
                </a:lnTo>
                <a:lnTo>
                  <a:pt x="0" y="21"/>
                </a:lnTo>
                <a:lnTo>
                  <a:pt x="0" y="4"/>
                </a:lnTo>
                <a:lnTo>
                  <a:pt x="0" y="4"/>
                </a:lnTo>
                <a:lnTo>
                  <a:pt x="1" y="2"/>
                </a:lnTo>
                <a:lnTo>
                  <a:pt x="2" y="1"/>
                </a:lnTo>
                <a:lnTo>
                  <a:pt x="2" y="1"/>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4" name="Freeform 411"/>
          <p:cNvSpPr/>
          <p:nvPr>
            <p:custDataLst>
              <p:tags r:id="rId84"/>
            </p:custDataLst>
          </p:nvPr>
        </p:nvSpPr>
        <p:spPr bwMode="gray">
          <a:xfrm>
            <a:off x="3520888" y="1699918"/>
            <a:ext cx="22440" cy="7200"/>
          </a:xfrm>
          <a:custGeom>
            <a:avLst/>
            <a:gdLst>
              <a:gd name="T0" fmla="*/ 2 w 37"/>
              <a:gd name="T1" fmla="*/ 7 h 13"/>
              <a:gd name="T2" fmla="*/ 2 w 37"/>
              <a:gd name="T3" fmla="*/ 7 h 13"/>
              <a:gd name="T4" fmla="*/ 36 w 37"/>
              <a:gd name="T5" fmla="*/ 0 h 13"/>
              <a:gd name="T6" fmla="*/ 36 w 37"/>
              <a:gd name="T7" fmla="*/ 0 h 13"/>
              <a:gd name="T8" fmla="*/ 37 w 37"/>
              <a:gd name="T9" fmla="*/ 0 h 13"/>
              <a:gd name="T10" fmla="*/ 37 w 37"/>
              <a:gd name="T11" fmla="*/ 1 h 13"/>
              <a:gd name="T12" fmla="*/ 37 w 37"/>
              <a:gd name="T13" fmla="*/ 1 h 13"/>
              <a:gd name="T14" fmla="*/ 37 w 37"/>
              <a:gd name="T15" fmla="*/ 2 h 13"/>
              <a:gd name="T16" fmla="*/ 37 w 37"/>
              <a:gd name="T17" fmla="*/ 2 h 13"/>
              <a:gd name="T18" fmla="*/ 37 w 37"/>
              <a:gd name="T19" fmla="*/ 4 h 13"/>
              <a:gd name="T20" fmla="*/ 36 w 37"/>
              <a:gd name="T21" fmla="*/ 5 h 13"/>
              <a:gd name="T22" fmla="*/ 36 w 37"/>
              <a:gd name="T23" fmla="*/ 5 h 13"/>
              <a:gd name="T24" fmla="*/ 2 w 37"/>
              <a:gd name="T25" fmla="*/ 13 h 13"/>
              <a:gd name="T26" fmla="*/ 2 w 37"/>
              <a:gd name="T27" fmla="*/ 13 h 13"/>
              <a:gd name="T28" fmla="*/ 1 w 37"/>
              <a:gd name="T29" fmla="*/ 13 h 13"/>
              <a:gd name="T30" fmla="*/ 0 w 37"/>
              <a:gd name="T31" fmla="*/ 11 h 13"/>
              <a:gd name="T32" fmla="*/ 0 w 37"/>
              <a:gd name="T33" fmla="*/ 11 h 13"/>
              <a:gd name="T34" fmla="*/ 0 w 37"/>
              <a:gd name="T35" fmla="*/ 9 h 13"/>
              <a:gd name="T36" fmla="*/ 0 w 37"/>
              <a:gd name="T37" fmla="*/ 9 h 13"/>
              <a:gd name="T38" fmla="*/ 1 w 37"/>
              <a:gd name="T39" fmla="*/ 8 h 13"/>
              <a:gd name="T40" fmla="*/ 2 w 37"/>
              <a:gd name="T41" fmla="*/ 7 h 13"/>
              <a:gd name="T42" fmla="*/ 2 w 37"/>
              <a:gd name="T4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3">
                <a:moveTo>
                  <a:pt x="2" y="7"/>
                </a:moveTo>
                <a:lnTo>
                  <a:pt x="2" y="7"/>
                </a:lnTo>
                <a:lnTo>
                  <a:pt x="36" y="0"/>
                </a:lnTo>
                <a:lnTo>
                  <a:pt x="36" y="0"/>
                </a:lnTo>
                <a:lnTo>
                  <a:pt x="37" y="0"/>
                </a:lnTo>
                <a:lnTo>
                  <a:pt x="37" y="1"/>
                </a:lnTo>
                <a:lnTo>
                  <a:pt x="37" y="1"/>
                </a:lnTo>
                <a:lnTo>
                  <a:pt x="37" y="2"/>
                </a:lnTo>
                <a:lnTo>
                  <a:pt x="37" y="2"/>
                </a:lnTo>
                <a:lnTo>
                  <a:pt x="37" y="4"/>
                </a:lnTo>
                <a:lnTo>
                  <a:pt x="36" y="5"/>
                </a:lnTo>
                <a:lnTo>
                  <a:pt x="36" y="5"/>
                </a:lnTo>
                <a:lnTo>
                  <a:pt x="2" y="13"/>
                </a:lnTo>
                <a:lnTo>
                  <a:pt x="2" y="13"/>
                </a:lnTo>
                <a:lnTo>
                  <a:pt x="1" y="13"/>
                </a:lnTo>
                <a:lnTo>
                  <a:pt x="0" y="11"/>
                </a:lnTo>
                <a:lnTo>
                  <a:pt x="0" y="11"/>
                </a:lnTo>
                <a:lnTo>
                  <a:pt x="0" y="9"/>
                </a:lnTo>
                <a:lnTo>
                  <a:pt x="0" y="9"/>
                </a:lnTo>
                <a:lnTo>
                  <a:pt x="1" y="8"/>
                </a:lnTo>
                <a:lnTo>
                  <a:pt x="2" y="7"/>
                </a:lnTo>
                <a:lnTo>
                  <a:pt x="2" y="7"/>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5" name="Freeform 412"/>
          <p:cNvSpPr/>
          <p:nvPr>
            <p:custDataLst>
              <p:tags r:id="rId85"/>
            </p:custDataLst>
          </p:nvPr>
        </p:nvSpPr>
        <p:spPr bwMode="gray">
          <a:xfrm>
            <a:off x="3520888" y="1704348"/>
            <a:ext cx="22440" cy="8862"/>
          </a:xfrm>
          <a:custGeom>
            <a:avLst/>
            <a:gdLst>
              <a:gd name="T0" fmla="*/ 2 w 37"/>
              <a:gd name="T1" fmla="*/ 9 h 16"/>
              <a:gd name="T2" fmla="*/ 2 w 37"/>
              <a:gd name="T3" fmla="*/ 9 h 16"/>
              <a:gd name="T4" fmla="*/ 36 w 37"/>
              <a:gd name="T5" fmla="*/ 0 h 16"/>
              <a:gd name="T6" fmla="*/ 36 w 37"/>
              <a:gd name="T7" fmla="*/ 0 h 16"/>
              <a:gd name="T8" fmla="*/ 37 w 37"/>
              <a:gd name="T9" fmla="*/ 0 h 16"/>
              <a:gd name="T10" fmla="*/ 37 w 37"/>
              <a:gd name="T11" fmla="*/ 1 h 16"/>
              <a:gd name="T12" fmla="*/ 37 w 37"/>
              <a:gd name="T13" fmla="*/ 1 h 16"/>
              <a:gd name="T14" fmla="*/ 37 w 37"/>
              <a:gd name="T15" fmla="*/ 3 h 16"/>
              <a:gd name="T16" fmla="*/ 37 w 37"/>
              <a:gd name="T17" fmla="*/ 3 h 16"/>
              <a:gd name="T18" fmla="*/ 37 w 37"/>
              <a:gd name="T19" fmla="*/ 4 h 16"/>
              <a:gd name="T20" fmla="*/ 36 w 37"/>
              <a:gd name="T21" fmla="*/ 5 h 16"/>
              <a:gd name="T22" fmla="*/ 36 w 37"/>
              <a:gd name="T23" fmla="*/ 5 h 16"/>
              <a:gd name="T24" fmla="*/ 2 w 37"/>
              <a:gd name="T25" fmla="*/ 16 h 16"/>
              <a:gd name="T26" fmla="*/ 2 w 37"/>
              <a:gd name="T27" fmla="*/ 16 h 16"/>
              <a:gd name="T28" fmla="*/ 1 w 37"/>
              <a:gd name="T29" fmla="*/ 16 h 16"/>
              <a:gd name="T30" fmla="*/ 0 w 37"/>
              <a:gd name="T31" fmla="*/ 13 h 16"/>
              <a:gd name="T32" fmla="*/ 0 w 37"/>
              <a:gd name="T33" fmla="*/ 13 h 16"/>
              <a:gd name="T34" fmla="*/ 0 w 37"/>
              <a:gd name="T35" fmla="*/ 12 h 16"/>
              <a:gd name="T36" fmla="*/ 0 w 37"/>
              <a:gd name="T37" fmla="*/ 12 h 16"/>
              <a:gd name="T38" fmla="*/ 1 w 37"/>
              <a:gd name="T39" fmla="*/ 10 h 16"/>
              <a:gd name="T40" fmla="*/ 2 w 37"/>
              <a:gd name="T41" fmla="*/ 9 h 16"/>
              <a:gd name="T42" fmla="*/ 2 w 37"/>
              <a:gd name="T4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2" y="9"/>
                </a:moveTo>
                <a:lnTo>
                  <a:pt x="2" y="9"/>
                </a:lnTo>
                <a:lnTo>
                  <a:pt x="36" y="0"/>
                </a:lnTo>
                <a:lnTo>
                  <a:pt x="36" y="0"/>
                </a:lnTo>
                <a:lnTo>
                  <a:pt x="37" y="0"/>
                </a:lnTo>
                <a:lnTo>
                  <a:pt x="37" y="1"/>
                </a:lnTo>
                <a:lnTo>
                  <a:pt x="37" y="1"/>
                </a:lnTo>
                <a:lnTo>
                  <a:pt x="37" y="3"/>
                </a:lnTo>
                <a:lnTo>
                  <a:pt x="37" y="3"/>
                </a:lnTo>
                <a:lnTo>
                  <a:pt x="37" y="4"/>
                </a:lnTo>
                <a:lnTo>
                  <a:pt x="36" y="5"/>
                </a:lnTo>
                <a:lnTo>
                  <a:pt x="36" y="5"/>
                </a:lnTo>
                <a:lnTo>
                  <a:pt x="2" y="16"/>
                </a:lnTo>
                <a:lnTo>
                  <a:pt x="2" y="16"/>
                </a:lnTo>
                <a:lnTo>
                  <a:pt x="1" y="16"/>
                </a:lnTo>
                <a:lnTo>
                  <a:pt x="0" y="13"/>
                </a:lnTo>
                <a:lnTo>
                  <a:pt x="0" y="13"/>
                </a:lnTo>
                <a:lnTo>
                  <a:pt x="0" y="12"/>
                </a:lnTo>
                <a:lnTo>
                  <a:pt x="0" y="12"/>
                </a:lnTo>
                <a:lnTo>
                  <a:pt x="1" y="10"/>
                </a:lnTo>
                <a:lnTo>
                  <a:pt x="2" y="9"/>
                </a:lnTo>
                <a:lnTo>
                  <a:pt x="2" y="9"/>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6" name="Freeform 413"/>
          <p:cNvSpPr/>
          <p:nvPr>
            <p:custDataLst>
              <p:tags r:id="rId86"/>
            </p:custDataLst>
          </p:nvPr>
        </p:nvSpPr>
        <p:spPr bwMode="gray">
          <a:xfrm>
            <a:off x="3303157" y="1554257"/>
            <a:ext cx="63075" cy="219875"/>
          </a:xfrm>
          <a:custGeom>
            <a:avLst/>
            <a:gdLst>
              <a:gd name="T0" fmla="*/ 104 w 104"/>
              <a:gd name="T1" fmla="*/ 397 h 397"/>
              <a:gd name="T2" fmla="*/ 0 w 104"/>
              <a:gd name="T3" fmla="*/ 392 h 397"/>
              <a:gd name="T4" fmla="*/ 0 w 104"/>
              <a:gd name="T5" fmla="*/ 0 h 397"/>
              <a:gd name="T6" fmla="*/ 104 w 104"/>
              <a:gd name="T7" fmla="*/ 3 h 397"/>
              <a:gd name="T8" fmla="*/ 104 w 104"/>
              <a:gd name="T9" fmla="*/ 397 h 397"/>
            </a:gdLst>
            <a:ahLst/>
            <a:cxnLst>
              <a:cxn ang="0">
                <a:pos x="T0" y="T1"/>
              </a:cxn>
              <a:cxn ang="0">
                <a:pos x="T2" y="T3"/>
              </a:cxn>
              <a:cxn ang="0">
                <a:pos x="T4" y="T5"/>
              </a:cxn>
              <a:cxn ang="0">
                <a:pos x="T6" y="T7"/>
              </a:cxn>
              <a:cxn ang="0">
                <a:pos x="T8" y="T9"/>
              </a:cxn>
            </a:cxnLst>
            <a:rect l="0" t="0" r="r" b="b"/>
            <a:pathLst>
              <a:path w="104" h="397">
                <a:moveTo>
                  <a:pt x="104" y="397"/>
                </a:moveTo>
                <a:lnTo>
                  <a:pt x="0" y="392"/>
                </a:lnTo>
                <a:lnTo>
                  <a:pt x="0" y="0"/>
                </a:lnTo>
                <a:lnTo>
                  <a:pt x="104" y="3"/>
                </a:lnTo>
                <a:lnTo>
                  <a:pt x="104" y="397"/>
                </a:lnTo>
                <a:close/>
              </a:path>
            </a:pathLst>
          </a:custGeom>
          <a:noFill/>
          <a:ln>
            <a:solidFill>
              <a:schemeClr val="bg1"/>
            </a:solidFill>
          </a:ln>
        </p:spPr>
        <p:txBody>
          <a:bodyPr vert="horz" wrap="square" lIns="91404" tIns="45702" rIns="91404" bIns="4570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ctr">
              <a:spcBef>
                <a:spcPct val="0"/>
              </a:spcBef>
              <a:spcAft>
                <a:spcPct val="0"/>
              </a:spcAft>
            </a:pPr>
            <a:endParaRPr lang="en-US" altLang="zh-CN" sz="1799" dirty="0">
              <a:ln>
                <a:solidFill>
                  <a:prstClr val="white"/>
                </a:solidFill>
              </a:ln>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8" name="矩形 617"/>
          <p:cNvSpPr/>
          <p:nvPr>
            <p:custDataLst>
              <p:tags r:id="rId87"/>
            </p:custDataLst>
          </p:nvPr>
        </p:nvSpPr>
        <p:spPr bwMode="gray">
          <a:xfrm>
            <a:off x="3412052" y="5733408"/>
            <a:ext cx="1207066" cy="261610"/>
          </a:xfrm>
          <a:prstGeom prst="rect">
            <a:avLst/>
          </a:prstGeom>
          <a:ln>
            <a:noFill/>
          </a:ln>
        </p:spPr>
        <p:txBody>
          <a:bodyPr wrap="square">
            <a:spAutoFit/>
          </a:bodyPr>
          <a:lstStyle/>
          <a:p>
            <a:pPr algn="ctr" defTabSz="914007" fontAlgn="ctr">
              <a:spcBef>
                <a:spcPct val="0"/>
              </a:spcBef>
              <a:spcAft>
                <a:spcPct val="0"/>
              </a:spcAft>
            </a:pPr>
            <a:r>
              <a:rPr lang="en-US" altLang="zh-CN" sz="1100" kern="0" dirty="0">
                <a:latin typeface="Huawei Sans" panose="020C0503030203020204" pitchFamily="34" charset="0"/>
                <a:ea typeface="方正兰亭黑简体" panose="02000000000000000000" pitchFamily="2" charset="-122"/>
                <a:cs typeface="+mn-ea"/>
                <a:sym typeface="Huawei Sans" panose="020C0503030203020204" pitchFamily="34" charset="0"/>
              </a:rPr>
              <a:t>SD-WAN</a:t>
            </a:r>
          </a:p>
        </p:txBody>
      </p:sp>
      <p:sp>
        <p:nvSpPr>
          <p:cNvPr id="620" name="矩形 619"/>
          <p:cNvSpPr/>
          <p:nvPr>
            <p:custDataLst>
              <p:tags r:id="rId88"/>
            </p:custDataLst>
          </p:nvPr>
        </p:nvSpPr>
        <p:spPr bwMode="gray">
          <a:xfrm flipH="1">
            <a:off x="2316830" y="4751547"/>
            <a:ext cx="508207" cy="230832"/>
          </a:xfrm>
          <a:prstGeom prst="rect">
            <a:avLst/>
          </a:prstGeom>
          <a:ln>
            <a:noFill/>
          </a:ln>
        </p:spPr>
        <p:txBody>
          <a:bodyPr wrap="square">
            <a:spAutoFit/>
          </a:bodyPr>
          <a:lstStyle/>
          <a:p>
            <a:pPr algn="ctr" defTabSz="914007" fontAlgn="ctr">
              <a:spcBef>
                <a:spcPct val="0"/>
              </a:spcBef>
              <a:spcAft>
                <a:spcPct val="0"/>
              </a:spcAft>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AP</a:t>
            </a:r>
          </a:p>
        </p:txBody>
      </p:sp>
      <p:sp>
        <p:nvSpPr>
          <p:cNvPr id="622" name="Freeform 309"/>
          <p:cNvSpPr/>
          <p:nvPr>
            <p:custDataLst>
              <p:tags r:id="rId89"/>
            </p:custDataLst>
          </p:nvPr>
        </p:nvSpPr>
        <p:spPr bwMode="gray">
          <a:xfrm rot="536204">
            <a:off x="7388263" y="4589417"/>
            <a:ext cx="1279151" cy="824728"/>
          </a:xfrm>
          <a:custGeom>
            <a:avLst/>
            <a:gdLst>
              <a:gd name="T0" fmla="*/ 52417 w 3217"/>
              <a:gd name="T1" fmla="*/ 221271 h 2156"/>
              <a:gd name="T2" fmla="*/ 23420 w 3217"/>
              <a:gd name="T3" fmla="*/ 242443 h 2156"/>
              <a:gd name="T4" fmla="*/ 6413 w 3217"/>
              <a:gd name="T5" fmla="*/ 269282 h 2156"/>
              <a:gd name="T6" fmla="*/ 0 w 3217"/>
              <a:gd name="T7" fmla="*/ 301489 h 2156"/>
              <a:gd name="T8" fmla="*/ 11710 w 3217"/>
              <a:gd name="T9" fmla="*/ 345325 h 2156"/>
              <a:gd name="T10" fmla="*/ 44889 w 3217"/>
              <a:gd name="T11" fmla="*/ 378128 h 2156"/>
              <a:gd name="T12" fmla="*/ 27602 w 3217"/>
              <a:gd name="T13" fmla="*/ 400792 h 2156"/>
              <a:gd name="T14" fmla="*/ 19796 w 3217"/>
              <a:gd name="T15" fmla="*/ 432998 h 2156"/>
              <a:gd name="T16" fmla="*/ 25093 w 3217"/>
              <a:gd name="T17" fmla="*/ 467292 h 2156"/>
              <a:gd name="T18" fmla="*/ 43216 w 3217"/>
              <a:gd name="T19" fmla="*/ 496517 h 2156"/>
              <a:gd name="T20" fmla="*/ 71097 w 3217"/>
              <a:gd name="T21" fmla="*/ 516497 h 2156"/>
              <a:gd name="T22" fmla="*/ 105949 w 3217"/>
              <a:gd name="T23" fmla="*/ 525145 h 2156"/>
              <a:gd name="T24" fmla="*/ 132157 w 3217"/>
              <a:gd name="T25" fmla="*/ 542143 h 2156"/>
              <a:gd name="T26" fmla="*/ 188198 w 3217"/>
              <a:gd name="T27" fmla="*/ 587470 h 2156"/>
              <a:gd name="T28" fmla="*/ 227789 w 3217"/>
              <a:gd name="T29" fmla="*/ 601188 h 2156"/>
              <a:gd name="T30" fmla="*/ 270448 w 3217"/>
              <a:gd name="T31" fmla="*/ 603574 h 2156"/>
              <a:gd name="T32" fmla="*/ 312827 w 3217"/>
              <a:gd name="T33" fmla="*/ 595522 h 2156"/>
              <a:gd name="T34" fmla="*/ 347121 w 3217"/>
              <a:gd name="T35" fmla="*/ 588663 h 2156"/>
              <a:gd name="T36" fmla="*/ 400095 w 3217"/>
              <a:gd name="T37" fmla="*/ 630412 h 2156"/>
              <a:gd name="T38" fmla="*/ 464222 w 3217"/>
              <a:gd name="T39" fmla="*/ 642341 h 2156"/>
              <a:gd name="T40" fmla="*/ 507995 w 3217"/>
              <a:gd name="T41" fmla="*/ 633693 h 2156"/>
              <a:gd name="T42" fmla="*/ 545914 w 3217"/>
              <a:gd name="T43" fmla="*/ 612520 h 2156"/>
              <a:gd name="T44" fmla="*/ 576025 w 3217"/>
              <a:gd name="T45" fmla="*/ 580611 h 2156"/>
              <a:gd name="T46" fmla="*/ 592475 w 3217"/>
              <a:gd name="T47" fmla="*/ 546318 h 2156"/>
              <a:gd name="T48" fmla="*/ 651862 w 3217"/>
              <a:gd name="T49" fmla="*/ 563315 h 2156"/>
              <a:gd name="T50" fmla="*/ 697309 w 3217"/>
              <a:gd name="T51" fmla="*/ 556457 h 2156"/>
              <a:gd name="T52" fmla="*/ 736342 w 3217"/>
              <a:gd name="T53" fmla="*/ 533793 h 2156"/>
              <a:gd name="T54" fmla="*/ 764224 w 3217"/>
              <a:gd name="T55" fmla="*/ 498306 h 2156"/>
              <a:gd name="T56" fmla="*/ 775934 w 3217"/>
              <a:gd name="T57" fmla="*/ 453575 h 2156"/>
              <a:gd name="T58" fmla="*/ 813016 w 3217"/>
              <a:gd name="T59" fmla="*/ 436875 h 2156"/>
              <a:gd name="T60" fmla="*/ 854280 w 3217"/>
              <a:gd name="T61" fmla="*/ 410036 h 2156"/>
              <a:gd name="T62" fmla="*/ 882997 w 3217"/>
              <a:gd name="T63" fmla="*/ 371269 h 2156"/>
              <a:gd name="T64" fmla="*/ 896380 w 3217"/>
              <a:gd name="T65" fmla="*/ 324152 h 2156"/>
              <a:gd name="T66" fmla="*/ 892756 w 3217"/>
              <a:gd name="T67" fmla="*/ 277930 h 2156"/>
              <a:gd name="T68" fmla="*/ 874354 w 3217"/>
              <a:gd name="T69" fmla="*/ 237374 h 2156"/>
              <a:gd name="T70" fmla="*/ 874912 w 3217"/>
              <a:gd name="T71" fmla="*/ 201291 h 2156"/>
              <a:gd name="T72" fmla="*/ 874075 w 3217"/>
              <a:gd name="T73" fmla="*/ 162822 h 2156"/>
              <a:gd name="T74" fmla="*/ 861250 w 3217"/>
              <a:gd name="T75" fmla="*/ 130317 h 2156"/>
              <a:gd name="T76" fmla="*/ 835042 w 3217"/>
              <a:gd name="T77" fmla="*/ 100496 h 2156"/>
              <a:gd name="T78" fmla="*/ 799075 w 3217"/>
              <a:gd name="T79" fmla="*/ 82305 h 2156"/>
              <a:gd name="T80" fmla="*/ 787365 w 3217"/>
              <a:gd name="T81" fmla="*/ 55467 h 2156"/>
              <a:gd name="T82" fmla="*/ 767012 w 3217"/>
              <a:gd name="T83" fmla="*/ 28032 h 2156"/>
              <a:gd name="T84" fmla="*/ 734948 w 3217"/>
              <a:gd name="T85" fmla="*/ 7455 h 2156"/>
              <a:gd name="T86" fmla="*/ 700654 w 3217"/>
              <a:gd name="T87" fmla="*/ 0 h 2156"/>
              <a:gd name="T88" fmla="*/ 658275 w 3217"/>
              <a:gd name="T89" fmla="*/ 6859 h 2156"/>
              <a:gd name="T90" fmla="*/ 622587 w 3217"/>
              <a:gd name="T91" fmla="*/ 30119 h 2156"/>
              <a:gd name="T92" fmla="*/ 596379 w 3217"/>
              <a:gd name="T93" fmla="*/ 13718 h 2156"/>
              <a:gd name="T94" fmla="*/ 557903 w 3217"/>
              <a:gd name="T95" fmla="*/ 596 h 2156"/>
              <a:gd name="T96" fmla="*/ 510226 w 3217"/>
              <a:gd name="T97" fmla="*/ 7455 h 2156"/>
              <a:gd name="T98" fmla="*/ 472307 w 3217"/>
              <a:gd name="T99" fmla="*/ 38171 h 2156"/>
              <a:gd name="T100" fmla="*/ 444984 w 3217"/>
              <a:gd name="T101" fmla="*/ 34294 h 2156"/>
              <a:gd name="T102" fmla="*/ 404835 w 3217"/>
              <a:gd name="T103" fmla="*/ 20576 h 2156"/>
              <a:gd name="T104" fmla="*/ 351861 w 3217"/>
              <a:gd name="T105" fmla="*/ 25049 h 2156"/>
              <a:gd name="T106" fmla="*/ 303069 w 3217"/>
              <a:gd name="T107" fmla="*/ 58151 h 2156"/>
              <a:gd name="T108" fmla="*/ 260968 w 3217"/>
              <a:gd name="T109" fmla="*/ 64413 h 2156"/>
              <a:gd name="T110" fmla="*/ 224165 w 3217"/>
              <a:gd name="T111" fmla="*/ 58151 h 2156"/>
              <a:gd name="T112" fmla="*/ 171748 w 3217"/>
              <a:gd name="T113" fmla="*/ 66799 h 2156"/>
              <a:gd name="T114" fmla="*/ 125187 w 3217"/>
              <a:gd name="T115" fmla="*/ 93637 h 2156"/>
              <a:gd name="T116" fmla="*/ 92844 w 3217"/>
              <a:gd name="T117" fmla="*/ 135983 h 2156"/>
              <a:gd name="T118" fmla="*/ 79740 w 3217"/>
              <a:gd name="T119" fmla="*/ 188169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217" h="2156">
                <a:moveTo>
                  <a:pt x="291" y="715"/>
                </a:moveTo>
                <a:lnTo>
                  <a:pt x="276" y="717"/>
                </a:lnTo>
                <a:lnTo>
                  <a:pt x="261" y="719"/>
                </a:lnTo>
                <a:lnTo>
                  <a:pt x="245" y="723"/>
                </a:lnTo>
                <a:lnTo>
                  <a:pt x="230" y="727"/>
                </a:lnTo>
                <a:lnTo>
                  <a:pt x="216" y="731"/>
                </a:lnTo>
                <a:lnTo>
                  <a:pt x="203" y="736"/>
                </a:lnTo>
                <a:lnTo>
                  <a:pt x="188" y="742"/>
                </a:lnTo>
                <a:lnTo>
                  <a:pt x="176" y="748"/>
                </a:lnTo>
                <a:lnTo>
                  <a:pt x="163" y="754"/>
                </a:lnTo>
                <a:lnTo>
                  <a:pt x="149" y="761"/>
                </a:lnTo>
                <a:lnTo>
                  <a:pt x="138" y="769"/>
                </a:lnTo>
                <a:lnTo>
                  <a:pt x="126" y="777"/>
                </a:lnTo>
                <a:lnTo>
                  <a:pt x="103" y="794"/>
                </a:lnTo>
                <a:lnTo>
                  <a:pt x="94" y="802"/>
                </a:lnTo>
                <a:lnTo>
                  <a:pt x="84" y="813"/>
                </a:lnTo>
                <a:lnTo>
                  <a:pt x="74" y="823"/>
                </a:lnTo>
                <a:lnTo>
                  <a:pt x="65" y="832"/>
                </a:lnTo>
                <a:lnTo>
                  <a:pt x="55" y="844"/>
                </a:lnTo>
                <a:lnTo>
                  <a:pt x="48" y="855"/>
                </a:lnTo>
                <a:lnTo>
                  <a:pt x="40" y="867"/>
                </a:lnTo>
                <a:lnTo>
                  <a:pt x="34" y="878"/>
                </a:lnTo>
                <a:lnTo>
                  <a:pt x="28" y="890"/>
                </a:lnTo>
                <a:lnTo>
                  <a:pt x="23" y="903"/>
                </a:lnTo>
                <a:lnTo>
                  <a:pt x="17" y="915"/>
                </a:lnTo>
                <a:lnTo>
                  <a:pt x="13" y="928"/>
                </a:lnTo>
                <a:lnTo>
                  <a:pt x="9" y="942"/>
                </a:lnTo>
                <a:lnTo>
                  <a:pt x="5" y="955"/>
                </a:lnTo>
                <a:lnTo>
                  <a:pt x="4" y="968"/>
                </a:lnTo>
                <a:lnTo>
                  <a:pt x="2" y="984"/>
                </a:lnTo>
                <a:lnTo>
                  <a:pt x="0" y="997"/>
                </a:lnTo>
                <a:lnTo>
                  <a:pt x="0" y="1011"/>
                </a:lnTo>
                <a:lnTo>
                  <a:pt x="0" y="1030"/>
                </a:lnTo>
                <a:lnTo>
                  <a:pt x="2" y="1051"/>
                </a:lnTo>
                <a:lnTo>
                  <a:pt x="5" y="1070"/>
                </a:lnTo>
                <a:lnTo>
                  <a:pt x="11" y="1087"/>
                </a:lnTo>
                <a:lnTo>
                  <a:pt x="17" y="1107"/>
                </a:lnTo>
                <a:lnTo>
                  <a:pt x="25" y="1124"/>
                </a:lnTo>
                <a:lnTo>
                  <a:pt x="32" y="1141"/>
                </a:lnTo>
                <a:lnTo>
                  <a:pt x="42" y="1158"/>
                </a:lnTo>
                <a:lnTo>
                  <a:pt x="53" y="1174"/>
                </a:lnTo>
                <a:lnTo>
                  <a:pt x="65" y="1191"/>
                </a:lnTo>
                <a:lnTo>
                  <a:pt x="78" y="1204"/>
                </a:lnTo>
                <a:lnTo>
                  <a:pt x="94" y="1220"/>
                </a:lnTo>
                <a:lnTo>
                  <a:pt x="109" y="1233"/>
                </a:lnTo>
                <a:lnTo>
                  <a:pt x="124" y="1245"/>
                </a:lnTo>
                <a:lnTo>
                  <a:pt x="142" y="1256"/>
                </a:lnTo>
                <a:lnTo>
                  <a:pt x="161" y="1268"/>
                </a:lnTo>
                <a:lnTo>
                  <a:pt x="159" y="1264"/>
                </a:lnTo>
                <a:lnTo>
                  <a:pt x="147" y="1273"/>
                </a:lnTo>
                <a:lnTo>
                  <a:pt x="138" y="1285"/>
                </a:lnTo>
                <a:lnTo>
                  <a:pt x="130" y="1297"/>
                </a:lnTo>
                <a:lnTo>
                  <a:pt x="121" y="1308"/>
                </a:lnTo>
                <a:lnTo>
                  <a:pt x="113" y="1320"/>
                </a:lnTo>
                <a:lnTo>
                  <a:pt x="105" y="1331"/>
                </a:lnTo>
                <a:lnTo>
                  <a:pt x="99" y="1344"/>
                </a:lnTo>
                <a:lnTo>
                  <a:pt x="94" y="1358"/>
                </a:lnTo>
                <a:lnTo>
                  <a:pt x="88" y="1369"/>
                </a:lnTo>
                <a:lnTo>
                  <a:pt x="84" y="1383"/>
                </a:lnTo>
                <a:lnTo>
                  <a:pt x="80" y="1396"/>
                </a:lnTo>
                <a:lnTo>
                  <a:pt x="76" y="1410"/>
                </a:lnTo>
                <a:lnTo>
                  <a:pt x="74" y="1423"/>
                </a:lnTo>
                <a:lnTo>
                  <a:pt x="73" y="1437"/>
                </a:lnTo>
                <a:lnTo>
                  <a:pt x="71" y="1452"/>
                </a:lnTo>
                <a:lnTo>
                  <a:pt x="71" y="1465"/>
                </a:lnTo>
                <a:lnTo>
                  <a:pt x="71" y="1481"/>
                </a:lnTo>
                <a:lnTo>
                  <a:pt x="73" y="1496"/>
                </a:lnTo>
                <a:lnTo>
                  <a:pt x="74" y="1511"/>
                </a:lnTo>
                <a:lnTo>
                  <a:pt x="76" y="1525"/>
                </a:lnTo>
                <a:lnTo>
                  <a:pt x="80" y="1540"/>
                </a:lnTo>
                <a:lnTo>
                  <a:pt x="86" y="1554"/>
                </a:lnTo>
                <a:lnTo>
                  <a:pt x="90" y="1567"/>
                </a:lnTo>
                <a:lnTo>
                  <a:pt x="96" y="1580"/>
                </a:lnTo>
                <a:lnTo>
                  <a:pt x="103" y="1594"/>
                </a:lnTo>
                <a:lnTo>
                  <a:pt x="109" y="1607"/>
                </a:lnTo>
                <a:lnTo>
                  <a:pt x="119" y="1619"/>
                </a:lnTo>
                <a:lnTo>
                  <a:pt x="126" y="1630"/>
                </a:lnTo>
                <a:lnTo>
                  <a:pt x="136" y="1642"/>
                </a:lnTo>
                <a:lnTo>
                  <a:pt x="145" y="1653"/>
                </a:lnTo>
                <a:lnTo>
                  <a:pt x="155" y="1665"/>
                </a:lnTo>
                <a:lnTo>
                  <a:pt x="167" y="1674"/>
                </a:lnTo>
                <a:lnTo>
                  <a:pt x="176" y="1684"/>
                </a:lnTo>
                <a:lnTo>
                  <a:pt x="190" y="1694"/>
                </a:lnTo>
                <a:lnTo>
                  <a:pt x="201" y="1701"/>
                </a:lnTo>
                <a:lnTo>
                  <a:pt x="215" y="1711"/>
                </a:lnTo>
                <a:lnTo>
                  <a:pt x="226" y="1719"/>
                </a:lnTo>
                <a:lnTo>
                  <a:pt x="241" y="1724"/>
                </a:lnTo>
                <a:lnTo>
                  <a:pt x="255" y="1732"/>
                </a:lnTo>
                <a:lnTo>
                  <a:pt x="268" y="1738"/>
                </a:lnTo>
                <a:lnTo>
                  <a:pt x="284" y="1743"/>
                </a:lnTo>
                <a:lnTo>
                  <a:pt x="299" y="1747"/>
                </a:lnTo>
                <a:lnTo>
                  <a:pt x="314" y="1751"/>
                </a:lnTo>
                <a:lnTo>
                  <a:pt x="330" y="1755"/>
                </a:lnTo>
                <a:lnTo>
                  <a:pt x="345" y="1757"/>
                </a:lnTo>
                <a:lnTo>
                  <a:pt x="362" y="1759"/>
                </a:lnTo>
                <a:lnTo>
                  <a:pt x="380" y="1761"/>
                </a:lnTo>
                <a:lnTo>
                  <a:pt x="395" y="1761"/>
                </a:lnTo>
                <a:lnTo>
                  <a:pt x="414" y="1761"/>
                </a:lnTo>
                <a:lnTo>
                  <a:pt x="433" y="1759"/>
                </a:lnTo>
                <a:lnTo>
                  <a:pt x="431" y="1761"/>
                </a:lnTo>
                <a:lnTo>
                  <a:pt x="441" y="1776"/>
                </a:lnTo>
                <a:lnTo>
                  <a:pt x="452" y="1791"/>
                </a:lnTo>
                <a:lnTo>
                  <a:pt x="462" y="1805"/>
                </a:lnTo>
                <a:lnTo>
                  <a:pt x="474" y="1818"/>
                </a:lnTo>
                <a:lnTo>
                  <a:pt x="498" y="1845"/>
                </a:lnTo>
                <a:lnTo>
                  <a:pt x="523" y="1872"/>
                </a:lnTo>
                <a:lnTo>
                  <a:pt x="550" y="1895"/>
                </a:lnTo>
                <a:lnTo>
                  <a:pt x="581" y="1916"/>
                </a:lnTo>
                <a:lnTo>
                  <a:pt x="610" y="1937"/>
                </a:lnTo>
                <a:lnTo>
                  <a:pt x="642" y="1955"/>
                </a:lnTo>
                <a:lnTo>
                  <a:pt x="658" y="1962"/>
                </a:lnTo>
                <a:lnTo>
                  <a:pt x="675" y="1970"/>
                </a:lnTo>
                <a:lnTo>
                  <a:pt x="692" y="1978"/>
                </a:lnTo>
                <a:lnTo>
                  <a:pt x="710" y="1985"/>
                </a:lnTo>
                <a:lnTo>
                  <a:pt x="727" y="1991"/>
                </a:lnTo>
                <a:lnTo>
                  <a:pt x="744" y="1997"/>
                </a:lnTo>
                <a:lnTo>
                  <a:pt x="761" y="2002"/>
                </a:lnTo>
                <a:lnTo>
                  <a:pt x="781" y="2006"/>
                </a:lnTo>
                <a:lnTo>
                  <a:pt x="798" y="2012"/>
                </a:lnTo>
                <a:lnTo>
                  <a:pt x="817" y="2016"/>
                </a:lnTo>
                <a:lnTo>
                  <a:pt x="836" y="2018"/>
                </a:lnTo>
                <a:lnTo>
                  <a:pt x="853" y="2022"/>
                </a:lnTo>
                <a:lnTo>
                  <a:pt x="873" y="2024"/>
                </a:lnTo>
                <a:lnTo>
                  <a:pt x="892" y="2024"/>
                </a:lnTo>
                <a:lnTo>
                  <a:pt x="911" y="2026"/>
                </a:lnTo>
                <a:lnTo>
                  <a:pt x="930" y="2026"/>
                </a:lnTo>
                <a:lnTo>
                  <a:pt x="949" y="2026"/>
                </a:lnTo>
                <a:lnTo>
                  <a:pt x="970" y="2024"/>
                </a:lnTo>
                <a:lnTo>
                  <a:pt x="990" y="2024"/>
                </a:lnTo>
                <a:lnTo>
                  <a:pt x="1009" y="2022"/>
                </a:lnTo>
                <a:lnTo>
                  <a:pt x="1028" y="2018"/>
                </a:lnTo>
                <a:lnTo>
                  <a:pt x="1047" y="2014"/>
                </a:lnTo>
                <a:lnTo>
                  <a:pt x="1066" y="2010"/>
                </a:lnTo>
                <a:lnTo>
                  <a:pt x="1084" y="2006"/>
                </a:lnTo>
                <a:lnTo>
                  <a:pt x="1103" y="2001"/>
                </a:lnTo>
                <a:lnTo>
                  <a:pt x="1122" y="1997"/>
                </a:lnTo>
                <a:lnTo>
                  <a:pt x="1139" y="1989"/>
                </a:lnTo>
                <a:lnTo>
                  <a:pt x="1157" y="1983"/>
                </a:lnTo>
                <a:lnTo>
                  <a:pt x="1176" y="1976"/>
                </a:lnTo>
                <a:lnTo>
                  <a:pt x="1193" y="1968"/>
                </a:lnTo>
                <a:lnTo>
                  <a:pt x="1210" y="1958"/>
                </a:lnTo>
                <a:lnTo>
                  <a:pt x="1228" y="1951"/>
                </a:lnTo>
                <a:lnTo>
                  <a:pt x="1226" y="1951"/>
                </a:lnTo>
                <a:lnTo>
                  <a:pt x="1245" y="1974"/>
                </a:lnTo>
                <a:lnTo>
                  <a:pt x="1264" y="1997"/>
                </a:lnTo>
                <a:lnTo>
                  <a:pt x="1285" y="2018"/>
                </a:lnTo>
                <a:lnTo>
                  <a:pt x="1306" y="2037"/>
                </a:lnTo>
                <a:lnTo>
                  <a:pt x="1331" y="2054"/>
                </a:lnTo>
                <a:lnTo>
                  <a:pt x="1354" y="2072"/>
                </a:lnTo>
                <a:lnTo>
                  <a:pt x="1381" y="2087"/>
                </a:lnTo>
                <a:lnTo>
                  <a:pt x="1406" y="2100"/>
                </a:lnTo>
                <a:lnTo>
                  <a:pt x="1435" y="2114"/>
                </a:lnTo>
                <a:lnTo>
                  <a:pt x="1462" y="2123"/>
                </a:lnTo>
                <a:lnTo>
                  <a:pt x="1492" y="2133"/>
                </a:lnTo>
                <a:lnTo>
                  <a:pt x="1521" y="2141"/>
                </a:lnTo>
                <a:lnTo>
                  <a:pt x="1552" y="2146"/>
                </a:lnTo>
                <a:lnTo>
                  <a:pt x="1582" y="2152"/>
                </a:lnTo>
                <a:lnTo>
                  <a:pt x="1613" y="2154"/>
                </a:lnTo>
                <a:lnTo>
                  <a:pt x="1644" y="2156"/>
                </a:lnTo>
                <a:lnTo>
                  <a:pt x="1665" y="2154"/>
                </a:lnTo>
                <a:lnTo>
                  <a:pt x="1686" y="2154"/>
                </a:lnTo>
                <a:lnTo>
                  <a:pt x="1705" y="2152"/>
                </a:lnTo>
                <a:lnTo>
                  <a:pt x="1726" y="2148"/>
                </a:lnTo>
                <a:lnTo>
                  <a:pt x="1746" y="2146"/>
                </a:lnTo>
                <a:lnTo>
                  <a:pt x="1765" y="2141"/>
                </a:lnTo>
                <a:lnTo>
                  <a:pt x="1784" y="2137"/>
                </a:lnTo>
                <a:lnTo>
                  <a:pt x="1803" y="2131"/>
                </a:lnTo>
                <a:lnTo>
                  <a:pt x="1822" y="2125"/>
                </a:lnTo>
                <a:lnTo>
                  <a:pt x="1841" y="2118"/>
                </a:lnTo>
                <a:lnTo>
                  <a:pt x="1859" y="2110"/>
                </a:lnTo>
                <a:lnTo>
                  <a:pt x="1876" y="2102"/>
                </a:lnTo>
                <a:lnTo>
                  <a:pt x="1893" y="2095"/>
                </a:lnTo>
                <a:lnTo>
                  <a:pt x="1911" y="2085"/>
                </a:lnTo>
                <a:lnTo>
                  <a:pt x="1928" y="2075"/>
                </a:lnTo>
                <a:lnTo>
                  <a:pt x="1943" y="2064"/>
                </a:lnTo>
                <a:lnTo>
                  <a:pt x="1958" y="2054"/>
                </a:lnTo>
                <a:lnTo>
                  <a:pt x="1974" y="2041"/>
                </a:lnTo>
                <a:lnTo>
                  <a:pt x="1989" y="2029"/>
                </a:lnTo>
                <a:lnTo>
                  <a:pt x="2003" y="2018"/>
                </a:lnTo>
                <a:lnTo>
                  <a:pt x="2016" y="2004"/>
                </a:lnTo>
                <a:lnTo>
                  <a:pt x="2029" y="1991"/>
                </a:lnTo>
                <a:lnTo>
                  <a:pt x="2043" y="1976"/>
                </a:lnTo>
                <a:lnTo>
                  <a:pt x="2054" y="1960"/>
                </a:lnTo>
                <a:lnTo>
                  <a:pt x="2066" y="1947"/>
                </a:lnTo>
                <a:lnTo>
                  <a:pt x="2076" y="1930"/>
                </a:lnTo>
                <a:lnTo>
                  <a:pt x="2085" y="1914"/>
                </a:lnTo>
                <a:lnTo>
                  <a:pt x="2095" y="1899"/>
                </a:lnTo>
                <a:lnTo>
                  <a:pt x="2104" y="1882"/>
                </a:lnTo>
                <a:lnTo>
                  <a:pt x="2112" y="1864"/>
                </a:lnTo>
                <a:lnTo>
                  <a:pt x="2118" y="1847"/>
                </a:lnTo>
                <a:lnTo>
                  <a:pt x="2125" y="1828"/>
                </a:lnTo>
                <a:lnTo>
                  <a:pt x="2125" y="1832"/>
                </a:lnTo>
                <a:lnTo>
                  <a:pt x="2152" y="1845"/>
                </a:lnTo>
                <a:lnTo>
                  <a:pt x="2179" y="1857"/>
                </a:lnTo>
                <a:lnTo>
                  <a:pt x="2206" y="1866"/>
                </a:lnTo>
                <a:lnTo>
                  <a:pt x="2235" y="1876"/>
                </a:lnTo>
                <a:lnTo>
                  <a:pt x="2264" y="1882"/>
                </a:lnTo>
                <a:lnTo>
                  <a:pt x="2294" y="1887"/>
                </a:lnTo>
                <a:lnTo>
                  <a:pt x="2323" y="1889"/>
                </a:lnTo>
                <a:lnTo>
                  <a:pt x="2338" y="1889"/>
                </a:lnTo>
                <a:lnTo>
                  <a:pt x="2354" y="1891"/>
                </a:lnTo>
                <a:lnTo>
                  <a:pt x="2377" y="1889"/>
                </a:lnTo>
                <a:lnTo>
                  <a:pt x="2398" y="1887"/>
                </a:lnTo>
                <a:lnTo>
                  <a:pt x="2419" y="1885"/>
                </a:lnTo>
                <a:lnTo>
                  <a:pt x="2440" y="1882"/>
                </a:lnTo>
                <a:lnTo>
                  <a:pt x="2461" y="1878"/>
                </a:lnTo>
                <a:lnTo>
                  <a:pt x="2480" y="1872"/>
                </a:lnTo>
                <a:lnTo>
                  <a:pt x="2501" y="1866"/>
                </a:lnTo>
                <a:lnTo>
                  <a:pt x="2521" y="1861"/>
                </a:lnTo>
                <a:lnTo>
                  <a:pt x="2540" y="1853"/>
                </a:lnTo>
                <a:lnTo>
                  <a:pt x="2559" y="1843"/>
                </a:lnTo>
                <a:lnTo>
                  <a:pt x="2576" y="1834"/>
                </a:lnTo>
                <a:lnTo>
                  <a:pt x="2594" y="1824"/>
                </a:lnTo>
                <a:lnTo>
                  <a:pt x="2611" y="1813"/>
                </a:lnTo>
                <a:lnTo>
                  <a:pt x="2626" y="1801"/>
                </a:lnTo>
                <a:lnTo>
                  <a:pt x="2641" y="1790"/>
                </a:lnTo>
                <a:lnTo>
                  <a:pt x="2657" y="1776"/>
                </a:lnTo>
                <a:lnTo>
                  <a:pt x="2672" y="1763"/>
                </a:lnTo>
                <a:lnTo>
                  <a:pt x="2686" y="1749"/>
                </a:lnTo>
                <a:lnTo>
                  <a:pt x="2697" y="1734"/>
                </a:lnTo>
                <a:lnTo>
                  <a:pt x="2711" y="1719"/>
                </a:lnTo>
                <a:lnTo>
                  <a:pt x="2722" y="1703"/>
                </a:lnTo>
                <a:lnTo>
                  <a:pt x="2732" y="1686"/>
                </a:lnTo>
                <a:lnTo>
                  <a:pt x="2741" y="1671"/>
                </a:lnTo>
                <a:lnTo>
                  <a:pt x="2749" y="1653"/>
                </a:lnTo>
                <a:lnTo>
                  <a:pt x="2759" y="1634"/>
                </a:lnTo>
                <a:lnTo>
                  <a:pt x="2764" y="1617"/>
                </a:lnTo>
                <a:lnTo>
                  <a:pt x="2770" y="1598"/>
                </a:lnTo>
                <a:lnTo>
                  <a:pt x="2776" y="1580"/>
                </a:lnTo>
                <a:lnTo>
                  <a:pt x="2780" y="1561"/>
                </a:lnTo>
                <a:lnTo>
                  <a:pt x="2782" y="1540"/>
                </a:lnTo>
                <a:lnTo>
                  <a:pt x="2783" y="1521"/>
                </a:lnTo>
                <a:lnTo>
                  <a:pt x="2785" y="1502"/>
                </a:lnTo>
                <a:lnTo>
                  <a:pt x="2783" y="1500"/>
                </a:lnTo>
                <a:lnTo>
                  <a:pt x="2806" y="1496"/>
                </a:lnTo>
                <a:lnTo>
                  <a:pt x="2830" y="1492"/>
                </a:lnTo>
                <a:lnTo>
                  <a:pt x="2853" y="1486"/>
                </a:lnTo>
                <a:lnTo>
                  <a:pt x="2874" y="1481"/>
                </a:lnTo>
                <a:lnTo>
                  <a:pt x="2895" y="1473"/>
                </a:lnTo>
                <a:lnTo>
                  <a:pt x="2916" y="1465"/>
                </a:lnTo>
                <a:lnTo>
                  <a:pt x="2937" y="1456"/>
                </a:lnTo>
                <a:lnTo>
                  <a:pt x="2956" y="1448"/>
                </a:lnTo>
                <a:lnTo>
                  <a:pt x="2975" y="1437"/>
                </a:lnTo>
                <a:lnTo>
                  <a:pt x="2995" y="1425"/>
                </a:lnTo>
                <a:lnTo>
                  <a:pt x="3012" y="1414"/>
                </a:lnTo>
                <a:lnTo>
                  <a:pt x="3031" y="1402"/>
                </a:lnTo>
                <a:lnTo>
                  <a:pt x="3046" y="1389"/>
                </a:lnTo>
                <a:lnTo>
                  <a:pt x="3064" y="1375"/>
                </a:lnTo>
                <a:lnTo>
                  <a:pt x="3079" y="1360"/>
                </a:lnTo>
                <a:lnTo>
                  <a:pt x="3094" y="1346"/>
                </a:lnTo>
                <a:lnTo>
                  <a:pt x="3108" y="1331"/>
                </a:lnTo>
                <a:lnTo>
                  <a:pt x="3121" y="1314"/>
                </a:lnTo>
                <a:lnTo>
                  <a:pt x="3135" y="1298"/>
                </a:lnTo>
                <a:lnTo>
                  <a:pt x="3146" y="1281"/>
                </a:lnTo>
                <a:lnTo>
                  <a:pt x="3156" y="1264"/>
                </a:lnTo>
                <a:lnTo>
                  <a:pt x="3167" y="1245"/>
                </a:lnTo>
                <a:lnTo>
                  <a:pt x="3177" y="1227"/>
                </a:lnTo>
                <a:lnTo>
                  <a:pt x="3184" y="1208"/>
                </a:lnTo>
                <a:lnTo>
                  <a:pt x="3192" y="1189"/>
                </a:lnTo>
                <a:lnTo>
                  <a:pt x="3198" y="1168"/>
                </a:lnTo>
                <a:lnTo>
                  <a:pt x="3204" y="1149"/>
                </a:lnTo>
                <a:lnTo>
                  <a:pt x="3209" y="1128"/>
                </a:lnTo>
                <a:lnTo>
                  <a:pt x="3213" y="1109"/>
                </a:lnTo>
                <a:lnTo>
                  <a:pt x="3215" y="1087"/>
                </a:lnTo>
                <a:lnTo>
                  <a:pt x="3217" y="1066"/>
                </a:lnTo>
                <a:lnTo>
                  <a:pt x="3217" y="1045"/>
                </a:lnTo>
                <a:lnTo>
                  <a:pt x="3217" y="1026"/>
                </a:lnTo>
                <a:lnTo>
                  <a:pt x="3215" y="1007"/>
                </a:lnTo>
                <a:lnTo>
                  <a:pt x="3213" y="988"/>
                </a:lnTo>
                <a:lnTo>
                  <a:pt x="3209" y="968"/>
                </a:lnTo>
                <a:lnTo>
                  <a:pt x="3206" y="951"/>
                </a:lnTo>
                <a:lnTo>
                  <a:pt x="3202" y="932"/>
                </a:lnTo>
                <a:lnTo>
                  <a:pt x="3196" y="915"/>
                </a:lnTo>
                <a:lnTo>
                  <a:pt x="3190" y="896"/>
                </a:lnTo>
                <a:lnTo>
                  <a:pt x="3183" y="878"/>
                </a:lnTo>
                <a:lnTo>
                  <a:pt x="3175" y="861"/>
                </a:lnTo>
                <a:lnTo>
                  <a:pt x="3167" y="844"/>
                </a:lnTo>
                <a:lnTo>
                  <a:pt x="3158" y="828"/>
                </a:lnTo>
                <a:lnTo>
                  <a:pt x="3148" y="811"/>
                </a:lnTo>
                <a:lnTo>
                  <a:pt x="3136" y="796"/>
                </a:lnTo>
                <a:lnTo>
                  <a:pt x="3125" y="779"/>
                </a:lnTo>
                <a:lnTo>
                  <a:pt x="3113" y="765"/>
                </a:lnTo>
                <a:lnTo>
                  <a:pt x="3112" y="763"/>
                </a:lnTo>
                <a:lnTo>
                  <a:pt x="3119" y="746"/>
                </a:lnTo>
                <a:lnTo>
                  <a:pt x="3125" y="729"/>
                </a:lnTo>
                <a:lnTo>
                  <a:pt x="3131" y="711"/>
                </a:lnTo>
                <a:lnTo>
                  <a:pt x="3136" y="694"/>
                </a:lnTo>
                <a:lnTo>
                  <a:pt x="3138" y="675"/>
                </a:lnTo>
                <a:lnTo>
                  <a:pt x="3142" y="658"/>
                </a:lnTo>
                <a:lnTo>
                  <a:pt x="3144" y="638"/>
                </a:lnTo>
                <a:lnTo>
                  <a:pt x="3144" y="621"/>
                </a:lnTo>
                <a:lnTo>
                  <a:pt x="3144" y="606"/>
                </a:lnTo>
                <a:lnTo>
                  <a:pt x="3142" y="591"/>
                </a:lnTo>
                <a:lnTo>
                  <a:pt x="3140" y="575"/>
                </a:lnTo>
                <a:lnTo>
                  <a:pt x="3138" y="560"/>
                </a:lnTo>
                <a:lnTo>
                  <a:pt x="3135" y="546"/>
                </a:lnTo>
                <a:lnTo>
                  <a:pt x="3131" y="531"/>
                </a:lnTo>
                <a:lnTo>
                  <a:pt x="3127" y="518"/>
                </a:lnTo>
                <a:lnTo>
                  <a:pt x="3123" y="502"/>
                </a:lnTo>
                <a:lnTo>
                  <a:pt x="3117" y="489"/>
                </a:lnTo>
                <a:lnTo>
                  <a:pt x="3112" y="475"/>
                </a:lnTo>
                <a:lnTo>
                  <a:pt x="3104" y="462"/>
                </a:lnTo>
                <a:lnTo>
                  <a:pt x="3096" y="449"/>
                </a:lnTo>
                <a:lnTo>
                  <a:pt x="3089" y="437"/>
                </a:lnTo>
                <a:lnTo>
                  <a:pt x="3081" y="424"/>
                </a:lnTo>
                <a:lnTo>
                  <a:pt x="3071" y="412"/>
                </a:lnTo>
                <a:lnTo>
                  <a:pt x="3062" y="401"/>
                </a:lnTo>
                <a:lnTo>
                  <a:pt x="3052" y="389"/>
                </a:lnTo>
                <a:lnTo>
                  <a:pt x="3042" y="378"/>
                </a:lnTo>
                <a:lnTo>
                  <a:pt x="3031" y="368"/>
                </a:lnTo>
                <a:lnTo>
                  <a:pt x="3019" y="356"/>
                </a:lnTo>
                <a:lnTo>
                  <a:pt x="2995" y="337"/>
                </a:lnTo>
                <a:lnTo>
                  <a:pt x="2970" y="320"/>
                </a:lnTo>
                <a:lnTo>
                  <a:pt x="2956" y="312"/>
                </a:lnTo>
                <a:lnTo>
                  <a:pt x="2943" y="305"/>
                </a:lnTo>
                <a:lnTo>
                  <a:pt x="2927" y="297"/>
                </a:lnTo>
                <a:lnTo>
                  <a:pt x="2912" y="291"/>
                </a:lnTo>
                <a:lnTo>
                  <a:pt x="2899" y="286"/>
                </a:lnTo>
                <a:lnTo>
                  <a:pt x="2883" y="280"/>
                </a:lnTo>
                <a:lnTo>
                  <a:pt x="2866" y="276"/>
                </a:lnTo>
                <a:lnTo>
                  <a:pt x="2851" y="270"/>
                </a:lnTo>
                <a:lnTo>
                  <a:pt x="2853" y="270"/>
                </a:lnTo>
                <a:lnTo>
                  <a:pt x="2849" y="255"/>
                </a:lnTo>
                <a:lnTo>
                  <a:pt x="2845" y="241"/>
                </a:lnTo>
                <a:lnTo>
                  <a:pt x="2841" y="226"/>
                </a:lnTo>
                <a:lnTo>
                  <a:pt x="2835" y="213"/>
                </a:lnTo>
                <a:lnTo>
                  <a:pt x="2830" y="199"/>
                </a:lnTo>
                <a:lnTo>
                  <a:pt x="2824" y="186"/>
                </a:lnTo>
                <a:lnTo>
                  <a:pt x="2816" y="174"/>
                </a:lnTo>
                <a:lnTo>
                  <a:pt x="2808" y="161"/>
                </a:lnTo>
                <a:lnTo>
                  <a:pt x="2801" y="149"/>
                </a:lnTo>
                <a:lnTo>
                  <a:pt x="2791" y="138"/>
                </a:lnTo>
                <a:lnTo>
                  <a:pt x="2782" y="126"/>
                </a:lnTo>
                <a:lnTo>
                  <a:pt x="2772" y="115"/>
                </a:lnTo>
                <a:lnTo>
                  <a:pt x="2762" y="105"/>
                </a:lnTo>
                <a:lnTo>
                  <a:pt x="2751" y="94"/>
                </a:lnTo>
                <a:lnTo>
                  <a:pt x="2728" y="76"/>
                </a:lnTo>
                <a:lnTo>
                  <a:pt x="2716" y="67"/>
                </a:lnTo>
                <a:lnTo>
                  <a:pt x="2703" y="59"/>
                </a:lnTo>
                <a:lnTo>
                  <a:pt x="2691" y="51"/>
                </a:lnTo>
                <a:lnTo>
                  <a:pt x="2678" y="44"/>
                </a:lnTo>
                <a:lnTo>
                  <a:pt x="2665" y="36"/>
                </a:lnTo>
                <a:lnTo>
                  <a:pt x="2651" y="30"/>
                </a:lnTo>
                <a:lnTo>
                  <a:pt x="2636" y="25"/>
                </a:lnTo>
                <a:lnTo>
                  <a:pt x="2622" y="19"/>
                </a:lnTo>
                <a:lnTo>
                  <a:pt x="2607" y="15"/>
                </a:lnTo>
                <a:lnTo>
                  <a:pt x="2592" y="11"/>
                </a:lnTo>
                <a:lnTo>
                  <a:pt x="2576" y="7"/>
                </a:lnTo>
                <a:lnTo>
                  <a:pt x="2561" y="4"/>
                </a:lnTo>
                <a:lnTo>
                  <a:pt x="2546" y="2"/>
                </a:lnTo>
                <a:lnTo>
                  <a:pt x="2528" y="0"/>
                </a:lnTo>
                <a:lnTo>
                  <a:pt x="2513" y="0"/>
                </a:lnTo>
                <a:lnTo>
                  <a:pt x="2496" y="0"/>
                </a:lnTo>
                <a:lnTo>
                  <a:pt x="2477" y="0"/>
                </a:lnTo>
                <a:lnTo>
                  <a:pt x="2457" y="2"/>
                </a:lnTo>
                <a:lnTo>
                  <a:pt x="2436" y="4"/>
                </a:lnTo>
                <a:lnTo>
                  <a:pt x="2417" y="7"/>
                </a:lnTo>
                <a:lnTo>
                  <a:pt x="2400" y="11"/>
                </a:lnTo>
                <a:lnTo>
                  <a:pt x="2381" y="17"/>
                </a:lnTo>
                <a:lnTo>
                  <a:pt x="2361" y="23"/>
                </a:lnTo>
                <a:lnTo>
                  <a:pt x="2344" y="28"/>
                </a:lnTo>
                <a:lnTo>
                  <a:pt x="2327" y="38"/>
                </a:lnTo>
                <a:lnTo>
                  <a:pt x="2310" y="46"/>
                </a:lnTo>
                <a:lnTo>
                  <a:pt x="2294" y="55"/>
                </a:lnTo>
                <a:lnTo>
                  <a:pt x="2277" y="67"/>
                </a:lnTo>
                <a:lnTo>
                  <a:pt x="2262" y="76"/>
                </a:lnTo>
                <a:lnTo>
                  <a:pt x="2248" y="90"/>
                </a:lnTo>
                <a:lnTo>
                  <a:pt x="2233" y="101"/>
                </a:lnTo>
                <a:lnTo>
                  <a:pt x="2221" y="115"/>
                </a:lnTo>
                <a:lnTo>
                  <a:pt x="2221" y="117"/>
                </a:lnTo>
                <a:lnTo>
                  <a:pt x="2210" y="103"/>
                </a:lnTo>
                <a:lnTo>
                  <a:pt x="2196" y="90"/>
                </a:lnTo>
                <a:lnTo>
                  <a:pt x="2183" y="78"/>
                </a:lnTo>
                <a:lnTo>
                  <a:pt x="2170" y="67"/>
                </a:lnTo>
                <a:lnTo>
                  <a:pt x="2154" y="55"/>
                </a:lnTo>
                <a:lnTo>
                  <a:pt x="2139" y="46"/>
                </a:lnTo>
                <a:lnTo>
                  <a:pt x="2123" y="38"/>
                </a:lnTo>
                <a:lnTo>
                  <a:pt x="2106" y="30"/>
                </a:lnTo>
                <a:lnTo>
                  <a:pt x="2089" y="23"/>
                </a:lnTo>
                <a:lnTo>
                  <a:pt x="2072" y="17"/>
                </a:lnTo>
                <a:lnTo>
                  <a:pt x="2054" y="11"/>
                </a:lnTo>
                <a:lnTo>
                  <a:pt x="2037" y="7"/>
                </a:lnTo>
                <a:lnTo>
                  <a:pt x="2018" y="4"/>
                </a:lnTo>
                <a:lnTo>
                  <a:pt x="2001" y="2"/>
                </a:lnTo>
                <a:lnTo>
                  <a:pt x="1982" y="0"/>
                </a:lnTo>
                <a:lnTo>
                  <a:pt x="1962" y="0"/>
                </a:lnTo>
                <a:lnTo>
                  <a:pt x="1939" y="0"/>
                </a:lnTo>
                <a:lnTo>
                  <a:pt x="1916" y="2"/>
                </a:lnTo>
                <a:lnTo>
                  <a:pt x="1895" y="5"/>
                </a:lnTo>
                <a:lnTo>
                  <a:pt x="1872" y="11"/>
                </a:lnTo>
                <a:lnTo>
                  <a:pt x="1851" y="17"/>
                </a:lnTo>
                <a:lnTo>
                  <a:pt x="1830" y="25"/>
                </a:lnTo>
                <a:lnTo>
                  <a:pt x="1811" y="32"/>
                </a:lnTo>
                <a:lnTo>
                  <a:pt x="1792" y="44"/>
                </a:lnTo>
                <a:lnTo>
                  <a:pt x="1772" y="55"/>
                </a:lnTo>
                <a:lnTo>
                  <a:pt x="1755" y="67"/>
                </a:lnTo>
                <a:lnTo>
                  <a:pt x="1738" y="80"/>
                </a:lnTo>
                <a:lnTo>
                  <a:pt x="1723" y="96"/>
                </a:lnTo>
                <a:lnTo>
                  <a:pt x="1707" y="111"/>
                </a:lnTo>
                <a:lnTo>
                  <a:pt x="1694" y="128"/>
                </a:lnTo>
                <a:lnTo>
                  <a:pt x="1682" y="145"/>
                </a:lnTo>
                <a:lnTo>
                  <a:pt x="1671" y="163"/>
                </a:lnTo>
                <a:lnTo>
                  <a:pt x="1673" y="168"/>
                </a:lnTo>
                <a:lnTo>
                  <a:pt x="1659" y="155"/>
                </a:lnTo>
                <a:lnTo>
                  <a:pt x="1644" y="144"/>
                </a:lnTo>
                <a:lnTo>
                  <a:pt x="1629" y="134"/>
                </a:lnTo>
                <a:lnTo>
                  <a:pt x="1613" y="124"/>
                </a:lnTo>
                <a:lnTo>
                  <a:pt x="1596" y="115"/>
                </a:lnTo>
                <a:lnTo>
                  <a:pt x="1579" y="105"/>
                </a:lnTo>
                <a:lnTo>
                  <a:pt x="1561" y="98"/>
                </a:lnTo>
                <a:lnTo>
                  <a:pt x="1544" y="92"/>
                </a:lnTo>
                <a:lnTo>
                  <a:pt x="1527" y="84"/>
                </a:lnTo>
                <a:lnTo>
                  <a:pt x="1508" y="80"/>
                </a:lnTo>
                <a:lnTo>
                  <a:pt x="1490" y="74"/>
                </a:lnTo>
                <a:lnTo>
                  <a:pt x="1471" y="71"/>
                </a:lnTo>
                <a:lnTo>
                  <a:pt x="1452" y="69"/>
                </a:lnTo>
                <a:lnTo>
                  <a:pt x="1433" y="65"/>
                </a:lnTo>
                <a:lnTo>
                  <a:pt x="1414" y="65"/>
                </a:lnTo>
                <a:lnTo>
                  <a:pt x="1394" y="65"/>
                </a:lnTo>
                <a:lnTo>
                  <a:pt x="1368" y="65"/>
                </a:lnTo>
                <a:lnTo>
                  <a:pt x="1339" y="67"/>
                </a:lnTo>
                <a:lnTo>
                  <a:pt x="1314" y="71"/>
                </a:lnTo>
                <a:lnTo>
                  <a:pt x="1287" y="78"/>
                </a:lnTo>
                <a:lnTo>
                  <a:pt x="1262" y="84"/>
                </a:lnTo>
                <a:lnTo>
                  <a:pt x="1237" y="94"/>
                </a:lnTo>
                <a:lnTo>
                  <a:pt x="1212" y="103"/>
                </a:lnTo>
                <a:lnTo>
                  <a:pt x="1189" y="115"/>
                </a:lnTo>
                <a:lnTo>
                  <a:pt x="1166" y="128"/>
                </a:lnTo>
                <a:lnTo>
                  <a:pt x="1145" y="144"/>
                </a:lnTo>
                <a:lnTo>
                  <a:pt x="1126" y="159"/>
                </a:lnTo>
                <a:lnTo>
                  <a:pt x="1107" y="176"/>
                </a:lnTo>
                <a:lnTo>
                  <a:pt x="1087" y="195"/>
                </a:lnTo>
                <a:lnTo>
                  <a:pt x="1072" y="215"/>
                </a:lnTo>
                <a:lnTo>
                  <a:pt x="1057" y="234"/>
                </a:lnTo>
                <a:lnTo>
                  <a:pt x="1043" y="257"/>
                </a:lnTo>
                <a:lnTo>
                  <a:pt x="1041" y="259"/>
                </a:lnTo>
                <a:lnTo>
                  <a:pt x="1013" y="243"/>
                </a:lnTo>
                <a:lnTo>
                  <a:pt x="982" y="232"/>
                </a:lnTo>
                <a:lnTo>
                  <a:pt x="951" y="220"/>
                </a:lnTo>
                <a:lnTo>
                  <a:pt x="936" y="216"/>
                </a:lnTo>
                <a:lnTo>
                  <a:pt x="919" y="213"/>
                </a:lnTo>
                <a:lnTo>
                  <a:pt x="903" y="209"/>
                </a:lnTo>
                <a:lnTo>
                  <a:pt x="888" y="205"/>
                </a:lnTo>
                <a:lnTo>
                  <a:pt x="871" y="203"/>
                </a:lnTo>
                <a:lnTo>
                  <a:pt x="853" y="199"/>
                </a:lnTo>
                <a:lnTo>
                  <a:pt x="838" y="197"/>
                </a:lnTo>
                <a:lnTo>
                  <a:pt x="821" y="197"/>
                </a:lnTo>
                <a:lnTo>
                  <a:pt x="804" y="195"/>
                </a:lnTo>
                <a:lnTo>
                  <a:pt x="788" y="195"/>
                </a:lnTo>
                <a:lnTo>
                  <a:pt x="761" y="197"/>
                </a:lnTo>
                <a:lnTo>
                  <a:pt x="736" y="199"/>
                </a:lnTo>
                <a:lnTo>
                  <a:pt x="711" y="201"/>
                </a:lnTo>
                <a:lnTo>
                  <a:pt x="687" y="205"/>
                </a:lnTo>
                <a:lnTo>
                  <a:pt x="662" y="211"/>
                </a:lnTo>
                <a:lnTo>
                  <a:pt x="639" y="216"/>
                </a:lnTo>
                <a:lnTo>
                  <a:pt x="616" y="224"/>
                </a:lnTo>
                <a:lnTo>
                  <a:pt x="593" y="232"/>
                </a:lnTo>
                <a:lnTo>
                  <a:pt x="569" y="241"/>
                </a:lnTo>
                <a:lnTo>
                  <a:pt x="548" y="251"/>
                </a:lnTo>
                <a:lnTo>
                  <a:pt x="527" y="262"/>
                </a:lnTo>
                <a:lnTo>
                  <a:pt x="506" y="274"/>
                </a:lnTo>
                <a:lnTo>
                  <a:pt x="487" y="287"/>
                </a:lnTo>
                <a:lnTo>
                  <a:pt x="468" y="301"/>
                </a:lnTo>
                <a:lnTo>
                  <a:pt x="449" y="314"/>
                </a:lnTo>
                <a:lnTo>
                  <a:pt x="431" y="330"/>
                </a:lnTo>
                <a:lnTo>
                  <a:pt x="416" y="347"/>
                </a:lnTo>
                <a:lnTo>
                  <a:pt x="399" y="362"/>
                </a:lnTo>
                <a:lnTo>
                  <a:pt x="385" y="380"/>
                </a:lnTo>
                <a:lnTo>
                  <a:pt x="370" y="399"/>
                </a:lnTo>
                <a:lnTo>
                  <a:pt x="358" y="416"/>
                </a:lnTo>
                <a:lnTo>
                  <a:pt x="345" y="435"/>
                </a:lnTo>
                <a:lnTo>
                  <a:pt x="333" y="456"/>
                </a:lnTo>
                <a:lnTo>
                  <a:pt x="324" y="475"/>
                </a:lnTo>
                <a:lnTo>
                  <a:pt x="314" y="497"/>
                </a:lnTo>
                <a:lnTo>
                  <a:pt x="307" y="518"/>
                </a:lnTo>
                <a:lnTo>
                  <a:pt x="301" y="541"/>
                </a:lnTo>
                <a:lnTo>
                  <a:pt x="295" y="562"/>
                </a:lnTo>
                <a:lnTo>
                  <a:pt x="291" y="585"/>
                </a:lnTo>
                <a:lnTo>
                  <a:pt x="287" y="608"/>
                </a:lnTo>
                <a:lnTo>
                  <a:pt x="286" y="631"/>
                </a:lnTo>
                <a:lnTo>
                  <a:pt x="286" y="654"/>
                </a:lnTo>
                <a:lnTo>
                  <a:pt x="286" y="669"/>
                </a:lnTo>
                <a:lnTo>
                  <a:pt x="286" y="686"/>
                </a:lnTo>
                <a:lnTo>
                  <a:pt x="287" y="702"/>
                </a:lnTo>
                <a:lnTo>
                  <a:pt x="289" y="717"/>
                </a:lnTo>
                <a:lnTo>
                  <a:pt x="291" y="715"/>
                </a:lnTo>
                <a:close/>
              </a:path>
            </a:pathLst>
          </a:custGeom>
          <a:solidFill>
            <a:srgbClr val="00B0F0"/>
          </a:solidFill>
          <a:ln w="28575" cmpd="sng">
            <a:solidFill>
              <a:srgbClr val="00B0F0"/>
            </a:solidFill>
            <a:round/>
          </a:ln>
        </p:spPr>
        <p:txBody>
          <a:bodyPr/>
          <a:lstStyle/>
          <a:p>
            <a:pPr defTabSz="1218418" fontAlgn="ctr">
              <a:spcBef>
                <a:spcPct val="0"/>
              </a:spcBef>
              <a:spcAft>
                <a:spcPct val="0"/>
              </a:spcAft>
            </a:pPr>
            <a:endParaRPr lang="en-US"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4" name="矩形 623"/>
          <p:cNvSpPr/>
          <p:nvPr>
            <p:custDataLst>
              <p:tags r:id="rId90"/>
            </p:custDataLst>
          </p:nvPr>
        </p:nvSpPr>
        <p:spPr bwMode="gray">
          <a:xfrm>
            <a:off x="465990" y="1391158"/>
            <a:ext cx="1054595" cy="829052"/>
          </a:xfrm>
          <a:prstGeom prst="rect">
            <a:avLst/>
          </a:prstGeom>
          <a:solidFill>
            <a:srgbClr val="4AAEE9"/>
          </a:solidFill>
          <a:ln w="12700">
            <a:noFill/>
            <a:miter lim="800000"/>
          </a:ln>
        </p:spPr>
        <p:txBody>
          <a:bodyPr wrap="none" lIns="121825" tIns="60913" rIns="121825" bIns="60913" anchor="ctr"/>
          <a:lstStyle/>
          <a:p>
            <a:pPr algn="ctr" defTabSz="1218417" fontAlgn="ctr">
              <a:spcBef>
                <a:spcPct val="0"/>
              </a:spcBef>
              <a:spcAft>
                <a:spcPct val="0"/>
              </a:spcAft>
              <a:defRPr/>
            </a:pPr>
            <a:endParaRPr lang="en-US" altLang="zh-CN" sz="14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5" name="矩形 624"/>
          <p:cNvSpPr/>
          <p:nvPr>
            <p:custDataLst>
              <p:tags r:id="rId91"/>
            </p:custDataLst>
          </p:nvPr>
        </p:nvSpPr>
        <p:spPr bwMode="gray">
          <a:xfrm>
            <a:off x="465990" y="2439428"/>
            <a:ext cx="1054595" cy="1081966"/>
          </a:xfrm>
          <a:prstGeom prst="rect">
            <a:avLst/>
          </a:prstGeom>
          <a:solidFill>
            <a:srgbClr val="4AAEE9"/>
          </a:solidFill>
          <a:ln w="12700">
            <a:noFill/>
            <a:miter lim="800000"/>
          </a:ln>
        </p:spPr>
        <p:txBody>
          <a:bodyPr wrap="none" lIns="121825" tIns="60913" rIns="121825" bIns="60913" anchor="ctr"/>
          <a:lstStyle/>
          <a:p>
            <a:pPr algn="ctr" defTabSz="1218417" fontAlgn="ctr">
              <a:spcBef>
                <a:spcPct val="0"/>
              </a:spcBef>
              <a:spcAft>
                <a:spcPct val="0"/>
              </a:spcAft>
            </a:pPr>
            <a:endParaRPr lang="en-US" altLang="zh-CN" sz="14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6" name="矩形 625"/>
          <p:cNvSpPr/>
          <p:nvPr>
            <p:custDataLst>
              <p:tags r:id="rId92"/>
            </p:custDataLst>
          </p:nvPr>
        </p:nvSpPr>
        <p:spPr bwMode="gray">
          <a:xfrm>
            <a:off x="465990" y="3724599"/>
            <a:ext cx="1054595" cy="2450786"/>
          </a:xfrm>
          <a:prstGeom prst="rect">
            <a:avLst/>
          </a:prstGeom>
          <a:solidFill>
            <a:srgbClr val="4AAEE9"/>
          </a:solidFill>
          <a:ln w="12700">
            <a:noFill/>
            <a:miter lim="800000"/>
          </a:ln>
        </p:spPr>
        <p:txBody>
          <a:bodyPr wrap="none" lIns="121825" tIns="60913" rIns="121825" bIns="60913" anchor="ctr"/>
          <a:lstStyle/>
          <a:p>
            <a:pPr algn="ctr" defTabSz="1218417" fontAlgn="ctr">
              <a:spcBef>
                <a:spcPct val="0"/>
              </a:spcBef>
              <a:spcAft>
                <a:spcPct val="0"/>
              </a:spcAft>
            </a:pPr>
            <a:endParaRPr lang="en-US" altLang="zh-CN" sz="12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628" name="直接连接符 627"/>
          <p:cNvCxnSpPr/>
          <p:nvPr>
            <p:custDataLst>
              <p:tags r:id="rId93"/>
            </p:custDataLst>
          </p:nvPr>
        </p:nvCxnSpPr>
        <p:spPr bwMode="gray">
          <a:xfrm>
            <a:off x="1752572" y="4983151"/>
            <a:ext cx="1787332" cy="0"/>
          </a:xfrm>
          <a:prstGeom prst="line">
            <a:avLst/>
          </a:prstGeom>
          <a:ln>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653" name="1197933812"/>
          <p:cNvSpPr txBox="1">
            <a:spLocks noChangeArrowheads="1"/>
          </p:cNvSpPr>
          <p:nvPr>
            <p:custDataLst>
              <p:tags r:id="rId94"/>
            </p:custDataLst>
          </p:nvPr>
        </p:nvSpPr>
        <p:spPr bwMode="gray">
          <a:xfrm>
            <a:off x="9742995" y="1617784"/>
            <a:ext cx="774340" cy="457505"/>
          </a:xfrm>
          <a:prstGeom prst="rect">
            <a:avLst/>
          </a:prstGeom>
          <a:noFill/>
          <a:ln w="9525">
            <a:solidFill>
              <a:srgbClr val="00B0F0"/>
            </a:solidFill>
            <a:miter lim="800000"/>
          </a:ln>
        </p:spPr>
        <p:txBody>
          <a:bodyPr wrap="square">
            <a:spAutoFit/>
          </a:bodyPr>
          <a:lstStyle/>
          <a:p>
            <a:pPr algn="ctr" defTabSz="1218662" fontAlgn="ctr">
              <a:spcBef>
                <a:spcPct val="0"/>
              </a:spcBef>
              <a:spcAft>
                <a:spcPct val="0"/>
              </a:spcAft>
              <a:buSzTx/>
            </a:pPr>
            <a:r>
              <a:rPr lang="en-US" altLang="zh-CN" sz="2399"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a:t>
            </a:r>
          </a:p>
        </p:txBody>
      </p:sp>
      <p:sp>
        <p:nvSpPr>
          <p:cNvPr id="286" name="圆角矩形 42"/>
          <p:cNvSpPr/>
          <p:nvPr>
            <p:custDataLst>
              <p:tags r:id="rId95"/>
            </p:custDataLst>
          </p:nvPr>
        </p:nvSpPr>
        <p:spPr bwMode="gray">
          <a:xfrm>
            <a:off x="5732852" y="2967456"/>
            <a:ext cx="1513034" cy="352567"/>
          </a:xfrm>
          <a:prstGeom prst="roundRect">
            <a:avLst>
              <a:gd name="adj" fmla="val 0"/>
            </a:avLst>
          </a:prstGeom>
          <a:noFill/>
          <a:ln w="15875">
            <a:solidFill>
              <a:srgbClr val="00B0F0"/>
            </a:solidFill>
            <a:prstDash val="dash"/>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Control</a:t>
            </a:r>
          </a:p>
        </p:txBody>
      </p:sp>
      <p:sp>
        <p:nvSpPr>
          <p:cNvPr id="287" name="圆角矩形 42"/>
          <p:cNvSpPr/>
          <p:nvPr>
            <p:custDataLst>
              <p:tags r:id="rId96"/>
            </p:custDataLst>
          </p:nvPr>
        </p:nvSpPr>
        <p:spPr bwMode="gray">
          <a:xfrm>
            <a:off x="2962804" y="2967456"/>
            <a:ext cx="1513034" cy="352567"/>
          </a:xfrm>
          <a:prstGeom prst="roundRect">
            <a:avLst>
              <a:gd name="adj" fmla="val 0"/>
            </a:avLst>
          </a:prstGeom>
          <a:noFill/>
          <a:ln w="15875">
            <a:solidFill>
              <a:srgbClr val="00B0F0"/>
            </a:solidFill>
            <a:prstDash val="dash"/>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Management</a:t>
            </a:r>
          </a:p>
        </p:txBody>
      </p:sp>
      <p:sp>
        <p:nvSpPr>
          <p:cNvPr id="656" name="圆角矩形 42"/>
          <p:cNvSpPr/>
          <p:nvPr>
            <p:custDataLst>
              <p:tags r:id="rId97"/>
            </p:custDataLst>
          </p:nvPr>
        </p:nvSpPr>
        <p:spPr bwMode="gray">
          <a:xfrm>
            <a:off x="8502903" y="2967456"/>
            <a:ext cx="1513034" cy="352567"/>
          </a:xfrm>
          <a:prstGeom prst="roundRect">
            <a:avLst>
              <a:gd name="adj" fmla="val 0"/>
            </a:avLst>
          </a:prstGeom>
          <a:noFill/>
          <a:ln w="15875">
            <a:solidFill>
              <a:srgbClr val="00B0F0"/>
            </a:solidFill>
            <a:prstDash val="dash"/>
          </a:ln>
          <a:effectLst/>
        </p:spPr>
        <p:txBody>
          <a:bodyPr vert="horz" wrap="square" lIns="0" tIns="0" rIns="0" bIns="0" numCol="1" rtlCol="0" anchor="ctr" anchorCtr="0" compatLnSpc="1">
            <a:prstTxWarp prst="textNoShape">
              <a:avLst/>
            </a:prstTxWarp>
          </a:bodyPr>
          <a:lstStyle/>
          <a:p>
            <a:pPr algn="ctr" defTabSz="488089" fontAlgn="ctr">
              <a:spcBef>
                <a:spcPct val="0"/>
              </a:spcBef>
              <a:spcAft>
                <a:spcPct val="0"/>
              </a:spcAft>
              <a:buClr>
                <a:srgbClr val="CC9900"/>
              </a:buCl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Analysis</a:t>
            </a:r>
          </a:p>
        </p:txBody>
      </p:sp>
      <p:sp>
        <p:nvSpPr>
          <p:cNvPr id="356" name="矩形 355"/>
          <p:cNvSpPr/>
          <p:nvPr>
            <p:custDataLst>
              <p:tags r:id="rId98"/>
            </p:custDataLst>
          </p:nvPr>
        </p:nvSpPr>
        <p:spPr bwMode="gray">
          <a:xfrm>
            <a:off x="5024203" y="3706878"/>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sp>
        <p:nvSpPr>
          <p:cNvPr id="358" name="矩形 357"/>
          <p:cNvSpPr/>
          <p:nvPr>
            <p:custDataLst>
              <p:tags r:id="rId99"/>
            </p:custDataLst>
          </p:nvPr>
        </p:nvSpPr>
        <p:spPr bwMode="gray">
          <a:xfrm>
            <a:off x="4410880" y="4798725"/>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err="1">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lang="en-US" altLang="zh-CN" sz="12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9" name="矩形 358"/>
          <p:cNvSpPr/>
          <p:nvPr>
            <p:custDataLst>
              <p:tags r:id="rId100"/>
            </p:custDataLst>
          </p:nvPr>
        </p:nvSpPr>
        <p:spPr bwMode="gray">
          <a:xfrm>
            <a:off x="7374189" y="4798725"/>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err="1">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lang="en-US" altLang="zh-CN" sz="12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0" name="矩形 359"/>
          <p:cNvSpPr/>
          <p:nvPr>
            <p:custDataLst>
              <p:tags r:id="rId101"/>
            </p:custDataLst>
          </p:nvPr>
        </p:nvSpPr>
        <p:spPr bwMode="gray">
          <a:xfrm>
            <a:off x="5852656" y="4779429"/>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err="1">
                <a:latin typeface="Huawei Sans" panose="020C0503030203020204" pitchFamily="34" charset="0"/>
                <a:ea typeface="方正兰亭黑简体" panose="02000000000000000000" pitchFamily="2" charset="-122"/>
                <a:cs typeface="+mn-ea"/>
                <a:sym typeface="Huawei Sans" panose="020C0503030203020204" pitchFamily="34" charset="0"/>
              </a:rPr>
              <a:t>HiSecEngine</a:t>
            </a:r>
            <a:endPar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1" name="矩形 360"/>
          <p:cNvSpPr/>
          <p:nvPr>
            <p:custDataLst>
              <p:tags r:id="rId102"/>
            </p:custDataLst>
          </p:nvPr>
        </p:nvSpPr>
        <p:spPr bwMode="gray">
          <a:xfrm>
            <a:off x="1467832" y="4960691"/>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err="1">
                <a:latin typeface="Huawei Sans" panose="020C0503030203020204" pitchFamily="34" charset="0"/>
                <a:ea typeface="方正兰亭黑简体" panose="02000000000000000000" pitchFamily="2" charset="-122"/>
                <a:cs typeface="+mn-ea"/>
                <a:sym typeface="Huawei Sans" panose="020C0503030203020204" pitchFamily="34" charset="0"/>
              </a:rPr>
              <a:t>AirEngine</a:t>
            </a:r>
            <a:endPar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64" name="组合 363"/>
          <p:cNvGrpSpPr/>
          <p:nvPr>
            <p:custDataLst>
              <p:tags r:id="rId103"/>
            </p:custDataLst>
          </p:nvPr>
        </p:nvGrpSpPr>
        <p:grpSpPr bwMode="gray">
          <a:xfrm>
            <a:off x="3513548" y="4216268"/>
            <a:ext cx="335857" cy="279724"/>
            <a:chOff x="4107853" y="2914115"/>
            <a:chExt cx="235589" cy="196214"/>
          </a:xfrm>
          <a:solidFill>
            <a:srgbClr val="1AABE1"/>
          </a:solidFill>
        </p:grpSpPr>
        <p:sp>
          <p:nvSpPr>
            <p:cNvPr id="365" name="Freeform 69"/>
            <p:cNvSpPr/>
            <p:nvPr>
              <p:custDataLst>
                <p:tags r:id="rId502"/>
              </p:custDataLst>
            </p:nvPr>
          </p:nvSpPr>
          <p:spPr bwMode="gray">
            <a:xfrm>
              <a:off x="4192191" y="2990379"/>
              <a:ext cx="66913" cy="40724"/>
            </a:xfrm>
            <a:custGeom>
              <a:avLst/>
              <a:gdLst>
                <a:gd name="T0" fmla="*/ 308 w 351"/>
                <a:gd name="T1" fmla="*/ 73 h 202"/>
                <a:gd name="T2" fmla="*/ 308 w 351"/>
                <a:gd name="T3" fmla="*/ 73 h 202"/>
                <a:gd name="T4" fmla="*/ 202 w 351"/>
                <a:gd name="T5" fmla="*/ 131 h 202"/>
                <a:gd name="T6" fmla="*/ 202 w 351"/>
                <a:gd name="T7" fmla="*/ 53 h 202"/>
                <a:gd name="T8" fmla="*/ 258 w 351"/>
                <a:gd name="T9" fmla="*/ 53 h 202"/>
                <a:gd name="T10" fmla="*/ 258 w 351"/>
                <a:gd name="T11" fmla="*/ 0 h 202"/>
                <a:gd name="T12" fmla="*/ 176 w 351"/>
                <a:gd name="T13" fmla="*/ 0 h 202"/>
                <a:gd name="T14" fmla="*/ 149 w 351"/>
                <a:gd name="T15" fmla="*/ 26 h 202"/>
                <a:gd name="T16" fmla="*/ 149 w 351"/>
                <a:gd name="T17" fmla="*/ 131 h 202"/>
                <a:gd name="T18" fmla="*/ 44 w 351"/>
                <a:gd name="T19" fmla="*/ 73 h 202"/>
                <a:gd name="T20" fmla="*/ 7 w 351"/>
                <a:gd name="T21" fmla="*/ 84 h 202"/>
                <a:gd name="T22" fmla="*/ 18 w 351"/>
                <a:gd name="T23" fmla="*/ 120 h 202"/>
                <a:gd name="T24" fmla="*/ 163 w 351"/>
                <a:gd name="T25" fmla="*/ 199 h 202"/>
                <a:gd name="T26" fmla="*/ 164 w 351"/>
                <a:gd name="T27" fmla="*/ 199 h 202"/>
                <a:gd name="T28" fmla="*/ 168 w 351"/>
                <a:gd name="T29" fmla="*/ 201 h 202"/>
                <a:gd name="T30" fmla="*/ 169 w 351"/>
                <a:gd name="T31" fmla="*/ 201 h 202"/>
                <a:gd name="T32" fmla="*/ 170 w 351"/>
                <a:gd name="T33" fmla="*/ 201 h 202"/>
                <a:gd name="T34" fmla="*/ 176 w 351"/>
                <a:gd name="T35" fmla="*/ 202 h 202"/>
                <a:gd name="T36" fmla="*/ 176 w 351"/>
                <a:gd name="T37" fmla="*/ 202 h 202"/>
                <a:gd name="T38" fmla="*/ 176 w 351"/>
                <a:gd name="T39" fmla="*/ 202 h 202"/>
                <a:gd name="T40" fmla="*/ 176 w 351"/>
                <a:gd name="T41" fmla="*/ 202 h 202"/>
                <a:gd name="T42" fmla="*/ 182 w 351"/>
                <a:gd name="T43" fmla="*/ 201 h 202"/>
                <a:gd name="T44" fmla="*/ 182 w 351"/>
                <a:gd name="T45" fmla="*/ 201 h 202"/>
                <a:gd name="T46" fmla="*/ 184 w 351"/>
                <a:gd name="T47" fmla="*/ 201 h 202"/>
                <a:gd name="T48" fmla="*/ 188 w 351"/>
                <a:gd name="T49" fmla="*/ 199 h 202"/>
                <a:gd name="T50" fmla="*/ 188 w 351"/>
                <a:gd name="T51" fmla="*/ 199 h 202"/>
                <a:gd name="T52" fmla="*/ 333 w 351"/>
                <a:gd name="T53" fmla="*/ 120 h 202"/>
                <a:gd name="T54" fmla="*/ 344 w 351"/>
                <a:gd name="T55" fmla="*/ 84 h 202"/>
                <a:gd name="T56" fmla="*/ 308 w 351"/>
                <a:gd name="T57" fmla="*/ 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201">
                  <a:moveTo>
                    <a:pt x="308" y="73"/>
                  </a:moveTo>
                  <a:lnTo>
                    <a:pt x="308" y="73"/>
                  </a:lnTo>
                  <a:lnTo>
                    <a:pt x="202" y="131"/>
                  </a:lnTo>
                  <a:lnTo>
                    <a:pt x="202" y="53"/>
                  </a:lnTo>
                  <a:lnTo>
                    <a:pt x="258" y="53"/>
                  </a:lnTo>
                  <a:lnTo>
                    <a:pt x="258" y="0"/>
                  </a:lnTo>
                  <a:lnTo>
                    <a:pt x="176" y="0"/>
                  </a:lnTo>
                  <a:cubicBezTo>
                    <a:pt x="161" y="0"/>
                    <a:pt x="149" y="12"/>
                    <a:pt x="149" y="26"/>
                  </a:cubicBezTo>
                  <a:lnTo>
                    <a:pt x="149" y="131"/>
                  </a:lnTo>
                  <a:lnTo>
                    <a:pt x="44" y="73"/>
                  </a:lnTo>
                  <a:cubicBezTo>
                    <a:pt x="31" y="66"/>
                    <a:pt x="14" y="71"/>
                    <a:pt x="7" y="84"/>
                  </a:cubicBezTo>
                  <a:cubicBezTo>
                    <a:pt x="0" y="97"/>
                    <a:pt x="5" y="113"/>
                    <a:pt x="18" y="120"/>
                  </a:cubicBezTo>
                  <a:lnTo>
                    <a:pt x="163" y="199"/>
                  </a:lnTo>
                  <a:cubicBezTo>
                    <a:pt x="163" y="199"/>
                    <a:pt x="164" y="199"/>
                    <a:pt x="164" y="199"/>
                  </a:cubicBezTo>
                  <a:cubicBezTo>
                    <a:pt x="165" y="200"/>
                    <a:pt x="166" y="200"/>
                    <a:pt x="168" y="201"/>
                  </a:cubicBezTo>
                  <a:cubicBezTo>
                    <a:pt x="168" y="201"/>
                    <a:pt x="168" y="201"/>
                    <a:pt x="169" y="201"/>
                  </a:cubicBezTo>
                  <a:cubicBezTo>
                    <a:pt x="169" y="201"/>
                    <a:pt x="169" y="201"/>
                    <a:pt x="170" y="201"/>
                  </a:cubicBezTo>
                  <a:cubicBezTo>
                    <a:pt x="172" y="202"/>
                    <a:pt x="174" y="202"/>
                    <a:pt x="176" y="202"/>
                  </a:cubicBezTo>
                  <a:cubicBezTo>
                    <a:pt x="176" y="202"/>
                    <a:pt x="176" y="202"/>
                    <a:pt x="176" y="202"/>
                  </a:cubicBezTo>
                  <a:lnTo>
                    <a:pt x="176" y="202"/>
                  </a:lnTo>
                  <a:lnTo>
                    <a:pt x="176" y="202"/>
                  </a:lnTo>
                  <a:cubicBezTo>
                    <a:pt x="178" y="202"/>
                    <a:pt x="180" y="202"/>
                    <a:pt x="182" y="201"/>
                  </a:cubicBezTo>
                  <a:cubicBezTo>
                    <a:pt x="182" y="201"/>
                    <a:pt x="182" y="201"/>
                    <a:pt x="182" y="201"/>
                  </a:cubicBezTo>
                  <a:cubicBezTo>
                    <a:pt x="183" y="201"/>
                    <a:pt x="183" y="201"/>
                    <a:pt x="184" y="201"/>
                  </a:cubicBezTo>
                  <a:cubicBezTo>
                    <a:pt x="185" y="200"/>
                    <a:pt x="186" y="200"/>
                    <a:pt x="188" y="199"/>
                  </a:cubicBezTo>
                  <a:cubicBezTo>
                    <a:pt x="188" y="199"/>
                    <a:pt x="188" y="199"/>
                    <a:pt x="188" y="199"/>
                  </a:cubicBezTo>
                  <a:lnTo>
                    <a:pt x="333" y="120"/>
                  </a:lnTo>
                  <a:cubicBezTo>
                    <a:pt x="346" y="113"/>
                    <a:pt x="351" y="97"/>
                    <a:pt x="344" y="84"/>
                  </a:cubicBezTo>
                  <a:cubicBezTo>
                    <a:pt x="337" y="71"/>
                    <a:pt x="321" y="66"/>
                    <a:pt x="308" y="73"/>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6" name="Freeform 70"/>
            <p:cNvSpPr/>
            <p:nvPr>
              <p:custDataLst>
                <p:tags r:id="rId503"/>
              </p:custDataLst>
            </p:nvPr>
          </p:nvSpPr>
          <p:spPr bwMode="gray">
            <a:xfrm>
              <a:off x="4192191" y="2934107"/>
              <a:ext cx="66913" cy="39983"/>
            </a:xfrm>
            <a:custGeom>
              <a:avLst/>
              <a:gdLst>
                <a:gd name="T0" fmla="*/ 30 w 350"/>
                <a:gd name="T1" fmla="*/ 132 h 200"/>
                <a:gd name="T2" fmla="*/ 30 w 350"/>
                <a:gd name="T3" fmla="*/ 132 h 200"/>
                <a:gd name="T4" fmla="*/ 43 w 350"/>
                <a:gd name="T5" fmla="*/ 129 h 200"/>
                <a:gd name="T6" fmla="*/ 148 w 350"/>
                <a:gd name="T7" fmla="*/ 71 h 200"/>
                <a:gd name="T8" fmla="*/ 148 w 350"/>
                <a:gd name="T9" fmla="*/ 146 h 200"/>
                <a:gd name="T10" fmla="*/ 92 w 350"/>
                <a:gd name="T11" fmla="*/ 146 h 200"/>
                <a:gd name="T12" fmla="*/ 92 w 350"/>
                <a:gd name="T13" fmla="*/ 200 h 200"/>
                <a:gd name="T14" fmla="*/ 175 w 350"/>
                <a:gd name="T15" fmla="*/ 200 h 200"/>
                <a:gd name="T16" fmla="*/ 202 w 350"/>
                <a:gd name="T17" fmla="*/ 173 h 200"/>
                <a:gd name="T18" fmla="*/ 202 w 350"/>
                <a:gd name="T19" fmla="*/ 71 h 200"/>
                <a:gd name="T20" fmla="*/ 307 w 350"/>
                <a:gd name="T21" fmla="*/ 129 h 200"/>
                <a:gd name="T22" fmla="*/ 320 w 350"/>
                <a:gd name="T23" fmla="*/ 132 h 200"/>
                <a:gd name="T24" fmla="*/ 343 w 350"/>
                <a:gd name="T25" fmla="*/ 118 h 200"/>
                <a:gd name="T26" fmla="*/ 333 w 350"/>
                <a:gd name="T27" fmla="*/ 82 h 200"/>
                <a:gd name="T28" fmla="*/ 188 w 350"/>
                <a:gd name="T29" fmla="*/ 3 h 200"/>
                <a:gd name="T30" fmla="*/ 187 w 350"/>
                <a:gd name="T31" fmla="*/ 3 h 200"/>
                <a:gd name="T32" fmla="*/ 186 w 350"/>
                <a:gd name="T33" fmla="*/ 2 h 200"/>
                <a:gd name="T34" fmla="*/ 184 w 350"/>
                <a:gd name="T35" fmla="*/ 1 h 200"/>
                <a:gd name="T36" fmla="*/ 183 w 350"/>
                <a:gd name="T37" fmla="*/ 1 h 200"/>
                <a:gd name="T38" fmla="*/ 181 w 350"/>
                <a:gd name="T39" fmla="*/ 0 h 200"/>
                <a:gd name="T40" fmla="*/ 179 w 350"/>
                <a:gd name="T41" fmla="*/ 0 h 200"/>
                <a:gd name="T42" fmla="*/ 177 w 350"/>
                <a:gd name="T43" fmla="*/ 0 h 200"/>
                <a:gd name="T44" fmla="*/ 176 w 350"/>
                <a:gd name="T45" fmla="*/ 0 h 200"/>
                <a:gd name="T46" fmla="*/ 175 w 350"/>
                <a:gd name="T47" fmla="*/ 0 h 200"/>
                <a:gd name="T48" fmla="*/ 174 w 350"/>
                <a:gd name="T49" fmla="*/ 0 h 200"/>
                <a:gd name="T50" fmla="*/ 172 w 350"/>
                <a:gd name="T51" fmla="*/ 0 h 200"/>
                <a:gd name="T52" fmla="*/ 171 w 350"/>
                <a:gd name="T53" fmla="*/ 0 h 200"/>
                <a:gd name="T54" fmla="*/ 168 w 350"/>
                <a:gd name="T55" fmla="*/ 0 h 200"/>
                <a:gd name="T56" fmla="*/ 167 w 350"/>
                <a:gd name="T57" fmla="*/ 1 h 200"/>
                <a:gd name="T58" fmla="*/ 166 w 350"/>
                <a:gd name="T59" fmla="*/ 1 h 200"/>
                <a:gd name="T60" fmla="*/ 164 w 350"/>
                <a:gd name="T61" fmla="*/ 2 h 200"/>
                <a:gd name="T62" fmla="*/ 162 w 350"/>
                <a:gd name="T63" fmla="*/ 3 h 200"/>
                <a:gd name="T64" fmla="*/ 162 w 350"/>
                <a:gd name="T65" fmla="*/ 3 h 200"/>
                <a:gd name="T66" fmla="*/ 17 w 350"/>
                <a:gd name="T67" fmla="*/ 82 h 200"/>
                <a:gd name="T68" fmla="*/ 7 w 350"/>
                <a:gd name="T69" fmla="*/ 118 h 200"/>
                <a:gd name="T70" fmla="*/ 30 w 350"/>
                <a:gd name="T71" fmla="*/ 13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0" h="200">
                  <a:moveTo>
                    <a:pt x="30" y="132"/>
                  </a:moveTo>
                  <a:lnTo>
                    <a:pt x="30" y="132"/>
                  </a:lnTo>
                  <a:cubicBezTo>
                    <a:pt x="34" y="132"/>
                    <a:pt x="39" y="131"/>
                    <a:pt x="43" y="129"/>
                  </a:cubicBezTo>
                  <a:lnTo>
                    <a:pt x="148" y="71"/>
                  </a:lnTo>
                  <a:lnTo>
                    <a:pt x="148" y="146"/>
                  </a:lnTo>
                  <a:lnTo>
                    <a:pt x="92" y="146"/>
                  </a:lnTo>
                  <a:lnTo>
                    <a:pt x="92" y="200"/>
                  </a:lnTo>
                  <a:lnTo>
                    <a:pt x="175" y="200"/>
                  </a:lnTo>
                  <a:cubicBezTo>
                    <a:pt x="190" y="200"/>
                    <a:pt x="202" y="188"/>
                    <a:pt x="202" y="173"/>
                  </a:cubicBezTo>
                  <a:lnTo>
                    <a:pt x="202" y="71"/>
                  </a:lnTo>
                  <a:lnTo>
                    <a:pt x="307" y="129"/>
                  </a:lnTo>
                  <a:cubicBezTo>
                    <a:pt x="311" y="131"/>
                    <a:pt x="315" y="132"/>
                    <a:pt x="320" y="132"/>
                  </a:cubicBezTo>
                  <a:cubicBezTo>
                    <a:pt x="329" y="132"/>
                    <a:pt x="338" y="127"/>
                    <a:pt x="343" y="118"/>
                  </a:cubicBezTo>
                  <a:cubicBezTo>
                    <a:pt x="350" y="105"/>
                    <a:pt x="346" y="89"/>
                    <a:pt x="333" y="82"/>
                  </a:cubicBezTo>
                  <a:lnTo>
                    <a:pt x="188" y="3"/>
                  </a:lnTo>
                  <a:cubicBezTo>
                    <a:pt x="188" y="3"/>
                    <a:pt x="188" y="3"/>
                    <a:pt x="187" y="3"/>
                  </a:cubicBezTo>
                  <a:cubicBezTo>
                    <a:pt x="187" y="3"/>
                    <a:pt x="187" y="2"/>
                    <a:pt x="186" y="2"/>
                  </a:cubicBezTo>
                  <a:cubicBezTo>
                    <a:pt x="185" y="2"/>
                    <a:pt x="185" y="2"/>
                    <a:pt x="184" y="1"/>
                  </a:cubicBezTo>
                  <a:cubicBezTo>
                    <a:pt x="183" y="1"/>
                    <a:pt x="183" y="1"/>
                    <a:pt x="183" y="1"/>
                  </a:cubicBezTo>
                  <a:cubicBezTo>
                    <a:pt x="182" y="1"/>
                    <a:pt x="182" y="1"/>
                    <a:pt x="181" y="0"/>
                  </a:cubicBezTo>
                  <a:cubicBezTo>
                    <a:pt x="181" y="0"/>
                    <a:pt x="180" y="0"/>
                    <a:pt x="179" y="0"/>
                  </a:cubicBezTo>
                  <a:cubicBezTo>
                    <a:pt x="178" y="0"/>
                    <a:pt x="178" y="0"/>
                    <a:pt x="177" y="0"/>
                  </a:cubicBezTo>
                  <a:cubicBezTo>
                    <a:pt x="177" y="0"/>
                    <a:pt x="177" y="0"/>
                    <a:pt x="176" y="0"/>
                  </a:cubicBezTo>
                  <a:cubicBezTo>
                    <a:pt x="176" y="0"/>
                    <a:pt x="175" y="0"/>
                    <a:pt x="175" y="0"/>
                  </a:cubicBezTo>
                  <a:cubicBezTo>
                    <a:pt x="175" y="0"/>
                    <a:pt x="174" y="0"/>
                    <a:pt x="174" y="0"/>
                  </a:cubicBezTo>
                  <a:cubicBezTo>
                    <a:pt x="173" y="0"/>
                    <a:pt x="173" y="0"/>
                    <a:pt x="172" y="0"/>
                  </a:cubicBezTo>
                  <a:cubicBezTo>
                    <a:pt x="172" y="0"/>
                    <a:pt x="171" y="0"/>
                    <a:pt x="171" y="0"/>
                  </a:cubicBezTo>
                  <a:cubicBezTo>
                    <a:pt x="170" y="0"/>
                    <a:pt x="169" y="0"/>
                    <a:pt x="168" y="0"/>
                  </a:cubicBezTo>
                  <a:cubicBezTo>
                    <a:pt x="168" y="1"/>
                    <a:pt x="168" y="1"/>
                    <a:pt x="167" y="1"/>
                  </a:cubicBezTo>
                  <a:cubicBezTo>
                    <a:pt x="167" y="1"/>
                    <a:pt x="166" y="1"/>
                    <a:pt x="166" y="1"/>
                  </a:cubicBezTo>
                  <a:cubicBezTo>
                    <a:pt x="165" y="2"/>
                    <a:pt x="164" y="2"/>
                    <a:pt x="164" y="2"/>
                  </a:cubicBezTo>
                  <a:cubicBezTo>
                    <a:pt x="163" y="2"/>
                    <a:pt x="163" y="3"/>
                    <a:pt x="162" y="3"/>
                  </a:cubicBezTo>
                  <a:cubicBezTo>
                    <a:pt x="162" y="3"/>
                    <a:pt x="162" y="3"/>
                    <a:pt x="162" y="3"/>
                  </a:cubicBezTo>
                  <a:lnTo>
                    <a:pt x="17" y="82"/>
                  </a:lnTo>
                  <a:cubicBezTo>
                    <a:pt x="4" y="89"/>
                    <a:pt x="0" y="105"/>
                    <a:pt x="7" y="118"/>
                  </a:cubicBezTo>
                  <a:cubicBezTo>
                    <a:pt x="11" y="127"/>
                    <a:pt x="21" y="132"/>
                    <a:pt x="30" y="132"/>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7" name="Freeform 71"/>
            <p:cNvSpPr/>
            <p:nvPr>
              <p:custDataLst>
                <p:tags r:id="rId504"/>
              </p:custDataLst>
            </p:nvPr>
          </p:nvSpPr>
          <p:spPr bwMode="gray">
            <a:xfrm>
              <a:off x="4146188" y="2960762"/>
              <a:ext cx="61337" cy="42945"/>
            </a:xfrm>
            <a:custGeom>
              <a:avLst/>
              <a:gdLst>
                <a:gd name="T0" fmla="*/ 183 w 324"/>
                <a:gd name="T1" fmla="*/ 167 h 217"/>
                <a:gd name="T2" fmla="*/ 183 w 324"/>
                <a:gd name="T3" fmla="*/ 167 h 217"/>
                <a:gd name="T4" fmla="*/ 129 w 324"/>
                <a:gd name="T5" fmla="*/ 137 h 217"/>
                <a:gd name="T6" fmla="*/ 270 w 324"/>
                <a:gd name="T7" fmla="*/ 137 h 217"/>
                <a:gd name="T8" fmla="*/ 270 w 324"/>
                <a:gd name="T9" fmla="*/ 176 h 217"/>
                <a:gd name="T10" fmla="*/ 324 w 324"/>
                <a:gd name="T11" fmla="*/ 176 h 217"/>
                <a:gd name="T12" fmla="*/ 324 w 324"/>
                <a:gd name="T13" fmla="*/ 110 h 217"/>
                <a:gd name="T14" fmla="*/ 297 w 324"/>
                <a:gd name="T15" fmla="*/ 84 h 217"/>
                <a:gd name="T16" fmla="*/ 129 w 324"/>
                <a:gd name="T17" fmla="*/ 84 h 217"/>
                <a:gd name="T18" fmla="*/ 183 w 324"/>
                <a:gd name="T19" fmla="*/ 54 h 217"/>
                <a:gd name="T20" fmla="*/ 193 w 324"/>
                <a:gd name="T21" fmla="*/ 18 h 217"/>
                <a:gd name="T22" fmla="*/ 157 w 324"/>
                <a:gd name="T23" fmla="*/ 7 h 217"/>
                <a:gd name="T24" fmla="*/ 13 w 324"/>
                <a:gd name="T25" fmla="*/ 87 h 217"/>
                <a:gd name="T26" fmla="*/ 13 w 324"/>
                <a:gd name="T27" fmla="*/ 88 h 217"/>
                <a:gd name="T28" fmla="*/ 11 w 324"/>
                <a:gd name="T29" fmla="*/ 89 h 217"/>
                <a:gd name="T30" fmla="*/ 9 w 324"/>
                <a:gd name="T31" fmla="*/ 90 h 217"/>
                <a:gd name="T32" fmla="*/ 8 w 324"/>
                <a:gd name="T33" fmla="*/ 91 h 217"/>
                <a:gd name="T34" fmla="*/ 7 w 324"/>
                <a:gd name="T35" fmla="*/ 92 h 217"/>
                <a:gd name="T36" fmla="*/ 6 w 324"/>
                <a:gd name="T37" fmla="*/ 93 h 217"/>
                <a:gd name="T38" fmla="*/ 5 w 324"/>
                <a:gd name="T39" fmla="*/ 95 h 217"/>
                <a:gd name="T40" fmla="*/ 4 w 324"/>
                <a:gd name="T41" fmla="*/ 96 h 217"/>
                <a:gd name="T42" fmla="*/ 3 w 324"/>
                <a:gd name="T43" fmla="*/ 97 h 217"/>
                <a:gd name="T44" fmla="*/ 3 w 324"/>
                <a:gd name="T45" fmla="*/ 98 h 217"/>
                <a:gd name="T46" fmla="*/ 2 w 324"/>
                <a:gd name="T47" fmla="*/ 99 h 217"/>
                <a:gd name="T48" fmla="*/ 1 w 324"/>
                <a:gd name="T49" fmla="*/ 101 h 217"/>
                <a:gd name="T50" fmla="*/ 1 w 324"/>
                <a:gd name="T51" fmla="*/ 103 h 217"/>
                <a:gd name="T52" fmla="*/ 1 w 324"/>
                <a:gd name="T53" fmla="*/ 104 h 217"/>
                <a:gd name="T54" fmla="*/ 0 w 324"/>
                <a:gd name="T55" fmla="*/ 106 h 217"/>
                <a:gd name="T56" fmla="*/ 0 w 324"/>
                <a:gd name="T57" fmla="*/ 108 h 217"/>
                <a:gd name="T58" fmla="*/ 0 w 324"/>
                <a:gd name="T59" fmla="*/ 109 h 217"/>
                <a:gd name="T60" fmla="*/ 0 w 324"/>
                <a:gd name="T61" fmla="*/ 110 h 217"/>
                <a:gd name="T62" fmla="*/ 0 w 324"/>
                <a:gd name="T63" fmla="*/ 111 h 217"/>
                <a:gd name="T64" fmla="*/ 0 w 324"/>
                <a:gd name="T65" fmla="*/ 113 h 217"/>
                <a:gd name="T66" fmla="*/ 0 w 324"/>
                <a:gd name="T67" fmla="*/ 115 h 217"/>
                <a:gd name="T68" fmla="*/ 1 w 324"/>
                <a:gd name="T69" fmla="*/ 117 h 217"/>
                <a:gd name="T70" fmla="*/ 1 w 324"/>
                <a:gd name="T71" fmla="*/ 118 h 217"/>
                <a:gd name="T72" fmla="*/ 1 w 324"/>
                <a:gd name="T73" fmla="*/ 119 h 217"/>
                <a:gd name="T74" fmla="*/ 2 w 324"/>
                <a:gd name="T75" fmla="*/ 122 h 217"/>
                <a:gd name="T76" fmla="*/ 3 w 324"/>
                <a:gd name="T77" fmla="*/ 123 h 217"/>
                <a:gd name="T78" fmla="*/ 3 w 324"/>
                <a:gd name="T79" fmla="*/ 123 h 217"/>
                <a:gd name="T80" fmla="*/ 4 w 324"/>
                <a:gd name="T81" fmla="*/ 124 h 217"/>
                <a:gd name="T82" fmla="*/ 5 w 324"/>
                <a:gd name="T83" fmla="*/ 126 h 217"/>
                <a:gd name="T84" fmla="*/ 7 w 324"/>
                <a:gd name="T85" fmla="*/ 128 h 217"/>
                <a:gd name="T86" fmla="*/ 7 w 324"/>
                <a:gd name="T87" fmla="*/ 129 h 217"/>
                <a:gd name="T88" fmla="*/ 8 w 324"/>
                <a:gd name="T89" fmla="*/ 129 h 217"/>
                <a:gd name="T90" fmla="*/ 8 w 324"/>
                <a:gd name="T91" fmla="*/ 130 h 217"/>
                <a:gd name="T92" fmla="*/ 10 w 324"/>
                <a:gd name="T93" fmla="*/ 131 h 217"/>
                <a:gd name="T94" fmla="*/ 12 w 324"/>
                <a:gd name="T95" fmla="*/ 133 h 217"/>
                <a:gd name="T96" fmla="*/ 13 w 324"/>
                <a:gd name="T97" fmla="*/ 134 h 217"/>
                <a:gd name="T98" fmla="*/ 13 w 324"/>
                <a:gd name="T99" fmla="*/ 134 h 217"/>
                <a:gd name="T100" fmla="*/ 157 w 324"/>
                <a:gd name="T101" fmla="*/ 213 h 217"/>
                <a:gd name="T102" fmla="*/ 170 w 324"/>
                <a:gd name="T103" fmla="*/ 217 h 217"/>
                <a:gd name="T104" fmla="*/ 193 w 324"/>
                <a:gd name="T105" fmla="*/ 203 h 217"/>
                <a:gd name="T106" fmla="*/ 183 w 324"/>
                <a:gd name="T107" fmla="*/ 16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183" y="167"/>
                  </a:moveTo>
                  <a:lnTo>
                    <a:pt x="183" y="167"/>
                  </a:lnTo>
                  <a:lnTo>
                    <a:pt x="129" y="137"/>
                  </a:lnTo>
                  <a:lnTo>
                    <a:pt x="270" y="137"/>
                  </a:lnTo>
                  <a:lnTo>
                    <a:pt x="270" y="176"/>
                  </a:lnTo>
                  <a:lnTo>
                    <a:pt x="324" y="176"/>
                  </a:lnTo>
                  <a:lnTo>
                    <a:pt x="324" y="110"/>
                  </a:lnTo>
                  <a:cubicBezTo>
                    <a:pt x="324" y="96"/>
                    <a:pt x="312" y="84"/>
                    <a:pt x="297" y="84"/>
                  </a:cubicBezTo>
                  <a:lnTo>
                    <a:pt x="129" y="84"/>
                  </a:lnTo>
                  <a:lnTo>
                    <a:pt x="183" y="54"/>
                  </a:lnTo>
                  <a:cubicBezTo>
                    <a:pt x="196" y="47"/>
                    <a:pt x="200" y="30"/>
                    <a:pt x="193" y="18"/>
                  </a:cubicBezTo>
                  <a:cubicBezTo>
                    <a:pt x="186" y="5"/>
                    <a:pt x="170" y="0"/>
                    <a:pt x="157" y="7"/>
                  </a:cubicBezTo>
                  <a:lnTo>
                    <a:pt x="13" y="87"/>
                  </a:lnTo>
                  <a:cubicBezTo>
                    <a:pt x="13" y="87"/>
                    <a:pt x="13" y="87"/>
                    <a:pt x="13" y="88"/>
                  </a:cubicBezTo>
                  <a:cubicBezTo>
                    <a:pt x="12" y="88"/>
                    <a:pt x="11" y="88"/>
                    <a:pt x="11" y="89"/>
                  </a:cubicBezTo>
                  <a:cubicBezTo>
                    <a:pt x="10" y="89"/>
                    <a:pt x="10" y="89"/>
                    <a:pt x="9" y="90"/>
                  </a:cubicBezTo>
                  <a:cubicBezTo>
                    <a:pt x="9" y="90"/>
                    <a:pt x="9" y="91"/>
                    <a:pt x="8" y="91"/>
                  </a:cubicBezTo>
                  <a:cubicBezTo>
                    <a:pt x="8" y="91"/>
                    <a:pt x="7" y="92"/>
                    <a:pt x="7" y="92"/>
                  </a:cubicBezTo>
                  <a:cubicBezTo>
                    <a:pt x="7" y="93"/>
                    <a:pt x="6" y="93"/>
                    <a:pt x="6" y="93"/>
                  </a:cubicBezTo>
                  <a:cubicBezTo>
                    <a:pt x="5" y="94"/>
                    <a:pt x="5" y="94"/>
                    <a:pt x="5" y="95"/>
                  </a:cubicBezTo>
                  <a:cubicBezTo>
                    <a:pt x="4" y="95"/>
                    <a:pt x="4" y="96"/>
                    <a:pt x="4" y="96"/>
                  </a:cubicBezTo>
                  <a:cubicBezTo>
                    <a:pt x="4" y="97"/>
                    <a:pt x="3" y="97"/>
                    <a:pt x="3" y="97"/>
                  </a:cubicBezTo>
                  <a:cubicBezTo>
                    <a:pt x="3" y="98"/>
                    <a:pt x="3" y="98"/>
                    <a:pt x="3" y="98"/>
                  </a:cubicBezTo>
                  <a:cubicBezTo>
                    <a:pt x="3" y="98"/>
                    <a:pt x="2" y="99"/>
                    <a:pt x="2" y="99"/>
                  </a:cubicBezTo>
                  <a:cubicBezTo>
                    <a:pt x="2" y="100"/>
                    <a:pt x="2" y="101"/>
                    <a:pt x="1" y="101"/>
                  </a:cubicBezTo>
                  <a:cubicBezTo>
                    <a:pt x="1" y="102"/>
                    <a:pt x="1" y="102"/>
                    <a:pt x="1" y="103"/>
                  </a:cubicBezTo>
                  <a:cubicBezTo>
                    <a:pt x="1" y="103"/>
                    <a:pt x="1" y="104"/>
                    <a:pt x="1" y="104"/>
                  </a:cubicBezTo>
                  <a:cubicBezTo>
                    <a:pt x="0" y="105"/>
                    <a:pt x="0" y="105"/>
                    <a:pt x="0" y="106"/>
                  </a:cubicBezTo>
                  <a:cubicBezTo>
                    <a:pt x="0" y="107"/>
                    <a:pt x="0" y="107"/>
                    <a:pt x="0" y="108"/>
                  </a:cubicBezTo>
                  <a:cubicBezTo>
                    <a:pt x="0" y="108"/>
                    <a:pt x="0" y="109"/>
                    <a:pt x="0" y="109"/>
                  </a:cubicBezTo>
                  <a:cubicBezTo>
                    <a:pt x="0" y="110"/>
                    <a:pt x="0" y="110"/>
                    <a:pt x="0" y="110"/>
                  </a:cubicBezTo>
                  <a:cubicBezTo>
                    <a:pt x="0" y="111"/>
                    <a:pt x="0" y="111"/>
                    <a:pt x="0" y="111"/>
                  </a:cubicBezTo>
                  <a:cubicBezTo>
                    <a:pt x="0" y="112"/>
                    <a:pt x="0" y="112"/>
                    <a:pt x="0" y="113"/>
                  </a:cubicBezTo>
                  <a:cubicBezTo>
                    <a:pt x="0" y="113"/>
                    <a:pt x="0" y="114"/>
                    <a:pt x="0" y="115"/>
                  </a:cubicBezTo>
                  <a:cubicBezTo>
                    <a:pt x="0" y="115"/>
                    <a:pt x="0" y="116"/>
                    <a:pt x="1" y="117"/>
                  </a:cubicBezTo>
                  <a:cubicBezTo>
                    <a:pt x="1" y="117"/>
                    <a:pt x="1" y="118"/>
                    <a:pt x="1" y="118"/>
                  </a:cubicBezTo>
                  <a:cubicBezTo>
                    <a:pt x="1" y="119"/>
                    <a:pt x="1" y="119"/>
                    <a:pt x="1" y="119"/>
                  </a:cubicBezTo>
                  <a:cubicBezTo>
                    <a:pt x="2" y="120"/>
                    <a:pt x="2" y="121"/>
                    <a:pt x="2" y="122"/>
                  </a:cubicBezTo>
                  <a:cubicBezTo>
                    <a:pt x="2" y="122"/>
                    <a:pt x="3" y="122"/>
                    <a:pt x="3" y="123"/>
                  </a:cubicBezTo>
                  <a:cubicBezTo>
                    <a:pt x="3" y="123"/>
                    <a:pt x="3" y="123"/>
                    <a:pt x="3" y="123"/>
                  </a:cubicBezTo>
                  <a:cubicBezTo>
                    <a:pt x="3" y="124"/>
                    <a:pt x="3" y="124"/>
                    <a:pt x="4" y="124"/>
                  </a:cubicBezTo>
                  <a:cubicBezTo>
                    <a:pt x="4" y="125"/>
                    <a:pt x="4" y="125"/>
                    <a:pt x="5" y="126"/>
                  </a:cubicBezTo>
                  <a:cubicBezTo>
                    <a:pt x="5" y="127"/>
                    <a:pt x="6" y="127"/>
                    <a:pt x="7" y="128"/>
                  </a:cubicBezTo>
                  <a:cubicBezTo>
                    <a:pt x="7" y="128"/>
                    <a:pt x="7" y="129"/>
                    <a:pt x="7" y="129"/>
                  </a:cubicBezTo>
                  <a:cubicBezTo>
                    <a:pt x="7" y="129"/>
                    <a:pt x="7" y="129"/>
                    <a:pt x="8" y="129"/>
                  </a:cubicBezTo>
                  <a:cubicBezTo>
                    <a:pt x="8" y="129"/>
                    <a:pt x="8" y="130"/>
                    <a:pt x="8" y="130"/>
                  </a:cubicBezTo>
                  <a:cubicBezTo>
                    <a:pt x="9" y="130"/>
                    <a:pt x="10" y="131"/>
                    <a:pt x="10" y="131"/>
                  </a:cubicBezTo>
                  <a:cubicBezTo>
                    <a:pt x="11" y="132"/>
                    <a:pt x="12" y="133"/>
                    <a:pt x="12" y="133"/>
                  </a:cubicBezTo>
                  <a:cubicBezTo>
                    <a:pt x="13" y="133"/>
                    <a:pt x="13" y="133"/>
                    <a:pt x="13" y="134"/>
                  </a:cubicBezTo>
                  <a:cubicBezTo>
                    <a:pt x="13" y="134"/>
                    <a:pt x="13" y="134"/>
                    <a:pt x="13" y="134"/>
                  </a:cubicBezTo>
                  <a:lnTo>
                    <a:pt x="157" y="213"/>
                  </a:lnTo>
                  <a:cubicBezTo>
                    <a:pt x="161" y="216"/>
                    <a:pt x="165" y="217"/>
                    <a:pt x="170" y="217"/>
                  </a:cubicBezTo>
                  <a:cubicBezTo>
                    <a:pt x="179" y="217"/>
                    <a:pt x="188" y="212"/>
                    <a:pt x="193" y="203"/>
                  </a:cubicBezTo>
                  <a:cubicBezTo>
                    <a:pt x="200" y="190"/>
                    <a:pt x="196" y="174"/>
                    <a:pt x="183" y="167"/>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8" name="Freeform 72"/>
            <p:cNvSpPr/>
            <p:nvPr>
              <p:custDataLst>
                <p:tags r:id="rId505"/>
              </p:custDataLst>
            </p:nvPr>
          </p:nvSpPr>
          <p:spPr bwMode="gray">
            <a:xfrm>
              <a:off x="4243770" y="2960022"/>
              <a:ext cx="61337" cy="43686"/>
            </a:xfrm>
            <a:custGeom>
              <a:avLst/>
              <a:gdLst>
                <a:gd name="T0" fmla="*/ 324 w 324"/>
                <a:gd name="T1" fmla="*/ 109 h 217"/>
                <a:gd name="T2" fmla="*/ 324 w 324"/>
                <a:gd name="T3" fmla="*/ 109 h 217"/>
                <a:gd name="T4" fmla="*/ 324 w 324"/>
                <a:gd name="T5" fmla="*/ 108 h 217"/>
                <a:gd name="T6" fmla="*/ 324 w 324"/>
                <a:gd name="T7" fmla="*/ 106 h 217"/>
                <a:gd name="T8" fmla="*/ 323 w 324"/>
                <a:gd name="T9" fmla="*/ 104 h 217"/>
                <a:gd name="T10" fmla="*/ 323 w 324"/>
                <a:gd name="T11" fmla="*/ 103 h 217"/>
                <a:gd name="T12" fmla="*/ 322 w 324"/>
                <a:gd name="T13" fmla="*/ 101 h 217"/>
                <a:gd name="T14" fmla="*/ 321 w 324"/>
                <a:gd name="T15" fmla="*/ 99 h 217"/>
                <a:gd name="T16" fmla="*/ 321 w 324"/>
                <a:gd name="T17" fmla="*/ 98 h 217"/>
                <a:gd name="T18" fmla="*/ 321 w 324"/>
                <a:gd name="T19" fmla="*/ 97 h 217"/>
                <a:gd name="T20" fmla="*/ 320 w 324"/>
                <a:gd name="T21" fmla="*/ 97 h 217"/>
                <a:gd name="T22" fmla="*/ 319 w 324"/>
                <a:gd name="T23" fmla="*/ 95 h 217"/>
                <a:gd name="T24" fmla="*/ 318 w 324"/>
                <a:gd name="T25" fmla="*/ 94 h 217"/>
                <a:gd name="T26" fmla="*/ 317 w 324"/>
                <a:gd name="T27" fmla="*/ 92 h 217"/>
                <a:gd name="T28" fmla="*/ 315 w 324"/>
                <a:gd name="T29" fmla="*/ 91 h 217"/>
                <a:gd name="T30" fmla="*/ 314 w 324"/>
                <a:gd name="T31" fmla="*/ 90 h 217"/>
                <a:gd name="T32" fmla="*/ 313 w 324"/>
                <a:gd name="T33" fmla="*/ 89 h 217"/>
                <a:gd name="T34" fmla="*/ 311 w 324"/>
                <a:gd name="T35" fmla="*/ 88 h 217"/>
                <a:gd name="T36" fmla="*/ 310 w 324"/>
                <a:gd name="T37" fmla="*/ 87 h 217"/>
                <a:gd name="T38" fmla="*/ 167 w 324"/>
                <a:gd name="T39" fmla="*/ 7 h 217"/>
                <a:gd name="T40" fmla="*/ 130 w 324"/>
                <a:gd name="T41" fmla="*/ 18 h 217"/>
                <a:gd name="T42" fmla="*/ 141 w 324"/>
                <a:gd name="T43" fmla="*/ 54 h 217"/>
                <a:gd name="T44" fmla="*/ 194 w 324"/>
                <a:gd name="T45" fmla="*/ 84 h 217"/>
                <a:gd name="T46" fmla="*/ 53 w 324"/>
                <a:gd name="T47" fmla="*/ 84 h 217"/>
                <a:gd name="T48" fmla="*/ 53 w 324"/>
                <a:gd name="T49" fmla="*/ 43 h 217"/>
                <a:gd name="T50" fmla="*/ 0 w 324"/>
                <a:gd name="T51" fmla="*/ 43 h 217"/>
                <a:gd name="T52" fmla="*/ 0 w 324"/>
                <a:gd name="T53" fmla="*/ 110 h 217"/>
                <a:gd name="T54" fmla="*/ 27 w 324"/>
                <a:gd name="T55" fmla="*/ 137 h 217"/>
                <a:gd name="T56" fmla="*/ 194 w 324"/>
                <a:gd name="T57" fmla="*/ 137 h 217"/>
                <a:gd name="T58" fmla="*/ 141 w 324"/>
                <a:gd name="T59" fmla="*/ 167 h 217"/>
                <a:gd name="T60" fmla="*/ 130 w 324"/>
                <a:gd name="T61" fmla="*/ 203 h 217"/>
                <a:gd name="T62" fmla="*/ 154 w 324"/>
                <a:gd name="T63" fmla="*/ 217 h 217"/>
                <a:gd name="T64" fmla="*/ 167 w 324"/>
                <a:gd name="T65" fmla="*/ 214 h 217"/>
                <a:gd name="T66" fmla="*/ 310 w 324"/>
                <a:gd name="T67" fmla="*/ 134 h 217"/>
                <a:gd name="T68" fmla="*/ 310 w 324"/>
                <a:gd name="T69" fmla="*/ 134 h 217"/>
                <a:gd name="T70" fmla="*/ 311 w 324"/>
                <a:gd name="T71" fmla="*/ 133 h 217"/>
                <a:gd name="T72" fmla="*/ 313 w 324"/>
                <a:gd name="T73" fmla="*/ 132 h 217"/>
                <a:gd name="T74" fmla="*/ 315 w 324"/>
                <a:gd name="T75" fmla="*/ 130 h 217"/>
                <a:gd name="T76" fmla="*/ 316 w 324"/>
                <a:gd name="T77" fmla="*/ 129 h 217"/>
                <a:gd name="T78" fmla="*/ 316 w 324"/>
                <a:gd name="T79" fmla="*/ 129 h 217"/>
                <a:gd name="T80" fmla="*/ 317 w 324"/>
                <a:gd name="T81" fmla="*/ 128 h 217"/>
                <a:gd name="T82" fmla="*/ 319 w 324"/>
                <a:gd name="T83" fmla="*/ 126 h 217"/>
                <a:gd name="T84" fmla="*/ 320 w 324"/>
                <a:gd name="T85" fmla="*/ 124 h 217"/>
                <a:gd name="T86" fmla="*/ 321 w 324"/>
                <a:gd name="T87" fmla="*/ 123 h 217"/>
                <a:gd name="T88" fmla="*/ 321 w 324"/>
                <a:gd name="T89" fmla="*/ 123 h 217"/>
                <a:gd name="T90" fmla="*/ 321 w 324"/>
                <a:gd name="T91" fmla="*/ 122 h 217"/>
                <a:gd name="T92" fmla="*/ 322 w 324"/>
                <a:gd name="T93" fmla="*/ 120 h 217"/>
                <a:gd name="T94" fmla="*/ 323 w 324"/>
                <a:gd name="T95" fmla="*/ 118 h 217"/>
                <a:gd name="T96" fmla="*/ 323 w 324"/>
                <a:gd name="T97" fmla="*/ 117 h 217"/>
                <a:gd name="T98" fmla="*/ 324 w 324"/>
                <a:gd name="T99" fmla="*/ 115 h 217"/>
                <a:gd name="T100" fmla="*/ 324 w 324"/>
                <a:gd name="T101" fmla="*/ 113 h 217"/>
                <a:gd name="T102" fmla="*/ 324 w 324"/>
                <a:gd name="T103" fmla="*/ 111 h 217"/>
                <a:gd name="T104" fmla="*/ 324 w 324"/>
                <a:gd name="T105" fmla="*/ 110 h 217"/>
                <a:gd name="T106" fmla="*/ 324 w 324"/>
                <a:gd name="T107" fmla="*/ 1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324" y="109"/>
                  </a:moveTo>
                  <a:lnTo>
                    <a:pt x="324" y="109"/>
                  </a:lnTo>
                  <a:cubicBezTo>
                    <a:pt x="324" y="109"/>
                    <a:pt x="324" y="108"/>
                    <a:pt x="324" y="108"/>
                  </a:cubicBezTo>
                  <a:cubicBezTo>
                    <a:pt x="324" y="107"/>
                    <a:pt x="324" y="107"/>
                    <a:pt x="324" y="106"/>
                  </a:cubicBezTo>
                  <a:cubicBezTo>
                    <a:pt x="323" y="106"/>
                    <a:pt x="323" y="105"/>
                    <a:pt x="323" y="104"/>
                  </a:cubicBezTo>
                  <a:cubicBezTo>
                    <a:pt x="323" y="104"/>
                    <a:pt x="323" y="103"/>
                    <a:pt x="323" y="103"/>
                  </a:cubicBezTo>
                  <a:cubicBezTo>
                    <a:pt x="323" y="102"/>
                    <a:pt x="322" y="102"/>
                    <a:pt x="322" y="101"/>
                  </a:cubicBezTo>
                  <a:cubicBezTo>
                    <a:pt x="322" y="101"/>
                    <a:pt x="322" y="100"/>
                    <a:pt x="321" y="99"/>
                  </a:cubicBezTo>
                  <a:cubicBezTo>
                    <a:pt x="321" y="99"/>
                    <a:pt x="321" y="98"/>
                    <a:pt x="321" y="98"/>
                  </a:cubicBezTo>
                  <a:cubicBezTo>
                    <a:pt x="321" y="98"/>
                    <a:pt x="321" y="98"/>
                    <a:pt x="321" y="97"/>
                  </a:cubicBezTo>
                  <a:cubicBezTo>
                    <a:pt x="320" y="97"/>
                    <a:pt x="320" y="97"/>
                    <a:pt x="320" y="97"/>
                  </a:cubicBezTo>
                  <a:cubicBezTo>
                    <a:pt x="320" y="96"/>
                    <a:pt x="319" y="95"/>
                    <a:pt x="319" y="95"/>
                  </a:cubicBezTo>
                  <a:cubicBezTo>
                    <a:pt x="319" y="94"/>
                    <a:pt x="318" y="94"/>
                    <a:pt x="318" y="94"/>
                  </a:cubicBezTo>
                  <a:cubicBezTo>
                    <a:pt x="317" y="93"/>
                    <a:pt x="317" y="93"/>
                    <a:pt x="317" y="92"/>
                  </a:cubicBezTo>
                  <a:cubicBezTo>
                    <a:pt x="316" y="92"/>
                    <a:pt x="316" y="91"/>
                    <a:pt x="315" y="91"/>
                  </a:cubicBezTo>
                  <a:cubicBezTo>
                    <a:pt x="315" y="91"/>
                    <a:pt x="315" y="90"/>
                    <a:pt x="314" y="90"/>
                  </a:cubicBezTo>
                  <a:cubicBezTo>
                    <a:pt x="314" y="90"/>
                    <a:pt x="313" y="89"/>
                    <a:pt x="313" y="89"/>
                  </a:cubicBezTo>
                  <a:cubicBezTo>
                    <a:pt x="312" y="89"/>
                    <a:pt x="312" y="88"/>
                    <a:pt x="311" y="88"/>
                  </a:cubicBezTo>
                  <a:cubicBezTo>
                    <a:pt x="311" y="88"/>
                    <a:pt x="311" y="87"/>
                    <a:pt x="310" y="87"/>
                  </a:cubicBezTo>
                  <a:lnTo>
                    <a:pt x="167" y="7"/>
                  </a:lnTo>
                  <a:cubicBezTo>
                    <a:pt x="154" y="0"/>
                    <a:pt x="138" y="5"/>
                    <a:pt x="130" y="18"/>
                  </a:cubicBezTo>
                  <a:cubicBezTo>
                    <a:pt x="123" y="31"/>
                    <a:pt x="128" y="47"/>
                    <a:pt x="141" y="54"/>
                  </a:cubicBezTo>
                  <a:lnTo>
                    <a:pt x="194" y="84"/>
                  </a:lnTo>
                  <a:lnTo>
                    <a:pt x="53" y="84"/>
                  </a:lnTo>
                  <a:lnTo>
                    <a:pt x="53" y="43"/>
                  </a:lnTo>
                  <a:lnTo>
                    <a:pt x="0" y="43"/>
                  </a:lnTo>
                  <a:lnTo>
                    <a:pt x="0" y="110"/>
                  </a:lnTo>
                  <a:cubicBezTo>
                    <a:pt x="0" y="125"/>
                    <a:pt x="12" y="137"/>
                    <a:pt x="27" y="137"/>
                  </a:cubicBezTo>
                  <a:lnTo>
                    <a:pt x="194" y="137"/>
                  </a:lnTo>
                  <a:lnTo>
                    <a:pt x="141" y="167"/>
                  </a:lnTo>
                  <a:cubicBezTo>
                    <a:pt x="128" y="174"/>
                    <a:pt x="123" y="190"/>
                    <a:pt x="130" y="203"/>
                  </a:cubicBezTo>
                  <a:cubicBezTo>
                    <a:pt x="135" y="212"/>
                    <a:pt x="144" y="217"/>
                    <a:pt x="154" y="217"/>
                  </a:cubicBezTo>
                  <a:cubicBezTo>
                    <a:pt x="158" y="217"/>
                    <a:pt x="163" y="216"/>
                    <a:pt x="167" y="214"/>
                  </a:cubicBezTo>
                  <a:lnTo>
                    <a:pt x="310" y="134"/>
                  </a:lnTo>
                  <a:cubicBezTo>
                    <a:pt x="310" y="134"/>
                    <a:pt x="310" y="134"/>
                    <a:pt x="310" y="134"/>
                  </a:cubicBezTo>
                  <a:cubicBezTo>
                    <a:pt x="311" y="133"/>
                    <a:pt x="311" y="133"/>
                    <a:pt x="311" y="133"/>
                  </a:cubicBezTo>
                  <a:cubicBezTo>
                    <a:pt x="312" y="133"/>
                    <a:pt x="313" y="132"/>
                    <a:pt x="313" y="132"/>
                  </a:cubicBezTo>
                  <a:cubicBezTo>
                    <a:pt x="314" y="131"/>
                    <a:pt x="315" y="130"/>
                    <a:pt x="315" y="130"/>
                  </a:cubicBezTo>
                  <a:cubicBezTo>
                    <a:pt x="316" y="130"/>
                    <a:pt x="316" y="130"/>
                    <a:pt x="316" y="129"/>
                  </a:cubicBezTo>
                  <a:cubicBezTo>
                    <a:pt x="316" y="129"/>
                    <a:pt x="316" y="129"/>
                    <a:pt x="316" y="129"/>
                  </a:cubicBezTo>
                  <a:cubicBezTo>
                    <a:pt x="317" y="129"/>
                    <a:pt x="317" y="128"/>
                    <a:pt x="317" y="128"/>
                  </a:cubicBezTo>
                  <a:cubicBezTo>
                    <a:pt x="318" y="127"/>
                    <a:pt x="318" y="127"/>
                    <a:pt x="319" y="126"/>
                  </a:cubicBezTo>
                  <a:cubicBezTo>
                    <a:pt x="319" y="125"/>
                    <a:pt x="320" y="125"/>
                    <a:pt x="320" y="124"/>
                  </a:cubicBezTo>
                  <a:cubicBezTo>
                    <a:pt x="320" y="124"/>
                    <a:pt x="320" y="124"/>
                    <a:pt x="321" y="123"/>
                  </a:cubicBezTo>
                  <a:cubicBezTo>
                    <a:pt x="321" y="123"/>
                    <a:pt x="321" y="123"/>
                    <a:pt x="321" y="123"/>
                  </a:cubicBezTo>
                  <a:cubicBezTo>
                    <a:pt x="321" y="123"/>
                    <a:pt x="321" y="122"/>
                    <a:pt x="321" y="122"/>
                  </a:cubicBezTo>
                  <a:cubicBezTo>
                    <a:pt x="322" y="121"/>
                    <a:pt x="322" y="120"/>
                    <a:pt x="322" y="120"/>
                  </a:cubicBezTo>
                  <a:cubicBezTo>
                    <a:pt x="322" y="119"/>
                    <a:pt x="323" y="119"/>
                    <a:pt x="323" y="118"/>
                  </a:cubicBezTo>
                  <a:cubicBezTo>
                    <a:pt x="323" y="118"/>
                    <a:pt x="323" y="117"/>
                    <a:pt x="323" y="117"/>
                  </a:cubicBezTo>
                  <a:cubicBezTo>
                    <a:pt x="323" y="116"/>
                    <a:pt x="323" y="115"/>
                    <a:pt x="324" y="115"/>
                  </a:cubicBezTo>
                  <a:cubicBezTo>
                    <a:pt x="324" y="114"/>
                    <a:pt x="324" y="114"/>
                    <a:pt x="324" y="113"/>
                  </a:cubicBezTo>
                  <a:cubicBezTo>
                    <a:pt x="324" y="112"/>
                    <a:pt x="324" y="112"/>
                    <a:pt x="324" y="111"/>
                  </a:cubicBezTo>
                  <a:cubicBezTo>
                    <a:pt x="324" y="111"/>
                    <a:pt x="324" y="111"/>
                    <a:pt x="324" y="110"/>
                  </a:cubicBezTo>
                  <a:cubicBezTo>
                    <a:pt x="324" y="110"/>
                    <a:pt x="324" y="110"/>
                    <a:pt x="324" y="109"/>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9" name="Freeform 73"/>
            <p:cNvSpPr>
              <a:spLocks noEditPoints="1"/>
            </p:cNvSpPr>
            <p:nvPr>
              <p:custDataLst>
                <p:tags r:id="rId506"/>
              </p:custDataLst>
            </p:nvPr>
          </p:nvSpPr>
          <p:spPr bwMode="gray">
            <a:xfrm>
              <a:off x="4107853" y="2914115"/>
              <a:ext cx="235589" cy="196214"/>
            </a:xfrm>
            <a:custGeom>
              <a:avLst/>
              <a:gdLst>
                <a:gd name="T0" fmla="*/ 620 w 1240"/>
                <a:gd name="T1" fmla="*/ 622 h 977"/>
                <a:gd name="T2" fmla="*/ 620 w 1240"/>
                <a:gd name="T3" fmla="*/ 622 h 977"/>
                <a:gd name="T4" fmla="*/ 66 w 1240"/>
                <a:gd name="T5" fmla="*/ 344 h 977"/>
                <a:gd name="T6" fmla="*/ 620 w 1240"/>
                <a:gd name="T7" fmla="*/ 65 h 977"/>
                <a:gd name="T8" fmla="*/ 1173 w 1240"/>
                <a:gd name="T9" fmla="*/ 344 h 977"/>
                <a:gd name="T10" fmla="*/ 620 w 1240"/>
                <a:gd name="T11" fmla="*/ 622 h 977"/>
                <a:gd name="T12" fmla="*/ 1240 w 1240"/>
                <a:gd name="T13" fmla="*/ 594 h 977"/>
                <a:gd name="T14" fmla="*/ 1240 w 1240"/>
                <a:gd name="T15" fmla="*/ 594 h 977"/>
                <a:gd name="T16" fmla="*/ 1240 w 1240"/>
                <a:gd name="T17" fmla="*/ 364 h 977"/>
                <a:gd name="T18" fmla="*/ 1240 w 1240"/>
                <a:gd name="T19" fmla="*/ 358 h 977"/>
                <a:gd name="T20" fmla="*/ 1240 w 1240"/>
                <a:gd name="T21" fmla="*/ 344 h 977"/>
                <a:gd name="T22" fmla="*/ 620 w 1240"/>
                <a:gd name="T23" fmla="*/ 0 h 977"/>
                <a:gd name="T24" fmla="*/ 0 w 1240"/>
                <a:gd name="T25" fmla="*/ 344 h 977"/>
                <a:gd name="T26" fmla="*/ 0 w 1240"/>
                <a:gd name="T27" fmla="*/ 358 h 977"/>
                <a:gd name="T28" fmla="*/ 0 w 1240"/>
                <a:gd name="T29" fmla="*/ 364 h 977"/>
                <a:gd name="T30" fmla="*/ 0 w 1240"/>
                <a:gd name="T31" fmla="*/ 594 h 977"/>
                <a:gd name="T32" fmla="*/ 442 w 1240"/>
                <a:gd name="T33" fmla="*/ 925 h 977"/>
                <a:gd name="T34" fmla="*/ 509 w 1240"/>
                <a:gd name="T35" fmla="*/ 977 h 977"/>
                <a:gd name="T36" fmla="*/ 579 w 1240"/>
                <a:gd name="T37" fmla="*/ 908 h 977"/>
                <a:gd name="T38" fmla="*/ 509 w 1240"/>
                <a:gd name="T39" fmla="*/ 839 h 977"/>
                <a:gd name="T40" fmla="*/ 459 w 1240"/>
                <a:gd name="T41" fmla="*/ 860 h 977"/>
                <a:gd name="T42" fmla="*/ 66 w 1240"/>
                <a:gd name="T43" fmla="*/ 594 h 977"/>
                <a:gd name="T44" fmla="*/ 66 w 1240"/>
                <a:gd name="T45" fmla="*/ 502 h 977"/>
                <a:gd name="T46" fmla="*/ 620 w 1240"/>
                <a:gd name="T47" fmla="*/ 689 h 977"/>
                <a:gd name="T48" fmla="*/ 1173 w 1240"/>
                <a:gd name="T49" fmla="*/ 502 h 977"/>
                <a:gd name="T50" fmla="*/ 1173 w 1240"/>
                <a:gd name="T51" fmla="*/ 594 h 977"/>
                <a:gd name="T52" fmla="*/ 773 w 1240"/>
                <a:gd name="T53" fmla="*/ 861 h 977"/>
                <a:gd name="T54" fmla="*/ 722 w 1240"/>
                <a:gd name="T55" fmla="*/ 839 h 977"/>
                <a:gd name="T56" fmla="*/ 653 w 1240"/>
                <a:gd name="T57" fmla="*/ 908 h 977"/>
                <a:gd name="T58" fmla="*/ 722 w 1240"/>
                <a:gd name="T59" fmla="*/ 977 h 977"/>
                <a:gd name="T60" fmla="*/ 789 w 1240"/>
                <a:gd name="T61" fmla="*/ 926 h 977"/>
                <a:gd name="T62" fmla="*/ 1240 w 1240"/>
                <a:gd name="T63" fmla="*/ 5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0" h="977">
                  <a:moveTo>
                    <a:pt x="620" y="622"/>
                  </a:moveTo>
                  <a:lnTo>
                    <a:pt x="620" y="622"/>
                  </a:lnTo>
                  <a:cubicBezTo>
                    <a:pt x="320" y="622"/>
                    <a:pt x="66" y="495"/>
                    <a:pt x="66" y="344"/>
                  </a:cubicBezTo>
                  <a:cubicBezTo>
                    <a:pt x="66" y="193"/>
                    <a:pt x="320" y="65"/>
                    <a:pt x="620" y="65"/>
                  </a:cubicBezTo>
                  <a:cubicBezTo>
                    <a:pt x="920" y="65"/>
                    <a:pt x="1173" y="193"/>
                    <a:pt x="1173" y="344"/>
                  </a:cubicBezTo>
                  <a:cubicBezTo>
                    <a:pt x="1173" y="495"/>
                    <a:pt x="920" y="622"/>
                    <a:pt x="620" y="622"/>
                  </a:cubicBezTo>
                  <a:close/>
                  <a:moveTo>
                    <a:pt x="1240" y="594"/>
                  </a:moveTo>
                  <a:lnTo>
                    <a:pt x="1240" y="594"/>
                  </a:lnTo>
                  <a:lnTo>
                    <a:pt x="1240" y="364"/>
                  </a:lnTo>
                  <a:cubicBezTo>
                    <a:pt x="1240" y="362"/>
                    <a:pt x="1240" y="360"/>
                    <a:pt x="1240" y="358"/>
                  </a:cubicBezTo>
                  <a:cubicBezTo>
                    <a:pt x="1240" y="353"/>
                    <a:pt x="1240" y="348"/>
                    <a:pt x="1240" y="344"/>
                  </a:cubicBezTo>
                  <a:cubicBezTo>
                    <a:pt x="1240" y="150"/>
                    <a:pt x="968" y="0"/>
                    <a:pt x="620" y="0"/>
                  </a:cubicBezTo>
                  <a:cubicBezTo>
                    <a:pt x="272" y="0"/>
                    <a:pt x="0" y="150"/>
                    <a:pt x="0" y="344"/>
                  </a:cubicBezTo>
                  <a:cubicBezTo>
                    <a:pt x="0" y="348"/>
                    <a:pt x="0" y="353"/>
                    <a:pt x="0" y="358"/>
                  </a:cubicBezTo>
                  <a:cubicBezTo>
                    <a:pt x="0" y="360"/>
                    <a:pt x="0" y="362"/>
                    <a:pt x="0" y="364"/>
                  </a:cubicBezTo>
                  <a:lnTo>
                    <a:pt x="0" y="594"/>
                  </a:lnTo>
                  <a:cubicBezTo>
                    <a:pt x="0" y="749"/>
                    <a:pt x="182" y="882"/>
                    <a:pt x="442" y="925"/>
                  </a:cubicBezTo>
                  <a:cubicBezTo>
                    <a:pt x="450" y="955"/>
                    <a:pt x="477" y="977"/>
                    <a:pt x="509" y="977"/>
                  </a:cubicBezTo>
                  <a:cubicBezTo>
                    <a:pt x="548" y="977"/>
                    <a:pt x="579" y="946"/>
                    <a:pt x="579" y="908"/>
                  </a:cubicBezTo>
                  <a:cubicBezTo>
                    <a:pt x="579" y="870"/>
                    <a:pt x="548" y="839"/>
                    <a:pt x="509" y="839"/>
                  </a:cubicBezTo>
                  <a:cubicBezTo>
                    <a:pt x="490" y="839"/>
                    <a:pt x="472" y="847"/>
                    <a:pt x="459" y="860"/>
                  </a:cubicBezTo>
                  <a:cubicBezTo>
                    <a:pt x="231" y="824"/>
                    <a:pt x="66" y="715"/>
                    <a:pt x="66" y="594"/>
                  </a:cubicBezTo>
                  <a:lnTo>
                    <a:pt x="66" y="502"/>
                  </a:lnTo>
                  <a:cubicBezTo>
                    <a:pt x="168" y="613"/>
                    <a:pt x="375" y="689"/>
                    <a:pt x="620" y="689"/>
                  </a:cubicBezTo>
                  <a:cubicBezTo>
                    <a:pt x="865" y="689"/>
                    <a:pt x="1072" y="613"/>
                    <a:pt x="1173" y="502"/>
                  </a:cubicBezTo>
                  <a:lnTo>
                    <a:pt x="1173" y="594"/>
                  </a:lnTo>
                  <a:cubicBezTo>
                    <a:pt x="1173" y="717"/>
                    <a:pt x="1005" y="827"/>
                    <a:pt x="773" y="861"/>
                  </a:cubicBezTo>
                  <a:cubicBezTo>
                    <a:pt x="761" y="847"/>
                    <a:pt x="743" y="839"/>
                    <a:pt x="722" y="839"/>
                  </a:cubicBezTo>
                  <a:cubicBezTo>
                    <a:pt x="684" y="839"/>
                    <a:pt x="653" y="870"/>
                    <a:pt x="653" y="908"/>
                  </a:cubicBezTo>
                  <a:cubicBezTo>
                    <a:pt x="653" y="946"/>
                    <a:pt x="684" y="977"/>
                    <a:pt x="722" y="977"/>
                  </a:cubicBezTo>
                  <a:cubicBezTo>
                    <a:pt x="754" y="977"/>
                    <a:pt x="781" y="956"/>
                    <a:pt x="789" y="926"/>
                  </a:cubicBezTo>
                  <a:cubicBezTo>
                    <a:pt x="1054" y="885"/>
                    <a:pt x="1240" y="751"/>
                    <a:pt x="1240" y="594"/>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cxnSp>
        <p:nvCxnSpPr>
          <p:cNvPr id="370" name="直接连接符 369"/>
          <p:cNvCxnSpPr/>
          <p:nvPr>
            <p:custDataLst>
              <p:tags r:id="rId104"/>
            </p:custDataLst>
          </p:nvPr>
        </p:nvCxnSpPr>
        <p:spPr bwMode="gray">
          <a:xfrm>
            <a:off x="3853392" y="4367348"/>
            <a:ext cx="287808"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371" name="组合 370"/>
          <p:cNvGrpSpPr>
            <a:grpSpLocks noChangeAspect="1"/>
          </p:cNvGrpSpPr>
          <p:nvPr>
            <p:custDataLst>
              <p:tags r:id="rId105"/>
            </p:custDataLst>
          </p:nvPr>
        </p:nvGrpSpPr>
        <p:grpSpPr bwMode="gray">
          <a:xfrm>
            <a:off x="2876999" y="4124053"/>
            <a:ext cx="306942" cy="90802"/>
            <a:chOff x="4838700" y="3649662"/>
            <a:chExt cx="1044576" cy="309563"/>
          </a:xfrm>
          <a:solidFill>
            <a:srgbClr val="1AABE1"/>
          </a:solidFill>
        </p:grpSpPr>
        <p:sp>
          <p:nvSpPr>
            <p:cNvPr id="372" name="Freeform 224"/>
            <p:cNvSpPr>
              <a:spLocks noEditPoints="1"/>
            </p:cNvSpPr>
            <p:nvPr>
              <p:custDataLst>
                <p:tags r:id="rId473"/>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3" name="Freeform 225"/>
            <p:cNvSpPr/>
            <p:nvPr>
              <p:custDataLst>
                <p:tags r:id="rId474"/>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4" name="Freeform 226"/>
            <p:cNvSpPr/>
            <p:nvPr>
              <p:custDataLst>
                <p:tags r:id="rId475"/>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5" name="Freeform 227"/>
            <p:cNvSpPr/>
            <p:nvPr>
              <p:custDataLst>
                <p:tags r:id="rId476"/>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6" name="Freeform 228"/>
            <p:cNvSpPr/>
            <p:nvPr>
              <p:custDataLst>
                <p:tags r:id="rId477"/>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7" name="Freeform 229"/>
            <p:cNvSpPr>
              <a:spLocks noEditPoints="1"/>
            </p:cNvSpPr>
            <p:nvPr>
              <p:custDataLst>
                <p:tags r:id="rId478"/>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8" name="Freeform 230"/>
            <p:cNvSpPr>
              <a:spLocks noEditPoints="1"/>
            </p:cNvSpPr>
            <p:nvPr>
              <p:custDataLst>
                <p:tags r:id="rId479"/>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9" name="Freeform 231"/>
            <p:cNvSpPr>
              <a:spLocks noEditPoints="1"/>
            </p:cNvSpPr>
            <p:nvPr>
              <p:custDataLst>
                <p:tags r:id="rId480"/>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0" name="Freeform 232"/>
            <p:cNvSpPr>
              <a:spLocks noEditPoints="1"/>
            </p:cNvSpPr>
            <p:nvPr>
              <p:custDataLst>
                <p:tags r:id="rId481"/>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1" name="Freeform 233"/>
            <p:cNvSpPr>
              <a:spLocks noEditPoints="1"/>
            </p:cNvSpPr>
            <p:nvPr>
              <p:custDataLst>
                <p:tags r:id="rId482"/>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6" name="Freeform 234"/>
            <p:cNvSpPr>
              <a:spLocks noEditPoints="1"/>
            </p:cNvSpPr>
            <p:nvPr>
              <p:custDataLst>
                <p:tags r:id="rId483"/>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7" name="Freeform 235"/>
            <p:cNvSpPr>
              <a:spLocks noEditPoints="1"/>
            </p:cNvSpPr>
            <p:nvPr>
              <p:custDataLst>
                <p:tags r:id="rId484"/>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7" name="Freeform 236"/>
            <p:cNvSpPr>
              <a:spLocks noEditPoints="1"/>
            </p:cNvSpPr>
            <p:nvPr>
              <p:custDataLst>
                <p:tags r:id="rId485"/>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8" name="Freeform 237"/>
            <p:cNvSpPr>
              <a:spLocks noEditPoints="1"/>
            </p:cNvSpPr>
            <p:nvPr>
              <p:custDataLst>
                <p:tags r:id="rId486"/>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9" name="Freeform 238"/>
            <p:cNvSpPr>
              <a:spLocks noEditPoints="1"/>
            </p:cNvSpPr>
            <p:nvPr>
              <p:custDataLst>
                <p:tags r:id="rId487"/>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0" name="Freeform 239"/>
            <p:cNvSpPr>
              <a:spLocks noEditPoints="1"/>
            </p:cNvSpPr>
            <p:nvPr>
              <p:custDataLst>
                <p:tags r:id="rId488"/>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1" name="Freeform 240"/>
            <p:cNvSpPr>
              <a:spLocks noEditPoints="1"/>
            </p:cNvSpPr>
            <p:nvPr>
              <p:custDataLst>
                <p:tags r:id="rId489"/>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2" name="Freeform 241"/>
            <p:cNvSpPr>
              <a:spLocks noEditPoints="1"/>
            </p:cNvSpPr>
            <p:nvPr>
              <p:custDataLst>
                <p:tags r:id="rId490"/>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3" name="Freeform 242"/>
            <p:cNvSpPr>
              <a:spLocks noEditPoints="1"/>
            </p:cNvSpPr>
            <p:nvPr>
              <p:custDataLst>
                <p:tags r:id="rId491"/>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4" name="Freeform 243"/>
            <p:cNvSpPr>
              <a:spLocks noEditPoints="1"/>
            </p:cNvSpPr>
            <p:nvPr>
              <p:custDataLst>
                <p:tags r:id="rId492"/>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5" name="Freeform 244"/>
            <p:cNvSpPr>
              <a:spLocks noEditPoints="1"/>
            </p:cNvSpPr>
            <p:nvPr>
              <p:custDataLst>
                <p:tags r:id="rId493"/>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6" name="Freeform 245"/>
            <p:cNvSpPr>
              <a:spLocks noEditPoints="1"/>
            </p:cNvSpPr>
            <p:nvPr>
              <p:custDataLst>
                <p:tags r:id="rId494"/>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7" name="Freeform 246"/>
            <p:cNvSpPr>
              <a:spLocks noEditPoints="1"/>
            </p:cNvSpPr>
            <p:nvPr>
              <p:custDataLst>
                <p:tags r:id="rId495"/>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8" name="Freeform 247"/>
            <p:cNvSpPr>
              <a:spLocks noEditPoints="1"/>
            </p:cNvSpPr>
            <p:nvPr>
              <p:custDataLst>
                <p:tags r:id="rId496"/>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9" name="Freeform 248"/>
            <p:cNvSpPr>
              <a:spLocks noEditPoints="1"/>
            </p:cNvSpPr>
            <p:nvPr>
              <p:custDataLst>
                <p:tags r:id="rId497"/>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0" name="Freeform 249"/>
            <p:cNvSpPr>
              <a:spLocks noEditPoints="1"/>
            </p:cNvSpPr>
            <p:nvPr>
              <p:custDataLst>
                <p:tags r:id="rId498"/>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1" name="Freeform 250"/>
            <p:cNvSpPr>
              <a:spLocks noEditPoints="1"/>
            </p:cNvSpPr>
            <p:nvPr>
              <p:custDataLst>
                <p:tags r:id="rId499"/>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2" name="Freeform 251"/>
            <p:cNvSpPr>
              <a:spLocks noEditPoints="1"/>
            </p:cNvSpPr>
            <p:nvPr>
              <p:custDataLst>
                <p:tags r:id="rId500"/>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3" name="Freeform 252"/>
            <p:cNvSpPr>
              <a:spLocks noEditPoints="1"/>
            </p:cNvSpPr>
            <p:nvPr>
              <p:custDataLst>
                <p:tags r:id="rId501"/>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567" name="组合 566"/>
          <p:cNvGrpSpPr>
            <a:grpSpLocks noChangeAspect="1"/>
          </p:cNvGrpSpPr>
          <p:nvPr>
            <p:custDataLst>
              <p:tags r:id="rId106"/>
            </p:custDataLst>
          </p:nvPr>
        </p:nvGrpSpPr>
        <p:grpSpPr bwMode="gray">
          <a:xfrm>
            <a:off x="2876999" y="4485795"/>
            <a:ext cx="306942" cy="90802"/>
            <a:chOff x="4838700" y="3649662"/>
            <a:chExt cx="1044576" cy="309563"/>
          </a:xfrm>
          <a:solidFill>
            <a:srgbClr val="1AABE1"/>
          </a:solidFill>
        </p:grpSpPr>
        <p:sp>
          <p:nvSpPr>
            <p:cNvPr id="568" name="Freeform 224"/>
            <p:cNvSpPr>
              <a:spLocks noEditPoints="1"/>
            </p:cNvSpPr>
            <p:nvPr>
              <p:custDataLst>
                <p:tags r:id="rId444"/>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2" name="Freeform 225"/>
            <p:cNvSpPr/>
            <p:nvPr>
              <p:custDataLst>
                <p:tags r:id="rId445"/>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5" name="Freeform 226"/>
            <p:cNvSpPr/>
            <p:nvPr>
              <p:custDataLst>
                <p:tags r:id="rId446"/>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6" name="Freeform 227"/>
            <p:cNvSpPr/>
            <p:nvPr>
              <p:custDataLst>
                <p:tags r:id="rId447"/>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7" name="Freeform 228"/>
            <p:cNvSpPr/>
            <p:nvPr>
              <p:custDataLst>
                <p:tags r:id="rId448"/>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8" name="Freeform 229"/>
            <p:cNvSpPr>
              <a:spLocks noEditPoints="1"/>
            </p:cNvSpPr>
            <p:nvPr>
              <p:custDataLst>
                <p:tags r:id="rId449"/>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9" name="Freeform 230"/>
            <p:cNvSpPr>
              <a:spLocks noEditPoints="1"/>
            </p:cNvSpPr>
            <p:nvPr>
              <p:custDataLst>
                <p:tags r:id="rId450"/>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7" name="Freeform 231"/>
            <p:cNvSpPr>
              <a:spLocks noEditPoints="1"/>
            </p:cNvSpPr>
            <p:nvPr>
              <p:custDataLst>
                <p:tags r:id="rId451"/>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9" name="Freeform 232"/>
            <p:cNvSpPr>
              <a:spLocks noEditPoints="1"/>
            </p:cNvSpPr>
            <p:nvPr>
              <p:custDataLst>
                <p:tags r:id="rId452"/>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3" name="Freeform 233"/>
            <p:cNvSpPr>
              <a:spLocks noEditPoints="1"/>
            </p:cNvSpPr>
            <p:nvPr>
              <p:custDataLst>
                <p:tags r:id="rId453"/>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7" name="Freeform 234"/>
            <p:cNvSpPr>
              <a:spLocks noEditPoints="1"/>
            </p:cNvSpPr>
            <p:nvPr>
              <p:custDataLst>
                <p:tags r:id="rId454"/>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9" name="Freeform 235"/>
            <p:cNvSpPr>
              <a:spLocks noEditPoints="1"/>
            </p:cNvSpPr>
            <p:nvPr>
              <p:custDataLst>
                <p:tags r:id="rId455"/>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3" name="Freeform 236"/>
            <p:cNvSpPr>
              <a:spLocks noEditPoints="1"/>
            </p:cNvSpPr>
            <p:nvPr>
              <p:custDataLst>
                <p:tags r:id="rId456"/>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4" name="Freeform 237"/>
            <p:cNvSpPr>
              <a:spLocks noEditPoints="1"/>
            </p:cNvSpPr>
            <p:nvPr>
              <p:custDataLst>
                <p:tags r:id="rId457"/>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5" name="Freeform 238"/>
            <p:cNvSpPr>
              <a:spLocks noEditPoints="1"/>
            </p:cNvSpPr>
            <p:nvPr>
              <p:custDataLst>
                <p:tags r:id="rId458"/>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6" name="Freeform 239"/>
            <p:cNvSpPr>
              <a:spLocks noEditPoints="1"/>
            </p:cNvSpPr>
            <p:nvPr>
              <p:custDataLst>
                <p:tags r:id="rId459"/>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7" name="Freeform 240"/>
            <p:cNvSpPr>
              <a:spLocks noEditPoints="1"/>
            </p:cNvSpPr>
            <p:nvPr>
              <p:custDataLst>
                <p:tags r:id="rId460"/>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8" name="Freeform 241"/>
            <p:cNvSpPr>
              <a:spLocks noEditPoints="1"/>
            </p:cNvSpPr>
            <p:nvPr>
              <p:custDataLst>
                <p:tags r:id="rId461"/>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9" name="Freeform 242"/>
            <p:cNvSpPr>
              <a:spLocks noEditPoints="1"/>
            </p:cNvSpPr>
            <p:nvPr>
              <p:custDataLst>
                <p:tags r:id="rId462"/>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0" name="Freeform 243"/>
            <p:cNvSpPr>
              <a:spLocks noEditPoints="1"/>
            </p:cNvSpPr>
            <p:nvPr>
              <p:custDataLst>
                <p:tags r:id="rId463"/>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1" name="Freeform 244"/>
            <p:cNvSpPr>
              <a:spLocks noEditPoints="1"/>
            </p:cNvSpPr>
            <p:nvPr>
              <p:custDataLst>
                <p:tags r:id="rId464"/>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2" name="Freeform 245"/>
            <p:cNvSpPr>
              <a:spLocks noEditPoints="1"/>
            </p:cNvSpPr>
            <p:nvPr>
              <p:custDataLst>
                <p:tags r:id="rId465"/>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3" name="Freeform 246"/>
            <p:cNvSpPr>
              <a:spLocks noEditPoints="1"/>
            </p:cNvSpPr>
            <p:nvPr>
              <p:custDataLst>
                <p:tags r:id="rId466"/>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4" name="Freeform 247"/>
            <p:cNvSpPr>
              <a:spLocks noEditPoints="1"/>
            </p:cNvSpPr>
            <p:nvPr>
              <p:custDataLst>
                <p:tags r:id="rId467"/>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5" name="Freeform 248"/>
            <p:cNvSpPr>
              <a:spLocks noEditPoints="1"/>
            </p:cNvSpPr>
            <p:nvPr>
              <p:custDataLst>
                <p:tags r:id="rId468"/>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6" name="Freeform 249"/>
            <p:cNvSpPr>
              <a:spLocks noEditPoints="1"/>
            </p:cNvSpPr>
            <p:nvPr>
              <p:custDataLst>
                <p:tags r:id="rId469"/>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7" name="Freeform 250"/>
            <p:cNvSpPr>
              <a:spLocks noEditPoints="1"/>
            </p:cNvSpPr>
            <p:nvPr>
              <p:custDataLst>
                <p:tags r:id="rId470"/>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4" name="Freeform 251"/>
            <p:cNvSpPr>
              <a:spLocks noEditPoints="1"/>
            </p:cNvSpPr>
            <p:nvPr>
              <p:custDataLst>
                <p:tags r:id="rId471"/>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7" name="Freeform 252"/>
            <p:cNvSpPr>
              <a:spLocks noEditPoints="1"/>
            </p:cNvSpPr>
            <p:nvPr>
              <p:custDataLst>
                <p:tags r:id="rId472"/>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58" name="组合 657"/>
          <p:cNvGrpSpPr>
            <a:grpSpLocks noChangeAspect="1"/>
          </p:cNvGrpSpPr>
          <p:nvPr>
            <p:custDataLst>
              <p:tags r:id="rId107"/>
            </p:custDataLst>
          </p:nvPr>
        </p:nvGrpSpPr>
        <p:grpSpPr bwMode="gray">
          <a:xfrm>
            <a:off x="3042430" y="4320926"/>
            <a:ext cx="306942" cy="90802"/>
            <a:chOff x="4838700" y="3649662"/>
            <a:chExt cx="1044576" cy="309563"/>
          </a:xfrm>
          <a:solidFill>
            <a:srgbClr val="1AABE1"/>
          </a:solidFill>
        </p:grpSpPr>
        <p:sp>
          <p:nvSpPr>
            <p:cNvPr id="659" name="Freeform 224"/>
            <p:cNvSpPr>
              <a:spLocks noEditPoints="1"/>
            </p:cNvSpPr>
            <p:nvPr>
              <p:custDataLst>
                <p:tags r:id="rId415"/>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0" name="Freeform 225"/>
            <p:cNvSpPr/>
            <p:nvPr>
              <p:custDataLst>
                <p:tags r:id="rId416"/>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1" name="Freeform 226"/>
            <p:cNvSpPr/>
            <p:nvPr>
              <p:custDataLst>
                <p:tags r:id="rId417"/>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2" name="Freeform 227"/>
            <p:cNvSpPr/>
            <p:nvPr>
              <p:custDataLst>
                <p:tags r:id="rId418"/>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3" name="Freeform 228"/>
            <p:cNvSpPr/>
            <p:nvPr>
              <p:custDataLst>
                <p:tags r:id="rId419"/>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4" name="Freeform 229"/>
            <p:cNvSpPr>
              <a:spLocks noEditPoints="1"/>
            </p:cNvSpPr>
            <p:nvPr>
              <p:custDataLst>
                <p:tags r:id="rId420"/>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5" name="Freeform 230"/>
            <p:cNvSpPr>
              <a:spLocks noEditPoints="1"/>
            </p:cNvSpPr>
            <p:nvPr>
              <p:custDataLst>
                <p:tags r:id="rId421"/>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6" name="Freeform 231"/>
            <p:cNvSpPr>
              <a:spLocks noEditPoints="1"/>
            </p:cNvSpPr>
            <p:nvPr>
              <p:custDataLst>
                <p:tags r:id="rId422"/>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7" name="Freeform 232"/>
            <p:cNvSpPr>
              <a:spLocks noEditPoints="1"/>
            </p:cNvSpPr>
            <p:nvPr>
              <p:custDataLst>
                <p:tags r:id="rId423"/>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8" name="Freeform 233"/>
            <p:cNvSpPr>
              <a:spLocks noEditPoints="1"/>
            </p:cNvSpPr>
            <p:nvPr>
              <p:custDataLst>
                <p:tags r:id="rId424"/>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9" name="Freeform 234"/>
            <p:cNvSpPr>
              <a:spLocks noEditPoints="1"/>
            </p:cNvSpPr>
            <p:nvPr>
              <p:custDataLst>
                <p:tags r:id="rId425"/>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0" name="Freeform 235"/>
            <p:cNvSpPr>
              <a:spLocks noEditPoints="1"/>
            </p:cNvSpPr>
            <p:nvPr>
              <p:custDataLst>
                <p:tags r:id="rId426"/>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1" name="Freeform 236"/>
            <p:cNvSpPr>
              <a:spLocks noEditPoints="1"/>
            </p:cNvSpPr>
            <p:nvPr>
              <p:custDataLst>
                <p:tags r:id="rId427"/>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2" name="Freeform 237"/>
            <p:cNvSpPr>
              <a:spLocks noEditPoints="1"/>
            </p:cNvSpPr>
            <p:nvPr>
              <p:custDataLst>
                <p:tags r:id="rId428"/>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3" name="Freeform 238"/>
            <p:cNvSpPr>
              <a:spLocks noEditPoints="1"/>
            </p:cNvSpPr>
            <p:nvPr>
              <p:custDataLst>
                <p:tags r:id="rId429"/>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4" name="Freeform 239"/>
            <p:cNvSpPr>
              <a:spLocks noEditPoints="1"/>
            </p:cNvSpPr>
            <p:nvPr>
              <p:custDataLst>
                <p:tags r:id="rId430"/>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5" name="Freeform 240"/>
            <p:cNvSpPr>
              <a:spLocks noEditPoints="1"/>
            </p:cNvSpPr>
            <p:nvPr>
              <p:custDataLst>
                <p:tags r:id="rId431"/>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6" name="Freeform 241"/>
            <p:cNvSpPr>
              <a:spLocks noEditPoints="1"/>
            </p:cNvSpPr>
            <p:nvPr>
              <p:custDataLst>
                <p:tags r:id="rId432"/>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7" name="Freeform 242"/>
            <p:cNvSpPr>
              <a:spLocks noEditPoints="1"/>
            </p:cNvSpPr>
            <p:nvPr>
              <p:custDataLst>
                <p:tags r:id="rId433"/>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8" name="Freeform 243"/>
            <p:cNvSpPr>
              <a:spLocks noEditPoints="1"/>
            </p:cNvSpPr>
            <p:nvPr>
              <p:custDataLst>
                <p:tags r:id="rId434"/>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9" name="Freeform 244"/>
            <p:cNvSpPr>
              <a:spLocks noEditPoints="1"/>
            </p:cNvSpPr>
            <p:nvPr>
              <p:custDataLst>
                <p:tags r:id="rId435"/>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0" name="Freeform 245"/>
            <p:cNvSpPr>
              <a:spLocks noEditPoints="1"/>
            </p:cNvSpPr>
            <p:nvPr>
              <p:custDataLst>
                <p:tags r:id="rId436"/>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1" name="Freeform 246"/>
            <p:cNvSpPr>
              <a:spLocks noEditPoints="1"/>
            </p:cNvSpPr>
            <p:nvPr>
              <p:custDataLst>
                <p:tags r:id="rId437"/>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2" name="Freeform 247"/>
            <p:cNvSpPr>
              <a:spLocks noEditPoints="1"/>
            </p:cNvSpPr>
            <p:nvPr>
              <p:custDataLst>
                <p:tags r:id="rId438"/>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3" name="Freeform 248"/>
            <p:cNvSpPr>
              <a:spLocks noEditPoints="1"/>
            </p:cNvSpPr>
            <p:nvPr>
              <p:custDataLst>
                <p:tags r:id="rId439"/>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4" name="Freeform 249"/>
            <p:cNvSpPr>
              <a:spLocks noEditPoints="1"/>
            </p:cNvSpPr>
            <p:nvPr>
              <p:custDataLst>
                <p:tags r:id="rId440"/>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5" name="Freeform 250"/>
            <p:cNvSpPr>
              <a:spLocks noEditPoints="1"/>
            </p:cNvSpPr>
            <p:nvPr>
              <p:custDataLst>
                <p:tags r:id="rId441"/>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6" name="Freeform 251"/>
            <p:cNvSpPr>
              <a:spLocks noEditPoints="1"/>
            </p:cNvSpPr>
            <p:nvPr>
              <p:custDataLst>
                <p:tags r:id="rId442"/>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7" name="Freeform 252"/>
            <p:cNvSpPr>
              <a:spLocks noEditPoints="1"/>
            </p:cNvSpPr>
            <p:nvPr>
              <p:custDataLst>
                <p:tags r:id="rId443"/>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88" name="组合 758"/>
          <p:cNvGrpSpPr/>
          <p:nvPr>
            <p:custDataLst>
              <p:tags r:id="rId108"/>
            </p:custDataLst>
          </p:nvPr>
        </p:nvGrpSpPr>
        <p:grpSpPr bwMode="gray">
          <a:xfrm>
            <a:off x="2464816" y="3981386"/>
            <a:ext cx="197800" cy="160828"/>
            <a:chOff x="7440613" y="4868863"/>
            <a:chExt cx="1019175" cy="828675"/>
          </a:xfrm>
          <a:solidFill>
            <a:srgbClr val="00B0F0"/>
          </a:solidFill>
        </p:grpSpPr>
        <p:sp>
          <p:nvSpPr>
            <p:cNvPr id="689" name="Freeform 15"/>
            <p:cNvSpPr/>
            <p:nvPr>
              <p:custDataLst>
                <p:tags r:id="rId413"/>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0" name="Freeform 16"/>
            <p:cNvSpPr>
              <a:spLocks noEditPoints="1"/>
            </p:cNvSpPr>
            <p:nvPr>
              <p:custDataLst>
                <p:tags r:id="rId414"/>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91" name="组合 758"/>
          <p:cNvGrpSpPr/>
          <p:nvPr>
            <p:custDataLst>
              <p:tags r:id="rId109"/>
            </p:custDataLst>
          </p:nvPr>
        </p:nvGrpSpPr>
        <p:grpSpPr bwMode="gray">
          <a:xfrm>
            <a:off x="2464816" y="4178259"/>
            <a:ext cx="197800" cy="160828"/>
            <a:chOff x="7440613" y="4868863"/>
            <a:chExt cx="1019175" cy="828675"/>
          </a:xfrm>
          <a:solidFill>
            <a:srgbClr val="00B0F0"/>
          </a:solidFill>
        </p:grpSpPr>
        <p:sp>
          <p:nvSpPr>
            <p:cNvPr id="692" name="Freeform 15"/>
            <p:cNvSpPr/>
            <p:nvPr>
              <p:custDataLst>
                <p:tags r:id="rId411"/>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3" name="Freeform 16"/>
            <p:cNvSpPr>
              <a:spLocks noEditPoints="1"/>
            </p:cNvSpPr>
            <p:nvPr>
              <p:custDataLst>
                <p:tags r:id="rId412"/>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95" name="组合 758"/>
          <p:cNvGrpSpPr/>
          <p:nvPr>
            <p:custDataLst>
              <p:tags r:id="rId110"/>
            </p:custDataLst>
          </p:nvPr>
        </p:nvGrpSpPr>
        <p:grpSpPr bwMode="gray">
          <a:xfrm>
            <a:off x="2464816" y="4368759"/>
            <a:ext cx="197800" cy="160828"/>
            <a:chOff x="7440613" y="4868863"/>
            <a:chExt cx="1019175" cy="828675"/>
          </a:xfrm>
          <a:solidFill>
            <a:srgbClr val="00B0F0"/>
          </a:solidFill>
        </p:grpSpPr>
        <p:sp>
          <p:nvSpPr>
            <p:cNvPr id="696" name="Freeform 15"/>
            <p:cNvSpPr/>
            <p:nvPr>
              <p:custDataLst>
                <p:tags r:id="rId409"/>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7" name="Freeform 16"/>
            <p:cNvSpPr>
              <a:spLocks noEditPoints="1"/>
            </p:cNvSpPr>
            <p:nvPr>
              <p:custDataLst>
                <p:tags r:id="rId410"/>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99" name="组合 758"/>
          <p:cNvGrpSpPr/>
          <p:nvPr>
            <p:custDataLst>
              <p:tags r:id="rId111"/>
            </p:custDataLst>
          </p:nvPr>
        </p:nvGrpSpPr>
        <p:grpSpPr bwMode="gray">
          <a:xfrm>
            <a:off x="2464816" y="4559259"/>
            <a:ext cx="197800" cy="160828"/>
            <a:chOff x="7440613" y="4868863"/>
            <a:chExt cx="1019175" cy="828675"/>
          </a:xfrm>
          <a:solidFill>
            <a:srgbClr val="00B0F0"/>
          </a:solidFill>
        </p:grpSpPr>
        <p:sp>
          <p:nvSpPr>
            <p:cNvPr id="700" name="Freeform 15"/>
            <p:cNvSpPr/>
            <p:nvPr>
              <p:custDataLst>
                <p:tags r:id="rId407"/>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1" name="Freeform 16"/>
            <p:cNvSpPr>
              <a:spLocks noEditPoints="1"/>
            </p:cNvSpPr>
            <p:nvPr>
              <p:custDataLst>
                <p:tags r:id="rId408"/>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02" name="Freeform 78"/>
          <p:cNvSpPr>
            <a:spLocks noEditPoints="1"/>
          </p:cNvSpPr>
          <p:nvPr>
            <p:custDataLst>
              <p:tags r:id="rId112"/>
            </p:custDataLst>
          </p:nvPr>
        </p:nvSpPr>
        <p:spPr bwMode="gray">
          <a:xfrm>
            <a:off x="1810430" y="4055971"/>
            <a:ext cx="503189" cy="308930"/>
          </a:xfrm>
          <a:custGeom>
            <a:avLst/>
            <a:gdLst/>
            <a:ahLst/>
            <a:cxnLst>
              <a:cxn ang="0">
                <a:pos x="1805" y="1019"/>
              </a:cxn>
              <a:cxn ang="0">
                <a:pos x="1625" y="1019"/>
              </a:cxn>
              <a:cxn ang="0">
                <a:pos x="1176" y="0"/>
              </a:cxn>
              <a:cxn ang="0">
                <a:pos x="1093" y="494"/>
              </a:cxn>
              <a:cxn ang="0">
                <a:pos x="572" y="1019"/>
              </a:cxn>
              <a:cxn ang="0">
                <a:pos x="523" y="176"/>
              </a:cxn>
              <a:cxn ang="0">
                <a:pos x="314" y="203"/>
              </a:cxn>
              <a:cxn ang="0">
                <a:pos x="301" y="262"/>
              </a:cxn>
              <a:cxn ang="0">
                <a:pos x="118" y="1019"/>
              </a:cxn>
              <a:cxn ang="0">
                <a:pos x="2" y="1169"/>
              </a:cxn>
              <a:cxn ang="0">
                <a:pos x="1917" y="1181"/>
              </a:cxn>
              <a:cxn ang="0">
                <a:pos x="1922" y="1169"/>
              </a:cxn>
              <a:cxn ang="0">
                <a:pos x="741" y="756"/>
              </a:cxn>
              <a:cxn ang="0">
                <a:pos x="896" y="756"/>
              </a:cxn>
              <a:cxn ang="0">
                <a:pos x="1049" y="756"/>
              </a:cxn>
              <a:cxn ang="0">
                <a:pos x="677" y="756"/>
              </a:cxn>
              <a:cxn ang="0">
                <a:pos x="434" y="604"/>
              </a:cxn>
              <a:cxn ang="0">
                <a:pos x="425" y="533"/>
              </a:cxn>
              <a:cxn ang="0">
                <a:pos x="498" y="520"/>
              </a:cxn>
              <a:cxn ang="0">
                <a:pos x="513" y="533"/>
              </a:cxn>
              <a:cxn ang="0">
                <a:pos x="505" y="604"/>
              </a:cxn>
              <a:cxn ang="0">
                <a:pos x="513" y="933"/>
              </a:cxn>
              <a:cxn ang="0">
                <a:pos x="439" y="947"/>
              </a:cxn>
              <a:cxn ang="0">
                <a:pos x="425" y="933"/>
              </a:cxn>
              <a:cxn ang="0">
                <a:pos x="434" y="862"/>
              </a:cxn>
              <a:cxn ang="0">
                <a:pos x="508" y="866"/>
              </a:cxn>
              <a:cxn ang="0">
                <a:pos x="348" y="791"/>
              </a:cxn>
              <a:cxn ang="0">
                <a:pos x="334" y="805"/>
              </a:cxn>
              <a:cxn ang="0">
                <a:pos x="262" y="796"/>
              </a:cxn>
              <a:cxn ang="0">
                <a:pos x="263" y="724"/>
              </a:cxn>
              <a:cxn ang="0">
                <a:pos x="339" y="720"/>
              </a:cxn>
              <a:cxn ang="0">
                <a:pos x="243" y="397"/>
              </a:cxn>
              <a:cxn ang="0">
                <a:pos x="258" y="383"/>
              </a:cxn>
              <a:cxn ang="0">
                <a:pos x="331" y="391"/>
              </a:cxn>
              <a:cxn ang="0">
                <a:pos x="328" y="464"/>
              </a:cxn>
              <a:cxn ang="0">
                <a:pos x="252" y="467"/>
              </a:cxn>
              <a:cxn ang="0">
                <a:pos x="1464" y="105"/>
              </a:cxn>
              <a:cxn ang="0">
                <a:pos x="1471" y="96"/>
              </a:cxn>
              <a:cxn ang="0">
                <a:pos x="1490" y="101"/>
              </a:cxn>
              <a:cxn ang="0">
                <a:pos x="1490" y="940"/>
              </a:cxn>
              <a:cxn ang="0">
                <a:pos x="1471" y="945"/>
              </a:cxn>
              <a:cxn ang="0">
                <a:pos x="1464" y="105"/>
              </a:cxn>
              <a:cxn ang="0">
                <a:pos x="1362" y="98"/>
              </a:cxn>
              <a:cxn ang="0">
                <a:pos x="1382" y="100"/>
              </a:cxn>
              <a:cxn ang="0">
                <a:pos x="1383" y="940"/>
              </a:cxn>
              <a:cxn ang="0">
                <a:pos x="1363" y="945"/>
              </a:cxn>
              <a:cxn ang="0">
                <a:pos x="1356" y="105"/>
              </a:cxn>
              <a:cxn ang="0">
                <a:pos x="1254" y="98"/>
              </a:cxn>
              <a:cxn ang="0">
                <a:pos x="1276" y="100"/>
              </a:cxn>
              <a:cxn ang="0">
                <a:pos x="1277" y="940"/>
              </a:cxn>
              <a:cxn ang="0">
                <a:pos x="1257" y="945"/>
              </a:cxn>
              <a:cxn ang="0">
                <a:pos x="1250" y="105"/>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5" y="181"/>
                </a:lnTo>
                <a:lnTo>
                  <a:pt x="523" y="176"/>
                </a:lnTo>
                <a:lnTo>
                  <a:pt x="522" y="170"/>
                </a:lnTo>
                <a:lnTo>
                  <a:pt x="516" y="169"/>
                </a:lnTo>
                <a:lnTo>
                  <a:pt x="511" y="169"/>
                </a:lnTo>
                <a:lnTo>
                  <a:pt x="314" y="203"/>
                </a:lnTo>
                <a:lnTo>
                  <a:pt x="314" y="203"/>
                </a:lnTo>
                <a:lnTo>
                  <a:pt x="309" y="204"/>
                </a:lnTo>
                <a:lnTo>
                  <a:pt x="304" y="208"/>
                </a:lnTo>
                <a:lnTo>
                  <a:pt x="301" y="213"/>
                </a:lnTo>
                <a:lnTo>
                  <a:pt x="301" y="218"/>
                </a:lnTo>
                <a:lnTo>
                  <a:pt x="301" y="262"/>
                </a:lnTo>
                <a:lnTo>
                  <a:pt x="181" y="262"/>
                </a:lnTo>
                <a:lnTo>
                  <a:pt x="181" y="1019"/>
                </a:lnTo>
                <a:lnTo>
                  <a:pt x="125" y="1019"/>
                </a:lnTo>
                <a:lnTo>
                  <a:pt x="125" y="1019"/>
                </a:lnTo>
                <a:lnTo>
                  <a:pt x="118" y="1019"/>
                </a:lnTo>
                <a:lnTo>
                  <a:pt x="113" y="1021"/>
                </a:lnTo>
                <a:lnTo>
                  <a:pt x="108" y="1024"/>
                </a:lnTo>
                <a:lnTo>
                  <a:pt x="103" y="1029"/>
                </a:lnTo>
                <a:lnTo>
                  <a:pt x="2" y="1169"/>
                </a:lnTo>
                <a:lnTo>
                  <a:pt x="2" y="1169"/>
                </a:lnTo>
                <a:lnTo>
                  <a:pt x="0" y="1174"/>
                </a:lnTo>
                <a:lnTo>
                  <a:pt x="2" y="1178"/>
                </a:lnTo>
                <a:lnTo>
                  <a:pt x="4" y="1179"/>
                </a:lnTo>
                <a:lnTo>
                  <a:pt x="7" y="1181"/>
                </a:lnTo>
                <a:lnTo>
                  <a:pt x="191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9" y="606"/>
                </a:lnTo>
                <a:lnTo>
                  <a:pt x="434" y="604"/>
                </a:lnTo>
                <a:lnTo>
                  <a:pt x="429" y="601"/>
                </a:lnTo>
                <a:lnTo>
                  <a:pt x="425" y="597"/>
                </a:lnTo>
                <a:lnTo>
                  <a:pt x="425" y="591"/>
                </a:lnTo>
                <a:lnTo>
                  <a:pt x="425" y="533"/>
                </a:lnTo>
                <a:lnTo>
                  <a:pt x="425" y="533"/>
                </a:lnTo>
                <a:lnTo>
                  <a:pt x="425" y="528"/>
                </a:lnTo>
                <a:lnTo>
                  <a:pt x="429" y="523"/>
                </a:lnTo>
                <a:lnTo>
                  <a:pt x="434" y="521"/>
                </a:lnTo>
                <a:lnTo>
                  <a:pt x="439" y="520"/>
                </a:lnTo>
                <a:lnTo>
                  <a:pt x="498" y="520"/>
                </a:lnTo>
                <a:lnTo>
                  <a:pt x="498" y="520"/>
                </a:lnTo>
                <a:lnTo>
                  <a:pt x="505" y="521"/>
                </a:lnTo>
                <a:lnTo>
                  <a:pt x="508" y="523"/>
                </a:lnTo>
                <a:lnTo>
                  <a:pt x="511" y="528"/>
                </a:lnTo>
                <a:lnTo>
                  <a:pt x="513" y="533"/>
                </a:lnTo>
                <a:lnTo>
                  <a:pt x="513" y="591"/>
                </a:lnTo>
                <a:lnTo>
                  <a:pt x="513" y="591"/>
                </a:lnTo>
                <a:lnTo>
                  <a:pt x="511" y="597"/>
                </a:lnTo>
                <a:lnTo>
                  <a:pt x="508" y="601"/>
                </a:lnTo>
                <a:lnTo>
                  <a:pt x="505" y="604"/>
                </a:lnTo>
                <a:lnTo>
                  <a:pt x="498" y="606"/>
                </a:lnTo>
                <a:lnTo>
                  <a:pt x="498" y="606"/>
                </a:lnTo>
                <a:close/>
                <a:moveTo>
                  <a:pt x="513" y="874"/>
                </a:moveTo>
                <a:lnTo>
                  <a:pt x="513" y="933"/>
                </a:lnTo>
                <a:lnTo>
                  <a:pt x="513" y="933"/>
                </a:lnTo>
                <a:lnTo>
                  <a:pt x="511" y="938"/>
                </a:lnTo>
                <a:lnTo>
                  <a:pt x="508" y="941"/>
                </a:lnTo>
                <a:lnTo>
                  <a:pt x="505" y="945"/>
                </a:lnTo>
                <a:lnTo>
                  <a:pt x="498" y="947"/>
                </a:lnTo>
                <a:lnTo>
                  <a:pt x="439" y="947"/>
                </a:lnTo>
                <a:lnTo>
                  <a:pt x="439" y="947"/>
                </a:lnTo>
                <a:lnTo>
                  <a:pt x="434" y="945"/>
                </a:lnTo>
                <a:lnTo>
                  <a:pt x="429" y="941"/>
                </a:lnTo>
                <a:lnTo>
                  <a:pt x="425" y="938"/>
                </a:lnTo>
                <a:lnTo>
                  <a:pt x="425" y="933"/>
                </a:lnTo>
                <a:lnTo>
                  <a:pt x="425" y="874"/>
                </a:lnTo>
                <a:lnTo>
                  <a:pt x="425" y="874"/>
                </a:lnTo>
                <a:lnTo>
                  <a:pt x="425" y="869"/>
                </a:lnTo>
                <a:lnTo>
                  <a:pt x="429" y="866"/>
                </a:lnTo>
                <a:lnTo>
                  <a:pt x="434" y="862"/>
                </a:lnTo>
                <a:lnTo>
                  <a:pt x="439" y="860"/>
                </a:lnTo>
                <a:lnTo>
                  <a:pt x="498" y="860"/>
                </a:lnTo>
                <a:lnTo>
                  <a:pt x="498" y="860"/>
                </a:lnTo>
                <a:lnTo>
                  <a:pt x="505" y="862"/>
                </a:lnTo>
                <a:lnTo>
                  <a:pt x="508" y="866"/>
                </a:lnTo>
                <a:lnTo>
                  <a:pt x="511" y="869"/>
                </a:lnTo>
                <a:lnTo>
                  <a:pt x="513" y="874"/>
                </a:lnTo>
                <a:lnTo>
                  <a:pt x="513" y="874"/>
                </a:lnTo>
                <a:close/>
                <a:moveTo>
                  <a:pt x="348" y="734"/>
                </a:moveTo>
                <a:lnTo>
                  <a:pt x="348" y="791"/>
                </a:lnTo>
                <a:lnTo>
                  <a:pt x="348" y="791"/>
                </a:lnTo>
                <a:lnTo>
                  <a:pt x="346" y="796"/>
                </a:lnTo>
                <a:lnTo>
                  <a:pt x="343" y="801"/>
                </a:lnTo>
                <a:lnTo>
                  <a:pt x="339" y="805"/>
                </a:lnTo>
                <a:lnTo>
                  <a:pt x="334" y="805"/>
                </a:lnTo>
                <a:lnTo>
                  <a:pt x="274" y="805"/>
                </a:lnTo>
                <a:lnTo>
                  <a:pt x="274" y="805"/>
                </a:lnTo>
                <a:lnTo>
                  <a:pt x="269" y="805"/>
                </a:lnTo>
                <a:lnTo>
                  <a:pt x="263" y="801"/>
                </a:lnTo>
                <a:lnTo>
                  <a:pt x="262" y="796"/>
                </a:lnTo>
                <a:lnTo>
                  <a:pt x="260" y="791"/>
                </a:lnTo>
                <a:lnTo>
                  <a:pt x="260" y="734"/>
                </a:lnTo>
                <a:lnTo>
                  <a:pt x="260" y="734"/>
                </a:lnTo>
                <a:lnTo>
                  <a:pt x="262" y="729"/>
                </a:lnTo>
                <a:lnTo>
                  <a:pt x="263" y="724"/>
                </a:lnTo>
                <a:lnTo>
                  <a:pt x="269" y="720"/>
                </a:lnTo>
                <a:lnTo>
                  <a:pt x="274" y="720"/>
                </a:lnTo>
                <a:lnTo>
                  <a:pt x="334" y="720"/>
                </a:lnTo>
                <a:lnTo>
                  <a:pt x="334" y="720"/>
                </a:lnTo>
                <a:lnTo>
                  <a:pt x="339" y="720"/>
                </a:lnTo>
                <a:lnTo>
                  <a:pt x="343" y="724"/>
                </a:lnTo>
                <a:lnTo>
                  <a:pt x="346" y="729"/>
                </a:lnTo>
                <a:lnTo>
                  <a:pt x="348" y="734"/>
                </a:lnTo>
                <a:lnTo>
                  <a:pt x="348" y="734"/>
                </a:lnTo>
                <a:close/>
                <a:moveTo>
                  <a:pt x="243" y="397"/>
                </a:moveTo>
                <a:lnTo>
                  <a:pt x="243" y="397"/>
                </a:lnTo>
                <a:lnTo>
                  <a:pt x="245" y="391"/>
                </a:lnTo>
                <a:lnTo>
                  <a:pt x="248" y="386"/>
                </a:lnTo>
                <a:lnTo>
                  <a:pt x="252" y="385"/>
                </a:lnTo>
                <a:lnTo>
                  <a:pt x="258" y="383"/>
                </a:lnTo>
                <a:lnTo>
                  <a:pt x="317" y="383"/>
                </a:lnTo>
                <a:lnTo>
                  <a:pt x="317" y="383"/>
                </a:lnTo>
                <a:lnTo>
                  <a:pt x="322" y="385"/>
                </a:lnTo>
                <a:lnTo>
                  <a:pt x="328" y="386"/>
                </a:lnTo>
                <a:lnTo>
                  <a:pt x="331" y="391"/>
                </a:lnTo>
                <a:lnTo>
                  <a:pt x="331" y="397"/>
                </a:lnTo>
                <a:lnTo>
                  <a:pt x="331" y="454"/>
                </a:lnTo>
                <a:lnTo>
                  <a:pt x="331" y="454"/>
                </a:lnTo>
                <a:lnTo>
                  <a:pt x="331" y="461"/>
                </a:lnTo>
                <a:lnTo>
                  <a:pt x="328" y="464"/>
                </a:lnTo>
                <a:lnTo>
                  <a:pt x="322" y="467"/>
                </a:lnTo>
                <a:lnTo>
                  <a:pt x="317" y="469"/>
                </a:lnTo>
                <a:lnTo>
                  <a:pt x="258"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5" y="96"/>
                </a:lnTo>
                <a:lnTo>
                  <a:pt x="1486" y="98"/>
                </a:lnTo>
                <a:lnTo>
                  <a:pt x="1490" y="100"/>
                </a:lnTo>
                <a:lnTo>
                  <a:pt x="1490" y="101"/>
                </a:lnTo>
                <a:lnTo>
                  <a:pt x="1491" y="105"/>
                </a:lnTo>
                <a:lnTo>
                  <a:pt x="1491" y="464"/>
                </a:lnTo>
                <a:lnTo>
                  <a:pt x="1491" y="938"/>
                </a:lnTo>
                <a:lnTo>
                  <a:pt x="1491" y="938"/>
                </a:lnTo>
                <a:lnTo>
                  <a:pt x="1490" y="940"/>
                </a:lnTo>
                <a:lnTo>
                  <a:pt x="1490" y="941"/>
                </a:lnTo>
                <a:lnTo>
                  <a:pt x="1486" y="943"/>
                </a:lnTo>
                <a:lnTo>
                  <a:pt x="1485" y="945"/>
                </a:lnTo>
                <a:lnTo>
                  <a:pt x="1471" y="945"/>
                </a:lnTo>
                <a:lnTo>
                  <a:pt x="1471" y="945"/>
                </a:lnTo>
                <a:lnTo>
                  <a:pt x="1466" y="943"/>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77" y="96"/>
                </a:lnTo>
                <a:lnTo>
                  <a:pt x="1380" y="98"/>
                </a:lnTo>
                <a:lnTo>
                  <a:pt x="1382" y="100"/>
                </a:lnTo>
                <a:lnTo>
                  <a:pt x="1383" y="101"/>
                </a:lnTo>
                <a:lnTo>
                  <a:pt x="1383" y="105"/>
                </a:lnTo>
                <a:lnTo>
                  <a:pt x="1383" y="938"/>
                </a:lnTo>
                <a:lnTo>
                  <a:pt x="1383" y="938"/>
                </a:lnTo>
                <a:lnTo>
                  <a:pt x="1383" y="940"/>
                </a:lnTo>
                <a:lnTo>
                  <a:pt x="1382" y="941"/>
                </a:lnTo>
                <a:lnTo>
                  <a:pt x="1380" y="943"/>
                </a:lnTo>
                <a:lnTo>
                  <a:pt x="1377" y="945"/>
                </a:lnTo>
                <a:lnTo>
                  <a:pt x="1363"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0" y="96"/>
                </a:lnTo>
                <a:lnTo>
                  <a:pt x="1274" y="98"/>
                </a:lnTo>
                <a:lnTo>
                  <a:pt x="1276" y="100"/>
                </a:lnTo>
                <a:lnTo>
                  <a:pt x="1277" y="101"/>
                </a:lnTo>
                <a:lnTo>
                  <a:pt x="1277" y="105"/>
                </a:lnTo>
                <a:lnTo>
                  <a:pt x="1277" y="938"/>
                </a:lnTo>
                <a:lnTo>
                  <a:pt x="1277" y="938"/>
                </a:lnTo>
                <a:lnTo>
                  <a:pt x="1277" y="940"/>
                </a:lnTo>
                <a:lnTo>
                  <a:pt x="1276" y="941"/>
                </a:lnTo>
                <a:lnTo>
                  <a:pt x="1274" y="943"/>
                </a:lnTo>
                <a:lnTo>
                  <a:pt x="1270" y="945"/>
                </a:lnTo>
                <a:lnTo>
                  <a:pt x="1257" y="945"/>
                </a:lnTo>
                <a:lnTo>
                  <a:pt x="1257" y="945"/>
                </a:lnTo>
                <a:lnTo>
                  <a:pt x="1254" y="943"/>
                </a:lnTo>
                <a:lnTo>
                  <a:pt x="1252" y="941"/>
                </a:lnTo>
                <a:lnTo>
                  <a:pt x="1250" y="940"/>
                </a:lnTo>
                <a:lnTo>
                  <a:pt x="1250" y="938"/>
                </a:lnTo>
                <a:lnTo>
                  <a:pt x="1250" y="105"/>
                </a:lnTo>
                <a:close/>
              </a:path>
            </a:pathLst>
          </a:custGeom>
          <a:solidFill>
            <a:srgbClr val="00B0F0"/>
          </a:solid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703" name="直接连接符 702"/>
          <p:cNvCxnSpPr/>
          <p:nvPr>
            <p:custDataLst>
              <p:tags r:id="rId113"/>
            </p:custDataLst>
          </p:nvPr>
        </p:nvCxnSpPr>
        <p:spPr bwMode="gray">
          <a:xfrm>
            <a:off x="4149851" y="5210207"/>
            <a:ext cx="463822"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grpSp>
        <p:nvGrpSpPr>
          <p:cNvPr id="704" name="组合 703"/>
          <p:cNvGrpSpPr/>
          <p:nvPr>
            <p:custDataLst>
              <p:tags r:id="rId114"/>
            </p:custDataLst>
          </p:nvPr>
        </p:nvGrpSpPr>
        <p:grpSpPr bwMode="gray">
          <a:xfrm>
            <a:off x="3513548" y="5440304"/>
            <a:ext cx="335857" cy="279724"/>
            <a:chOff x="4107853" y="2914115"/>
            <a:chExt cx="235589" cy="196214"/>
          </a:xfrm>
          <a:solidFill>
            <a:srgbClr val="1AABE1"/>
          </a:solidFill>
        </p:grpSpPr>
        <p:sp>
          <p:nvSpPr>
            <p:cNvPr id="705" name="Freeform 69"/>
            <p:cNvSpPr/>
            <p:nvPr>
              <p:custDataLst>
                <p:tags r:id="rId402"/>
              </p:custDataLst>
            </p:nvPr>
          </p:nvSpPr>
          <p:spPr bwMode="gray">
            <a:xfrm>
              <a:off x="4192191" y="2990379"/>
              <a:ext cx="66913" cy="40724"/>
            </a:xfrm>
            <a:custGeom>
              <a:avLst/>
              <a:gdLst>
                <a:gd name="T0" fmla="*/ 308 w 351"/>
                <a:gd name="T1" fmla="*/ 73 h 202"/>
                <a:gd name="T2" fmla="*/ 308 w 351"/>
                <a:gd name="T3" fmla="*/ 73 h 202"/>
                <a:gd name="T4" fmla="*/ 202 w 351"/>
                <a:gd name="T5" fmla="*/ 131 h 202"/>
                <a:gd name="T6" fmla="*/ 202 w 351"/>
                <a:gd name="T7" fmla="*/ 53 h 202"/>
                <a:gd name="T8" fmla="*/ 258 w 351"/>
                <a:gd name="T9" fmla="*/ 53 h 202"/>
                <a:gd name="T10" fmla="*/ 258 w 351"/>
                <a:gd name="T11" fmla="*/ 0 h 202"/>
                <a:gd name="T12" fmla="*/ 176 w 351"/>
                <a:gd name="T13" fmla="*/ 0 h 202"/>
                <a:gd name="T14" fmla="*/ 149 w 351"/>
                <a:gd name="T15" fmla="*/ 26 h 202"/>
                <a:gd name="T16" fmla="*/ 149 w 351"/>
                <a:gd name="T17" fmla="*/ 131 h 202"/>
                <a:gd name="T18" fmla="*/ 44 w 351"/>
                <a:gd name="T19" fmla="*/ 73 h 202"/>
                <a:gd name="T20" fmla="*/ 7 w 351"/>
                <a:gd name="T21" fmla="*/ 84 h 202"/>
                <a:gd name="T22" fmla="*/ 18 w 351"/>
                <a:gd name="T23" fmla="*/ 120 h 202"/>
                <a:gd name="T24" fmla="*/ 163 w 351"/>
                <a:gd name="T25" fmla="*/ 199 h 202"/>
                <a:gd name="T26" fmla="*/ 164 w 351"/>
                <a:gd name="T27" fmla="*/ 199 h 202"/>
                <a:gd name="T28" fmla="*/ 168 w 351"/>
                <a:gd name="T29" fmla="*/ 201 h 202"/>
                <a:gd name="T30" fmla="*/ 169 w 351"/>
                <a:gd name="T31" fmla="*/ 201 h 202"/>
                <a:gd name="T32" fmla="*/ 170 w 351"/>
                <a:gd name="T33" fmla="*/ 201 h 202"/>
                <a:gd name="T34" fmla="*/ 176 w 351"/>
                <a:gd name="T35" fmla="*/ 202 h 202"/>
                <a:gd name="T36" fmla="*/ 176 w 351"/>
                <a:gd name="T37" fmla="*/ 202 h 202"/>
                <a:gd name="T38" fmla="*/ 176 w 351"/>
                <a:gd name="T39" fmla="*/ 202 h 202"/>
                <a:gd name="T40" fmla="*/ 176 w 351"/>
                <a:gd name="T41" fmla="*/ 202 h 202"/>
                <a:gd name="T42" fmla="*/ 182 w 351"/>
                <a:gd name="T43" fmla="*/ 201 h 202"/>
                <a:gd name="T44" fmla="*/ 182 w 351"/>
                <a:gd name="T45" fmla="*/ 201 h 202"/>
                <a:gd name="T46" fmla="*/ 184 w 351"/>
                <a:gd name="T47" fmla="*/ 201 h 202"/>
                <a:gd name="T48" fmla="*/ 188 w 351"/>
                <a:gd name="T49" fmla="*/ 199 h 202"/>
                <a:gd name="T50" fmla="*/ 188 w 351"/>
                <a:gd name="T51" fmla="*/ 199 h 202"/>
                <a:gd name="T52" fmla="*/ 333 w 351"/>
                <a:gd name="T53" fmla="*/ 120 h 202"/>
                <a:gd name="T54" fmla="*/ 344 w 351"/>
                <a:gd name="T55" fmla="*/ 84 h 202"/>
                <a:gd name="T56" fmla="*/ 308 w 351"/>
                <a:gd name="T57" fmla="*/ 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201">
                  <a:moveTo>
                    <a:pt x="308" y="73"/>
                  </a:moveTo>
                  <a:lnTo>
                    <a:pt x="308" y="73"/>
                  </a:lnTo>
                  <a:lnTo>
                    <a:pt x="202" y="131"/>
                  </a:lnTo>
                  <a:lnTo>
                    <a:pt x="202" y="53"/>
                  </a:lnTo>
                  <a:lnTo>
                    <a:pt x="258" y="53"/>
                  </a:lnTo>
                  <a:lnTo>
                    <a:pt x="258" y="0"/>
                  </a:lnTo>
                  <a:lnTo>
                    <a:pt x="176" y="0"/>
                  </a:lnTo>
                  <a:cubicBezTo>
                    <a:pt x="161" y="0"/>
                    <a:pt x="149" y="12"/>
                    <a:pt x="149" y="26"/>
                  </a:cubicBezTo>
                  <a:lnTo>
                    <a:pt x="149" y="131"/>
                  </a:lnTo>
                  <a:lnTo>
                    <a:pt x="44" y="73"/>
                  </a:lnTo>
                  <a:cubicBezTo>
                    <a:pt x="31" y="66"/>
                    <a:pt x="14" y="71"/>
                    <a:pt x="7" y="84"/>
                  </a:cubicBezTo>
                  <a:cubicBezTo>
                    <a:pt x="0" y="97"/>
                    <a:pt x="5" y="113"/>
                    <a:pt x="18" y="120"/>
                  </a:cubicBezTo>
                  <a:lnTo>
                    <a:pt x="163" y="199"/>
                  </a:lnTo>
                  <a:cubicBezTo>
                    <a:pt x="163" y="199"/>
                    <a:pt x="164" y="199"/>
                    <a:pt x="164" y="199"/>
                  </a:cubicBezTo>
                  <a:cubicBezTo>
                    <a:pt x="165" y="200"/>
                    <a:pt x="166" y="200"/>
                    <a:pt x="168" y="201"/>
                  </a:cubicBezTo>
                  <a:cubicBezTo>
                    <a:pt x="168" y="201"/>
                    <a:pt x="168" y="201"/>
                    <a:pt x="169" y="201"/>
                  </a:cubicBezTo>
                  <a:cubicBezTo>
                    <a:pt x="169" y="201"/>
                    <a:pt x="169" y="201"/>
                    <a:pt x="170" y="201"/>
                  </a:cubicBezTo>
                  <a:cubicBezTo>
                    <a:pt x="172" y="202"/>
                    <a:pt x="174" y="202"/>
                    <a:pt x="176" y="202"/>
                  </a:cubicBezTo>
                  <a:cubicBezTo>
                    <a:pt x="176" y="202"/>
                    <a:pt x="176" y="202"/>
                    <a:pt x="176" y="202"/>
                  </a:cubicBezTo>
                  <a:lnTo>
                    <a:pt x="176" y="202"/>
                  </a:lnTo>
                  <a:lnTo>
                    <a:pt x="176" y="202"/>
                  </a:lnTo>
                  <a:cubicBezTo>
                    <a:pt x="178" y="202"/>
                    <a:pt x="180" y="202"/>
                    <a:pt x="182" y="201"/>
                  </a:cubicBezTo>
                  <a:cubicBezTo>
                    <a:pt x="182" y="201"/>
                    <a:pt x="182" y="201"/>
                    <a:pt x="182" y="201"/>
                  </a:cubicBezTo>
                  <a:cubicBezTo>
                    <a:pt x="183" y="201"/>
                    <a:pt x="183" y="201"/>
                    <a:pt x="184" y="201"/>
                  </a:cubicBezTo>
                  <a:cubicBezTo>
                    <a:pt x="185" y="200"/>
                    <a:pt x="186" y="200"/>
                    <a:pt x="188" y="199"/>
                  </a:cubicBezTo>
                  <a:cubicBezTo>
                    <a:pt x="188" y="199"/>
                    <a:pt x="188" y="199"/>
                    <a:pt x="188" y="199"/>
                  </a:cubicBezTo>
                  <a:lnTo>
                    <a:pt x="333" y="120"/>
                  </a:lnTo>
                  <a:cubicBezTo>
                    <a:pt x="346" y="113"/>
                    <a:pt x="351" y="97"/>
                    <a:pt x="344" y="84"/>
                  </a:cubicBezTo>
                  <a:cubicBezTo>
                    <a:pt x="337" y="71"/>
                    <a:pt x="321" y="66"/>
                    <a:pt x="308" y="73"/>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6" name="Freeform 70"/>
            <p:cNvSpPr/>
            <p:nvPr>
              <p:custDataLst>
                <p:tags r:id="rId403"/>
              </p:custDataLst>
            </p:nvPr>
          </p:nvSpPr>
          <p:spPr bwMode="gray">
            <a:xfrm>
              <a:off x="4192191" y="2934107"/>
              <a:ext cx="66913" cy="39983"/>
            </a:xfrm>
            <a:custGeom>
              <a:avLst/>
              <a:gdLst>
                <a:gd name="T0" fmla="*/ 30 w 350"/>
                <a:gd name="T1" fmla="*/ 132 h 200"/>
                <a:gd name="T2" fmla="*/ 30 w 350"/>
                <a:gd name="T3" fmla="*/ 132 h 200"/>
                <a:gd name="T4" fmla="*/ 43 w 350"/>
                <a:gd name="T5" fmla="*/ 129 h 200"/>
                <a:gd name="T6" fmla="*/ 148 w 350"/>
                <a:gd name="T7" fmla="*/ 71 h 200"/>
                <a:gd name="T8" fmla="*/ 148 w 350"/>
                <a:gd name="T9" fmla="*/ 146 h 200"/>
                <a:gd name="T10" fmla="*/ 92 w 350"/>
                <a:gd name="T11" fmla="*/ 146 h 200"/>
                <a:gd name="T12" fmla="*/ 92 w 350"/>
                <a:gd name="T13" fmla="*/ 200 h 200"/>
                <a:gd name="T14" fmla="*/ 175 w 350"/>
                <a:gd name="T15" fmla="*/ 200 h 200"/>
                <a:gd name="T16" fmla="*/ 202 w 350"/>
                <a:gd name="T17" fmla="*/ 173 h 200"/>
                <a:gd name="T18" fmla="*/ 202 w 350"/>
                <a:gd name="T19" fmla="*/ 71 h 200"/>
                <a:gd name="T20" fmla="*/ 307 w 350"/>
                <a:gd name="T21" fmla="*/ 129 h 200"/>
                <a:gd name="T22" fmla="*/ 320 w 350"/>
                <a:gd name="T23" fmla="*/ 132 h 200"/>
                <a:gd name="T24" fmla="*/ 343 w 350"/>
                <a:gd name="T25" fmla="*/ 118 h 200"/>
                <a:gd name="T26" fmla="*/ 333 w 350"/>
                <a:gd name="T27" fmla="*/ 82 h 200"/>
                <a:gd name="T28" fmla="*/ 188 w 350"/>
                <a:gd name="T29" fmla="*/ 3 h 200"/>
                <a:gd name="T30" fmla="*/ 187 w 350"/>
                <a:gd name="T31" fmla="*/ 3 h 200"/>
                <a:gd name="T32" fmla="*/ 186 w 350"/>
                <a:gd name="T33" fmla="*/ 2 h 200"/>
                <a:gd name="T34" fmla="*/ 184 w 350"/>
                <a:gd name="T35" fmla="*/ 1 h 200"/>
                <a:gd name="T36" fmla="*/ 183 w 350"/>
                <a:gd name="T37" fmla="*/ 1 h 200"/>
                <a:gd name="T38" fmla="*/ 181 w 350"/>
                <a:gd name="T39" fmla="*/ 0 h 200"/>
                <a:gd name="T40" fmla="*/ 179 w 350"/>
                <a:gd name="T41" fmla="*/ 0 h 200"/>
                <a:gd name="T42" fmla="*/ 177 w 350"/>
                <a:gd name="T43" fmla="*/ 0 h 200"/>
                <a:gd name="T44" fmla="*/ 176 w 350"/>
                <a:gd name="T45" fmla="*/ 0 h 200"/>
                <a:gd name="T46" fmla="*/ 175 w 350"/>
                <a:gd name="T47" fmla="*/ 0 h 200"/>
                <a:gd name="T48" fmla="*/ 174 w 350"/>
                <a:gd name="T49" fmla="*/ 0 h 200"/>
                <a:gd name="T50" fmla="*/ 172 w 350"/>
                <a:gd name="T51" fmla="*/ 0 h 200"/>
                <a:gd name="T52" fmla="*/ 171 w 350"/>
                <a:gd name="T53" fmla="*/ 0 h 200"/>
                <a:gd name="T54" fmla="*/ 168 w 350"/>
                <a:gd name="T55" fmla="*/ 0 h 200"/>
                <a:gd name="T56" fmla="*/ 167 w 350"/>
                <a:gd name="T57" fmla="*/ 1 h 200"/>
                <a:gd name="T58" fmla="*/ 166 w 350"/>
                <a:gd name="T59" fmla="*/ 1 h 200"/>
                <a:gd name="T60" fmla="*/ 164 w 350"/>
                <a:gd name="T61" fmla="*/ 2 h 200"/>
                <a:gd name="T62" fmla="*/ 162 w 350"/>
                <a:gd name="T63" fmla="*/ 3 h 200"/>
                <a:gd name="T64" fmla="*/ 162 w 350"/>
                <a:gd name="T65" fmla="*/ 3 h 200"/>
                <a:gd name="T66" fmla="*/ 17 w 350"/>
                <a:gd name="T67" fmla="*/ 82 h 200"/>
                <a:gd name="T68" fmla="*/ 7 w 350"/>
                <a:gd name="T69" fmla="*/ 118 h 200"/>
                <a:gd name="T70" fmla="*/ 30 w 350"/>
                <a:gd name="T71" fmla="*/ 13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0" h="200">
                  <a:moveTo>
                    <a:pt x="30" y="132"/>
                  </a:moveTo>
                  <a:lnTo>
                    <a:pt x="30" y="132"/>
                  </a:lnTo>
                  <a:cubicBezTo>
                    <a:pt x="34" y="132"/>
                    <a:pt x="39" y="131"/>
                    <a:pt x="43" y="129"/>
                  </a:cubicBezTo>
                  <a:lnTo>
                    <a:pt x="148" y="71"/>
                  </a:lnTo>
                  <a:lnTo>
                    <a:pt x="148" y="146"/>
                  </a:lnTo>
                  <a:lnTo>
                    <a:pt x="92" y="146"/>
                  </a:lnTo>
                  <a:lnTo>
                    <a:pt x="92" y="200"/>
                  </a:lnTo>
                  <a:lnTo>
                    <a:pt x="175" y="200"/>
                  </a:lnTo>
                  <a:cubicBezTo>
                    <a:pt x="190" y="200"/>
                    <a:pt x="202" y="188"/>
                    <a:pt x="202" y="173"/>
                  </a:cubicBezTo>
                  <a:lnTo>
                    <a:pt x="202" y="71"/>
                  </a:lnTo>
                  <a:lnTo>
                    <a:pt x="307" y="129"/>
                  </a:lnTo>
                  <a:cubicBezTo>
                    <a:pt x="311" y="131"/>
                    <a:pt x="315" y="132"/>
                    <a:pt x="320" y="132"/>
                  </a:cubicBezTo>
                  <a:cubicBezTo>
                    <a:pt x="329" y="132"/>
                    <a:pt x="338" y="127"/>
                    <a:pt x="343" y="118"/>
                  </a:cubicBezTo>
                  <a:cubicBezTo>
                    <a:pt x="350" y="105"/>
                    <a:pt x="346" y="89"/>
                    <a:pt x="333" y="82"/>
                  </a:cubicBezTo>
                  <a:lnTo>
                    <a:pt x="188" y="3"/>
                  </a:lnTo>
                  <a:cubicBezTo>
                    <a:pt x="188" y="3"/>
                    <a:pt x="188" y="3"/>
                    <a:pt x="187" y="3"/>
                  </a:cubicBezTo>
                  <a:cubicBezTo>
                    <a:pt x="187" y="3"/>
                    <a:pt x="187" y="2"/>
                    <a:pt x="186" y="2"/>
                  </a:cubicBezTo>
                  <a:cubicBezTo>
                    <a:pt x="185" y="2"/>
                    <a:pt x="185" y="2"/>
                    <a:pt x="184" y="1"/>
                  </a:cubicBezTo>
                  <a:cubicBezTo>
                    <a:pt x="183" y="1"/>
                    <a:pt x="183" y="1"/>
                    <a:pt x="183" y="1"/>
                  </a:cubicBezTo>
                  <a:cubicBezTo>
                    <a:pt x="182" y="1"/>
                    <a:pt x="182" y="1"/>
                    <a:pt x="181" y="0"/>
                  </a:cubicBezTo>
                  <a:cubicBezTo>
                    <a:pt x="181" y="0"/>
                    <a:pt x="180" y="0"/>
                    <a:pt x="179" y="0"/>
                  </a:cubicBezTo>
                  <a:cubicBezTo>
                    <a:pt x="178" y="0"/>
                    <a:pt x="178" y="0"/>
                    <a:pt x="177" y="0"/>
                  </a:cubicBezTo>
                  <a:cubicBezTo>
                    <a:pt x="177" y="0"/>
                    <a:pt x="177" y="0"/>
                    <a:pt x="176" y="0"/>
                  </a:cubicBezTo>
                  <a:cubicBezTo>
                    <a:pt x="176" y="0"/>
                    <a:pt x="175" y="0"/>
                    <a:pt x="175" y="0"/>
                  </a:cubicBezTo>
                  <a:cubicBezTo>
                    <a:pt x="175" y="0"/>
                    <a:pt x="174" y="0"/>
                    <a:pt x="174" y="0"/>
                  </a:cubicBezTo>
                  <a:cubicBezTo>
                    <a:pt x="173" y="0"/>
                    <a:pt x="173" y="0"/>
                    <a:pt x="172" y="0"/>
                  </a:cubicBezTo>
                  <a:cubicBezTo>
                    <a:pt x="172" y="0"/>
                    <a:pt x="171" y="0"/>
                    <a:pt x="171" y="0"/>
                  </a:cubicBezTo>
                  <a:cubicBezTo>
                    <a:pt x="170" y="0"/>
                    <a:pt x="169" y="0"/>
                    <a:pt x="168" y="0"/>
                  </a:cubicBezTo>
                  <a:cubicBezTo>
                    <a:pt x="168" y="1"/>
                    <a:pt x="168" y="1"/>
                    <a:pt x="167" y="1"/>
                  </a:cubicBezTo>
                  <a:cubicBezTo>
                    <a:pt x="167" y="1"/>
                    <a:pt x="166" y="1"/>
                    <a:pt x="166" y="1"/>
                  </a:cubicBezTo>
                  <a:cubicBezTo>
                    <a:pt x="165" y="2"/>
                    <a:pt x="164" y="2"/>
                    <a:pt x="164" y="2"/>
                  </a:cubicBezTo>
                  <a:cubicBezTo>
                    <a:pt x="163" y="2"/>
                    <a:pt x="163" y="3"/>
                    <a:pt x="162" y="3"/>
                  </a:cubicBezTo>
                  <a:cubicBezTo>
                    <a:pt x="162" y="3"/>
                    <a:pt x="162" y="3"/>
                    <a:pt x="162" y="3"/>
                  </a:cubicBezTo>
                  <a:lnTo>
                    <a:pt x="17" y="82"/>
                  </a:lnTo>
                  <a:cubicBezTo>
                    <a:pt x="4" y="89"/>
                    <a:pt x="0" y="105"/>
                    <a:pt x="7" y="118"/>
                  </a:cubicBezTo>
                  <a:cubicBezTo>
                    <a:pt x="11" y="127"/>
                    <a:pt x="21" y="132"/>
                    <a:pt x="30" y="132"/>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7" name="Freeform 71"/>
            <p:cNvSpPr/>
            <p:nvPr>
              <p:custDataLst>
                <p:tags r:id="rId404"/>
              </p:custDataLst>
            </p:nvPr>
          </p:nvSpPr>
          <p:spPr bwMode="gray">
            <a:xfrm>
              <a:off x="4146188" y="2960762"/>
              <a:ext cx="61337" cy="42945"/>
            </a:xfrm>
            <a:custGeom>
              <a:avLst/>
              <a:gdLst>
                <a:gd name="T0" fmla="*/ 183 w 324"/>
                <a:gd name="T1" fmla="*/ 167 h 217"/>
                <a:gd name="T2" fmla="*/ 183 w 324"/>
                <a:gd name="T3" fmla="*/ 167 h 217"/>
                <a:gd name="T4" fmla="*/ 129 w 324"/>
                <a:gd name="T5" fmla="*/ 137 h 217"/>
                <a:gd name="T6" fmla="*/ 270 w 324"/>
                <a:gd name="T7" fmla="*/ 137 h 217"/>
                <a:gd name="T8" fmla="*/ 270 w 324"/>
                <a:gd name="T9" fmla="*/ 176 h 217"/>
                <a:gd name="T10" fmla="*/ 324 w 324"/>
                <a:gd name="T11" fmla="*/ 176 h 217"/>
                <a:gd name="T12" fmla="*/ 324 w 324"/>
                <a:gd name="T13" fmla="*/ 110 h 217"/>
                <a:gd name="T14" fmla="*/ 297 w 324"/>
                <a:gd name="T15" fmla="*/ 84 h 217"/>
                <a:gd name="T16" fmla="*/ 129 w 324"/>
                <a:gd name="T17" fmla="*/ 84 h 217"/>
                <a:gd name="T18" fmla="*/ 183 w 324"/>
                <a:gd name="T19" fmla="*/ 54 h 217"/>
                <a:gd name="T20" fmla="*/ 193 w 324"/>
                <a:gd name="T21" fmla="*/ 18 h 217"/>
                <a:gd name="T22" fmla="*/ 157 w 324"/>
                <a:gd name="T23" fmla="*/ 7 h 217"/>
                <a:gd name="T24" fmla="*/ 13 w 324"/>
                <a:gd name="T25" fmla="*/ 87 h 217"/>
                <a:gd name="T26" fmla="*/ 13 w 324"/>
                <a:gd name="T27" fmla="*/ 88 h 217"/>
                <a:gd name="T28" fmla="*/ 11 w 324"/>
                <a:gd name="T29" fmla="*/ 89 h 217"/>
                <a:gd name="T30" fmla="*/ 9 w 324"/>
                <a:gd name="T31" fmla="*/ 90 h 217"/>
                <a:gd name="T32" fmla="*/ 8 w 324"/>
                <a:gd name="T33" fmla="*/ 91 h 217"/>
                <a:gd name="T34" fmla="*/ 7 w 324"/>
                <a:gd name="T35" fmla="*/ 92 h 217"/>
                <a:gd name="T36" fmla="*/ 6 w 324"/>
                <a:gd name="T37" fmla="*/ 93 h 217"/>
                <a:gd name="T38" fmla="*/ 5 w 324"/>
                <a:gd name="T39" fmla="*/ 95 h 217"/>
                <a:gd name="T40" fmla="*/ 4 w 324"/>
                <a:gd name="T41" fmla="*/ 96 h 217"/>
                <a:gd name="T42" fmla="*/ 3 w 324"/>
                <a:gd name="T43" fmla="*/ 97 h 217"/>
                <a:gd name="T44" fmla="*/ 3 w 324"/>
                <a:gd name="T45" fmla="*/ 98 h 217"/>
                <a:gd name="T46" fmla="*/ 2 w 324"/>
                <a:gd name="T47" fmla="*/ 99 h 217"/>
                <a:gd name="T48" fmla="*/ 1 w 324"/>
                <a:gd name="T49" fmla="*/ 101 h 217"/>
                <a:gd name="T50" fmla="*/ 1 w 324"/>
                <a:gd name="T51" fmla="*/ 103 h 217"/>
                <a:gd name="T52" fmla="*/ 1 w 324"/>
                <a:gd name="T53" fmla="*/ 104 h 217"/>
                <a:gd name="T54" fmla="*/ 0 w 324"/>
                <a:gd name="T55" fmla="*/ 106 h 217"/>
                <a:gd name="T56" fmla="*/ 0 w 324"/>
                <a:gd name="T57" fmla="*/ 108 h 217"/>
                <a:gd name="T58" fmla="*/ 0 w 324"/>
                <a:gd name="T59" fmla="*/ 109 h 217"/>
                <a:gd name="T60" fmla="*/ 0 w 324"/>
                <a:gd name="T61" fmla="*/ 110 h 217"/>
                <a:gd name="T62" fmla="*/ 0 w 324"/>
                <a:gd name="T63" fmla="*/ 111 h 217"/>
                <a:gd name="T64" fmla="*/ 0 w 324"/>
                <a:gd name="T65" fmla="*/ 113 h 217"/>
                <a:gd name="T66" fmla="*/ 0 w 324"/>
                <a:gd name="T67" fmla="*/ 115 h 217"/>
                <a:gd name="T68" fmla="*/ 1 w 324"/>
                <a:gd name="T69" fmla="*/ 117 h 217"/>
                <a:gd name="T70" fmla="*/ 1 w 324"/>
                <a:gd name="T71" fmla="*/ 118 h 217"/>
                <a:gd name="T72" fmla="*/ 1 w 324"/>
                <a:gd name="T73" fmla="*/ 119 h 217"/>
                <a:gd name="T74" fmla="*/ 2 w 324"/>
                <a:gd name="T75" fmla="*/ 122 h 217"/>
                <a:gd name="T76" fmla="*/ 3 w 324"/>
                <a:gd name="T77" fmla="*/ 123 h 217"/>
                <a:gd name="T78" fmla="*/ 3 w 324"/>
                <a:gd name="T79" fmla="*/ 123 h 217"/>
                <a:gd name="T80" fmla="*/ 4 w 324"/>
                <a:gd name="T81" fmla="*/ 124 h 217"/>
                <a:gd name="T82" fmla="*/ 5 w 324"/>
                <a:gd name="T83" fmla="*/ 126 h 217"/>
                <a:gd name="T84" fmla="*/ 7 w 324"/>
                <a:gd name="T85" fmla="*/ 128 h 217"/>
                <a:gd name="T86" fmla="*/ 7 w 324"/>
                <a:gd name="T87" fmla="*/ 129 h 217"/>
                <a:gd name="T88" fmla="*/ 8 w 324"/>
                <a:gd name="T89" fmla="*/ 129 h 217"/>
                <a:gd name="T90" fmla="*/ 8 w 324"/>
                <a:gd name="T91" fmla="*/ 130 h 217"/>
                <a:gd name="T92" fmla="*/ 10 w 324"/>
                <a:gd name="T93" fmla="*/ 131 h 217"/>
                <a:gd name="T94" fmla="*/ 12 w 324"/>
                <a:gd name="T95" fmla="*/ 133 h 217"/>
                <a:gd name="T96" fmla="*/ 13 w 324"/>
                <a:gd name="T97" fmla="*/ 134 h 217"/>
                <a:gd name="T98" fmla="*/ 13 w 324"/>
                <a:gd name="T99" fmla="*/ 134 h 217"/>
                <a:gd name="T100" fmla="*/ 157 w 324"/>
                <a:gd name="T101" fmla="*/ 213 h 217"/>
                <a:gd name="T102" fmla="*/ 170 w 324"/>
                <a:gd name="T103" fmla="*/ 217 h 217"/>
                <a:gd name="T104" fmla="*/ 193 w 324"/>
                <a:gd name="T105" fmla="*/ 203 h 217"/>
                <a:gd name="T106" fmla="*/ 183 w 324"/>
                <a:gd name="T107" fmla="*/ 16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183" y="167"/>
                  </a:moveTo>
                  <a:lnTo>
                    <a:pt x="183" y="167"/>
                  </a:lnTo>
                  <a:lnTo>
                    <a:pt x="129" y="137"/>
                  </a:lnTo>
                  <a:lnTo>
                    <a:pt x="270" y="137"/>
                  </a:lnTo>
                  <a:lnTo>
                    <a:pt x="270" y="176"/>
                  </a:lnTo>
                  <a:lnTo>
                    <a:pt x="324" y="176"/>
                  </a:lnTo>
                  <a:lnTo>
                    <a:pt x="324" y="110"/>
                  </a:lnTo>
                  <a:cubicBezTo>
                    <a:pt x="324" y="96"/>
                    <a:pt x="312" y="84"/>
                    <a:pt x="297" y="84"/>
                  </a:cubicBezTo>
                  <a:lnTo>
                    <a:pt x="129" y="84"/>
                  </a:lnTo>
                  <a:lnTo>
                    <a:pt x="183" y="54"/>
                  </a:lnTo>
                  <a:cubicBezTo>
                    <a:pt x="196" y="47"/>
                    <a:pt x="200" y="30"/>
                    <a:pt x="193" y="18"/>
                  </a:cubicBezTo>
                  <a:cubicBezTo>
                    <a:pt x="186" y="5"/>
                    <a:pt x="170" y="0"/>
                    <a:pt x="157" y="7"/>
                  </a:cubicBezTo>
                  <a:lnTo>
                    <a:pt x="13" y="87"/>
                  </a:lnTo>
                  <a:cubicBezTo>
                    <a:pt x="13" y="87"/>
                    <a:pt x="13" y="87"/>
                    <a:pt x="13" y="88"/>
                  </a:cubicBezTo>
                  <a:cubicBezTo>
                    <a:pt x="12" y="88"/>
                    <a:pt x="11" y="88"/>
                    <a:pt x="11" y="89"/>
                  </a:cubicBezTo>
                  <a:cubicBezTo>
                    <a:pt x="10" y="89"/>
                    <a:pt x="10" y="89"/>
                    <a:pt x="9" y="90"/>
                  </a:cubicBezTo>
                  <a:cubicBezTo>
                    <a:pt x="9" y="90"/>
                    <a:pt x="9" y="91"/>
                    <a:pt x="8" y="91"/>
                  </a:cubicBezTo>
                  <a:cubicBezTo>
                    <a:pt x="8" y="91"/>
                    <a:pt x="7" y="92"/>
                    <a:pt x="7" y="92"/>
                  </a:cubicBezTo>
                  <a:cubicBezTo>
                    <a:pt x="7" y="93"/>
                    <a:pt x="6" y="93"/>
                    <a:pt x="6" y="93"/>
                  </a:cubicBezTo>
                  <a:cubicBezTo>
                    <a:pt x="5" y="94"/>
                    <a:pt x="5" y="94"/>
                    <a:pt x="5" y="95"/>
                  </a:cubicBezTo>
                  <a:cubicBezTo>
                    <a:pt x="4" y="95"/>
                    <a:pt x="4" y="96"/>
                    <a:pt x="4" y="96"/>
                  </a:cubicBezTo>
                  <a:cubicBezTo>
                    <a:pt x="4" y="97"/>
                    <a:pt x="3" y="97"/>
                    <a:pt x="3" y="97"/>
                  </a:cubicBezTo>
                  <a:cubicBezTo>
                    <a:pt x="3" y="98"/>
                    <a:pt x="3" y="98"/>
                    <a:pt x="3" y="98"/>
                  </a:cubicBezTo>
                  <a:cubicBezTo>
                    <a:pt x="3" y="98"/>
                    <a:pt x="2" y="99"/>
                    <a:pt x="2" y="99"/>
                  </a:cubicBezTo>
                  <a:cubicBezTo>
                    <a:pt x="2" y="100"/>
                    <a:pt x="2" y="101"/>
                    <a:pt x="1" y="101"/>
                  </a:cubicBezTo>
                  <a:cubicBezTo>
                    <a:pt x="1" y="102"/>
                    <a:pt x="1" y="102"/>
                    <a:pt x="1" y="103"/>
                  </a:cubicBezTo>
                  <a:cubicBezTo>
                    <a:pt x="1" y="103"/>
                    <a:pt x="1" y="104"/>
                    <a:pt x="1" y="104"/>
                  </a:cubicBezTo>
                  <a:cubicBezTo>
                    <a:pt x="0" y="105"/>
                    <a:pt x="0" y="105"/>
                    <a:pt x="0" y="106"/>
                  </a:cubicBezTo>
                  <a:cubicBezTo>
                    <a:pt x="0" y="107"/>
                    <a:pt x="0" y="107"/>
                    <a:pt x="0" y="108"/>
                  </a:cubicBezTo>
                  <a:cubicBezTo>
                    <a:pt x="0" y="108"/>
                    <a:pt x="0" y="109"/>
                    <a:pt x="0" y="109"/>
                  </a:cubicBezTo>
                  <a:cubicBezTo>
                    <a:pt x="0" y="110"/>
                    <a:pt x="0" y="110"/>
                    <a:pt x="0" y="110"/>
                  </a:cubicBezTo>
                  <a:cubicBezTo>
                    <a:pt x="0" y="111"/>
                    <a:pt x="0" y="111"/>
                    <a:pt x="0" y="111"/>
                  </a:cubicBezTo>
                  <a:cubicBezTo>
                    <a:pt x="0" y="112"/>
                    <a:pt x="0" y="112"/>
                    <a:pt x="0" y="113"/>
                  </a:cubicBezTo>
                  <a:cubicBezTo>
                    <a:pt x="0" y="113"/>
                    <a:pt x="0" y="114"/>
                    <a:pt x="0" y="115"/>
                  </a:cubicBezTo>
                  <a:cubicBezTo>
                    <a:pt x="0" y="115"/>
                    <a:pt x="0" y="116"/>
                    <a:pt x="1" y="117"/>
                  </a:cubicBezTo>
                  <a:cubicBezTo>
                    <a:pt x="1" y="117"/>
                    <a:pt x="1" y="118"/>
                    <a:pt x="1" y="118"/>
                  </a:cubicBezTo>
                  <a:cubicBezTo>
                    <a:pt x="1" y="119"/>
                    <a:pt x="1" y="119"/>
                    <a:pt x="1" y="119"/>
                  </a:cubicBezTo>
                  <a:cubicBezTo>
                    <a:pt x="2" y="120"/>
                    <a:pt x="2" y="121"/>
                    <a:pt x="2" y="122"/>
                  </a:cubicBezTo>
                  <a:cubicBezTo>
                    <a:pt x="2" y="122"/>
                    <a:pt x="3" y="122"/>
                    <a:pt x="3" y="123"/>
                  </a:cubicBezTo>
                  <a:cubicBezTo>
                    <a:pt x="3" y="123"/>
                    <a:pt x="3" y="123"/>
                    <a:pt x="3" y="123"/>
                  </a:cubicBezTo>
                  <a:cubicBezTo>
                    <a:pt x="3" y="124"/>
                    <a:pt x="3" y="124"/>
                    <a:pt x="4" y="124"/>
                  </a:cubicBezTo>
                  <a:cubicBezTo>
                    <a:pt x="4" y="125"/>
                    <a:pt x="4" y="125"/>
                    <a:pt x="5" y="126"/>
                  </a:cubicBezTo>
                  <a:cubicBezTo>
                    <a:pt x="5" y="127"/>
                    <a:pt x="6" y="127"/>
                    <a:pt x="7" y="128"/>
                  </a:cubicBezTo>
                  <a:cubicBezTo>
                    <a:pt x="7" y="128"/>
                    <a:pt x="7" y="129"/>
                    <a:pt x="7" y="129"/>
                  </a:cubicBezTo>
                  <a:cubicBezTo>
                    <a:pt x="7" y="129"/>
                    <a:pt x="7" y="129"/>
                    <a:pt x="8" y="129"/>
                  </a:cubicBezTo>
                  <a:cubicBezTo>
                    <a:pt x="8" y="129"/>
                    <a:pt x="8" y="130"/>
                    <a:pt x="8" y="130"/>
                  </a:cubicBezTo>
                  <a:cubicBezTo>
                    <a:pt x="9" y="130"/>
                    <a:pt x="10" y="131"/>
                    <a:pt x="10" y="131"/>
                  </a:cubicBezTo>
                  <a:cubicBezTo>
                    <a:pt x="11" y="132"/>
                    <a:pt x="12" y="133"/>
                    <a:pt x="12" y="133"/>
                  </a:cubicBezTo>
                  <a:cubicBezTo>
                    <a:pt x="13" y="133"/>
                    <a:pt x="13" y="133"/>
                    <a:pt x="13" y="134"/>
                  </a:cubicBezTo>
                  <a:cubicBezTo>
                    <a:pt x="13" y="134"/>
                    <a:pt x="13" y="134"/>
                    <a:pt x="13" y="134"/>
                  </a:cubicBezTo>
                  <a:lnTo>
                    <a:pt x="157" y="213"/>
                  </a:lnTo>
                  <a:cubicBezTo>
                    <a:pt x="161" y="216"/>
                    <a:pt x="165" y="217"/>
                    <a:pt x="170" y="217"/>
                  </a:cubicBezTo>
                  <a:cubicBezTo>
                    <a:pt x="179" y="217"/>
                    <a:pt x="188" y="212"/>
                    <a:pt x="193" y="203"/>
                  </a:cubicBezTo>
                  <a:cubicBezTo>
                    <a:pt x="200" y="190"/>
                    <a:pt x="196" y="174"/>
                    <a:pt x="183" y="167"/>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8" name="Freeform 72"/>
            <p:cNvSpPr/>
            <p:nvPr>
              <p:custDataLst>
                <p:tags r:id="rId405"/>
              </p:custDataLst>
            </p:nvPr>
          </p:nvSpPr>
          <p:spPr bwMode="gray">
            <a:xfrm>
              <a:off x="4243770" y="2960022"/>
              <a:ext cx="61337" cy="43686"/>
            </a:xfrm>
            <a:custGeom>
              <a:avLst/>
              <a:gdLst>
                <a:gd name="T0" fmla="*/ 324 w 324"/>
                <a:gd name="T1" fmla="*/ 109 h 217"/>
                <a:gd name="T2" fmla="*/ 324 w 324"/>
                <a:gd name="T3" fmla="*/ 109 h 217"/>
                <a:gd name="T4" fmla="*/ 324 w 324"/>
                <a:gd name="T5" fmla="*/ 108 h 217"/>
                <a:gd name="T6" fmla="*/ 324 w 324"/>
                <a:gd name="T7" fmla="*/ 106 h 217"/>
                <a:gd name="T8" fmla="*/ 323 w 324"/>
                <a:gd name="T9" fmla="*/ 104 h 217"/>
                <a:gd name="T10" fmla="*/ 323 w 324"/>
                <a:gd name="T11" fmla="*/ 103 h 217"/>
                <a:gd name="T12" fmla="*/ 322 w 324"/>
                <a:gd name="T13" fmla="*/ 101 h 217"/>
                <a:gd name="T14" fmla="*/ 321 w 324"/>
                <a:gd name="T15" fmla="*/ 99 h 217"/>
                <a:gd name="T16" fmla="*/ 321 w 324"/>
                <a:gd name="T17" fmla="*/ 98 h 217"/>
                <a:gd name="T18" fmla="*/ 321 w 324"/>
                <a:gd name="T19" fmla="*/ 97 h 217"/>
                <a:gd name="T20" fmla="*/ 320 w 324"/>
                <a:gd name="T21" fmla="*/ 97 h 217"/>
                <a:gd name="T22" fmla="*/ 319 w 324"/>
                <a:gd name="T23" fmla="*/ 95 h 217"/>
                <a:gd name="T24" fmla="*/ 318 w 324"/>
                <a:gd name="T25" fmla="*/ 94 h 217"/>
                <a:gd name="T26" fmla="*/ 317 w 324"/>
                <a:gd name="T27" fmla="*/ 92 h 217"/>
                <a:gd name="T28" fmla="*/ 315 w 324"/>
                <a:gd name="T29" fmla="*/ 91 h 217"/>
                <a:gd name="T30" fmla="*/ 314 w 324"/>
                <a:gd name="T31" fmla="*/ 90 h 217"/>
                <a:gd name="T32" fmla="*/ 313 w 324"/>
                <a:gd name="T33" fmla="*/ 89 h 217"/>
                <a:gd name="T34" fmla="*/ 311 w 324"/>
                <a:gd name="T35" fmla="*/ 88 h 217"/>
                <a:gd name="T36" fmla="*/ 310 w 324"/>
                <a:gd name="T37" fmla="*/ 87 h 217"/>
                <a:gd name="T38" fmla="*/ 167 w 324"/>
                <a:gd name="T39" fmla="*/ 7 h 217"/>
                <a:gd name="T40" fmla="*/ 130 w 324"/>
                <a:gd name="T41" fmla="*/ 18 h 217"/>
                <a:gd name="T42" fmla="*/ 141 w 324"/>
                <a:gd name="T43" fmla="*/ 54 h 217"/>
                <a:gd name="T44" fmla="*/ 194 w 324"/>
                <a:gd name="T45" fmla="*/ 84 h 217"/>
                <a:gd name="T46" fmla="*/ 53 w 324"/>
                <a:gd name="T47" fmla="*/ 84 h 217"/>
                <a:gd name="T48" fmla="*/ 53 w 324"/>
                <a:gd name="T49" fmla="*/ 43 h 217"/>
                <a:gd name="T50" fmla="*/ 0 w 324"/>
                <a:gd name="T51" fmla="*/ 43 h 217"/>
                <a:gd name="T52" fmla="*/ 0 w 324"/>
                <a:gd name="T53" fmla="*/ 110 h 217"/>
                <a:gd name="T54" fmla="*/ 27 w 324"/>
                <a:gd name="T55" fmla="*/ 137 h 217"/>
                <a:gd name="T56" fmla="*/ 194 w 324"/>
                <a:gd name="T57" fmla="*/ 137 h 217"/>
                <a:gd name="T58" fmla="*/ 141 w 324"/>
                <a:gd name="T59" fmla="*/ 167 h 217"/>
                <a:gd name="T60" fmla="*/ 130 w 324"/>
                <a:gd name="T61" fmla="*/ 203 h 217"/>
                <a:gd name="T62" fmla="*/ 154 w 324"/>
                <a:gd name="T63" fmla="*/ 217 h 217"/>
                <a:gd name="T64" fmla="*/ 167 w 324"/>
                <a:gd name="T65" fmla="*/ 214 h 217"/>
                <a:gd name="T66" fmla="*/ 310 w 324"/>
                <a:gd name="T67" fmla="*/ 134 h 217"/>
                <a:gd name="T68" fmla="*/ 310 w 324"/>
                <a:gd name="T69" fmla="*/ 134 h 217"/>
                <a:gd name="T70" fmla="*/ 311 w 324"/>
                <a:gd name="T71" fmla="*/ 133 h 217"/>
                <a:gd name="T72" fmla="*/ 313 w 324"/>
                <a:gd name="T73" fmla="*/ 132 h 217"/>
                <a:gd name="T74" fmla="*/ 315 w 324"/>
                <a:gd name="T75" fmla="*/ 130 h 217"/>
                <a:gd name="T76" fmla="*/ 316 w 324"/>
                <a:gd name="T77" fmla="*/ 129 h 217"/>
                <a:gd name="T78" fmla="*/ 316 w 324"/>
                <a:gd name="T79" fmla="*/ 129 h 217"/>
                <a:gd name="T80" fmla="*/ 317 w 324"/>
                <a:gd name="T81" fmla="*/ 128 h 217"/>
                <a:gd name="T82" fmla="*/ 319 w 324"/>
                <a:gd name="T83" fmla="*/ 126 h 217"/>
                <a:gd name="T84" fmla="*/ 320 w 324"/>
                <a:gd name="T85" fmla="*/ 124 h 217"/>
                <a:gd name="T86" fmla="*/ 321 w 324"/>
                <a:gd name="T87" fmla="*/ 123 h 217"/>
                <a:gd name="T88" fmla="*/ 321 w 324"/>
                <a:gd name="T89" fmla="*/ 123 h 217"/>
                <a:gd name="T90" fmla="*/ 321 w 324"/>
                <a:gd name="T91" fmla="*/ 122 h 217"/>
                <a:gd name="T92" fmla="*/ 322 w 324"/>
                <a:gd name="T93" fmla="*/ 120 h 217"/>
                <a:gd name="T94" fmla="*/ 323 w 324"/>
                <a:gd name="T95" fmla="*/ 118 h 217"/>
                <a:gd name="T96" fmla="*/ 323 w 324"/>
                <a:gd name="T97" fmla="*/ 117 h 217"/>
                <a:gd name="T98" fmla="*/ 324 w 324"/>
                <a:gd name="T99" fmla="*/ 115 h 217"/>
                <a:gd name="T100" fmla="*/ 324 w 324"/>
                <a:gd name="T101" fmla="*/ 113 h 217"/>
                <a:gd name="T102" fmla="*/ 324 w 324"/>
                <a:gd name="T103" fmla="*/ 111 h 217"/>
                <a:gd name="T104" fmla="*/ 324 w 324"/>
                <a:gd name="T105" fmla="*/ 110 h 217"/>
                <a:gd name="T106" fmla="*/ 324 w 324"/>
                <a:gd name="T107" fmla="*/ 1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324" y="109"/>
                  </a:moveTo>
                  <a:lnTo>
                    <a:pt x="324" y="109"/>
                  </a:lnTo>
                  <a:cubicBezTo>
                    <a:pt x="324" y="109"/>
                    <a:pt x="324" y="108"/>
                    <a:pt x="324" y="108"/>
                  </a:cubicBezTo>
                  <a:cubicBezTo>
                    <a:pt x="324" y="107"/>
                    <a:pt x="324" y="107"/>
                    <a:pt x="324" y="106"/>
                  </a:cubicBezTo>
                  <a:cubicBezTo>
                    <a:pt x="323" y="106"/>
                    <a:pt x="323" y="105"/>
                    <a:pt x="323" y="104"/>
                  </a:cubicBezTo>
                  <a:cubicBezTo>
                    <a:pt x="323" y="104"/>
                    <a:pt x="323" y="103"/>
                    <a:pt x="323" y="103"/>
                  </a:cubicBezTo>
                  <a:cubicBezTo>
                    <a:pt x="323" y="102"/>
                    <a:pt x="322" y="102"/>
                    <a:pt x="322" y="101"/>
                  </a:cubicBezTo>
                  <a:cubicBezTo>
                    <a:pt x="322" y="101"/>
                    <a:pt x="322" y="100"/>
                    <a:pt x="321" y="99"/>
                  </a:cubicBezTo>
                  <a:cubicBezTo>
                    <a:pt x="321" y="99"/>
                    <a:pt x="321" y="98"/>
                    <a:pt x="321" y="98"/>
                  </a:cubicBezTo>
                  <a:cubicBezTo>
                    <a:pt x="321" y="98"/>
                    <a:pt x="321" y="98"/>
                    <a:pt x="321" y="97"/>
                  </a:cubicBezTo>
                  <a:cubicBezTo>
                    <a:pt x="320" y="97"/>
                    <a:pt x="320" y="97"/>
                    <a:pt x="320" y="97"/>
                  </a:cubicBezTo>
                  <a:cubicBezTo>
                    <a:pt x="320" y="96"/>
                    <a:pt x="319" y="95"/>
                    <a:pt x="319" y="95"/>
                  </a:cubicBezTo>
                  <a:cubicBezTo>
                    <a:pt x="319" y="94"/>
                    <a:pt x="318" y="94"/>
                    <a:pt x="318" y="94"/>
                  </a:cubicBezTo>
                  <a:cubicBezTo>
                    <a:pt x="317" y="93"/>
                    <a:pt x="317" y="93"/>
                    <a:pt x="317" y="92"/>
                  </a:cubicBezTo>
                  <a:cubicBezTo>
                    <a:pt x="316" y="92"/>
                    <a:pt x="316" y="91"/>
                    <a:pt x="315" y="91"/>
                  </a:cubicBezTo>
                  <a:cubicBezTo>
                    <a:pt x="315" y="91"/>
                    <a:pt x="315" y="90"/>
                    <a:pt x="314" y="90"/>
                  </a:cubicBezTo>
                  <a:cubicBezTo>
                    <a:pt x="314" y="90"/>
                    <a:pt x="313" y="89"/>
                    <a:pt x="313" y="89"/>
                  </a:cubicBezTo>
                  <a:cubicBezTo>
                    <a:pt x="312" y="89"/>
                    <a:pt x="312" y="88"/>
                    <a:pt x="311" y="88"/>
                  </a:cubicBezTo>
                  <a:cubicBezTo>
                    <a:pt x="311" y="88"/>
                    <a:pt x="311" y="87"/>
                    <a:pt x="310" y="87"/>
                  </a:cubicBezTo>
                  <a:lnTo>
                    <a:pt x="167" y="7"/>
                  </a:lnTo>
                  <a:cubicBezTo>
                    <a:pt x="154" y="0"/>
                    <a:pt x="138" y="5"/>
                    <a:pt x="130" y="18"/>
                  </a:cubicBezTo>
                  <a:cubicBezTo>
                    <a:pt x="123" y="31"/>
                    <a:pt x="128" y="47"/>
                    <a:pt x="141" y="54"/>
                  </a:cubicBezTo>
                  <a:lnTo>
                    <a:pt x="194" y="84"/>
                  </a:lnTo>
                  <a:lnTo>
                    <a:pt x="53" y="84"/>
                  </a:lnTo>
                  <a:lnTo>
                    <a:pt x="53" y="43"/>
                  </a:lnTo>
                  <a:lnTo>
                    <a:pt x="0" y="43"/>
                  </a:lnTo>
                  <a:lnTo>
                    <a:pt x="0" y="110"/>
                  </a:lnTo>
                  <a:cubicBezTo>
                    <a:pt x="0" y="125"/>
                    <a:pt x="12" y="137"/>
                    <a:pt x="27" y="137"/>
                  </a:cubicBezTo>
                  <a:lnTo>
                    <a:pt x="194" y="137"/>
                  </a:lnTo>
                  <a:lnTo>
                    <a:pt x="141" y="167"/>
                  </a:lnTo>
                  <a:cubicBezTo>
                    <a:pt x="128" y="174"/>
                    <a:pt x="123" y="190"/>
                    <a:pt x="130" y="203"/>
                  </a:cubicBezTo>
                  <a:cubicBezTo>
                    <a:pt x="135" y="212"/>
                    <a:pt x="144" y="217"/>
                    <a:pt x="154" y="217"/>
                  </a:cubicBezTo>
                  <a:cubicBezTo>
                    <a:pt x="158" y="217"/>
                    <a:pt x="163" y="216"/>
                    <a:pt x="167" y="214"/>
                  </a:cubicBezTo>
                  <a:lnTo>
                    <a:pt x="310" y="134"/>
                  </a:lnTo>
                  <a:cubicBezTo>
                    <a:pt x="310" y="134"/>
                    <a:pt x="310" y="134"/>
                    <a:pt x="310" y="134"/>
                  </a:cubicBezTo>
                  <a:cubicBezTo>
                    <a:pt x="311" y="133"/>
                    <a:pt x="311" y="133"/>
                    <a:pt x="311" y="133"/>
                  </a:cubicBezTo>
                  <a:cubicBezTo>
                    <a:pt x="312" y="133"/>
                    <a:pt x="313" y="132"/>
                    <a:pt x="313" y="132"/>
                  </a:cubicBezTo>
                  <a:cubicBezTo>
                    <a:pt x="314" y="131"/>
                    <a:pt x="315" y="130"/>
                    <a:pt x="315" y="130"/>
                  </a:cubicBezTo>
                  <a:cubicBezTo>
                    <a:pt x="316" y="130"/>
                    <a:pt x="316" y="130"/>
                    <a:pt x="316" y="129"/>
                  </a:cubicBezTo>
                  <a:cubicBezTo>
                    <a:pt x="316" y="129"/>
                    <a:pt x="316" y="129"/>
                    <a:pt x="316" y="129"/>
                  </a:cubicBezTo>
                  <a:cubicBezTo>
                    <a:pt x="317" y="129"/>
                    <a:pt x="317" y="128"/>
                    <a:pt x="317" y="128"/>
                  </a:cubicBezTo>
                  <a:cubicBezTo>
                    <a:pt x="318" y="127"/>
                    <a:pt x="318" y="127"/>
                    <a:pt x="319" y="126"/>
                  </a:cubicBezTo>
                  <a:cubicBezTo>
                    <a:pt x="319" y="125"/>
                    <a:pt x="320" y="125"/>
                    <a:pt x="320" y="124"/>
                  </a:cubicBezTo>
                  <a:cubicBezTo>
                    <a:pt x="320" y="124"/>
                    <a:pt x="320" y="124"/>
                    <a:pt x="321" y="123"/>
                  </a:cubicBezTo>
                  <a:cubicBezTo>
                    <a:pt x="321" y="123"/>
                    <a:pt x="321" y="123"/>
                    <a:pt x="321" y="123"/>
                  </a:cubicBezTo>
                  <a:cubicBezTo>
                    <a:pt x="321" y="123"/>
                    <a:pt x="321" y="122"/>
                    <a:pt x="321" y="122"/>
                  </a:cubicBezTo>
                  <a:cubicBezTo>
                    <a:pt x="322" y="121"/>
                    <a:pt x="322" y="120"/>
                    <a:pt x="322" y="120"/>
                  </a:cubicBezTo>
                  <a:cubicBezTo>
                    <a:pt x="322" y="119"/>
                    <a:pt x="323" y="119"/>
                    <a:pt x="323" y="118"/>
                  </a:cubicBezTo>
                  <a:cubicBezTo>
                    <a:pt x="323" y="118"/>
                    <a:pt x="323" y="117"/>
                    <a:pt x="323" y="117"/>
                  </a:cubicBezTo>
                  <a:cubicBezTo>
                    <a:pt x="323" y="116"/>
                    <a:pt x="323" y="115"/>
                    <a:pt x="324" y="115"/>
                  </a:cubicBezTo>
                  <a:cubicBezTo>
                    <a:pt x="324" y="114"/>
                    <a:pt x="324" y="114"/>
                    <a:pt x="324" y="113"/>
                  </a:cubicBezTo>
                  <a:cubicBezTo>
                    <a:pt x="324" y="112"/>
                    <a:pt x="324" y="112"/>
                    <a:pt x="324" y="111"/>
                  </a:cubicBezTo>
                  <a:cubicBezTo>
                    <a:pt x="324" y="111"/>
                    <a:pt x="324" y="111"/>
                    <a:pt x="324" y="110"/>
                  </a:cubicBezTo>
                  <a:cubicBezTo>
                    <a:pt x="324" y="110"/>
                    <a:pt x="324" y="110"/>
                    <a:pt x="324" y="109"/>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9" name="Freeform 73"/>
            <p:cNvSpPr>
              <a:spLocks noEditPoints="1"/>
            </p:cNvSpPr>
            <p:nvPr>
              <p:custDataLst>
                <p:tags r:id="rId406"/>
              </p:custDataLst>
            </p:nvPr>
          </p:nvSpPr>
          <p:spPr bwMode="gray">
            <a:xfrm>
              <a:off x="4107853" y="2914115"/>
              <a:ext cx="235589" cy="196214"/>
            </a:xfrm>
            <a:custGeom>
              <a:avLst/>
              <a:gdLst>
                <a:gd name="T0" fmla="*/ 620 w 1240"/>
                <a:gd name="T1" fmla="*/ 622 h 977"/>
                <a:gd name="T2" fmla="*/ 620 w 1240"/>
                <a:gd name="T3" fmla="*/ 622 h 977"/>
                <a:gd name="T4" fmla="*/ 66 w 1240"/>
                <a:gd name="T5" fmla="*/ 344 h 977"/>
                <a:gd name="T6" fmla="*/ 620 w 1240"/>
                <a:gd name="T7" fmla="*/ 65 h 977"/>
                <a:gd name="T8" fmla="*/ 1173 w 1240"/>
                <a:gd name="T9" fmla="*/ 344 h 977"/>
                <a:gd name="T10" fmla="*/ 620 w 1240"/>
                <a:gd name="T11" fmla="*/ 622 h 977"/>
                <a:gd name="T12" fmla="*/ 1240 w 1240"/>
                <a:gd name="T13" fmla="*/ 594 h 977"/>
                <a:gd name="T14" fmla="*/ 1240 w 1240"/>
                <a:gd name="T15" fmla="*/ 594 h 977"/>
                <a:gd name="T16" fmla="*/ 1240 w 1240"/>
                <a:gd name="T17" fmla="*/ 364 h 977"/>
                <a:gd name="T18" fmla="*/ 1240 w 1240"/>
                <a:gd name="T19" fmla="*/ 358 h 977"/>
                <a:gd name="T20" fmla="*/ 1240 w 1240"/>
                <a:gd name="T21" fmla="*/ 344 h 977"/>
                <a:gd name="T22" fmla="*/ 620 w 1240"/>
                <a:gd name="T23" fmla="*/ 0 h 977"/>
                <a:gd name="T24" fmla="*/ 0 w 1240"/>
                <a:gd name="T25" fmla="*/ 344 h 977"/>
                <a:gd name="T26" fmla="*/ 0 w 1240"/>
                <a:gd name="T27" fmla="*/ 358 h 977"/>
                <a:gd name="T28" fmla="*/ 0 w 1240"/>
                <a:gd name="T29" fmla="*/ 364 h 977"/>
                <a:gd name="T30" fmla="*/ 0 w 1240"/>
                <a:gd name="T31" fmla="*/ 594 h 977"/>
                <a:gd name="T32" fmla="*/ 442 w 1240"/>
                <a:gd name="T33" fmla="*/ 925 h 977"/>
                <a:gd name="T34" fmla="*/ 509 w 1240"/>
                <a:gd name="T35" fmla="*/ 977 h 977"/>
                <a:gd name="T36" fmla="*/ 579 w 1240"/>
                <a:gd name="T37" fmla="*/ 908 h 977"/>
                <a:gd name="T38" fmla="*/ 509 w 1240"/>
                <a:gd name="T39" fmla="*/ 839 h 977"/>
                <a:gd name="T40" fmla="*/ 459 w 1240"/>
                <a:gd name="T41" fmla="*/ 860 h 977"/>
                <a:gd name="T42" fmla="*/ 66 w 1240"/>
                <a:gd name="T43" fmla="*/ 594 h 977"/>
                <a:gd name="T44" fmla="*/ 66 w 1240"/>
                <a:gd name="T45" fmla="*/ 502 h 977"/>
                <a:gd name="T46" fmla="*/ 620 w 1240"/>
                <a:gd name="T47" fmla="*/ 689 h 977"/>
                <a:gd name="T48" fmla="*/ 1173 w 1240"/>
                <a:gd name="T49" fmla="*/ 502 h 977"/>
                <a:gd name="T50" fmla="*/ 1173 w 1240"/>
                <a:gd name="T51" fmla="*/ 594 h 977"/>
                <a:gd name="T52" fmla="*/ 773 w 1240"/>
                <a:gd name="T53" fmla="*/ 861 h 977"/>
                <a:gd name="T54" fmla="*/ 722 w 1240"/>
                <a:gd name="T55" fmla="*/ 839 h 977"/>
                <a:gd name="T56" fmla="*/ 653 w 1240"/>
                <a:gd name="T57" fmla="*/ 908 h 977"/>
                <a:gd name="T58" fmla="*/ 722 w 1240"/>
                <a:gd name="T59" fmla="*/ 977 h 977"/>
                <a:gd name="T60" fmla="*/ 789 w 1240"/>
                <a:gd name="T61" fmla="*/ 926 h 977"/>
                <a:gd name="T62" fmla="*/ 1240 w 1240"/>
                <a:gd name="T63" fmla="*/ 5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0" h="977">
                  <a:moveTo>
                    <a:pt x="620" y="622"/>
                  </a:moveTo>
                  <a:lnTo>
                    <a:pt x="620" y="622"/>
                  </a:lnTo>
                  <a:cubicBezTo>
                    <a:pt x="320" y="622"/>
                    <a:pt x="66" y="495"/>
                    <a:pt x="66" y="344"/>
                  </a:cubicBezTo>
                  <a:cubicBezTo>
                    <a:pt x="66" y="193"/>
                    <a:pt x="320" y="65"/>
                    <a:pt x="620" y="65"/>
                  </a:cubicBezTo>
                  <a:cubicBezTo>
                    <a:pt x="920" y="65"/>
                    <a:pt x="1173" y="193"/>
                    <a:pt x="1173" y="344"/>
                  </a:cubicBezTo>
                  <a:cubicBezTo>
                    <a:pt x="1173" y="495"/>
                    <a:pt x="920" y="622"/>
                    <a:pt x="620" y="622"/>
                  </a:cubicBezTo>
                  <a:close/>
                  <a:moveTo>
                    <a:pt x="1240" y="594"/>
                  </a:moveTo>
                  <a:lnTo>
                    <a:pt x="1240" y="594"/>
                  </a:lnTo>
                  <a:lnTo>
                    <a:pt x="1240" y="364"/>
                  </a:lnTo>
                  <a:cubicBezTo>
                    <a:pt x="1240" y="362"/>
                    <a:pt x="1240" y="360"/>
                    <a:pt x="1240" y="358"/>
                  </a:cubicBezTo>
                  <a:cubicBezTo>
                    <a:pt x="1240" y="353"/>
                    <a:pt x="1240" y="348"/>
                    <a:pt x="1240" y="344"/>
                  </a:cubicBezTo>
                  <a:cubicBezTo>
                    <a:pt x="1240" y="150"/>
                    <a:pt x="968" y="0"/>
                    <a:pt x="620" y="0"/>
                  </a:cubicBezTo>
                  <a:cubicBezTo>
                    <a:pt x="272" y="0"/>
                    <a:pt x="0" y="150"/>
                    <a:pt x="0" y="344"/>
                  </a:cubicBezTo>
                  <a:cubicBezTo>
                    <a:pt x="0" y="348"/>
                    <a:pt x="0" y="353"/>
                    <a:pt x="0" y="358"/>
                  </a:cubicBezTo>
                  <a:cubicBezTo>
                    <a:pt x="0" y="360"/>
                    <a:pt x="0" y="362"/>
                    <a:pt x="0" y="364"/>
                  </a:cubicBezTo>
                  <a:lnTo>
                    <a:pt x="0" y="594"/>
                  </a:lnTo>
                  <a:cubicBezTo>
                    <a:pt x="0" y="749"/>
                    <a:pt x="182" y="882"/>
                    <a:pt x="442" y="925"/>
                  </a:cubicBezTo>
                  <a:cubicBezTo>
                    <a:pt x="450" y="955"/>
                    <a:pt x="477" y="977"/>
                    <a:pt x="509" y="977"/>
                  </a:cubicBezTo>
                  <a:cubicBezTo>
                    <a:pt x="548" y="977"/>
                    <a:pt x="579" y="946"/>
                    <a:pt x="579" y="908"/>
                  </a:cubicBezTo>
                  <a:cubicBezTo>
                    <a:pt x="579" y="870"/>
                    <a:pt x="548" y="839"/>
                    <a:pt x="509" y="839"/>
                  </a:cubicBezTo>
                  <a:cubicBezTo>
                    <a:pt x="490" y="839"/>
                    <a:pt x="472" y="847"/>
                    <a:pt x="459" y="860"/>
                  </a:cubicBezTo>
                  <a:cubicBezTo>
                    <a:pt x="231" y="824"/>
                    <a:pt x="66" y="715"/>
                    <a:pt x="66" y="594"/>
                  </a:cubicBezTo>
                  <a:lnTo>
                    <a:pt x="66" y="502"/>
                  </a:lnTo>
                  <a:cubicBezTo>
                    <a:pt x="168" y="613"/>
                    <a:pt x="375" y="689"/>
                    <a:pt x="620" y="689"/>
                  </a:cubicBezTo>
                  <a:cubicBezTo>
                    <a:pt x="865" y="689"/>
                    <a:pt x="1072" y="613"/>
                    <a:pt x="1173" y="502"/>
                  </a:cubicBezTo>
                  <a:lnTo>
                    <a:pt x="1173" y="594"/>
                  </a:lnTo>
                  <a:cubicBezTo>
                    <a:pt x="1173" y="717"/>
                    <a:pt x="1005" y="827"/>
                    <a:pt x="773" y="861"/>
                  </a:cubicBezTo>
                  <a:cubicBezTo>
                    <a:pt x="761" y="847"/>
                    <a:pt x="743" y="839"/>
                    <a:pt x="722" y="839"/>
                  </a:cubicBezTo>
                  <a:cubicBezTo>
                    <a:pt x="684" y="839"/>
                    <a:pt x="653" y="870"/>
                    <a:pt x="653" y="908"/>
                  </a:cubicBezTo>
                  <a:cubicBezTo>
                    <a:pt x="653" y="946"/>
                    <a:pt x="684" y="977"/>
                    <a:pt x="722" y="977"/>
                  </a:cubicBezTo>
                  <a:cubicBezTo>
                    <a:pt x="754" y="977"/>
                    <a:pt x="781" y="956"/>
                    <a:pt x="789" y="926"/>
                  </a:cubicBezTo>
                  <a:cubicBezTo>
                    <a:pt x="1054" y="885"/>
                    <a:pt x="1240" y="751"/>
                    <a:pt x="1240" y="594"/>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710" name="组合 709"/>
          <p:cNvGrpSpPr>
            <a:grpSpLocks noChangeAspect="1"/>
          </p:cNvGrpSpPr>
          <p:nvPr>
            <p:custDataLst>
              <p:tags r:id="rId115"/>
            </p:custDataLst>
          </p:nvPr>
        </p:nvGrpSpPr>
        <p:grpSpPr bwMode="gray">
          <a:xfrm>
            <a:off x="3024688" y="5534765"/>
            <a:ext cx="306942" cy="90802"/>
            <a:chOff x="4838700" y="3649662"/>
            <a:chExt cx="1044576" cy="309563"/>
          </a:xfrm>
          <a:solidFill>
            <a:srgbClr val="1AABE1"/>
          </a:solidFill>
        </p:grpSpPr>
        <p:sp>
          <p:nvSpPr>
            <p:cNvPr id="711" name="Freeform 224"/>
            <p:cNvSpPr>
              <a:spLocks noEditPoints="1"/>
            </p:cNvSpPr>
            <p:nvPr>
              <p:custDataLst>
                <p:tags r:id="rId373"/>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2" name="Freeform 225"/>
            <p:cNvSpPr/>
            <p:nvPr>
              <p:custDataLst>
                <p:tags r:id="rId374"/>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3" name="Freeform 226"/>
            <p:cNvSpPr/>
            <p:nvPr>
              <p:custDataLst>
                <p:tags r:id="rId375"/>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4" name="Freeform 227"/>
            <p:cNvSpPr/>
            <p:nvPr>
              <p:custDataLst>
                <p:tags r:id="rId376"/>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5" name="Freeform 228"/>
            <p:cNvSpPr/>
            <p:nvPr>
              <p:custDataLst>
                <p:tags r:id="rId377"/>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6" name="Freeform 229"/>
            <p:cNvSpPr>
              <a:spLocks noEditPoints="1"/>
            </p:cNvSpPr>
            <p:nvPr>
              <p:custDataLst>
                <p:tags r:id="rId378"/>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7" name="Freeform 230"/>
            <p:cNvSpPr>
              <a:spLocks noEditPoints="1"/>
            </p:cNvSpPr>
            <p:nvPr>
              <p:custDataLst>
                <p:tags r:id="rId379"/>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8" name="Freeform 231"/>
            <p:cNvSpPr>
              <a:spLocks noEditPoints="1"/>
            </p:cNvSpPr>
            <p:nvPr>
              <p:custDataLst>
                <p:tags r:id="rId380"/>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9" name="Freeform 232"/>
            <p:cNvSpPr>
              <a:spLocks noEditPoints="1"/>
            </p:cNvSpPr>
            <p:nvPr>
              <p:custDataLst>
                <p:tags r:id="rId381"/>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0" name="Freeform 233"/>
            <p:cNvSpPr>
              <a:spLocks noEditPoints="1"/>
            </p:cNvSpPr>
            <p:nvPr>
              <p:custDataLst>
                <p:tags r:id="rId382"/>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1" name="Freeform 234"/>
            <p:cNvSpPr>
              <a:spLocks noEditPoints="1"/>
            </p:cNvSpPr>
            <p:nvPr>
              <p:custDataLst>
                <p:tags r:id="rId383"/>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2" name="Freeform 235"/>
            <p:cNvSpPr>
              <a:spLocks noEditPoints="1"/>
            </p:cNvSpPr>
            <p:nvPr>
              <p:custDataLst>
                <p:tags r:id="rId384"/>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3" name="Freeform 236"/>
            <p:cNvSpPr>
              <a:spLocks noEditPoints="1"/>
            </p:cNvSpPr>
            <p:nvPr>
              <p:custDataLst>
                <p:tags r:id="rId385"/>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4" name="Freeform 237"/>
            <p:cNvSpPr>
              <a:spLocks noEditPoints="1"/>
            </p:cNvSpPr>
            <p:nvPr>
              <p:custDataLst>
                <p:tags r:id="rId386"/>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5" name="Freeform 238"/>
            <p:cNvSpPr>
              <a:spLocks noEditPoints="1"/>
            </p:cNvSpPr>
            <p:nvPr>
              <p:custDataLst>
                <p:tags r:id="rId387"/>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6" name="Freeform 239"/>
            <p:cNvSpPr>
              <a:spLocks noEditPoints="1"/>
            </p:cNvSpPr>
            <p:nvPr>
              <p:custDataLst>
                <p:tags r:id="rId388"/>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7" name="Freeform 240"/>
            <p:cNvSpPr>
              <a:spLocks noEditPoints="1"/>
            </p:cNvSpPr>
            <p:nvPr>
              <p:custDataLst>
                <p:tags r:id="rId389"/>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8" name="Freeform 241"/>
            <p:cNvSpPr>
              <a:spLocks noEditPoints="1"/>
            </p:cNvSpPr>
            <p:nvPr>
              <p:custDataLst>
                <p:tags r:id="rId390"/>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9" name="Freeform 242"/>
            <p:cNvSpPr>
              <a:spLocks noEditPoints="1"/>
            </p:cNvSpPr>
            <p:nvPr>
              <p:custDataLst>
                <p:tags r:id="rId391"/>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0" name="Freeform 243"/>
            <p:cNvSpPr>
              <a:spLocks noEditPoints="1"/>
            </p:cNvSpPr>
            <p:nvPr>
              <p:custDataLst>
                <p:tags r:id="rId392"/>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1" name="Freeform 244"/>
            <p:cNvSpPr>
              <a:spLocks noEditPoints="1"/>
            </p:cNvSpPr>
            <p:nvPr>
              <p:custDataLst>
                <p:tags r:id="rId393"/>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2" name="Freeform 245"/>
            <p:cNvSpPr>
              <a:spLocks noEditPoints="1"/>
            </p:cNvSpPr>
            <p:nvPr>
              <p:custDataLst>
                <p:tags r:id="rId394"/>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3" name="Freeform 246"/>
            <p:cNvSpPr>
              <a:spLocks noEditPoints="1"/>
            </p:cNvSpPr>
            <p:nvPr>
              <p:custDataLst>
                <p:tags r:id="rId395"/>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4" name="Freeform 247"/>
            <p:cNvSpPr>
              <a:spLocks noEditPoints="1"/>
            </p:cNvSpPr>
            <p:nvPr>
              <p:custDataLst>
                <p:tags r:id="rId396"/>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5" name="Freeform 248"/>
            <p:cNvSpPr>
              <a:spLocks noEditPoints="1"/>
            </p:cNvSpPr>
            <p:nvPr>
              <p:custDataLst>
                <p:tags r:id="rId397"/>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6" name="Freeform 249"/>
            <p:cNvSpPr>
              <a:spLocks noEditPoints="1"/>
            </p:cNvSpPr>
            <p:nvPr>
              <p:custDataLst>
                <p:tags r:id="rId398"/>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7" name="Freeform 250"/>
            <p:cNvSpPr>
              <a:spLocks noEditPoints="1"/>
            </p:cNvSpPr>
            <p:nvPr>
              <p:custDataLst>
                <p:tags r:id="rId399"/>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8" name="Freeform 251"/>
            <p:cNvSpPr>
              <a:spLocks noEditPoints="1"/>
            </p:cNvSpPr>
            <p:nvPr>
              <p:custDataLst>
                <p:tags r:id="rId400"/>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9" name="Freeform 252"/>
            <p:cNvSpPr>
              <a:spLocks noEditPoints="1"/>
            </p:cNvSpPr>
            <p:nvPr>
              <p:custDataLst>
                <p:tags r:id="rId401"/>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740" name="组合 758"/>
          <p:cNvGrpSpPr/>
          <p:nvPr>
            <p:custDataLst>
              <p:tags r:id="rId116"/>
            </p:custDataLst>
          </p:nvPr>
        </p:nvGrpSpPr>
        <p:grpSpPr bwMode="gray">
          <a:xfrm>
            <a:off x="2547264" y="5387032"/>
            <a:ext cx="197800" cy="160828"/>
            <a:chOff x="7440613" y="4868863"/>
            <a:chExt cx="1019175" cy="828675"/>
          </a:xfrm>
          <a:solidFill>
            <a:srgbClr val="00B0F0"/>
          </a:solidFill>
        </p:grpSpPr>
        <p:sp>
          <p:nvSpPr>
            <p:cNvPr id="741" name="Freeform 15"/>
            <p:cNvSpPr/>
            <p:nvPr>
              <p:custDataLst>
                <p:tags r:id="rId371"/>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2" name="Freeform 16"/>
            <p:cNvSpPr>
              <a:spLocks noEditPoints="1"/>
            </p:cNvSpPr>
            <p:nvPr>
              <p:custDataLst>
                <p:tags r:id="rId372"/>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743" name="组合 758"/>
          <p:cNvGrpSpPr/>
          <p:nvPr>
            <p:custDataLst>
              <p:tags r:id="rId117"/>
            </p:custDataLst>
          </p:nvPr>
        </p:nvGrpSpPr>
        <p:grpSpPr bwMode="gray">
          <a:xfrm>
            <a:off x="2547264" y="5648601"/>
            <a:ext cx="197800" cy="160828"/>
            <a:chOff x="7440613" y="4868863"/>
            <a:chExt cx="1019175" cy="828675"/>
          </a:xfrm>
          <a:solidFill>
            <a:srgbClr val="00B0F0"/>
          </a:solidFill>
        </p:grpSpPr>
        <p:sp>
          <p:nvSpPr>
            <p:cNvPr id="744" name="Freeform 15"/>
            <p:cNvSpPr/>
            <p:nvPr>
              <p:custDataLst>
                <p:tags r:id="rId369"/>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5" name="Freeform 16"/>
            <p:cNvSpPr>
              <a:spLocks noEditPoints="1"/>
            </p:cNvSpPr>
            <p:nvPr>
              <p:custDataLst>
                <p:tags r:id="rId370"/>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746" name="组合 262"/>
          <p:cNvGrpSpPr/>
          <p:nvPr>
            <p:custDataLst>
              <p:tags r:id="rId118"/>
            </p:custDataLst>
          </p:nvPr>
        </p:nvGrpSpPr>
        <p:grpSpPr bwMode="gray">
          <a:xfrm>
            <a:off x="1900013" y="5350583"/>
            <a:ext cx="352732" cy="345133"/>
            <a:chOff x="5921375" y="2882900"/>
            <a:chExt cx="884238" cy="865188"/>
          </a:xfrm>
          <a:solidFill>
            <a:srgbClr val="00B0F0"/>
          </a:solidFill>
        </p:grpSpPr>
        <p:sp>
          <p:nvSpPr>
            <p:cNvPr id="747" name="Freeform 11"/>
            <p:cNvSpPr/>
            <p:nvPr>
              <p:custDataLst>
                <p:tags r:id="rId365"/>
              </p:custDataLst>
            </p:nvPr>
          </p:nvSpPr>
          <p:spPr bwMode="gray">
            <a:xfrm>
              <a:off x="6378575" y="2882900"/>
              <a:ext cx="425450" cy="179388"/>
            </a:xfrm>
            <a:custGeom>
              <a:avLst/>
              <a:gdLst/>
              <a:ahLst/>
              <a:cxnLst>
                <a:cxn ang="0">
                  <a:pos x="3889" y="0"/>
                </a:cxn>
                <a:cxn ang="0">
                  <a:pos x="5834" y="1637"/>
                </a:cxn>
                <a:cxn ang="0">
                  <a:pos x="7779" y="3274"/>
                </a:cxn>
                <a:cxn ang="0">
                  <a:pos x="3889" y="3274"/>
                </a:cxn>
                <a:cxn ang="0">
                  <a:pos x="0" y="3274"/>
                </a:cxn>
                <a:cxn ang="0">
                  <a:pos x="1944" y="1637"/>
                </a:cxn>
                <a:cxn ang="0">
                  <a:pos x="3889" y="0"/>
                </a:cxn>
              </a:cxnLst>
              <a:rect l="0" t="0" r="r" b="b"/>
              <a:pathLst>
                <a:path w="7779" h="3273">
                  <a:moveTo>
                    <a:pt x="3889" y="0"/>
                  </a:moveTo>
                  <a:lnTo>
                    <a:pt x="5834" y="1637"/>
                  </a:lnTo>
                  <a:lnTo>
                    <a:pt x="7779" y="3274"/>
                  </a:lnTo>
                  <a:lnTo>
                    <a:pt x="3889" y="3274"/>
                  </a:lnTo>
                  <a:lnTo>
                    <a:pt x="0" y="3274"/>
                  </a:lnTo>
                  <a:lnTo>
                    <a:pt x="1944" y="1637"/>
                  </a:lnTo>
                  <a:lnTo>
                    <a:pt x="3889" y="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8" name="Freeform 12"/>
            <p:cNvSpPr/>
            <p:nvPr>
              <p:custDataLst>
                <p:tags r:id="rId366"/>
              </p:custDataLst>
            </p:nvPr>
          </p:nvSpPr>
          <p:spPr bwMode="gray">
            <a:xfrm>
              <a:off x="5921375" y="3300413"/>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9" name="Freeform 13"/>
            <p:cNvSpPr>
              <a:spLocks noEditPoints="1"/>
            </p:cNvSpPr>
            <p:nvPr>
              <p:custDataLst>
                <p:tags r:id="rId367"/>
              </p:custDataLst>
            </p:nvPr>
          </p:nvSpPr>
          <p:spPr bwMode="gray">
            <a:xfrm>
              <a:off x="5921375" y="3502025"/>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0" name="Freeform 14"/>
            <p:cNvSpPr>
              <a:spLocks noEditPoints="1"/>
            </p:cNvSpPr>
            <p:nvPr>
              <p:custDataLst>
                <p:tags r:id="rId368"/>
              </p:custDataLst>
            </p:nvPr>
          </p:nvSpPr>
          <p:spPr bwMode="gray">
            <a:xfrm>
              <a:off x="6378575" y="3081338"/>
              <a:ext cx="427038" cy="666750"/>
            </a:xfrm>
            <a:custGeom>
              <a:avLst/>
              <a:gdLst/>
              <a:ahLst/>
              <a:cxnLst>
                <a:cxn ang="0">
                  <a:pos x="7792" y="0"/>
                </a:cxn>
                <a:cxn ang="0">
                  <a:pos x="0" y="12190"/>
                </a:cxn>
                <a:cxn ang="0">
                  <a:pos x="687" y="690"/>
                </a:cxn>
                <a:cxn ang="0">
                  <a:pos x="2079" y="2084"/>
                </a:cxn>
                <a:cxn ang="0">
                  <a:pos x="687" y="690"/>
                </a:cxn>
                <a:cxn ang="0">
                  <a:pos x="2079" y="10165"/>
                </a:cxn>
                <a:cxn ang="0">
                  <a:pos x="687" y="11558"/>
                </a:cxn>
                <a:cxn ang="0">
                  <a:pos x="2363" y="10165"/>
                </a:cxn>
                <a:cxn ang="0">
                  <a:pos x="3755" y="11558"/>
                </a:cxn>
                <a:cxn ang="0">
                  <a:pos x="2363" y="10165"/>
                </a:cxn>
                <a:cxn ang="0">
                  <a:pos x="5431" y="10165"/>
                </a:cxn>
                <a:cxn ang="0">
                  <a:pos x="4037" y="11558"/>
                </a:cxn>
                <a:cxn ang="0">
                  <a:pos x="5713" y="10165"/>
                </a:cxn>
                <a:cxn ang="0">
                  <a:pos x="7105" y="11558"/>
                </a:cxn>
                <a:cxn ang="0">
                  <a:pos x="5713" y="10165"/>
                </a:cxn>
                <a:cxn ang="0">
                  <a:pos x="2079" y="8270"/>
                </a:cxn>
                <a:cxn ang="0">
                  <a:pos x="687" y="9663"/>
                </a:cxn>
                <a:cxn ang="0">
                  <a:pos x="2363" y="8270"/>
                </a:cxn>
                <a:cxn ang="0">
                  <a:pos x="3755" y="9663"/>
                </a:cxn>
                <a:cxn ang="0">
                  <a:pos x="2363" y="8270"/>
                </a:cxn>
                <a:cxn ang="0">
                  <a:pos x="5431" y="8270"/>
                </a:cxn>
                <a:cxn ang="0">
                  <a:pos x="4037" y="9663"/>
                </a:cxn>
                <a:cxn ang="0">
                  <a:pos x="5713" y="8270"/>
                </a:cxn>
                <a:cxn ang="0">
                  <a:pos x="7105" y="9663"/>
                </a:cxn>
                <a:cxn ang="0">
                  <a:pos x="5713" y="8270"/>
                </a:cxn>
                <a:cxn ang="0">
                  <a:pos x="2079" y="6376"/>
                </a:cxn>
                <a:cxn ang="0">
                  <a:pos x="687" y="7768"/>
                </a:cxn>
                <a:cxn ang="0">
                  <a:pos x="2363" y="6376"/>
                </a:cxn>
                <a:cxn ang="0">
                  <a:pos x="3755" y="7768"/>
                </a:cxn>
                <a:cxn ang="0">
                  <a:pos x="2363" y="6376"/>
                </a:cxn>
                <a:cxn ang="0">
                  <a:pos x="5431" y="6376"/>
                </a:cxn>
                <a:cxn ang="0">
                  <a:pos x="4037" y="7768"/>
                </a:cxn>
                <a:cxn ang="0">
                  <a:pos x="5713" y="6376"/>
                </a:cxn>
                <a:cxn ang="0">
                  <a:pos x="7105" y="7768"/>
                </a:cxn>
                <a:cxn ang="0">
                  <a:pos x="5713" y="6376"/>
                </a:cxn>
                <a:cxn ang="0">
                  <a:pos x="2079" y="4481"/>
                </a:cxn>
                <a:cxn ang="0">
                  <a:pos x="687" y="5874"/>
                </a:cxn>
                <a:cxn ang="0">
                  <a:pos x="2363" y="4481"/>
                </a:cxn>
                <a:cxn ang="0">
                  <a:pos x="3755" y="5874"/>
                </a:cxn>
                <a:cxn ang="0">
                  <a:pos x="2363" y="4481"/>
                </a:cxn>
                <a:cxn ang="0">
                  <a:pos x="5431" y="4481"/>
                </a:cxn>
                <a:cxn ang="0">
                  <a:pos x="4037" y="5874"/>
                </a:cxn>
                <a:cxn ang="0">
                  <a:pos x="5713" y="4481"/>
                </a:cxn>
                <a:cxn ang="0">
                  <a:pos x="7105" y="5874"/>
                </a:cxn>
                <a:cxn ang="0">
                  <a:pos x="5713" y="4481"/>
                </a:cxn>
                <a:cxn ang="0">
                  <a:pos x="2079" y="2585"/>
                </a:cxn>
                <a:cxn ang="0">
                  <a:pos x="687" y="3979"/>
                </a:cxn>
                <a:cxn ang="0">
                  <a:pos x="2363" y="2585"/>
                </a:cxn>
                <a:cxn ang="0">
                  <a:pos x="3755" y="3979"/>
                </a:cxn>
                <a:cxn ang="0">
                  <a:pos x="2363" y="2585"/>
                </a:cxn>
                <a:cxn ang="0">
                  <a:pos x="5431" y="2585"/>
                </a:cxn>
                <a:cxn ang="0">
                  <a:pos x="4037" y="3979"/>
                </a:cxn>
                <a:cxn ang="0">
                  <a:pos x="2363" y="690"/>
                </a:cxn>
                <a:cxn ang="0">
                  <a:pos x="3755" y="2084"/>
                </a:cxn>
                <a:cxn ang="0">
                  <a:pos x="2363" y="690"/>
                </a:cxn>
                <a:cxn ang="0">
                  <a:pos x="5431" y="690"/>
                </a:cxn>
                <a:cxn ang="0">
                  <a:pos x="4037" y="2084"/>
                </a:cxn>
                <a:cxn ang="0">
                  <a:pos x="5713" y="690"/>
                </a:cxn>
                <a:cxn ang="0">
                  <a:pos x="7105" y="2084"/>
                </a:cxn>
                <a:cxn ang="0">
                  <a:pos x="5713" y="690"/>
                </a:cxn>
                <a:cxn ang="0">
                  <a:pos x="7105" y="2585"/>
                </a:cxn>
                <a:cxn ang="0">
                  <a:pos x="5713" y="3979"/>
                </a:cxn>
              </a:cxnLst>
              <a:rect l="0" t="0" r="r" b="b"/>
              <a:pathLst>
                <a:path w="7792" h="12190">
                  <a:moveTo>
                    <a:pt x="0" y="0"/>
                  </a:moveTo>
                  <a:lnTo>
                    <a:pt x="7792" y="0"/>
                  </a:lnTo>
                  <a:lnTo>
                    <a:pt x="7792" y="12190"/>
                  </a:lnTo>
                  <a:lnTo>
                    <a:pt x="0" y="12190"/>
                  </a:lnTo>
                  <a:lnTo>
                    <a:pt x="0" y="0"/>
                  </a:lnTo>
                  <a:close/>
                  <a:moveTo>
                    <a:pt x="687" y="690"/>
                  </a:moveTo>
                  <a:lnTo>
                    <a:pt x="2079" y="690"/>
                  </a:lnTo>
                  <a:lnTo>
                    <a:pt x="2079" y="2084"/>
                  </a:lnTo>
                  <a:lnTo>
                    <a:pt x="687" y="2084"/>
                  </a:lnTo>
                  <a:lnTo>
                    <a:pt x="687" y="690"/>
                  </a:lnTo>
                  <a:close/>
                  <a:moveTo>
                    <a:pt x="687" y="10165"/>
                  </a:moveTo>
                  <a:lnTo>
                    <a:pt x="2079" y="10165"/>
                  </a:lnTo>
                  <a:lnTo>
                    <a:pt x="2079" y="11558"/>
                  </a:lnTo>
                  <a:lnTo>
                    <a:pt x="687" y="11558"/>
                  </a:lnTo>
                  <a:lnTo>
                    <a:pt x="687" y="10165"/>
                  </a:lnTo>
                  <a:close/>
                  <a:moveTo>
                    <a:pt x="2363" y="10165"/>
                  </a:moveTo>
                  <a:lnTo>
                    <a:pt x="3755" y="10165"/>
                  </a:lnTo>
                  <a:lnTo>
                    <a:pt x="3755" y="11558"/>
                  </a:lnTo>
                  <a:lnTo>
                    <a:pt x="2363" y="11558"/>
                  </a:lnTo>
                  <a:lnTo>
                    <a:pt x="2363" y="10165"/>
                  </a:lnTo>
                  <a:close/>
                  <a:moveTo>
                    <a:pt x="4037" y="10165"/>
                  </a:moveTo>
                  <a:lnTo>
                    <a:pt x="5431" y="10165"/>
                  </a:lnTo>
                  <a:lnTo>
                    <a:pt x="5431" y="11558"/>
                  </a:lnTo>
                  <a:lnTo>
                    <a:pt x="4037" y="11558"/>
                  </a:lnTo>
                  <a:lnTo>
                    <a:pt x="4037" y="10165"/>
                  </a:lnTo>
                  <a:close/>
                  <a:moveTo>
                    <a:pt x="5713" y="10165"/>
                  </a:moveTo>
                  <a:lnTo>
                    <a:pt x="7105" y="10165"/>
                  </a:lnTo>
                  <a:lnTo>
                    <a:pt x="7105" y="11558"/>
                  </a:lnTo>
                  <a:lnTo>
                    <a:pt x="5713" y="11558"/>
                  </a:lnTo>
                  <a:lnTo>
                    <a:pt x="5713" y="10165"/>
                  </a:lnTo>
                  <a:close/>
                  <a:moveTo>
                    <a:pt x="687" y="8270"/>
                  </a:moveTo>
                  <a:lnTo>
                    <a:pt x="2079" y="8270"/>
                  </a:lnTo>
                  <a:lnTo>
                    <a:pt x="2079" y="9663"/>
                  </a:lnTo>
                  <a:lnTo>
                    <a:pt x="687" y="9663"/>
                  </a:lnTo>
                  <a:lnTo>
                    <a:pt x="687" y="8270"/>
                  </a:lnTo>
                  <a:close/>
                  <a:moveTo>
                    <a:pt x="2363" y="8270"/>
                  </a:moveTo>
                  <a:lnTo>
                    <a:pt x="3755" y="8270"/>
                  </a:lnTo>
                  <a:lnTo>
                    <a:pt x="3755" y="9663"/>
                  </a:lnTo>
                  <a:lnTo>
                    <a:pt x="2363" y="9663"/>
                  </a:lnTo>
                  <a:lnTo>
                    <a:pt x="2363" y="8270"/>
                  </a:lnTo>
                  <a:close/>
                  <a:moveTo>
                    <a:pt x="4037" y="8270"/>
                  </a:moveTo>
                  <a:lnTo>
                    <a:pt x="5431" y="8270"/>
                  </a:lnTo>
                  <a:lnTo>
                    <a:pt x="5431" y="9663"/>
                  </a:lnTo>
                  <a:lnTo>
                    <a:pt x="4037" y="9663"/>
                  </a:lnTo>
                  <a:lnTo>
                    <a:pt x="4037" y="8270"/>
                  </a:lnTo>
                  <a:close/>
                  <a:moveTo>
                    <a:pt x="5713" y="8270"/>
                  </a:moveTo>
                  <a:lnTo>
                    <a:pt x="7105" y="8270"/>
                  </a:lnTo>
                  <a:lnTo>
                    <a:pt x="7105" y="9663"/>
                  </a:lnTo>
                  <a:lnTo>
                    <a:pt x="5713" y="9663"/>
                  </a:lnTo>
                  <a:lnTo>
                    <a:pt x="5713" y="8270"/>
                  </a:lnTo>
                  <a:close/>
                  <a:moveTo>
                    <a:pt x="687" y="6376"/>
                  </a:moveTo>
                  <a:lnTo>
                    <a:pt x="2079" y="6376"/>
                  </a:lnTo>
                  <a:lnTo>
                    <a:pt x="2079" y="7768"/>
                  </a:lnTo>
                  <a:lnTo>
                    <a:pt x="687" y="7768"/>
                  </a:lnTo>
                  <a:lnTo>
                    <a:pt x="687" y="6376"/>
                  </a:lnTo>
                  <a:close/>
                  <a:moveTo>
                    <a:pt x="2363" y="6376"/>
                  </a:moveTo>
                  <a:lnTo>
                    <a:pt x="3755" y="6376"/>
                  </a:lnTo>
                  <a:lnTo>
                    <a:pt x="3755" y="7768"/>
                  </a:lnTo>
                  <a:lnTo>
                    <a:pt x="2363" y="7768"/>
                  </a:lnTo>
                  <a:lnTo>
                    <a:pt x="2363" y="6376"/>
                  </a:lnTo>
                  <a:close/>
                  <a:moveTo>
                    <a:pt x="4037" y="6376"/>
                  </a:moveTo>
                  <a:lnTo>
                    <a:pt x="5431" y="6376"/>
                  </a:lnTo>
                  <a:lnTo>
                    <a:pt x="5431" y="7768"/>
                  </a:lnTo>
                  <a:lnTo>
                    <a:pt x="4037" y="7768"/>
                  </a:lnTo>
                  <a:lnTo>
                    <a:pt x="4037" y="6376"/>
                  </a:lnTo>
                  <a:close/>
                  <a:moveTo>
                    <a:pt x="5713" y="6376"/>
                  </a:moveTo>
                  <a:lnTo>
                    <a:pt x="7105" y="6376"/>
                  </a:lnTo>
                  <a:lnTo>
                    <a:pt x="7105" y="7768"/>
                  </a:lnTo>
                  <a:lnTo>
                    <a:pt x="5713" y="7768"/>
                  </a:lnTo>
                  <a:lnTo>
                    <a:pt x="5713" y="6376"/>
                  </a:lnTo>
                  <a:close/>
                  <a:moveTo>
                    <a:pt x="687" y="4481"/>
                  </a:moveTo>
                  <a:lnTo>
                    <a:pt x="2079" y="4481"/>
                  </a:lnTo>
                  <a:lnTo>
                    <a:pt x="2079" y="5874"/>
                  </a:lnTo>
                  <a:lnTo>
                    <a:pt x="687" y="5874"/>
                  </a:lnTo>
                  <a:lnTo>
                    <a:pt x="687" y="4481"/>
                  </a:lnTo>
                  <a:close/>
                  <a:moveTo>
                    <a:pt x="2363" y="4481"/>
                  </a:moveTo>
                  <a:lnTo>
                    <a:pt x="3755" y="4481"/>
                  </a:lnTo>
                  <a:lnTo>
                    <a:pt x="3755" y="5874"/>
                  </a:lnTo>
                  <a:lnTo>
                    <a:pt x="2363" y="5874"/>
                  </a:lnTo>
                  <a:lnTo>
                    <a:pt x="2363" y="4481"/>
                  </a:lnTo>
                  <a:close/>
                  <a:moveTo>
                    <a:pt x="4037" y="4481"/>
                  </a:moveTo>
                  <a:lnTo>
                    <a:pt x="5431" y="4481"/>
                  </a:lnTo>
                  <a:lnTo>
                    <a:pt x="5431" y="5874"/>
                  </a:lnTo>
                  <a:lnTo>
                    <a:pt x="4037" y="5874"/>
                  </a:lnTo>
                  <a:lnTo>
                    <a:pt x="4037" y="4481"/>
                  </a:lnTo>
                  <a:close/>
                  <a:moveTo>
                    <a:pt x="5713" y="4481"/>
                  </a:moveTo>
                  <a:lnTo>
                    <a:pt x="7105" y="4481"/>
                  </a:lnTo>
                  <a:lnTo>
                    <a:pt x="7105" y="5874"/>
                  </a:lnTo>
                  <a:lnTo>
                    <a:pt x="5713" y="5874"/>
                  </a:lnTo>
                  <a:lnTo>
                    <a:pt x="5713" y="4481"/>
                  </a:lnTo>
                  <a:close/>
                  <a:moveTo>
                    <a:pt x="687" y="2585"/>
                  </a:moveTo>
                  <a:lnTo>
                    <a:pt x="2079" y="2585"/>
                  </a:lnTo>
                  <a:lnTo>
                    <a:pt x="2079" y="3979"/>
                  </a:lnTo>
                  <a:lnTo>
                    <a:pt x="687" y="3979"/>
                  </a:lnTo>
                  <a:lnTo>
                    <a:pt x="687" y="2585"/>
                  </a:lnTo>
                  <a:close/>
                  <a:moveTo>
                    <a:pt x="2363" y="2585"/>
                  </a:moveTo>
                  <a:lnTo>
                    <a:pt x="3755" y="2585"/>
                  </a:lnTo>
                  <a:lnTo>
                    <a:pt x="3755" y="3979"/>
                  </a:lnTo>
                  <a:lnTo>
                    <a:pt x="2363" y="3979"/>
                  </a:lnTo>
                  <a:lnTo>
                    <a:pt x="2363" y="2585"/>
                  </a:lnTo>
                  <a:close/>
                  <a:moveTo>
                    <a:pt x="4037" y="2585"/>
                  </a:moveTo>
                  <a:lnTo>
                    <a:pt x="5431" y="2585"/>
                  </a:lnTo>
                  <a:lnTo>
                    <a:pt x="5431" y="3979"/>
                  </a:lnTo>
                  <a:lnTo>
                    <a:pt x="4037" y="3979"/>
                  </a:lnTo>
                  <a:lnTo>
                    <a:pt x="4037" y="2585"/>
                  </a:lnTo>
                  <a:close/>
                  <a:moveTo>
                    <a:pt x="2363" y="690"/>
                  </a:moveTo>
                  <a:lnTo>
                    <a:pt x="3755" y="690"/>
                  </a:lnTo>
                  <a:lnTo>
                    <a:pt x="3755" y="2084"/>
                  </a:lnTo>
                  <a:lnTo>
                    <a:pt x="2363" y="2084"/>
                  </a:lnTo>
                  <a:lnTo>
                    <a:pt x="2363" y="690"/>
                  </a:lnTo>
                  <a:close/>
                  <a:moveTo>
                    <a:pt x="4037" y="690"/>
                  </a:moveTo>
                  <a:lnTo>
                    <a:pt x="5431" y="690"/>
                  </a:lnTo>
                  <a:lnTo>
                    <a:pt x="5431" y="2084"/>
                  </a:lnTo>
                  <a:lnTo>
                    <a:pt x="4037" y="2084"/>
                  </a:lnTo>
                  <a:lnTo>
                    <a:pt x="4037" y="690"/>
                  </a:lnTo>
                  <a:close/>
                  <a:moveTo>
                    <a:pt x="5713" y="690"/>
                  </a:moveTo>
                  <a:lnTo>
                    <a:pt x="7105" y="690"/>
                  </a:lnTo>
                  <a:lnTo>
                    <a:pt x="7105" y="2084"/>
                  </a:lnTo>
                  <a:lnTo>
                    <a:pt x="5713" y="2084"/>
                  </a:lnTo>
                  <a:lnTo>
                    <a:pt x="5713" y="690"/>
                  </a:lnTo>
                  <a:close/>
                  <a:moveTo>
                    <a:pt x="5713" y="2585"/>
                  </a:moveTo>
                  <a:lnTo>
                    <a:pt x="7105" y="2585"/>
                  </a:lnTo>
                  <a:lnTo>
                    <a:pt x="7105" y="3979"/>
                  </a:lnTo>
                  <a:lnTo>
                    <a:pt x="5713" y="3979"/>
                  </a:lnTo>
                  <a:lnTo>
                    <a:pt x="5713" y="258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96" name="圆角矩形 795"/>
          <p:cNvSpPr/>
          <p:nvPr>
            <p:custDataLst>
              <p:tags r:id="rId119"/>
            </p:custDataLst>
          </p:nvPr>
        </p:nvSpPr>
        <p:spPr bwMode="gray">
          <a:xfrm flipH="1">
            <a:off x="9591227" y="3752592"/>
            <a:ext cx="2114711" cy="2452582"/>
          </a:xfrm>
          <a:prstGeom prst="roundRect">
            <a:avLst>
              <a:gd name="adj" fmla="val 0"/>
            </a:avLst>
          </a:prstGeom>
          <a:noFill/>
          <a:ln w="9525">
            <a:solidFill>
              <a:schemeClr val="bg1">
                <a:lumMod val="65000"/>
              </a:schemeClr>
            </a:solidFill>
            <a:prstDash val="solid"/>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sz="20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97" name="矩形 796"/>
          <p:cNvSpPr/>
          <p:nvPr>
            <p:custDataLst>
              <p:tags r:id="rId120"/>
            </p:custDataLst>
          </p:nvPr>
        </p:nvSpPr>
        <p:spPr bwMode="gray">
          <a:xfrm flipH="1">
            <a:off x="10865590" y="4383046"/>
            <a:ext cx="747320" cy="276999"/>
          </a:xfrm>
          <a:prstGeom prst="rect">
            <a:avLst/>
          </a:prstGeom>
          <a:ln>
            <a:noFill/>
          </a:ln>
        </p:spPr>
        <p:txBody>
          <a:bodyPr wrap="non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Campus</a:t>
            </a:r>
          </a:p>
        </p:txBody>
      </p:sp>
      <p:sp>
        <p:nvSpPr>
          <p:cNvPr id="798" name="矩形 797"/>
          <p:cNvSpPr/>
          <p:nvPr>
            <p:custDataLst>
              <p:tags r:id="rId121"/>
            </p:custDataLst>
          </p:nvPr>
        </p:nvSpPr>
        <p:spPr bwMode="gray">
          <a:xfrm flipH="1">
            <a:off x="10796855" y="5722308"/>
            <a:ext cx="718466" cy="276999"/>
          </a:xfrm>
          <a:prstGeom prst="rect">
            <a:avLst/>
          </a:prstGeom>
          <a:ln>
            <a:noFill/>
          </a:ln>
        </p:spPr>
        <p:txBody>
          <a:bodyPr wrap="non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 Branch</a:t>
            </a:r>
          </a:p>
        </p:txBody>
      </p:sp>
      <p:cxnSp>
        <p:nvCxnSpPr>
          <p:cNvPr id="799" name="直接连接符 798"/>
          <p:cNvCxnSpPr/>
          <p:nvPr>
            <p:custDataLst>
              <p:tags r:id="rId122"/>
            </p:custDataLst>
          </p:nvPr>
        </p:nvCxnSpPr>
        <p:spPr bwMode="gray">
          <a:xfrm flipH="1">
            <a:off x="9738512" y="4395341"/>
            <a:ext cx="176815" cy="0"/>
          </a:xfrm>
          <a:prstGeom prst="line">
            <a:avLst/>
          </a:prstGeom>
          <a:ln w="1270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800" name="直接连接符 799"/>
          <p:cNvCxnSpPr/>
          <p:nvPr>
            <p:custDataLst>
              <p:tags r:id="rId123"/>
            </p:custDataLst>
          </p:nvPr>
        </p:nvCxnSpPr>
        <p:spPr bwMode="gray">
          <a:xfrm flipH="1">
            <a:off x="10019721" y="4189411"/>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1" name="直接连接符 800"/>
          <p:cNvCxnSpPr/>
          <p:nvPr>
            <p:custDataLst>
              <p:tags r:id="rId124"/>
            </p:custDataLst>
          </p:nvPr>
        </p:nvCxnSpPr>
        <p:spPr bwMode="gray">
          <a:xfrm flipH="1">
            <a:off x="10018211" y="4574557"/>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2" name="直接连接符 801"/>
          <p:cNvCxnSpPr/>
          <p:nvPr>
            <p:custDataLst>
              <p:tags r:id="rId125"/>
            </p:custDataLst>
          </p:nvPr>
        </p:nvCxnSpPr>
        <p:spPr bwMode="gray">
          <a:xfrm flipH="1">
            <a:off x="10478340" y="4661421"/>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3" name="直接连接符 802"/>
          <p:cNvCxnSpPr/>
          <p:nvPr>
            <p:custDataLst>
              <p:tags r:id="rId126"/>
            </p:custDataLst>
          </p:nvPr>
        </p:nvCxnSpPr>
        <p:spPr bwMode="gray">
          <a:xfrm flipH="1">
            <a:off x="10478422" y="4464414"/>
            <a:ext cx="1416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4" name="直接连接符 803"/>
          <p:cNvCxnSpPr/>
          <p:nvPr>
            <p:custDataLst>
              <p:tags r:id="rId127"/>
            </p:custDataLst>
          </p:nvPr>
        </p:nvCxnSpPr>
        <p:spPr bwMode="gray">
          <a:xfrm flipH="1">
            <a:off x="10478422" y="4100092"/>
            <a:ext cx="1416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5" name="直接连接符 804"/>
          <p:cNvCxnSpPr/>
          <p:nvPr>
            <p:custDataLst>
              <p:tags r:id="rId128"/>
            </p:custDataLst>
          </p:nvPr>
        </p:nvCxnSpPr>
        <p:spPr bwMode="gray">
          <a:xfrm flipH="1">
            <a:off x="10478340" y="4313076"/>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6" name="直接连接符 805"/>
          <p:cNvCxnSpPr/>
          <p:nvPr>
            <p:custDataLst>
              <p:tags r:id="rId129"/>
            </p:custDataLst>
          </p:nvPr>
        </p:nvCxnSpPr>
        <p:spPr bwMode="gray">
          <a:xfrm flipH="1">
            <a:off x="10482297" y="4100994"/>
            <a:ext cx="0" cy="565593"/>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7" name="直接连接符 806"/>
          <p:cNvCxnSpPr/>
          <p:nvPr>
            <p:custDataLst>
              <p:tags r:id="rId130"/>
            </p:custDataLst>
          </p:nvPr>
        </p:nvCxnSpPr>
        <p:spPr bwMode="gray">
          <a:xfrm flipH="1">
            <a:off x="10389933" y="4189411"/>
            <a:ext cx="88407"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08" name="直接连接符 807"/>
          <p:cNvCxnSpPr/>
          <p:nvPr>
            <p:custDataLst>
              <p:tags r:id="rId131"/>
            </p:custDataLst>
          </p:nvPr>
        </p:nvCxnSpPr>
        <p:spPr bwMode="gray">
          <a:xfrm flipH="1">
            <a:off x="10389933" y="4574557"/>
            <a:ext cx="88407" cy="0"/>
          </a:xfrm>
          <a:prstGeom prst="line">
            <a:avLst/>
          </a:prstGeom>
          <a:ln>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809" name="直接连接符 808"/>
          <p:cNvCxnSpPr/>
          <p:nvPr>
            <p:custDataLst>
              <p:tags r:id="rId132"/>
            </p:custDataLst>
          </p:nvPr>
        </p:nvCxnSpPr>
        <p:spPr bwMode="gray">
          <a:xfrm flipH="1">
            <a:off x="10018538" y="4189452"/>
            <a:ext cx="0" cy="385144"/>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10" name="直接连接符 809"/>
          <p:cNvCxnSpPr/>
          <p:nvPr>
            <p:custDataLst>
              <p:tags r:id="rId133"/>
            </p:custDataLst>
          </p:nvPr>
        </p:nvCxnSpPr>
        <p:spPr bwMode="gray">
          <a:xfrm flipH="1">
            <a:off x="9749685" y="5682936"/>
            <a:ext cx="17681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811" name="直接连接符 810"/>
          <p:cNvCxnSpPr/>
          <p:nvPr>
            <p:custDataLst>
              <p:tags r:id="rId134"/>
            </p:custDataLst>
          </p:nvPr>
        </p:nvCxnSpPr>
        <p:spPr bwMode="gray">
          <a:xfrm flipH="1">
            <a:off x="10249457" y="5682936"/>
            <a:ext cx="176815"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12" name="矩形 811"/>
          <p:cNvSpPr/>
          <p:nvPr>
            <p:custDataLst>
              <p:tags r:id="rId135"/>
            </p:custDataLst>
          </p:nvPr>
        </p:nvSpPr>
        <p:spPr bwMode="gray">
          <a:xfrm>
            <a:off x="9576952" y="4443871"/>
            <a:ext cx="508207" cy="230832"/>
          </a:xfrm>
          <a:prstGeom prst="rect">
            <a:avLst/>
          </a:prstGeom>
          <a:ln>
            <a:noFill/>
          </a:ln>
        </p:spPr>
        <p:txBody>
          <a:bodyPr wrap="square">
            <a:spAutoFit/>
          </a:bodyPr>
          <a:lstStyle/>
          <a:p>
            <a:pPr algn="ctr" defTabSz="914007" fontAlgn="ctr">
              <a:spcBef>
                <a:spcPct val="0"/>
              </a:spcBef>
              <a:spcAft>
                <a:spcPct val="0"/>
              </a:spcAft>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CPE</a:t>
            </a:r>
          </a:p>
        </p:txBody>
      </p:sp>
      <p:sp>
        <p:nvSpPr>
          <p:cNvPr id="813" name="矩形 812"/>
          <p:cNvSpPr/>
          <p:nvPr>
            <p:custDataLst>
              <p:tags r:id="rId136"/>
            </p:custDataLst>
          </p:nvPr>
        </p:nvSpPr>
        <p:spPr bwMode="gray">
          <a:xfrm>
            <a:off x="9598411" y="5795725"/>
            <a:ext cx="508207" cy="230832"/>
          </a:xfrm>
          <a:prstGeom prst="rect">
            <a:avLst/>
          </a:prstGeom>
          <a:ln>
            <a:noFill/>
          </a:ln>
        </p:spPr>
        <p:txBody>
          <a:bodyPr wrap="square">
            <a:spAutoFit/>
          </a:bodyPr>
          <a:lstStyle/>
          <a:p>
            <a:pPr algn="ctr" defTabSz="914007" fontAlgn="ctr">
              <a:spcBef>
                <a:spcPct val="0"/>
              </a:spcBef>
              <a:spcAft>
                <a:spcPct val="0"/>
              </a:spcAft>
            </a:pPr>
            <a:r>
              <a:rPr lang="en-US" altLang="zh-CN" sz="900" kern="0" dirty="0">
                <a:latin typeface="Huawei Sans" panose="020C0503030203020204" pitchFamily="34" charset="0"/>
                <a:ea typeface="方正兰亭黑简体" panose="02000000000000000000" pitchFamily="2" charset="-122"/>
                <a:cs typeface="+mn-ea"/>
                <a:sym typeface="Huawei Sans" panose="020C0503030203020204" pitchFamily="34" charset="0"/>
              </a:rPr>
              <a:t>CPE</a:t>
            </a:r>
          </a:p>
        </p:txBody>
      </p:sp>
      <p:sp>
        <p:nvSpPr>
          <p:cNvPr id="814" name="矩形 813"/>
          <p:cNvSpPr/>
          <p:nvPr>
            <p:custDataLst>
              <p:tags r:id="rId137"/>
            </p:custDataLst>
          </p:nvPr>
        </p:nvSpPr>
        <p:spPr bwMode="gray">
          <a:xfrm>
            <a:off x="10304877" y="4289218"/>
            <a:ext cx="508207" cy="169277"/>
          </a:xfrm>
          <a:prstGeom prst="rect">
            <a:avLst/>
          </a:prstGeom>
          <a:ln>
            <a:noFill/>
          </a:ln>
        </p:spPr>
        <p:txBody>
          <a:bodyPr wrap="square">
            <a:spAutoFit/>
          </a:bodyPr>
          <a:lstStyle/>
          <a:p>
            <a:pPr algn="ctr" defTabSz="914007" fontAlgn="ctr">
              <a:spcBef>
                <a:spcPct val="0"/>
              </a:spcBef>
              <a:spcAft>
                <a:spcPct val="0"/>
              </a:spcAft>
            </a:pPr>
            <a:r>
              <a:rPr lang="en-US" altLang="zh-CN" sz="500" kern="0" dirty="0">
                <a:latin typeface="Huawei Sans" panose="020C0503030203020204" pitchFamily="34" charset="0"/>
                <a:ea typeface="方正兰亭黑简体" panose="02000000000000000000" pitchFamily="2" charset="-122"/>
                <a:cs typeface="+mn-ea"/>
                <a:sym typeface="Huawei Sans" panose="020C0503030203020204" pitchFamily="34" charset="0"/>
              </a:rPr>
              <a:t>AP</a:t>
            </a:r>
          </a:p>
        </p:txBody>
      </p:sp>
      <p:cxnSp>
        <p:nvCxnSpPr>
          <p:cNvPr id="815" name="直接连接符 814"/>
          <p:cNvCxnSpPr/>
          <p:nvPr>
            <p:custDataLst>
              <p:tags r:id="rId138"/>
            </p:custDataLst>
          </p:nvPr>
        </p:nvCxnSpPr>
        <p:spPr bwMode="gray">
          <a:xfrm flipH="1">
            <a:off x="9727989" y="5011144"/>
            <a:ext cx="1787332" cy="0"/>
          </a:xfrm>
          <a:prstGeom prst="line">
            <a:avLst/>
          </a:prstGeom>
          <a:ln>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816" name="矩形 815"/>
          <p:cNvSpPr/>
          <p:nvPr>
            <p:custDataLst>
              <p:tags r:id="rId139"/>
            </p:custDataLst>
          </p:nvPr>
        </p:nvSpPr>
        <p:spPr bwMode="gray">
          <a:xfrm flipH="1">
            <a:off x="10422832" y="4988684"/>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err="1">
                <a:latin typeface="Huawei Sans" panose="020C0503030203020204" pitchFamily="34" charset="0"/>
                <a:ea typeface="方正兰亭黑简体" panose="02000000000000000000" pitchFamily="2" charset="-122"/>
                <a:cs typeface="+mn-ea"/>
                <a:sym typeface="Huawei Sans" panose="020C0503030203020204" pitchFamily="34" charset="0"/>
              </a:rPr>
              <a:t>AirEngine</a:t>
            </a:r>
            <a:endPar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17" name="组合 816"/>
          <p:cNvGrpSpPr/>
          <p:nvPr>
            <p:custDataLst>
              <p:tags r:id="rId140"/>
            </p:custDataLst>
          </p:nvPr>
        </p:nvGrpSpPr>
        <p:grpSpPr bwMode="gray">
          <a:xfrm flipH="1">
            <a:off x="9418488" y="4244261"/>
            <a:ext cx="335857" cy="279724"/>
            <a:chOff x="4107853" y="2914115"/>
            <a:chExt cx="235589" cy="196214"/>
          </a:xfrm>
          <a:solidFill>
            <a:srgbClr val="1AABE1"/>
          </a:solidFill>
        </p:grpSpPr>
        <p:sp>
          <p:nvSpPr>
            <p:cNvPr id="818" name="Freeform 69"/>
            <p:cNvSpPr/>
            <p:nvPr>
              <p:custDataLst>
                <p:tags r:id="rId360"/>
              </p:custDataLst>
            </p:nvPr>
          </p:nvSpPr>
          <p:spPr bwMode="gray">
            <a:xfrm>
              <a:off x="4192191" y="2990379"/>
              <a:ext cx="66913" cy="40724"/>
            </a:xfrm>
            <a:custGeom>
              <a:avLst/>
              <a:gdLst>
                <a:gd name="T0" fmla="*/ 308 w 351"/>
                <a:gd name="T1" fmla="*/ 73 h 202"/>
                <a:gd name="T2" fmla="*/ 308 w 351"/>
                <a:gd name="T3" fmla="*/ 73 h 202"/>
                <a:gd name="T4" fmla="*/ 202 w 351"/>
                <a:gd name="T5" fmla="*/ 131 h 202"/>
                <a:gd name="T6" fmla="*/ 202 w 351"/>
                <a:gd name="T7" fmla="*/ 53 h 202"/>
                <a:gd name="T8" fmla="*/ 258 w 351"/>
                <a:gd name="T9" fmla="*/ 53 h 202"/>
                <a:gd name="T10" fmla="*/ 258 w 351"/>
                <a:gd name="T11" fmla="*/ 0 h 202"/>
                <a:gd name="T12" fmla="*/ 176 w 351"/>
                <a:gd name="T13" fmla="*/ 0 h 202"/>
                <a:gd name="T14" fmla="*/ 149 w 351"/>
                <a:gd name="T15" fmla="*/ 26 h 202"/>
                <a:gd name="T16" fmla="*/ 149 w 351"/>
                <a:gd name="T17" fmla="*/ 131 h 202"/>
                <a:gd name="T18" fmla="*/ 44 w 351"/>
                <a:gd name="T19" fmla="*/ 73 h 202"/>
                <a:gd name="T20" fmla="*/ 7 w 351"/>
                <a:gd name="T21" fmla="*/ 84 h 202"/>
                <a:gd name="T22" fmla="*/ 18 w 351"/>
                <a:gd name="T23" fmla="*/ 120 h 202"/>
                <a:gd name="T24" fmla="*/ 163 w 351"/>
                <a:gd name="T25" fmla="*/ 199 h 202"/>
                <a:gd name="T26" fmla="*/ 164 w 351"/>
                <a:gd name="T27" fmla="*/ 199 h 202"/>
                <a:gd name="T28" fmla="*/ 168 w 351"/>
                <a:gd name="T29" fmla="*/ 201 h 202"/>
                <a:gd name="T30" fmla="*/ 169 w 351"/>
                <a:gd name="T31" fmla="*/ 201 h 202"/>
                <a:gd name="T32" fmla="*/ 170 w 351"/>
                <a:gd name="T33" fmla="*/ 201 h 202"/>
                <a:gd name="T34" fmla="*/ 176 w 351"/>
                <a:gd name="T35" fmla="*/ 202 h 202"/>
                <a:gd name="T36" fmla="*/ 176 w 351"/>
                <a:gd name="T37" fmla="*/ 202 h 202"/>
                <a:gd name="T38" fmla="*/ 176 w 351"/>
                <a:gd name="T39" fmla="*/ 202 h 202"/>
                <a:gd name="T40" fmla="*/ 176 w 351"/>
                <a:gd name="T41" fmla="*/ 202 h 202"/>
                <a:gd name="T42" fmla="*/ 182 w 351"/>
                <a:gd name="T43" fmla="*/ 201 h 202"/>
                <a:gd name="T44" fmla="*/ 182 w 351"/>
                <a:gd name="T45" fmla="*/ 201 h 202"/>
                <a:gd name="T46" fmla="*/ 184 w 351"/>
                <a:gd name="T47" fmla="*/ 201 h 202"/>
                <a:gd name="T48" fmla="*/ 188 w 351"/>
                <a:gd name="T49" fmla="*/ 199 h 202"/>
                <a:gd name="T50" fmla="*/ 188 w 351"/>
                <a:gd name="T51" fmla="*/ 199 h 202"/>
                <a:gd name="T52" fmla="*/ 333 w 351"/>
                <a:gd name="T53" fmla="*/ 120 h 202"/>
                <a:gd name="T54" fmla="*/ 344 w 351"/>
                <a:gd name="T55" fmla="*/ 84 h 202"/>
                <a:gd name="T56" fmla="*/ 308 w 351"/>
                <a:gd name="T57" fmla="*/ 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201">
                  <a:moveTo>
                    <a:pt x="308" y="73"/>
                  </a:moveTo>
                  <a:lnTo>
                    <a:pt x="308" y="73"/>
                  </a:lnTo>
                  <a:lnTo>
                    <a:pt x="202" y="131"/>
                  </a:lnTo>
                  <a:lnTo>
                    <a:pt x="202" y="53"/>
                  </a:lnTo>
                  <a:lnTo>
                    <a:pt x="258" y="53"/>
                  </a:lnTo>
                  <a:lnTo>
                    <a:pt x="258" y="0"/>
                  </a:lnTo>
                  <a:lnTo>
                    <a:pt x="176" y="0"/>
                  </a:lnTo>
                  <a:cubicBezTo>
                    <a:pt x="161" y="0"/>
                    <a:pt x="149" y="12"/>
                    <a:pt x="149" y="26"/>
                  </a:cubicBezTo>
                  <a:lnTo>
                    <a:pt x="149" y="131"/>
                  </a:lnTo>
                  <a:lnTo>
                    <a:pt x="44" y="73"/>
                  </a:lnTo>
                  <a:cubicBezTo>
                    <a:pt x="31" y="66"/>
                    <a:pt x="14" y="71"/>
                    <a:pt x="7" y="84"/>
                  </a:cubicBezTo>
                  <a:cubicBezTo>
                    <a:pt x="0" y="97"/>
                    <a:pt x="5" y="113"/>
                    <a:pt x="18" y="120"/>
                  </a:cubicBezTo>
                  <a:lnTo>
                    <a:pt x="163" y="199"/>
                  </a:lnTo>
                  <a:cubicBezTo>
                    <a:pt x="163" y="199"/>
                    <a:pt x="164" y="199"/>
                    <a:pt x="164" y="199"/>
                  </a:cubicBezTo>
                  <a:cubicBezTo>
                    <a:pt x="165" y="200"/>
                    <a:pt x="166" y="200"/>
                    <a:pt x="168" y="201"/>
                  </a:cubicBezTo>
                  <a:cubicBezTo>
                    <a:pt x="168" y="201"/>
                    <a:pt x="168" y="201"/>
                    <a:pt x="169" y="201"/>
                  </a:cubicBezTo>
                  <a:cubicBezTo>
                    <a:pt x="169" y="201"/>
                    <a:pt x="169" y="201"/>
                    <a:pt x="170" y="201"/>
                  </a:cubicBezTo>
                  <a:cubicBezTo>
                    <a:pt x="172" y="202"/>
                    <a:pt x="174" y="202"/>
                    <a:pt x="176" y="202"/>
                  </a:cubicBezTo>
                  <a:cubicBezTo>
                    <a:pt x="176" y="202"/>
                    <a:pt x="176" y="202"/>
                    <a:pt x="176" y="202"/>
                  </a:cubicBezTo>
                  <a:lnTo>
                    <a:pt x="176" y="202"/>
                  </a:lnTo>
                  <a:lnTo>
                    <a:pt x="176" y="202"/>
                  </a:lnTo>
                  <a:cubicBezTo>
                    <a:pt x="178" y="202"/>
                    <a:pt x="180" y="202"/>
                    <a:pt x="182" y="201"/>
                  </a:cubicBezTo>
                  <a:cubicBezTo>
                    <a:pt x="182" y="201"/>
                    <a:pt x="182" y="201"/>
                    <a:pt x="182" y="201"/>
                  </a:cubicBezTo>
                  <a:cubicBezTo>
                    <a:pt x="183" y="201"/>
                    <a:pt x="183" y="201"/>
                    <a:pt x="184" y="201"/>
                  </a:cubicBezTo>
                  <a:cubicBezTo>
                    <a:pt x="185" y="200"/>
                    <a:pt x="186" y="200"/>
                    <a:pt x="188" y="199"/>
                  </a:cubicBezTo>
                  <a:cubicBezTo>
                    <a:pt x="188" y="199"/>
                    <a:pt x="188" y="199"/>
                    <a:pt x="188" y="199"/>
                  </a:cubicBezTo>
                  <a:lnTo>
                    <a:pt x="333" y="120"/>
                  </a:lnTo>
                  <a:cubicBezTo>
                    <a:pt x="346" y="113"/>
                    <a:pt x="351" y="97"/>
                    <a:pt x="344" y="84"/>
                  </a:cubicBezTo>
                  <a:cubicBezTo>
                    <a:pt x="337" y="71"/>
                    <a:pt x="321" y="66"/>
                    <a:pt x="308" y="73"/>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19" name="Freeform 70"/>
            <p:cNvSpPr/>
            <p:nvPr>
              <p:custDataLst>
                <p:tags r:id="rId361"/>
              </p:custDataLst>
            </p:nvPr>
          </p:nvSpPr>
          <p:spPr bwMode="gray">
            <a:xfrm>
              <a:off x="4192191" y="2934107"/>
              <a:ext cx="66913" cy="39983"/>
            </a:xfrm>
            <a:custGeom>
              <a:avLst/>
              <a:gdLst>
                <a:gd name="T0" fmla="*/ 30 w 350"/>
                <a:gd name="T1" fmla="*/ 132 h 200"/>
                <a:gd name="T2" fmla="*/ 30 w 350"/>
                <a:gd name="T3" fmla="*/ 132 h 200"/>
                <a:gd name="T4" fmla="*/ 43 w 350"/>
                <a:gd name="T5" fmla="*/ 129 h 200"/>
                <a:gd name="T6" fmla="*/ 148 w 350"/>
                <a:gd name="T7" fmla="*/ 71 h 200"/>
                <a:gd name="T8" fmla="*/ 148 w 350"/>
                <a:gd name="T9" fmla="*/ 146 h 200"/>
                <a:gd name="T10" fmla="*/ 92 w 350"/>
                <a:gd name="T11" fmla="*/ 146 h 200"/>
                <a:gd name="T12" fmla="*/ 92 w 350"/>
                <a:gd name="T13" fmla="*/ 200 h 200"/>
                <a:gd name="T14" fmla="*/ 175 w 350"/>
                <a:gd name="T15" fmla="*/ 200 h 200"/>
                <a:gd name="T16" fmla="*/ 202 w 350"/>
                <a:gd name="T17" fmla="*/ 173 h 200"/>
                <a:gd name="T18" fmla="*/ 202 w 350"/>
                <a:gd name="T19" fmla="*/ 71 h 200"/>
                <a:gd name="T20" fmla="*/ 307 w 350"/>
                <a:gd name="T21" fmla="*/ 129 h 200"/>
                <a:gd name="T22" fmla="*/ 320 w 350"/>
                <a:gd name="T23" fmla="*/ 132 h 200"/>
                <a:gd name="T24" fmla="*/ 343 w 350"/>
                <a:gd name="T25" fmla="*/ 118 h 200"/>
                <a:gd name="T26" fmla="*/ 333 w 350"/>
                <a:gd name="T27" fmla="*/ 82 h 200"/>
                <a:gd name="T28" fmla="*/ 188 w 350"/>
                <a:gd name="T29" fmla="*/ 3 h 200"/>
                <a:gd name="T30" fmla="*/ 187 w 350"/>
                <a:gd name="T31" fmla="*/ 3 h 200"/>
                <a:gd name="T32" fmla="*/ 186 w 350"/>
                <a:gd name="T33" fmla="*/ 2 h 200"/>
                <a:gd name="T34" fmla="*/ 184 w 350"/>
                <a:gd name="T35" fmla="*/ 1 h 200"/>
                <a:gd name="T36" fmla="*/ 183 w 350"/>
                <a:gd name="T37" fmla="*/ 1 h 200"/>
                <a:gd name="T38" fmla="*/ 181 w 350"/>
                <a:gd name="T39" fmla="*/ 0 h 200"/>
                <a:gd name="T40" fmla="*/ 179 w 350"/>
                <a:gd name="T41" fmla="*/ 0 h 200"/>
                <a:gd name="T42" fmla="*/ 177 w 350"/>
                <a:gd name="T43" fmla="*/ 0 h 200"/>
                <a:gd name="T44" fmla="*/ 176 w 350"/>
                <a:gd name="T45" fmla="*/ 0 h 200"/>
                <a:gd name="T46" fmla="*/ 175 w 350"/>
                <a:gd name="T47" fmla="*/ 0 h 200"/>
                <a:gd name="T48" fmla="*/ 174 w 350"/>
                <a:gd name="T49" fmla="*/ 0 h 200"/>
                <a:gd name="T50" fmla="*/ 172 w 350"/>
                <a:gd name="T51" fmla="*/ 0 h 200"/>
                <a:gd name="T52" fmla="*/ 171 w 350"/>
                <a:gd name="T53" fmla="*/ 0 h 200"/>
                <a:gd name="T54" fmla="*/ 168 w 350"/>
                <a:gd name="T55" fmla="*/ 0 h 200"/>
                <a:gd name="T56" fmla="*/ 167 w 350"/>
                <a:gd name="T57" fmla="*/ 1 h 200"/>
                <a:gd name="T58" fmla="*/ 166 w 350"/>
                <a:gd name="T59" fmla="*/ 1 h 200"/>
                <a:gd name="T60" fmla="*/ 164 w 350"/>
                <a:gd name="T61" fmla="*/ 2 h 200"/>
                <a:gd name="T62" fmla="*/ 162 w 350"/>
                <a:gd name="T63" fmla="*/ 3 h 200"/>
                <a:gd name="T64" fmla="*/ 162 w 350"/>
                <a:gd name="T65" fmla="*/ 3 h 200"/>
                <a:gd name="T66" fmla="*/ 17 w 350"/>
                <a:gd name="T67" fmla="*/ 82 h 200"/>
                <a:gd name="T68" fmla="*/ 7 w 350"/>
                <a:gd name="T69" fmla="*/ 118 h 200"/>
                <a:gd name="T70" fmla="*/ 30 w 350"/>
                <a:gd name="T71" fmla="*/ 13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0" h="200">
                  <a:moveTo>
                    <a:pt x="30" y="132"/>
                  </a:moveTo>
                  <a:lnTo>
                    <a:pt x="30" y="132"/>
                  </a:lnTo>
                  <a:cubicBezTo>
                    <a:pt x="34" y="132"/>
                    <a:pt x="39" y="131"/>
                    <a:pt x="43" y="129"/>
                  </a:cubicBezTo>
                  <a:lnTo>
                    <a:pt x="148" y="71"/>
                  </a:lnTo>
                  <a:lnTo>
                    <a:pt x="148" y="146"/>
                  </a:lnTo>
                  <a:lnTo>
                    <a:pt x="92" y="146"/>
                  </a:lnTo>
                  <a:lnTo>
                    <a:pt x="92" y="200"/>
                  </a:lnTo>
                  <a:lnTo>
                    <a:pt x="175" y="200"/>
                  </a:lnTo>
                  <a:cubicBezTo>
                    <a:pt x="190" y="200"/>
                    <a:pt x="202" y="188"/>
                    <a:pt x="202" y="173"/>
                  </a:cubicBezTo>
                  <a:lnTo>
                    <a:pt x="202" y="71"/>
                  </a:lnTo>
                  <a:lnTo>
                    <a:pt x="307" y="129"/>
                  </a:lnTo>
                  <a:cubicBezTo>
                    <a:pt x="311" y="131"/>
                    <a:pt x="315" y="132"/>
                    <a:pt x="320" y="132"/>
                  </a:cubicBezTo>
                  <a:cubicBezTo>
                    <a:pt x="329" y="132"/>
                    <a:pt x="338" y="127"/>
                    <a:pt x="343" y="118"/>
                  </a:cubicBezTo>
                  <a:cubicBezTo>
                    <a:pt x="350" y="105"/>
                    <a:pt x="346" y="89"/>
                    <a:pt x="333" y="82"/>
                  </a:cubicBezTo>
                  <a:lnTo>
                    <a:pt x="188" y="3"/>
                  </a:lnTo>
                  <a:cubicBezTo>
                    <a:pt x="188" y="3"/>
                    <a:pt x="188" y="3"/>
                    <a:pt x="187" y="3"/>
                  </a:cubicBezTo>
                  <a:cubicBezTo>
                    <a:pt x="187" y="3"/>
                    <a:pt x="187" y="2"/>
                    <a:pt x="186" y="2"/>
                  </a:cubicBezTo>
                  <a:cubicBezTo>
                    <a:pt x="185" y="2"/>
                    <a:pt x="185" y="2"/>
                    <a:pt x="184" y="1"/>
                  </a:cubicBezTo>
                  <a:cubicBezTo>
                    <a:pt x="183" y="1"/>
                    <a:pt x="183" y="1"/>
                    <a:pt x="183" y="1"/>
                  </a:cubicBezTo>
                  <a:cubicBezTo>
                    <a:pt x="182" y="1"/>
                    <a:pt x="182" y="1"/>
                    <a:pt x="181" y="0"/>
                  </a:cubicBezTo>
                  <a:cubicBezTo>
                    <a:pt x="181" y="0"/>
                    <a:pt x="180" y="0"/>
                    <a:pt x="179" y="0"/>
                  </a:cubicBezTo>
                  <a:cubicBezTo>
                    <a:pt x="178" y="0"/>
                    <a:pt x="178" y="0"/>
                    <a:pt x="177" y="0"/>
                  </a:cubicBezTo>
                  <a:cubicBezTo>
                    <a:pt x="177" y="0"/>
                    <a:pt x="177" y="0"/>
                    <a:pt x="176" y="0"/>
                  </a:cubicBezTo>
                  <a:cubicBezTo>
                    <a:pt x="176" y="0"/>
                    <a:pt x="175" y="0"/>
                    <a:pt x="175" y="0"/>
                  </a:cubicBezTo>
                  <a:cubicBezTo>
                    <a:pt x="175" y="0"/>
                    <a:pt x="174" y="0"/>
                    <a:pt x="174" y="0"/>
                  </a:cubicBezTo>
                  <a:cubicBezTo>
                    <a:pt x="173" y="0"/>
                    <a:pt x="173" y="0"/>
                    <a:pt x="172" y="0"/>
                  </a:cubicBezTo>
                  <a:cubicBezTo>
                    <a:pt x="172" y="0"/>
                    <a:pt x="171" y="0"/>
                    <a:pt x="171" y="0"/>
                  </a:cubicBezTo>
                  <a:cubicBezTo>
                    <a:pt x="170" y="0"/>
                    <a:pt x="169" y="0"/>
                    <a:pt x="168" y="0"/>
                  </a:cubicBezTo>
                  <a:cubicBezTo>
                    <a:pt x="168" y="1"/>
                    <a:pt x="168" y="1"/>
                    <a:pt x="167" y="1"/>
                  </a:cubicBezTo>
                  <a:cubicBezTo>
                    <a:pt x="167" y="1"/>
                    <a:pt x="166" y="1"/>
                    <a:pt x="166" y="1"/>
                  </a:cubicBezTo>
                  <a:cubicBezTo>
                    <a:pt x="165" y="2"/>
                    <a:pt x="164" y="2"/>
                    <a:pt x="164" y="2"/>
                  </a:cubicBezTo>
                  <a:cubicBezTo>
                    <a:pt x="163" y="2"/>
                    <a:pt x="163" y="3"/>
                    <a:pt x="162" y="3"/>
                  </a:cubicBezTo>
                  <a:cubicBezTo>
                    <a:pt x="162" y="3"/>
                    <a:pt x="162" y="3"/>
                    <a:pt x="162" y="3"/>
                  </a:cubicBezTo>
                  <a:lnTo>
                    <a:pt x="17" y="82"/>
                  </a:lnTo>
                  <a:cubicBezTo>
                    <a:pt x="4" y="89"/>
                    <a:pt x="0" y="105"/>
                    <a:pt x="7" y="118"/>
                  </a:cubicBezTo>
                  <a:cubicBezTo>
                    <a:pt x="11" y="127"/>
                    <a:pt x="21" y="132"/>
                    <a:pt x="30" y="132"/>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0" name="Freeform 71"/>
            <p:cNvSpPr/>
            <p:nvPr>
              <p:custDataLst>
                <p:tags r:id="rId362"/>
              </p:custDataLst>
            </p:nvPr>
          </p:nvSpPr>
          <p:spPr bwMode="gray">
            <a:xfrm>
              <a:off x="4146188" y="2960762"/>
              <a:ext cx="61337" cy="42945"/>
            </a:xfrm>
            <a:custGeom>
              <a:avLst/>
              <a:gdLst>
                <a:gd name="T0" fmla="*/ 183 w 324"/>
                <a:gd name="T1" fmla="*/ 167 h 217"/>
                <a:gd name="T2" fmla="*/ 183 w 324"/>
                <a:gd name="T3" fmla="*/ 167 h 217"/>
                <a:gd name="T4" fmla="*/ 129 w 324"/>
                <a:gd name="T5" fmla="*/ 137 h 217"/>
                <a:gd name="T6" fmla="*/ 270 w 324"/>
                <a:gd name="T7" fmla="*/ 137 h 217"/>
                <a:gd name="T8" fmla="*/ 270 w 324"/>
                <a:gd name="T9" fmla="*/ 176 h 217"/>
                <a:gd name="T10" fmla="*/ 324 w 324"/>
                <a:gd name="T11" fmla="*/ 176 h 217"/>
                <a:gd name="T12" fmla="*/ 324 w 324"/>
                <a:gd name="T13" fmla="*/ 110 h 217"/>
                <a:gd name="T14" fmla="*/ 297 w 324"/>
                <a:gd name="T15" fmla="*/ 84 h 217"/>
                <a:gd name="T16" fmla="*/ 129 w 324"/>
                <a:gd name="T17" fmla="*/ 84 h 217"/>
                <a:gd name="T18" fmla="*/ 183 w 324"/>
                <a:gd name="T19" fmla="*/ 54 h 217"/>
                <a:gd name="T20" fmla="*/ 193 w 324"/>
                <a:gd name="T21" fmla="*/ 18 h 217"/>
                <a:gd name="T22" fmla="*/ 157 w 324"/>
                <a:gd name="T23" fmla="*/ 7 h 217"/>
                <a:gd name="T24" fmla="*/ 13 w 324"/>
                <a:gd name="T25" fmla="*/ 87 h 217"/>
                <a:gd name="T26" fmla="*/ 13 w 324"/>
                <a:gd name="T27" fmla="*/ 88 h 217"/>
                <a:gd name="T28" fmla="*/ 11 w 324"/>
                <a:gd name="T29" fmla="*/ 89 h 217"/>
                <a:gd name="T30" fmla="*/ 9 w 324"/>
                <a:gd name="T31" fmla="*/ 90 h 217"/>
                <a:gd name="T32" fmla="*/ 8 w 324"/>
                <a:gd name="T33" fmla="*/ 91 h 217"/>
                <a:gd name="T34" fmla="*/ 7 w 324"/>
                <a:gd name="T35" fmla="*/ 92 h 217"/>
                <a:gd name="T36" fmla="*/ 6 w 324"/>
                <a:gd name="T37" fmla="*/ 93 h 217"/>
                <a:gd name="T38" fmla="*/ 5 w 324"/>
                <a:gd name="T39" fmla="*/ 95 h 217"/>
                <a:gd name="T40" fmla="*/ 4 w 324"/>
                <a:gd name="T41" fmla="*/ 96 h 217"/>
                <a:gd name="T42" fmla="*/ 3 w 324"/>
                <a:gd name="T43" fmla="*/ 97 h 217"/>
                <a:gd name="T44" fmla="*/ 3 w 324"/>
                <a:gd name="T45" fmla="*/ 98 h 217"/>
                <a:gd name="T46" fmla="*/ 2 w 324"/>
                <a:gd name="T47" fmla="*/ 99 h 217"/>
                <a:gd name="T48" fmla="*/ 1 w 324"/>
                <a:gd name="T49" fmla="*/ 101 h 217"/>
                <a:gd name="T50" fmla="*/ 1 w 324"/>
                <a:gd name="T51" fmla="*/ 103 h 217"/>
                <a:gd name="T52" fmla="*/ 1 w 324"/>
                <a:gd name="T53" fmla="*/ 104 h 217"/>
                <a:gd name="T54" fmla="*/ 0 w 324"/>
                <a:gd name="T55" fmla="*/ 106 h 217"/>
                <a:gd name="T56" fmla="*/ 0 w 324"/>
                <a:gd name="T57" fmla="*/ 108 h 217"/>
                <a:gd name="T58" fmla="*/ 0 w 324"/>
                <a:gd name="T59" fmla="*/ 109 h 217"/>
                <a:gd name="T60" fmla="*/ 0 w 324"/>
                <a:gd name="T61" fmla="*/ 110 h 217"/>
                <a:gd name="T62" fmla="*/ 0 w 324"/>
                <a:gd name="T63" fmla="*/ 111 h 217"/>
                <a:gd name="T64" fmla="*/ 0 w 324"/>
                <a:gd name="T65" fmla="*/ 113 h 217"/>
                <a:gd name="T66" fmla="*/ 0 w 324"/>
                <a:gd name="T67" fmla="*/ 115 h 217"/>
                <a:gd name="T68" fmla="*/ 1 w 324"/>
                <a:gd name="T69" fmla="*/ 117 h 217"/>
                <a:gd name="T70" fmla="*/ 1 w 324"/>
                <a:gd name="T71" fmla="*/ 118 h 217"/>
                <a:gd name="T72" fmla="*/ 1 w 324"/>
                <a:gd name="T73" fmla="*/ 119 h 217"/>
                <a:gd name="T74" fmla="*/ 2 w 324"/>
                <a:gd name="T75" fmla="*/ 122 h 217"/>
                <a:gd name="T76" fmla="*/ 3 w 324"/>
                <a:gd name="T77" fmla="*/ 123 h 217"/>
                <a:gd name="T78" fmla="*/ 3 w 324"/>
                <a:gd name="T79" fmla="*/ 123 h 217"/>
                <a:gd name="T80" fmla="*/ 4 w 324"/>
                <a:gd name="T81" fmla="*/ 124 h 217"/>
                <a:gd name="T82" fmla="*/ 5 w 324"/>
                <a:gd name="T83" fmla="*/ 126 h 217"/>
                <a:gd name="T84" fmla="*/ 7 w 324"/>
                <a:gd name="T85" fmla="*/ 128 h 217"/>
                <a:gd name="T86" fmla="*/ 7 w 324"/>
                <a:gd name="T87" fmla="*/ 129 h 217"/>
                <a:gd name="T88" fmla="*/ 8 w 324"/>
                <a:gd name="T89" fmla="*/ 129 h 217"/>
                <a:gd name="T90" fmla="*/ 8 w 324"/>
                <a:gd name="T91" fmla="*/ 130 h 217"/>
                <a:gd name="T92" fmla="*/ 10 w 324"/>
                <a:gd name="T93" fmla="*/ 131 h 217"/>
                <a:gd name="T94" fmla="*/ 12 w 324"/>
                <a:gd name="T95" fmla="*/ 133 h 217"/>
                <a:gd name="T96" fmla="*/ 13 w 324"/>
                <a:gd name="T97" fmla="*/ 134 h 217"/>
                <a:gd name="T98" fmla="*/ 13 w 324"/>
                <a:gd name="T99" fmla="*/ 134 h 217"/>
                <a:gd name="T100" fmla="*/ 157 w 324"/>
                <a:gd name="T101" fmla="*/ 213 h 217"/>
                <a:gd name="T102" fmla="*/ 170 w 324"/>
                <a:gd name="T103" fmla="*/ 217 h 217"/>
                <a:gd name="T104" fmla="*/ 193 w 324"/>
                <a:gd name="T105" fmla="*/ 203 h 217"/>
                <a:gd name="T106" fmla="*/ 183 w 324"/>
                <a:gd name="T107" fmla="*/ 16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183" y="167"/>
                  </a:moveTo>
                  <a:lnTo>
                    <a:pt x="183" y="167"/>
                  </a:lnTo>
                  <a:lnTo>
                    <a:pt x="129" y="137"/>
                  </a:lnTo>
                  <a:lnTo>
                    <a:pt x="270" y="137"/>
                  </a:lnTo>
                  <a:lnTo>
                    <a:pt x="270" y="176"/>
                  </a:lnTo>
                  <a:lnTo>
                    <a:pt x="324" y="176"/>
                  </a:lnTo>
                  <a:lnTo>
                    <a:pt x="324" y="110"/>
                  </a:lnTo>
                  <a:cubicBezTo>
                    <a:pt x="324" y="96"/>
                    <a:pt x="312" y="84"/>
                    <a:pt x="297" y="84"/>
                  </a:cubicBezTo>
                  <a:lnTo>
                    <a:pt x="129" y="84"/>
                  </a:lnTo>
                  <a:lnTo>
                    <a:pt x="183" y="54"/>
                  </a:lnTo>
                  <a:cubicBezTo>
                    <a:pt x="196" y="47"/>
                    <a:pt x="200" y="30"/>
                    <a:pt x="193" y="18"/>
                  </a:cubicBezTo>
                  <a:cubicBezTo>
                    <a:pt x="186" y="5"/>
                    <a:pt x="170" y="0"/>
                    <a:pt x="157" y="7"/>
                  </a:cubicBezTo>
                  <a:lnTo>
                    <a:pt x="13" y="87"/>
                  </a:lnTo>
                  <a:cubicBezTo>
                    <a:pt x="13" y="87"/>
                    <a:pt x="13" y="87"/>
                    <a:pt x="13" y="88"/>
                  </a:cubicBezTo>
                  <a:cubicBezTo>
                    <a:pt x="12" y="88"/>
                    <a:pt x="11" y="88"/>
                    <a:pt x="11" y="89"/>
                  </a:cubicBezTo>
                  <a:cubicBezTo>
                    <a:pt x="10" y="89"/>
                    <a:pt x="10" y="89"/>
                    <a:pt x="9" y="90"/>
                  </a:cubicBezTo>
                  <a:cubicBezTo>
                    <a:pt x="9" y="90"/>
                    <a:pt x="9" y="91"/>
                    <a:pt x="8" y="91"/>
                  </a:cubicBezTo>
                  <a:cubicBezTo>
                    <a:pt x="8" y="91"/>
                    <a:pt x="7" y="92"/>
                    <a:pt x="7" y="92"/>
                  </a:cubicBezTo>
                  <a:cubicBezTo>
                    <a:pt x="7" y="93"/>
                    <a:pt x="6" y="93"/>
                    <a:pt x="6" y="93"/>
                  </a:cubicBezTo>
                  <a:cubicBezTo>
                    <a:pt x="5" y="94"/>
                    <a:pt x="5" y="94"/>
                    <a:pt x="5" y="95"/>
                  </a:cubicBezTo>
                  <a:cubicBezTo>
                    <a:pt x="4" y="95"/>
                    <a:pt x="4" y="96"/>
                    <a:pt x="4" y="96"/>
                  </a:cubicBezTo>
                  <a:cubicBezTo>
                    <a:pt x="4" y="97"/>
                    <a:pt x="3" y="97"/>
                    <a:pt x="3" y="97"/>
                  </a:cubicBezTo>
                  <a:cubicBezTo>
                    <a:pt x="3" y="98"/>
                    <a:pt x="3" y="98"/>
                    <a:pt x="3" y="98"/>
                  </a:cubicBezTo>
                  <a:cubicBezTo>
                    <a:pt x="3" y="98"/>
                    <a:pt x="2" y="99"/>
                    <a:pt x="2" y="99"/>
                  </a:cubicBezTo>
                  <a:cubicBezTo>
                    <a:pt x="2" y="100"/>
                    <a:pt x="2" y="101"/>
                    <a:pt x="1" y="101"/>
                  </a:cubicBezTo>
                  <a:cubicBezTo>
                    <a:pt x="1" y="102"/>
                    <a:pt x="1" y="102"/>
                    <a:pt x="1" y="103"/>
                  </a:cubicBezTo>
                  <a:cubicBezTo>
                    <a:pt x="1" y="103"/>
                    <a:pt x="1" y="104"/>
                    <a:pt x="1" y="104"/>
                  </a:cubicBezTo>
                  <a:cubicBezTo>
                    <a:pt x="0" y="105"/>
                    <a:pt x="0" y="105"/>
                    <a:pt x="0" y="106"/>
                  </a:cubicBezTo>
                  <a:cubicBezTo>
                    <a:pt x="0" y="107"/>
                    <a:pt x="0" y="107"/>
                    <a:pt x="0" y="108"/>
                  </a:cubicBezTo>
                  <a:cubicBezTo>
                    <a:pt x="0" y="108"/>
                    <a:pt x="0" y="109"/>
                    <a:pt x="0" y="109"/>
                  </a:cubicBezTo>
                  <a:cubicBezTo>
                    <a:pt x="0" y="110"/>
                    <a:pt x="0" y="110"/>
                    <a:pt x="0" y="110"/>
                  </a:cubicBezTo>
                  <a:cubicBezTo>
                    <a:pt x="0" y="111"/>
                    <a:pt x="0" y="111"/>
                    <a:pt x="0" y="111"/>
                  </a:cubicBezTo>
                  <a:cubicBezTo>
                    <a:pt x="0" y="112"/>
                    <a:pt x="0" y="112"/>
                    <a:pt x="0" y="113"/>
                  </a:cubicBezTo>
                  <a:cubicBezTo>
                    <a:pt x="0" y="113"/>
                    <a:pt x="0" y="114"/>
                    <a:pt x="0" y="115"/>
                  </a:cubicBezTo>
                  <a:cubicBezTo>
                    <a:pt x="0" y="115"/>
                    <a:pt x="0" y="116"/>
                    <a:pt x="1" y="117"/>
                  </a:cubicBezTo>
                  <a:cubicBezTo>
                    <a:pt x="1" y="117"/>
                    <a:pt x="1" y="118"/>
                    <a:pt x="1" y="118"/>
                  </a:cubicBezTo>
                  <a:cubicBezTo>
                    <a:pt x="1" y="119"/>
                    <a:pt x="1" y="119"/>
                    <a:pt x="1" y="119"/>
                  </a:cubicBezTo>
                  <a:cubicBezTo>
                    <a:pt x="2" y="120"/>
                    <a:pt x="2" y="121"/>
                    <a:pt x="2" y="122"/>
                  </a:cubicBezTo>
                  <a:cubicBezTo>
                    <a:pt x="2" y="122"/>
                    <a:pt x="3" y="122"/>
                    <a:pt x="3" y="123"/>
                  </a:cubicBezTo>
                  <a:cubicBezTo>
                    <a:pt x="3" y="123"/>
                    <a:pt x="3" y="123"/>
                    <a:pt x="3" y="123"/>
                  </a:cubicBezTo>
                  <a:cubicBezTo>
                    <a:pt x="3" y="124"/>
                    <a:pt x="3" y="124"/>
                    <a:pt x="4" y="124"/>
                  </a:cubicBezTo>
                  <a:cubicBezTo>
                    <a:pt x="4" y="125"/>
                    <a:pt x="4" y="125"/>
                    <a:pt x="5" y="126"/>
                  </a:cubicBezTo>
                  <a:cubicBezTo>
                    <a:pt x="5" y="127"/>
                    <a:pt x="6" y="127"/>
                    <a:pt x="7" y="128"/>
                  </a:cubicBezTo>
                  <a:cubicBezTo>
                    <a:pt x="7" y="128"/>
                    <a:pt x="7" y="129"/>
                    <a:pt x="7" y="129"/>
                  </a:cubicBezTo>
                  <a:cubicBezTo>
                    <a:pt x="7" y="129"/>
                    <a:pt x="7" y="129"/>
                    <a:pt x="8" y="129"/>
                  </a:cubicBezTo>
                  <a:cubicBezTo>
                    <a:pt x="8" y="129"/>
                    <a:pt x="8" y="130"/>
                    <a:pt x="8" y="130"/>
                  </a:cubicBezTo>
                  <a:cubicBezTo>
                    <a:pt x="9" y="130"/>
                    <a:pt x="10" y="131"/>
                    <a:pt x="10" y="131"/>
                  </a:cubicBezTo>
                  <a:cubicBezTo>
                    <a:pt x="11" y="132"/>
                    <a:pt x="12" y="133"/>
                    <a:pt x="12" y="133"/>
                  </a:cubicBezTo>
                  <a:cubicBezTo>
                    <a:pt x="13" y="133"/>
                    <a:pt x="13" y="133"/>
                    <a:pt x="13" y="134"/>
                  </a:cubicBezTo>
                  <a:cubicBezTo>
                    <a:pt x="13" y="134"/>
                    <a:pt x="13" y="134"/>
                    <a:pt x="13" y="134"/>
                  </a:cubicBezTo>
                  <a:lnTo>
                    <a:pt x="157" y="213"/>
                  </a:lnTo>
                  <a:cubicBezTo>
                    <a:pt x="161" y="216"/>
                    <a:pt x="165" y="217"/>
                    <a:pt x="170" y="217"/>
                  </a:cubicBezTo>
                  <a:cubicBezTo>
                    <a:pt x="179" y="217"/>
                    <a:pt x="188" y="212"/>
                    <a:pt x="193" y="203"/>
                  </a:cubicBezTo>
                  <a:cubicBezTo>
                    <a:pt x="200" y="190"/>
                    <a:pt x="196" y="174"/>
                    <a:pt x="183" y="167"/>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1" name="Freeform 72"/>
            <p:cNvSpPr/>
            <p:nvPr>
              <p:custDataLst>
                <p:tags r:id="rId363"/>
              </p:custDataLst>
            </p:nvPr>
          </p:nvSpPr>
          <p:spPr bwMode="gray">
            <a:xfrm>
              <a:off x="4243770" y="2960022"/>
              <a:ext cx="61337" cy="43686"/>
            </a:xfrm>
            <a:custGeom>
              <a:avLst/>
              <a:gdLst>
                <a:gd name="T0" fmla="*/ 324 w 324"/>
                <a:gd name="T1" fmla="*/ 109 h 217"/>
                <a:gd name="T2" fmla="*/ 324 w 324"/>
                <a:gd name="T3" fmla="*/ 109 h 217"/>
                <a:gd name="T4" fmla="*/ 324 w 324"/>
                <a:gd name="T5" fmla="*/ 108 h 217"/>
                <a:gd name="T6" fmla="*/ 324 w 324"/>
                <a:gd name="T7" fmla="*/ 106 h 217"/>
                <a:gd name="T8" fmla="*/ 323 w 324"/>
                <a:gd name="T9" fmla="*/ 104 h 217"/>
                <a:gd name="T10" fmla="*/ 323 w 324"/>
                <a:gd name="T11" fmla="*/ 103 h 217"/>
                <a:gd name="T12" fmla="*/ 322 w 324"/>
                <a:gd name="T13" fmla="*/ 101 h 217"/>
                <a:gd name="T14" fmla="*/ 321 w 324"/>
                <a:gd name="T15" fmla="*/ 99 h 217"/>
                <a:gd name="T16" fmla="*/ 321 w 324"/>
                <a:gd name="T17" fmla="*/ 98 h 217"/>
                <a:gd name="T18" fmla="*/ 321 w 324"/>
                <a:gd name="T19" fmla="*/ 97 h 217"/>
                <a:gd name="T20" fmla="*/ 320 w 324"/>
                <a:gd name="T21" fmla="*/ 97 h 217"/>
                <a:gd name="T22" fmla="*/ 319 w 324"/>
                <a:gd name="T23" fmla="*/ 95 h 217"/>
                <a:gd name="T24" fmla="*/ 318 w 324"/>
                <a:gd name="T25" fmla="*/ 94 h 217"/>
                <a:gd name="T26" fmla="*/ 317 w 324"/>
                <a:gd name="T27" fmla="*/ 92 h 217"/>
                <a:gd name="T28" fmla="*/ 315 w 324"/>
                <a:gd name="T29" fmla="*/ 91 h 217"/>
                <a:gd name="T30" fmla="*/ 314 w 324"/>
                <a:gd name="T31" fmla="*/ 90 h 217"/>
                <a:gd name="T32" fmla="*/ 313 w 324"/>
                <a:gd name="T33" fmla="*/ 89 h 217"/>
                <a:gd name="T34" fmla="*/ 311 w 324"/>
                <a:gd name="T35" fmla="*/ 88 h 217"/>
                <a:gd name="T36" fmla="*/ 310 w 324"/>
                <a:gd name="T37" fmla="*/ 87 h 217"/>
                <a:gd name="T38" fmla="*/ 167 w 324"/>
                <a:gd name="T39" fmla="*/ 7 h 217"/>
                <a:gd name="T40" fmla="*/ 130 w 324"/>
                <a:gd name="T41" fmla="*/ 18 h 217"/>
                <a:gd name="T42" fmla="*/ 141 w 324"/>
                <a:gd name="T43" fmla="*/ 54 h 217"/>
                <a:gd name="T44" fmla="*/ 194 w 324"/>
                <a:gd name="T45" fmla="*/ 84 h 217"/>
                <a:gd name="T46" fmla="*/ 53 w 324"/>
                <a:gd name="T47" fmla="*/ 84 h 217"/>
                <a:gd name="T48" fmla="*/ 53 w 324"/>
                <a:gd name="T49" fmla="*/ 43 h 217"/>
                <a:gd name="T50" fmla="*/ 0 w 324"/>
                <a:gd name="T51" fmla="*/ 43 h 217"/>
                <a:gd name="T52" fmla="*/ 0 w 324"/>
                <a:gd name="T53" fmla="*/ 110 h 217"/>
                <a:gd name="T54" fmla="*/ 27 w 324"/>
                <a:gd name="T55" fmla="*/ 137 h 217"/>
                <a:gd name="T56" fmla="*/ 194 w 324"/>
                <a:gd name="T57" fmla="*/ 137 h 217"/>
                <a:gd name="T58" fmla="*/ 141 w 324"/>
                <a:gd name="T59" fmla="*/ 167 h 217"/>
                <a:gd name="T60" fmla="*/ 130 w 324"/>
                <a:gd name="T61" fmla="*/ 203 h 217"/>
                <a:gd name="T62" fmla="*/ 154 w 324"/>
                <a:gd name="T63" fmla="*/ 217 h 217"/>
                <a:gd name="T64" fmla="*/ 167 w 324"/>
                <a:gd name="T65" fmla="*/ 214 h 217"/>
                <a:gd name="T66" fmla="*/ 310 w 324"/>
                <a:gd name="T67" fmla="*/ 134 h 217"/>
                <a:gd name="T68" fmla="*/ 310 w 324"/>
                <a:gd name="T69" fmla="*/ 134 h 217"/>
                <a:gd name="T70" fmla="*/ 311 w 324"/>
                <a:gd name="T71" fmla="*/ 133 h 217"/>
                <a:gd name="T72" fmla="*/ 313 w 324"/>
                <a:gd name="T73" fmla="*/ 132 h 217"/>
                <a:gd name="T74" fmla="*/ 315 w 324"/>
                <a:gd name="T75" fmla="*/ 130 h 217"/>
                <a:gd name="T76" fmla="*/ 316 w 324"/>
                <a:gd name="T77" fmla="*/ 129 h 217"/>
                <a:gd name="T78" fmla="*/ 316 w 324"/>
                <a:gd name="T79" fmla="*/ 129 h 217"/>
                <a:gd name="T80" fmla="*/ 317 w 324"/>
                <a:gd name="T81" fmla="*/ 128 h 217"/>
                <a:gd name="T82" fmla="*/ 319 w 324"/>
                <a:gd name="T83" fmla="*/ 126 h 217"/>
                <a:gd name="T84" fmla="*/ 320 w 324"/>
                <a:gd name="T85" fmla="*/ 124 h 217"/>
                <a:gd name="T86" fmla="*/ 321 w 324"/>
                <a:gd name="T87" fmla="*/ 123 h 217"/>
                <a:gd name="T88" fmla="*/ 321 w 324"/>
                <a:gd name="T89" fmla="*/ 123 h 217"/>
                <a:gd name="T90" fmla="*/ 321 w 324"/>
                <a:gd name="T91" fmla="*/ 122 h 217"/>
                <a:gd name="T92" fmla="*/ 322 w 324"/>
                <a:gd name="T93" fmla="*/ 120 h 217"/>
                <a:gd name="T94" fmla="*/ 323 w 324"/>
                <a:gd name="T95" fmla="*/ 118 h 217"/>
                <a:gd name="T96" fmla="*/ 323 w 324"/>
                <a:gd name="T97" fmla="*/ 117 h 217"/>
                <a:gd name="T98" fmla="*/ 324 w 324"/>
                <a:gd name="T99" fmla="*/ 115 h 217"/>
                <a:gd name="T100" fmla="*/ 324 w 324"/>
                <a:gd name="T101" fmla="*/ 113 h 217"/>
                <a:gd name="T102" fmla="*/ 324 w 324"/>
                <a:gd name="T103" fmla="*/ 111 h 217"/>
                <a:gd name="T104" fmla="*/ 324 w 324"/>
                <a:gd name="T105" fmla="*/ 110 h 217"/>
                <a:gd name="T106" fmla="*/ 324 w 324"/>
                <a:gd name="T107" fmla="*/ 1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324" y="109"/>
                  </a:moveTo>
                  <a:lnTo>
                    <a:pt x="324" y="109"/>
                  </a:lnTo>
                  <a:cubicBezTo>
                    <a:pt x="324" y="109"/>
                    <a:pt x="324" y="108"/>
                    <a:pt x="324" y="108"/>
                  </a:cubicBezTo>
                  <a:cubicBezTo>
                    <a:pt x="324" y="107"/>
                    <a:pt x="324" y="107"/>
                    <a:pt x="324" y="106"/>
                  </a:cubicBezTo>
                  <a:cubicBezTo>
                    <a:pt x="323" y="106"/>
                    <a:pt x="323" y="105"/>
                    <a:pt x="323" y="104"/>
                  </a:cubicBezTo>
                  <a:cubicBezTo>
                    <a:pt x="323" y="104"/>
                    <a:pt x="323" y="103"/>
                    <a:pt x="323" y="103"/>
                  </a:cubicBezTo>
                  <a:cubicBezTo>
                    <a:pt x="323" y="102"/>
                    <a:pt x="322" y="102"/>
                    <a:pt x="322" y="101"/>
                  </a:cubicBezTo>
                  <a:cubicBezTo>
                    <a:pt x="322" y="101"/>
                    <a:pt x="322" y="100"/>
                    <a:pt x="321" y="99"/>
                  </a:cubicBezTo>
                  <a:cubicBezTo>
                    <a:pt x="321" y="99"/>
                    <a:pt x="321" y="98"/>
                    <a:pt x="321" y="98"/>
                  </a:cubicBezTo>
                  <a:cubicBezTo>
                    <a:pt x="321" y="98"/>
                    <a:pt x="321" y="98"/>
                    <a:pt x="321" y="97"/>
                  </a:cubicBezTo>
                  <a:cubicBezTo>
                    <a:pt x="320" y="97"/>
                    <a:pt x="320" y="97"/>
                    <a:pt x="320" y="97"/>
                  </a:cubicBezTo>
                  <a:cubicBezTo>
                    <a:pt x="320" y="96"/>
                    <a:pt x="319" y="95"/>
                    <a:pt x="319" y="95"/>
                  </a:cubicBezTo>
                  <a:cubicBezTo>
                    <a:pt x="319" y="94"/>
                    <a:pt x="318" y="94"/>
                    <a:pt x="318" y="94"/>
                  </a:cubicBezTo>
                  <a:cubicBezTo>
                    <a:pt x="317" y="93"/>
                    <a:pt x="317" y="93"/>
                    <a:pt x="317" y="92"/>
                  </a:cubicBezTo>
                  <a:cubicBezTo>
                    <a:pt x="316" y="92"/>
                    <a:pt x="316" y="91"/>
                    <a:pt x="315" y="91"/>
                  </a:cubicBezTo>
                  <a:cubicBezTo>
                    <a:pt x="315" y="91"/>
                    <a:pt x="315" y="90"/>
                    <a:pt x="314" y="90"/>
                  </a:cubicBezTo>
                  <a:cubicBezTo>
                    <a:pt x="314" y="90"/>
                    <a:pt x="313" y="89"/>
                    <a:pt x="313" y="89"/>
                  </a:cubicBezTo>
                  <a:cubicBezTo>
                    <a:pt x="312" y="89"/>
                    <a:pt x="312" y="88"/>
                    <a:pt x="311" y="88"/>
                  </a:cubicBezTo>
                  <a:cubicBezTo>
                    <a:pt x="311" y="88"/>
                    <a:pt x="311" y="87"/>
                    <a:pt x="310" y="87"/>
                  </a:cubicBezTo>
                  <a:lnTo>
                    <a:pt x="167" y="7"/>
                  </a:lnTo>
                  <a:cubicBezTo>
                    <a:pt x="154" y="0"/>
                    <a:pt x="138" y="5"/>
                    <a:pt x="130" y="18"/>
                  </a:cubicBezTo>
                  <a:cubicBezTo>
                    <a:pt x="123" y="31"/>
                    <a:pt x="128" y="47"/>
                    <a:pt x="141" y="54"/>
                  </a:cubicBezTo>
                  <a:lnTo>
                    <a:pt x="194" y="84"/>
                  </a:lnTo>
                  <a:lnTo>
                    <a:pt x="53" y="84"/>
                  </a:lnTo>
                  <a:lnTo>
                    <a:pt x="53" y="43"/>
                  </a:lnTo>
                  <a:lnTo>
                    <a:pt x="0" y="43"/>
                  </a:lnTo>
                  <a:lnTo>
                    <a:pt x="0" y="110"/>
                  </a:lnTo>
                  <a:cubicBezTo>
                    <a:pt x="0" y="125"/>
                    <a:pt x="12" y="137"/>
                    <a:pt x="27" y="137"/>
                  </a:cubicBezTo>
                  <a:lnTo>
                    <a:pt x="194" y="137"/>
                  </a:lnTo>
                  <a:lnTo>
                    <a:pt x="141" y="167"/>
                  </a:lnTo>
                  <a:cubicBezTo>
                    <a:pt x="128" y="174"/>
                    <a:pt x="123" y="190"/>
                    <a:pt x="130" y="203"/>
                  </a:cubicBezTo>
                  <a:cubicBezTo>
                    <a:pt x="135" y="212"/>
                    <a:pt x="144" y="217"/>
                    <a:pt x="154" y="217"/>
                  </a:cubicBezTo>
                  <a:cubicBezTo>
                    <a:pt x="158" y="217"/>
                    <a:pt x="163" y="216"/>
                    <a:pt x="167" y="214"/>
                  </a:cubicBezTo>
                  <a:lnTo>
                    <a:pt x="310" y="134"/>
                  </a:lnTo>
                  <a:cubicBezTo>
                    <a:pt x="310" y="134"/>
                    <a:pt x="310" y="134"/>
                    <a:pt x="310" y="134"/>
                  </a:cubicBezTo>
                  <a:cubicBezTo>
                    <a:pt x="311" y="133"/>
                    <a:pt x="311" y="133"/>
                    <a:pt x="311" y="133"/>
                  </a:cubicBezTo>
                  <a:cubicBezTo>
                    <a:pt x="312" y="133"/>
                    <a:pt x="313" y="132"/>
                    <a:pt x="313" y="132"/>
                  </a:cubicBezTo>
                  <a:cubicBezTo>
                    <a:pt x="314" y="131"/>
                    <a:pt x="315" y="130"/>
                    <a:pt x="315" y="130"/>
                  </a:cubicBezTo>
                  <a:cubicBezTo>
                    <a:pt x="316" y="130"/>
                    <a:pt x="316" y="130"/>
                    <a:pt x="316" y="129"/>
                  </a:cubicBezTo>
                  <a:cubicBezTo>
                    <a:pt x="316" y="129"/>
                    <a:pt x="316" y="129"/>
                    <a:pt x="316" y="129"/>
                  </a:cubicBezTo>
                  <a:cubicBezTo>
                    <a:pt x="317" y="129"/>
                    <a:pt x="317" y="128"/>
                    <a:pt x="317" y="128"/>
                  </a:cubicBezTo>
                  <a:cubicBezTo>
                    <a:pt x="318" y="127"/>
                    <a:pt x="318" y="127"/>
                    <a:pt x="319" y="126"/>
                  </a:cubicBezTo>
                  <a:cubicBezTo>
                    <a:pt x="319" y="125"/>
                    <a:pt x="320" y="125"/>
                    <a:pt x="320" y="124"/>
                  </a:cubicBezTo>
                  <a:cubicBezTo>
                    <a:pt x="320" y="124"/>
                    <a:pt x="320" y="124"/>
                    <a:pt x="321" y="123"/>
                  </a:cubicBezTo>
                  <a:cubicBezTo>
                    <a:pt x="321" y="123"/>
                    <a:pt x="321" y="123"/>
                    <a:pt x="321" y="123"/>
                  </a:cubicBezTo>
                  <a:cubicBezTo>
                    <a:pt x="321" y="123"/>
                    <a:pt x="321" y="122"/>
                    <a:pt x="321" y="122"/>
                  </a:cubicBezTo>
                  <a:cubicBezTo>
                    <a:pt x="322" y="121"/>
                    <a:pt x="322" y="120"/>
                    <a:pt x="322" y="120"/>
                  </a:cubicBezTo>
                  <a:cubicBezTo>
                    <a:pt x="322" y="119"/>
                    <a:pt x="323" y="119"/>
                    <a:pt x="323" y="118"/>
                  </a:cubicBezTo>
                  <a:cubicBezTo>
                    <a:pt x="323" y="118"/>
                    <a:pt x="323" y="117"/>
                    <a:pt x="323" y="117"/>
                  </a:cubicBezTo>
                  <a:cubicBezTo>
                    <a:pt x="323" y="116"/>
                    <a:pt x="323" y="115"/>
                    <a:pt x="324" y="115"/>
                  </a:cubicBezTo>
                  <a:cubicBezTo>
                    <a:pt x="324" y="114"/>
                    <a:pt x="324" y="114"/>
                    <a:pt x="324" y="113"/>
                  </a:cubicBezTo>
                  <a:cubicBezTo>
                    <a:pt x="324" y="112"/>
                    <a:pt x="324" y="112"/>
                    <a:pt x="324" y="111"/>
                  </a:cubicBezTo>
                  <a:cubicBezTo>
                    <a:pt x="324" y="111"/>
                    <a:pt x="324" y="111"/>
                    <a:pt x="324" y="110"/>
                  </a:cubicBezTo>
                  <a:cubicBezTo>
                    <a:pt x="324" y="110"/>
                    <a:pt x="324" y="110"/>
                    <a:pt x="324" y="109"/>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2" name="Freeform 73"/>
            <p:cNvSpPr>
              <a:spLocks noEditPoints="1"/>
            </p:cNvSpPr>
            <p:nvPr>
              <p:custDataLst>
                <p:tags r:id="rId364"/>
              </p:custDataLst>
            </p:nvPr>
          </p:nvSpPr>
          <p:spPr bwMode="gray">
            <a:xfrm>
              <a:off x="4107853" y="2914115"/>
              <a:ext cx="235589" cy="196214"/>
            </a:xfrm>
            <a:custGeom>
              <a:avLst/>
              <a:gdLst>
                <a:gd name="T0" fmla="*/ 620 w 1240"/>
                <a:gd name="T1" fmla="*/ 622 h 977"/>
                <a:gd name="T2" fmla="*/ 620 w 1240"/>
                <a:gd name="T3" fmla="*/ 622 h 977"/>
                <a:gd name="T4" fmla="*/ 66 w 1240"/>
                <a:gd name="T5" fmla="*/ 344 h 977"/>
                <a:gd name="T6" fmla="*/ 620 w 1240"/>
                <a:gd name="T7" fmla="*/ 65 h 977"/>
                <a:gd name="T8" fmla="*/ 1173 w 1240"/>
                <a:gd name="T9" fmla="*/ 344 h 977"/>
                <a:gd name="T10" fmla="*/ 620 w 1240"/>
                <a:gd name="T11" fmla="*/ 622 h 977"/>
                <a:gd name="T12" fmla="*/ 1240 w 1240"/>
                <a:gd name="T13" fmla="*/ 594 h 977"/>
                <a:gd name="T14" fmla="*/ 1240 w 1240"/>
                <a:gd name="T15" fmla="*/ 594 h 977"/>
                <a:gd name="T16" fmla="*/ 1240 w 1240"/>
                <a:gd name="T17" fmla="*/ 364 h 977"/>
                <a:gd name="T18" fmla="*/ 1240 w 1240"/>
                <a:gd name="T19" fmla="*/ 358 h 977"/>
                <a:gd name="T20" fmla="*/ 1240 w 1240"/>
                <a:gd name="T21" fmla="*/ 344 h 977"/>
                <a:gd name="T22" fmla="*/ 620 w 1240"/>
                <a:gd name="T23" fmla="*/ 0 h 977"/>
                <a:gd name="T24" fmla="*/ 0 w 1240"/>
                <a:gd name="T25" fmla="*/ 344 h 977"/>
                <a:gd name="T26" fmla="*/ 0 w 1240"/>
                <a:gd name="T27" fmla="*/ 358 h 977"/>
                <a:gd name="T28" fmla="*/ 0 w 1240"/>
                <a:gd name="T29" fmla="*/ 364 h 977"/>
                <a:gd name="T30" fmla="*/ 0 w 1240"/>
                <a:gd name="T31" fmla="*/ 594 h 977"/>
                <a:gd name="T32" fmla="*/ 442 w 1240"/>
                <a:gd name="T33" fmla="*/ 925 h 977"/>
                <a:gd name="T34" fmla="*/ 509 w 1240"/>
                <a:gd name="T35" fmla="*/ 977 h 977"/>
                <a:gd name="T36" fmla="*/ 579 w 1240"/>
                <a:gd name="T37" fmla="*/ 908 h 977"/>
                <a:gd name="T38" fmla="*/ 509 w 1240"/>
                <a:gd name="T39" fmla="*/ 839 h 977"/>
                <a:gd name="T40" fmla="*/ 459 w 1240"/>
                <a:gd name="T41" fmla="*/ 860 h 977"/>
                <a:gd name="T42" fmla="*/ 66 w 1240"/>
                <a:gd name="T43" fmla="*/ 594 h 977"/>
                <a:gd name="T44" fmla="*/ 66 w 1240"/>
                <a:gd name="T45" fmla="*/ 502 h 977"/>
                <a:gd name="T46" fmla="*/ 620 w 1240"/>
                <a:gd name="T47" fmla="*/ 689 h 977"/>
                <a:gd name="T48" fmla="*/ 1173 w 1240"/>
                <a:gd name="T49" fmla="*/ 502 h 977"/>
                <a:gd name="T50" fmla="*/ 1173 w 1240"/>
                <a:gd name="T51" fmla="*/ 594 h 977"/>
                <a:gd name="T52" fmla="*/ 773 w 1240"/>
                <a:gd name="T53" fmla="*/ 861 h 977"/>
                <a:gd name="T54" fmla="*/ 722 w 1240"/>
                <a:gd name="T55" fmla="*/ 839 h 977"/>
                <a:gd name="T56" fmla="*/ 653 w 1240"/>
                <a:gd name="T57" fmla="*/ 908 h 977"/>
                <a:gd name="T58" fmla="*/ 722 w 1240"/>
                <a:gd name="T59" fmla="*/ 977 h 977"/>
                <a:gd name="T60" fmla="*/ 789 w 1240"/>
                <a:gd name="T61" fmla="*/ 926 h 977"/>
                <a:gd name="T62" fmla="*/ 1240 w 1240"/>
                <a:gd name="T63" fmla="*/ 5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0" h="977">
                  <a:moveTo>
                    <a:pt x="620" y="622"/>
                  </a:moveTo>
                  <a:lnTo>
                    <a:pt x="620" y="622"/>
                  </a:lnTo>
                  <a:cubicBezTo>
                    <a:pt x="320" y="622"/>
                    <a:pt x="66" y="495"/>
                    <a:pt x="66" y="344"/>
                  </a:cubicBezTo>
                  <a:cubicBezTo>
                    <a:pt x="66" y="193"/>
                    <a:pt x="320" y="65"/>
                    <a:pt x="620" y="65"/>
                  </a:cubicBezTo>
                  <a:cubicBezTo>
                    <a:pt x="920" y="65"/>
                    <a:pt x="1173" y="193"/>
                    <a:pt x="1173" y="344"/>
                  </a:cubicBezTo>
                  <a:cubicBezTo>
                    <a:pt x="1173" y="495"/>
                    <a:pt x="920" y="622"/>
                    <a:pt x="620" y="622"/>
                  </a:cubicBezTo>
                  <a:close/>
                  <a:moveTo>
                    <a:pt x="1240" y="594"/>
                  </a:moveTo>
                  <a:lnTo>
                    <a:pt x="1240" y="594"/>
                  </a:lnTo>
                  <a:lnTo>
                    <a:pt x="1240" y="364"/>
                  </a:lnTo>
                  <a:cubicBezTo>
                    <a:pt x="1240" y="362"/>
                    <a:pt x="1240" y="360"/>
                    <a:pt x="1240" y="358"/>
                  </a:cubicBezTo>
                  <a:cubicBezTo>
                    <a:pt x="1240" y="353"/>
                    <a:pt x="1240" y="348"/>
                    <a:pt x="1240" y="344"/>
                  </a:cubicBezTo>
                  <a:cubicBezTo>
                    <a:pt x="1240" y="150"/>
                    <a:pt x="968" y="0"/>
                    <a:pt x="620" y="0"/>
                  </a:cubicBezTo>
                  <a:cubicBezTo>
                    <a:pt x="272" y="0"/>
                    <a:pt x="0" y="150"/>
                    <a:pt x="0" y="344"/>
                  </a:cubicBezTo>
                  <a:cubicBezTo>
                    <a:pt x="0" y="348"/>
                    <a:pt x="0" y="353"/>
                    <a:pt x="0" y="358"/>
                  </a:cubicBezTo>
                  <a:cubicBezTo>
                    <a:pt x="0" y="360"/>
                    <a:pt x="0" y="362"/>
                    <a:pt x="0" y="364"/>
                  </a:cubicBezTo>
                  <a:lnTo>
                    <a:pt x="0" y="594"/>
                  </a:lnTo>
                  <a:cubicBezTo>
                    <a:pt x="0" y="749"/>
                    <a:pt x="182" y="882"/>
                    <a:pt x="442" y="925"/>
                  </a:cubicBezTo>
                  <a:cubicBezTo>
                    <a:pt x="450" y="955"/>
                    <a:pt x="477" y="977"/>
                    <a:pt x="509" y="977"/>
                  </a:cubicBezTo>
                  <a:cubicBezTo>
                    <a:pt x="548" y="977"/>
                    <a:pt x="579" y="946"/>
                    <a:pt x="579" y="908"/>
                  </a:cubicBezTo>
                  <a:cubicBezTo>
                    <a:pt x="579" y="870"/>
                    <a:pt x="548" y="839"/>
                    <a:pt x="509" y="839"/>
                  </a:cubicBezTo>
                  <a:cubicBezTo>
                    <a:pt x="490" y="839"/>
                    <a:pt x="472" y="847"/>
                    <a:pt x="459" y="860"/>
                  </a:cubicBezTo>
                  <a:cubicBezTo>
                    <a:pt x="231" y="824"/>
                    <a:pt x="66" y="715"/>
                    <a:pt x="66" y="594"/>
                  </a:cubicBezTo>
                  <a:lnTo>
                    <a:pt x="66" y="502"/>
                  </a:lnTo>
                  <a:cubicBezTo>
                    <a:pt x="168" y="613"/>
                    <a:pt x="375" y="689"/>
                    <a:pt x="620" y="689"/>
                  </a:cubicBezTo>
                  <a:cubicBezTo>
                    <a:pt x="865" y="689"/>
                    <a:pt x="1072" y="613"/>
                    <a:pt x="1173" y="502"/>
                  </a:cubicBezTo>
                  <a:lnTo>
                    <a:pt x="1173" y="594"/>
                  </a:lnTo>
                  <a:cubicBezTo>
                    <a:pt x="1173" y="717"/>
                    <a:pt x="1005" y="827"/>
                    <a:pt x="773" y="861"/>
                  </a:cubicBezTo>
                  <a:cubicBezTo>
                    <a:pt x="761" y="847"/>
                    <a:pt x="743" y="839"/>
                    <a:pt x="722" y="839"/>
                  </a:cubicBezTo>
                  <a:cubicBezTo>
                    <a:pt x="684" y="839"/>
                    <a:pt x="653" y="870"/>
                    <a:pt x="653" y="908"/>
                  </a:cubicBezTo>
                  <a:cubicBezTo>
                    <a:pt x="653" y="946"/>
                    <a:pt x="684" y="977"/>
                    <a:pt x="722" y="977"/>
                  </a:cubicBezTo>
                  <a:cubicBezTo>
                    <a:pt x="754" y="977"/>
                    <a:pt x="781" y="956"/>
                    <a:pt x="789" y="926"/>
                  </a:cubicBezTo>
                  <a:cubicBezTo>
                    <a:pt x="1054" y="885"/>
                    <a:pt x="1240" y="751"/>
                    <a:pt x="1240" y="594"/>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823" name="组合 822"/>
          <p:cNvGrpSpPr>
            <a:grpSpLocks noChangeAspect="1"/>
          </p:cNvGrpSpPr>
          <p:nvPr>
            <p:custDataLst>
              <p:tags r:id="rId141"/>
            </p:custDataLst>
          </p:nvPr>
        </p:nvGrpSpPr>
        <p:grpSpPr bwMode="gray">
          <a:xfrm flipH="1">
            <a:off x="10083952" y="4152046"/>
            <a:ext cx="306942" cy="90802"/>
            <a:chOff x="4838700" y="3649662"/>
            <a:chExt cx="1044576" cy="309563"/>
          </a:xfrm>
          <a:solidFill>
            <a:srgbClr val="1AABE1"/>
          </a:solidFill>
        </p:grpSpPr>
        <p:sp>
          <p:nvSpPr>
            <p:cNvPr id="824" name="Freeform 224"/>
            <p:cNvSpPr>
              <a:spLocks noEditPoints="1"/>
            </p:cNvSpPr>
            <p:nvPr>
              <p:custDataLst>
                <p:tags r:id="rId331"/>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5" name="Freeform 225"/>
            <p:cNvSpPr/>
            <p:nvPr>
              <p:custDataLst>
                <p:tags r:id="rId332"/>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6" name="Freeform 226"/>
            <p:cNvSpPr/>
            <p:nvPr>
              <p:custDataLst>
                <p:tags r:id="rId333"/>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7" name="Freeform 227"/>
            <p:cNvSpPr/>
            <p:nvPr>
              <p:custDataLst>
                <p:tags r:id="rId334"/>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8" name="Freeform 228"/>
            <p:cNvSpPr/>
            <p:nvPr>
              <p:custDataLst>
                <p:tags r:id="rId335"/>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9" name="Freeform 229"/>
            <p:cNvSpPr>
              <a:spLocks noEditPoints="1"/>
            </p:cNvSpPr>
            <p:nvPr>
              <p:custDataLst>
                <p:tags r:id="rId336"/>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0" name="Freeform 230"/>
            <p:cNvSpPr>
              <a:spLocks noEditPoints="1"/>
            </p:cNvSpPr>
            <p:nvPr>
              <p:custDataLst>
                <p:tags r:id="rId337"/>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1" name="Freeform 231"/>
            <p:cNvSpPr>
              <a:spLocks noEditPoints="1"/>
            </p:cNvSpPr>
            <p:nvPr>
              <p:custDataLst>
                <p:tags r:id="rId338"/>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2" name="Freeform 232"/>
            <p:cNvSpPr>
              <a:spLocks noEditPoints="1"/>
            </p:cNvSpPr>
            <p:nvPr>
              <p:custDataLst>
                <p:tags r:id="rId339"/>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3" name="Freeform 233"/>
            <p:cNvSpPr>
              <a:spLocks noEditPoints="1"/>
            </p:cNvSpPr>
            <p:nvPr>
              <p:custDataLst>
                <p:tags r:id="rId340"/>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4" name="Freeform 234"/>
            <p:cNvSpPr>
              <a:spLocks noEditPoints="1"/>
            </p:cNvSpPr>
            <p:nvPr>
              <p:custDataLst>
                <p:tags r:id="rId341"/>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5" name="Freeform 235"/>
            <p:cNvSpPr>
              <a:spLocks noEditPoints="1"/>
            </p:cNvSpPr>
            <p:nvPr>
              <p:custDataLst>
                <p:tags r:id="rId342"/>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6" name="Freeform 236"/>
            <p:cNvSpPr>
              <a:spLocks noEditPoints="1"/>
            </p:cNvSpPr>
            <p:nvPr>
              <p:custDataLst>
                <p:tags r:id="rId343"/>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7" name="Freeform 237"/>
            <p:cNvSpPr>
              <a:spLocks noEditPoints="1"/>
            </p:cNvSpPr>
            <p:nvPr>
              <p:custDataLst>
                <p:tags r:id="rId344"/>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8" name="Freeform 238"/>
            <p:cNvSpPr>
              <a:spLocks noEditPoints="1"/>
            </p:cNvSpPr>
            <p:nvPr>
              <p:custDataLst>
                <p:tags r:id="rId345"/>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9" name="Freeform 239"/>
            <p:cNvSpPr>
              <a:spLocks noEditPoints="1"/>
            </p:cNvSpPr>
            <p:nvPr>
              <p:custDataLst>
                <p:tags r:id="rId346"/>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0" name="Freeform 240"/>
            <p:cNvSpPr>
              <a:spLocks noEditPoints="1"/>
            </p:cNvSpPr>
            <p:nvPr>
              <p:custDataLst>
                <p:tags r:id="rId347"/>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1" name="Freeform 241"/>
            <p:cNvSpPr>
              <a:spLocks noEditPoints="1"/>
            </p:cNvSpPr>
            <p:nvPr>
              <p:custDataLst>
                <p:tags r:id="rId348"/>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2" name="Freeform 242"/>
            <p:cNvSpPr>
              <a:spLocks noEditPoints="1"/>
            </p:cNvSpPr>
            <p:nvPr>
              <p:custDataLst>
                <p:tags r:id="rId349"/>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3" name="Freeform 243"/>
            <p:cNvSpPr>
              <a:spLocks noEditPoints="1"/>
            </p:cNvSpPr>
            <p:nvPr>
              <p:custDataLst>
                <p:tags r:id="rId350"/>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4" name="Freeform 244"/>
            <p:cNvSpPr>
              <a:spLocks noEditPoints="1"/>
            </p:cNvSpPr>
            <p:nvPr>
              <p:custDataLst>
                <p:tags r:id="rId351"/>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5" name="Freeform 245"/>
            <p:cNvSpPr>
              <a:spLocks noEditPoints="1"/>
            </p:cNvSpPr>
            <p:nvPr>
              <p:custDataLst>
                <p:tags r:id="rId352"/>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6" name="Freeform 246"/>
            <p:cNvSpPr>
              <a:spLocks noEditPoints="1"/>
            </p:cNvSpPr>
            <p:nvPr>
              <p:custDataLst>
                <p:tags r:id="rId353"/>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7" name="Freeform 247"/>
            <p:cNvSpPr>
              <a:spLocks noEditPoints="1"/>
            </p:cNvSpPr>
            <p:nvPr>
              <p:custDataLst>
                <p:tags r:id="rId354"/>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8" name="Freeform 248"/>
            <p:cNvSpPr>
              <a:spLocks noEditPoints="1"/>
            </p:cNvSpPr>
            <p:nvPr>
              <p:custDataLst>
                <p:tags r:id="rId355"/>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9" name="Freeform 249"/>
            <p:cNvSpPr>
              <a:spLocks noEditPoints="1"/>
            </p:cNvSpPr>
            <p:nvPr>
              <p:custDataLst>
                <p:tags r:id="rId356"/>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0" name="Freeform 250"/>
            <p:cNvSpPr>
              <a:spLocks noEditPoints="1"/>
            </p:cNvSpPr>
            <p:nvPr>
              <p:custDataLst>
                <p:tags r:id="rId357"/>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1" name="Freeform 251"/>
            <p:cNvSpPr>
              <a:spLocks noEditPoints="1"/>
            </p:cNvSpPr>
            <p:nvPr>
              <p:custDataLst>
                <p:tags r:id="rId358"/>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2" name="Freeform 252"/>
            <p:cNvSpPr>
              <a:spLocks noEditPoints="1"/>
            </p:cNvSpPr>
            <p:nvPr>
              <p:custDataLst>
                <p:tags r:id="rId359"/>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853" name="组合 852"/>
          <p:cNvGrpSpPr>
            <a:grpSpLocks noChangeAspect="1"/>
          </p:cNvGrpSpPr>
          <p:nvPr>
            <p:custDataLst>
              <p:tags r:id="rId142"/>
            </p:custDataLst>
          </p:nvPr>
        </p:nvGrpSpPr>
        <p:grpSpPr bwMode="gray">
          <a:xfrm flipH="1">
            <a:off x="10083952" y="4513788"/>
            <a:ext cx="306942" cy="90802"/>
            <a:chOff x="4838700" y="3649662"/>
            <a:chExt cx="1044576" cy="309563"/>
          </a:xfrm>
          <a:solidFill>
            <a:srgbClr val="1AABE1"/>
          </a:solidFill>
        </p:grpSpPr>
        <p:sp>
          <p:nvSpPr>
            <p:cNvPr id="854" name="Freeform 224"/>
            <p:cNvSpPr>
              <a:spLocks noEditPoints="1"/>
            </p:cNvSpPr>
            <p:nvPr>
              <p:custDataLst>
                <p:tags r:id="rId302"/>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5" name="Freeform 225"/>
            <p:cNvSpPr/>
            <p:nvPr>
              <p:custDataLst>
                <p:tags r:id="rId303"/>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6" name="Freeform 226"/>
            <p:cNvSpPr/>
            <p:nvPr>
              <p:custDataLst>
                <p:tags r:id="rId304"/>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7" name="Freeform 227"/>
            <p:cNvSpPr/>
            <p:nvPr>
              <p:custDataLst>
                <p:tags r:id="rId305"/>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8" name="Freeform 228"/>
            <p:cNvSpPr/>
            <p:nvPr>
              <p:custDataLst>
                <p:tags r:id="rId306"/>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9" name="Freeform 229"/>
            <p:cNvSpPr>
              <a:spLocks noEditPoints="1"/>
            </p:cNvSpPr>
            <p:nvPr>
              <p:custDataLst>
                <p:tags r:id="rId307"/>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0" name="Freeform 230"/>
            <p:cNvSpPr>
              <a:spLocks noEditPoints="1"/>
            </p:cNvSpPr>
            <p:nvPr>
              <p:custDataLst>
                <p:tags r:id="rId308"/>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1" name="Freeform 231"/>
            <p:cNvSpPr>
              <a:spLocks noEditPoints="1"/>
            </p:cNvSpPr>
            <p:nvPr>
              <p:custDataLst>
                <p:tags r:id="rId309"/>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2" name="Freeform 232"/>
            <p:cNvSpPr>
              <a:spLocks noEditPoints="1"/>
            </p:cNvSpPr>
            <p:nvPr>
              <p:custDataLst>
                <p:tags r:id="rId310"/>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3" name="Freeform 233"/>
            <p:cNvSpPr>
              <a:spLocks noEditPoints="1"/>
            </p:cNvSpPr>
            <p:nvPr>
              <p:custDataLst>
                <p:tags r:id="rId311"/>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4" name="Freeform 234"/>
            <p:cNvSpPr>
              <a:spLocks noEditPoints="1"/>
            </p:cNvSpPr>
            <p:nvPr>
              <p:custDataLst>
                <p:tags r:id="rId312"/>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5" name="Freeform 235"/>
            <p:cNvSpPr>
              <a:spLocks noEditPoints="1"/>
            </p:cNvSpPr>
            <p:nvPr>
              <p:custDataLst>
                <p:tags r:id="rId313"/>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6" name="Freeform 236"/>
            <p:cNvSpPr>
              <a:spLocks noEditPoints="1"/>
            </p:cNvSpPr>
            <p:nvPr>
              <p:custDataLst>
                <p:tags r:id="rId314"/>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7" name="Freeform 237"/>
            <p:cNvSpPr>
              <a:spLocks noEditPoints="1"/>
            </p:cNvSpPr>
            <p:nvPr>
              <p:custDataLst>
                <p:tags r:id="rId315"/>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8" name="Freeform 238"/>
            <p:cNvSpPr>
              <a:spLocks noEditPoints="1"/>
            </p:cNvSpPr>
            <p:nvPr>
              <p:custDataLst>
                <p:tags r:id="rId316"/>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9" name="Freeform 239"/>
            <p:cNvSpPr>
              <a:spLocks noEditPoints="1"/>
            </p:cNvSpPr>
            <p:nvPr>
              <p:custDataLst>
                <p:tags r:id="rId317"/>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0" name="Freeform 240"/>
            <p:cNvSpPr>
              <a:spLocks noEditPoints="1"/>
            </p:cNvSpPr>
            <p:nvPr>
              <p:custDataLst>
                <p:tags r:id="rId318"/>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1" name="Freeform 241"/>
            <p:cNvSpPr>
              <a:spLocks noEditPoints="1"/>
            </p:cNvSpPr>
            <p:nvPr>
              <p:custDataLst>
                <p:tags r:id="rId319"/>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2" name="Freeform 242"/>
            <p:cNvSpPr>
              <a:spLocks noEditPoints="1"/>
            </p:cNvSpPr>
            <p:nvPr>
              <p:custDataLst>
                <p:tags r:id="rId320"/>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3" name="Freeform 243"/>
            <p:cNvSpPr>
              <a:spLocks noEditPoints="1"/>
            </p:cNvSpPr>
            <p:nvPr>
              <p:custDataLst>
                <p:tags r:id="rId321"/>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4" name="Freeform 244"/>
            <p:cNvSpPr>
              <a:spLocks noEditPoints="1"/>
            </p:cNvSpPr>
            <p:nvPr>
              <p:custDataLst>
                <p:tags r:id="rId322"/>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5" name="Freeform 245"/>
            <p:cNvSpPr>
              <a:spLocks noEditPoints="1"/>
            </p:cNvSpPr>
            <p:nvPr>
              <p:custDataLst>
                <p:tags r:id="rId323"/>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6" name="Freeform 246"/>
            <p:cNvSpPr>
              <a:spLocks noEditPoints="1"/>
            </p:cNvSpPr>
            <p:nvPr>
              <p:custDataLst>
                <p:tags r:id="rId324"/>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7" name="Freeform 247"/>
            <p:cNvSpPr>
              <a:spLocks noEditPoints="1"/>
            </p:cNvSpPr>
            <p:nvPr>
              <p:custDataLst>
                <p:tags r:id="rId325"/>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8" name="Freeform 248"/>
            <p:cNvSpPr>
              <a:spLocks noEditPoints="1"/>
            </p:cNvSpPr>
            <p:nvPr>
              <p:custDataLst>
                <p:tags r:id="rId326"/>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9" name="Freeform 249"/>
            <p:cNvSpPr>
              <a:spLocks noEditPoints="1"/>
            </p:cNvSpPr>
            <p:nvPr>
              <p:custDataLst>
                <p:tags r:id="rId327"/>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0" name="Freeform 250"/>
            <p:cNvSpPr>
              <a:spLocks noEditPoints="1"/>
            </p:cNvSpPr>
            <p:nvPr>
              <p:custDataLst>
                <p:tags r:id="rId328"/>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1" name="Freeform 251"/>
            <p:cNvSpPr>
              <a:spLocks noEditPoints="1"/>
            </p:cNvSpPr>
            <p:nvPr>
              <p:custDataLst>
                <p:tags r:id="rId329"/>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2" name="Freeform 252"/>
            <p:cNvSpPr>
              <a:spLocks noEditPoints="1"/>
            </p:cNvSpPr>
            <p:nvPr>
              <p:custDataLst>
                <p:tags r:id="rId330"/>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883" name="组合 882"/>
          <p:cNvGrpSpPr>
            <a:grpSpLocks noChangeAspect="1"/>
          </p:cNvGrpSpPr>
          <p:nvPr>
            <p:custDataLst>
              <p:tags r:id="rId143"/>
            </p:custDataLst>
          </p:nvPr>
        </p:nvGrpSpPr>
        <p:grpSpPr bwMode="gray">
          <a:xfrm flipH="1">
            <a:off x="9918521" y="4348919"/>
            <a:ext cx="306942" cy="90802"/>
            <a:chOff x="4838700" y="3649662"/>
            <a:chExt cx="1044576" cy="309563"/>
          </a:xfrm>
          <a:solidFill>
            <a:srgbClr val="1AABE1"/>
          </a:solidFill>
        </p:grpSpPr>
        <p:sp>
          <p:nvSpPr>
            <p:cNvPr id="884" name="Freeform 224"/>
            <p:cNvSpPr>
              <a:spLocks noEditPoints="1"/>
            </p:cNvSpPr>
            <p:nvPr>
              <p:custDataLst>
                <p:tags r:id="rId273"/>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5" name="Freeform 225"/>
            <p:cNvSpPr/>
            <p:nvPr>
              <p:custDataLst>
                <p:tags r:id="rId274"/>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6" name="Freeform 226"/>
            <p:cNvSpPr/>
            <p:nvPr>
              <p:custDataLst>
                <p:tags r:id="rId275"/>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7" name="Freeform 227"/>
            <p:cNvSpPr/>
            <p:nvPr>
              <p:custDataLst>
                <p:tags r:id="rId276"/>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8" name="Freeform 228"/>
            <p:cNvSpPr/>
            <p:nvPr>
              <p:custDataLst>
                <p:tags r:id="rId277"/>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9" name="Freeform 229"/>
            <p:cNvSpPr>
              <a:spLocks noEditPoints="1"/>
            </p:cNvSpPr>
            <p:nvPr>
              <p:custDataLst>
                <p:tags r:id="rId278"/>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0" name="Freeform 230"/>
            <p:cNvSpPr>
              <a:spLocks noEditPoints="1"/>
            </p:cNvSpPr>
            <p:nvPr>
              <p:custDataLst>
                <p:tags r:id="rId279"/>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1" name="Freeform 231"/>
            <p:cNvSpPr>
              <a:spLocks noEditPoints="1"/>
            </p:cNvSpPr>
            <p:nvPr>
              <p:custDataLst>
                <p:tags r:id="rId280"/>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2" name="Freeform 232"/>
            <p:cNvSpPr>
              <a:spLocks noEditPoints="1"/>
            </p:cNvSpPr>
            <p:nvPr>
              <p:custDataLst>
                <p:tags r:id="rId281"/>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3" name="Freeform 233"/>
            <p:cNvSpPr>
              <a:spLocks noEditPoints="1"/>
            </p:cNvSpPr>
            <p:nvPr>
              <p:custDataLst>
                <p:tags r:id="rId282"/>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4" name="Freeform 234"/>
            <p:cNvSpPr>
              <a:spLocks noEditPoints="1"/>
            </p:cNvSpPr>
            <p:nvPr>
              <p:custDataLst>
                <p:tags r:id="rId283"/>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5" name="Freeform 235"/>
            <p:cNvSpPr>
              <a:spLocks noEditPoints="1"/>
            </p:cNvSpPr>
            <p:nvPr>
              <p:custDataLst>
                <p:tags r:id="rId284"/>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6" name="Freeform 236"/>
            <p:cNvSpPr>
              <a:spLocks noEditPoints="1"/>
            </p:cNvSpPr>
            <p:nvPr>
              <p:custDataLst>
                <p:tags r:id="rId285"/>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7" name="Freeform 237"/>
            <p:cNvSpPr>
              <a:spLocks noEditPoints="1"/>
            </p:cNvSpPr>
            <p:nvPr>
              <p:custDataLst>
                <p:tags r:id="rId286"/>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8" name="Freeform 238"/>
            <p:cNvSpPr>
              <a:spLocks noEditPoints="1"/>
            </p:cNvSpPr>
            <p:nvPr>
              <p:custDataLst>
                <p:tags r:id="rId287"/>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9" name="Freeform 239"/>
            <p:cNvSpPr>
              <a:spLocks noEditPoints="1"/>
            </p:cNvSpPr>
            <p:nvPr>
              <p:custDataLst>
                <p:tags r:id="rId288"/>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0" name="Freeform 240"/>
            <p:cNvSpPr>
              <a:spLocks noEditPoints="1"/>
            </p:cNvSpPr>
            <p:nvPr>
              <p:custDataLst>
                <p:tags r:id="rId289"/>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1" name="Freeform 241"/>
            <p:cNvSpPr>
              <a:spLocks noEditPoints="1"/>
            </p:cNvSpPr>
            <p:nvPr>
              <p:custDataLst>
                <p:tags r:id="rId290"/>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2" name="Freeform 242"/>
            <p:cNvSpPr>
              <a:spLocks noEditPoints="1"/>
            </p:cNvSpPr>
            <p:nvPr>
              <p:custDataLst>
                <p:tags r:id="rId291"/>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3" name="Freeform 243"/>
            <p:cNvSpPr>
              <a:spLocks noEditPoints="1"/>
            </p:cNvSpPr>
            <p:nvPr>
              <p:custDataLst>
                <p:tags r:id="rId292"/>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4" name="Freeform 244"/>
            <p:cNvSpPr>
              <a:spLocks noEditPoints="1"/>
            </p:cNvSpPr>
            <p:nvPr>
              <p:custDataLst>
                <p:tags r:id="rId293"/>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5" name="Freeform 245"/>
            <p:cNvSpPr>
              <a:spLocks noEditPoints="1"/>
            </p:cNvSpPr>
            <p:nvPr>
              <p:custDataLst>
                <p:tags r:id="rId294"/>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6" name="Freeform 246"/>
            <p:cNvSpPr>
              <a:spLocks noEditPoints="1"/>
            </p:cNvSpPr>
            <p:nvPr>
              <p:custDataLst>
                <p:tags r:id="rId295"/>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7" name="Freeform 247"/>
            <p:cNvSpPr>
              <a:spLocks noEditPoints="1"/>
            </p:cNvSpPr>
            <p:nvPr>
              <p:custDataLst>
                <p:tags r:id="rId296"/>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8" name="Freeform 248"/>
            <p:cNvSpPr>
              <a:spLocks noEditPoints="1"/>
            </p:cNvSpPr>
            <p:nvPr>
              <p:custDataLst>
                <p:tags r:id="rId297"/>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9" name="Freeform 249"/>
            <p:cNvSpPr>
              <a:spLocks noEditPoints="1"/>
            </p:cNvSpPr>
            <p:nvPr>
              <p:custDataLst>
                <p:tags r:id="rId298"/>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0" name="Freeform 250"/>
            <p:cNvSpPr>
              <a:spLocks noEditPoints="1"/>
            </p:cNvSpPr>
            <p:nvPr>
              <p:custDataLst>
                <p:tags r:id="rId299"/>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1" name="Freeform 251"/>
            <p:cNvSpPr>
              <a:spLocks noEditPoints="1"/>
            </p:cNvSpPr>
            <p:nvPr>
              <p:custDataLst>
                <p:tags r:id="rId300"/>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2" name="Freeform 252"/>
            <p:cNvSpPr>
              <a:spLocks noEditPoints="1"/>
            </p:cNvSpPr>
            <p:nvPr>
              <p:custDataLst>
                <p:tags r:id="rId301"/>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13" name="组合 758"/>
          <p:cNvGrpSpPr/>
          <p:nvPr>
            <p:custDataLst>
              <p:tags r:id="rId144"/>
            </p:custDataLst>
          </p:nvPr>
        </p:nvGrpSpPr>
        <p:grpSpPr bwMode="gray">
          <a:xfrm flipH="1">
            <a:off x="10605277" y="4009379"/>
            <a:ext cx="197800" cy="160828"/>
            <a:chOff x="7440613" y="4868863"/>
            <a:chExt cx="1019175" cy="828675"/>
          </a:xfrm>
          <a:solidFill>
            <a:srgbClr val="00B0F0"/>
          </a:solidFill>
        </p:grpSpPr>
        <p:sp>
          <p:nvSpPr>
            <p:cNvPr id="914" name="Freeform 15"/>
            <p:cNvSpPr/>
            <p:nvPr>
              <p:custDataLst>
                <p:tags r:id="rId271"/>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5" name="Freeform 16"/>
            <p:cNvSpPr>
              <a:spLocks noEditPoints="1"/>
            </p:cNvSpPr>
            <p:nvPr>
              <p:custDataLst>
                <p:tags r:id="rId272"/>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16" name="组合 758"/>
          <p:cNvGrpSpPr/>
          <p:nvPr>
            <p:custDataLst>
              <p:tags r:id="rId145"/>
            </p:custDataLst>
          </p:nvPr>
        </p:nvGrpSpPr>
        <p:grpSpPr bwMode="gray">
          <a:xfrm flipH="1">
            <a:off x="10605277" y="4206252"/>
            <a:ext cx="197800" cy="160828"/>
            <a:chOff x="7440613" y="4868863"/>
            <a:chExt cx="1019175" cy="828675"/>
          </a:xfrm>
          <a:solidFill>
            <a:srgbClr val="00B0F0"/>
          </a:solidFill>
        </p:grpSpPr>
        <p:sp>
          <p:nvSpPr>
            <p:cNvPr id="917" name="Freeform 15"/>
            <p:cNvSpPr/>
            <p:nvPr>
              <p:custDataLst>
                <p:tags r:id="rId269"/>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8" name="Freeform 16"/>
            <p:cNvSpPr>
              <a:spLocks noEditPoints="1"/>
            </p:cNvSpPr>
            <p:nvPr>
              <p:custDataLst>
                <p:tags r:id="rId270"/>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19" name="组合 758"/>
          <p:cNvGrpSpPr/>
          <p:nvPr>
            <p:custDataLst>
              <p:tags r:id="rId146"/>
            </p:custDataLst>
          </p:nvPr>
        </p:nvGrpSpPr>
        <p:grpSpPr bwMode="gray">
          <a:xfrm flipH="1">
            <a:off x="10605277" y="4396752"/>
            <a:ext cx="197800" cy="160828"/>
            <a:chOff x="7440613" y="4868863"/>
            <a:chExt cx="1019175" cy="828675"/>
          </a:xfrm>
          <a:solidFill>
            <a:srgbClr val="00B0F0"/>
          </a:solidFill>
        </p:grpSpPr>
        <p:sp>
          <p:nvSpPr>
            <p:cNvPr id="920" name="Freeform 15"/>
            <p:cNvSpPr/>
            <p:nvPr>
              <p:custDataLst>
                <p:tags r:id="rId267"/>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1" name="Freeform 16"/>
            <p:cNvSpPr>
              <a:spLocks noEditPoints="1"/>
            </p:cNvSpPr>
            <p:nvPr>
              <p:custDataLst>
                <p:tags r:id="rId268"/>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22" name="组合 758"/>
          <p:cNvGrpSpPr/>
          <p:nvPr>
            <p:custDataLst>
              <p:tags r:id="rId147"/>
            </p:custDataLst>
          </p:nvPr>
        </p:nvGrpSpPr>
        <p:grpSpPr bwMode="gray">
          <a:xfrm flipH="1">
            <a:off x="10605277" y="4587252"/>
            <a:ext cx="197800" cy="160828"/>
            <a:chOff x="7440613" y="4868863"/>
            <a:chExt cx="1019175" cy="828675"/>
          </a:xfrm>
          <a:solidFill>
            <a:srgbClr val="00B0F0"/>
          </a:solidFill>
        </p:grpSpPr>
        <p:sp>
          <p:nvSpPr>
            <p:cNvPr id="923" name="Freeform 15"/>
            <p:cNvSpPr/>
            <p:nvPr>
              <p:custDataLst>
                <p:tags r:id="rId265"/>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4" name="Freeform 16"/>
            <p:cNvSpPr>
              <a:spLocks noEditPoints="1"/>
            </p:cNvSpPr>
            <p:nvPr>
              <p:custDataLst>
                <p:tags r:id="rId266"/>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925" name="Freeform 78"/>
          <p:cNvSpPr>
            <a:spLocks noEditPoints="1"/>
          </p:cNvSpPr>
          <p:nvPr>
            <p:custDataLst>
              <p:tags r:id="rId148"/>
            </p:custDataLst>
          </p:nvPr>
        </p:nvSpPr>
        <p:spPr bwMode="gray">
          <a:xfrm flipH="1">
            <a:off x="10954274" y="4083964"/>
            <a:ext cx="503189" cy="308930"/>
          </a:xfrm>
          <a:custGeom>
            <a:avLst/>
            <a:gdLst/>
            <a:ahLst/>
            <a:cxnLst>
              <a:cxn ang="0">
                <a:pos x="1805" y="1019"/>
              </a:cxn>
              <a:cxn ang="0">
                <a:pos x="1625" y="1019"/>
              </a:cxn>
              <a:cxn ang="0">
                <a:pos x="1176" y="0"/>
              </a:cxn>
              <a:cxn ang="0">
                <a:pos x="1093" y="494"/>
              </a:cxn>
              <a:cxn ang="0">
                <a:pos x="572" y="1019"/>
              </a:cxn>
              <a:cxn ang="0">
                <a:pos x="523" y="176"/>
              </a:cxn>
              <a:cxn ang="0">
                <a:pos x="314" y="203"/>
              </a:cxn>
              <a:cxn ang="0">
                <a:pos x="301" y="262"/>
              </a:cxn>
              <a:cxn ang="0">
                <a:pos x="118" y="1019"/>
              </a:cxn>
              <a:cxn ang="0">
                <a:pos x="2" y="1169"/>
              </a:cxn>
              <a:cxn ang="0">
                <a:pos x="1917" y="1181"/>
              </a:cxn>
              <a:cxn ang="0">
                <a:pos x="1922" y="1169"/>
              </a:cxn>
              <a:cxn ang="0">
                <a:pos x="741" y="756"/>
              </a:cxn>
              <a:cxn ang="0">
                <a:pos x="896" y="756"/>
              </a:cxn>
              <a:cxn ang="0">
                <a:pos x="1049" y="756"/>
              </a:cxn>
              <a:cxn ang="0">
                <a:pos x="677" y="756"/>
              </a:cxn>
              <a:cxn ang="0">
                <a:pos x="434" y="604"/>
              </a:cxn>
              <a:cxn ang="0">
                <a:pos x="425" y="533"/>
              </a:cxn>
              <a:cxn ang="0">
                <a:pos x="498" y="520"/>
              </a:cxn>
              <a:cxn ang="0">
                <a:pos x="513" y="533"/>
              </a:cxn>
              <a:cxn ang="0">
                <a:pos x="505" y="604"/>
              </a:cxn>
              <a:cxn ang="0">
                <a:pos x="513" y="933"/>
              </a:cxn>
              <a:cxn ang="0">
                <a:pos x="439" y="947"/>
              </a:cxn>
              <a:cxn ang="0">
                <a:pos x="425" y="933"/>
              </a:cxn>
              <a:cxn ang="0">
                <a:pos x="434" y="862"/>
              </a:cxn>
              <a:cxn ang="0">
                <a:pos x="508" y="866"/>
              </a:cxn>
              <a:cxn ang="0">
                <a:pos x="348" y="791"/>
              </a:cxn>
              <a:cxn ang="0">
                <a:pos x="334" y="805"/>
              </a:cxn>
              <a:cxn ang="0">
                <a:pos x="262" y="796"/>
              </a:cxn>
              <a:cxn ang="0">
                <a:pos x="263" y="724"/>
              </a:cxn>
              <a:cxn ang="0">
                <a:pos x="339" y="720"/>
              </a:cxn>
              <a:cxn ang="0">
                <a:pos x="243" y="397"/>
              </a:cxn>
              <a:cxn ang="0">
                <a:pos x="258" y="383"/>
              </a:cxn>
              <a:cxn ang="0">
                <a:pos x="331" y="391"/>
              </a:cxn>
              <a:cxn ang="0">
                <a:pos x="328" y="464"/>
              </a:cxn>
              <a:cxn ang="0">
                <a:pos x="252" y="467"/>
              </a:cxn>
              <a:cxn ang="0">
                <a:pos x="1464" y="105"/>
              </a:cxn>
              <a:cxn ang="0">
                <a:pos x="1471" y="96"/>
              </a:cxn>
              <a:cxn ang="0">
                <a:pos x="1490" y="101"/>
              </a:cxn>
              <a:cxn ang="0">
                <a:pos x="1490" y="940"/>
              </a:cxn>
              <a:cxn ang="0">
                <a:pos x="1471" y="945"/>
              </a:cxn>
              <a:cxn ang="0">
                <a:pos x="1464" y="105"/>
              </a:cxn>
              <a:cxn ang="0">
                <a:pos x="1362" y="98"/>
              </a:cxn>
              <a:cxn ang="0">
                <a:pos x="1382" y="100"/>
              </a:cxn>
              <a:cxn ang="0">
                <a:pos x="1383" y="940"/>
              </a:cxn>
              <a:cxn ang="0">
                <a:pos x="1363" y="945"/>
              </a:cxn>
              <a:cxn ang="0">
                <a:pos x="1356" y="105"/>
              </a:cxn>
              <a:cxn ang="0">
                <a:pos x="1254" y="98"/>
              </a:cxn>
              <a:cxn ang="0">
                <a:pos x="1276" y="100"/>
              </a:cxn>
              <a:cxn ang="0">
                <a:pos x="1277" y="940"/>
              </a:cxn>
              <a:cxn ang="0">
                <a:pos x="1257" y="945"/>
              </a:cxn>
              <a:cxn ang="0">
                <a:pos x="1250" y="105"/>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5" y="181"/>
                </a:lnTo>
                <a:lnTo>
                  <a:pt x="523" y="176"/>
                </a:lnTo>
                <a:lnTo>
                  <a:pt x="522" y="170"/>
                </a:lnTo>
                <a:lnTo>
                  <a:pt x="516" y="169"/>
                </a:lnTo>
                <a:lnTo>
                  <a:pt x="511" y="169"/>
                </a:lnTo>
                <a:lnTo>
                  <a:pt x="314" y="203"/>
                </a:lnTo>
                <a:lnTo>
                  <a:pt x="314" y="203"/>
                </a:lnTo>
                <a:lnTo>
                  <a:pt x="309" y="204"/>
                </a:lnTo>
                <a:lnTo>
                  <a:pt x="304" y="208"/>
                </a:lnTo>
                <a:lnTo>
                  <a:pt x="301" y="213"/>
                </a:lnTo>
                <a:lnTo>
                  <a:pt x="301" y="218"/>
                </a:lnTo>
                <a:lnTo>
                  <a:pt x="301" y="262"/>
                </a:lnTo>
                <a:lnTo>
                  <a:pt x="181" y="262"/>
                </a:lnTo>
                <a:lnTo>
                  <a:pt x="181" y="1019"/>
                </a:lnTo>
                <a:lnTo>
                  <a:pt x="125" y="1019"/>
                </a:lnTo>
                <a:lnTo>
                  <a:pt x="125" y="1019"/>
                </a:lnTo>
                <a:lnTo>
                  <a:pt x="118" y="1019"/>
                </a:lnTo>
                <a:lnTo>
                  <a:pt x="113" y="1021"/>
                </a:lnTo>
                <a:lnTo>
                  <a:pt x="108" y="1024"/>
                </a:lnTo>
                <a:lnTo>
                  <a:pt x="103" y="1029"/>
                </a:lnTo>
                <a:lnTo>
                  <a:pt x="2" y="1169"/>
                </a:lnTo>
                <a:lnTo>
                  <a:pt x="2" y="1169"/>
                </a:lnTo>
                <a:lnTo>
                  <a:pt x="0" y="1174"/>
                </a:lnTo>
                <a:lnTo>
                  <a:pt x="2" y="1178"/>
                </a:lnTo>
                <a:lnTo>
                  <a:pt x="4" y="1179"/>
                </a:lnTo>
                <a:lnTo>
                  <a:pt x="7" y="1181"/>
                </a:lnTo>
                <a:lnTo>
                  <a:pt x="191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9" y="606"/>
                </a:lnTo>
                <a:lnTo>
                  <a:pt x="434" y="604"/>
                </a:lnTo>
                <a:lnTo>
                  <a:pt x="429" y="601"/>
                </a:lnTo>
                <a:lnTo>
                  <a:pt x="425" y="597"/>
                </a:lnTo>
                <a:lnTo>
                  <a:pt x="425" y="591"/>
                </a:lnTo>
                <a:lnTo>
                  <a:pt x="425" y="533"/>
                </a:lnTo>
                <a:lnTo>
                  <a:pt x="425" y="533"/>
                </a:lnTo>
                <a:lnTo>
                  <a:pt x="425" y="528"/>
                </a:lnTo>
                <a:lnTo>
                  <a:pt x="429" y="523"/>
                </a:lnTo>
                <a:lnTo>
                  <a:pt x="434" y="521"/>
                </a:lnTo>
                <a:lnTo>
                  <a:pt x="439" y="520"/>
                </a:lnTo>
                <a:lnTo>
                  <a:pt x="498" y="520"/>
                </a:lnTo>
                <a:lnTo>
                  <a:pt x="498" y="520"/>
                </a:lnTo>
                <a:lnTo>
                  <a:pt x="505" y="521"/>
                </a:lnTo>
                <a:lnTo>
                  <a:pt x="508" y="523"/>
                </a:lnTo>
                <a:lnTo>
                  <a:pt x="511" y="528"/>
                </a:lnTo>
                <a:lnTo>
                  <a:pt x="513" y="533"/>
                </a:lnTo>
                <a:lnTo>
                  <a:pt x="513" y="591"/>
                </a:lnTo>
                <a:lnTo>
                  <a:pt x="513" y="591"/>
                </a:lnTo>
                <a:lnTo>
                  <a:pt x="511" y="597"/>
                </a:lnTo>
                <a:lnTo>
                  <a:pt x="508" y="601"/>
                </a:lnTo>
                <a:lnTo>
                  <a:pt x="505" y="604"/>
                </a:lnTo>
                <a:lnTo>
                  <a:pt x="498" y="606"/>
                </a:lnTo>
                <a:lnTo>
                  <a:pt x="498" y="606"/>
                </a:lnTo>
                <a:close/>
                <a:moveTo>
                  <a:pt x="513" y="874"/>
                </a:moveTo>
                <a:lnTo>
                  <a:pt x="513" y="933"/>
                </a:lnTo>
                <a:lnTo>
                  <a:pt x="513" y="933"/>
                </a:lnTo>
                <a:lnTo>
                  <a:pt x="511" y="938"/>
                </a:lnTo>
                <a:lnTo>
                  <a:pt x="508" y="941"/>
                </a:lnTo>
                <a:lnTo>
                  <a:pt x="505" y="945"/>
                </a:lnTo>
                <a:lnTo>
                  <a:pt x="498" y="947"/>
                </a:lnTo>
                <a:lnTo>
                  <a:pt x="439" y="947"/>
                </a:lnTo>
                <a:lnTo>
                  <a:pt x="439" y="947"/>
                </a:lnTo>
                <a:lnTo>
                  <a:pt x="434" y="945"/>
                </a:lnTo>
                <a:lnTo>
                  <a:pt x="429" y="941"/>
                </a:lnTo>
                <a:lnTo>
                  <a:pt x="425" y="938"/>
                </a:lnTo>
                <a:lnTo>
                  <a:pt x="425" y="933"/>
                </a:lnTo>
                <a:lnTo>
                  <a:pt x="425" y="874"/>
                </a:lnTo>
                <a:lnTo>
                  <a:pt x="425" y="874"/>
                </a:lnTo>
                <a:lnTo>
                  <a:pt x="425" y="869"/>
                </a:lnTo>
                <a:lnTo>
                  <a:pt x="429" y="866"/>
                </a:lnTo>
                <a:lnTo>
                  <a:pt x="434" y="862"/>
                </a:lnTo>
                <a:lnTo>
                  <a:pt x="439" y="860"/>
                </a:lnTo>
                <a:lnTo>
                  <a:pt x="498" y="860"/>
                </a:lnTo>
                <a:lnTo>
                  <a:pt x="498" y="860"/>
                </a:lnTo>
                <a:lnTo>
                  <a:pt x="505" y="862"/>
                </a:lnTo>
                <a:lnTo>
                  <a:pt x="508" y="866"/>
                </a:lnTo>
                <a:lnTo>
                  <a:pt x="511" y="869"/>
                </a:lnTo>
                <a:lnTo>
                  <a:pt x="513" y="874"/>
                </a:lnTo>
                <a:lnTo>
                  <a:pt x="513" y="874"/>
                </a:lnTo>
                <a:close/>
                <a:moveTo>
                  <a:pt x="348" y="734"/>
                </a:moveTo>
                <a:lnTo>
                  <a:pt x="348" y="791"/>
                </a:lnTo>
                <a:lnTo>
                  <a:pt x="348" y="791"/>
                </a:lnTo>
                <a:lnTo>
                  <a:pt x="346" y="796"/>
                </a:lnTo>
                <a:lnTo>
                  <a:pt x="343" y="801"/>
                </a:lnTo>
                <a:lnTo>
                  <a:pt x="339" y="805"/>
                </a:lnTo>
                <a:lnTo>
                  <a:pt x="334" y="805"/>
                </a:lnTo>
                <a:lnTo>
                  <a:pt x="274" y="805"/>
                </a:lnTo>
                <a:lnTo>
                  <a:pt x="274" y="805"/>
                </a:lnTo>
                <a:lnTo>
                  <a:pt x="269" y="805"/>
                </a:lnTo>
                <a:lnTo>
                  <a:pt x="263" y="801"/>
                </a:lnTo>
                <a:lnTo>
                  <a:pt x="262" y="796"/>
                </a:lnTo>
                <a:lnTo>
                  <a:pt x="260" y="791"/>
                </a:lnTo>
                <a:lnTo>
                  <a:pt x="260" y="734"/>
                </a:lnTo>
                <a:lnTo>
                  <a:pt x="260" y="734"/>
                </a:lnTo>
                <a:lnTo>
                  <a:pt x="262" y="729"/>
                </a:lnTo>
                <a:lnTo>
                  <a:pt x="263" y="724"/>
                </a:lnTo>
                <a:lnTo>
                  <a:pt x="269" y="720"/>
                </a:lnTo>
                <a:lnTo>
                  <a:pt x="274" y="720"/>
                </a:lnTo>
                <a:lnTo>
                  <a:pt x="334" y="720"/>
                </a:lnTo>
                <a:lnTo>
                  <a:pt x="334" y="720"/>
                </a:lnTo>
                <a:lnTo>
                  <a:pt x="339" y="720"/>
                </a:lnTo>
                <a:lnTo>
                  <a:pt x="343" y="724"/>
                </a:lnTo>
                <a:lnTo>
                  <a:pt x="346" y="729"/>
                </a:lnTo>
                <a:lnTo>
                  <a:pt x="348" y="734"/>
                </a:lnTo>
                <a:lnTo>
                  <a:pt x="348" y="734"/>
                </a:lnTo>
                <a:close/>
                <a:moveTo>
                  <a:pt x="243" y="397"/>
                </a:moveTo>
                <a:lnTo>
                  <a:pt x="243" y="397"/>
                </a:lnTo>
                <a:lnTo>
                  <a:pt x="245" y="391"/>
                </a:lnTo>
                <a:lnTo>
                  <a:pt x="248" y="386"/>
                </a:lnTo>
                <a:lnTo>
                  <a:pt x="252" y="385"/>
                </a:lnTo>
                <a:lnTo>
                  <a:pt x="258" y="383"/>
                </a:lnTo>
                <a:lnTo>
                  <a:pt x="317" y="383"/>
                </a:lnTo>
                <a:lnTo>
                  <a:pt x="317" y="383"/>
                </a:lnTo>
                <a:lnTo>
                  <a:pt x="322" y="385"/>
                </a:lnTo>
                <a:lnTo>
                  <a:pt x="328" y="386"/>
                </a:lnTo>
                <a:lnTo>
                  <a:pt x="331" y="391"/>
                </a:lnTo>
                <a:lnTo>
                  <a:pt x="331" y="397"/>
                </a:lnTo>
                <a:lnTo>
                  <a:pt x="331" y="454"/>
                </a:lnTo>
                <a:lnTo>
                  <a:pt x="331" y="454"/>
                </a:lnTo>
                <a:lnTo>
                  <a:pt x="331" y="461"/>
                </a:lnTo>
                <a:lnTo>
                  <a:pt x="328" y="464"/>
                </a:lnTo>
                <a:lnTo>
                  <a:pt x="322" y="467"/>
                </a:lnTo>
                <a:lnTo>
                  <a:pt x="317" y="469"/>
                </a:lnTo>
                <a:lnTo>
                  <a:pt x="258"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5" y="96"/>
                </a:lnTo>
                <a:lnTo>
                  <a:pt x="1486" y="98"/>
                </a:lnTo>
                <a:lnTo>
                  <a:pt x="1490" y="100"/>
                </a:lnTo>
                <a:lnTo>
                  <a:pt x="1490" y="101"/>
                </a:lnTo>
                <a:lnTo>
                  <a:pt x="1491" y="105"/>
                </a:lnTo>
                <a:lnTo>
                  <a:pt x="1491" y="464"/>
                </a:lnTo>
                <a:lnTo>
                  <a:pt x="1491" y="938"/>
                </a:lnTo>
                <a:lnTo>
                  <a:pt x="1491" y="938"/>
                </a:lnTo>
                <a:lnTo>
                  <a:pt x="1490" y="940"/>
                </a:lnTo>
                <a:lnTo>
                  <a:pt x="1490" y="941"/>
                </a:lnTo>
                <a:lnTo>
                  <a:pt x="1486" y="943"/>
                </a:lnTo>
                <a:lnTo>
                  <a:pt x="1485" y="945"/>
                </a:lnTo>
                <a:lnTo>
                  <a:pt x="1471" y="945"/>
                </a:lnTo>
                <a:lnTo>
                  <a:pt x="1471" y="945"/>
                </a:lnTo>
                <a:lnTo>
                  <a:pt x="1466" y="943"/>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77" y="96"/>
                </a:lnTo>
                <a:lnTo>
                  <a:pt x="1380" y="98"/>
                </a:lnTo>
                <a:lnTo>
                  <a:pt x="1382" y="100"/>
                </a:lnTo>
                <a:lnTo>
                  <a:pt x="1383" y="101"/>
                </a:lnTo>
                <a:lnTo>
                  <a:pt x="1383" y="105"/>
                </a:lnTo>
                <a:lnTo>
                  <a:pt x="1383" y="938"/>
                </a:lnTo>
                <a:lnTo>
                  <a:pt x="1383" y="938"/>
                </a:lnTo>
                <a:lnTo>
                  <a:pt x="1383" y="940"/>
                </a:lnTo>
                <a:lnTo>
                  <a:pt x="1382" y="941"/>
                </a:lnTo>
                <a:lnTo>
                  <a:pt x="1380" y="943"/>
                </a:lnTo>
                <a:lnTo>
                  <a:pt x="1377" y="945"/>
                </a:lnTo>
                <a:lnTo>
                  <a:pt x="1363"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0" y="96"/>
                </a:lnTo>
                <a:lnTo>
                  <a:pt x="1274" y="98"/>
                </a:lnTo>
                <a:lnTo>
                  <a:pt x="1276" y="100"/>
                </a:lnTo>
                <a:lnTo>
                  <a:pt x="1277" y="101"/>
                </a:lnTo>
                <a:lnTo>
                  <a:pt x="1277" y="105"/>
                </a:lnTo>
                <a:lnTo>
                  <a:pt x="1277" y="938"/>
                </a:lnTo>
                <a:lnTo>
                  <a:pt x="1277" y="938"/>
                </a:lnTo>
                <a:lnTo>
                  <a:pt x="1277" y="940"/>
                </a:lnTo>
                <a:lnTo>
                  <a:pt x="1276" y="941"/>
                </a:lnTo>
                <a:lnTo>
                  <a:pt x="1274" y="943"/>
                </a:lnTo>
                <a:lnTo>
                  <a:pt x="1270" y="945"/>
                </a:lnTo>
                <a:lnTo>
                  <a:pt x="1257" y="945"/>
                </a:lnTo>
                <a:lnTo>
                  <a:pt x="1257" y="945"/>
                </a:lnTo>
                <a:lnTo>
                  <a:pt x="1254" y="943"/>
                </a:lnTo>
                <a:lnTo>
                  <a:pt x="1252" y="941"/>
                </a:lnTo>
                <a:lnTo>
                  <a:pt x="1250" y="940"/>
                </a:lnTo>
                <a:lnTo>
                  <a:pt x="1250" y="938"/>
                </a:lnTo>
                <a:lnTo>
                  <a:pt x="1250" y="105"/>
                </a:lnTo>
                <a:close/>
              </a:path>
            </a:pathLst>
          </a:custGeom>
          <a:solidFill>
            <a:srgbClr val="00B0F0"/>
          </a:solid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26" name="组合 925"/>
          <p:cNvGrpSpPr/>
          <p:nvPr>
            <p:custDataLst>
              <p:tags r:id="rId149"/>
            </p:custDataLst>
          </p:nvPr>
        </p:nvGrpSpPr>
        <p:grpSpPr bwMode="gray">
          <a:xfrm flipH="1">
            <a:off x="9418488" y="5549268"/>
            <a:ext cx="335857" cy="279724"/>
            <a:chOff x="4107853" y="2914115"/>
            <a:chExt cx="235589" cy="196214"/>
          </a:xfrm>
          <a:solidFill>
            <a:srgbClr val="1AABE1"/>
          </a:solidFill>
        </p:grpSpPr>
        <p:sp>
          <p:nvSpPr>
            <p:cNvPr id="927" name="Freeform 69"/>
            <p:cNvSpPr/>
            <p:nvPr>
              <p:custDataLst>
                <p:tags r:id="rId260"/>
              </p:custDataLst>
            </p:nvPr>
          </p:nvSpPr>
          <p:spPr bwMode="gray">
            <a:xfrm>
              <a:off x="4192191" y="2990379"/>
              <a:ext cx="66913" cy="40724"/>
            </a:xfrm>
            <a:custGeom>
              <a:avLst/>
              <a:gdLst>
                <a:gd name="T0" fmla="*/ 308 w 351"/>
                <a:gd name="T1" fmla="*/ 73 h 202"/>
                <a:gd name="T2" fmla="*/ 308 w 351"/>
                <a:gd name="T3" fmla="*/ 73 h 202"/>
                <a:gd name="T4" fmla="*/ 202 w 351"/>
                <a:gd name="T5" fmla="*/ 131 h 202"/>
                <a:gd name="T6" fmla="*/ 202 w 351"/>
                <a:gd name="T7" fmla="*/ 53 h 202"/>
                <a:gd name="T8" fmla="*/ 258 w 351"/>
                <a:gd name="T9" fmla="*/ 53 h 202"/>
                <a:gd name="T10" fmla="*/ 258 w 351"/>
                <a:gd name="T11" fmla="*/ 0 h 202"/>
                <a:gd name="T12" fmla="*/ 176 w 351"/>
                <a:gd name="T13" fmla="*/ 0 h 202"/>
                <a:gd name="T14" fmla="*/ 149 w 351"/>
                <a:gd name="T15" fmla="*/ 26 h 202"/>
                <a:gd name="T16" fmla="*/ 149 w 351"/>
                <a:gd name="T17" fmla="*/ 131 h 202"/>
                <a:gd name="T18" fmla="*/ 44 w 351"/>
                <a:gd name="T19" fmla="*/ 73 h 202"/>
                <a:gd name="T20" fmla="*/ 7 w 351"/>
                <a:gd name="T21" fmla="*/ 84 h 202"/>
                <a:gd name="T22" fmla="*/ 18 w 351"/>
                <a:gd name="T23" fmla="*/ 120 h 202"/>
                <a:gd name="T24" fmla="*/ 163 w 351"/>
                <a:gd name="T25" fmla="*/ 199 h 202"/>
                <a:gd name="T26" fmla="*/ 164 w 351"/>
                <a:gd name="T27" fmla="*/ 199 h 202"/>
                <a:gd name="T28" fmla="*/ 168 w 351"/>
                <a:gd name="T29" fmla="*/ 201 h 202"/>
                <a:gd name="T30" fmla="*/ 169 w 351"/>
                <a:gd name="T31" fmla="*/ 201 h 202"/>
                <a:gd name="T32" fmla="*/ 170 w 351"/>
                <a:gd name="T33" fmla="*/ 201 h 202"/>
                <a:gd name="T34" fmla="*/ 176 w 351"/>
                <a:gd name="T35" fmla="*/ 202 h 202"/>
                <a:gd name="T36" fmla="*/ 176 w 351"/>
                <a:gd name="T37" fmla="*/ 202 h 202"/>
                <a:gd name="T38" fmla="*/ 176 w 351"/>
                <a:gd name="T39" fmla="*/ 202 h 202"/>
                <a:gd name="T40" fmla="*/ 176 w 351"/>
                <a:gd name="T41" fmla="*/ 202 h 202"/>
                <a:gd name="T42" fmla="*/ 182 w 351"/>
                <a:gd name="T43" fmla="*/ 201 h 202"/>
                <a:gd name="T44" fmla="*/ 182 w 351"/>
                <a:gd name="T45" fmla="*/ 201 h 202"/>
                <a:gd name="T46" fmla="*/ 184 w 351"/>
                <a:gd name="T47" fmla="*/ 201 h 202"/>
                <a:gd name="T48" fmla="*/ 188 w 351"/>
                <a:gd name="T49" fmla="*/ 199 h 202"/>
                <a:gd name="T50" fmla="*/ 188 w 351"/>
                <a:gd name="T51" fmla="*/ 199 h 202"/>
                <a:gd name="T52" fmla="*/ 333 w 351"/>
                <a:gd name="T53" fmla="*/ 120 h 202"/>
                <a:gd name="T54" fmla="*/ 344 w 351"/>
                <a:gd name="T55" fmla="*/ 84 h 202"/>
                <a:gd name="T56" fmla="*/ 308 w 351"/>
                <a:gd name="T57" fmla="*/ 7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201">
                  <a:moveTo>
                    <a:pt x="308" y="73"/>
                  </a:moveTo>
                  <a:lnTo>
                    <a:pt x="308" y="73"/>
                  </a:lnTo>
                  <a:lnTo>
                    <a:pt x="202" y="131"/>
                  </a:lnTo>
                  <a:lnTo>
                    <a:pt x="202" y="53"/>
                  </a:lnTo>
                  <a:lnTo>
                    <a:pt x="258" y="53"/>
                  </a:lnTo>
                  <a:lnTo>
                    <a:pt x="258" y="0"/>
                  </a:lnTo>
                  <a:lnTo>
                    <a:pt x="176" y="0"/>
                  </a:lnTo>
                  <a:cubicBezTo>
                    <a:pt x="161" y="0"/>
                    <a:pt x="149" y="12"/>
                    <a:pt x="149" y="26"/>
                  </a:cubicBezTo>
                  <a:lnTo>
                    <a:pt x="149" y="131"/>
                  </a:lnTo>
                  <a:lnTo>
                    <a:pt x="44" y="73"/>
                  </a:lnTo>
                  <a:cubicBezTo>
                    <a:pt x="31" y="66"/>
                    <a:pt x="14" y="71"/>
                    <a:pt x="7" y="84"/>
                  </a:cubicBezTo>
                  <a:cubicBezTo>
                    <a:pt x="0" y="97"/>
                    <a:pt x="5" y="113"/>
                    <a:pt x="18" y="120"/>
                  </a:cubicBezTo>
                  <a:lnTo>
                    <a:pt x="163" y="199"/>
                  </a:lnTo>
                  <a:cubicBezTo>
                    <a:pt x="163" y="199"/>
                    <a:pt x="164" y="199"/>
                    <a:pt x="164" y="199"/>
                  </a:cubicBezTo>
                  <a:cubicBezTo>
                    <a:pt x="165" y="200"/>
                    <a:pt x="166" y="200"/>
                    <a:pt x="168" y="201"/>
                  </a:cubicBezTo>
                  <a:cubicBezTo>
                    <a:pt x="168" y="201"/>
                    <a:pt x="168" y="201"/>
                    <a:pt x="169" y="201"/>
                  </a:cubicBezTo>
                  <a:cubicBezTo>
                    <a:pt x="169" y="201"/>
                    <a:pt x="169" y="201"/>
                    <a:pt x="170" y="201"/>
                  </a:cubicBezTo>
                  <a:cubicBezTo>
                    <a:pt x="172" y="202"/>
                    <a:pt x="174" y="202"/>
                    <a:pt x="176" y="202"/>
                  </a:cubicBezTo>
                  <a:cubicBezTo>
                    <a:pt x="176" y="202"/>
                    <a:pt x="176" y="202"/>
                    <a:pt x="176" y="202"/>
                  </a:cubicBezTo>
                  <a:lnTo>
                    <a:pt x="176" y="202"/>
                  </a:lnTo>
                  <a:lnTo>
                    <a:pt x="176" y="202"/>
                  </a:lnTo>
                  <a:cubicBezTo>
                    <a:pt x="178" y="202"/>
                    <a:pt x="180" y="202"/>
                    <a:pt x="182" y="201"/>
                  </a:cubicBezTo>
                  <a:cubicBezTo>
                    <a:pt x="182" y="201"/>
                    <a:pt x="182" y="201"/>
                    <a:pt x="182" y="201"/>
                  </a:cubicBezTo>
                  <a:cubicBezTo>
                    <a:pt x="183" y="201"/>
                    <a:pt x="183" y="201"/>
                    <a:pt x="184" y="201"/>
                  </a:cubicBezTo>
                  <a:cubicBezTo>
                    <a:pt x="185" y="200"/>
                    <a:pt x="186" y="200"/>
                    <a:pt x="188" y="199"/>
                  </a:cubicBezTo>
                  <a:cubicBezTo>
                    <a:pt x="188" y="199"/>
                    <a:pt x="188" y="199"/>
                    <a:pt x="188" y="199"/>
                  </a:cubicBezTo>
                  <a:lnTo>
                    <a:pt x="333" y="120"/>
                  </a:lnTo>
                  <a:cubicBezTo>
                    <a:pt x="346" y="113"/>
                    <a:pt x="351" y="97"/>
                    <a:pt x="344" y="84"/>
                  </a:cubicBezTo>
                  <a:cubicBezTo>
                    <a:pt x="337" y="71"/>
                    <a:pt x="321" y="66"/>
                    <a:pt x="308" y="73"/>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8" name="Freeform 70"/>
            <p:cNvSpPr/>
            <p:nvPr>
              <p:custDataLst>
                <p:tags r:id="rId261"/>
              </p:custDataLst>
            </p:nvPr>
          </p:nvSpPr>
          <p:spPr bwMode="gray">
            <a:xfrm>
              <a:off x="4192191" y="2934107"/>
              <a:ext cx="66913" cy="39983"/>
            </a:xfrm>
            <a:custGeom>
              <a:avLst/>
              <a:gdLst>
                <a:gd name="T0" fmla="*/ 30 w 350"/>
                <a:gd name="T1" fmla="*/ 132 h 200"/>
                <a:gd name="T2" fmla="*/ 30 w 350"/>
                <a:gd name="T3" fmla="*/ 132 h 200"/>
                <a:gd name="T4" fmla="*/ 43 w 350"/>
                <a:gd name="T5" fmla="*/ 129 h 200"/>
                <a:gd name="T6" fmla="*/ 148 w 350"/>
                <a:gd name="T7" fmla="*/ 71 h 200"/>
                <a:gd name="T8" fmla="*/ 148 w 350"/>
                <a:gd name="T9" fmla="*/ 146 h 200"/>
                <a:gd name="T10" fmla="*/ 92 w 350"/>
                <a:gd name="T11" fmla="*/ 146 h 200"/>
                <a:gd name="T12" fmla="*/ 92 w 350"/>
                <a:gd name="T13" fmla="*/ 200 h 200"/>
                <a:gd name="T14" fmla="*/ 175 w 350"/>
                <a:gd name="T15" fmla="*/ 200 h 200"/>
                <a:gd name="T16" fmla="*/ 202 w 350"/>
                <a:gd name="T17" fmla="*/ 173 h 200"/>
                <a:gd name="T18" fmla="*/ 202 w 350"/>
                <a:gd name="T19" fmla="*/ 71 h 200"/>
                <a:gd name="T20" fmla="*/ 307 w 350"/>
                <a:gd name="T21" fmla="*/ 129 h 200"/>
                <a:gd name="T22" fmla="*/ 320 w 350"/>
                <a:gd name="T23" fmla="*/ 132 h 200"/>
                <a:gd name="T24" fmla="*/ 343 w 350"/>
                <a:gd name="T25" fmla="*/ 118 h 200"/>
                <a:gd name="T26" fmla="*/ 333 w 350"/>
                <a:gd name="T27" fmla="*/ 82 h 200"/>
                <a:gd name="T28" fmla="*/ 188 w 350"/>
                <a:gd name="T29" fmla="*/ 3 h 200"/>
                <a:gd name="T30" fmla="*/ 187 w 350"/>
                <a:gd name="T31" fmla="*/ 3 h 200"/>
                <a:gd name="T32" fmla="*/ 186 w 350"/>
                <a:gd name="T33" fmla="*/ 2 h 200"/>
                <a:gd name="T34" fmla="*/ 184 w 350"/>
                <a:gd name="T35" fmla="*/ 1 h 200"/>
                <a:gd name="T36" fmla="*/ 183 w 350"/>
                <a:gd name="T37" fmla="*/ 1 h 200"/>
                <a:gd name="T38" fmla="*/ 181 w 350"/>
                <a:gd name="T39" fmla="*/ 0 h 200"/>
                <a:gd name="T40" fmla="*/ 179 w 350"/>
                <a:gd name="T41" fmla="*/ 0 h 200"/>
                <a:gd name="T42" fmla="*/ 177 w 350"/>
                <a:gd name="T43" fmla="*/ 0 h 200"/>
                <a:gd name="T44" fmla="*/ 176 w 350"/>
                <a:gd name="T45" fmla="*/ 0 h 200"/>
                <a:gd name="T46" fmla="*/ 175 w 350"/>
                <a:gd name="T47" fmla="*/ 0 h 200"/>
                <a:gd name="T48" fmla="*/ 174 w 350"/>
                <a:gd name="T49" fmla="*/ 0 h 200"/>
                <a:gd name="T50" fmla="*/ 172 w 350"/>
                <a:gd name="T51" fmla="*/ 0 h 200"/>
                <a:gd name="T52" fmla="*/ 171 w 350"/>
                <a:gd name="T53" fmla="*/ 0 h 200"/>
                <a:gd name="T54" fmla="*/ 168 w 350"/>
                <a:gd name="T55" fmla="*/ 0 h 200"/>
                <a:gd name="T56" fmla="*/ 167 w 350"/>
                <a:gd name="T57" fmla="*/ 1 h 200"/>
                <a:gd name="T58" fmla="*/ 166 w 350"/>
                <a:gd name="T59" fmla="*/ 1 h 200"/>
                <a:gd name="T60" fmla="*/ 164 w 350"/>
                <a:gd name="T61" fmla="*/ 2 h 200"/>
                <a:gd name="T62" fmla="*/ 162 w 350"/>
                <a:gd name="T63" fmla="*/ 3 h 200"/>
                <a:gd name="T64" fmla="*/ 162 w 350"/>
                <a:gd name="T65" fmla="*/ 3 h 200"/>
                <a:gd name="T66" fmla="*/ 17 w 350"/>
                <a:gd name="T67" fmla="*/ 82 h 200"/>
                <a:gd name="T68" fmla="*/ 7 w 350"/>
                <a:gd name="T69" fmla="*/ 118 h 200"/>
                <a:gd name="T70" fmla="*/ 30 w 350"/>
                <a:gd name="T71" fmla="*/ 13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0" h="200">
                  <a:moveTo>
                    <a:pt x="30" y="132"/>
                  </a:moveTo>
                  <a:lnTo>
                    <a:pt x="30" y="132"/>
                  </a:lnTo>
                  <a:cubicBezTo>
                    <a:pt x="34" y="132"/>
                    <a:pt x="39" y="131"/>
                    <a:pt x="43" y="129"/>
                  </a:cubicBezTo>
                  <a:lnTo>
                    <a:pt x="148" y="71"/>
                  </a:lnTo>
                  <a:lnTo>
                    <a:pt x="148" y="146"/>
                  </a:lnTo>
                  <a:lnTo>
                    <a:pt x="92" y="146"/>
                  </a:lnTo>
                  <a:lnTo>
                    <a:pt x="92" y="200"/>
                  </a:lnTo>
                  <a:lnTo>
                    <a:pt x="175" y="200"/>
                  </a:lnTo>
                  <a:cubicBezTo>
                    <a:pt x="190" y="200"/>
                    <a:pt x="202" y="188"/>
                    <a:pt x="202" y="173"/>
                  </a:cubicBezTo>
                  <a:lnTo>
                    <a:pt x="202" y="71"/>
                  </a:lnTo>
                  <a:lnTo>
                    <a:pt x="307" y="129"/>
                  </a:lnTo>
                  <a:cubicBezTo>
                    <a:pt x="311" y="131"/>
                    <a:pt x="315" y="132"/>
                    <a:pt x="320" y="132"/>
                  </a:cubicBezTo>
                  <a:cubicBezTo>
                    <a:pt x="329" y="132"/>
                    <a:pt x="338" y="127"/>
                    <a:pt x="343" y="118"/>
                  </a:cubicBezTo>
                  <a:cubicBezTo>
                    <a:pt x="350" y="105"/>
                    <a:pt x="346" y="89"/>
                    <a:pt x="333" y="82"/>
                  </a:cubicBezTo>
                  <a:lnTo>
                    <a:pt x="188" y="3"/>
                  </a:lnTo>
                  <a:cubicBezTo>
                    <a:pt x="188" y="3"/>
                    <a:pt x="188" y="3"/>
                    <a:pt x="187" y="3"/>
                  </a:cubicBezTo>
                  <a:cubicBezTo>
                    <a:pt x="187" y="3"/>
                    <a:pt x="187" y="2"/>
                    <a:pt x="186" y="2"/>
                  </a:cubicBezTo>
                  <a:cubicBezTo>
                    <a:pt x="185" y="2"/>
                    <a:pt x="185" y="2"/>
                    <a:pt x="184" y="1"/>
                  </a:cubicBezTo>
                  <a:cubicBezTo>
                    <a:pt x="183" y="1"/>
                    <a:pt x="183" y="1"/>
                    <a:pt x="183" y="1"/>
                  </a:cubicBezTo>
                  <a:cubicBezTo>
                    <a:pt x="182" y="1"/>
                    <a:pt x="182" y="1"/>
                    <a:pt x="181" y="0"/>
                  </a:cubicBezTo>
                  <a:cubicBezTo>
                    <a:pt x="181" y="0"/>
                    <a:pt x="180" y="0"/>
                    <a:pt x="179" y="0"/>
                  </a:cubicBezTo>
                  <a:cubicBezTo>
                    <a:pt x="178" y="0"/>
                    <a:pt x="178" y="0"/>
                    <a:pt x="177" y="0"/>
                  </a:cubicBezTo>
                  <a:cubicBezTo>
                    <a:pt x="177" y="0"/>
                    <a:pt x="177" y="0"/>
                    <a:pt x="176" y="0"/>
                  </a:cubicBezTo>
                  <a:cubicBezTo>
                    <a:pt x="176" y="0"/>
                    <a:pt x="175" y="0"/>
                    <a:pt x="175" y="0"/>
                  </a:cubicBezTo>
                  <a:cubicBezTo>
                    <a:pt x="175" y="0"/>
                    <a:pt x="174" y="0"/>
                    <a:pt x="174" y="0"/>
                  </a:cubicBezTo>
                  <a:cubicBezTo>
                    <a:pt x="173" y="0"/>
                    <a:pt x="173" y="0"/>
                    <a:pt x="172" y="0"/>
                  </a:cubicBezTo>
                  <a:cubicBezTo>
                    <a:pt x="172" y="0"/>
                    <a:pt x="171" y="0"/>
                    <a:pt x="171" y="0"/>
                  </a:cubicBezTo>
                  <a:cubicBezTo>
                    <a:pt x="170" y="0"/>
                    <a:pt x="169" y="0"/>
                    <a:pt x="168" y="0"/>
                  </a:cubicBezTo>
                  <a:cubicBezTo>
                    <a:pt x="168" y="1"/>
                    <a:pt x="168" y="1"/>
                    <a:pt x="167" y="1"/>
                  </a:cubicBezTo>
                  <a:cubicBezTo>
                    <a:pt x="167" y="1"/>
                    <a:pt x="166" y="1"/>
                    <a:pt x="166" y="1"/>
                  </a:cubicBezTo>
                  <a:cubicBezTo>
                    <a:pt x="165" y="2"/>
                    <a:pt x="164" y="2"/>
                    <a:pt x="164" y="2"/>
                  </a:cubicBezTo>
                  <a:cubicBezTo>
                    <a:pt x="163" y="2"/>
                    <a:pt x="163" y="3"/>
                    <a:pt x="162" y="3"/>
                  </a:cubicBezTo>
                  <a:cubicBezTo>
                    <a:pt x="162" y="3"/>
                    <a:pt x="162" y="3"/>
                    <a:pt x="162" y="3"/>
                  </a:cubicBezTo>
                  <a:lnTo>
                    <a:pt x="17" y="82"/>
                  </a:lnTo>
                  <a:cubicBezTo>
                    <a:pt x="4" y="89"/>
                    <a:pt x="0" y="105"/>
                    <a:pt x="7" y="118"/>
                  </a:cubicBezTo>
                  <a:cubicBezTo>
                    <a:pt x="11" y="127"/>
                    <a:pt x="21" y="132"/>
                    <a:pt x="30" y="132"/>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9" name="Freeform 71"/>
            <p:cNvSpPr/>
            <p:nvPr>
              <p:custDataLst>
                <p:tags r:id="rId262"/>
              </p:custDataLst>
            </p:nvPr>
          </p:nvSpPr>
          <p:spPr bwMode="gray">
            <a:xfrm>
              <a:off x="4146188" y="2960762"/>
              <a:ext cx="61337" cy="42945"/>
            </a:xfrm>
            <a:custGeom>
              <a:avLst/>
              <a:gdLst>
                <a:gd name="T0" fmla="*/ 183 w 324"/>
                <a:gd name="T1" fmla="*/ 167 h 217"/>
                <a:gd name="T2" fmla="*/ 183 w 324"/>
                <a:gd name="T3" fmla="*/ 167 h 217"/>
                <a:gd name="T4" fmla="*/ 129 w 324"/>
                <a:gd name="T5" fmla="*/ 137 h 217"/>
                <a:gd name="T6" fmla="*/ 270 w 324"/>
                <a:gd name="T7" fmla="*/ 137 h 217"/>
                <a:gd name="T8" fmla="*/ 270 w 324"/>
                <a:gd name="T9" fmla="*/ 176 h 217"/>
                <a:gd name="T10" fmla="*/ 324 w 324"/>
                <a:gd name="T11" fmla="*/ 176 h 217"/>
                <a:gd name="T12" fmla="*/ 324 w 324"/>
                <a:gd name="T13" fmla="*/ 110 h 217"/>
                <a:gd name="T14" fmla="*/ 297 w 324"/>
                <a:gd name="T15" fmla="*/ 84 h 217"/>
                <a:gd name="T16" fmla="*/ 129 w 324"/>
                <a:gd name="T17" fmla="*/ 84 h 217"/>
                <a:gd name="T18" fmla="*/ 183 w 324"/>
                <a:gd name="T19" fmla="*/ 54 h 217"/>
                <a:gd name="T20" fmla="*/ 193 w 324"/>
                <a:gd name="T21" fmla="*/ 18 h 217"/>
                <a:gd name="T22" fmla="*/ 157 w 324"/>
                <a:gd name="T23" fmla="*/ 7 h 217"/>
                <a:gd name="T24" fmla="*/ 13 w 324"/>
                <a:gd name="T25" fmla="*/ 87 h 217"/>
                <a:gd name="T26" fmla="*/ 13 w 324"/>
                <a:gd name="T27" fmla="*/ 88 h 217"/>
                <a:gd name="T28" fmla="*/ 11 w 324"/>
                <a:gd name="T29" fmla="*/ 89 h 217"/>
                <a:gd name="T30" fmla="*/ 9 w 324"/>
                <a:gd name="T31" fmla="*/ 90 h 217"/>
                <a:gd name="T32" fmla="*/ 8 w 324"/>
                <a:gd name="T33" fmla="*/ 91 h 217"/>
                <a:gd name="T34" fmla="*/ 7 w 324"/>
                <a:gd name="T35" fmla="*/ 92 h 217"/>
                <a:gd name="T36" fmla="*/ 6 w 324"/>
                <a:gd name="T37" fmla="*/ 93 h 217"/>
                <a:gd name="T38" fmla="*/ 5 w 324"/>
                <a:gd name="T39" fmla="*/ 95 h 217"/>
                <a:gd name="T40" fmla="*/ 4 w 324"/>
                <a:gd name="T41" fmla="*/ 96 h 217"/>
                <a:gd name="T42" fmla="*/ 3 w 324"/>
                <a:gd name="T43" fmla="*/ 97 h 217"/>
                <a:gd name="T44" fmla="*/ 3 w 324"/>
                <a:gd name="T45" fmla="*/ 98 h 217"/>
                <a:gd name="T46" fmla="*/ 2 w 324"/>
                <a:gd name="T47" fmla="*/ 99 h 217"/>
                <a:gd name="T48" fmla="*/ 1 w 324"/>
                <a:gd name="T49" fmla="*/ 101 h 217"/>
                <a:gd name="T50" fmla="*/ 1 w 324"/>
                <a:gd name="T51" fmla="*/ 103 h 217"/>
                <a:gd name="T52" fmla="*/ 1 w 324"/>
                <a:gd name="T53" fmla="*/ 104 h 217"/>
                <a:gd name="T54" fmla="*/ 0 w 324"/>
                <a:gd name="T55" fmla="*/ 106 h 217"/>
                <a:gd name="T56" fmla="*/ 0 w 324"/>
                <a:gd name="T57" fmla="*/ 108 h 217"/>
                <a:gd name="T58" fmla="*/ 0 w 324"/>
                <a:gd name="T59" fmla="*/ 109 h 217"/>
                <a:gd name="T60" fmla="*/ 0 w 324"/>
                <a:gd name="T61" fmla="*/ 110 h 217"/>
                <a:gd name="T62" fmla="*/ 0 w 324"/>
                <a:gd name="T63" fmla="*/ 111 h 217"/>
                <a:gd name="T64" fmla="*/ 0 w 324"/>
                <a:gd name="T65" fmla="*/ 113 h 217"/>
                <a:gd name="T66" fmla="*/ 0 w 324"/>
                <a:gd name="T67" fmla="*/ 115 h 217"/>
                <a:gd name="T68" fmla="*/ 1 w 324"/>
                <a:gd name="T69" fmla="*/ 117 h 217"/>
                <a:gd name="T70" fmla="*/ 1 w 324"/>
                <a:gd name="T71" fmla="*/ 118 h 217"/>
                <a:gd name="T72" fmla="*/ 1 w 324"/>
                <a:gd name="T73" fmla="*/ 119 h 217"/>
                <a:gd name="T74" fmla="*/ 2 w 324"/>
                <a:gd name="T75" fmla="*/ 122 h 217"/>
                <a:gd name="T76" fmla="*/ 3 w 324"/>
                <a:gd name="T77" fmla="*/ 123 h 217"/>
                <a:gd name="T78" fmla="*/ 3 w 324"/>
                <a:gd name="T79" fmla="*/ 123 h 217"/>
                <a:gd name="T80" fmla="*/ 4 w 324"/>
                <a:gd name="T81" fmla="*/ 124 h 217"/>
                <a:gd name="T82" fmla="*/ 5 w 324"/>
                <a:gd name="T83" fmla="*/ 126 h 217"/>
                <a:gd name="T84" fmla="*/ 7 w 324"/>
                <a:gd name="T85" fmla="*/ 128 h 217"/>
                <a:gd name="T86" fmla="*/ 7 w 324"/>
                <a:gd name="T87" fmla="*/ 129 h 217"/>
                <a:gd name="T88" fmla="*/ 8 w 324"/>
                <a:gd name="T89" fmla="*/ 129 h 217"/>
                <a:gd name="T90" fmla="*/ 8 w 324"/>
                <a:gd name="T91" fmla="*/ 130 h 217"/>
                <a:gd name="T92" fmla="*/ 10 w 324"/>
                <a:gd name="T93" fmla="*/ 131 h 217"/>
                <a:gd name="T94" fmla="*/ 12 w 324"/>
                <a:gd name="T95" fmla="*/ 133 h 217"/>
                <a:gd name="T96" fmla="*/ 13 w 324"/>
                <a:gd name="T97" fmla="*/ 134 h 217"/>
                <a:gd name="T98" fmla="*/ 13 w 324"/>
                <a:gd name="T99" fmla="*/ 134 h 217"/>
                <a:gd name="T100" fmla="*/ 157 w 324"/>
                <a:gd name="T101" fmla="*/ 213 h 217"/>
                <a:gd name="T102" fmla="*/ 170 w 324"/>
                <a:gd name="T103" fmla="*/ 217 h 217"/>
                <a:gd name="T104" fmla="*/ 193 w 324"/>
                <a:gd name="T105" fmla="*/ 203 h 217"/>
                <a:gd name="T106" fmla="*/ 183 w 324"/>
                <a:gd name="T107" fmla="*/ 16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183" y="167"/>
                  </a:moveTo>
                  <a:lnTo>
                    <a:pt x="183" y="167"/>
                  </a:lnTo>
                  <a:lnTo>
                    <a:pt x="129" y="137"/>
                  </a:lnTo>
                  <a:lnTo>
                    <a:pt x="270" y="137"/>
                  </a:lnTo>
                  <a:lnTo>
                    <a:pt x="270" y="176"/>
                  </a:lnTo>
                  <a:lnTo>
                    <a:pt x="324" y="176"/>
                  </a:lnTo>
                  <a:lnTo>
                    <a:pt x="324" y="110"/>
                  </a:lnTo>
                  <a:cubicBezTo>
                    <a:pt x="324" y="96"/>
                    <a:pt x="312" y="84"/>
                    <a:pt x="297" y="84"/>
                  </a:cubicBezTo>
                  <a:lnTo>
                    <a:pt x="129" y="84"/>
                  </a:lnTo>
                  <a:lnTo>
                    <a:pt x="183" y="54"/>
                  </a:lnTo>
                  <a:cubicBezTo>
                    <a:pt x="196" y="47"/>
                    <a:pt x="200" y="30"/>
                    <a:pt x="193" y="18"/>
                  </a:cubicBezTo>
                  <a:cubicBezTo>
                    <a:pt x="186" y="5"/>
                    <a:pt x="170" y="0"/>
                    <a:pt x="157" y="7"/>
                  </a:cubicBezTo>
                  <a:lnTo>
                    <a:pt x="13" y="87"/>
                  </a:lnTo>
                  <a:cubicBezTo>
                    <a:pt x="13" y="87"/>
                    <a:pt x="13" y="87"/>
                    <a:pt x="13" y="88"/>
                  </a:cubicBezTo>
                  <a:cubicBezTo>
                    <a:pt x="12" y="88"/>
                    <a:pt x="11" y="88"/>
                    <a:pt x="11" y="89"/>
                  </a:cubicBezTo>
                  <a:cubicBezTo>
                    <a:pt x="10" y="89"/>
                    <a:pt x="10" y="89"/>
                    <a:pt x="9" y="90"/>
                  </a:cubicBezTo>
                  <a:cubicBezTo>
                    <a:pt x="9" y="90"/>
                    <a:pt x="9" y="91"/>
                    <a:pt x="8" y="91"/>
                  </a:cubicBezTo>
                  <a:cubicBezTo>
                    <a:pt x="8" y="91"/>
                    <a:pt x="7" y="92"/>
                    <a:pt x="7" y="92"/>
                  </a:cubicBezTo>
                  <a:cubicBezTo>
                    <a:pt x="7" y="93"/>
                    <a:pt x="6" y="93"/>
                    <a:pt x="6" y="93"/>
                  </a:cubicBezTo>
                  <a:cubicBezTo>
                    <a:pt x="5" y="94"/>
                    <a:pt x="5" y="94"/>
                    <a:pt x="5" y="95"/>
                  </a:cubicBezTo>
                  <a:cubicBezTo>
                    <a:pt x="4" y="95"/>
                    <a:pt x="4" y="96"/>
                    <a:pt x="4" y="96"/>
                  </a:cubicBezTo>
                  <a:cubicBezTo>
                    <a:pt x="4" y="97"/>
                    <a:pt x="3" y="97"/>
                    <a:pt x="3" y="97"/>
                  </a:cubicBezTo>
                  <a:cubicBezTo>
                    <a:pt x="3" y="98"/>
                    <a:pt x="3" y="98"/>
                    <a:pt x="3" y="98"/>
                  </a:cubicBezTo>
                  <a:cubicBezTo>
                    <a:pt x="3" y="98"/>
                    <a:pt x="2" y="99"/>
                    <a:pt x="2" y="99"/>
                  </a:cubicBezTo>
                  <a:cubicBezTo>
                    <a:pt x="2" y="100"/>
                    <a:pt x="2" y="101"/>
                    <a:pt x="1" y="101"/>
                  </a:cubicBezTo>
                  <a:cubicBezTo>
                    <a:pt x="1" y="102"/>
                    <a:pt x="1" y="102"/>
                    <a:pt x="1" y="103"/>
                  </a:cubicBezTo>
                  <a:cubicBezTo>
                    <a:pt x="1" y="103"/>
                    <a:pt x="1" y="104"/>
                    <a:pt x="1" y="104"/>
                  </a:cubicBezTo>
                  <a:cubicBezTo>
                    <a:pt x="0" y="105"/>
                    <a:pt x="0" y="105"/>
                    <a:pt x="0" y="106"/>
                  </a:cubicBezTo>
                  <a:cubicBezTo>
                    <a:pt x="0" y="107"/>
                    <a:pt x="0" y="107"/>
                    <a:pt x="0" y="108"/>
                  </a:cubicBezTo>
                  <a:cubicBezTo>
                    <a:pt x="0" y="108"/>
                    <a:pt x="0" y="109"/>
                    <a:pt x="0" y="109"/>
                  </a:cubicBezTo>
                  <a:cubicBezTo>
                    <a:pt x="0" y="110"/>
                    <a:pt x="0" y="110"/>
                    <a:pt x="0" y="110"/>
                  </a:cubicBezTo>
                  <a:cubicBezTo>
                    <a:pt x="0" y="111"/>
                    <a:pt x="0" y="111"/>
                    <a:pt x="0" y="111"/>
                  </a:cubicBezTo>
                  <a:cubicBezTo>
                    <a:pt x="0" y="112"/>
                    <a:pt x="0" y="112"/>
                    <a:pt x="0" y="113"/>
                  </a:cubicBezTo>
                  <a:cubicBezTo>
                    <a:pt x="0" y="113"/>
                    <a:pt x="0" y="114"/>
                    <a:pt x="0" y="115"/>
                  </a:cubicBezTo>
                  <a:cubicBezTo>
                    <a:pt x="0" y="115"/>
                    <a:pt x="0" y="116"/>
                    <a:pt x="1" y="117"/>
                  </a:cubicBezTo>
                  <a:cubicBezTo>
                    <a:pt x="1" y="117"/>
                    <a:pt x="1" y="118"/>
                    <a:pt x="1" y="118"/>
                  </a:cubicBezTo>
                  <a:cubicBezTo>
                    <a:pt x="1" y="119"/>
                    <a:pt x="1" y="119"/>
                    <a:pt x="1" y="119"/>
                  </a:cubicBezTo>
                  <a:cubicBezTo>
                    <a:pt x="2" y="120"/>
                    <a:pt x="2" y="121"/>
                    <a:pt x="2" y="122"/>
                  </a:cubicBezTo>
                  <a:cubicBezTo>
                    <a:pt x="2" y="122"/>
                    <a:pt x="3" y="122"/>
                    <a:pt x="3" y="123"/>
                  </a:cubicBezTo>
                  <a:cubicBezTo>
                    <a:pt x="3" y="123"/>
                    <a:pt x="3" y="123"/>
                    <a:pt x="3" y="123"/>
                  </a:cubicBezTo>
                  <a:cubicBezTo>
                    <a:pt x="3" y="124"/>
                    <a:pt x="3" y="124"/>
                    <a:pt x="4" y="124"/>
                  </a:cubicBezTo>
                  <a:cubicBezTo>
                    <a:pt x="4" y="125"/>
                    <a:pt x="4" y="125"/>
                    <a:pt x="5" y="126"/>
                  </a:cubicBezTo>
                  <a:cubicBezTo>
                    <a:pt x="5" y="127"/>
                    <a:pt x="6" y="127"/>
                    <a:pt x="7" y="128"/>
                  </a:cubicBezTo>
                  <a:cubicBezTo>
                    <a:pt x="7" y="128"/>
                    <a:pt x="7" y="129"/>
                    <a:pt x="7" y="129"/>
                  </a:cubicBezTo>
                  <a:cubicBezTo>
                    <a:pt x="7" y="129"/>
                    <a:pt x="7" y="129"/>
                    <a:pt x="8" y="129"/>
                  </a:cubicBezTo>
                  <a:cubicBezTo>
                    <a:pt x="8" y="129"/>
                    <a:pt x="8" y="130"/>
                    <a:pt x="8" y="130"/>
                  </a:cubicBezTo>
                  <a:cubicBezTo>
                    <a:pt x="9" y="130"/>
                    <a:pt x="10" y="131"/>
                    <a:pt x="10" y="131"/>
                  </a:cubicBezTo>
                  <a:cubicBezTo>
                    <a:pt x="11" y="132"/>
                    <a:pt x="12" y="133"/>
                    <a:pt x="12" y="133"/>
                  </a:cubicBezTo>
                  <a:cubicBezTo>
                    <a:pt x="13" y="133"/>
                    <a:pt x="13" y="133"/>
                    <a:pt x="13" y="134"/>
                  </a:cubicBezTo>
                  <a:cubicBezTo>
                    <a:pt x="13" y="134"/>
                    <a:pt x="13" y="134"/>
                    <a:pt x="13" y="134"/>
                  </a:cubicBezTo>
                  <a:lnTo>
                    <a:pt x="157" y="213"/>
                  </a:lnTo>
                  <a:cubicBezTo>
                    <a:pt x="161" y="216"/>
                    <a:pt x="165" y="217"/>
                    <a:pt x="170" y="217"/>
                  </a:cubicBezTo>
                  <a:cubicBezTo>
                    <a:pt x="179" y="217"/>
                    <a:pt x="188" y="212"/>
                    <a:pt x="193" y="203"/>
                  </a:cubicBezTo>
                  <a:cubicBezTo>
                    <a:pt x="200" y="190"/>
                    <a:pt x="196" y="174"/>
                    <a:pt x="183" y="167"/>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0" name="Freeform 72"/>
            <p:cNvSpPr/>
            <p:nvPr>
              <p:custDataLst>
                <p:tags r:id="rId263"/>
              </p:custDataLst>
            </p:nvPr>
          </p:nvSpPr>
          <p:spPr bwMode="gray">
            <a:xfrm>
              <a:off x="4243770" y="2960022"/>
              <a:ext cx="61337" cy="43686"/>
            </a:xfrm>
            <a:custGeom>
              <a:avLst/>
              <a:gdLst>
                <a:gd name="T0" fmla="*/ 324 w 324"/>
                <a:gd name="T1" fmla="*/ 109 h 217"/>
                <a:gd name="T2" fmla="*/ 324 w 324"/>
                <a:gd name="T3" fmla="*/ 109 h 217"/>
                <a:gd name="T4" fmla="*/ 324 w 324"/>
                <a:gd name="T5" fmla="*/ 108 h 217"/>
                <a:gd name="T6" fmla="*/ 324 w 324"/>
                <a:gd name="T7" fmla="*/ 106 h 217"/>
                <a:gd name="T8" fmla="*/ 323 w 324"/>
                <a:gd name="T9" fmla="*/ 104 h 217"/>
                <a:gd name="T10" fmla="*/ 323 w 324"/>
                <a:gd name="T11" fmla="*/ 103 h 217"/>
                <a:gd name="T12" fmla="*/ 322 w 324"/>
                <a:gd name="T13" fmla="*/ 101 h 217"/>
                <a:gd name="T14" fmla="*/ 321 w 324"/>
                <a:gd name="T15" fmla="*/ 99 h 217"/>
                <a:gd name="T16" fmla="*/ 321 w 324"/>
                <a:gd name="T17" fmla="*/ 98 h 217"/>
                <a:gd name="T18" fmla="*/ 321 w 324"/>
                <a:gd name="T19" fmla="*/ 97 h 217"/>
                <a:gd name="T20" fmla="*/ 320 w 324"/>
                <a:gd name="T21" fmla="*/ 97 h 217"/>
                <a:gd name="T22" fmla="*/ 319 w 324"/>
                <a:gd name="T23" fmla="*/ 95 h 217"/>
                <a:gd name="T24" fmla="*/ 318 w 324"/>
                <a:gd name="T25" fmla="*/ 94 h 217"/>
                <a:gd name="T26" fmla="*/ 317 w 324"/>
                <a:gd name="T27" fmla="*/ 92 h 217"/>
                <a:gd name="T28" fmla="*/ 315 w 324"/>
                <a:gd name="T29" fmla="*/ 91 h 217"/>
                <a:gd name="T30" fmla="*/ 314 w 324"/>
                <a:gd name="T31" fmla="*/ 90 h 217"/>
                <a:gd name="T32" fmla="*/ 313 w 324"/>
                <a:gd name="T33" fmla="*/ 89 h 217"/>
                <a:gd name="T34" fmla="*/ 311 w 324"/>
                <a:gd name="T35" fmla="*/ 88 h 217"/>
                <a:gd name="T36" fmla="*/ 310 w 324"/>
                <a:gd name="T37" fmla="*/ 87 h 217"/>
                <a:gd name="T38" fmla="*/ 167 w 324"/>
                <a:gd name="T39" fmla="*/ 7 h 217"/>
                <a:gd name="T40" fmla="*/ 130 w 324"/>
                <a:gd name="T41" fmla="*/ 18 h 217"/>
                <a:gd name="T42" fmla="*/ 141 w 324"/>
                <a:gd name="T43" fmla="*/ 54 h 217"/>
                <a:gd name="T44" fmla="*/ 194 w 324"/>
                <a:gd name="T45" fmla="*/ 84 h 217"/>
                <a:gd name="T46" fmla="*/ 53 w 324"/>
                <a:gd name="T47" fmla="*/ 84 h 217"/>
                <a:gd name="T48" fmla="*/ 53 w 324"/>
                <a:gd name="T49" fmla="*/ 43 h 217"/>
                <a:gd name="T50" fmla="*/ 0 w 324"/>
                <a:gd name="T51" fmla="*/ 43 h 217"/>
                <a:gd name="T52" fmla="*/ 0 w 324"/>
                <a:gd name="T53" fmla="*/ 110 h 217"/>
                <a:gd name="T54" fmla="*/ 27 w 324"/>
                <a:gd name="T55" fmla="*/ 137 h 217"/>
                <a:gd name="T56" fmla="*/ 194 w 324"/>
                <a:gd name="T57" fmla="*/ 137 h 217"/>
                <a:gd name="T58" fmla="*/ 141 w 324"/>
                <a:gd name="T59" fmla="*/ 167 h 217"/>
                <a:gd name="T60" fmla="*/ 130 w 324"/>
                <a:gd name="T61" fmla="*/ 203 h 217"/>
                <a:gd name="T62" fmla="*/ 154 w 324"/>
                <a:gd name="T63" fmla="*/ 217 h 217"/>
                <a:gd name="T64" fmla="*/ 167 w 324"/>
                <a:gd name="T65" fmla="*/ 214 h 217"/>
                <a:gd name="T66" fmla="*/ 310 w 324"/>
                <a:gd name="T67" fmla="*/ 134 h 217"/>
                <a:gd name="T68" fmla="*/ 310 w 324"/>
                <a:gd name="T69" fmla="*/ 134 h 217"/>
                <a:gd name="T70" fmla="*/ 311 w 324"/>
                <a:gd name="T71" fmla="*/ 133 h 217"/>
                <a:gd name="T72" fmla="*/ 313 w 324"/>
                <a:gd name="T73" fmla="*/ 132 h 217"/>
                <a:gd name="T74" fmla="*/ 315 w 324"/>
                <a:gd name="T75" fmla="*/ 130 h 217"/>
                <a:gd name="T76" fmla="*/ 316 w 324"/>
                <a:gd name="T77" fmla="*/ 129 h 217"/>
                <a:gd name="T78" fmla="*/ 316 w 324"/>
                <a:gd name="T79" fmla="*/ 129 h 217"/>
                <a:gd name="T80" fmla="*/ 317 w 324"/>
                <a:gd name="T81" fmla="*/ 128 h 217"/>
                <a:gd name="T82" fmla="*/ 319 w 324"/>
                <a:gd name="T83" fmla="*/ 126 h 217"/>
                <a:gd name="T84" fmla="*/ 320 w 324"/>
                <a:gd name="T85" fmla="*/ 124 h 217"/>
                <a:gd name="T86" fmla="*/ 321 w 324"/>
                <a:gd name="T87" fmla="*/ 123 h 217"/>
                <a:gd name="T88" fmla="*/ 321 w 324"/>
                <a:gd name="T89" fmla="*/ 123 h 217"/>
                <a:gd name="T90" fmla="*/ 321 w 324"/>
                <a:gd name="T91" fmla="*/ 122 h 217"/>
                <a:gd name="T92" fmla="*/ 322 w 324"/>
                <a:gd name="T93" fmla="*/ 120 h 217"/>
                <a:gd name="T94" fmla="*/ 323 w 324"/>
                <a:gd name="T95" fmla="*/ 118 h 217"/>
                <a:gd name="T96" fmla="*/ 323 w 324"/>
                <a:gd name="T97" fmla="*/ 117 h 217"/>
                <a:gd name="T98" fmla="*/ 324 w 324"/>
                <a:gd name="T99" fmla="*/ 115 h 217"/>
                <a:gd name="T100" fmla="*/ 324 w 324"/>
                <a:gd name="T101" fmla="*/ 113 h 217"/>
                <a:gd name="T102" fmla="*/ 324 w 324"/>
                <a:gd name="T103" fmla="*/ 111 h 217"/>
                <a:gd name="T104" fmla="*/ 324 w 324"/>
                <a:gd name="T105" fmla="*/ 110 h 217"/>
                <a:gd name="T106" fmla="*/ 324 w 324"/>
                <a:gd name="T107" fmla="*/ 10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216">
                  <a:moveTo>
                    <a:pt x="324" y="109"/>
                  </a:moveTo>
                  <a:lnTo>
                    <a:pt x="324" y="109"/>
                  </a:lnTo>
                  <a:cubicBezTo>
                    <a:pt x="324" y="109"/>
                    <a:pt x="324" y="108"/>
                    <a:pt x="324" y="108"/>
                  </a:cubicBezTo>
                  <a:cubicBezTo>
                    <a:pt x="324" y="107"/>
                    <a:pt x="324" y="107"/>
                    <a:pt x="324" y="106"/>
                  </a:cubicBezTo>
                  <a:cubicBezTo>
                    <a:pt x="323" y="106"/>
                    <a:pt x="323" y="105"/>
                    <a:pt x="323" y="104"/>
                  </a:cubicBezTo>
                  <a:cubicBezTo>
                    <a:pt x="323" y="104"/>
                    <a:pt x="323" y="103"/>
                    <a:pt x="323" y="103"/>
                  </a:cubicBezTo>
                  <a:cubicBezTo>
                    <a:pt x="323" y="102"/>
                    <a:pt x="322" y="102"/>
                    <a:pt x="322" y="101"/>
                  </a:cubicBezTo>
                  <a:cubicBezTo>
                    <a:pt x="322" y="101"/>
                    <a:pt x="322" y="100"/>
                    <a:pt x="321" y="99"/>
                  </a:cubicBezTo>
                  <a:cubicBezTo>
                    <a:pt x="321" y="99"/>
                    <a:pt x="321" y="98"/>
                    <a:pt x="321" y="98"/>
                  </a:cubicBezTo>
                  <a:cubicBezTo>
                    <a:pt x="321" y="98"/>
                    <a:pt x="321" y="98"/>
                    <a:pt x="321" y="97"/>
                  </a:cubicBezTo>
                  <a:cubicBezTo>
                    <a:pt x="320" y="97"/>
                    <a:pt x="320" y="97"/>
                    <a:pt x="320" y="97"/>
                  </a:cubicBezTo>
                  <a:cubicBezTo>
                    <a:pt x="320" y="96"/>
                    <a:pt x="319" y="95"/>
                    <a:pt x="319" y="95"/>
                  </a:cubicBezTo>
                  <a:cubicBezTo>
                    <a:pt x="319" y="94"/>
                    <a:pt x="318" y="94"/>
                    <a:pt x="318" y="94"/>
                  </a:cubicBezTo>
                  <a:cubicBezTo>
                    <a:pt x="317" y="93"/>
                    <a:pt x="317" y="93"/>
                    <a:pt x="317" y="92"/>
                  </a:cubicBezTo>
                  <a:cubicBezTo>
                    <a:pt x="316" y="92"/>
                    <a:pt x="316" y="91"/>
                    <a:pt x="315" y="91"/>
                  </a:cubicBezTo>
                  <a:cubicBezTo>
                    <a:pt x="315" y="91"/>
                    <a:pt x="315" y="90"/>
                    <a:pt x="314" y="90"/>
                  </a:cubicBezTo>
                  <a:cubicBezTo>
                    <a:pt x="314" y="90"/>
                    <a:pt x="313" y="89"/>
                    <a:pt x="313" y="89"/>
                  </a:cubicBezTo>
                  <a:cubicBezTo>
                    <a:pt x="312" y="89"/>
                    <a:pt x="312" y="88"/>
                    <a:pt x="311" y="88"/>
                  </a:cubicBezTo>
                  <a:cubicBezTo>
                    <a:pt x="311" y="88"/>
                    <a:pt x="311" y="87"/>
                    <a:pt x="310" y="87"/>
                  </a:cubicBezTo>
                  <a:lnTo>
                    <a:pt x="167" y="7"/>
                  </a:lnTo>
                  <a:cubicBezTo>
                    <a:pt x="154" y="0"/>
                    <a:pt x="138" y="5"/>
                    <a:pt x="130" y="18"/>
                  </a:cubicBezTo>
                  <a:cubicBezTo>
                    <a:pt x="123" y="31"/>
                    <a:pt x="128" y="47"/>
                    <a:pt x="141" y="54"/>
                  </a:cubicBezTo>
                  <a:lnTo>
                    <a:pt x="194" y="84"/>
                  </a:lnTo>
                  <a:lnTo>
                    <a:pt x="53" y="84"/>
                  </a:lnTo>
                  <a:lnTo>
                    <a:pt x="53" y="43"/>
                  </a:lnTo>
                  <a:lnTo>
                    <a:pt x="0" y="43"/>
                  </a:lnTo>
                  <a:lnTo>
                    <a:pt x="0" y="110"/>
                  </a:lnTo>
                  <a:cubicBezTo>
                    <a:pt x="0" y="125"/>
                    <a:pt x="12" y="137"/>
                    <a:pt x="27" y="137"/>
                  </a:cubicBezTo>
                  <a:lnTo>
                    <a:pt x="194" y="137"/>
                  </a:lnTo>
                  <a:lnTo>
                    <a:pt x="141" y="167"/>
                  </a:lnTo>
                  <a:cubicBezTo>
                    <a:pt x="128" y="174"/>
                    <a:pt x="123" y="190"/>
                    <a:pt x="130" y="203"/>
                  </a:cubicBezTo>
                  <a:cubicBezTo>
                    <a:pt x="135" y="212"/>
                    <a:pt x="144" y="217"/>
                    <a:pt x="154" y="217"/>
                  </a:cubicBezTo>
                  <a:cubicBezTo>
                    <a:pt x="158" y="217"/>
                    <a:pt x="163" y="216"/>
                    <a:pt x="167" y="214"/>
                  </a:cubicBezTo>
                  <a:lnTo>
                    <a:pt x="310" y="134"/>
                  </a:lnTo>
                  <a:cubicBezTo>
                    <a:pt x="310" y="134"/>
                    <a:pt x="310" y="134"/>
                    <a:pt x="310" y="134"/>
                  </a:cubicBezTo>
                  <a:cubicBezTo>
                    <a:pt x="311" y="133"/>
                    <a:pt x="311" y="133"/>
                    <a:pt x="311" y="133"/>
                  </a:cubicBezTo>
                  <a:cubicBezTo>
                    <a:pt x="312" y="133"/>
                    <a:pt x="313" y="132"/>
                    <a:pt x="313" y="132"/>
                  </a:cubicBezTo>
                  <a:cubicBezTo>
                    <a:pt x="314" y="131"/>
                    <a:pt x="315" y="130"/>
                    <a:pt x="315" y="130"/>
                  </a:cubicBezTo>
                  <a:cubicBezTo>
                    <a:pt x="316" y="130"/>
                    <a:pt x="316" y="130"/>
                    <a:pt x="316" y="129"/>
                  </a:cubicBezTo>
                  <a:cubicBezTo>
                    <a:pt x="316" y="129"/>
                    <a:pt x="316" y="129"/>
                    <a:pt x="316" y="129"/>
                  </a:cubicBezTo>
                  <a:cubicBezTo>
                    <a:pt x="317" y="129"/>
                    <a:pt x="317" y="128"/>
                    <a:pt x="317" y="128"/>
                  </a:cubicBezTo>
                  <a:cubicBezTo>
                    <a:pt x="318" y="127"/>
                    <a:pt x="318" y="127"/>
                    <a:pt x="319" y="126"/>
                  </a:cubicBezTo>
                  <a:cubicBezTo>
                    <a:pt x="319" y="125"/>
                    <a:pt x="320" y="125"/>
                    <a:pt x="320" y="124"/>
                  </a:cubicBezTo>
                  <a:cubicBezTo>
                    <a:pt x="320" y="124"/>
                    <a:pt x="320" y="124"/>
                    <a:pt x="321" y="123"/>
                  </a:cubicBezTo>
                  <a:cubicBezTo>
                    <a:pt x="321" y="123"/>
                    <a:pt x="321" y="123"/>
                    <a:pt x="321" y="123"/>
                  </a:cubicBezTo>
                  <a:cubicBezTo>
                    <a:pt x="321" y="123"/>
                    <a:pt x="321" y="122"/>
                    <a:pt x="321" y="122"/>
                  </a:cubicBezTo>
                  <a:cubicBezTo>
                    <a:pt x="322" y="121"/>
                    <a:pt x="322" y="120"/>
                    <a:pt x="322" y="120"/>
                  </a:cubicBezTo>
                  <a:cubicBezTo>
                    <a:pt x="322" y="119"/>
                    <a:pt x="323" y="119"/>
                    <a:pt x="323" y="118"/>
                  </a:cubicBezTo>
                  <a:cubicBezTo>
                    <a:pt x="323" y="118"/>
                    <a:pt x="323" y="117"/>
                    <a:pt x="323" y="117"/>
                  </a:cubicBezTo>
                  <a:cubicBezTo>
                    <a:pt x="323" y="116"/>
                    <a:pt x="323" y="115"/>
                    <a:pt x="324" y="115"/>
                  </a:cubicBezTo>
                  <a:cubicBezTo>
                    <a:pt x="324" y="114"/>
                    <a:pt x="324" y="114"/>
                    <a:pt x="324" y="113"/>
                  </a:cubicBezTo>
                  <a:cubicBezTo>
                    <a:pt x="324" y="112"/>
                    <a:pt x="324" y="112"/>
                    <a:pt x="324" y="111"/>
                  </a:cubicBezTo>
                  <a:cubicBezTo>
                    <a:pt x="324" y="111"/>
                    <a:pt x="324" y="111"/>
                    <a:pt x="324" y="110"/>
                  </a:cubicBezTo>
                  <a:cubicBezTo>
                    <a:pt x="324" y="110"/>
                    <a:pt x="324" y="110"/>
                    <a:pt x="324" y="109"/>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1" name="Freeform 73"/>
            <p:cNvSpPr>
              <a:spLocks noEditPoints="1"/>
            </p:cNvSpPr>
            <p:nvPr>
              <p:custDataLst>
                <p:tags r:id="rId264"/>
              </p:custDataLst>
            </p:nvPr>
          </p:nvSpPr>
          <p:spPr bwMode="gray">
            <a:xfrm>
              <a:off x="4107853" y="2914115"/>
              <a:ext cx="235589" cy="196214"/>
            </a:xfrm>
            <a:custGeom>
              <a:avLst/>
              <a:gdLst>
                <a:gd name="T0" fmla="*/ 620 w 1240"/>
                <a:gd name="T1" fmla="*/ 622 h 977"/>
                <a:gd name="T2" fmla="*/ 620 w 1240"/>
                <a:gd name="T3" fmla="*/ 622 h 977"/>
                <a:gd name="T4" fmla="*/ 66 w 1240"/>
                <a:gd name="T5" fmla="*/ 344 h 977"/>
                <a:gd name="T6" fmla="*/ 620 w 1240"/>
                <a:gd name="T7" fmla="*/ 65 h 977"/>
                <a:gd name="T8" fmla="*/ 1173 w 1240"/>
                <a:gd name="T9" fmla="*/ 344 h 977"/>
                <a:gd name="T10" fmla="*/ 620 w 1240"/>
                <a:gd name="T11" fmla="*/ 622 h 977"/>
                <a:gd name="T12" fmla="*/ 1240 w 1240"/>
                <a:gd name="T13" fmla="*/ 594 h 977"/>
                <a:gd name="T14" fmla="*/ 1240 w 1240"/>
                <a:gd name="T15" fmla="*/ 594 h 977"/>
                <a:gd name="T16" fmla="*/ 1240 w 1240"/>
                <a:gd name="T17" fmla="*/ 364 h 977"/>
                <a:gd name="T18" fmla="*/ 1240 w 1240"/>
                <a:gd name="T19" fmla="*/ 358 h 977"/>
                <a:gd name="T20" fmla="*/ 1240 w 1240"/>
                <a:gd name="T21" fmla="*/ 344 h 977"/>
                <a:gd name="T22" fmla="*/ 620 w 1240"/>
                <a:gd name="T23" fmla="*/ 0 h 977"/>
                <a:gd name="T24" fmla="*/ 0 w 1240"/>
                <a:gd name="T25" fmla="*/ 344 h 977"/>
                <a:gd name="T26" fmla="*/ 0 w 1240"/>
                <a:gd name="T27" fmla="*/ 358 h 977"/>
                <a:gd name="T28" fmla="*/ 0 w 1240"/>
                <a:gd name="T29" fmla="*/ 364 h 977"/>
                <a:gd name="T30" fmla="*/ 0 w 1240"/>
                <a:gd name="T31" fmla="*/ 594 h 977"/>
                <a:gd name="T32" fmla="*/ 442 w 1240"/>
                <a:gd name="T33" fmla="*/ 925 h 977"/>
                <a:gd name="T34" fmla="*/ 509 w 1240"/>
                <a:gd name="T35" fmla="*/ 977 h 977"/>
                <a:gd name="T36" fmla="*/ 579 w 1240"/>
                <a:gd name="T37" fmla="*/ 908 h 977"/>
                <a:gd name="T38" fmla="*/ 509 w 1240"/>
                <a:gd name="T39" fmla="*/ 839 h 977"/>
                <a:gd name="T40" fmla="*/ 459 w 1240"/>
                <a:gd name="T41" fmla="*/ 860 h 977"/>
                <a:gd name="T42" fmla="*/ 66 w 1240"/>
                <a:gd name="T43" fmla="*/ 594 h 977"/>
                <a:gd name="T44" fmla="*/ 66 w 1240"/>
                <a:gd name="T45" fmla="*/ 502 h 977"/>
                <a:gd name="T46" fmla="*/ 620 w 1240"/>
                <a:gd name="T47" fmla="*/ 689 h 977"/>
                <a:gd name="T48" fmla="*/ 1173 w 1240"/>
                <a:gd name="T49" fmla="*/ 502 h 977"/>
                <a:gd name="T50" fmla="*/ 1173 w 1240"/>
                <a:gd name="T51" fmla="*/ 594 h 977"/>
                <a:gd name="T52" fmla="*/ 773 w 1240"/>
                <a:gd name="T53" fmla="*/ 861 h 977"/>
                <a:gd name="T54" fmla="*/ 722 w 1240"/>
                <a:gd name="T55" fmla="*/ 839 h 977"/>
                <a:gd name="T56" fmla="*/ 653 w 1240"/>
                <a:gd name="T57" fmla="*/ 908 h 977"/>
                <a:gd name="T58" fmla="*/ 722 w 1240"/>
                <a:gd name="T59" fmla="*/ 977 h 977"/>
                <a:gd name="T60" fmla="*/ 789 w 1240"/>
                <a:gd name="T61" fmla="*/ 926 h 977"/>
                <a:gd name="T62" fmla="*/ 1240 w 1240"/>
                <a:gd name="T63" fmla="*/ 594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0" h="977">
                  <a:moveTo>
                    <a:pt x="620" y="622"/>
                  </a:moveTo>
                  <a:lnTo>
                    <a:pt x="620" y="622"/>
                  </a:lnTo>
                  <a:cubicBezTo>
                    <a:pt x="320" y="622"/>
                    <a:pt x="66" y="495"/>
                    <a:pt x="66" y="344"/>
                  </a:cubicBezTo>
                  <a:cubicBezTo>
                    <a:pt x="66" y="193"/>
                    <a:pt x="320" y="65"/>
                    <a:pt x="620" y="65"/>
                  </a:cubicBezTo>
                  <a:cubicBezTo>
                    <a:pt x="920" y="65"/>
                    <a:pt x="1173" y="193"/>
                    <a:pt x="1173" y="344"/>
                  </a:cubicBezTo>
                  <a:cubicBezTo>
                    <a:pt x="1173" y="495"/>
                    <a:pt x="920" y="622"/>
                    <a:pt x="620" y="622"/>
                  </a:cubicBezTo>
                  <a:close/>
                  <a:moveTo>
                    <a:pt x="1240" y="594"/>
                  </a:moveTo>
                  <a:lnTo>
                    <a:pt x="1240" y="594"/>
                  </a:lnTo>
                  <a:lnTo>
                    <a:pt x="1240" y="364"/>
                  </a:lnTo>
                  <a:cubicBezTo>
                    <a:pt x="1240" y="362"/>
                    <a:pt x="1240" y="360"/>
                    <a:pt x="1240" y="358"/>
                  </a:cubicBezTo>
                  <a:cubicBezTo>
                    <a:pt x="1240" y="353"/>
                    <a:pt x="1240" y="348"/>
                    <a:pt x="1240" y="344"/>
                  </a:cubicBezTo>
                  <a:cubicBezTo>
                    <a:pt x="1240" y="150"/>
                    <a:pt x="968" y="0"/>
                    <a:pt x="620" y="0"/>
                  </a:cubicBezTo>
                  <a:cubicBezTo>
                    <a:pt x="272" y="0"/>
                    <a:pt x="0" y="150"/>
                    <a:pt x="0" y="344"/>
                  </a:cubicBezTo>
                  <a:cubicBezTo>
                    <a:pt x="0" y="348"/>
                    <a:pt x="0" y="353"/>
                    <a:pt x="0" y="358"/>
                  </a:cubicBezTo>
                  <a:cubicBezTo>
                    <a:pt x="0" y="360"/>
                    <a:pt x="0" y="362"/>
                    <a:pt x="0" y="364"/>
                  </a:cubicBezTo>
                  <a:lnTo>
                    <a:pt x="0" y="594"/>
                  </a:lnTo>
                  <a:cubicBezTo>
                    <a:pt x="0" y="749"/>
                    <a:pt x="182" y="882"/>
                    <a:pt x="442" y="925"/>
                  </a:cubicBezTo>
                  <a:cubicBezTo>
                    <a:pt x="450" y="955"/>
                    <a:pt x="477" y="977"/>
                    <a:pt x="509" y="977"/>
                  </a:cubicBezTo>
                  <a:cubicBezTo>
                    <a:pt x="548" y="977"/>
                    <a:pt x="579" y="946"/>
                    <a:pt x="579" y="908"/>
                  </a:cubicBezTo>
                  <a:cubicBezTo>
                    <a:pt x="579" y="870"/>
                    <a:pt x="548" y="839"/>
                    <a:pt x="509" y="839"/>
                  </a:cubicBezTo>
                  <a:cubicBezTo>
                    <a:pt x="490" y="839"/>
                    <a:pt x="472" y="847"/>
                    <a:pt x="459" y="860"/>
                  </a:cubicBezTo>
                  <a:cubicBezTo>
                    <a:pt x="231" y="824"/>
                    <a:pt x="66" y="715"/>
                    <a:pt x="66" y="594"/>
                  </a:cubicBezTo>
                  <a:lnTo>
                    <a:pt x="66" y="502"/>
                  </a:lnTo>
                  <a:cubicBezTo>
                    <a:pt x="168" y="613"/>
                    <a:pt x="375" y="689"/>
                    <a:pt x="620" y="689"/>
                  </a:cubicBezTo>
                  <a:cubicBezTo>
                    <a:pt x="865" y="689"/>
                    <a:pt x="1072" y="613"/>
                    <a:pt x="1173" y="502"/>
                  </a:cubicBezTo>
                  <a:lnTo>
                    <a:pt x="1173" y="594"/>
                  </a:lnTo>
                  <a:cubicBezTo>
                    <a:pt x="1173" y="717"/>
                    <a:pt x="1005" y="827"/>
                    <a:pt x="773" y="861"/>
                  </a:cubicBezTo>
                  <a:cubicBezTo>
                    <a:pt x="761" y="847"/>
                    <a:pt x="743" y="839"/>
                    <a:pt x="722" y="839"/>
                  </a:cubicBezTo>
                  <a:cubicBezTo>
                    <a:pt x="684" y="839"/>
                    <a:pt x="653" y="870"/>
                    <a:pt x="653" y="908"/>
                  </a:cubicBezTo>
                  <a:cubicBezTo>
                    <a:pt x="653" y="946"/>
                    <a:pt x="684" y="977"/>
                    <a:pt x="722" y="977"/>
                  </a:cubicBezTo>
                  <a:cubicBezTo>
                    <a:pt x="754" y="977"/>
                    <a:pt x="781" y="956"/>
                    <a:pt x="789" y="926"/>
                  </a:cubicBezTo>
                  <a:cubicBezTo>
                    <a:pt x="1054" y="885"/>
                    <a:pt x="1240" y="751"/>
                    <a:pt x="1240" y="594"/>
                  </a:cubicBezTo>
                  <a:close/>
                </a:path>
              </a:pathLst>
            </a:custGeom>
            <a:grpFill/>
            <a:ln w="0">
              <a:noFill/>
              <a:prstDash val="solid"/>
              <a:round/>
            </a:ln>
          </p:spPr>
          <p:txBody>
            <a:bodyPr/>
            <a:lstStyle/>
            <a:p>
              <a:pPr algn="ctr" defTabSz="511816" eaLnBrk="1" fontAlgn="ctr" hangingPunct="1">
                <a:defRPr/>
              </a:pPr>
              <a:endParaRPr kumimoji="0" lang="en-US" altLang="zh-CN" sz="7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32" name="组合 931"/>
          <p:cNvGrpSpPr>
            <a:grpSpLocks noChangeAspect="1"/>
          </p:cNvGrpSpPr>
          <p:nvPr>
            <p:custDataLst>
              <p:tags r:id="rId150"/>
            </p:custDataLst>
          </p:nvPr>
        </p:nvGrpSpPr>
        <p:grpSpPr bwMode="gray">
          <a:xfrm flipH="1">
            <a:off x="9936263" y="5643729"/>
            <a:ext cx="306942" cy="90802"/>
            <a:chOff x="4838700" y="3649662"/>
            <a:chExt cx="1044576" cy="309563"/>
          </a:xfrm>
          <a:solidFill>
            <a:srgbClr val="1AABE1"/>
          </a:solidFill>
        </p:grpSpPr>
        <p:sp>
          <p:nvSpPr>
            <p:cNvPr id="933" name="Freeform 224"/>
            <p:cNvSpPr>
              <a:spLocks noEditPoints="1"/>
            </p:cNvSpPr>
            <p:nvPr>
              <p:custDataLst>
                <p:tags r:id="rId231"/>
              </p:custDataLst>
            </p:nvPr>
          </p:nvSpPr>
          <p:spPr bwMode="gray">
            <a:xfrm>
              <a:off x="4838700" y="3649662"/>
              <a:ext cx="1044576" cy="309563"/>
            </a:xfrm>
            <a:custGeom>
              <a:avLst/>
              <a:gdLst>
                <a:gd name="T0" fmla="*/ 66 w 2431"/>
                <a:gd name="T1" fmla="*/ 66 h 712"/>
                <a:gd name="T2" fmla="*/ 66 w 2431"/>
                <a:gd name="T3" fmla="*/ 66 h 712"/>
                <a:gd name="T4" fmla="*/ 186 w 2431"/>
                <a:gd name="T5" fmla="*/ 66 h 712"/>
                <a:gd name="T6" fmla="*/ 186 w 2431"/>
                <a:gd name="T7" fmla="*/ 605 h 712"/>
                <a:gd name="T8" fmla="*/ 66 w 2431"/>
                <a:gd name="T9" fmla="*/ 605 h 712"/>
                <a:gd name="T10" fmla="*/ 66 w 2431"/>
                <a:gd name="T11" fmla="*/ 66 h 712"/>
                <a:gd name="T12" fmla="*/ 2364 w 2431"/>
                <a:gd name="T13" fmla="*/ 334 h 712"/>
                <a:gd name="T14" fmla="*/ 2364 w 2431"/>
                <a:gd name="T15" fmla="*/ 334 h 712"/>
                <a:gd name="T16" fmla="*/ 2250 w 2431"/>
                <a:gd name="T17" fmla="*/ 334 h 712"/>
                <a:gd name="T18" fmla="*/ 2250 w 2431"/>
                <a:gd name="T19" fmla="*/ 66 h 712"/>
                <a:gd name="T20" fmla="*/ 2364 w 2431"/>
                <a:gd name="T21" fmla="*/ 66 h 712"/>
                <a:gd name="T22" fmla="*/ 2364 w 2431"/>
                <a:gd name="T23" fmla="*/ 334 h 712"/>
                <a:gd name="T24" fmla="*/ 2250 w 2431"/>
                <a:gd name="T25" fmla="*/ 361 h 712"/>
                <a:gd name="T26" fmla="*/ 2250 w 2431"/>
                <a:gd name="T27" fmla="*/ 361 h 712"/>
                <a:gd name="T28" fmla="*/ 2364 w 2431"/>
                <a:gd name="T29" fmla="*/ 361 h 712"/>
                <a:gd name="T30" fmla="*/ 2364 w 2431"/>
                <a:gd name="T31" fmla="*/ 605 h 712"/>
                <a:gd name="T32" fmla="*/ 2250 w 2431"/>
                <a:gd name="T33" fmla="*/ 605 h 712"/>
                <a:gd name="T34" fmla="*/ 2250 w 2431"/>
                <a:gd name="T35" fmla="*/ 361 h 712"/>
                <a:gd name="T36" fmla="*/ 1315 w 2431"/>
                <a:gd name="T37" fmla="*/ 66 h 712"/>
                <a:gd name="T38" fmla="*/ 1315 w 2431"/>
                <a:gd name="T39" fmla="*/ 66 h 712"/>
                <a:gd name="T40" fmla="*/ 2223 w 2431"/>
                <a:gd name="T41" fmla="*/ 66 h 712"/>
                <a:gd name="T42" fmla="*/ 2223 w 2431"/>
                <a:gd name="T43" fmla="*/ 334 h 712"/>
                <a:gd name="T44" fmla="*/ 1315 w 2431"/>
                <a:gd name="T45" fmla="*/ 334 h 712"/>
                <a:gd name="T46" fmla="*/ 1315 w 2431"/>
                <a:gd name="T47" fmla="*/ 66 h 712"/>
                <a:gd name="T48" fmla="*/ 1288 w 2431"/>
                <a:gd name="T49" fmla="*/ 605 h 712"/>
                <a:gd name="T50" fmla="*/ 1288 w 2431"/>
                <a:gd name="T51" fmla="*/ 605 h 712"/>
                <a:gd name="T52" fmla="*/ 349 w 2431"/>
                <a:gd name="T53" fmla="*/ 605 h 712"/>
                <a:gd name="T54" fmla="*/ 349 w 2431"/>
                <a:gd name="T55" fmla="*/ 361 h 712"/>
                <a:gd name="T56" fmla="*/ 1288 w 2431"/>
                <a:gd name="T57" fmla="*/ 361 h 712"/>
                <a:gd name="T58" fmla="*/ 1288 w 2431"/>
                <a:gd name="T59" fmla="*/ 605 h 712"/>
                <a:gd name="T60" fmla="*/ 322 w 2431"/>
                <a:gd name="T61" fmla="*/ 605 h 712"/>
                <a:gd name="T62" fmla="*/ 322 w 2431"/>
                <a:gd name="T63" fmla="*/ 605 h 712"/>
                <a:gd name="T64" fmla="*/ 213 w 2431"/>
                <a:gd name="T65" fmla="*/ 605 h 712"/>
                <a:gd name="T66" fmla="*/ 213 w 2431"/>
                <a:gd name="T67" fmla="*/ 66 h 712"/>
                <a:gd name="T68" fmla="*/ 322 w 2431"/>
                <a:gd name="T69" fmla="*/ 66 h 712"/>
                <a:gd name="T70" fmla="*/ 322 w 2431"/>
                <a:gd name="T71" fmla="*/ 605 h 712"/>
                <a:gd name="T72" fmla="*/ 349 w 2431"/>
                <a:gd name="T73" fmla="*/ 66 h 712"/>
                <a:gd name="T74" fmla="*/ 349 w 2431"/>
                <a:gd name="T75" fmla="*/ 66 h 712"/>
                <a:gd name="T76" fmla="*/ 1288 w 2431"/>
                <a:gd name="T77" fmla="*/ 66 h 712"/>
                <a:gd name="T78" fmla="*/ 1288 w 2431"/>
                <a:gd name="T79" fmla="*/ 334 h 712"/>
                <a:gd name="T80" fmla="*/ 349 w 2431"/>
                <a:gd name="T81" fmla="*/ 334 h 712"/>
                <a:gd name="T82" fmla="*/ 349 w 2431"/>
                <a:gd name="T83" fmla="*/ 66 h 712"/>
                <a:gd name="T84" fmla="*/ 0 w 2431"/>
                <a:gd name="T85" fmla="*/ 672 h 712"/>
                <a:gd name="T86" fmla="*/ 0 w 2431"/>
                <a:gd name="T87" fmla="*/ 672 h 712"/>
                <a:gd name="T88" fmla="*/ 1799 w 2431"/>
                <a:gd name="T89" fmla="*/ 672 h 712"/>
                <a:gd name="T90" fmla="*/ 1861 w 2431"/>
                <a:gd name="T91" fmla="*/ 709 h 712"/>
                <a:gd name="T92" fmla="*/ 1930 w 2431"/>
                <a:gd name="T93" fmla="*/ 639 h 712"/>
                <a:gd name="T94" fmla="*/ 1861 w 2431"/>
                <a:gd name="T95" fmla="*/ 570 h 712"/>
                <a:gd name="T96" fmla="*/ 1801 w 2431"/>
                <a:gd name="T97" fmla="*/ 605 h 712"/>
                <a:gd name="T98" fmla="*/ 1315 w 2431"/>
                <a:gd name="T99" fmla="*/ 605 h 712"/>
                <a:gd name="T100" fmla="*/ 1315 w 2431"/>
                <a:gd name="T101" fmla="*/ 361 h 712"/>
                <a:gd name="T102" fmla="*/ 2223 w 2431"/>
                <a:gd name="T103" fmla="*/ 361 h 712"/>
                <a:gd name="T104" fmla="*/ 2223 w 2431"/>
                <a:gd name="T105" fmla="*/ 605 h 712"/>
                <a:gd name="T106" fmla="*/ 2145 w 2431"/>
                <a:gd name="T107" fmla="*/ 605 h 712"/>
                <a:gd name="T108" fmla="*/ 2086 w 2431"/>
                <a:gd name="T109" fmla="*/ 573 h 712"/>
                <a:gd name="T110" fmla="*/ 2017 w 2431"/>
                <a:gd name="T111" fmla="*/ 642 h 712"/>
                <a:gd name="T112" fmla="*/ 2086 w 2431"/>
                <a:gd name="T113" fmla="*/ 712 h 712"/>
                <a:gd name="T114" fmla="*/ 2149 w 2431"/>
                <a:gd name="T115" fmla="*/ 672 h 712"/>
                <a:gd name="T116" fmla="*/ 2431 w 2431"/>
                <a:gd name="T117" fmla="*/ 672 h 712"/>
                <a:gd name="T118" fmla="*/ 2431 w 2431"/>
                <a:gd name="T119" fmla="*/ 0 h 712"/>
                <a:gd name="T120" fmla="*/ 0 w 2431"/>
                <a:gd name="T121" fmla="*/ 0 h 712"/>
                <a:gd name="T122" fmla="*/ 0 w 2431"/>
                <a:gd name="T123" fmla="*/ 67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1" h="712">
                  <a:moveTo>
                    <a:pt x="66" y="66"/>
                  </a:moveTo>
                  <a:lnTo>
                    <a:pt x="66" y="66"/>
                  </a:lnTo>
                  <a:lnTo>
                    <a:pt x="186" y="66"/>
                  </a:lnTo>
                  <a:lnTo>
                    <a:pt x="186" y="605"/>
                  </a:lnTo>
                  <a:lnTo>
                    <a:pt x="66" y="605"/>
                  </a:lnTo>
                  <a:lnTo>
                    <a:pt x="66" y="66"/>
                  </a:lnTo>
                  <a:close/>
                  <a:moveTo>
                    <a:pt x="2364" y="334"/>
                  </a:moveTo>
                  <a:lnTo>
                    <a:pt x="2364" y="334"/>
                  </a:lnTo>
                  <a:lnTo>
                    <a:pt x="2250" y="334"/>
                  </a:lnTo>
                  <a:lnTo>
                    <a:pt x="2250" y="66"/>
                  </a:lnTo>
                  <a:lnTo>
                    <a:pt x="2364" y="66"/>
                  </a:lnTo>
                  <a:lnTo>
                    <a:pt x="2364" y="334"/>
                  </a:lnTo>
                  <a:close/>
                  <a:moveTo>
                    <a:pt x="2250" y="361"/>
                  </a:moveTo>
                  <a:lnTo>
                    <a:pt x="2250" y="361"/>
                  </a:lnTo>
                  <a:lnTo>
                    <a:pt x="2364" y="361"/>
                  </a:lnTo>
                  <a:lnTo>
                    <a:pt x="2364" y="605"/>
                  </a:lnTo>
                  <a:lnTo>
                    <a:pt x="2250" y="605"/>
                  </a:lnTo>
                  <a:lnTo>
                    <a:pt x="2250" y="361"/>
                  </a:lnTo>
                  <a:close/>
                  <a:moveTo>
                    <a:pt x="1315" y="66"/>
                  </a:moveTo>
                  <a:lnTo>
                    <a:pt x="1315" y="66"/>
                  </a:lnTo>
                  <a:lnTo>
                    <a:pt x="2223" y="66"/>
                  </a:lnTo>
                  <a:lnTo>
                    <a:pt x="2223" y="334"/>
                  </a:lnTo>
                  <a:lnTo>
                    <a:pt x="1315" y="334"/>
                  </a:lnTo>
                  <a:lnTo>
                    <a:pt x="1315" y="66"/>
                  </a:lnTo>
                  <a:close/>
                  <a:moveTo>
                    <a:pt x="1288" y="605"/>
                  </a:moveTo>
                  <a:lnTo>
                    <a:pt x="1288" y="605"/>
                  </a:lnTo>
                  <a:lnTo>
                    <a:pt x="349" y="605"/>
                  </a:lnTo>
                  <a:lnTo>
                    <a:pt x="349" y="361"/>
                  </a:lnTo>
                  <a:lnTo>
                    <a:pt x="1288" y="361"/>
                  </a:lnTo>
                  <a:lnTo>
                    <a:pt x="1288" y="605"/>
                  </a:lnTo>
                  <a:close/>
                  <a:moveTo>
                    <a:pt x="322" y="605"/>
                  </a:moveTo>
                  <a:lnTo>
                    <a:pt x="322" y="605"/>
                  </a:lnTo>
                  <a:lnTo>
                    <a:pt x="213" y="605"/>
                  </a:lnTo>
                  <a:lnTo>
                    <a:pt x="213" y="66"/>
                  </a:lnTo>
                  <a:lnTo>
                    <a:pt x="322" y="66"/>
                  </a:lnTo>
                  <a:lnTo>
                    <a:pt x="322" y="605"/>
                  </a:lnTo>
                  <a:close/>
                  <a:moveTo>
                    <a:pt x="349" y="66"/>
                  </a:moveTo>
                  <a:lnTo>
                    <a:pt x="349" y="66"/>
                  </a:lnTo>
                  <a:lnTo>
                    <a:pt x="1288" y="66"/>
                  </a:lnTo>
                  <a:lnTo>
                    <a:pt x="1288" y="334"/>
                  </a:lnTo>
                  <a:lnTo>
                    <a:pt x="349" y="334"/>
                  </a:lnTo>
                  <a:lnTo>
                    <a:pt x="349" y="66"/>
                  </a:lnTo>
                  <a:close/>
                  <a:moveTo>
                    <a:pt x="0" y="672"/>
                  </a:moveTo>
                  <a:lnTo>
                    <a:pt x="0" y="672"/>
                  </a:lnTo>
                  <a:lnTo>
                    <a:pt x="1799" y="672"/>
                  </a:lnTo>
                  <a:cubicBezTo>
                    <a:pt x="1811" y="694"/>
                    <a:pt x="1834" y="709"/>
                    <a:pt x="1861" y="709"/>
                  </a:cubicBezTo>
                  <a:cubicBezTo>
                    <a:pt x="1899" y="709"/>
                    <a:pt x="1930" y="678"/>
                    <a:pt x="1930" y="639"/>
                  </a:cubicBezTo>
                  <a:cubicBezTo>
                    <a:pt x="1930" y="601"/>
                    <a:pt x="1899" y="570"/>
                    <a:pt x="1861" y="570"/>
                  </a:cubicBezTo>
                  <a:cubicBezTo>
                    <a:pt x="1835" y="570"/>
                    <a:pt x="1813" y="584"/>
                    <a:pt x="1801" y="605"/>
                  </a:cubicBezTo>
                  <a:lnTo>
                    <a:pt x="1315" y="605"/>
                  </a:lnTo>
                  <a:lnTo>
                    <a:pt x="1315" y="361"/>
                  </a:lnTo>
                  <a:lnTo>
                    <a:pt x="2223" y="361"/>
                  </a:lnTo>
                  <a:lnTo>
                    <a:pt x="2223" y="605"/>
                  </a:lnTo>
                  <a:lnTo>
                    <a:pt x="2145" y="605"/>
                  </a:lnTo>
                  <a:cubicBezTo>
                    <a:pt x="2132" y="586"/>
                    <a:pt x="2111" y="573"/>
                    <a:pt x="2086" y="573"/>
                  </a:cubicBezTo>
                  <a:cubicBezTo>
                    <a:pt x="2048" y="573"/>
                    <a:pt x="2017" y="604"/>
                    <a:pt x="2017" y="642"/>
                  </a:cubicBezTo>
                  <a:cubicBezTo>
                    <a:pt x="2017" y="680"/>
                    <a:pt x="2048" y="712"/>
                    <a:pt x="2086" y="712"/>
                  </a:cubicBezTo>
                  <a:cubicBezTo>
                    <a:pt x="2114" y="712"/>
                    <a:pt x="2138" y="695"/>
                    <a:pt x="2149" y="672"/>
                  </a:cubicBezTo>
                  <a:lnTo>
                    <a:pt x="2431" y="672"/>
                  </a:lnTo>
                  <a:lnTo>
                    <a:pt x="2431" y="0"/>
                  </a:lnTo>
                  <a:lnTo>
                    <a:pt x="0" y="0"/>
                  </a:lnTo>
                  <a:lnTo>
                    <a:pt x="0" y="672"/>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4" name="Freeform 225"/>
            <p:cNvSpPr/>
            <p:nvPr>
              <p:custDataLst>
                <p:tags r:id="rId232"/>
              </p:custDataLst>
            </p:nvPr>
          </p:nvSpPr>
          <p:spPr bwMode="gray">
            <a:xfrm>
              <a:off x="4879975" y="3724275"/>
              <a:ext cx="25400" cy="25400"/>
            </a:xfrm>
            <a:custGeom>
              <a:avLst/>
              <a:gdLst>
                <a:gd name="T0" fmla="*/ 52 w 57"/>
                <a:gd name="T1" fmla="*/ 0 h 60"/>
                <a:gd name="T2" fmla="*/ 52 w 57"/>
                <a:gd name="T3" fmla="*/ 0 h 60"/>
                <a:gd name="T4" fmla="*/ 6 w 57"/>
                <a:gd name="T5" fmla="*/ 0 h 60"/>
                <a:gd name="T6" fmla="*/ 0 w 57"/>
                <a:gd name="T7" fmla="*/ 8 h 60"/>
                <a:gd name="T8" fmla="*/ 0 w 57"/>
                <a:gd name="T9" fmla="*/ 51 h 60"/>
                <a:gd name="T10" fmla="*/ 6 w 57"/>
                <a:gd name="T11" fmla="*/ 60 h 60"/>
                <a:gd name="T12" fmla="*/ 52 w 57"/>
                <a:gd name="T13" fmla="*/ 60 h 60"/>
                <a:gd name="T14" fmla="*/ 57 w 57"/>
                <a:gd name="T15" fmla="*/ 51 h 60"/>
                <a:gd name="T16" fmla="*/ 57 w 57"/>
                <a:gd name="T17" fmla="*/ 8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8"/>
                  </a:cubicBezTo>
                  <a:lnTo>
                    <a:pt x="0" y="51"/>
                  </a:lnTo>
                  <a:cubicBezTo>
                    <a:pt x="0" y="56"/>
                    <a:pt x="3" y="60"/>
                    <a:pt x="6" y="60"/>
                  </a:cubicBezTo>
                  <a:lnTo>
                    <a:pt x="52" y="60"/>
                  </a:lnTo>
                  <a:cubicBezTo>
                    <a:pt x="55" y="60"/>
                    <a:pt x="57" y="56"/>
                    <a:pt x="57" y="51"/>
                  </a:cubicBezTo>
                  <a:lnTo>
                    <a:pt x="57" y="8"/>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5" name="Freeform 226"/>
            <p:cNvSpPr/>
            <p:nvPr>
              <p:custDataLst>
                <p:tags r:id="rId233"/>
              </p:custDataLst>
            </p:nvPr>
          </p:nvSpPr>
          <p:spPr bwMode="gray">
            <a:xfrm>
              <a:off x="4879975" y="3848100"/>
              <a:ext cx="25400" cy="26988"/>
            </a:xfrm>
            <a:custGeom>
              <a:avLst/>
              <a:gdLst>
                <a:gd name="T0" fmla="*/ 52 w 57"/>
                <a:gd name="T1" fmla="*/ 0 h 60"/>
                <a:gd name="T2" fmla="*/ 52 w 57"/>
                <a:gd name="T3" fmla="*/ 0 h 60"/>
                <a:gd name="T4" fmla="*/ 6 w 57"/>
                <a:gd name="T5" fmla="*/ 0 h 60"/>
                <a:gd name="T6" fmla="*/ 0 w 57"/>
                <a:gd name="T7" fmla="*/ 9 h 60"/>
                <a:gd name="T8" fmla="*/ 0 w 57"/>
                <a:gd name="T9" fmla="*/ 52 h 60"/>
                <a:gd name="T10" fmla="*/ 6 w 57"/>
                <a:gd name="T11" fmla="*/ 60 h 60"/>
                <a:gd name="T12" fmla="*/ 52 w 57"/>
                <a:gd name="T13" fmla="*/ 60 h 60"/>
                <a:gd name="T14" fmla="*/ 57 w 57"/>
                <a:gd name="T15" fmla="*/ 52 h 60"/>
                <a:gd name="T16" fmla="*/ 57 w 57"/>
                <a:gd name="T17" fmla="*/ 9 h 60"/>
                <a:gd name="T18" fmla="*/ 52 w 57"/>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7" y="56"/>
                    <a:pt x="57" y="52"/>
                  </a:cubicBezTo>
                  <a:lnTo>
                    <a:pt x="57" y="9"/>
                  </a:lnTo>
                  <a:cubicBezTo>
                    <a:pt x="57"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6" name="Freeform 227"/>
            <p:cNvSpPr/>
            <p:nvPr>
              <p:custDataLst>
                <p:tags r:id="rId234"/>
              </p:custDataLst>
            </p:nvPr>
          </p:nvSpPr>
          <p:spPr bwMode="gray">
            <a:xfrm>
              <a:off x="5818188" y="3724275"/>
              <a:ext cx="25400" cy="25400"/>
            </a:xfrm>
            <a:custGeom>
              <a:avLst/>
              <a:gdLst>
                <a:gd name="T0" fmla="*/ 6 w 58"/>
                <a:gd name="T1" fmla="*/ 60 h 60"/>
                <a:gd name="T2" fmla="*/ 6 w 58"/>
                <a:gd name="T3" fmla="*/ 60 h 60"/>
                <a:gd name="T4" fmla="*/ 52 w 58"/>
                <a:gd name="T5" fmla="*/ 60 h 60"/>
                <a:gd name="T6" fmla="*/ 58 w 58"/>
                <a:gd name="T7" fmla="*/ 51 h 60"/>
                <a:gd name="T8" fmla="*/ 58 w 58"/>
                <a:gd name="T9" fmla="*/ 8 h 60"/>
                <a:gd name="T10" fmla="*/ 52 w 58"/>
                <a:gd name="T11" fmla="*/ 0 h 60"/>
                <a:gd name="T12" fmla="*/ 6 w 58"/>
                <a:gd name="T13" fmla="*/ 0 h 60"/>
                <a:gd name="T14" fmla="*/ 0 w 58"/>
                <a:gd name="T15" fmla="*/ 8 h 60"/>
                <a:gd name="T16" fmla="*/ 0 w 58"/>
                <a:gd name="T17" fmla="*/ 51 h 60"/>
                <a:gd name="T18" fmla="*/ 6 w 58"/>
                <a:gd name="T1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6" y="60"/>
                  </a:moveTo>
                  <a:lnTo>
                    <a:pt x="6" y="60"/>
                  </a:lnTo>
                  <a:lnTo>
                    <a:pt x="52" y="60"/>
                  </a:lnTo>
                  <a:cubicBezTo>
                    <a:pt x="55" y="60"/>
                    <a:pt x="58" y="56"/>
                    <a:pt x="58" y="51"/>
                  </a:cubicBezTo>
                  <a:lnTo>
                    <a:pt x="58" y="8"/>
                  </a:lnTo>
                  <a:cubicBezTo>
                    <a:pt x="58" y="4"/>
                    <a:pt x="55" y="0"/>
                    <a:pt x="52" y="0"/>
                  </a:cubicBezTo>
                  <a:lnTo>
                    <a:pt x="6" y="0"/>
                  </a:lnTo>
                  <a:cubicBezTo>
                    <a:pt x="3" y="0"/>
                    <a:pt x="0" y="4"/>
                    <a:pt x="0" y="8"/>
                  </a:cubicBezTo>
                  <a:lnTo>
                    <a:pt x="0" y="51"/>
                  </a:lnTo>
                  <a:cubicBezTo>
                    <a:pt x="0" y="56"/>
                    <a:pt x="3" y="60"/>
                    <a:pt x="6" y="6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7" name="Freeform 228"/>
            <p:cNvSpPr/>
            <p:nvPr>
              <p:custDataLst>
                <p:tags r:id="rId235"/>
              </p:custDataLst>
            </p:nvPr>
          </p:nvSpPr>
          <p:spPr bwMode="gray">
            <a:xfrm>
              <a:off x="5818188" y="3848100"/>
              <a:ext cx="25400" cy="26988"/>
            </a:xfrm>
            <a:custGeom>
              <a:avLst/>
              <a:gdLst>
                <a:gd name="T0" fmla="*/ 52 w 58"/>
                <a:gd name="T1" fmla="*/ 0 h 60"/>
                <a:gd name="T2" fmla="*/ 52 w 58"/>
                <a:gd name="T3" fmla="*/ 0 h 60"/>
                <a:gd name="T4" fmla="*/ 6 w 58"/>
                <a:gd name="T5" fmla="*/ 0 h 60"/>
                <a:gd name="T6" fmla="*/ 0 w 58"/>
                <a:gd name="T7" fmla="*/ 9 h 60"/>
                <a:gd name="T8" fmla="*/ 0 w 58"/>
                <a:gd name="T9" fmla="*/ 52 h 60"/>
                <a:gd name="T10" fmla="*/ 6 w 58"/>
                <a:gd name="T11" fmla="*/ 60 h 60"/>
                <a:gd name="T12" fmla="*/ 52 w 58"/>
                <a:gd name="T13" fmla="*/ 60 h 60"/>
                <a:gd name="T14" fmla="*/ 58 w 58"/>
                <a:gd name="T15" fmla="*/ 52 h 60"/>
                <a:gd name="T16" fmla="*/ 58 w 58"/>
                <a:gd name="T17" fmla="*/ 9 h 60"/>
                <a:gd name="T18" fmla="*/ 52 w 58"/>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60">
                  <a:moveTo>
                    <a:pt x="52" y="0"/>
                  </a:moveTo>
                  <a:lnTo>
                    <a:pt x="52" y="0"/>
                  </a:lnTo>
                  <a:lnTo>
                    <a:pt x="6" y="0"/>
                  </a:lnTo>
                  <a:cubicBezTo>
                    <a:pt x="3" y="0"/>
                    <a:pt x="0" y="4"/>
                    <a:pt x="0" y="9"/>
                  </a:cubicBezTo>
                  <a:lnTo>
                    <a:pt x="0" y="52"/>
                  </a:lnTo>
                  <a:cubicBezTo>
                    <a:pt x="0" y="56"/>
                    <a:pt x="3" y="60"/>
                    <a:pt x="6" y="60"/>
                  </a:cubicBezTo>
                  <a:lnTo>
                    <a:pt x="52" y="60"/>
                  </a:lnTo>
                  <a:cubicBezTo>
                    <a:pt x="55" y="60"/>
                    <a:pt x="58" y="56"/>
                    <a:pt x="58" y="52"/>
                  </a:cubicBezTo>
                  <a:lnTo>
                    <a:pt x="58" y="9"/>
                  </a:lnTo>
                  <a:cubicBezTo>
                    <a:pt x="58" y="4"/>
                    <a:pt x="55" y="0"/>
                    <a:pt x="52" y="0"/>
                  </a:cubicBez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8" name="Freeform 229"/>
            <p:cNvSpPr>
              <a:spLocks noEditPoints="1"/>
            </p:cNvSpPr>
            <p:nvPr>
              <p:custDataLst>
                <p:tags r:id="rId236"/>
              </p:custDataLst>
            </p:nvPr>
          </p:nvSpPr>
          <p:spPr bwMode="gray">
            <a:xfrm>
              <a:off x="501332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9" name="Freeform 230"/>
            <p:cNvSpPr>
              <a:spLocks noEditPoints="1"/>
            </p:cNvSpPr>
            <p:nvPr>
              <p:custDataLst>
                <p:tags r:id="rId237"/>
              </p:custDataLst>
            </p:nvPr>
          </p:nvSpPr>
          <p:spPr bwMode="gray">
            <a:xfrm>
              <a:off x="5068888"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0" name="Freeform 231"/>
            <p:cNvSpPr>
              <a:spLocks noEditPoints="1"/>
            </p:cNvSpPr>
            <p:nvPr>
              <p:custDataLst>
                <p:tags r:id="rId238"/>
              </p:custDataLst>
            </p:nvPr>
          </p:nvSpPr>
          <p:spPr bwMode="gray">
            <a:xfrm>
              <a:off x="5143500"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1" name="Freeform 232"/>
            <p:cNvSpPr>
              <a:spLocks noEditPoints="1"/>
            </p:cNvSpPr>
            <p:nvPr>
              <p:custDataLst>
                <p:tags r:id="rId239"/>
              </p:custDataLst>
            </p:nvPr>
          </p:nvSpPr>
          <p:spPr bwMode="gray">
            <a:xfrm>
              <a:off x="51990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2" name="Freeform 233"/>
            <p:cNvSpPr>
              <a:spLocks noEditPoints="1"/>
            </p:cNvSpPr>
            <p:nvPr>
              <p:custDataLst>
                <p:tags r:id="rId240"/>
              </p:custDataLst>
            </p:nvPr>
          </p:nvSpPr>
          <p:spPr bwMode="gray">
            <a:xfrm>
              <a:off x="5273675" y="3711575"/>
              <a:ext cx="42863"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5" y="96"/>
                    <a:pt x="55" y="85"/>
                  </a:cubicBezTo>
                  <a:cubicBezTo>
                    <a:pt x="55"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3" name="Freeform 234"/>
            <p:cNvSpPr>
              <a:spLocks noEditPoints="1"/>
            </p:cNvSpPr>
            <p:nvPr>
              <p:custDataLst>
                <p:tags r:id="rId241"/>
              </p:custDataLst>
            </p:nvPr>
          </p:nvSpPr>
          <p:spPr bwMode="gray">
            <a:xfrm>
              <a:off x="5329238" y="3711575"/>
              <a:ext cx="44450" cy="49213"/>
            </a:xfrm>
            <a:custGeom>
              <a:avLst/>
              <a:gdLst>
                <a:gd name="T0" fmla="*/ 75 w 103"/>
                <a:gd name="T1" fmla="*/ 104 h 115"/>
                <a:gd name="T2" fmla="*/ 75 w 103"/>
                <a:gd name="T3" fmla="*/ 104 h 115"/>
                <a:gd name="T4" fmla="*/ 55 w 103"/>
                <a:gd name="T5" fmla="*/ 85 h 115"/>
                <a:gd name="T6" fmla="*/ 75 w 103"/>
                <a:gd name="T7" fmla="*/ 65 h 115"/>
                <a:gd name="T8" fmla="*/ 95 w 103"/>
                <a:gd name="T9" fmla="*/ 85 h 115"/>
                <a:gd name="T10" fmla="*/ 75 w 103"/>
                <a:gd name="T11" fmla="*/ 104 h 115"/>
                <a:gd name="T12" fmla="*/ 28 w 103"/>
                <a:gd name="T13" fmla="*/ 104 h 115"/>
                <a:gd name="T14" fmla="*/ 28 w 103"/>
                <a:gd name="T15" fmla="*/ 104 h 115"/>
                <a:gd name="T16" fmla="*/ 9 w 103"/>
                <a:gd name="T17" fmla="*/ 85 h 115"/>
                <a:gd name="T18" fmla="*/ 28 w 103"/>
                <a:gd name="T19" fmla="*/ 65 h 115"/>
                <a:gd name="T20" fmla="*/ 48 w 103"/>
                <a:gd name="T21" fmla="*/ 85 h 115"/>
                <a:gd name="T22" fmla="*/ 28 w 103"/>
                <a:gd name="T23" fmla="*/ 104 h 115"/>
                <a:gd name="T24" fmla="*/ 15 w 103"/>
                <a:gd name="T25" fmla="*/ 20 h 115"/>
                <a:gd name="T26" fmla="*/ 15 w 103"/>
                <a:gd name="T27" fmla="*/ 20 h 115"/>
                <a:gd name="T28" fmla="*/ 41 w 103"/>
                <a:gd name="T29" fmla="*/ 20 h 115"/>
                <a:gd name="T30" fmla="*/ 41 w 103"/>
                <a:gd name="T31" fmla="*/ 47 h 115"/>
                <a:gd name="T32" fmla="*/ 15 w 103"/>
                <a:gd name="T33" fmla="*/ 47 h 115"/>
                <a:gd name="T34" fmla="*/ 15 w 103"/>
                <a:gd name="T35" fmla="*/ 20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 name="T60" fmla="*/ 0 w 103"/>
                <a:gd name="T61" fmla="*/ 0 h 115"/>
                <a:gd name="T62" fmla="*/ 0 w 103"/>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75" y="104"/>
                  </a:moveTo>
                  <a:lnTo>
                    <a:pt x="75" y="104"/>
                  </a:lnTo>
                  <a:cubicBezTo>
                    <a:pt x="64" y="104"/>
                    <a:pt x="55" y="96"/>
                    <a:pt x="55" y="85"/>
                  </a:cubicBezTo>
                  <a:cubicBezTo>
                    <a:pt x="55" y="74"/>
                    <a:pt x="64" y="65"/>
                    <a:pt x="75" y="65"/>
                  </a:cubicBezTo>
                  <a:cubicBezTo>
                    <a:pt x="86" y="65"/>
                    <a:pt x="95" y="74"/>
                    <a:pt x="95" y="85"/>
                  </a:cubicBezTo>
                  <a:cubicBezTo>
                    <a:pt x="95" y="96"/>
                    <a:pt x="86" y="104"/>
                    <a:pt x="75" y="104"/>
                  </a:cubicBezTo>
                  <a:close/>
                  <a:moveTo>
                    <a:pt x="28" y="104"/>
                  </a:moveTo>
                  <a:lnTo>
                    <a:pt x="28" y="104"/>
                  </a:lnTo>
                  <a:cubicBezTo>
                    <a:pt x="17" y="104"/>
                    <a:pt x="9" y="96"/>
                    <a:pt x="9" y="85"/>
                  </a:cubicBezTo>
                  <a:cubicBezTo>
                    <a:pt x="9" y="74"/>
                    <a:pt x="17" y="65"/>
                    <a:pt x="28" y="65"/>
                  </a:cubicBezTo>
                  <a:cubicBezTo>
                    <a:pt x="39" y="65"/>
                    <a:pt x="48" y="74"/>
                    <a:pt x="48" y="85"/>
                  </a:cubicBezTo>
                  <a:cubicBezTo>
                    <a:pt x="48" y="96"/>
                    <a:pt x="39" y="104"/>
                    <a:pt x="28" y="104"/>
                  </a:cubicBezTo>
                  <a:close/>
                  <a:moveTo>
                    <a:pt x="15" y="20"/>
                  </a:moveTo>
                  <a:lnTo>
                    <a:pt x="15" y="20"/>
                  </a:lnTo>
                  <a:lnTo>
                    <a:pt x="41" y="20"/>
                  </a:lnTo>
                  <a:lnTo>
                    <a:pt x="41" y="47"/>
                  </a:lnTo>
                  <a:lnTo>
                    <a:pt x="15" y="47"/>
                  </a:lnTo>
                  <a:lnTo>
                    <a:pt x="15" y="20"/>
                  </a:ln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4" name="Freeform 235"/>
            <p:cNvSpPr>
              <a:spLocks noEditPoints="1"/>
            </p:cNvSpPr>
            <p:nvPr>
              <p:custDataLst>
                <p:tags r:id="rId242"/>
              </p:custDataLst>
            </p:nvPr>
          </p:nvSpPr>
          <p:spPr bwMode="gray">
            <a:xfrm>
              <a:off x="501332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5" name="Freeform 236"/>
            <p:cNvSpPr>
              <a:spLocks noEditPoints="1"/>
            </p:cNvSpPr>
            <p:nvPr>
              <p:custDataLst>
                <p:tags r:id="rId243"/>
              </p:custDataLst>
            </p:nvPr>
          </p:nvSpPr>
          <p:spPr bwMode="gray">
            <a:xfrm>
              <a:off x="5068888" y="3836988"/>
              <a:ext cx="44450" cy="49213"/>
            </a:xfrm>
            <a:custGeom>
              <a:avLst/>
              <a:gdLst>
                <a:gd name="T0" fmla="*/ 75 w 102"/>
                <a:gd name="T1" fmla="*/ 104 h 115"/>
                <a:gd name="T2" fmla="*/ 75 w 102"/>
                <a:gd name="T3" fmla="*/ 104 h 115"/>
                <a:gd name="T4" fmla="*/ 55 w 102"/>
                <a:gd name="T5" fmla="*/ 84 h 115"/>
                <a:gd name="T6" fmla="*/ 75 w 102"/>
                <a:gd name="T7" fmla="*/ 65 h 115"/>
                <a:gd name="T8" fmla="*/ 94 w 102"/>
                <a:gd name="T9" fmla="*/ 84 h 115"/>
                <a:gd name="T10" fmla="*/ 75 w 102"/>
                <a:gd name="T11" fmla="*/ 104 h 115"/>
                <a:gd name="T12" fmla="*/ 28 w 102"/>
                <a:gd name="T13" fmla="*/ 104 h 115"/>
                <a:gd name="T14" fmla="*/ 28 w 102"/>
                <a:gd name="T15" fmla="*/ 104 h 115"/>
                <a:gd name="T16" fmla="*/ 8 w 102"/>
                <a:gd name="T17" fmla="*/ 84 h 115"/>
                <a:gd name="T18" fmla="*/ 28 w 102"/>
                <a:gd name="T19" fmla="*/ 65 h 115"/>
                <a:gd name="T20" fmla="*/ 48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5" y="104"/>
                  </a:moveTo>
                  <a:lnTo>
                    <a:pt x="75" y="104"/>
                  </a:lnTo>
                  <a:cubicBezTo>
                    <a:pt x="64" y="104"/>
                    <a:pt x="55" y="95"/>
                    <a:pt x="55" y="84"/>
                  </a:cubicBezTo>
                  <a:cubicBezTo>
                    <a:pt x="55" y="73"/>
                    <a:pt x="64" y="65"/>
                    <a:pt x="75" y="65"/>
                  </a:cubicBezTo>
                  <a:cubicBezTo>
                    <a:pt x="85" y="65"/>
                    <a:pt x="94" y="73"/>
                    <a:pt x="94" y="84"/>
                  </a:cubicBezTo>
                  <a:cubicBezTo>
                    <a:pt x="94" y="95"/>
                    <a:pt x="85" y="104"/>
                    <a:pt x="75" y="104"/>
                  </a:cubicBezTo>
                  <a:close/>
                  <a:moveTo>
                    <a:pt x="28" y="104"/>
                  </a:moveTo>
                  <a:lnTo>
                    <a:pt x="28" y="104"/>
                  </a:lnTo>
                  <a:cubicBezTo>
                    <a:pt x="17" y="104"/>
                    <a:pt x="8" y="95"/>
                    <a:pt x="8" y="84"/>
                  </a:cubicBezTo>
                  <a:cubicBezTo>
                    <a:pt x="8" y="73"/>
                    <a:pt x="17" y="65"/>
                    <a:pt x="28" y="65"/>
                  </a:cubicBezTo>
                  <a:cubicBezTo>
                    <a:pt x="39" y="65"/>
                    <a:pt x="48" y="73"/>
                    <a:pt x="48" y="84"/>
                  </a:cubicBezTo>
                  <a:cubicBezTo>
                    <a:pt x="48"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6" name="Freeform 237"/>
            <p:cNvSpPr>
              <a:spLocks noEditPoints="1"/>
            </p:cNvSpPr>
            <p:nvPr>
              <p:custDataLst>
                <p:tags r:id="rId244"/>
              </p:custDataLst>
            </p:nvPr>
          </p:nvSpPr>
          <p:spPr bwMode="gray">
            <a:xfrm>
              <a:off x="5143500"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9" y="65"/>
                    <a:pt x="47" y="73"/>
                    <a:pt x="47" y="84"/>
                  </a:cubicBezTo>
                  <a:cubicBezTo>
                    <a:pt x="47" y="95"/>
                    <a:pt x="39" y="104"/>
                    <a:pt x="28" y="104"/>
                  </a:cubicBezTo>
                  <a:close/>
                  <a:moveTo>
                    <a:pt x="14" y="20"/>
                  </a:moveTo>
                  <a:lnTo>
                    <a:pt x="14" y="20"/>
                  </a:lnTo>
                  <a:lnTo>
                    <a:pt x="41" y="20"/>
                  </a:lnTo>
                  <a:lnTo>
                    <a:pt x="41" y="46"/>
                  </a:lnTo>
                  <a:lnTo>
                    <a:pt x="14" y="46"/>
                  </a:lnTo>
                  <a:lnTo>
                    <a:pt x="14" y="20"/>
                  </a:ln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7" name="Freeform 238"/>
            <p:cNvSpPr>
              <a:spLocks noEditPoints="1"/>
            </p:cNvSpPr>
            <p:nvPr>
              <p:custDataLst>
                <p:tags r:id="rId245"/>
              </p:custDataLst>
            </p:nvPr>
          </p:nvSpPr>
          <p:spPr bwMode="gray">
            <a:xfrm>
              <a:off x="5199063"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8" name="Freeform 239"/>
            <p:cNvSpPr>
              <a:spLocks noEditPoints="1"/>
            </p:cNvSpPr>
            <p:nvPr>
              <p:custDataLst>
                <p:tags r:id="rId246"/>
              </p:custDataLst>
            </p:nvPr>
          </p:nvSpPr>
          <p:spPr bwMode="gray">
            <a:xfrm>
              <a:off x="52736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0 w 102"/>
                <a:gd name="T29" fmla="*/ 20 h 115"/>
                <a:gd name="T30" fmla="*/ 40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0" y="20"/>
                  </a:lnTo>
                  <a:lnTo>
                    <a:pt x="40"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9" name="Freeform 240"/>
            <p:cNvSpPr>
              <a:spLocks noEditPoints="1"/>
            </p:cNvSpPr>
            <p:nvPr>
              <p:custDataLst>
                <p:tags r:id="rId247"/>
              </p:custDataLst>
            </p:nvPr>
          </p:nvSpPr>
          <p:spPr bwMode="gray">
            <a:xfrm>
              <a:off x="5329238" y="3836988"/>
              <a:ext cx="44450" cy="49213"/>
            </a:xfrm>
            <a:custGeom>
              <a:avLst/>
              <a:gdLst>
                <a:gd name="T0" fmla="*/ 75 w 103"/>
                <a:gd name="T1" fmla="*/ 104 h 115"/>
                <a:gd name="T2" fmla="*/ 75 w 103"/>
                <a:gd name="T3" fmla="*/ 104 h 115"/>
                <a:gd name="T4" fmla="*/ 55 w 103"/>
                <a:gd name="T5" fmla="*/ 84 h 115"/>
                <a:gd name="T6" fmla="*/ 75 w 103"/>
                <a:gd name="T7" fmla="*/ 65 h 115"/>
                <a:gd name="T8" fmla="*/ 95 w 103"/>
                <a:gd name="T9" fmla="*/ 84 h 115"/>
                <a:gd name="T10" fmla="*/ 75 w 103"/>
                <a:gd name="T11" fmla="*/ 104 h 115"/>
                <a:gd name="T12" fmla="*/ 28 w 103"/>
                <a:gd name="T13" fmla="*/ 104 h 115"/>
                <a:gd name="T14" fmla="*/ 28 w 103"/>
                <a:gd name="T15" fmla="*/ 104 h 115"/>
                <a:gd name="T16" fmla="*/ 9 w 103"/>
                <a:gd name="T17" fmla="*/ 84 h 115"/>
                <a:gd name="T18" fmla="*/ 28 w 103"/>
                <a:gd name="T19" fmla="*/ 65 h 115"/>
                <a:gd name="T20" fmla="*/ 48 w 103"/>
                <a:gd name="T21" fmla="*/ 84 h 115"/>
                <a:gd name="T22" fmla="*/ 28 w 103"/>
                <a:gd name="T23" fmla="*/ 104 h 115"/>
                <a:gd name="T24" fmla="*/ 15 w 103"/>
                <a:gd name="T25" fmla="*/ 20 h 115"/>
                <a:gd name="T26" fmla="*/ 15 w 103"/>
                <a:gd name="T27" fmla="*/ 20 h 115"/>
                <a:gd name="T28" fmla="*/ 41 w 103"/>
                <a:gd name="T29" fmla="*/ 20 h 115"/>
                <a:gd name="T30" fmla="*/ 41 w 103"/>
                <a:gd name="T31" fmla="*/ 46 h 115"/>
                <a:gd name="T32" fmla="*/ 15 w 103"/>
                <a:gd name="T33" fmla="*/ 46 h 115"/>
                <a:gd name="T34" fmla="*/ 15 w 103"/>
                <a:gd name="T35" fmla="*/ 20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75" y="104"/>
                  </a:moveTo>
                  <a:lnTo>
                    <a:pt x="75" y="104"/>
                  </a:lnTo>
                  <a:cubicBezTo>
                    <a:pt x="64" y="104"/>
                    <a:pt x="55" y="95"/>
                    <a:pt x="55" y="84"/>
                  </a:cubicBezTo>
                  <a:cubicBezTo>
                    <a:pt x="55" y="73"/>
                    <a:pt x="64" y="65"/>
                    <a:pt x="75" y="65"/>
                  </a:cubicBezTo>
                  <a:cubicBezTo>
                    <a:pt x="86" y="65"/>
                    <a:pt x="95" y="73"/>
                    <a:pt x="95" y="84"/>
                  </a:cubicBezTo>
                  <a:cubicBezTo>
                    <a:pt x="95" y="95"/>
                    <a:pt x="86" y="104"/>
                    <a:pt x="75" y="104"/>
                  </a:cubicBezTo>
                  <a:close/>
                  <a:moveTo>
                    <a:pt x="28" y="104"/>
                  </a:moveTo>
                  <a:lnTo>
                    <a:pt x="28" y="104"/>
                  </a:lnTo>
                  <a:cubicBezTo>
                    <a:pt x="17" y="104"/>
                    <a:pt x="9" y="95"/>
                    <a:pt x="9" y="84"/>
                  </a:cubicBezTo>
                  <a:cubicBezTo>
                    <a:pt x="9" y="73"/>
                    <a:pt x="17" y="65"/>
                    <a:pt x="28" y="65"/>
                  </a:cubicBezTo>
                  <a:cubicBezTo>
                    <a:pt x="39" y="65"/>
                    <a:pt x="48" y="73"/>
                    <a:pt x="48" y="84"/>
                  </a:cubicBezTo>
                  <a:cubicBezTo>
                    <a:pt x="48" y="95"/>
                    <a:pt x="39" y="104"/>
                    <a:pt x="28" y="104"/>
                  </a:cubicBezTo>
                  <a:close/>
                  <a:moveTo>
                    <a:pt x="15" y="20"/>
                  </a:moveTo>
                  <a:lnTo>
                    <a:pt x="15" y="20"/>
                  </a:lnTo>
                  <a:lnTo>
                    <a:pt x="41" y="20"/>
                  </a:lnTo>
                  <a:lnTo>
                    <a:pt x="41" y="46"/>
                  </a:lnTo>
                  <a:lnTo>
                    <a:pt x="15" y="46"/>
                  </a:lnTo>
                  <a:lnTo>
                    <a:pt x="15" y="20"/>
                  </a:ln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0" name="Freeform 241"/>
            <p:cNvSpPr>
              <a:spLocks noEditPoints="1"/>
            </p:cNvSpPr>
            <p:nvPr>
              <p:custDataLst>
                <p:tags r:id="rId248"/>
              </p:custDataLst>
            </p:nvPr>
          </p:nvSpPr>
          <p:spPr bwMode="gray">
            <a:xfrm>
              <a:off x="5419725" y="3711575"/>
              <a:ext cx="44450" cy="49213"/>
            </a:xfrm>
            <a:custGeom>
              <a:avLst/>
              <a:gdLst>
                <a:gd name="T0" fmla="*/ 27 w 102"/>
                <a:gd name="T1" fmla="*/ 65 h 115"/>
                <a:gd name="T2" fmla="*/ 27 w 102"/>
                <a:gd name="T3" fmla="*/ 65 h 115"/>
                <a:gd name="T4" fmla="*/ 47 w 102"/>
                <a:gd name="T5" fmla="*/ 85 h 115"/>
                <a:gd name="T6" fmla="*/ 27 w 102"/>
                <a:gd name="T7" fmla="*/ 104 h 115"/>
                <a:gd name="T8" fmla="*/ 8 w 102"/>
                <a:gd name="T9" fmla="*/ 85 h 115"/>
                <a:gd name="T10" fmla="*/ 27 w 102"/>
                <a:gd name="T11" fmla="*/ 65 h 115"/>
                <a:gd name="T12" fmla="*/ 14 w 102"/>
                <a:gd name="T13" fmla="*/ 20 h 115"/>
                <a:gd name="T14" fmla="*/ 14 w 102"/>
                <a:gd name="T15" fmla="*/ 20 h 115"/>
                <a:gd name="T16" fmla="*/ 40 w 102"/>
                <a:gd name="T17" fmla="*/ 20 h 115"/>
                <a:gd name="T18" fmla="*/ 40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4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7" y="65"/>
                  </a:moveTo>
                  <a:lnTo>
                    <a:pt x="27" y="65"/>
                  </a:lnTo>
                  <a:cubicBezTo>
                    <a:pt x="38" y="65"/>
                    <a:pt x="47" y="74"/>
                    <a:pt x="47" y="85"/>
                  </a:cubicBezTo>
                  <a:cubicBezTo>
                    <a:pt x="47" y="96"/>
                    <a:pt x="38" y="104"/>
                    <a:pt x="27" y="104"/>
                  </a:cubicBezTo>
                  <a:cubicBezTo>
                    <a:pt x="17" y="104"/>
                    <a:pt x="8" y="96"/>
                    <a:pt x="8" y="85"/>
                  </a:cubicBezTo>
                  <a:cubicBezTo>
                    <a:pt x="8" y="74"/>
                    <a:pt x="17" y="65"/>
                    <a:pt x="27" y="65"/>
                  </a:cubicBezTo>
                  <a:close/>
                  <a:moveTo>
                    <a:pt x="14" y="20"/>
                  </a:moveTo>
                  <a:lnTo>
                    <a:pt x="14" y="20"/>
                  </a:lnTo>
                  <a:lnTo>
                    <a:pt x="40" y="20"/>
                  </a:lnTo>
                  <a:lnTo>
                    <a:pt x="40" y="47"/>
                  </a:lnTo>
                  <a:lnTo>
                    <a:pt x="14" y="47"/>
                  </a:lnTo>
                  <a:lnTo>
                    <a:pt x="14" y="20"/>
                  </a:lnTo>
                  <a:close/>
                  <a:moveTo>
                    <a:pt x="74" y="65"/>
                  </a:moveTo>
                  <a:lnTo>
                    <a:pt x="74" y="65"/>
                  </a:lnTo>
                  <a:cubicBezTo>
                    <a:pt x="85" y="65"/>
                    <a:pt x="94" y="74"/>
                    <a:pt x="94" y="85"/>
                  </a:cubicBezTo>
                  <a:cubicBezTo>
                    <a:pt x="94" y="96"/>
                    <a:pt x="85" y="104"/>
                    <a:pt x="74" y="104"/>
                  </a:cubicBezTo>
                  <a:cubicBezTo>
                    <a:pt x="63" y="104"/>
                    <a:pt x="54" y="96"/>
                    <a:pt x="54" y="85"/>
                  </a:cubicBezTo>
                  <a:cubicBezTo>
                    <a:pt x="54" y="74"/>
                    <a:pt x="63"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1" name="Freeform 242"/>
            <p:cNvSpPr>
              <a:spLocks noEditPoints="1"/>
            </p:cNvSpPr>
            <p:nvPr>
              <p:custDataLst>
                <p:tags r:id="rId249"/>
              </p:custDataLst>
            </p:nvPr>
          </p:nvSpPr>
          <p:spPr bwMode="gray">
            <a:xfrm>
              <a:off x="5476875" y="3711575"/>
              <a:ext cx="44450" cy="49213"/>
            </a:xfrm>
            <a:custGeom>
              <a:avLst/>
              <a:gdLst>
                <a:gd name="T0" fmla="*/ 28 w 103"/>
                <a:gd name="T1" fmla="*/ 65 h 115"/>
                <a:gd name="T2" fmla="*/ 28 w 103"/>
                <a:gd name="T3" fmla="*/ 65 h 115"/>
                <a:gd name="T4" fmla="*/ 48 w 103"/>
                <a:gd name="T5" fmla="*/ 85 h 115"/>
                <a:gd name="T6" fmla="*/ 28 w 103"/>
                <a:gd name="T7" fmla="*/ 104 h 115"/>
                <a:gd name="T8" fmla="*/ 9 w 103"/>
                <a:gd name="T9" fmla="*/ 85 h 115"/>
                <a:gd name="T10" fmla="*/ 28 w 103"/>
                <a:gd name="T11" fmla="*/ 65 h 115"/>
                <a:gd name="T12" fmla="*/ 15 w 103"/>
                <a:gd name="T13" fmla="*/ 20 h 115"/>
                <a:gd name="T14" fmla="*/ 15 w 103"/>
                <a:gd name="T15" fmla="*/ 20 h 115"/>
                <a:gd name="T16" fmla="*/ 41 w 103"/>
                <a:gd name="T17" fmla="*/ 20 h 115"/>
                <a:gd name="T18" fmla="*/ 41 w 103"/>
                <a:gd name="T19" fmla="*/ 47 h 115"/>
                <a:gd name="T20" fmla="*/ 15 w 103"/>
                <a:gd name="T21" fmla="*/ 47 h 115"/>
                <a:gd name="T22" fmla="*/ 15 w 103"/>
                <a:gd name="T23" fmla="*/ 20 h 115"/>
                <a:gd name="T24" fmla="*/ 75 w 103"/>
                <a:gd name="T25" fmla="*/ 65 h 115"/>
                <a:gd name="T26" fmla="*/ 75 w 103"/>
                <a:gd name="T27" fmla="*/ 65 h 115"/>
                <a:gd name="T28" fmla="*/ 94 w 103"/>
                <a:gd name="T29" fmla="*/ 85 h 115"/>
                <a:gd name="T30" fmla="*/ 75 w 103"/>
                <a:gd name="T31" fmla="*/ 104 h 115"/>
                <a:gd name="T32" fmla="*/ 55 w 103"/>
                <a:gd name="T33" fmla="*/ 85 h 115"/>
                <a:gd name="T34" fmla="*/ 75 w 103"/>
                <a:gd name="T35" fmla="*/ 65 h 115"/>
                <a:gd name="T36" fmla="*/ 63 w 103"/>
                <a:gd name="T37" fmla="*/ 20 h 115"/>
                <a:gd name="T38" fmla="*/ 63 w 103"/>
                <a:gd name="T39" fmla="*/ 20 h 115"/>
                <a:gd name="T40" fmla="*/ 90 w 103"/>
                <a:gd name="T41" fmla="*/ 20 h 115"/>
                <a:gd name="T42" fmla="*/ 90 w 103"/>
                <a:gd name="T43" fmla="*/ 47 h 115"/>
                <a:gd name="T44" fmla="*/ 63 w 103"/>
                <a:gd name="T45" fmla="*/ 47 h 115"/>
                <a:gd name="T46" fmla="*/ 63 w 103"/>
                <a:gd name="T47" fmla="*/ 20 h 115"/>
                <a:gd name="T48" fmla="*/ 0 w 103"/>
                <a:gd name="T49" fmla="*/ 115 h 115"/>
                <a:gd name="T50" fmla="*/ 0 w 103"/>
                <a:gd name="T51" fmla="*/ 115 h 115"/>
                <a:gd name="T52" fmla="*/ 103 w 103"/>
                <a:gd name="T53" fmla="*/ 115 h 115"/>
                <a:gd name="T54" fmla="*/ 103 w 103"/>
                <a:gd name="T55" fmla="*/ 0 h 115"/>
                <a:gd name="T56" fmla="*/ 0 w 103"/>
                <a:gd name="T57" fmla="*/ 0 h 115"/>
                <a:gd name="T58" fmla="*/ 0 w 103"/>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5">
                  <a:moveTo>
                    <a:pt x="28" y="65"/>
                  </a:moveTo>
                  <a:lnTo>
                    <a:pt x="28" y="65"/>
                  </a:lnTo>
                  <a:cubicBezTo>
                    <a:pt x="39" y="65"/>
                    <a:pt x="48" y="74"/>
                    <a:pt x="48" y="85"/>
                  </a:cubicBezTo>
                  <a:cubicBezTo>
                    <a:pt x="48" y="96"/>
                    <a:pt x="39" y="104"/>
                    <a:pt x="28" y="104"/>
                  </a:cubicBezTo>
                  <a:cubicBezTo>
                    <a:pt x="17" y="104"/>
                    <a:pt x="9" y="96"/>
                    <a:pt x="9" y="85"/>
                  </a:cubicBezTo>
                  <a:cubicBezTo>
                    <a:pt x="9" y="74"/>
                    <a:pt x="17" y="65"/>
                    <a:pt x="28" y="65"/>
                  </a:cubicBezTo>
                  <a:close/>
                  <a:moveTo>
                    <a:pt x="15" y="20"/>
                  </a:moveTo>
                  <a:lnTo>
                    <a:pt x="15" y="20"/>
                  </a:lnTo>
                  <a:lnTo>
                    <a:pt x="41" y="20"/>
                  </a:lnTo>
                  <a:lnTo>
                    <a:pt x="41" y="47"/>
                  </a:lnTo>
                  <a:lnTo>
                    <a:pt x="15" y="47"/>
                  </a:lnTo>
                  <a:lnTo>
                    <a:pt x="15"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90" y="20"/>
                  </a:lnTo>
                  <a:lnTo>
                    <a:pt x="90" y="47"/>
                  </a:lnTo>
                  <a:lnTo>
                    <a:pt x="63" y="47"/>
                  </a:lnTo>
                  <a:lnTo>
                    <a:pt x="63" y="20"/>
                  </a:lnTo>
                  <a:close/>
                  <a:moveTo>
                    <a:pt x="0" y="115"/>
                  </a:moveTo>
                  <a:lnTo>
                    <a:pt x="0" y="115"/>
                  </a:lnTo>
                  <a:lnTo>
                    <a:pt x="103" y="115"/>
                  </a:lnTo>
                  <a:lnTo>
                    <a:pt x="103"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2" name="Freeform 243"/>
            <p:cNvSpPr>
              <a:spLocks noEditPoints="1"/>
            </p:cNvSpPr>
            <p:nvPr>
              <p:custDataLst>
                <p:tags r:id="rId250"/>
              </p:custDataLst>
            </p:nvPr>
          </p:nvSpPr>
          <p:spPr bwMode="gray">
            <a:xfrm>
              <a:off x="5549900" y="3711575"/>
              <a:ext cx="44450" cy="49213"/>
            </a:xfrm>
            <a:custGeom>
              <a:avLst/>
              <a:gdLst>
                <a:gd name="T0" fmla="*/ 28 w 102"/>
                <a:gd name="T1" fmla="*/ 65 h 115"/>
                <a:gd name="T2" fmla="*/ 28 w 102"/>
                <a:gd name="T3" fmla="*/ 65 h 115"/>
                <a:gd name="T4" fmla="*/ 48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8" y="74"/>
                    <a:pt x="48" y="85"/>
                  </a:cubicBezTo>
                  <a:cubicBezTo>
                    <a:pt x="48"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6" y="65"/>
                    <a:pt x="94" y="74"/>
                    <a:pt x="94" y="85"/>
                  </a:cubicBezTo>
                  <a:cubicBezTo>
                    <a:pt x="94" y="96"/>
                    <a:pt x="86"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3" name="Freeform 244"/>
            <p:cNvSpPr>
              <a:spLocks noEditPoints="1"/>
            </p:cNvSpPr>
            <p:nvPr>
              <p:custDataLst>
                <p:tags r:id="rId251"/>
              </p:custDataLst>
            </p:nvPr>
          </p:nvSpPr>
          <p:spPr bwMode="gray">
            <a:xfrm>
              <a:off x="5605463" y="3711575"/>
              <a:ext cx="44450"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5 w 102"/>
                <a:gd name="T25" fmla="*/ 65 h 115"/>
                <a:gd name="T26" fmla="*/ 75 w 102"/>
                <a:gd name="T27" fmla="*/ 65 h 115"/>
                <a:gd name="T28" fmla="*/ 94 w 102"/>
                <a:gd name="T29" fmla="*/ 85 h 115"/>
                <a:gd name="T30" fmla="*/ 75 w 102"/>
                <a:gd name="T31" fmla="*/ 104 h 115"/>
                <a:gd name="T32" fmla="*/ 55 w 102"/>
                <a:gd name="T33" fmla="*/ 85 h 115"/>
                <a:gd name="T34" fmla="*/ 75 w 102"/>
                <a:gd name="T35" fmla="*/ 65 h 115"/>
                <a:gd name="T36" fmla="*/ 63 w 102"/>
                <a:gd name="T37" fmla="*/ 20 h 115"/>
                <a:gd name="T38" fmla="*/ 63 w 102"/>
                <a:gd name="T39" fmla="*/ 20 h 115"/>
                <a:gd name="T40" fmla="*/ 89 w 102"/>
                <a:gd name="T41" fmla="*/ 20 h 115"/>
                <a:gd name="T42" fmla="*/ 89 w 102"/>
                <a:gd name="T43" fmla="*/ 47 h 115"/>
                <a:gd name="T44" fmla="*/ 63 w 102"/>
                <a:gd name="T45" fmla="*/ 47 h 115"/>
                <a:gd name="T46" fmla="*/ 63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9" y="65"/>
                    <a:pt x="47" y="74"/>
                    <a:pt x="47" y="85"/>
                  </a:cubicBezTo>
                  <a:cubicBezTo>
                    <a:pt x="47" y="96"/>
                    <a:pt x="39"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5" y="65"/>
                  </a:moveTo>
                  <a:lnTo>
                    <a:pt x="75" y="65"/>
                  </a:lnTo>
                  <a:cubicBezTo>
                    <a:pt x="85" y="65"/>
                    <a:pt x="94" y="74"/>
                    <a:pt x="94" y="85"/>
                  </a:cubicBezTo>
                  <a:cubicBezTo>
                    <a:pt x="94" y="96"/>
                    <a:pt x="85" y="104"/>
                    <a:pt x="75" y="104"/>
                  </a:cubicBezTo>
                  <a:cubicBezTo>
                    <a:pt x="64" y="104"/>
                    <a:pt x="55" y="96"/>
                    <a:pt x="55" y="85"/>
                  </a:cubicBezTo>
                  <a:cubicBezTo>
                    <a:pt x="55" y="74"/>
                    <a:pt x="64" y="65"/>
                    <a:pt x="75" y="65"/>
                  </a:cubicBezTo>
                  <a:close/>
                  <a:moveTo>
                    <a:pt x="63" y="20"/>
                  </a:moveTo>
                  <a:lnTo>
                    <a:pt x="63" y="20"/>
                  </a:lnTo>
                  <a:lnTo>
                    <a:pt x="89" y="20"/>
                  </a:lnTo>
                  <a:lnTo>
                    <a:pt x="89" y="47"/>
                  </a:lnTo>
                  <a:lnTo>
                    <a:pt x="63" y="47"/>
                  </a:lnTo>
                  <a:lnTo>
                    <a:pt x="63"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4" name="Freeform 245"/>
            <p:cNvSpPr>
              <a:spLocks noEditPoints="1"/>
            </p:cNvSpPr>
            <p:nvPr>
              <p:custDataLst>
                <p:tags r:id="rId252"/>
              </p:custDataLst>
            </p:nvPr>
          </p:nvSpPr>
          <p:spPr bwMode="gray">
            <a:xfrm>
              <a:off x="5680075" y="3711575"/>
              <a:ext cx="42863" cy="49213"/>
            </a:xfrm>
            <a:custGeom>
              <a:avLst/>
              <a:gdLst>
                <a:gd name="T0" fmla="*/ 28 w 102"/>
                <a:gd name="T1" fmla="*/ 65 h 115"/>
                <a:gd name="T2" fmla="*/ 28 w 102"/>
                <a:gd name="T3" fmla="*/ 65 h 115"/>
                <a:gd name="T4" fmla="*/ 47 w 102"/>
                <a:gd name="T5" fmla="*/ 85 h 115"/>
                <a:gd name="T6" fmla="*/ 28 w 102"/>
                <a:gd name="T7" fmla="*/ 104 h 115"/>
                <a:gd name="T8" fmla="*/ 8 w 102"/>
                <a:gd name="T9" fmla="*/ 85 h 115"/>
                <a:gd name="T10" fmla="*/ 28 w 102"/>
                <a:gd name="T11" fmla="*/ 65 h 115"/>
                <a:gd name="T12" fmla="*/ 14 w 102"/>
                <a:gd name="T13" fmla="*/ 20 h 115"/>
                <a:gd name="T14" fmla="*/ 14 w 102"/>
                <a:gd name="T15" fmla="*/ 20 h 115"/>
                <a:gd name="T16" fmla="*/ 41 w 102"/>
                <a:gd name="T17" fmla="*/ 20 h 115"/>
                <a:gd name="T18" fmla="*/ 41 w 102"/>
                <a:gd name="T19" fmla="*/ 47 h 115"/>
                <a:gd name="T20" fmla="*/ 14 w 102"/>
                <a:gd name="T21" fmla="*/ 47 h 115"/>
                <a:gd name="T22" fmla="*/ 14 w 102"/>
                <a:gd name="T23" fmla="*/ 20 h 115"/>
                <a:gd name="T24" fmla="*/ 74 w 102"/>
                <a:gd name="T25" fmla="*/ 65 h 115"/>
                <a:gd name="T26" fmla="*/ 74 w 102"/>
                <a:gd name="T27" fmla="*/ 65 h 115"/>
                <a:gd name="T28" fmla="*/ 94 w 102"/>
                <a:gd name="T29" fmla="*/ 85 h 115"/>
                <a:gd name="T30" fmla="*/ 74 w 102"/>
                <a:gd name="T31" fmla="*/ 104 h 115"/>
                <a:gd name="T32" fmla="*/ 55 w 102"/>
                <a:gd name="T33" fmla="*/ 85 h 115"/>
                <a:gd name="T34" fmla="*/ 74 w 102"/>
                <a:gd name="T35" fmla="*/ 65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28" y="65"/>
                  </a:moveTo>
                  <a:lnTo>
                    <a:pt x="28" y="65"/>
                  </a:lnTo>
                  <a:cubicBezTo>
                    <a:pt x="38" y="65"/>
                    <a:pt x="47" y="74"/>
                    <a:pt x="47" y="85"/>
                  </a:cubicBezTo>
                  <a:cubicBezTo>
                    <a:pt x="47" y="96"/>
                    <a:pt x="38" y="104"/>
                    <a:pt x="28" y="104"/>
                  </a:cubicBezTo>
                  <a:cubicBezTo>
                    <a:pt x="17" y="104"/>
                    <a:pt x="8" y="96"/>
                    <a:pt x="8" y="85"/>
                  </a:cubicBezTo>
                  <a:cubicBezTo>
                    <a:pt x="8" y="74"/>
                    <a:pt x="17" y="65"/>
                    <a:pt x="28" y="65"/>
                  </a:cubicBezTo>
                  <a:close/>
                  <a:moveTo>
                    <a:pt x="14" y="20"/>
                  </a:moveTo>
                  <a:lnTo>
                    <a:pt x="14" y="20"/>
                  </a:lnTo>
                  <a:lnTo>
                    <a:pt x="41" y="20"/>
                  </a:lnTo>
                  <a:lnTo>
                    <a:pt x="41" y="47"/>
                  </a:lnTo>
                  <a:lnTo>
                    <a:pt x="14" y="47"/>
                  </a:lnTo>
                  <a:lnTo>
                    <a:pt x="14" y="20"/>
                  </a:lnTo>
                  <a:close/>
                  <a:moveTo>
                    <a:pt x="74" y="65"/>
                  </a:moveTo>
                  <a:lnTo>
                    <a:pt x="74" y="65"/>
                  </a:lnTo>
                  <a:cubicBezTo>
                    <a:pt x="85" y="65"/>
                    <a:pt x="94" y="74"/>
                    <a:pt x="94" y="85"/>
                  </a:cubicBezTo>
                  <a:cubicBezTo>
                    <a:pt x="94" y="96"/>
                    <a:pt x="85" y="104"/>
                    <a:pt x="74" y="104"/>
                  </a:cubicBezTo>
                  <a:cubicBezTo>
                    <a:pt x="64" y="104"/>
                    <a:pt x="55" y="96"/>
                    <a:pt x="55" y="85"/>
                  </a:cubicBezTo>
                  <a:cubicBezTo>
                    <a:pt x="55" y="74"/>
                    <a:pt x="64" y="65"/>
                    <a:pt x="74" y="65"/>
                  </a:cubicBez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5" name="Freeform 246"/>
            <p:cNvSpPr>
              <a:spLocks noEditPoints="1"/>
            </p:cNvSpPr>
            <p:nvPr>
              <p:custDataLst>
                <p:tags r:id="rId253"/>
              </p:custDataLst>
            </p:nvPr>
          </p:nvSpPr>
          <p:spPr bwMode="gray">
            <a:xfrm>
              <a:off x="5735638" y="3711575"/>
              <a:ext cx="44450" cy="49213"/>
            </a:xfrm>
            <a:custGeom>
              <a:avLst/>
              <a:gdLst>
                <a:gd name="T0" fmla="*/ 74 w 102"/>
                <a:gd name="T1" fmla="*/ 104 h 115"/>
                <a:gd name="T2" fmla="*/ 74 w 102"/>
                <a:gd name="T3" fmla="*/ 104 h 115"/>
                <a:gd name="T4" fmla="*/ 55 w 102"/>
                <a:gd name="T5" fmla="*/ 85 h 115"/>
                <a:gd name="T6" fmla="*/ 74 w 102"/>
                <a:gd name="T7" fmla="*/ 65 h 115"/>
                <a:gd name="T8" fmla="*/ 94 w 102"/>
                <a:gd name="T9" fmla="*/ 85 h 115"/>
                <a:gd name="T10" fmla="*/ 74 w 102"/>
                <a:gd name="T11" fmla="*/ 104 h 115"/>
                <a:gd name="T12" fmla="*/ 27 w 102"/>
                <a:gd name="T13" fmla="*/ 104 h 115"/>
                <a:gd name="T14" fmla="*/ 27 w 102"/>
                <a:gd name="T15" fmla="*/ 104 h 115"/>
                <a:gd name="T16" fmla="*/ 8 w 102"/>
                <a:gd name="T17" fmla="*/ 85 h 115"/>
                <a:gd name="T18" fmla="*/ 27 w 102"/>
                <a:gd name="T19" fmla="*/ 65 h 115"/>
                <a:gd name="T20" fmla="*/ 47 w 102"/>
                <a:gd name="T21" fmla="*/ 85 h 115"/>
                <a:gd name="T22" fmla="*/ 27 w 102"/>
                <a:gd name="T23" fmla="*/ 104 h 115"/>
                <a:gd name="T24" fmla="*/ 14 w 102"/>
                <a:gd name="T25" fmla="*/ 20 h 115"/>
                <a:gd name="T26" fmla="*/ 14 w 102"/>
                <a:gd name="T27" fmla="*/ 20 h 115"/>
                <a:gd name="T28" fmla="*/ 41 w 102"/>
                <a:gd name="T29" fmla="*/ 20 h 115"/>
                <a:gd name="T30" fmla="*/ 41 w 102"/>
                <a:gd name="T31" fmla="*/ 47 h 115"/>
                <a:gd name="T32" fmla="*/ 14 w 102"/>
                <a:gd name="T33" fmla="*/ 47 h 115"/>
                <a:gd name="T34" fmla="*/ 14 w 102"/>
                <a:gd name="T35" fmla="*/ 20 h 115"/>
                <a:gd name="T36" fmla="*/ 62 w 102"/>
                <a:gd name="T37" fmla="*/ 20 h 115"/>
                <a:gd name="T38" fmla="*/ 62 w 102"/>
                <a:gd name="T39" fmla="*/ 20 h 115"/>
                <a:gd name="T40" fmla="*/ 89 w 102"/>
                <a:gd name="T41" fmla="*/ 20 h 115"/>
                <a:gd name="T42" fmla="*/ 89 w 102"/>
                <a:gd name="T43" fmla="*/ 47 h 115"/>
                <a:gd name="T44" fmla="*/ 62 w 102"/>
                <a:gd name="T45" fmla="*/ 47 h 115"/>
                <a:gd name="T46" fmla="*/ 62 w 102"/>
                <a:gd name="T47" fmla="*/ 20 h 115"/>
                <a:gd name="T48" fmla="*/ 0 w 102"/>
                <a:gd name="T49" fmla="*/ 115 h 115"/>
                <a:gd name="T50" fmla="*/ 0 w 102"/>
                <a:gd name="T51" fmla="*/ 115 h 115"/>
                <a:gd name="T52" fmla="*/ 102 w 102"/>
                <a:gd name="T53" fmla="*/ 115 h 115"/>
                <a:gd name="T54" fmla="*/ 102 w 102"/>
                <a:gd name="T55" fmla="*/ 0 h 115"/>
                <a:gd name="T56" fmla="*/ 0 w 102"/>
                <a:gd name="T57" fmla="*/ 0 h 115"/>
                <a:gd name="T58" fmla="*/ 0 w 102"/>
                <a:gd name="T59" fmla="*/ 115 h 115"/>
                <a:gd name="T60" fmla="*/ 0 w 102"/>
                <a:gd name="T61" fmla="*/ 0 h 115"/>
                <a:gd name="T62" fmla="*/ 0 w 102"/>
                <a:gd name="T6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74" y="104"/>
                  </a:moveTo>
                  <a:lnTo>
                    <a:pt x="74" y="104"/>
                  </a:lnTo>
                  <a:cubicBezTo>
                    <a:pt x="63" y="104"/>
                    <a:pt x="55" y="96"/>
                    <a:pt x="55" y="85"/>
                  </a:cubicBezTo>
                  <a:cubicBezTo>
                    <a:pt x="55" y="74"/>
                    <a:pt x="63" y="65"/>
                    <a:pt x="74" y="65"/>
                  </a:cubicBezTo>
                  <a:cubicBezTo>
                    <a:pt x="85" y="65"/>
                    <a:pt x="94" y="74"/>
                    <a:pt x="94" y="85"/>
                  </a:cubicBezTo>
                  <a:cubicBezTo>
                    <a:pt x="94" y="96"/>
                    <a:pt x="85" y="104"/>
                    <a:pt x="74" y="104"/>
                  </a:cubicBezTo>
                  <a:close/>
                  <a:moveTo>
                    <a:pt x="27" y="104"/>
                  </a:moveTo>
                  <a:lnTo>
                    <a:pt x="27" y="104"/>
                  </a:lnTo>
                  <a:cubicBezTo>
                    <a:pt x="17" y="104"/>
                    <a:pt x="8" y="96"/>
                    <a:pt x="8" y="85"/>
                  </a:cubicBezTo>
                  <a:cubicBezTo>
                    <a:pt x="8" y="74"/>
                    <a:pt x="17" y="65"/>
                    <a:pt x="27" y="65"/>
                  </a:cubicBezTo>
                  <a:cubicBezTo>
                    <a:pt x="38" y="65"/>
                    <a:pt x="47" y="74"/>
                    <a:pt x="47" y="85"/>
                  </a:cubicBezTo>
                  <a:cubicBezTo>
                    <a:pt x="47" y="96"/>
                    <a:pt x="38" y="104"/>
                    <a:pt x="27" y="104"/>
                  </a:cubicBezTo>
                  <a:close/>
                  <a:moveTo>
                    <a:pt x="14" y="20"/>
                  </a:moveTo>
                  <a:lnTo>
                    <a:pt x="14" y="20"/>
                  </a:lnTo>
                  <a:lnTo>
                    <a:pt x="41" y="20"/>
                  </a:lnTo>
                  <a:lnTo>
                    <a:pt x="41" y="47"/>
                  </a:lnTo>
                  <a:lnTo>
                    <a:pt x="14" y="47"/>
                  </a:lnTo>
                  <a:lnTo>
                    <a:pt x="14" y="20"/>
                  </a:lnTo>
                  <a:close/>
                  <a:moveTo>
                    <a:pt x="62" y="20"/>
                  </a:moveTo>
                  <a:lnTo>
                    <a:pt x="62" y="20"/>
                  </a:lnTo>
                  <a:lnTo>
                    <a:pt x="89" y="20"/>
                  </a:lnTo>
                  <a:lnTo>
                    <a:pt x="89" y="47"/>
                  </a:lnTo>
                  <a:lnTo>
                    <a:pt x="62" y="47"/>
                  </a:lnTo>
                  <a:lnTo>
                    <a:pt x="62" y="20"/>
                  </a:lnTo>
                  <a:close/>
                  <a:moveTo>
                    <a:pt x="0" y="115"/>
                  </a:moveTo>
                  <a:lnTo>
                    <a:pt x="0" y="115"/>
                  </a:lnTo>
                  <a:lnTo>
                    <a:pt x="102" y="115"/>
                  </a:lnTo>
                  <a:lnTo>
                    <a:pt x="102" y="0"/>
                  </a:lnTo>
                  <a:lnTo>
                    <a:pt x="0" y="0"/>
                  </a:lnTo>
                  <a:lnTo>
                    <a:pt x="0" y="115"/>
                  </a:lnTo>
                  <a:close/>
                  <a:moveTo>
                    <a:pt x="0" y="0"/>
                  </a:moveTo>
                  <a:lnTo>
                    <a:pt x="0"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6" name="Freeform 247"/>
            <p:cNvSpPr>
              <a:spLocks noEditPoints="1"/>
            </p:cNvSpPr>
            <p:nvPr>
              <p:custDataLst>
                <p:tags r:id="rId254"/>
              </p:custDataLst>
            </p:nvPr>
          </p:nvSpPr>
          <p:spPr bwMode="gray">
            <a:xfrm>
              <a:off x="5419725" y="3836988"/>
              <a:ext cx="44450" cy="49213"/>
            </a:xfrm>
            <a:custGeom>
              <a:avLst/>
              <a:gdLst>
                <a:gd name="T0" fmla="*/ 27 w 102"/>
                <a:gd name="T1" fmla="*/ 65 h 115"/>
                <a:gd name="T2" fmla="*/ 27 w 102"/>
                <a:gd name="T3" fmla="*/ 65 h 115"/>
                <a:gd name="T4" fmla="*/ 47 w 102"/>
                <a:gd name="T5" fmla="*/ 84 h 115"/>
                <a:gd name="T6" fmla="*/ 27 w 102"/>
                <a:gd name="T7" fmla="*/ 104 h 115"/>
                <a:gd name="T8" fmla="*/ 8 w 102"/>
                <a:gd name="T9" fmla="*/ 84 h 115"/>
                <a:gd name="T10" fmla="*/ 27 w 102"/>
                <a:gd name="T11" fmla="*/ 65 h 115"/>
                <a:gd name="T12" fmla="*/ 14 w 102"/>
                <a:gd name="T13" fmla="*/ 20 h 115"/>
                <a:gd name="T14" fmla="*/ 14 w 102"/>
                <a:gd name="T15" fmla="*/ 20 h 115"/>
                <a:gd name="T16" fmla="*/ 40 w 102"/>
                <a:gd name="T17" fmla="*/ 20 h 115"/>
                <a:gd name="T18" fmla="*/ 40 w 102"/>
                <a:gd name="T19" fmla="*/ 46 h 115"/>
                <a:gd name="T20" fmla="*/ 14 w 102"/>
                <a:gd name="T21" fmla="*/ 46 h 115"/>
                <a:gd name="T22" fmla="*/ 14 w 102"/>
                <a:gd name="T23" fmla="*/ 20 h 115"/>
                <a:gd name="T24" fmla="*/ 74 w 102"/>
                <a:gd name="T25" fmla="*/ 65 h 115"/>
                <a:gd name="T26" fmla="*/ 74 w 102"/>
                <a:gd name="T27" fmla="*/ 65 h 115"/>
                <a:gd name="T28" fmla="*/ 94 w 102"/>
                <a:gd name="T29" fmla="*/ 84 h 115"/>
                <a:gd name="T30" fmla="*/ 74 w 102"/>
                <a:gd name="T31" fmla="*/ 104 h 115"/>
                <a:gd name="T32" fmla="*/ 54 w 102"/>
                <a:gd name="T33" fmla="*/ 84 h 115"/>
                <a:gd name="T34" fmla="*/ 74 w 102"/>
                <a:gd name="T35" fmla="*/ 65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7" y="65"/>
                  </a:moveTo>
                  <a:lnTo>
                    <a:pt x="27" y="65"/>
                  </a:lnTo>
                  <a:cubicBezTo>
                    <a:pt x="38" y="65"/>
                    <a:pt x="47" y="73"/>
                    <a:pt x="47" y="84"/>
                  </a:cubicBezTo>
                  <a:cubicBezTo>
                    <a:pt x="47" y="95"/>
                    <a:pt x="38" y="104"/>
                    <a:pt x="27" y="104"/>
                  </a:cubicBezTo>
                  <a:cubicBezTo>
                    <a:pt x="17" y="104"/>
                    <a:pt x="8" y="95"/>
                    <a:pt x="8" y="84"/>
                  </a:cubicBezTo>
                  <a:cubicBezTo>
                    <a:pt x="8" y="73"/>
                    <a:pt x="17" y="65"/>
                    <a:pt x="27" y="65"/>
                  </a:cubicBezTo>
                  <a:close/>
                  <a:moveTo>
                    <a:pt x="14" y="20"/>
                  </a:moveTo>
                  <a:lnTo>
                    <a:pt x="14" y="20"/>
                  </a:lnTo>
                  <a:lnTo>
                    <a:pt x="40" y="20"/>
                  </a:lnTo>
                  <a:lnTo>
                    <a:pt x="40" y="46"/>
                  </a:lnTo>
                  <a:lnTo>
                    <a:pt x="14" y="46"/>
                  </a:lnTo>
                  <a:lnTo>
                    <a:pt x="14" y="20"/>
                  </a:lnTo>
                  <a:close/>
                  <a:moveTo>
                    <a:pt x="74" y="65"/>
                  </a:moveTo>
                  <a:lnTo>
                    <a:pt x="74" y="65"/>
                  </a:lnTo>
                  <a:cubicBezTo>
                    <a:pt x="85" y="65"/>
                    <a:pt x="94" y="73"/>
                    <a:pt x="94" y="84"/>
                  </a:cubicBezTo>
                  <a:cubicBezTo>
                    <a:pt x="94" y="95"/>
                    <a:pt x="85" y="104"/>
                    <a:pt x="74" y="104"/>
                  </a:cubicBezTo>
                  <a:cubicBezTo>
                    <a:pt x="63" y="104"/>
                    <a:pt x="54" y="95"/>
                    <a:pt x="54" y="84"/>
                  </a:cubicBezTo>
                  <a:cubicBezTo>
                    <a:pt x="54" y="73"/>
                    <a:pt x="63" y="65"/>
                    <a:pt x="74" y="65"/>
                  </a:cubicBez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7" name="Freeform 248"/>
            <p:cNvSpPr>
              <a:spLocks noEditPoints="1"/>
            </p:cNvSpPr>
            <p:nvPr>
              <p:custDataLst>
                <p:tags r:id="rId255"/>
              </p:custDataLst>
            </p:nvPr>
          </p:nvSpPr>
          <p:spPr bwMode="gray">
            <a:xfrm>
              <a:off x="5476875" y="3836988"/>
              <a:ext cx="44450" cy="49213"/>
            </a:xfrm>
            <a:custGeom>
              <a:avLst/>
              <a:gdLst>
                <a:gd name="T0" fmla="*/ 28 w 103"/>
                <a:gd name="T1" fmla="*/ 65 h 115"/>
                <a:gd name="T2" fmla="*/ 28 w 103"/>
                <a:gd name="T3" fmla="*/ 65 h 115"/>
                <a:gd name="T4" fmla="*/ 48 w 103"/>
                <a:gd name="T5" fmla="*/ 84 h 115"/>
                <a:gd name="T6" fmla="*/ 28 w 103"/>
                <a:gd name="T7" fmla="*/ 104 h 115"/>
                <a:gd name="T8" fmla="*/ 9 w 103"/>
                <a:gd name="T9" fmla="*/ 84 h 115"/>
                <a:gd name="T10" fmla="*/ 28 w 103"/>
                <a:gd name="T11" fmla="*/ 65 h 115"/>
                <a:gd name="T12" fmla="*/ 15 w 103"/>
                <a:gd name="T13" fmla="*/ 20 h 115"/>
                <a:gd name="T14" fmla="*/ 15 w 103"/>
                <a:gd name="T15" fmla="*/ 20 h 115"/>
                <a:gd name="T16" fmla="*/ 41 w 103"/>
                <a:gd name="T17" fmla="*/ 20 h 115"/>
                <a:gd name="T18" fmla="*/ 41 w 103"/>
                <a:gd name="T19" fmla="*/ 46 h 115"/>
                <a:gd name="T20" fmla="*/ 15 w 103"/>
                <a:gd name="T21" fmla="*/ 46 h 115"/>
                <a:gd name="T22" fmla="*/ 15 w 103"/>
                <a:gd name="T23" fmla="*/ 20 h 115"/>
                <a:gd name="T24" fmla="*/ 75 w 103"/>
                <a:gd name="T25" fmla="*/ 65 h 115"/>
                <a:gd name="T26" fmla="*/ 75 w 103"/>
                <a:gd name="T27" fmla="*/ 65 h 115"/>
                <a:gd name="T28" fmla="*/ 94 w 103"/>
                <a:gd name="T29" fmla="*/ 84 h 115"/>
                <a:gd name="T30" fmla="*/ 75 w 103"/>
                <a:gd name="T31" fmla="*/ 104 h 115"/>
                <a:gd name="T32" fmla="*/ 55 w 103"/>
                <a:gd name="T33" fmla="*/ 84 h 115"/>
                <a:gd name="T34" fmla="*/ 75 w 103"/>
                <a:gd name="T35" fmla="*/ 65 h 115"/>
                <a:gd name="T36" fmla="*/ 63 w 103"/>
                <a:gd name="T37" fmla="*/ 20 h 115"/>
                <a:gd name="T38" fmla="*/ 63 w 103"/>
                <a:gd name="T39" fmla="*/ 20 h 115"/>
                <a:gd name="T40" fmla="*/ 90 w 103"/>
                <a:gd name="T41" fmla="*/ 20 h 115"/>
                <a:gd name="T42" fmla="*/ 90 w 103"/>
                <a:gd name="T43" fmla="*/ 46 h 115"/>
                <a:gd name="T44" fmla="*/ 63 w 103"/>
                <a:gd name="T45" fmla="*/ 46 h 115"/>
                <a:gd name="T46" fmla="*/ 63 w 103"/>
                <a:gd name="T47" fmla="*/ 20 h 115"/>
                <a:gd name="T48" fmla="*/ 103 w 103"/>
                <a:gd name="T49" fmla="*/ 0 h 115"/>
                <a:gd name="T50" fmla="*/ 103 w 103"/>
                <a:gd name="T51" fmla="*/ 0 h 115"/>
                <a:gd name="T52" fmla="*/ 0 w 103"/>
                <a:gd name="T53" fmla="*/ 0 h 115"/>
                <a:gd name="T54" fmla="*/ 0 w 103"/>
                <a:gd name="T55" fmla="*/ 115 h 115"/>
                <a:gd name="T56" fmla="*/ 103 w 103"/>
                <a:gd name="T57" fmla="*/ 115 h 115"/>
                <a:gd name="T58" fmla="*/ 103 w 103"/>
                <a:gd name="T59" fmla="*/ 0 h 115"/>
                <a:gd name="T60" fmla="*/ 103 w 103"/>
                <a:gd name="T61" fmla="*/ 115 h 115"/>
                <a:gd name="T62" fmla="*/ 103 w 103"/>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15">
                  <a:moveTo>
                    <a:pt x="28" y="65"/>
                  </a:moveTo>
                  <a:lnTo>
                    <a:pt x="28" y="65"/>
                  </a:lnTo>
                  <a:cubicBezTo>
                    <a:pt x="39" y="65"/>
                    <a:pt x="48" y="73"/>
                    <a:pt x="48" y="84"/>
                  </a:cubicBezTo>
                  <a:cubicBezTo>
                    <a:pt x="48" y="95"/>
                    <a:pt x="39" y="104"/>
                    <a:pt x="28" y="104"/>
                  </a:cubicBezTo>
                  <a:cubicBezTo>
                    <a:pt x="17" y="104"/>
                    <a:pt x="9" y="95"/>
                    <a:pt x="9" y="84"/>
                  </a:cubicBezTo>
                  <a:cubicBezTo>
                    <a:pt x="9" y="73"/>
                    <a:pt x="17" y="65"/>
                    <a:pt x="28" y="65"/>
                  </a:cubicBezTo>
                  <a:close/>
                  <a:moveTo>
                    <a:pt x="15" y="20"/>
                  </a:moveTo>
                  <a:lnTo>
                    <a:pt x="15" y="20"/>
                  </a:lnTo>
                  <a:lnTo>
                    <a:pt x="41" y="20"/>
                  </a:lnTo>
                  <a:lnTo>
                    <a:pt x="41" y="46"/>
                  </a:lnTo>
                  <a:lnTo>
                    <a:pt x="15" y="46"/>
                  </a:lnTo>
                  <a:lnTo>
                    <a:pt x="15"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90" y="20"/>
                  </a:lnTo>
                  <a:lnTo>
                    <a:pt x="90" y="46"/>
                  </a:lnTo>
                  <a:lnTo>
                    <a:pt x="63" y="46"/>
                  </a:lnTo>
                  <a:lnTo>
                    <a:pt x="63" y="20"/>
                  </a:lnTo>
                  <a:close/>
                  <a:moveTo>
                    <a:pt x="103" y="0"/>
                  </a:moveTo>
                  <a:lnTo>
                    <a:pt x="103" y="0"/>
                  </a:lnTo>
                  <a:lnTo>
                    <a:pt x="0" y="0"/>
                  </a:lnTo>
                  <a:lnTo>
                    <a:pt x="0" y="115"/>
                  </a:lnTo>
                  <a:lnTo>
                    <a:pt x="103" y="115"/>
                  </a:lnTo>
                  <a:lnTo>
                    <a:pt x="103" y="0"/>
                  </a:lnTo>
                  <a:close/>
                  <a:moveTo>
                    <a:pt x="103" y="115"/>
                  </a:moveTo>
                  <a:lnTo>
                    <a:pt x="103"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8" name="Freeform 249"/>
            <p:cNvSpPr>
              <a:spLocks noEditPoints="1"/>
            </p:cNvSpPr>
            <p:nvPr>
              <p:custDataLst>
                <p:tags r:id="rId256"/>
              </p:custDataLst>
            </p:nvPr>
          </p:nvSpPr>
          <p:spPr bwMode="gray">
            <a:xfrm>
              <a:off x="5549900" y="3836988"/>
              <a:ext cx="44450" cy="49213"/>
            </a:xfrm>
            <a:custGeom>
              <a:avLst/>
              <a:gdLst>
                <a:gd name="T0" fmla="*/ 28 w 102"/>
                <a:gd name="T1" fmla="*/ 65 h 115"/>
                <a:gd name="T2" fmla="*/ 28 w 102"/>
                <a:gd name="T3" fmla="*/ 65 h 115"/>
                <a:gd name="T4" fmla="*/ 48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8" y="73"/>
                    <a:pt x="48" y="84"/>
                  </a:cubicBezTo>
                  <a:cubicBezTo>
                    <a:pt x="48"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6" y="65"/>
                    <a:pt x="94" y="73"/>
                    <a:pt x="94" y="84"/>
                  </a:cubicBezTo>
                  <a:cubicBezTo>
                    <a:pt x="94" y="95"/>
                    <a:pt x="86"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9" name="Freeform 250"/>
            <p:cNvSpPr>
              <a:spLocks noEditPoints="1"/>
            </p:cNvSpPr>
            <p:nvPr>
              <p:custDataLst>
                <p:tags r:id="rId257"/>
              </p:custDataLst>
            </p:nvPr>
          </p:nvSpPr>
          <p:spPr bwMode="gray">
            <a:xfrm>
              <a:off x="5605463" y="3836988"/>
              <a:ext cx="44450" cy="49213"/>
            </a:xfrm>
            <a:custGeom>
              <a:avLst/>
              <a:gdLst>
                <a:gd name="T0" fmla="*/ 28 w 102"/>
                <a:gd name="T1" fmla="*/ 65 h 115"/>
                <a:gd name="T2" fmla="*/ 28 w 102"/>
                <a:gd name="T3" fmla="*/ 65 h 115"/>
                <a:gd name="T4" fmla="*/ 47 w 102"/>
                <a:gd name="T5" fmla="*/ 84 h 115"/>
                <a:gd name="T6" fmla="*/ 28 w 102"/>
                <a:gd name="T7" fmla="*/ 104 h 115"/>
                <a:gd name="T8" fmla="*/ 8 w 102"/>
                <a:gd name="T9" fmla="*/ 84 h 115"/>
                <a:gd name="T10" fmla="*/ 28 w 102"/>
                <a:gd name="T11" fmla="*/ 65 h 115"/>
                <a:gd name="T12" fmla="*/ 14 w 102"/>
                <a:gd name="T13" fmla="*/ 20 h 115"/>
                <a:gd name="T14" fmla="*/ 14 w 102"/>
                <a:gd name="T15" fmla="*/ 20 h 115"/>
                <a:gd name="T16" fmla="*/ 41 w 102"/>
                <a:gd name="T17" fmla="*/ 20 h 115"/>
                <a:gd name="T18" fmla="*/ 41 w 102"/>
                <a:gd name="T19" fmla="*/ 46 h 115"/>
                <a:gd name="T20" fmla="*/ 14 w 102"/>
                <a:gd name="T21" fmla="*/ 46 h 115"/>
                <a:gd name="T22" fmla="*/ 14 w 102"/>
                <a:gd name="T23" fmla="*/ 20 h 115"/>
                <a:gd name="T24" fmla="*/ 75 w 102"/>
                <a:gd name="T25" fmla="*/ 65 h 115"/>
                <a:gd name="T26" fmla="*/ 75 w 102"/>
                <a:gd name="T27" fmla="*/ 65 h 115"/>
                <a:gd name="T28" fmla="*/ 94 w 102"/>
                <a:gd name="T29" fmla="*/ 84 h 115"/>
                <a:gd name="T30" fmla="*/ 75 w 102"/>
                <a:gd name="T31" fmla="*/ 104 h 115"/>
                <a:gd name="T32" fmla="*/ 55 w 102"/>
                <a:gd name="T33" fmla="*/ 84 h 115"/>
                <a:gd name="T34" fmla="*/ 75 w 102"/>
                <a:gd name="T35" fmla="*/ 65 h 115"/>
                <a:gd name="T36" fmla="*/ 63 w 102"/>
                <a:gd name="T37" fmla="*/ 20 h 115"/>
                <a:gd name="T38" fmla="*/ 63 w 102"/>
                <a:gd name="T39" fmla="*/ 20 h 115"/>
                <a:gd name="T40" fmla="*/ 89 w 102"/>
                <a:gd name="T41" fmla="*/ 20 h 115"/>
                <a:gd name="T42" fmla="*/ 89 w 102"/>
                <a:gd name="T43" fmla="*/ 46 h 115"/>
                <a:gd name="T44" fmla="*/ 63 w 102"/>
                <a:gd name="T45" fmla="*/ 46 h 115"/>
                <a:gd name="T46" fmla="*/ 63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 name="T60" fmla="*/ 102 w 102"/>
                <a:gd name="T61" fmla="*/ 115 h 115"/>
                <a:gd name="T62" fmla="*/ 102 w 102"/>
                <a:gd name="T6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 h="115">
                  <a:moveTo>
                    <a:pt x="28" y="65"/>
                  </a:moveTo>
                  <a:lnTo>
                    <a:pt x="28" y="65"/>
                  </a:lnTo>
                  <a:cubicBezTo>
                    <a:pt x="39" y="65"/>
                    <a:pt x="47" y="73"/>
                    <a:pt x="47" y="84"/>
                  </a:cubicBezTo>
                  <a:cubicBezTo>
                    <a:pt x="47" y="95"/>
                    <a:pt x="39" y="104"/>
                    <a:pt x="28" y="104"/>
                  </a:cubicBezTo>
                  <a:cubicBezTo>
                    <a:pt x="17" y="104"/>
                    <a:pt x="8" y="95"/>
                    <a:pt x="8" y="84"/>
                  </a:cubicBezTo>
                  <a:cubicBezTo>
                    <a:pt x="8" y="73"/>
                    <a:pt x="17" y="65"/>
                    <a:pt x="28" y="65"/>
                  </a:cubicBezTo>
                  <a:close/>
                  <a:moveTo>
                    <a:pt x="14" y="20"/>
                  </a:moveTo>
                  <a:lnTo>
                    <a:pt x="14" y="20"/>
                  </a:lnTo>
                  <a:lnTo>
                    <a:pt x="41" y="20"/>
                  </a:lnTo>
                  <a:lnTo>
                    <a:pt x="41" y="46"/>
                  </a:lnTo>
                  <a:lnTo>
                    <a:pt x="14" y="46"/>
                  </a:lnTo>
                  <a:lnTo>
                    <a:pt x="14" y="20"/>
                  </a:lnTo>
                  <a:close/>
                  <a:moveTo>
                    <a:pt x="75" y="65"/>
                  </a:moveTo>
                  <a:lnTo>
                    <a:pt x="75" y="65"/>
                  </a:lnTo>
                  <a:cubicBezTo>
                    <a:pt x="85" y="65"/>
                    <a:pt x="94" y="73"/>
                    <a:pt x="94" y="84"/>
                  </a:cubicBezTo>
                  <a:cubicBezTo>
                    <a:pt x="94" y="95"/>
                    <a:pt x="85" y="104"/>
                    <a:pt x="75" y="104"/>
                  </a:cubicBezTo>
                  <a:cubicBezTo>
                    <a:pt x="64" y="104"/>
                    <a:pt x="55" y="95"/>
                    <a:pt x="55" y="84"/>
                  </a:cubicBezTo>
                  <a:cubicBezTo>
                    <a:pt x="55" y="73"/>
                    <a:pt x="64" y="65"/>
                    <a:pt x="75" y="65"/>
                  </a:cubicBezTo>
                  <a:close/>
                  <a:moveTo>
                    <a:pt x="63" y="20"/>
                  </a:moveTo>
                  <a:lnTo>
                    <a:pt x="63" y="20"/>
                  </a:lnTo>
                  <a:lnTo>
                    <a:pt x="89" y="20"/>
                  </a:lnTo>
                  <a:lnTo>
                    <a:pt x="89" y="46"/>
                  </a:lnTo>
                  <a:lnTo>
                    <a:pt x="63" y="46"/>
                  </a:lnTo>
                  <a:lnTo>
                    <a:pt x="63" y="20"/>
                  </a:lnTo>
                  <a:close/>
                  <a:moveTo>
                    <a:pt x="102" y="0"/>
                  </a:moveTo>
                  <a:lnTo>
                    <a:pt x="102" y="0"/>
                  </a:lnTo>
                  <a:lnTo>
                    <a:pt x="0" y="0"/>
                  </a:lnTo>
                  <a:lnTo>
                    <a:pt x="0" y="115"/>
                  </a:lnTo>
                  <a:lnTo>
                    <a:pt x="102" y="115"/>
                  </a:lnTo>
                  <a:lnTo>
                    <a:pt x="102" y="0"/>
                  </a:lnTo>
                  <a:close/>
                  <a:moveTo>
                    <a:pt x="102" y="115"/>
                  </a:moveTo>
                  <a:lnTo>
                    <a:pt x="102" y="115"/>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0" name="Freeform 251"/>
            <p:cNvSpPr>
              <a:spLocks noEditPoints="1"/>
            </p:cNvSpPr>
            <p:nvPr>
              <p:custDataLst>
                <p:tags r:id="rId258"/>
              </p:custDataLst>
            </p:nvPr>
          </p:nvSpPr>
          <p:spPr bwMode="gray">
            <a:xfrm>
              <a:off x="5680075" y="3836988"/>
              <a:ext cx="42863"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8 w 102"/>
                <a:gd name="T13" fmla="*/ 104 h 115"/>
                <a:gd name="T14" fmla="*/ 28 w 102"/>
                <a:gd name="T15" fmla="*/ 104 h 115"/>
                <a:gd name="T16" fmla="*/ 8 w 102"/>
                <a:gd name="T17" fmla="*/ 84 h 115"/>
                <a:gd name="T18" fmla="*/ 28 w 102"/>
                <a:gd name="T19" fmla="*/ 65 h 115"/>
                <a:gd name="T20" fmla="*/ 47 w 102"/>
                <a:gd name="T21" fmla="*/ 84 h 115"/>
                <a:gd name="T22" fmla="*/ 28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4" y="104"/>
                    <a:pt x="55" y="95"/>
                    <a:pt x="55" y="84"/>
                  </a:cubicBezTo>
                  <a:cubicBezTo>
                    <a:pt x="55" y="73"/>
                    <a:pt x="64" y="65"/>
                    <a:pt x="74" y="65"/>
                  </a:cubicBezTo>
                  <a:cubicBezTo>
                    <a:pt x="85" y="65"/>
                    <a:pt x="94" y="73"/>
                    <a:pt x="94" y="84"/>
                  </a:cubicBezTo>
                  <a:cubicBezTo>
                    <a:pt x="94" y="95"/>
                    <a:pt x="85" y="104"/>
                    <a:pt x="74" y="104"/>
                  </a:cubicBezTo>
                  <a:close/>
                  <a:moveTo>
                    <a:pt x="28" y="104"/>
                  </a:moveTo>
                  <a:lnTo>
                    <a:pt x="28" y="104"/>
                  </a:lnTo>
                  <a:cubicBezTo>
                    <a:pt x="17" y="104"/>
                    <a:pt x="8" y="95"/>
                    <a:pt x="8" y="84"/>
                  </a:cubicBezTo>
                  <a:cubicBezTo>
                    <a:pt x="8" y="73"/>
                    <a:pt x="17" y="65"/>
                    <a:pt x="28" y="65"/>
                  </a:cubicBezTo>
                  <a:cubicBezTo>
                    <a:pt x="38" y="65"/>
                    <a:pt x="47" y="73"/>
                    <a:pt x="47" y="84"/>
                  </a:cubicBezTo>
                  <a:cubicBezTo>
                    <a:pt x="47" y="95"/>
                    <a:pt x="38" y="104"/>
                    <a:pt x="28"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1" name="Freeform 252"/>
            <p:cNvSpPr>
              <a:spLocks noEditPoints="1"/>
            </p:cNvSpPr>
            <p:nvPr>
              <p:custDataLst>
                <p:tags r:id="rId259"/>
              </p:custDataLst>
            </p:nvPr>
          </p:nvSpPr>
          <p:spPr bwMode="gray">
            <a:xfrm>
              <a:off x="5735638" y="3836988"/>
              <a:ext cx="44450" cy="49213"/>
            </a:xfrm>
            <a:custGeom>
              <a:avLst/>
              <a:gdLst>
                <a:gd name="T0" fmla="*/ 74 w 102"/>
                <a:gd name="T1" fmla="*/ 104 h 115"/>
                <a:gd name="T2" fmla="*/ 74 w 102"/>
                <a:gd name="T3" fmla="*/ 104 h 115"/>
                <a:gd name="T4" fmla="*/ 55 w 102"/>
                <a:gd name="T5" fmla="*/ 84 h 115"/>
                <a:gd name="T6" fmla="*/ 74 w 102"/>
                <a:gd name="T7" fmla="*/ 65 h 115"/>
                <a:gd name="T8" fmla="*/ 94 w 102"/>
                <a:gd name="T9" fmla="*/ 84 h 115"/>
                <a:gd name="T10" fmla="*/ 74 w 102"/>
                <a:gd name="T11" fmla="*/ 104 h 115"/>
                <a:gd name="T12" fmla="*/ 27 w 102"/>
                <a:gd name="T13" fmla="*/ 104 h 115"/>
                <a:gd name="T14" fmla="*/ 27 w 102"/>
                <a:gd name="T15" fmla="*/ 104 h 115"/>
                <a:gd name="T16" fmla="*/ 8 w 102"/>
                <a:gd name="T17" fmla="*/ 84 h 115"/>
                <a:gd name="T18" fmla="*/ 27 w 102"/>
                <a:gd name="T19" fmla="*/ 65 h 115"/>
                <a:gd name="T20" fmla="*/ 47 w 102"/>
                <a:gd name="T21" fmla="*/ 84 h 115"/>
                <a:gd name="T22" fmla="*/ 27 w 102"/>
                <a:gd name="T23" fmla="*/ 104 h 115"/>
                <a:gd name="T24" fmla="*/ 14 w 102"/>
                <a:gd name="T25" fmla="*/ 20 h 115"/>
                <a:gd name="T26" fmla="*/ 14 w 102"/>
                <a:gd name="T27" fmla="*/ 20 h 115"/>
                <a:gd name="T28" fmla="*/ 41 w 102"/>
                <a:gd name="T29" fmla="*/ 20 h 115"/>
                <a:gd name="T30" fmla="*/ 41 w 102"/>
                <a:gd name="T31" fmla="*/ 46 h 115"/>
                <a:gd name="T32" fmla="*/ 14 w 102"/>
                <a:gd name="T33" fmla="*/ 46 h 115"/>
                <a:gd name="T34" fmla="*/ 14 w 102"/>
                <a:gd name="T35" fmla="*/ 20 h 115"/>
                <a:gd name="T36" fmla="*/ 62 w 102"/>
                <a:gd name="T37" fmla="*/ 20 h 115"/>
                <a:gd name="T38" fmla="*/ 62 w 102"/>
                <a:gd name="T39" fmla="*/ 20 h 115"/>
                <a:gd name="T40" fmla="*/ 89 w 102"/>
                <a:gd name="T41" fmla="*/ 20 h 115"/>
                <a:gd name="T42" fmla="*/ 89 w 102"/>
                <a:gd name="T43" fmla="*/ 46 h 115"/>
                <a:gd name="T44" fmla="*/ 62 w 102"/>
                <a:gd name="T45" fmla="*/ 46 h 115"/>
                <a:gd name="T46" fmla="*/ 62 w 102"/>
                <a:gd name="T47" fmla="*/ 20 h 115"/>
                <a:gd name="T48" fmla="*/ 102 w 102"/>
                <a:gd name="T49" fmla="*/ 0 h 115"/>
                <a:gd name="T50" fmla="*/ 102 w 102"/>
                <a:gd name="T51" fmla="*/ 0 h 115"/>
                <a:gd name="T52" fmla="*/ 0 w 102"/>
                <a:gd name="T53" fmla="*/ 0 h 115"/>
                <a:gd name="T54" fmla="*/ 0 w 102"/>
                <a:gd name="T55" fmla="*/ 115 h 115"/>
                <a:gd name="T56" fmla="*/ 102 w 102"/>
                <a:gd name="T57" fmla="*/ 115 h 115"/>
                <a:gd name="T58" fmla="*/ 102 w 102"/>
                <a:gd name="T5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115">
                  <a:moveTo>
                    <a:pt x="74" y="104"/>
                  </a:moveTo>
                  <a:lnTo>
                    <a:pt x="74" y="104"/>
                  </a:lnTo>
                  <a:cubicBezTo>
                    <a:pt x="63" y="104"/>
                    <a:pt x="55" y="95"/>
                    <a:pt x="55" y="84"/>
                  </a:cubicBezTo>
                  <a:cubicBezTo>
                    <a:pt x="55" y="73"/>
                    <a:pt x="63" y="65"/>
                    <a:pt x="74" y="65"/>
                  </a:cubicBezTo>
                  <a:cubicBezTo>
                    <a:pt x="85" y="65"/>
                    <a:pt x="94" y="73"/>
                    <a:pt x="94" y="84"/>
                  </a:cubicBezTo>
                  <a:cubicBezTo>
                    <a:pt x="94" y="95"/>
                    <a:pt x="85" y="104"/>
                    <a:pt x="74" y="104"/>
                  </a:cubicBezTo>
                  <a:close/>
                  <a:moveTo>
                    <a:pt x="27" y="104"/>
                  </a:moveTo>
                  <a:lnTo>
                    <a:pt x="27" y="104"/>
                  </a:lnTo>
                  <a:cubicBezTo>
                    <a:pt x="17" y="104"/>
                    <a:pt x="8" y="95"/>
                    <a:pt x="8" y="84"/>
                  </a:cubicBezTo>
                  <a:cubicBezTo>
                    <a:pt x="8" y="73"/>
                    <a:pt x="17" y="65"/>
                    <a:pt x="27" y="65"/>
                  </a:cubicBezTo>
                  <a:cubicBezTo>
                    <a:pt x="38" y="65"/>
                    <a:pt x="47" y="73"/>
                    <a:pt x="47" y="84"/>
                  </a:cubicBezTo>
                  <a:cubicBezTo>
                    <a:pt x="47" y="95"/>
                    <a:pt x="38" y="104"/>
                    <a:pt x="27" y="104"/>
                  </a:cubicBezTo>
                  <a:close/>
                  <a:moveTo>
                    <a:pt x="14" y="20"/>
                  </a:moveTo>
                  <a:lnTo>
                    <a:pt x="14" y="20"/>
                  </a:lnTo>
                  <a:lnTo>
                    <a:pt x="41" y="20"/>
                  </a:lnTo>
                  <a:lnTo>
                    <a:pt x="41" y="46"/>
                  </a:lnTo>
                  <a:lnTo>
                    <a:pt x="14" y="46"/>
                  </a:lnTo>
                  <a:lnTo>
                    <a:pt x="14" y="20"/>
                  </a:lnTo>
                  <a:close/>
                  <a:moveTo>
                    <a:pt x="62" y="20"/>
                  </a:moveTo>
                  <a:lnTo>
                    <a:pt x="62" y="20"/>
                  </a:lnTo>
                  <a:lnTo>
                    <a:pt x="89" y="20"/>
                  </a:lnTo>
                  <a:lnTo>
                    <a:pt x="89" y="46"/>
                  </a:lnTo>
                  <a:lnTo>
                    <a:pt x="62" y="46"/>
                  </a:lnTo>
                  <a:lnTo>
                    <a:pt x="62" y="20"/>
                  </a:lnTo>
                  <a:close/>
                  <a:moveTo>
                    <a:pt x="102" y="0"/>
                  </a:moveTo>
                  <a:lnTo>
                    <a:pt x="102" y="0"/>
                  </a:lnTo>
                  <a:lnTo>
                    <a:pt x="0" y="0"/>
                  </a:lnTo>
                  <a:lnTo>
                    <a:pt x="0" y="115"/>
                  </a:lnTo>
                  <a:lnTo>
                    <a:pt x="102" y="115"/>
                  </a:lnTo>
                  <a:lnTo>
                    <a:pt x="102" y="0"/>
                  </a:lnTo>
                  <a:close/>
                </a:path>
              </a:pathLst>
            </a:custGeom>
            <a:grpFill/>
            <a:ln w="0">
              <a:noFill/>
              <a:prstDash val="solid"/>
              <a:round/>
            </a:ln>
          </p:spPr>
          <p:txBody>
            <a:bodyPr/>
            <a:lstStyle/>
            <a:p>
              <a:pPr defTabSz="494158" eaLnBrk="1" fontAlgn="ctr" hangingPunct="1">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62" name="组合 758"/>
          <p:cNvGrpSpPr/>
          <p:nvPr>
            <p:custDataLst>
              <p:tags r:id="rId151"/>
            </p:custDataLst>
          </p:nvPr>
        </p:nvGrpSpPr>
        <p:grpSpPr bwMode="gray">
          <a:xfrm flipH="1">
            <a:off x="10522829" y="5415025"/>
            <a:ext cx="197800" cy="160828"/>
            <a:chOff x="7440613" y="4868863"/>
            <a:chExt cx="1019175" cy="828675"/>
          </a:xfrm>
          <a:solidFill>
            <a:srgbClr val="00B0F0"/>
          </a:solidFill>
        </p:grpSpPr>
        <p:sp>
          <p:nvSpPr>
            <p:cNvPr id="963" name="Freeform 15"/>
            <p:cNvSpPr/>
            <p:nvPr>
              <p:custDataLst>
                <p:tags r:id="rId229"/>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4" name="Freeform 16"/>
            <p:cNvSpPr>
              <a:spLocks noEditPoints="1"/>
            </p:cNvSpPr>
            <p:nvPr>
              <p:custDataLst>
                <p:tags r:id="rId230"/>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65" name="组合 758"/>
          <p:cNvGrpSpPr/>
          <p:nvPr>
            <p:custDataLst>
              <p:tags r:id="rId152"/>
            </p:custDataLst>
          </p:nvPr>
        </p:nvGrpSpPr>
        <p:grpSpPr bwMode="gray">
          <a:xfrm flipH="1">
            <a:off x="10522829" y="5676594"/>
            <a:ext cx="197800" cy="160828"/>
            <a:chOff x="7440613" y="4868863"/>
            <a:chExt cx="1019175" cy="828675"/>
          </a:xfrm>
          <a:solidFill>
            <a:srgbClr val="00B0F0"/>
          </a:solidFill>
        </p:grpSpPr>
        <p:sp>
          <p:nvSpPr>
            <p:cNvPr id="966" name="Freeform 15"/>
            <p:cNvSpPr/>
            <p:nvPr>
              <p:custDataLst>
                <p:tags r:id="rId227"/>
              </p:custDataLst>
            </p:nvPr>
          </p:nvSpPr>
          <p:spPr bwMode="gray">
            <a:xfrm>
              <a:off x="7832726" y="5462588"/>
              <a:ext cx="234950" cy="234950"/>
            </a:xfrm>
            <a:custGeom>
              <a:avLst/>
              <a:gdLst/>
              <a:ahLst/>
              <a:cxnLst>
                <a:cxn ang="0">
                  <a:pos x="3281" y="680"/>
                </a:cxn>
                <a:cxn ang="0">
                  <a:pos x="3439" y="907"/>
                </a:cxn>
                <a:cxn ang="0">
                  <a:pos x="3559" y="1151"/>
                </a:cxn>
                <a:cxn ang="0">
                  <a:pos x="3642" y="1406"/>
                </a:cxn>
                <a:cxn ang="0">
                  <a:pos x="3686" y="1670"/>
                </a:cxn>
                <a:cxn ang="0">
                  <a:pos x="3693" y="1936"/>
                </a:cxn>
                <a:cxn ang="0">
                  <a:pos x="3661" y="2201"/>
                </a:cxn>
                <a:cxn ang="0">
                  <a:pos x="3591" y="2460"/>
                </a:cxn>
                <a:cxn ang="0">
                  <a:pos x="3484" y="2708"/>
                </a:cxn>
                <a:cxn ang="0">
                  <a:pos x="3339" y="2941"/>
                </a:cxn>
                <a:cxn ang="0">
                  <a:pos x="3155" y="3155"/>
                </a:cxn>
                <a:cxn ang="0">
                  <a:pos x="2941" y="3339"/>
                </a:cxn>
                <a:cxn ang="0">
                  <a:pos x="2708" y="3484"/>
                </a:cxn>
                <a:cxn ang="0">
                  <a:pos x="2460" y="3592"/>
                </a:cxn>
                <a:cxn ang="0">
                  <a:pos x="2201" y="3661"/>
                </a:cxn>
                <a:cxn ang="0">
                  <a:pos x="1936" y="3693"/>
                </a:cxn>
                <a:cxn ang="0">
                  <a:pos x="1670" y="3687"/>
                </a:cxn>
                <a:cxn ang="0">
                  <a:pos x="1408" y="3643"/>
                </a:cxn>
                <a:cxn ang="0">
                  <a:pos x="1152" y="3561"/>
                </a:cxn>
                <a:cxn ang="0">
                  <a:pos x="908" y="3440"/>
                </a:cxn>
                <a:cxn ang="0">
                  <a:pos x="680" y="3282"/>
                </a:cxn>
                <a:cxn ang="0">
                  <a:pos x="475" y="3086"/>
                </a:cxn>
                <a:cxn ang="0">
                  <a:pos x="304" y="2866"/>
                </a:cxn>
                <a:cxn ang="0">
                  <a:pos x="172" y="2627"/>
                </a:cxn>
                <a:cxn ang="0">
                  <a:pos x="76" y="2374"/>
                </a:cxn>
                <a:cxn ang="0">
                  <a:pos x="19" y="2114"/>
                </a:cxn>
                <a:cxn ang="0">
                  <a:pos x="0" y="1848"/>
                </a:cxn>
                <a:cxn ang="0">
                  <a:pos x="19" y="1582"/>
                </a:cxn>
                <a:cxn ang="0">
                  <a:pos x="76" y="1321"/>
                </a:cxn>
                <a:cxn ang="0">
                  <a:pos x="171" y="1069"/>
                </a:cxn>
                <a:cxn ang="0">
                  <a:pos x="304" y="830"/>
                </a:cxn>
                <a:cxn ang="0">
                  <a:pos x="475" y="609"/>
                </a:cxn>
                <a:cxn ang="0">
                  <a:pos x="680" y="414"/>
                </a:cxn>
                <a:cxn ang="0">
                  <a:pos x="907" y="255"/>
                </a:cxn>
                <a:cxn ang="0">
                  <a:pos x="1151" y="135"/>
                </a:cxn>
                <a:cxn ang="0">
                  <a:pos x="1407" y="52"/>
                </a:cxn>
                <a:cxn ang="0">
                  <a:pos x="1669" y="8"/>
                </a:cxn>
                <a:cxn ang="0">
                  <a:pos x="1936" y="2"/>
                </a:cxn>
                <a:cxn ang="0">
                  <a:pos x="2201" y="33"/>
                </a:cxn>
                <a:cxn ang="0">
                  <a:pos x="2459" y="104"/>
                </a:cxn>
                <a:cxn ang="0">
                  <a:pos x="2708" y="211"/>
                </a:cxn>
                <a:cxn ang="0">
                  <a:pos x="2940" y="356"/>
                </a:cxn>
                <a:cxn ang="0">
                  <a:pos x="3154" y="539"/>
                </a:cxn>
              </a:cxnLst>
              <a:rect l="0" t="0" r="r" b="b"/>
              <a:pathLst>
                <a:path w="3695" h="3695">
                  <a:moveTo>
                    <a:pt x="3154" y="539"/>
                  </a:moveTo>
                  <a:lnTo>
                    <a:pt x="3220" y="608"/>
                  </a:lnTo>
                  <a:lnTo>
                    <a:pt x="3281" y="680"/>
                  </a:lnTo>
                  <a:lnTo>
                    <a:pt x="3338" y="754"/>
                  </a:lnTo>
                  <a:lnTo>
                    <a:pt x="3391" y="829"/>
                  </a:lnTo>
                  <a:lnTo>
                    <a:pt x="3439" y="907"/>
                  </a:lnTo>
                  <a:lnTo>
                    <a:pt x="3483" y="987"/>
                  </a:lnTo>
                  <a:lnTo>
                    <a:pt x="3523" y="1068"/>
                  </a:lnTo>
                  <a:lnTo>
                    <a:pt x="3559" y="1151"/>
                  </a:lnTo>
                  <a:lnTo>
                    <a:pt x="3591" y="1235"/>
                  </a:lnTo>
                  <a:lnTo>
                    <a:pt x="3619" y="1320"/>
                  </a:lnTo>
                  <a:lnTo>
                    <a:pt x="3642" y="1406"/>
                  </a:lnTo>
                  <a:lnTo>
                    <a:pt x="3661" y="1493"/>
                  </a:lnTo>
                  <a:lnTo>
                    <a:pt x="3676" y="1582"/>
                  </a:lnTo>
                  <a:lnTo>
                    <a:pt x="3686" y="1670"/>
                  </a:lnTo>
                  <a:lnTo>
                    <a:pt x="3693" y="1758"/>
                  </a:lnTo>
                  <a:lnTo>
                    <a:pt x="3695" y="1847"/>
                  </a:lnTo>
                  <a:lnTo>
                    <a:pt x="3693" y="1936"/>
                  </a:lnTo>
                  <a:lnTo>
                    <a:pt x="3686" y="2024"/>
                  </a:lnTo>
                  <a:lnTo>
                    <a:pt x="3676" y="2113"/>
                  </a:lnTo>
                  <a:lnTo>
                    <a:pt x="3661" y="2201"/>
                  </a:lnTo>
                  <a:lnTo>
                    <a:pt x="3642" y="2288"/>
                  </a:lnTo>
                  <a:lnTo>
                    <a:pt x="3619" y="2374"/>
                  </a:lnTo>
                  <a:lnTo>
                    <a:pt x="3591" y="2460"/>
                  </a:lnTo>
                  <a:lnTo>
                    <a:pt x="3559" y="2544"/>
                  </a:lnTo>
                  <a:lnTo>
                    <a:pt x="3524" y="2626"/>
                  </a:lnTo>
                  <a:lnTo>
                    <a:pt x="3484" y="2708"/>
                  </a:lnTo>
                  <a:lnTo>
                    <a:pt x="3439" y="2788"/>
                  </a:lnTo>
                  <a:lnTo>
                    <a:pt x="3391" y="2865"/>
                  </a:lnTo>
                  <a:lnTo>
                    <a:pt x="3339" y="2941"/>
                  </a:lnTo>
                  <a:lnTo>
                    <a:pt x="3281" y="3015"/>
                  </a:lnTo>
                  <a:lnTo>
                    <a:pt x="3220" y="3086"/>
                  </a:lnTo>
                  <a:lnTo>
                    <a:pt x="3155" y="3155"/>
                  </a:lnTo>
                  <a:lnTo>
                    <a:pt x="3086" y="3220"/>
                  </a:lnTo>
                  <a:lnTo>
                    <a:pt x="3015" y="3282"/>
                  </a:lnTo>
                  <a:lnTo>
                    <a:pt x="2941" y="3339"/>
                  </a:lnTo>
                  <a:lnTo>
                    <a:pt x="2865" y="3391"/>
                  </a:lnTo>
                  <a:lnTo>
                    <a:pt x="2788" y="3440"/>
                  </a:lnTo>
                  <a:lnTo>
                    <a:pt x="2708" y="3484"/>
                  </a:lnTo>
                  <a:lnTo>
                    <a:pt x="2626" y="3524"/>
                  </a:lnTo>
                  <a:lnTo>
                    <a:pt x="2544" y="3560"/>
                  </a:lnTo>
                  <a:lnTo>
                    <a:pt x="2460" y="3592"/>
                  </a:lnTo>
                  <a:lnTo>
                    <a:pt x="2375" y="3619"/>
                  </a:lnTo>
                  <a:lnTo>
                    <a:pt x="2288" y="3643"/>
                  </a:lnTo>
                  <a:lnTo>
                    <a:pt x="2201" y="3661"/>
                  </a:lnTo>
                  <a:lnTo>
                    <a:pt x="2114" y="3676"/>
                  </a:lnTo>
                  <a:lnTo>
                    <a:pt x="2026" y="3687"/>
                  </a:lnTo>
                  <a:lnTo>
                    <a:pt x="1936" y="3693"/>
                  </a:lnTo>
                  <a:lnTo>
                    <a:pt x="1848" y="3695"/>
                  </a:lnTo>
                  <a:lnTo>
                    <a:pt x="1759" y="3693"/>
                  </a:lnTo>
                  <a:lnTo>
                    <a:pt x="1670" y="3687"/>
                  </a:lnTo>
                  <a:lnTo>
                    <a:pt x="1582" y="3676"/>
                  </a:lnTo>
                  <a:lnTo>
                    <a:pt x="1495" y="3662"/>
                  </a:lnTo>
                  <a:lnTo>
                    <a:pt x="1408" y="3643"/>
                  </a:lnTo>
                  <a:lnTo>
                    <a:pt x="1321" y="3620"/>
                  </a:lnTo>
                  <a:lnTo>
                    <a:pt x="1236" y="3592"/>
                  </a:lnTo>
                  <a:lnTo>
                    <a:pt x="1152" y="3561"/>
                  </a:lnTo>
                  <a:lnTo>
                    <a:pt x="1069" y="3524"/>
                  </a:lnTo>
                  <a:lnTo>
                    <a:pt x="987" y="3484"/>
                  </a:lnTo>
                  <a:lnTo>
                    <a:pt x="908" y="3440"/>
                  </a:lnTo>
                  <a:lnTo>
                    <a:pt x="830" y="3391"/>
                  </a:lnTo>
                  <a:lnTo>
                    <a:pt x="755" y="3339"/>
                  </a:lnTo>
                  <a:lnTo>
                    <a:pt x="680" y="3282"/>
                  </a:lnTo>
                  <a:lnTo>
                    <a:pt x="609" y="3220"/>
                  </a:lnTo>
                  <a:lnTo>
                    <a:pt x="541" y="3155"/>
                  </a:lnTo>
                  <a:lnTo>
                    <a:pt x="475" y="3086"/>
                  </a:lnTo>
                  <a:lnTo>
                    <a:pt x="414" y="3015"/>
                  </a:lnTo>
                  <a:lnTo>
                    <a:pt x="357" y="2941"/>
                  </a:lnTo>
                  <a:lnTo>
                    <a:pt x="304" y="2866"/>
                  </a:lnTo>
                  <a:lnTo>
                    <a:pt x="256" y="2788"/>
                  </a:lnTo>
                  <a:lnTo>
                    <a:pt x="212" y="2709"/>
                  </a:lnTo>
                  <a:lnTo>
                    <a:pt x="172" y="2627"/>
                  </a:lnTo>
                  <a:lnTo>
                    <a:pt x="136" y="2544"/>
                  </a:lnTo>
                  <a:lnTo>
                    <a:pt x="104" y="2460"/>
                  </a:lnTo>
                  <a:lnTo>
                    <a:pt x="76" y="2374"/>
                  </a:lnTo>
                  <a:lnTo>
                    <a:pt x="53" y="2288"/>
                  </a:lnTo>
                  <a:lnTo>
                    <a:pt x="34" y="2201"/>
                  </a:lnTo>
                  <a:lnTo>
                    <a:pt x="19" y="2114"/>
                  </a:lnTo>
                  <a:lnTo>
                    <a:pt x="9" y="2025"/>
                  </a:lnTo>
                  <a:lnTo>
                    <a:pt x="2" y="1937"/>
                  </a:lnTo>
                  <a:lnTo>
                    <a:pt x="0" y="1848"/>
                  </a:lnTo>
                  <a:lnTo>
                    <a:pt x="2" y="1759"/>
                  </a:lnTo>
                  <a:lnTo>
                    <a:pt x="9" y="1670"/>
                  </a:lnTo>
                  <a:lnTo>
                    <a:pt x="19" y="1582"/>
                  </a:lnTo>
                  <a:lnTo>
                    <a:pt x="34" y="1494"/>
                  </a:lnTo>
                  <a:lnTo>
                    <a:pt x="53" y="1407"/>
                  </a:lnTo>
                  <a:lnTo>
                    <a:pt x="76" y="1321"/>
                  </a:lnTo>
                  <a:lnTo>
                    <a:pt x="104" y="1236"/>
                  </a:lnTo>
                  <a:lnTo>
                    <a:pt x="136" y="1151"/>
                  </a:lnTo>
                  <a:lnTo>
                    <a:pt x="171" y="1069"/>
                  </a:lnTo>
                  <a:lnTo>
                    <a:pt x="211" y="988"/>
                  </a:lnTo>
                  <a:lnTo>
                    <a:pt x="255" y="907"/>
                  </a:lnTo>
                  <a:lnTo>
                    <a:pt x="304" y="830"/>
                  </a:lnTo>
                  <a:lnTo>
                    <a:pt x="356" y="754"/>
                  </a:lnTo>
                  <a:lnTo>
                    <a:pt x="414" y="681"/>
                  </a:lnTo>
                  <a:lnTo>
                    <a:pt x="475" y="609"/>
                  </a:lnTo>
                  <a:lnTo>
                    <a:pt x="540" y="540"/>
                  </a:lnTo>
                  <a:lnTo>
                    <a:pt x="609" y="475"/>
                  </a:lnTo>
                  <a:lnTo>
                    <a:pt x="680" y="414"/>
                  </a:lnTo>
                  <a:lnTo>
                    <a:pt x="754" y="356"/>
                  </a:lnTo>
                  <a:lnTo>
                    <a:pt x="830" y="303"/>
                  </a:lnTo>
                  <a:lnTo>
                    <a:pt x="907" y="255"/>
                  </a:lnTo>
                  <a:lnTo>
                    <a:pt x="987" y="211"/>
                  </a:lnTo>
                  <a:lnTo>
                    <a:pt x="1069" y="171"/>
                  </a:lnTo>
                  <a:lnTo>
                    <a:pt x="1151" y="135"/>
                  </a:lnTo>
                  <a:lnTo>
                    <a:pt x="1235" y="104"/>
                  </a:lnTo>
                  <a:lnTo>
                    <a:pt x="1320" y="76"/>
                  </a:lnTo>
                  <a:lnTo>
                    <a:pt x="1407" y="52"/>
                  </a:lnTo>
                  <a:lnTo>
                    <a:pt x="1494" y="33"/>
                  </a:lnTo>
                  <a:lnTo>
                    <a:pt x="1581" y="19"/>
                  </a:lnTo>
                  <a:lnTo>
                    <a:pt x="1669" y="8"/>
                  </a:lnTo>
                  <a:lnTo>
                    <a:pt x="1759" y="2"/>
                  </a:lnTo>
                  <a:lnTo>
                    <a:pt x="1847" y="0"/>
                  </a:lnTo>
                  <a:lnTo>
                    <a:pt x="1936" y="2"/>
                  </a:lnTo>
                  <a:lnTo>
                    <a:pt x="2025" y="8"/>
                  </a:lnTo>
                  <a:lnTo>
                    <a:pt x="2113" y="19"/>
                  </a:lnTo>
                  <a:lnTo>
                    <a:pt x="2201" y="33"/>
                  </a:lnTo>
                  <a:lnTo>
                    <a:pt x="2287" y="52"/>
                  </a:lnTo>
                  <a:lnTo>
                    <a:pt x="2374" y="76"/>
                  </a:lnTo>
                  <a:lnTo>
                    <a:pt x="2459" y="104"/>
                  </a:lnTo>
                  <a:lnTo>
                    <a:pt x="2543" y="135"/>
                  </a:lnTo>
                  <a:lnTo>
                    <a:pt x="2626" y="171"/>
                  </a:lnTo>
                  <a:lnTo>
                    <a:pt x="2708" y="211"/>
                  </a:lnTo>
                  <a:lnTo>
                    <a:pt x="2787" y="255"/>
                  </a:lnTo>
                  <a:lnTo>
                    <a:pt x="2865" y="303"/>
                  </a:lnTo>
                  <a:lnTo>
                    <a:pt x="2940" y="356"/>
                  </a:lnTo>
                  <a:lnTo>
                    <a:pt x="3015" y="413"/>
                  </a:lnTo>
                  <a:lnTo>
                    <a:pt x="3086" y="474"/>
                  </a:lnTo>
                  <a:lnTo>
                    <a:pt x="3154" y="539"/>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7" name="Freeform 16"/>
            <p:cNvSpPr>
              <a:spLocks noEditPoints="1"/>
            </p:cNvSpPr>
            <p:nvPr>
              <p:custDataLst>
                <p:tags r:id="rId228"/>
              </p:custDataLst>
            </p:nvPr>
          </p:nvSpPr>
          <p:spPr bwMode="gray">
            <a:xfrm>
              <a:off x="7440613" y="4868863"/>
              <a:ext cx="1019175" cy="544513"/>
            </a:xfrm>
            <a:custGeom>
              <a:avLst/>
              <a:gdLst/>
              <a:ahLst/>
              <a:cxnLst>
                <a:cxn ang="0">
                  <a:pos x="16025" y="3351"/>
                </a:cxn>
                <a:cxn ang="0">
                  <a:pos x="14975" y="4351"/>
                </a:cxn>
                <a:cxn ang="0">
                  <a:pos x="14184" y="3632"/>
                </a:cxn>
                <a:cxn ang="0">
                  <a:pos x="12564" y="2563"/>
                </a:cxn>
                <a:cxn ang="0">
                  <a:pos x="10805" y="1850"/>
                </a:cxn>
                <a:cxn ang="0">
                  <a:pos x="8960" y="1494"/>
                </a:cxn>
                <a:cxn ang="0">
                  <a:pos x="7087" y="1494"/>
                </a:cxn>
                <a:cxn ang="0">
                  <a:pos x="5243" y="1851"/>
                </a:cxn>
                <a:cxn ang="0">
                  <a:pos x="3483" y="2564"/>
                </a:cxn>
                <a:cxn ang="0">
                  <a:pos x="1864" y="3634"/>
                </a:cxn>
                <a:cxn ang="0">
                  <a:pos x="1075" y="4353"/>
                </a:cxn>
                <a:cxn ang="0">
                  <a:pos x="24" y="3353"/>
                </a:cxn>
                <a:cxn ang="0">
                  <a:pos x="516" y="2880"/>
                </a:cxn>
                <a:cxn ang="0">
                  <a:pos x="2325" y="1549"/>
                </a:cxn>
                <a:cxn ang="0">
                  <a:pos x="4312" y="627"/>
                </a:cxn>
                <a:cxn ang="0">
                  <a:pos x="6413" y="115"/>
                </a:cxn>
                <a:cxn ang="0">
                  <a:pos x="8562" y="13"/>
                </a:cxn>
                <a:cxn ang="0">
                  <a:pos x="10694" y="319"/>
                </a:cxn>
                <a:cxn ang="0">
                  <a:pos x="12747" y="1036"/>
                </a:cxn>
                <a:cxn ang="0">
                  <a:pos x="14654" y="2160"/>
                </a:cxn>
                <a:cxn ang="0">
                  <a:pos x="14055" y="5373"/>
                </a:cxn>
                <a:cxn ang="0">
                  <a:pos x="12871" y="6404"/>
                </a:cxn>
                <a:cxn ang="0">
                  <a:pos x="12058" y="5702"/>
                </a:cxn>
                <a:cxn ang="0">
                  <a:pos x="10898" y="5017"/>
                </a:cxn>
                <a:cxn ang="0">
                  <a:pos x="9649" y="4582"/>
                </a:cxn>
                <a:cxn ang="0">
                  <a:pos x="8352" y="4395"/>
                </a:cxn>
                <a:cxn ang="0">
                  <a:pos x="7044" y="4457"/>
                </a:cxn>
                <a:cxn ang="0">
                  <a:pos x="5767" y="4769"/>
                </a:cxn>
                <a:cxn ang="0">
                  <a:pos x="4558" y="5329"/>
                </a:cxn>
                <a:cxn ang="0">
                  <a:pos x="3457" y="6139"/>
                </a:cxn>
                <a:cxn ang="0">
                  <a:pos x="3129" y="6456"/>
                </a:cxn>
                <a:cxn ang="0">
                  <a:pos x="2045" y="5322"/>
                </a:cxn>
                <a:cxn ang="0">
                  <a:pos x="2731" y="4697"/>
                </a:cxn>
                <a:cxn ang="0">
                  <a:pos x="4122" y="3779"/>
                </a:cxn>
                <a:cxn ang="0">
                  <a:pos x="5635" y="3166"/>
                </a:cxn>
                <a:cxn ang="0">
                  <a:pos x="7219" y="2859"/>
                </a:cxn>
                <a:cxn ang="0">
                  <a:pos x="8829" y="2859"/>
                </a:cxn>
                <a:cxn ang="0">
                  <a:pos x="10413" y="3165"/>
                </a:cxn>
                <a:cxn ang="0">
                  <a:pos x="11926" y="3777"/>
                </a:cxn>
                <a:cxn ang="0">
                  <a:pos x="13318" y="4696"/>
                </a:cxn>
                <a:cxn ang="0">
                  <a:pos x="14005" y="5321"/>
                </a:cxn>
                <a:cxn ang="0">
                  <a:pos x="10854" y="8576"/>
                </a:cxn>
                <a:cxn ang="0">
                  <a:pos x="10754" y="8472"/>
                </a:cxn>
                <a:cxn ang="0">
                  <a:pos x="10150" y="7980"/>
                </a:cxn>
                <a:cxn ang="0">
                  <a:pos x="9479" y="7627"/>
                </a:cxn>
                <a:cxn ang="0">
                  <a:pos x="8762" y="7416"/>
                </a:cxn>
                <a:cxn ang="0">
                  <a:pos x="8025" y="7345"/>
                </a:cxn>
                <a:cxn ang="0">
                  <a:pos x="7287" y="7416"/>
                </a:cxn>
                <a:cxn ang="0">
                  <a:pos x="6571" y="7627"/>
                </a:cxn>
                <a:cxn ang="0">
                  <a:pos x="5900" y="7980"/>
                </a:cxn>
                <a:cxn ang="0">
                  <a:pos x="5297" y="8473"/>
                </a:cxn>
                <a:cxn ang="0">
                  <a:pos x="5198" y="8576"/>
                </a:cxn>
                <a:cxn ang="0">
                  <a:pos x="4197" y="7425"/>
                </a:cxn>
                <a:cxn ang="0">
                  <a:pos x="4843" y="6865"/>
                </a:cxn>
                <a:cxn ang="0">
                  <a:pos x="5758" y="6325"/>
                </a:cxn>
                <a:cxn ang="0">
                  <a:pos x="6743" y="5981"/>
                </a:cxn>
                <a:cxn ang="0">
                  <a:pos x="7766" y="5833"/>
                </a:cxn>
                <a:cxn ang="0">
                  <a:pos x="8797" y="5882"/>
                </a:cxn>
                <a:cxn ang="0">
                  <a:pos x="9806" y="6127"/>
                </a:cxn>
                <a:cxn ang="0">
                  <a:pos x="10760" y="6570"/>
                </a:cxn>
                <a:cxn ang="0">
                  <a:pos x="11627" y="7208"/>
                </a:cxn>
                <a:cxn ang="0">
                  <a:pos x="11903" y="7475"/>
                </a:cxn>
              </a:cxnLst>
              <a:rect l="0" t="0" r="r" b="b"/>
              <a:pathLst>
                <a:path w="16050" h="8576">
                  <a:moveTo>
                    <a:pt x="15950" y="3273"/>
                  </a:moveTo>
                  <a:lnTo>
                    <a:pt x="15975" y="3299"/>
                  </a:lnTo>
                  <a:lnTo>
                    <a:pt x="16000" y="3324"/>
                  </a:lnTo>
                  <a:lnTo>
                    <a:pt x="16025" y="3351"/>
                  </a:lnTo>
                  <a:lnTo>
                    <a:pt x="16050" y="3377"/>
                  </a:lnTo>
                  <a:lnTo>
                    <a:pt x="15025" y="4402"/>
                  </a:lnTo>
                  <a:lnTo>
                    <a:pt x="15000" y="4377"/>
                  </a:lnTo>
                  <a:lnTo>
                    <a:pt x="14975" y="4351"/>
                  </a:lnTo>
                  <a:lnTo>
                    <a:pt x="14950" y="4325"/>
                  </a:lnTo>
                  <a:lnTo>
                    <a:pt x="14923" y="4300"/>
                  </a:lnTo>
                  <a:lnTo>
                    <a:pt x="14560" y="3955"/>
                  </a:lnTo>
                  <a:lnTo>
                    <a:pt x="14184" y="3632"/>
                  </a:lnTo>
                  <a:lnTo>
                    <a:pt x="13796" y="3330"/>
                  </a:lnTo>
                  <a:lnTo>
                    <a:pt x="13396" y="3053"/>
                  </a:lnTo>
                  <a:lnTo>
                    <a:pt x="12984" y="2797"/>
                  </a:lnTo>
                  <a:lnTo>
                    <a:pt x="12564" y="2563"/>
                  </a:lnTo>
                  <a:lnTo>
                    <a:pt x="12136" y="2351"/>
                  </a:lnTo>
                  <a:lnTo>
                    <a:pt x="11698" y="2161"/>
                  </a:lnTo>
                  <a:lnTo>
                    <a:pt x="11254" y="1995"/>
                  </a:lnTo>
                  <a:lnTo>
                    <a:pt x="10805" y="1850"/>
                  </a:lnTo>
                  <a:lnTo>
                    <a:pt x="10349" y="1728"/>
                  </a:lnTo>
                  <a:lnTo>
                    <a:pt x="9889" y="1628"/>
                  </a:lnTo>
                  <a:lnTo>
                    <a:pt x="9426" y="1549"/>
                  </a:lnTo>
                  <a:lnTo>
                    <a:pt x="8960" y="1494"/>
                  </a:lnTo>
                  <a:lnTo>
                    <a:pt x="8492" y="1461"/>
                  </a:lnTo>
                  <a:lnTo>
                    <a:pt x="8024" y="1450"/>
                  </a:lnTo>
                  <a:lnTo>
                    <a:pt x="7556" y="1461"/>
                  </a:lnTo>
                  <a:lnTo>
                    <a:pt x="7087" y="1494"/>
                  </a:lnTo>
                  <a:lnTo>
                    <a:pt x="6622" y="1550"/>
                  </a:lnTo>
                  <a:lnTo>
                    <a:pt x="6158" y="1629"/>
                  </a:lnTo>
                  <a:lnTo>
                    <a:pt x="5699" y="1729"/>
                  </a:lnTo>
                  <a:lnTo>
                    <a:pt x="5243" y="1851"/>
                  </a:lnTo>
                  <a:lnTo>
                    <a:pt x="4793" y="1996"/>
                  </a:lnTo>
                  <a:lnTo>
                    <a:pt x="4350" y="2163"/>
                  </a:lnTo>
                  <a:lnTo>
                    <a:pt x="3912" y="2352"/>
                  </a:lnTo>
                  <a:lnTo>
                    <a:pt x="3483" y="2564"/>
                  </a:lnTo>
                  <a:lnTo>
                    <a:pt x="3064" y="2799"/>
                  </a:lnTo>
                  <a:lnTo>
                    <a:pt x="2652" y="3055"/>
                  </a:lnTo>
                  <a:lnTo>
                    <a:pt x="2253" y="3332"/>
                  </a:lnTo>
                  <a:lnTo>
                    <a:pt x="1864" y="3634"/>
                  </a:lnTo>
                  <a:lnTo>
                    <a:pt x="1488" y="3957"/>
                  </a:lnTo>
                  <a:lnTo>
                    <a:pt x="1125" y="4302"/>
                  </a:lnTo>
                  <a:lnTo>
                    <a:pt x="1099" y="4327"/>
                  </a:lnTo>
                  <a:lnTo>
                    <a:pt x="1075" y="4353"/>
                  </a:lnTo>
                  <a:lnTo>
                    <a:pt x="1050" y="4378"/>
                  </a:lnTo>
                  <a:lnTo>
                    <a:pt x="1025" y="4404"/>
                  </a:lnTo>
                  <a:lnTo>
                    <a:pt x="0" y="3378"/>
                  </a:lnTo>
                  <a:lnTo>
                    <a:pt x="24" y="3353"/>
                  </a:lnTo>
                  <a:lnTo>
                    <a:pt x="49" y="3326"/>
                  </a:lnTo>
                  <a:lnTo>
                    <a:pt x="74" y="3301"/>
                  </a:lnTo>
                  <a:lnTo>
                    <a:pt x="99" y="3276"/>
                  </a:lnTo>
                  <a:lnTo>
                    <a:pt x="516" y="2880"/>
                  </a:lnTo>
                  <a:lnTo>
                    <a:pt x="948" y="2509"/>
                  </a:lnTo>
                  <a:lnTo>
                    <a:pt x="1394" y="2162"/>
                  </a:lnTo>
                  <a:lnTo>
                    <a:pt x="1854" y="1843"/>
                  </a:lnTo>
                  <a:lnTo>
                    <a:pt x="2325" y="1549"/>
                  </a:lnTo>
                  <a:lnTo>
                    <a:pt x="2808" y="1280"/>
                  </a:lnTo>
                  <a:lnTo>
                    <a:pt x="3301" y="1037"/>
                  </a:lnTo>
                  <a:lnTo>
                    <a:pt x="3803" y="820"/>
                  </a:lnTo>
                  <a:lnTo>
                    <a:pt x="4312" y="627"/>
                  </a:lnTo>
                  <a:lnTo>
                    <a:pt x="4830" y="461"/>
                  </a:lnTo>
                  <a:lnTo>
                    <a:pt x="5353" y="320"/>
                  </a:lnTo>
                  <a:lnTo>
                    <a:pt x="5881" y="205"/>
                  </a:lnTo>
                  <a:lnTo>
                    <a:pt x="6413" y="115"/>
                  </a:lnTo>
                  <a:lnTo>
                    <a:pt x="6949" y="51"/>
                  </a:lnTo>
                  <a:lnTo>
                    <a:pt x="7485" y="13"/>
                  </a:lnTo>
                  <a:lnTo>
                    <a:pt x="8024" y="0"/>
                  </a:lnTo>
                  <a:lnTo>
                    <a:pt x="8562" y="13"/>
                  </a:lnTo>
                  <a:lnTo>
                    <a:pt x="9099" y="51"/>
                  </a:lnTo>
                  <a:lnTo>
                    <a:pt x="9634" y="115"/>
                  </a:lnTo>
                  <a:lnTo>
                    <a:pt x="10167" y="205"/>
                  </a:lnTo>
                  <a:lnTo>
                    <a:pt x="10694" y="319"/>
                  </a:lnTo>
                  <a:lnTo>
                    <a:pt x="11218" y="460"/>
                  </a:lnTo>
                  <a:lnTo>
                    <a:pt x="11735" y="626"/>
                  </a:lnTo>
                  <a:lnTo>
                    <a:pt x="12245" y="818"/>
                  </a:lnTo>
                  <a:lnTo>
                    <a:pt x="12747" y="1036"/>
                  </a:lnTo>
                  <a:lnTo>
                    <a:pt x="13239" y="1278"/>
                  </a:lnTo>
                  <a:lnTo>
                    <a:pt x="13722" y="1547"/>
                  </a:lnTo>
                  <a:lnTo>
                    <a:pt x="14194" y="1841"/>
                  </a:lnTo>
                  <a:lnTo>
                    <a:pt x="14654" y="2160"/>
                  </a:lnTo>
                  <a:lnTo>
                    <a:pt x="15100" y="2506"/>
                  </a:lnTo>
                  <a:lnTo>
                    <a:pt x="15532" y="2877"/>
                  </a:lnTo>
                  <a:lnTo>
                    <a:pt x="15950" y="3273"/>
                  </a:lnTo>
                  <a:close/>
                  <a:moveTo>
                    <a:pt x="14055" y="5373"/>
                  </a:moveTo>
                  <a:lnTo>
                    <a:pt x="12946" y="6481"/>
                  </a:lnTo>
                  <a:lnTo>
                    <a:pt x="12921" y="6456"/>
                  </a:lnTo>
                  <a:lnTo>
                    <a:pt x="12897" y="6430"/>
                  </a:lnTo>
                  <a:lnTo>
                    <a:pt x="12871" y="6404"/>
                  </a:lnTo>
                  <a:lnTo>
                    <a:pt x="12846" y="6379"/>
                  </a:lnTo>
                  <a:lnTo>
                    <a:pt x="12592" y="6137"/>
                  </a:lnTo>
                  <a:lnTo>
                    <a:pt x="12329" y="5912"/>
                  </a:lnTo>
                  <a:lnTo>
                    <a:pt x="12058" y="5702"/>
                  </a:lnTo>
                  <a:lnTo>
                    <a:pt x="11778" y="5507"/>
                  </a:lnTo>
                  <a:lnTo>
                    <a:pt x="11491" y="5328"/>
                  </a:lnTo>
                  <a:lnTo>
                    <a:pt x="11198" y="5165"/>
                  </a:lnTo>
                  <a:lnTo>
                    <a:pt x="10898" y="5017"/>
                  </a:lnTo>
                  <a:lnTo>
                    <a:pt x="10592" y="4885"/>
                  </a:lnTo>
                  <a:lnTo>
                    <a:pt x="10282" y="4768"/>
                  </a:lnTo>
                  <a:lnTo>
                    <a:pt x="9967" y="4667"/>
                  </a:lnTo>
                  <a:lnTo>
                    <a:pt x="9649" y="4582"/>
                  </a:lnTo>
                  <a:lnTo>
                    <a:pt x="9328" y="4512"/>
                  </a:lnTo>
                  <a:lnTo>
                    <a:pt x="9004" y="4457"/>
                  </a:lnTo>
                  <a:lnTo>
                    <a:pt x="8679" y="4418"/>
                  </a:lnTo>
                  <a:lnTo>
                    <a:pt x="8352" y="4395"/>
                  </a:lnTo>
                  <a:lnTo>
                    <a:pt x="8024" y="4387"/>
                  </a:lnTo>
                  <a:lnTo>
                    <a:pt x="7697" y="4395"/>
                  </a:lnTo>
                  <a:lnTo>
                    <a:pt x="7370" y="4418"/>
                  </a:lnTo>
                  <a:lnTo>
                    <a:pt x="7044" y="4457"/>
                  </a:lnTo>
                  <a:lnTo>
                    <a:pt x="6721" y="4512"/>
                  </a:lnTo>
                  <a:lnTo>
                    <a:pt x="6399" y="4582"/>
                  </a:lnTo>
                  <a:lnTo>
                    <a:pt x="6081" y="4668"/>
                  </a:lnTo>
                  <a:lnTo>
                    <a:pt x="5767" y="4769"/>
                  </a:lnTo>
                  <a:lnTo>
                    <a:pt x="5457" y="4886"/>
                  </a:lnTo>
                  <a:lnTo>
                    <a:pt x="5151" y="5018"/>
                  </a:lnTo>
                  <a:lnTo>
                    <a:pt x="4851" y="5166"/>
                  </a:lnTo>
                  <a:lnTo>
                    <a:pt x="4558" y="5329"/>
                  </a:lnTo>
                  <a:lnTo>
                    <a:pt x="4271" y="5509"/>
                  </a:lnTo>
                  <a:lnTo>
                    <a:pt x="3991" y="5703"/>
                  </a:lnTo>
                  <a:lnTo>
                    <a:pt x="3720" y="5913"/>
                  </a:lnTo>
                  <a:lnTo>
                    <a:pt x="3457" y="6139"/>
                  </a:lnTo>
                  <a:lnTo>
                    <a:pt x="3203" y="6380"/>
                  </a:lnTo>
                  <a:lnTo>
                    <a:pt x="3178" y="6406"/>
                  </a:lnTo>
                  <a:lnTo>
                    <a:pt x="3154" y="6431"/>
                  </a:lnTo>
                  <a:lnTo>
                    <a:pt x="3129" y="6456"/>
                  </a:lnTo>
                  <a:lnTo>
                    <a:pt x="3104" y="6482"/>
                  </a:lnTo>
                  <a:lnTo>
                    <a:pt x="1996" y="5374"/>
                  </a:lnTo>
                  <a:lnTo>
                    <a:pt x="2020" y="5348"/>
                  </a:lnTo>
                  <a:lnTo>
                    <a:pt x="2045" y="5322"/>
                  </a:lnTo>
                  <a:lnTo>
                    <a:pt x="2069" y="5297"/>
                  </a:lnTo>
                  <a:lnTo>
                    <a:pt x="2095" y="5272"/>
                  </a:lnTo>
                  <a:lnTo>
                    <a:pt x="2406" y="4975"/>
                  </a:lnTo>
                  <a:lnTo>
                    <a:pt x="2731" y="4697"/>
                  </a:lnTo>
                  <a:lnTo>
                    <a:pt x="3065" y="4439"/>
                  </a:lnTo>
                  <a:lnTo>
                    <a:pt x="3408" y="4199"/>
                  </a:lnTo>
                  <a:lnTo>
                    <a:pt x="3761" y="3980"/>
                  </a:lnTo>
                  <a:lnTo>
                    <a:pt x="4122" y="3779"/>
                  </a:lnTo>
                  <a:lnTo>
                    <a:pt x="4491" y="3596"/>
                  </a:lnTo>
                  <a:lnTo>
                    <a:pt x="4866" y="3434"/>
                  </a:lnTo>
                  <a:lnTo>
                    <a:pt x="5247" y="3290"/>
                  </a:lnTo>
                  <a:lnTo>
                    <a:pt x="5635" y="3166"/>
                  </a:lnTo>
                  <a:lnTo>
                    <a:pt x="6026" y="3061"/>
                  </a:lnTo>
                  <a:lnTo>
                    <a:pt x="6421" y="2974"/>
                  </a:lnTo>
                  <a:lnTo>
                    <a:pt x="6819" y="2907"/>
                  </a:lnTo>
                  <a:lnTo>
                    <a:pt x="7219" y="2859"/>
                  </a:lnTo>
                  <a:lnTo>
                    <a:pt x="7622" y="2831"/>
                  </a:lnTo>
                  <a:lnTo>
                    <a:pt x="8024" y="2821"/>
                  </a:lnTo>
                  <a:lnTo>
                    <a:pt x="8427" y="2831"/>
                  </a:lnTo>
                  <a:lnTo>
                    <a:pt x="8829" y="2859"/>
                  </a:lnTo>
                  <a:lnTo>
                    <a:pt x="9229" y="2907"/>
                  </a:lnTo>
                  <a:lnTo>
                    <a:pt x="9627" y="2973"/>
                  </a:lnTo>
                  <a:lnTo>
                    <a:pt x="10022" y="3060"/>
                  </a:lnTo>
                  <a:lnTo>
                    <a:pt x="10413" y="3165"/>
                  </a:lnTo>
                  <a:lnTo>
                    <a:pt x="10801" y="3289"/>
                  </a:lnTo>
                  <a:lnTo>
                    <a:pt x="11182" y="3433"/>
                  </a:lnTo>
                  <a:lnTo>
                    <a:pt x="11558" y="3595"/>
                  </a:lnTo>
                  <a:lnTo>
                    <a:pt x="11926" y="3777"/>
                  </a:lnTo>
                  <a:lnTo>
                    <a:pt x="12287" y="3978"/>
                  </a:lnTo>
                  <a:lnTo>
                    <a:pt x="12640" y="4198"/>
                  </a:lnTo>
                  <a:lnTo>
                    <a:pt x="12984" y="4437"/>
                  </a:lnTo>
                  <a:lnTo>
                    <a:pt x="13318" y="4696"/>
                  </a:lnTo>
                  <a:lnTo>
                    <a:pt x="13641" y="4973"/>
                  </a:lnTo>
                  <a:lnTo>
                    <a:pt x="13954" y="5270"/>
                  </a:lnTo>
                  <a:lnTo>
                    <a:pt x="13980" y="5295"/>
                  </a:lnTo>
                  <a:lnTo>
                    <a:pt x="14005" y="5321"/>
                  </a:lnTo>
                  <a:lnTo>
                    <a:pt x="14030" y="5347"/>
                  </a:lnTo>
                  <a:lnTo>
                    <a:pt x="14055" y="5373"/>
                  </a:lnTo>
                  <a:close/>
                  <a:moveTo>
                    <a:pt x="11928" y="7501"/>
                  </a:moveTo>
                  <a:lnTo>
                    <a:pt x="10854" y="8576"/>
                  </a:lnTo>
                  <a:lnTo>
                    <a:pt x="10829" y="8549"/>
                  </a:lnTo>
                  <a:lnTo>
                    <a:pt x="10805" y="8523"/>
                  </a:lnTo>
                  <a:lnTo>
                    <a:pt x="10780" y="8498"/>
                  </a:lnTo>
                  <a:lnTo>
                    <a:pt x="10754" y="8472"/>
                  </a:lnTo>
                  <a:lnTo>
                    <a:pt x="10610" y="8336"/>
                  </a:lnTo>
                  <a:lnTo>
                    <a:pt x="10462" y="8208"/>
                  </a:lnTo>
                  <a:lnTo>
                    <a:pt x="10307" y="8089"/>
                  </a:lnTo>
                  <a:lnTo>
                    <a:pt x="10150" y="7980"/>
                  </a:lnTo>
                  <a:lnTo>
                    <a:pt x="9987" y="7878"/>
                  </a:lnTo>
                  <a:lnTo>
                    <a:pt x="9821" y="7785"/>
                  </a:lnTo>
                  <a:lnTo>
                    <a:pt x="9651" y="7702"/>
                  </a:lnTo>
                  <a:lnTo>
                    <a:pt x="9479" y="7627"/>
                  </a:lnTo>
                  <a:lnTo>
                    <a:pt x="9303" y="7561"/>
                  </a:lnTo>
                  <a:lnTo>
                    <a:pt x="9124" y="7504"/>
                  </a:lnTo>
                  <a:lnTo>
                    <a:pt x="8945" y="7456"/>
                  </a:lnTo>
                  <a:lnTo>
                    <a:pt x="8762" y="7416"/>
                  </a:lnTo>
                  <a:lnTo>
                    <a:pt x="8580" y="7384"/>
                  </a:lnTo>
                  <a:lnTo>
                    <a:pt x="8395" y="7362"/>
                  </a:lnTo>
                  <a:lnTo>
                    <a:pt x="8210" y="7349"/>
                  </a:lnTo>
                  <a:lnTo>
                    <a:pt x="8025" y="7345"/>
                  </a:lnTo>
                  <a:lnTo>
                    <a:pt x="7839" y="7349"/>
                  </a:lnTo>
                  <a:lnTo>
                    <a:pt x="7655" y="7363"/>
                  </a:lnTo>
                  <a:lnTo>
                    <a:pt x="7470" y="7385"/>
                  </a:lnTo>
                  <a:lnTo>
                    <a:pt x="7287" y="7416"/>
                  </a:lnTo>
                  <a:lnTo>
                    <a:pt x="7105" y="7456"/>
                  </a:lnTo>
                  <a:lnTo>
                    <a:pt x="6926" y="7504"/>
                  </a:lnTo>
                  <a:lnTo>
                    <a:pt x="6747" y="7561"/>
                  </a:lnTo>
                  <a:lnTo>
                    <a:pt x="6571" y="7627"/>
                  </a:lnTo>
                  <a:lnTo>
                    <a:pt x="6399" y="7703"/>
                  </a:lnTo>
                  <a:lnTo>
                    <a:pt x="6229" y="7786"/>
                  </a:lnTo>
                  <a:lnTo>
                    <a:pt x="6063" y="7878"/>
                  </a:lnTo>
                  <a:lnTo>
                    <a:pt x="5900" y="7980"/>
                  </a:lnTo>
                  <a:lnTo>
                    <a:pt x="5742" y="8090"/>
                  </a:lnTo>
                  <a:lnTo>
                    <a:pt x="5588" y="8209"/>
                  </a:lnTo>
                  <a:lnTo>
                    <a:pt x="5440" y="8337"/>
                  </a:lnTo>
                  <a:lnTo>
                    <a:pt x="5297" y="8473"/>
                  </a:lnTo>
                  <a:lnTo>
                    <a:pt x="5271" y="8498"/>
                  </a:lnTo>
                  <a:lnTo>
                    <a:pt x="5246" y="8524"/>
                  </a:lnTo>
                  <a:lnTo>
                    <a:pt x="5222" y="8550"/>
                  </a:lnTo>
                  <a:lnTo>
                    <a:pt x="5198" y="8576"/>
                  </a:lnTo>
                  <a:lnTo>
                    <a:pt x="4123" y="7501"/>
                  </a:lnTo>
                  <a:lnTo>
                    <a:pt x="4147" y="7476"/>
                  </a:lnTo>
                  <a:lnTo>
                    <a:pt x="4172" y="7450"/>
                  </a:lnTo>
                  <a:lnTo>
                    <a:pt x="4197" y="7425"/>
                  </a:lnTo>
                  <a:lnTo>
                    <a:pt x="4222" y="7399"/>
                  </a:lnTo>
                  <a:lnTo>
                    <a:pt x="4422" y="7209"/>
                  </a:lnTo>
                  <a:lnTo>
                    <a:pt x="4629" y="7030"/>
                  </a:lnTo>
                  <a:lnTo>
                    <a:pt x="4843" y="6865"/>
                  </a:lnTo>
                  <a:lnTo>
                    <a:pt x="5064" y="6711"/>
                  </a:lnTo>
                  <a:lnTo>
                    <a:pt x="5290" y="6571"/>
                  </a:lnTo>
                  <a:lnTo>
                    <a:pt x="5522" y="6441"/>
                  </a:lnTo>
                  <a:lnTo>
                    <a:pt x="5758" y="6325"/>
                  </a:lnTo>
                  <a:lnTo>
                    <a:pt x="6000" y="6220"/>
                  </a:lnTo>
                  <a:lnTo>
                    <a:pt x="6243" y="6128"/>
                  </a:lnTo>
                  <a:lnTo>
                    <a:pt x="6492" y="6048"/>
                  </a:lnTo>
                  <a:lnTo>
                    <a:pt x="6743" y="5981"/>
                  </a:lnTo>
                  <a:lnTo>
                    <a:pt x="6997" y="5925"/>
                  </a:lnTo>
                  <a:lnTo>
                    <a:pt x="7252" y="5882"/>
                  </a:lnTo>
                  <a:lnTo>
                    <a:pt x="7508" y="5851"/>
                  </a:lnTo>
                  <a:lnTo>
                    <a:pt x="7766" y="5833"/>
                  </a:lnTo>
                  <a:lnTo>
                    <a:pt x="8025" y="5827"/>
                  </a:lnTo>
                  <a:lnTo>
                    <a:pt x="8283" y="5833"/>
                  </a:lnTo>
                  <a:lnTo>
                    <a:pt x="8541" y="5851"/>
                  </a:lnTo>
                  <a:lnTo>
                    <a:pt x="8797" y="5882"/>
                  </a:lnTo>
                  <a:lnTo>
                    <a:pt x="9053" y="5925"/>
                  </a:lnTo>
                  <a:lnTo>
                    <a:pt x="9306" y="5981"/>
                  </a:lnTo>
                  <a:lnTo>
                    <a:pt x="9557" y="6048"/>
                  </a:lnTo>
                  <a:lnTo>
                    <a:pt x="9806" y="6127"/>
                  </a:lnTo>
                  <a:lnTo>
                    <a:pt x="10050" y="6219"/>
                  </a:lnTo>
                  <a:lnTo>
                    <a:pt x="10291" y="6324"/>
                  </a:lnTo>
                  <a:lnTo>
                    <a:pt x="10528" y="6440"/>
                  </a:lnTo>
                  <a:lnTo>
                    <a:pt x="10760" y="6570"/>
                  </a:lnTo>
                  <a:lnTo>
                    <a:pt x="10985" y="6710"/>
                  </a:lnTo>
                  <a:lnTo>
                    <a:pt x="11206" y="6864"/>
                  </a:lnTo>
                  <a:lnTo>
                    <a:pt x="11421" y="7029"/>
                  </a:lnTo>
                  <a:lnTo>
                    <a:pt x="11627" y="7208"/>
                  </a:lnTo>
                  <a:lnTo>
                    <a:pt x="11828" y="7398"/>
                  </a:lnTo>
                  <a:lnTo>
                    <a:pt x="11853" y="7424"/>
                  </a:lnTo>
                  <a:lnTo>
                    <a:pt x="11878" y="7449"/>
                  </a:lnTo>
                  <a:lnTo>
                    <a:pt x="11903" y="7475"/>
                  </a:lnTo>
                  <a:lnTo>
                    <a:pt x="11928" y="7501"/>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68" name="组合 262"/>
          <p:cNvGrpSpPr/>
          <p:nvPr>
            <p:custDataLst>
              <p:tags r:id="rId153"/>
            </p:custDataLst>
          </p:nvPr>
        </p:nvGrpSpPr>
        <p:grpSpPr bwMode="gray">
          <a:xfrm flipH="1">
            <a:off x="11015148" y="5378576"/>
            <a:ext cx="352732" cy="345133"/>
            <a:chOff x="5921375" y="2882900"/>
            <a:chExt cx="884238" cy="865188"/>
          </a:xfrm>
          <a:solidFill>
            <a:srgbClr val="00B0F0"/>
          </a:solidFill>
        </p:grpSpPr>
        <p:sp>
          <p:nvSpPr>
            <p:cNvPr id="969" name="Freeform 11"/>
            <p:cNvSpPr/>
            <p:nvPr>
              <p:custDataLst>
                <p:tags r:id="rId223"/>
              </p:custDataLst>
            </p:nvPr>
          </p:nvSpPr>
          <p:spPr bwMode="gray">
            <a:xfrm>
              <a:off x="6378575" y="2882900"/>
              <a:ext cx="425450" cy="179388"/>
            </a:xfrm>
            <a:custGeom>
              <a:avLst/>
              <a:gdLst/>
              <a:ahLst/>
              <a:cxnLst>
                <a:cxn ang="0">
                  <a:pos x="3889" y="0"/>
                </a:cxn>
                <a:cxn ang="0">
                  <a:pos x="5834" y="1637"/>
                </a:cxn>
                <a:cxn ang="0">
                  <a:pos x="7779" y="3274"/>
                </a:cxn>
                <a:cxn ang="0">
                  <a:pos x="3889" y="3274"/>
                </a:cxn>
                <a:cxn ang="0">
                  <a:pos x="0" y="3274"/>
                </a:cxn>
                <a:cxn ang="0">
                  <a:pos x="1944" y="1637"/>
                </a:cxn>
                <a:cxn ang="0">
                  <a:pos x="3889" y="0"/>
                </a:cxn>
              </a:cxnLst>
              <a:rect l="0" t="0" r="r" b="b"/>
              <a:pathLst>
                <a:path w="7779" h="3273">
                  <a:moveTo>
                    <a:pt x="3889" y="0"/>
                  </a:moveTo>
                  <a:lnTo>
                    <a:pt x="5834" y="1637"/>
                  </a:lnTo>
                  <a:lnTo>
                    <a:pt x="7779" y="3274"/>
                  </a:lnTo>
                  <a:lnTo>
                    <a:pt x="3889" y="3274"/>
                  </a:lnTo>
                  <a:lnTo>
                    <a:pt x="0" y="3274"/>
                  </a:lnTo>
                  <a:lnTo>
                    <a:pt x="1944" y="1637"/>
                  </a:lnTo>
                  <a:lnTo>
                    <a:pt x="3889" y="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0" name="Freeform 12"/>
            <p:cNvSpPr/>
            <p:nvPr>
              <p:custDataLst>
                <p:tags r:id="rId224"/>
              </p:custDataLst>
            </p:nvPr>
          </p:nvSpPr>
          <p:spPr bwMode="gray">
            <a:xfrm>
              <a:off x="5921375" y="3300413"/>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1" name="Freeform 13"/>
            <p:cNvSpPr>
              <a:spLocks noEditPoints="1"/>
            </p:cNvSpPr>
            <p:nvPr>
              <p:custDataLst>
                <p:tags r:id="rId225"/>
              </p:custDataLst>
            </p:nvPr>
          </p:nvSpPr>
          <p:spPr bwMode="gray">
            <a:xfrm>
              <a:off x="5921375" y="3502025"/>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2" name="Freeform 14"/>
            <p:cNvSpPr>
              <a:spLocks noEditPoints="1"/>
            </p:cNvSpPr>
            <p:nvPr>
              <p:custDataLst>
                <p:tags r:id="rId226"/>
              </p:custDataLst>
            </p:nvPr>
          </p:nvSpPr>
          <p:spPr bwMode="gray">
            <a:xfrm>
              <a:off x="6378575" y="3081338"/>
              <a:ext cx="427038" cy="666750"/>
            </a:xfrm>
            <a:custGeom>
              <a:avLst/>
              <a:gdLst/>
              <a:ahLst/>
              <a:cxnLst>
                <a:cxn ang="0">
                  <a:pos x="7792" y="0"/>
                </a:cxn>
                <a:cxn ang="0">
                  <a:pos x="0" y="12190"/>
                </a:cxn>
                <a:cxn ang="0">
                  <a:pos x="687" y="690"/>
                </a:cxn>
                <a:cxn ang="0">
                  <a:pos x="2079" y="2084"/>
                </a:cxn>
                <a:cxn ang="0">
                  <a:pos x="687" y="690"/>
                </a:cxn>
                <a:cxn ang="0">
                  <a:pos x="2079" y="10165"/>
                </a:cxn>
                <a:cxn ang="0">
                  <a:pos x="687" y="11558"/>
                </a:cxn>
                <a:cxn ang="0">
                  <a:pos x="2363" y="10165"/>
                </a:cxn>
                <a:cxn ang="0">
                  <a:pos x="3755" y="11558"/>
                </a:cxn>
                <a:cxn ang="0">
                  <a:pos x="2363" y="10165"/>
                </a:cxn>
                <a:cxn ang="0">
                  <a:pos x="5431" y="10165"/>
                </a:cxn>
                <a:cxn ang="0">
                  <a:pos x="4037" y="11558"/>
                </a:cxn>
                <a:cxn ang="0">
                  <a:pos x="5713" y="10165"/>
                </a:cxn>
                <a:cxn ang="0">
                  <a:pos x="7105" y="11558"/>
                </a:cxn>
                <a:cxn ang="0">
                  <a:pos x="5713" y="10165"/>
                </a:cxn>
                <a:cxn ang="0">
                  <a:pos x="2079" y="8270"/>
                </a:cxn>
                <a:cxn ang="0">
                  <a:pos x="687" y="9663"/>
                </a:cxn>
                <a:cxn ang="0">
                  <a:pos x="2363" y="8270"/>
                </a:cxn>
                <a:cxn ang="0">
                  <a:pos x="3755" y="9663"/>
                </a:cxn>
                <a:cxn ang="0">
                  <a:pos x="2363" y="8270"/>
                </a:cxn>
                <a:cxn ang="0">
                  <a:pos x="5431" y="8270"/>
                </a:cxn>
                <a:cxn ang="0">
                  <a:pos x="4037" y="9663"/>
                </a:cxn>
                <a:cxn ang="0">
                  <a:pos x="5713" y="8270"/>
                </a:cxn>
                <a:cxn ang="0">
                  <a:pos x="7105" y="9663"/>
                </a:cxn>
                <a:cxn ang="0">
                  <a:pos x="5713" y="8270"/>
                </a:cxn>
                <a:cxn ang="0">
                  <a:pos x="2079" y="6376"/>
                </a:cxn>
                <a:cxn ang="0">
                  <a:pos x="687" y="7768"/>
                </a:cxn>
                <a:cxn ang="0">
                  <a:pos x="2363" y="6376"/>
                </a:cxn>
                <a:cxn ang="0">
                  <a:pos x="3755" y="7768"/>
                </a:cxn>
                <a:cxn ang="0">
                  <a:pos x="2363" y="6376"/>
                </a:cxn>
                <a:cxn ang="0">
                  <a:pos x="5431" y="6376"/>
                </a:cxn>
                <a:cxn ang="0">
                  <a:pos x="4037" y="7768"/>
                </a:cxn>
                <a:cxn ang="0">
                  <a:pos x="5713" y="6376"/>
                </a:cxn>
                <a:cxn ang="0">
                  <a:pos x="7105" y="7768"/>
                </a:cxn>
                <a:cxn ang="0">
                  <a:pos x="5713" y="6376"/>
                </a:cxn>
                <a:cxn ang="0">
                  <a:pos x="2079" y="4481"/>
                </a:cxn>
                <a:cxn ang="0">
                  <a:pos x="687" y="5874"/>
                </a:cxn>
                <a:cxn ang="0">
                  <a:pos x="2363" y="4481"/>
                </a:cxn>
                <a:cxn ang="0">
                  <a:pos x="3755" y="5874"/>
                </a:cxn>
                <a:cxn ang="0">
                  <a:pos x="2363" y="4481"/>
                </a:cxn>
                <a:cxn ang="0">
                  <a:pos x="5431" y="4481"/>
                </a:cxn>
                <a:cxn ang="0">
                  <a:pos x="4037" y="5874"/>
                </a:cxn>
                <a:cxn ang="0">
                  <a:pos x="5713" y="4481"/>
                </a:cxn>
                <a:cxn ang="0">
                  <a:pos x="7105" y="5874"/>
                </a:cxn>
                <a:cxn ang="0">
                  <a:pos x="5713" y="4481"/>
                </a:cxn>
                <a:cxn ang="0">
                  <a:pos x="2079" y="2585"/>
                </a:cxn>
                <a:cxn ang="0">
                  <a:pos x="687" y="3979"/>
                </a:cxn>
                <a:cxn ang="0">
                  <a:pos x="2363" y="2585"/>
                </a:cxn>
                <a:cxn ang="0">
                  <a:pos x="3755" y="3979"/>
                </a:cxn>
                <a:cxn ang="0">
                  <a:pos x="2363" y="2585"/>
                </a:cxn>
                <a:cxn ang="0">
                  <a:pos x="5431" y="2585"/>
                </a:cxn>
                <a:cxn ang="0">
                  <a:pos x="4037" y="3979"/>
                </a:cxn>
                <a:cxn ang="0">
                  <a:pos x="2363" y="690"/>
                </a:cxn>
                <a:cxn ang="0">
                  <a:pos x="3755" y="2084"/>
                </a:cxn>
                <a:cxn ang="0">
                  <a:pos x="2363" y="690"/>
                </a:cxn>
                <a:cxn ang="0">
                  <a:pos x="5431" y="690"/>
                </a:cxn>
                <a:cxn ang="0">
                  <a:pos x="4037" y="2084"/>
                </a:cxn>
                <a:cxn ang="0">
                  <a:pos x="5713" y="690"/>
                </a:cxn>
                <a:cxn ang="0">
                  <a:pos x="7105" y="2084"/>
                </a:cxn>
                <a:cxn ang="0">
                  <a:pos x="5713" y="690"/>
                </a:cxn>
                <a:cxn ang="0">
                  <a:pos x="7105" y="2585"/>
                </a:cxn>
                <a:cxn ang="0">
                  <a:pos x="5713" y="3979"/>
                </a:cxn>
              </a:cxnLst>
              <a:rect l="0" t="0" r="r" b="b"/>
              <a:pathLst>
                <a:path w="7792" h="12190">
                  <a:moveTo>
                    <a:pt x="0" y="0"/>
                  </a:moveTo>
                  <a:lnTo>
                    <a:pt x="7792" y="0"/>
                  </a:lnTo>
                  <a:lnTo>
                    <a:pt x="7792" y="12190"/>
                  </a:lnTo>
                  <a:lnTo>
                    <a:pt x="0" y="12190"/>
                  </a:lnTo>
                  <a:lnTo>
                    <a:pt x="0" y="0"/>
                  </a:lnTo>
                  <a:close/>
                  <a:moveTo>
                    <a:pt x="687" y="690"/>
                  </a:moveTo>
                  <a:lnTo>
                    <a:pt x="2079" y="690"/>
                  </a:lnTo>
                  <a:lnTo>
                    <a:pt x="2079" y="2084"/>
                  </a:lnTo>
                  <a:lnTo>
                    <a:pt x="687" y="2084"/>
                  </a:lnTo>
                  <a:lnTo>
                    <a:pt x="687" y="690"/>
                  </a:lnTo>
                  <a:close/>
                  <a:moveTo>
                    <a:pt x="687" y="10165"/>
                  </a:moveTo>
                  <a:lnTo>
                    <a:pt x="2079" y="10165"/>
                  </a:lnTo>
                  <a:lnTo>
                    <a:pt x="2079" y="11558"/>
                  </a:lnTo>
                  <a:lnTo>
                    <a:pt x="687" y="11558"/>
                  </a:lnTo>
                  <a:lnTo>
                    <a:pt x="687" y="10165"/>
                  </a:lnTo>
                  <a:close/>
                  <a:moveTo>
                    <a:pt x="2363" y="10165"/>
                  </a:moveTo>
                  <a:lnTo>
                    <a:pt x="3755" y="10165"/>
                  </a:lnTo>
                  <a:lnTo>
                    <a:pt x="3755" y="11558"/>
                  </a:lnTo>
                  <a:lnTo>
                    <a:pt x="2363" y="11558"/>
                  </a:lnTo>
                  <a:lnTo>
                    <a:pt x="2363" y="10165"/>
                  </a:lnTo>
                  <a:close/>
                  <a:moveTo>
                    <a:pt x="4037" y="10165"/>
                  </a:moveTo>
                  <a:lnTo>
                    <a:pt x="5431" y="10165"/>
                  </a:lnTo>
                  <a:lnTo>
                    <a:pt x="5431" y="11558"/>
                  </a:lnTo>
                  <a:lnTo>
                    <a:pt x="4037" y="11558"/>
                  </a:lnTo>
                  <a:lnTo>
                    <a:pt x="4037" y="10165"/>
                  </a:lnTo>
                  <a:close/>
                  <a:moveTo>
                    <a:pt x="5713" y="10165"/>
                  </a:moveTo>
                  <a:lnTo>
                    <a:pt x="7105" y="10165"/>
                  </a:lnTo>
                  <a:lnTo>
                    <a:pt x="7105" y="11558"/>
                  </a:lnTo>
                  <a:lnTo>
                    <a:pt x="5713" y="11558"/>
                  </a:lnTo>
                  <a:lnTo>
                    <a:pt x="5713" y="10165"/>
                  </a:lnTo>
                  <a:close/>
                  <a:moveTo>
                    <a:pt x="687" y="8270"/>
                  </a:moveTo>
                  <a:lnTo>
                    <a:pt x="2079" y="8270"/>
                  </a:lnTo>
                  <a:lnTo>
                    <a:pt x="2079" y="9663"/>
                  </a:lnTo>
                  <a:lnTo>
                    <a:pt x="687" y="9663"/>
                  </a:lnTo>
                  <a:lnTo>
                    <a:pt x="687" y="8270"/>
                  </a:lnTo>
                  <a:close/>
                  <a:moveTo>
                    <a:pt x="2363" y="8270"/>
                  </a:moveTo>
                  <a:lnTo>
                    <a:pt x="3755" y="8270"/>
                  </a:lnTo>
                  <a:lnTo>
                    <a:pt x="3755" y="9663"/>
                  </a:lnTo>
                  <a:lnTo>
                    <a:pt x="2363" y="9663"/>
                  </a:lnTo>
                  <a:lnTo>
                    <a:pt x="2363" y="8270"/>
                  </a:lnTo>
                  <a:close/>
                  <a:moveTo>
                    <a:pt x="4037" y="8270"/>
                  </a:moveTo>
                  <a:lnTo>
                    <a:pt x="5431" y="8270"/>
                  </a:lnTo>
                  <a:lnTo>
                    <a:pt x="5431" y="9663"/>
                  </a:lnTo>
                  <a:lnTo>
                    <a:pt x="4037" y="9663"/>
                  </a:lnTo>
                  <a:lnTo>
                    <a:pt x="4037" y="8270"/>
                  </a:lnTo>
                  <a:close/>
                  <a:moveTo>
                    <a:pt x="5713" y="8270"/>
                  </a:moveTo>
                  <a:lnTo>
                    <a:pt x="7105" y="8270"/>
                  </a:lnTo>
                  <a:lnTo>
                    <a:pt x="7105" y="9663"/>
                  </a:lnTo>
                  <a:lnTo>
                    <a:pt x="5713" y="9663"/>
                  </a:lnTo>
                  <a:lnTo>
                    <a:pt x="5713" y="8270"/>
                  </a:lnTo>
                  <a:close/>
                  <a:moveTo>
                    <a:pt x="687" y="6376"/>
                  </a:moveTo>
                  <a:lnTo>
                    <a:pt x="2079" y="6376"/>
                  </a:lnTo>
                  <a:lnTo>
                    <a:pt x="2079" y="7768"/>
                  </a:lnTo>
                  <a:lnTo>
                    <a:pt x="687" y="7768"/>
                  </a:lnTo>
                  <a:lnTo>
                    <a:pt x="687" y="6376"/>
                  </a:lnTo>
                  <a:close/>
                  <a:moveTo>
                    <a:pt x="2363" y="6376"/>
                  </a:moveTo>
                  <a:lnTo>
                    <a:pt x="3755" y="6376"/>
                  </a:lnTo>
                  <a:lnTo>
                    <a:pt x="3755" y="7768"/>
                  </a:lnTo>
                  <a:lnTo>
                    <a:pt x="2363" y="7768"/>
                  </a:lnTo>
                  <a:lnTo>
                    <a:pt x="2363" y="6376"/>
                  </a:lnTo>
                  <a:close/>
                  <a:moveTo>
                    <a:pt x="4037" y="6376"/>
                  </a:moveTo>
                  <a:lnTo>
                    <a:pt x="5431" y="6376"/>
                  </a:lnTo>
                  <a:lnTo>
                    <a:pt x="5431" y="7768"/>
                  </a:lnTo>
                  <a:lnTo>
                    <a:pt x="4037" y="7768"/>
                  </a:lnTo>
                  <a:lnTo>
                    <a:pt x="4037" y="6376"/>
                  </a:lnTo>
                  <a:close/>
                  <a:moveTo>
                    <a:pt x="5713" y="6376"/>
                  </a:moveTo>
                  <a:lnTo>
                    <a:pt x="7105" y="6376"/>
                  </a:lnTo>
                  <a:lnTo>
                    <a:pt x="7105" y="7768"/>
                  </a:lnTo>
                  <a:lnTo>
                    <a:pt x="5713" y="7768"/>
                  </a:lnTo>
                  <a:lnTo>
                    <a:pt x="5713" y="6376"/>
                  </a:lnTo>
                  <a:close/>
                  <a:moveTo>
                    <a:pt x="687" y="4481"/>
                  </a:moveTo>
                  <a:lnTo>
                    <a:pt x="2079" y="4481"/>
                  </a:lnTo>
                  <a:lnTo>
                    <a:pt x="2079" y="5874"/>
                  </a:lnTo>
                  <a:lnTo>
                    <a:pt x="687" y="5874"/>
                  </a:lnTo>
                  <a:lnTo>
                    <a:pt x="687" y="4481"/>
                  </a:lnTo>
                  <a:close/>
                  <a:moveTo>
                    <a:pt x="2363" y="4481"/>
                  </a:moveTo>
                  <a:lnTo>
                    <a:pt x="3755" y="4481"/>
                  </a:lnTo>
                  <a:lnTo>
                    <a:pt x="3755" y="5874"/>
                  </a:lnTo>
                  <a:lnTo>
                    <a:pt x="2363" y="5874"/>
                  </a:lnTo>
                  <a:lnTo>
                    <a:pt x="2363" y="4481"/>
                  </a:lnTo>
                  <a:close/>
                  <a:moveTo>
                    <a:pt x="4037" y="4481"/>
                  </a:moveTo>
                  <a:lnTo>
                    <a:pt x="5431" y="4481"/>
                  </a:lnTo>
                  <a:lnTo>
                    <a:pt x="5431" y="5874"/>
                  </a:lnTo>
                  <a:lnTo>
                    <a:pt x="4037" y="5874"/>
                  </a:lnTo>
                  <a:lnTo>
                    <a:pt x="4037" y="4481"/>
                  </a:lnTo>
                  <a:close/>
                  <a:moveTo>
                    <a:pt x="5713" y="4481"/>
                  </a:moveTo>
                  <a:lnTo>
                    <a:pt x="7105" y="4481"/>
                  </a:lnTo>
                  <a:lnTo>
                    <a:pt x="7105" y="5874"/>
                  </a:lnTo>
                  <a:lnTo>
                    <a:pt x="5713" y="5874"/>
                  </a:lnTo>
                  <a:lnTo>
                    <a:pt x="5713" y="4481"/>
                  </a:lnTo>
                  <a:close/>
                  <a:moveTo>
                    <a:pt x="687" y="2585"/>
                  </a:moveTo>
                  <a:lnTo>
                    <a:pt x="2079" y="2585"/>
                  </a:lnTo>
                  <a:lnTo>
                    <a:pt x="2079" y="3979"/>
                  </a:lnTo>
                  <a:lnTo>
                    <a:pt x="687" y="3979"/>
                  </a:lnTo>
                  <a:lnTo>
                    <a:pt x="687" y="2585"/>
                  </a:lnTo>
                  <a:close/>
                  <a:moveTo>
                    <a:pt x="2363" y="2585"/>
                  </a:moveTo>
                  <a:lnTo>
                    <a:pt x="3755" y="2585"/>
                  </a:lnTo>
                  <a:lnTo>
                    <a:pt x="3755" y="3979"/>
                  </a:lnTo>
                  <a:lnTo>
                    <a:pt x="2363" y="3979"/>
                  </a:lnTo>
                  <a:lnTo>
                    <a:pt x="2363" y="2585"/>
                  </a:lnTo>
                  <a:close/>
                  <a:moveTo>
                    <a:pt x="4037" y="2585"/>
                  </a:moveTo>
                  <a:lnTo>
                    <a:pt x="5431" y="2585"/>
                  </a:lnTo>
                  <a:lnTo>
                    <a:pt x="5431" y="3979"/>
                  </a:lnTo>
                  <a:lnTo>
                    <a:pt x="4037" y="3979"/>
                  </a:lnTo>
                  <a:lnTo>
                    <a:pt x="4037" y="2585"/>
                  </a:lnTo>
                  <a:close/>
                  <a:moveTo>
                    <a:pt x="2363" y="690"/>
                  </a:moveTo>
                  <a:lnTo>
                    <a:pt x="3755" y="690"/>
                  </a:lnTo>
                  <a:lnTo>
                    <a:pt x="3755" y="2084"/>
                  </a:lnTo>
                  <a:lnTo>
                    <a:pt x="2363" y="2084"/>
                  </a:lnTo>
                  <a:lnTo>
                    <a:pt x="2363" y="690"/>
                  </a:lnTo>
                  <a:close/>
                  <a:moveTo>
                    <a:pt x="4037" y="690"/>
                  </a:moveTo>
                  <a:lnTo>
                    <a:pt x="5431" y="690"/>
                  </a:lnTo>
                  <a:lnTo>
                    <a:pt x="5431" y="2084"/>
                  </a:lnTo>
                  <a:lnTo>
                    <a:pt x="4037" y="2084"/>
                  </a:lnTo>
                  <a:lnTo>
                    <a:pt x="4037" y="690"/>
                  </a:lnTo>
                  <a:close/>
                  <a:moveTo>
                    <a:pt x="5713" y="690"/>
                  </a:moveTo>
                  <a:lnTo>
                    <a:pt x="7105" y="690"/>
                  </a:lnTo>
                  <a:lnTo>
                    <a:pt x="7105" y="2084"/>
                  </a:lnTo>
                  <a:lnTo>
                    <a:pt x="5713" y="2084"/>
                  </a:lnTo>
                  <a:lnTo>
                    <a:pt x="5713" y="690"/>
                  </a:lnTo>
                  <a:close/>
                  <a:moveTo>
                    <a:pt x="5713" y="2585"/>
                  </a:moveTo>
                  <a:lnTo>
                    <a:pt x="7105" y="2585"/>
                  </a:lnTo>
                  <a:lnTo>
                    <a:pt x="7105" y="3979"/>
                  </a:lnTo>
                  <a:lnTo>
                    <a:pt x="5713" y="3979"/>
                  </a:lnTo>
                  <a:lnTo>
                    <a:pt x="5713" y="258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973" name="Freeform 32"/>
          <p:cNvSpPr>
            <a:spLocks noEditPoints="1"/>
          </p:cNvSpPr>
          <p:nvPr>
            <p:custDataLst>
              <p:tags r:id="rId154"/>
            </p:custDataLst>
          </p:nvPr>
        </p:nvSpPr>
        <p:spPr bwMode="gray">
          <a:xfrm>
            <a:off x="7028946" y="5684809"/>
            <a:ext cx="297440" cy="322566"/>
          </a:xfrm>
          <a:custGeom>
            <a:avLst/>
            <a:gdLst/>
            <a:ahLst/>
            <a:cxnLst>
              <a:cxn ang="0">
                <a:pos x="618" y="166"/>
              </a:cxn>
              <a:cxn ang="0">
                <a:pos x="688" y="108"/>
              </a:cxn>
              <a:cxn ang="0">
                <a:pos x="660" y="54"/>
              </a:cxn>
              <a:cxn ang="0">
                <a:pos x="464" y="0"/>
              </a:cxn>
              <a:cxn ang="0">
                <a:pos x="254" y="32"/>
              </a:cxn>
              <a:cxn ang="0">
                <a:pos x="184" y="90"/>
              </a:cxn>
              <a:cxn ang="0">
                <a:pos x="212" y="144"/>
              </a:cxn>
              <a:cxn ang="0">
                <a:pos x="408" y="198"/>
              </a:cxn>
              <a:cxn ang="0">
                <a:pos x="266" y="334"/>
              </a:cxn>
              <a:cxn ang="0">
                <a:pos x="474" y="358"/>
              </a:cxn>
              <a:cxn ang="0">
                <a:pos x="674" y="304"/>
              </a:cxn>
              <a:cxn ang="0">
                <a:pos x="688" y="188"/>
              </a:cxn>
              <a:cxn ang="0">
                <a:pos x="630" y="204"/>
              </a:cxn>
              <a:cxn ang="0">
                <a:pos x="436" y="240"/>
              </a:cxn>
              <a:cxn ang="0">
                <a:pos x="218" y="194"/>
              </a:cxn>
              <a:cxn ang="0">
                <a:pos x="184" y="272"/>
              </a:cxn>
              <a:cxn ang="0">
                <a:pos x="238" y="238"/>
              </a:cxn>
              <a:cxn ang="0">
                <a:pos x="252" y="274"/>
              </a:cxn>
              <a:cxn ang="0">
                <a:pos x="224" y="274"/>
              </a:cxn>
              <a:cxn ang="0">
                <a:pos x="238" y="238"/>
              </a:cxn>
              <a:cxn ang="0">
                <a:pos x="326" y="510"/>
              </a:cxn>
              <a:cxn ang="0">
                <a:pos x="546" y="510"/>
              </a:cxn>
              <a:cxn ang="0">
                <a:pos x="680" y="458"/>
              </a:cxn>
              <a:cxn ang="0">
                <a:pos x="684" y="350"/>
              </a:cxn>
              <a:cxn ang="0">
                <a:pos x="568" y="386"/>
              </a:cxn>
              <a:cxn ang="0">
                <a:pos x="366" y="396"/>
              </a:cxn>
              <a:cxn ang="0">
                <a:pos x="200" y="350"/>
              </a:cxn>
              <a:cxn ang="0">
                <a:pos x="184" y="442"/>
              </a:cxn>
              <a:cxn ang="0">
                <a:pos x="244" y="398"/>
              </a:cxn>
              <a:cxn ang="0">
                <a:pos x="244" y="446"/>
              </a:cxn>
              <a:cxn ang="0">
                <a:pos x="222" y="422"/>
              </a:cxn>
              <a:cxn ang="0">
                <a:pos x="534" y="848"/>
              </a:cxn>
              <a:cxn ang="0">
                <a:pos x="524" y="882"/>
              </a:cxn>
              <a:cxn ang="0">
                <a:pos x="534" y="916"/>
              </a:cxn>
              <a:cxn ang="0">
                <a:pos x="872" y="902"/>
              </a:cxn>
              <a:cxn ang="0">
                <a:pos x="872" y="864"/>
              </a:cxn>
              <a:cxn ang="0">
                <a:pos x="34" y="848"/>
              </a:cxn>
              <a:cxn ang="0">
                <a:pos x="2" y="868"/>
              </a:cxn>
              <a:cxn ang="0">
                <a:pos x="10" y="906"/>
              </a:cxn>
              <a:cxn ang="0">
                <a:pos x="348" y="914"/>
              </a:cxn>
              <a:cxn ang="0">
                <a:pos x="354" y="868"/>
              </a:cxn>
              <a:cxn ang="0">
                <a:pos x="460" y="818"/>
              </a:cxn>
              <a:cxn ang="0">
                <a:pos x="612" y="654"/>
              </a:cxn>
              <a:cxn ang="0">
                <a:pos x="688" y="602"/>
              </a:cxn>
              <a:cxn ang="0">
                <a:pos x="672" y="510"/>
              </a:cxn>
              <a:cxn ang="0">
                <a:pos x="506" y="556"/>
              </a:cxn>
              <a:cxn ang="0">
                <a:pos x="304" y="546"/>
              </a:cxn>
              <a:cxn ang="0">
                <a:pos x="188" y="510"/>
              </a:cxn>
              <a:cxn ang="0">
                <a:pos x="192" y="618"/>
              </a:cxn>
              <a:cxn ang="0">
                <a:pos x="316" y="668"/>
              </a:cxn>
              <a:cxn ang="0">
                <a:pos x="398" y="828"/>
              </a:cxn>
              <a:cxn ang="0">
                <a:pos x="370" y="882"/>
              </a:cxn>
              <a:cxn ang="0">
                <a:pos x="424" y="948"/>
              </a:cxn>
              <a:cxn ang="0">
                <a:pos x="494" y="920"/>
              </a:cxn>
              <a:cxn ang="0">
                <a:pos x="498" y="852"/>
              </a:cxn>
              <a:cxn ang="0">
                <a:pos x="238" y="606"/>
              </a:cxn>
              <a:cxn ang="0">
                <a:pos x="224" y="570"/>
              </a:cxn>
              <a:cxn ang="0">
                <a:pos x="252" y="570"/>
              </a:cxn>
              <a:cxn ang="0">
                <a:pos x="238" y="606"/>
              </a:cxn>
            </a:cxnLst>
            <a:rect l="0" t="0" r="r" b="b"/>
            <a:pathLst>
              <a:path w="876" h="950">
                <a:moveTo>
                  <a:pt x="436" y="198"/>
                </a:moveTo>
                <a:lnTo>
                  <a:pt x="436" y="198"/>
                </a:lnTo>
                <a:lnTo>
                  <a:pt x="464" y="198"/>
                </a:lnTo>
                <a:lnTo>
                  <a:pt x="490" y="196"/>
                </a:lnTo>
                <a:lnTo>
                  <a:pt x="538" y="190"/>
                </a:lnTo>
                <a:lnTo>
                  <a:pt x="582" y="180"/>
                </a:lnTo>
                <a:lnTo>
                  <a:pt x="618" y="166"/>
                </a:lnTo>
                <a:lnTo>
                  <a:pt x="634" y="160"/>
                </a:lnTo>
                <a:lnTo>
                  <a:pt x="648" y="152"/>
                </a:lnTo>
                <a:lnTo>
                  <a:pt x="660" y="144"/>
                </a:lnTo>
                <a:lnTo>
                  <a:pt x="670" y="134"/>
                </a:lnTo>
                <a:lnTo>
                  <a:pt x="678" y="126"/>
                </a:lnTo>
                <a:lnTo>
                  <a:pt x="684" y="116"/>
                </a:lnTo>
                <a:lnTo>
                  <a:pt x="688" y="108"/>
                </a:lnTo>
                <a:lnTo>
                  <a:pt x="688" y="98"/>
                </a:lnTo>
                <a:lnTo>
                  <a:pt x="688" y="98"/>
                </a:lnTo>
                <a:lnTo>
                  <a:pt x="688" y="90"/>
                </a:lnTo>
                <a:lnTo>
                  <a:pt x="684" y="82"/>
                </a:lnTo>
                <a:lnTo>
                  <a:pt x="678" y="72"/>
                </a:lnTo>
                <a:lnTo>
                  <a:pt x="670" y="64"/>
                </a:lnTo>
                <a:lnTo>
                  <a:pt x="660" y="54"/>
                </a:lnTo>
                <a:lnTo>
                  <a:pt x="648" y="46"/>
                </a:lnTo>
                <a:lnTo>
                  <a:pt x="634" y="38"/>
                </a:lnTo>
                <a:lnTo>
                  <a:pt x="618" y="32"/>
                </a:lnTo>
                <a:lnTo>
                  <a:pt x="582" y="18"/>
                </a:lnTo>
                <a:lnTo>
                  <a:pt x="538" y="8"/>
                </a:lnTo>
                <a:lnTo>
                  <a:pt x="490" y="2"/>
                </a:lnTo>
                <a:lnTo>
                  <a:pt x="464" y="0"/>
                </a:lnTo>
                <a:lnTo>
                  <a:pt x="436" y="0"/>
                </a:lnTo>
                <a:lnTo>
                  <a:pt x="436" y="0"/>
                </a:lnTo>
                <a:lnTo>
                  <a:pt x="408" y="0"/>
                </a:lnTo>
                <a:lnTo>
                  <a:pt x="382" y="2"/>
                </a:lnTo>
                <a:lnTo>
                  <a:pt x="334" y="8"/>
                </a:lnTo>
                <a:lnTo>
                  <a:pt x="290" y="18"/>
                </a:lnTo>
                <a:lnTo>
                  <a:pt x="254" y="32"/>
                </a:lnTo>
                <a:lnTo>
                  <a:pt x="238" y="38"/>
                </a:lnTo>
                <a:lnTo>
                  <a:pt x="224" y="46"/>
                </a:lnTo>
                <a:lnTo>
                  <a:pt x="212" y="54"/>
                </a:lnTo>
                <a:lnTo>
                  <a:pt x="202" y="64"/>
                </a:lnTo>
                <a:lnTo>
                  <a:pt x="194" y="72"/>
                </a:lnTo>
                <a:lnTo>
                  <a:pt x="188" y="82"/>
                </a:lnTo>
                <a:lnTo>
                  <a:pt x="184" y="90"/>
                </a:lnTo>
                <a:lnTo>
                  <a:pt x="184" y="98"/>
                </a:lnTo>
                <a:lnTo>
                  <a:pt x="184" y="98"/>
                </a:lnTo>
                <a:lnTo>
                  <a:pt x="184" y="108"/>
                </a:lnTo>
                <a:lnTo>
                  <a:pt x="188" y="116"/>
                </a:lnTo>
                <a:lnTo>
                  <a:pt x="194" y="126"/>
                </a:lnTo>
                <a:lnTo>
                  <a:pt x="202" y="134"/>
                </a:lnTo>
                <a:lnTo>
                  <a:pt x="212" y="144"/>
                </a:lnTo>
                <a:lnTo>
                  <a:pt x="224" y="152"/>
                </a:lnTo>
                <a:lnTo>
                  <a:pt x="238" y="160"/>
                </a:lnTo>
                <a:lnTo>
                  <a:pt x="254" y="166"/>
                </a:lnTo>
                <a:lnTo>
                  <a:pt x="290" y="180"/>
                </a:lnTo>
                <a:lnTo>
                  <a:pt x="334" y="190"/>
                </a:lnTo>
                <a:lnTo>
                  <a:pt x="382" y="196"/>
                </a:lnTo>
                <a:lnTo>
                  <a:pt x="408" y="198"/>
                </a:lnTo>
                <a:lnTo>
                  <a:pt x="436" y="198"/>
                </a:lnTo>
                <a:lnTo>
                  <a:pt x="436" y="198"/>
                </a:lnTo>
                <a:close/>
                <a:moveTo>
                  <a:pt x="198" y="304"/>
                </a:moveTo>
                <a:lnTo>
                  <a:pt x="198" y="304"/>
                </a:lnTo>
                <a:lnTo>
                  <a:pt x="218" y="314"/>
                </a:lnTo>
                <a:lnTo>
                  <a:pt x="240" y="326"/>
                </a:lnTo>
                <a:lnTo>
                  <a:pt x="266" y="334"/>
                </a:lnTo>
                <a:lnTo>
                  <a:pt x="296" y="344"/>
                </a:lnTo>
                <a:lnTo>
                  <a:pt x="326" y="350"/>
                </a:lnTo>
                <a:lnTo>
                  <a:pt x="362" y="354"/>
                </a:lnTo>
                <a:lnTo>
                  <a:pt x="398" y="358"/>
                </a:lnTo>
                <a:lnTo>
                  <a:pt x="436" y="360"/>
                </a:lnTo>
                <a:lnTo>
                  <a:pt x="436" y="360"/>
                </a:lnTo>
                <a:lnTo>
                  <a:pt x="474" y="358"/>
                </a:lnTo>
                <a:lnTo>
                  <a:pt x="512" y="354"/>
                </a:lnTo>
                <a:lnTo>
                  <a:pt x="546" y="350"/>
                </a:lnTo>
                <a:lnTo>
                  <a:pt x="576" y="344"/>
                </a:lnTo>
                <a:lnTo>
                  <a:pt x="606" y="334"/>
                </a:lnTo>
                <a:lnTo>
                  <a:pt x="632" y="326"/>
                </a:lnTo>
                <a:lnTo>
                  <a:pt x="654" y="314"/>
                </a:lnTo>
                <a:lnTo>
                  <a:pt x="674" y="304"/>
                </a:lnTo>
                <a:lnTo>
                  <a:pt x="674" y="304"/>
                </a:lnTo>
                <a:lnTo>
                  <a:pt x="680" y="298"/>
                </a:lnTo>
                <a:lnTo>
                  <a:pt x="686" y="290"/>
                </a:lnTo>
                <a:lnTo>
                  <a:pt x="688" y="282"/>
                </a:lnTo>
                <a:lnTo>
                  <a:pt x="688" y="272"/>
                </a:lnTo>
                <a:lnTo>
                  <a:pt x="688" y="188"/>
                </a:lnTo>
                <a:lnTo>
                  <a:pt x="688" y="188"/>
                </a:lnTo>
                <a:lnTo>
                  <a:pt x="688" y="184"/>
                </a:lnTo>
                <a:lnTo>
                  <a:pt x="684" y="180"/>
                </a:lnTo>
                <a:lnTo>
                  <a:pt x="680" y="178"/>
                </a:lnTo>
                <a:lnTo>
                  <a:pt x="674" y="180"/>
                </a:lnTo>
                <a:lnTo>
                  <a:pt x="674" y="180"/>
                </a:lnTo>
                <a:lnTo>
                  <a:pt x="654" y="194"/>
                </a:lnTo>
                <a:lnTo>
                  <a:pt x="630" y="204"/>
                </a:lnTo>
                <a:lnTo>
                  <a:pt x="604" y="214"/>
                </a:lnTo>
                <a:lnTo>
                  <a:pt x="574" y="224"/>
                </a:lnTo>
                <a:lnTo>
                  <a:pt x="542" y="230"/>
                </a:lnTo>
                <a:lnTo>
                  <a:pt x="508" y="236"/>
                </a:lnTo>
                <a:lnTo>
                  <a:pt x="474" y="238"/>
                </a:lnTo>
                <a:lnTo>
                  <a:pt x="436" y="240"/>
                </a:lnTo>
                <a:lnTo>
                  <a:pt x="436" y="240"/>
                </a:lnTo>
                <a:lnTo>
                  <a:pt x="398" y="238"/>
                </a:lnTo>
                <a:lnTo>
                  <a:pt x="364" y="236"/>
                </a:lnTo>
                <a:lnTo>
                  <a:pt x="330" y="230"/>
                </a:lnTo>
                <a:lnTo>
                  <a:pt x="298" y="224"/>
                </a:lnTo>
                <a:lnTo>
                  <a:pt x="268" y="214"/>
                </a:lnTo>
                <a:lnTo>
                  <a:pt x="242" y="204"/>
                </a:lnTo>
                <a:lnTo>
                  <a:pt x="218" y="194"/>
                </a:lnTo>
                <a:lnTo>
                  <a:pt x="198" y="180"/>
                </a:lnTo>
                <a:lnTo>
                  <a:pt x="198" y="180"/>
                </a:lnTo>
                <a:lnTo>
                  <a:pt x="192" y="178"/>
                </a:lnTo>
                <a:lnTo>
                  <a:pt x="188" y="180"/>
                </a:lnTo>
                <a:lnTo>
                  <a:pt x="184" y="184"/>
                </a:lnTo>
                <a:lnTo>
                  <a:pt x="184" y="188"/>
                </a:lnTo>
                <a:lnTo>
                  <a:pt x="184" y="272"/>
                </a:lnTo>
                <a:lnTo>
                  <a:pt x="184" y="272"/>
                </a:lnTo>
                <a:lnTo>
                  <a:pt x="184" y="282"/>
                </a:lnTo>
                <a:lnTo>
                  <a:pt x="188" y="290"/>
                </a:lnTo>
                <a:lnTo>
                  <a:pt x="192" y="298"/>
                </a:lnTo>
                <a:lnTo>
                  <a:pt x="198" y="304"/>
                </a:lnTo>
                <a:lnTo>
                  <a:pt x="198" y="304"/>
                </a:lnTo>
                <a:close/>
                <a:moveTo>
                  <a:pt x="238" y="238"/>
                </a:moveTo>
                <a:lnTo>
                  <a:pt x="238" y="238"/>
                </a:lnTo>
                <a:lnTo>
                  <a:pt x="244" y="240"/>
                </a:lnTo>
                <a:lnTo>
                  <a:pt x="250" y="246"/>
                </a:lnTo>
                <a:lnTo>
                  <a:pt x="252" y="254"/>
                </a:lnTo>
                <a:lnTo>
                  <a:pt x="254" y="264"/>
                </a:lnTo>
                <a:lnTo>
                  <a:pt x="254" y="264"/>
                </a:lnTo>
                <a:lnTo>
                  <a:pt x="252" y="274"/>
                </a:lnTo>
                <a:lnTo>
                  <a:pt x="250" y="282"/>
                </a:lnTo>
                <a:lnTo>
                  <a:pt x="244" y="288"/>
                </a:lnTo>
                <a:lnTo>
                  <a:pt x="238" y="290"/>
                </a:lnTo>
                <a:lnTo>
                  <a:pt x="238" y="290"/>
                </a:lnTo>
                <a:lnTo>
                  <a:pt x="232" y="288"/>
                </a:lnTo>
                <a:lnTo>
                  <a:pt x="228" y="282"/>
                </a:lnTo>
                <a:lnTo>
                  <a:pt x="224" y="274"/>
                </a:lnTo>
                <a:lnTo>
                  <a:pt x="222" y="264"/>
                </a:lnTo>
                <a:lnTo>
                  <a:pt x="222" y="264"/>
                </a:lnTo>
                <a:lnTo>
                  <a:pt x="224" y="254"/>
                </a:lnTo>
                <a:lnTo>
                  <a:pt x="228" y="246"/>
                </a:lnTo>
                <a:lnTo>
                  <a:pt x="232" y="240"/>
                </a:lnTo>
                <a:lnTo>
                  <a:pt x="238" y="238"/>
                </a:lnTo>
                <a:lnTo>
                  <a:pt x="238" y="238"/>
                </a:lnTo>
                <a:close/>
                <a:moveTo>
                  <a:pt x="198" y="464"/>
                </a:moveTo>
                <a:lnTo>
                  <a:pt x="198" y="464"/>
                </a:lnTo>
                <a:lnTo>
                  <a:pt x="218" y="476"/>
                </a:lnTo>
                <a:lnTo>
                  <a:pt x="240" y="486"/>
                </a:lnTo>
                <a:lnTo>
                  <a:pt x="266" y="496"/>
                </a:lnTo>
                <a:lnTo>
                  <a:pt x="296" y="504"/>
                </a:lnTo>
                <a:lnTo>
                  <a:pt x="326" y="510"/>
                </a:lnTo>
                <a:lnTo>
                  <a:pt x="362" y="516"/>
                </a:lnTo>
                <a:lnTo>
                  <a:pt x="398" y="518"/>
                </a:lnTo>
                <a:lnTo>
                  <a:pt x="436" y="520"/>
                </a:lnTo>
                <a:lnTo>
                  <a:pt x="436" y="520"/>
                </a:lnTo>
                <a:lnTo>
                  <a:pt x="474" y="518"/>
                </a:lnTo>
                <a:lnTo>
                  <a:pt x="512" y="516"/>
                </a:lnTo>
                <a:lnTo>
                  <a:pt x="546" y="510"/>
                </a:lnTo>
                <a:lnTo>
                  <a:pt x="576" y="504"/>
                </a:lnTo>
                <a:lnTo>
                  <a:pt x="606" y="496"/>
                </a:lnTo>
                <a:lnTo>
                  <a:pt x="632" y="486"/>
                </a:lnTo>
                <a:lnTo>
                  <a:pt x="654" y="476"/>
                </a:lnTo>
                <a:lnTo>
                  <a:pt x="674" y="464"/>
                </a:lnTo>
                <a:lnTo>
                  <a:pt x="674" y="464"/>
                </a:lnTo>
                <a:lnTo>
                  <a:pt x="680" y="458"/>
                </a:lnTo>
                <a:lnTo>
                  <a:pt x="686" y="450"/>
                </a:lnTo>
                <a:lnTo>
                  <a:pt x="688" y="442"/>
                </a:lnTo>
                <a:lnTo>
                  <a:pt x="688" y="432"/>
                </a:lnTo>
                <a:lnTo>
                  <a:pt x="688" y="360"/>
                </a:lnTo>
                <a:lnTo>
                  <a:pt x="688" y="360"/>
                </a:lnTo>
                <a:lnTo>
                  <a:pt x="688" y="354"/>
                </a:lnTo>
                <a:lnTo>
                  <a:pt x="684" y="350"/>
                </a:lnTo>
                <a:lnTo>
                  <a:pt x="678" y="348"/>
                </a:lnTo>
                <a:lnTo>
                  <a:pt x="672" y="350"/>
                </a:lnTo>
                <a:lnTo>
                  <a:pt x="672" y="350"/>
                </a:lnTo>
                <a:lnTo>
                  <a:pt x="650" y="360"/>
                </a:lnTo>
                <a:lnTo>
                  <a:pt x="626" y="370"/>
                </a:lnTo>
                <a:lnTo>
                  <a:pt x="598" y="380"/>
                </a:lnTo>
                <a:lnTo>
                  <a:pt x="568" y="386"/>
                </a:lnTo>
                <a:lnTo>
                  <a:pt x="538" y="392"/>
                </a:lnTo>
                <a:lnTo>
                  <a:pt x="506" y="396"/>
                </a:lnTo>
                <a:lnTo>
                  <a:pt x="472" y="398"/>
                </a:lnTo>
                <a:lnTo>
                  <a:pt x="436" y="400"/>
                </a:lnTo>
                <a:lnTo>
                  <a:pt x="436" y="400"/>
                </a:lnTo>
                <a:lnTo>
                  <a:pt x="400" y="398"/>
                </a:lnTo>
                <a:lnTo>
                  <a:pt x="366" y="396"/>
                </a:lnTo>
                <a:lnTo>
                  <a:pt x="334" y="392"/>
                </a:lnTo>
                <a:lnTo>
                  <a:pt x="304" y="386"/>
                </a:lnTo>
                <a:lnTo>
                  <a:pt x="274" y="380"/>
                </a:lnTo>
                <a:lnTo>
                  <a:pt x="246" y="370"/>
                </a:lnTo>
                <a:lnTo>
                  <a:pt x="222" y="360"/>
                </a:lnTo>
                <a:lnTo>
                  <a:pt x="200" y="350"/>
                </a:lnTo>
                <a:lnTo>
                  <a:pt x="200" y="350"/>
                </a:lnTo>
                <a:lnTo>
                  <a:pt x="194" y="348"/>
                </a:lnTo>
                <a:lnTo>
                  <a:pt x="188" y="350"/>
                </a:lnTo>
                <a:lnTo>
                  <a:pt x="184" y="354"/>
                </a:lnTo>
                <a:lnTo>
                  <a:pt x="184" y="360"/>
                </a:lnTo>
                <a:lnTo>
                  <a:pt x="184" y="432"/>
                </a:lnTo>
                <a:lnTo>
                  <a:pt x="184" y="432"/>
                </a:lnTo>
                <a:lnTo>
                  <a:pt x="184" y="442"/>
                </a:lnTo>
                <a:lnTo>
                  <a:pt x="188" y="450"/>
                </a:lnTo>
                <a:lnTo>
                  <a:pt x="192" y="458"/>
                </a:lnTo>
                <a:lnTo>
                  <a:pt x="198" y="464"/>
                </a:lnTo>
                <a:lnTo>
                  <a:pt x="198" y="464"/>
                </a:lnTo>
                <a:close/>
                <a:moveTo>
                  <a:pt x="238" y="396"/>
                </a:moveTo>
                <a:lnTo>
                  <a:pt x="238" y="396"/>
                </a:lnTo>
                <a:lnTo>
                  <a:pt x="244" y="398"/>
                </a:lnTo>
                <a:lnTo>
                  <a:pt x="250" y="404"/>
                </a:lnTo>
                <a:lnTo>
                  <a:pt x="252" y="412"/>
                </a:lnTo>
                <a:lnTo>
                  <a:pt x="254" y="422"/>
                </a:lnTo>
                <a:lnTo>
                  <a:pt x="254" y="422"/>
                </a:lnTo>
                <a:lnTo>
                  <a:pt x="252" y="432"/>
                </a:lnTo>
                <a:lnTo>
                  <a:pt x="250" y="440"/>
                </a:lnTo>
                <a:lnTo>
                  <a:pt x="244" y="446"/>
                </a:lnTo>
                <a:lnTo>
                  <a:pt x="238" y="448"/>
                </a:lnTo>
                <a:lnTo>
                  <a:pt x="238" y="448"/>
                </a:lnTo>
                <a:lnTo>
                  <a:pt x="232" y="446"/>
                </a:lnTo>
                <a:lnTo>
                  <a:pt x="228" y="440"/>
                </a:lnTo>
                <a:lnTo>
                  <a:pt x="224" y="432"/>
                </a:lnTo>
                <a:lnTo>
                  <a:pt x="222" y="422"/>
                </a:lnTo>
                <a:lnTo>
                  <a:pt x="222" y="422"/>
                </a:lnTo>
                <a:lnTo>
                  <a:pt x="224" y="412"/>
                </a:lnTo>
                <a:lnTo>
                  <a:pt x="228" y="404"/>
                </a:lnTo>
                <a:lnTo>
                  <a:pt x="232" y="398"/>
                </a:lnTo>
                <a:lnTo>
                  <a:pt x="238" y="396"/>
                </a:lnTo>
                <a:lnTo>
                  <a:pt x="238" y="396"/>
                </a:lnTo>
                <a:close/>
                <a:moveTo>
                  <a:pt x="842" y="848"/>
                </a:moveTo>
                <a:lnTo>
                  <a:pt x="534" y="848"/>
                </a:lnTo>
                <a:lnTo>
                  <a:pt x="534" y="848"/>
                </a:lnTo>
                <a:lnTo>
                  <a:pt x="528" y="850"/>
                </a:lnTo>
                <a:lnTo>
                  <a:pt x="524" y="854"/>
                </a:lnTo>
                <a:lnTo>
                  <a:pt x="522" y="862"/>
                </a:lnTo>
                <a:lnTo>
                  <a:pt x="522" y="868"/>
                </a:lnTo>
                <a:lnTo>
                  <a:pt x="522" y="868"/>
                </a:lnTo>
                <a:lnTo>
                  <a:pt x="524" y="882"/>
                </a:lnTo>
                <a:lnTo>
                  <a:pt x="524" y="882"/>
                </a:lnTo>
                <a:lnTo>
                  <a:pt x="522" y="896"/>
                </a:lnTo>
                <a:lnTo>
                  <a:pt x="522" y="896"/>
                </a:lnTo>
                <a:lnTo>
                  <a:pt x="522" y="904"/>
                </a:lnTo>
                <a:lnTo>
                  <a:pt x="524" y="910"/>
                </a:lnTo>
                <a:lnTo>
                  <a:pt x="528" y="914"/>
                </a:lnTo>
                <a:lnTo>
                  <a:pt x="534" y="916"/>
                </a:lnTo>
                <a:lnTo>
                  <a:pt x="842" y="916"/>
                </a:lnTo>
                <a:lnTo>
                  <a:pt x="842" y="916"/>
                </a:lnTo>
                <a:lnTo>
                  <a:pt x="850" y="916"/>
                </a:lnTo>
                <a:lnTo>
                  <a:pt x="856" y="914"/>
                </a:lnTo>
                <a:lnTo>
                  <a:pt x="862" y="910"/>
                </a:lnTo>
                <a:lnTo>
                  <a:pt x="868" y="906"/>
                </a:lnTo>
                <a:lnTo>
                  <a:pt x="872" y="902"/>
                </a:lnTo>
                <a:lnTo>
                  <a:pt x="874" y="896"/>
                </a:lnTo>
                <a:lnTo>
                  <a:pt x="876" y="890"/>
                </a:lnTo>
                <a:lnTo>
                  <a:pt x="876" y="882"/>
                </a:lnTo>
                <a:lnTo>
                  <a:pt x="876" y="882"/>
                </a:lnTo>
                <a:lnTo>
                  <a:pt x="876" y="876"/>
                </a:lnTo>
                <a:lnTo>
                  <a:pt x="874" y="868"/>
                </a:lnTo>
                <a:lnTo>
                  <a:pt x="872" y="864"/>
                </a:lnTo>
                <a:lnTo>
                  <a:pt x="868" y="858"/>
                </a:lnTo>
                <a:lnTo>
                  <a:pt x="862" y="854"/>
                </a:lnTo>
                <a:lnTo>
                  <a:pt x="856" y="850"/>
                </a:lnTo>
                <a:lnTo>
                  <a:pt x="850" y="848"/>
                </a:lnTo>
                <a:lnTo>
                  <a:pt x="842" y="848"/>
                </a:lnTo>
                <a:lnTo>
                  <a:pt x="842" y="848"/>
                </a:lnTo>
                <a:close/>
                <a:moveTo>
                  <a:pt x="34" y="848"/>
                </a:moveTo>
                <a:lnTo>
                  <a:pt x="34" y="848"/>
                </a:lnTo>
                <a:lnTo>
                  <a:pt x="26" y="848"/>
                </a:lnTo>
                <a:lnTo>
                  <a:pt x="20" y="850"/>
                </a:lnTo>
                <a:lnTo>
                  <a:pt x="14" y="854"/>
                </a:lnTo>
                <a:lnTo>
                  <a:pt x="10" y="858"/>
                </a:lnTo>
                <a:lnTo>
                  <a:pt x="6" y="864"/>
                </a:lnTo>
                <a:lnTo>
                  <a:pt x="2" y="868"/>
                </a:lnTo>
                <a:lnTo>
                  <a:pt x="0" y="876"/>
                </a:lnTo>
                <a:lnTo>
                  <a:pt x="0" y="882"/>
                </a:lnTo>
                <a:lnTo>
                  <a:pt x="0" y="882"/>
                </a:lnTo>
                <a:lnTo>
                  <a:pt x="0" y="890"/>
                </a:lnTo>
                <a:lnTo>
                  <a:pt x="2" y="896"/>
                </a:lnTo>
                <a:lnTo>
                  <a:pt x="6" y="902"/>
                </a:lnTo>
                <a:lnTo>
                  <a:pt x="10" y="906"/>
                </a:lnTo>
                <a:lnTo>
                  <a:pt x="14" y="910"/>
                </a:lnTo>
                <a:lnTo>
                  <a:pt x="20" y="914"/>
                </a:lnTo>
                <a:lnTo>
                  <a:pt x="26" y="916"/>
                </a:lnTo>
                <a:lnTo>
                  <a:pt x="34" y="916"/>
                </a:lnTo>
                <a:lnTo>
                  <a:pt x="342" y="916"/>
                </a:lnTo>
                <a:lnTo>
                  <a:pt x="342" y="916"/>
                </a:lnTo>
                <a:lnTo>
                  <a:pt x="348" y="914"/>
                </a:lnTo>
                <a:lnTo>
                  <a:pt x="352" y="910"/>
                </a:lnTo>
                <a:lnTo>
                  <a:pt x="354" y="904"/>
                </a:lnTo>
                <a:lnTo>
                  <a:pt x="354" y="896"/>
                </a:lnTo>
                <a:lnTo>
                  <a:pt x="354" y="896"/>
                </a:lnTo>
                <a:lnTo>
                  <a:pt x="354" y="882"/>
                </a:lnTo>
                <a:lnTo>
                  <a:pt x="354" y="882"/>
                </a:lnTo>
                <a:lnTo>
                  <a:pt x="354" y="868"/>
                </a:lnTo>
                <a:lnTo>
                  <a:pt x="354" y="868"/>
                </a:lnTo>
                <a:lnTo>
                  <a:pt x="354" y="862"/>
                </a:lnTo>
                <a:lnTo>
                  <a:pt x="352" y="854"/>
                </a:lnTo>
                <a:lnTo>
                  <a:pt x="348" y="850"/>
                </a:lnTo>
                <a:lnTo>
                  <a:pt x="342" y="848"/>
                </a:lnTo>
                <a:lnTo>
                  <a:pt x="34" y="848"/>
                </a:lnTo>
                <a:close/>
                <a:moveTo>
                  <a:pt x="460" y="818"/>
                </a:moveTo>
                <a:lnTo>
                  <a:pt x="460" y="678"/>
                </a:lnTo>
                <a:lnTo>
                  <a:pt x="460" y="678"/>
                </a:lnTo>
                <a:lnTo>
                  <a:pt x="494" y="676"/>
                </a:lnTo>
                <a:lnTo>
                  <a:pt x="528" y="672"/>
                </a:lnTo>
                <a:lnTo>
                  <a:pt x="558" y="668"/>
                </a:lnTo>
                <a:lnTo>
                  <a:pt x="586" y="660"/>
                </a:lnTo>
                <a:lnTo>
                  <a:pt x="612" y="654"/>
                </a:lnTo>
                <a:lnTo>
                  <a:pt x="636" y="644"/>
                </a:lnTo>
                <a:lnTo>
                  <a:pt x="656" y="634"/>
                </a:lnTo>
                <a:lnTo>
                  <a:pt x="674" y="624"/>
                </a:lnTo>
                <a:lnTo>
                  <a:pt x="674" y="624"/>
                </a:lnTo>
                <a:lnTo>
                  <a:pt x="680" y="618"/>
                </a:lnTo>
                <a:lnTo>
                  <a:pt x="686" y="610"/>
                </a:lnTo>
                <a:lnTo>
                  <a:pt x="688" y="602"/>
                </a:lnTo>
                <a:lnTo>
                  <a:pt x="688" y="592"/>
                </a:lnTo>
                <a:lnTo>
                  <a:pt x="688" y="520"/>
                </a:lnTo>
                <a:lnTo>
                  <a:pt x="688" y="520"/>
                </a:lnTo>
                <a:lnTo>
                  <a:pt x="688" y="514"/>
                </a:lnTo>
                <a:lnTo>
                  <a:pt x="684" y="510"/>
                </a:lnTo>
                <a:lnTo>
                  <a:pt x="678" y="508"/>
                </a:lnTo>
                <a:lnTo>
                  <a:pt x="672" y="510"/>
                </a:lnTo>
                <a:lnTo>
                  <a:pt x="672" y="510"/>
                </a:lnTo>
                <a:lnTo>
                  <a:pt x="650" y="522"/>
                </a:lnTo>
                <a:lnTo>
                  <a:pt x="626" y="530"/>
                </a:lnTo>
                <a:lnTo>
                  <a:pt x="598" y="540"/>
                </a:lnTo>
                <a:lnTo>
                  <a:pt x="568" y="546"/>
                </a:lnTo>
                <a:lnTo>
                  <a:pt x="538" y="552"/>
                </a:lnTo>
                <a:lnTo>
                  <a:pt x="506" y="556"/>
                </a:lnTo>
                <a:lnTo>
                  <a:pt x="472" y="558"/>
                </a:lnTo>
                <a:lnTo>
                  <a:pt x="436" y="560"/>
                </a:lnTo>
                <a:lnTo>
                  <a:pt x="436" y="560"/>
                </a:lnTo>
                <a:lnTo>
                  <a:pt x="400" y="558"/>
                </a:lnTo>
                <a:lnTo>
                  <a:pt x="366" y="556"/>
                </a:lnTo>
                <a:lnTo>
                  <a:pt x="334" y="552"/>
                </a:lnTo>
                <a:lnTo>
                  <a:pt x="304" y="546"/>
                </a:lnTo>
                <a:lnTo>
                  <a:pt x="274" y="540"/>
                </a:lnTo>
                <a:lnTo>
                  <a:pt x="246" y="530"/>
                </a:lnTo>
                <a:lnTo>
                  <a:pt x="222" y="522"/>
                </a:lnTo>
                <a:lnTo>
                  <a:pt x="200" y="510"/>
                </a:lnTo>
                <a:lnTo>
                  <a:pt x="200" y="510"/>
                </a:lnTo>
                <a:lnTo>
                  <a:pt x="194" y="508"/>
                </a:lnTo>
                <a:lnTo>
                  <a:pt x="188" y="510"/>
                </a:lnTo>
                <a:lnTo>
                  <a:pt x="184" y="514"/>
                </a:lnTo>
                <a:lnTo>
                  <a:pt x="184" y="520"/>
                </a:lnTo>
                <a:lnTo>
                  <a:pt x="184" y="592"/>
                </a:lnTo>
                <a:lnTo>
                  <a:pt x="184" y="592"/>
                </a:lnTo>
                <a:lnTo>
                  <a:pt x="184" y="602"/>
                </a:lnTo>
                <a:lnTo>
                  <a:pt x="188" y="610"/>
                </a:lnTo>
                <a:lnTo>
                  <a:pt x="192" y="618"/>
                </a:lnTo>
                <a:lnTo>
                  <a:pt x="198" y="624"/>
                </a:lnTo>
                <a:lnTo>
                  <a:pt x="198" y="624"/>
                </a:lnTo>
                <a:lnTo>
                  <a:pt x="216" y="634"/>
                </a:lnTo>
                <a:lnTo>
                  <a:pt x="238" y="644"/>
                </a:lnTo>
                <a:lnTo>
                  <a:pt x="262" y="654"/>
                </a:lnTo>
                <a:lnTo>
                  <a:pt x="288" y="662"/>
                </a:lnTo>
                <a:lnTo>
                  <a:pt x="316" y="668"/>
                </a:lnTo>
                <a:lnTo>
                  <a:pt x="348" y="674"/>
                </a:lnTo>
                <a:lnTo>
                  <a:pt x="380" y="676"/>
                </a:lnTo>
                <a:lnTo>
                  <a:pt x="416" y="678"/>
                </a:lnTo>
                <a:lnTo>
                  <a:pt x="416" y="818"/>
                </a:lnTo>
                <a:lnTo>
                  <a:pt x="416" y="818"/>
                </a:lnTo>
                <a:lnTo>
                  <a:pt x="406" y="822"/>
                </a:lnTo>
                <a:lnTo>
                  <a:pt x="398" y="828"/>
                </a:lnTo>
                <a:lnTo>
                  <a:pt x="390" y="834"/>
                </a:lnTo>
                <a:lnTo>
                  <a:pt x="384" y="842"/>
                </a:lnTo>
                <a:lnTo>
                  <a:pt x="378" y="852"/>
                </a:lnTo>
                <a:lnTo>
                  <a:pt x="374" y="860"/>
                </a:lnTo>
                <a:lnTo>
                  <a:pt x="372" y="872"/>
                </a:lnTo>
                <a:lnTo>
                  <a:pt x="370" y="882"/>
                </a:lnTo>
                <a:lnTo>
                  <a:pt x="370" y="882"/>
                </a:lnTo>
                <a:lnTo>
                  <a:pt x="372" y="896"/>
                </a:lnTo>
                <a:lnTo>
                  <a:pt x="376" y="908"/>
                </a:lnTo>
                <a:lnTo>
                  <a:pt x="382" y="920"/>
                </a:lnTo>
                <a:lnTo>
                  <a:pt x="390" y="930"/>
                </a:lnTo>
                <a:lnTo>
                  <a:pt x="400" y="938"/>
                </a:lnTo>
                <a:lnTo>
                  <a:pt x="412" y="944"/>
                </a:lnTo>
                <a:lnTo>
                  <a:pt x="424" y="948"/>
                </a:lnTo>
                <a:lnTo>
                  <a:pt x="438" y="950"/>
                </a:lnTo>
                <a:lnTo>
                  <a:pt x="438" y="950"/>
                </a:lnTo>
                <a:lnTo>
                  <a:pt x="452" y="948"/>
                </a:lnTo>
                <a:lnTo>
                  <a:pt x="464" y="944"/>
                </a:lnTo>
                <a:lnTo>
                  <a:pt x="476" y="938"/>
                </a:lnTo>
                <a:lnTo>
                  <a:pt x="486" y="930"/>
                </a:lnTo>
                <a:lnTo>
                  <a:pt x="494" y="920"/>
                </a:lnTo>
                <a:lnTo>
                  <a:pt x="500" y="908"/>
                </a:lnTo>
                <a:lnTo>
                  <a:pt x="504" y="896"/>
                </a:lnTo>
                <a:lnTo>
                  <a:pt x="506" y="882"/>
                </a:lnTo>
                <a:lnTo>
                  <a:pt x="506" y="882"/>
                </a:lnTo>
                <a:lnTo>
                  <a:pt x="506" y="872"/>
                </a:lnTo>
                <a:lnTo>
                  <a:pt x="502" y="860"/>
                </a:lnTo>
                <a:lnTo>
                  <a:pt x="498" y="852"/>
                </a:lnTo>
                <a:lnTo>
                  <a:pt x="494" y="842"/>
                </a:lnTo>
                <a:lnTo>
                  <a:pt x="486" y="834"/>
                </a:lnTo>
                <a:lnTo>
                  <a:pt x="478" y="828"/>
                </a:lnTo>
                <a:lnTo>
                  <a:pt x="470" y="822"/>
                </a:lnTo>
                <a:lnTo>
                  <a:pt x="460" y="818"/>
                </a:lnTo>
                <a:lnTo>
                  <a:pt x="460" y="818"/>
                </a:lnTo>
                <a:close/>
                <a:moveTo>
                  <a:pt x="238" y="606"/>
                </a:moveTo>
                <a:lnTo>
                  <a:pt x="238" y="606"/>
                </a:lnTo>
                <a:lnTo>
                  <a:pt x="232" y="604"/>
                </a:lnTo>
                <a:lnTo>
                  <a:pt x="228" y="598"/>
                </a:lnTo>
                <a:lnTo>
                  <a:pt x="224" y="590"/>
                </a:lnTo>
                <a:lnTo>
                  <a:pt x="222" y="580"/>
                </a:lnTo>
                <a:lnTo>
                  <a:pt x="222" y="580"/>
                </a:lnTo>
                <a:lnTo>
                  <a:pt x="224" y="570"/>
                </a:lnTo>
                <a:lnTo>
                  <a:pt x="228" y="562"/>
                </a:lnTo>
                <a:lnTo>
                  <a:pt x="232" y="556"/>
                </a:lnTo>
                <a:lnTo>
                  <a:pt x="238" y="554"/>
                </a:lnTo>
                <a:lnTo>
                  <a:pt x="238" y="554"/>
                </a:lnTo>
                <a:lnTo>
                  <a:pt x="244" y="556"/>
                </a:lnTo>
                <a:lnTo>
                  <a:pt x="250" y="562"/>
                </a:lnTo>
                <a:lnTo>
                  <a:pt x="252" y="570"/>
                </a:lnTo>
                <a:lnTo>
                  <a:pt x="254" y="580"/>
                </a:lnTo>
                <a:lnTo>
                  <a:pt x="254" y="580"/>
                </a:lnTo>
                <a:lnTo>
                  <a:pt x="252" y="590"/>
                </a:lnTo>
                <a:lnTo>
                  <a:pt x="250" y="598"/>
                </a:lnTo>
                <a:lnTo>
                  <a:pt x="244" y="604"/>
                </a:lnTo>
                <a:lnTo>
                  <a:pt x="238" y="606"/>
                </a:lnTo>
                <a:lnTo>
                  <a:pt x="238" y="606"/>
                </a:lnTo>
                <a:close/>
              </a:path>
            </a:pathLst>
          </a:custGeom>
          <a:solidFill>
            <a:srgbClr val="00B0F0"/>
          </a:solid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4" name="Freeform 32"/>
          <p:cNvSpPr>
            <a:spLocks noEditPoints="1"/>
          </p:cNvSpPr>
          <p:nvPr>
            <p:custDataLst>
              <p:tags r:id="rId155"/>
            </p:custDataLst>
          </p:nvPr>
        </p:nvSpPr>
        <p:spPr bwMode="gray">
          <a:xfrm>
            <a:off x="7028946" y="4403866"/>
            <a:ext cx="297440" cy="322566"/>
          </a:xfrm>
          <a:custGeom>
            <a:avLst/>
            <a:gdLst/>
            <a:ahLst/>
            <a:cxnLst>
              <a:cxn ang="0">
                <a:pos x="618" y="166"/>
              </a:cxn>
              <a:cxn ang="0">
                <a:pos x="688" y="108"/>
              </a:cxn>
              <a:cxn ang="0">
                <a:pos x="660" y="54"/>
              </a:cxn>
              <a:cxn ang="0">
                <a:pos x="464" y="0"/>
              </a:cxn>
              <a:cxn ang="0">
                <a:pos x="254" y="32"/>
              </a:cxn>
              <a:cxn ang="0">
                <a:pos x="184" y="90"/>
              </a:cxn>
              <a:cxn ang="0">
                <a:pos x="212" y="144"/>
              </a:cxn>
              <a:cxn ang="0">
                <a:pos x="408" y="198"/>
              </a:cxn>
              <a:cxn ang="0">
                <a:pos x="266" y="334"/>
              </a:cxn>
              <a:cxn ang="0">
                <a:pos x="474" y="358"/>
              </a:cxn>
              <a:cxn ang="0">
                <a:pos x="674" y="304"/>
              </a:cxn>
              <a:cxn ang="0">
                <a:pos x="688" y="188"/>
              </a:cxn>
              <a:cxn ang="0">
                <a:pos x="630" y="204"/>
              </a:cxn>
              <a:cxn ang="0">
                <a:pos x="436" y="240"/>
              </a:cxn>
              <a:cxn ang="0">
                <a:pos x="218" y="194"/>
              </a:cxn>
              <a:cxn ang="0">
                <a:pos x="184" y="272"/>
              </a:cxn>
              <a:cxn ang="0">
                <a:pos x="238" y="238"/>
              </a:cxn>
              <a:cxn ang="0">
                <a:pos x="252" y="274"/>
              </a:cxn>
              <a:cxn ang="0">
                <a:pos x="224" y="274"/>
              </a:cxn>
              <a:cxn ang="0">
                <a:pos x="238" y="238"/>
              </a:cxn>
              <a:cxn ang="0">
                <a:pos x="326" y="510"/>
              </a:cxn>
              <a:cxn ang="0">
                <a:pos x="546" y="510"/>
              </a:cxn>
              <a:cxn ang="0">
                <a:pos x="680" y="458"/>
              </a:cxn>
              <a:cxn ang="0">
                <a:pos x="684" y="350"/>
              </a:cxn>
              <a:cxn ang="0">
                <a:pos x="568" y="386"/>
              </a:cxn>
              <a:cxn ang="0">
                <a:pos x="366" y="396"/>
              </a:cxn>
              <a:cxn ang="0">
                <a:pos x="200" y="350"/>
              </a:cxn>
              <a:cxn ang="0">
                <a:pos x="184" y="442"/>
              </a:cxn>
              <a:cxn ang="0">
                <a:pos x="244" y="398"/>
              </a:cxn>
              <a:cxn ang="0">
                <a:pos x="244" y="446"/>
              </a:cxn>
              <a:cxn ang="0">
                <a:pos x="222" y="422"/>
              </a:cxn>
              <a:cxn ang="0">
                <a:pos x="534" y="848"/>
              </a:cxn>
              <a:cxn ang="0">
                <a:pos x="524" y="882"/>
              </a:cxn>
              <a:cxn ang="0">
                <a:pos x="534" y="916"/>
              </a:cxn>
              <a:cxn ang="0">
                <a:pos x="872" y="902"/>
              </a:cxn>
              <a:cxn ang="0">
                <a:pos x="872" y="864"/>
              </a:cxn>
              <a:cxn ang="0">
                <a:pos x="34" y="848"/>
              </a:cxn>
              <a:cxn ang="0">
                <a:pos x="2" y="868"/>
              </a:cxn>
              <a:cxn ang="0">
                <a:pos x="10" y="906"/>
              </a:cxn>
              <a:cxn ang="0">
                <a:pos x="348" y="914"/>
              </a:cxn>
              <a:cxn ang="0">
                <a:pos x="354" y="868"/>
              </a:cxn>
              <a:cxn ang="0">
                <a:pos x="460" y="818"/>
              </a:cxn>
              <a:cxn ang="0">
                <a:pos x="612" y="654"/>
              </a:cxn>
              <a:cxn ang="0">
                <a:pos x="688" y="602"/>
              </a:cxn>
              <a:cxn ang="0">
                <a:pos x="672" y="510"/>
              </a:cxn>
              <a:cxn ang="0">
                <a:pos x="506" y="556"/>
              </a:cxn>
              <a:cxn ang="0">
                <a:pos x="304" y="546"/>
              </a:cxn>
              <a:cxn ang="0">
                <a:pos x="188" y="510"/>
              </a:cxn>
              <a:cxn ang="0">
                <a:pos x="192" y="618"/>
              </a:cxn>
              <a:cxn ang="0">
                <a:pos x="316" y="668"/>
              </a:cxn>
              <a:cxn ang="0">
                <a:pos x="398" y="828"/>
              </a:cxn>
              <a:cxn ang="0">
                <a:pos x="370" y="882"/>
              </a:cxn>
              <a:cxn ang="0">
                <a:pos x="424" y="948"/>
              </a:cxn>
              <a:cxn ang="0">
                <a:pos x="494" y="920"/>
              </a:cxn>
              <a:cxn ang="0">
                <a:pos x="498" y="852"/>
              </a:cxn>
              <a:cxn ang="0">
                <a:pos x="238" y="606"/>
              </a:cxn>
              <a:cxn ang="0">
                <a:pos x="224" y="570"/>
              </a:cxn>
              <a:cxn ang="0">
                <a:pos x="252" y="570"/>
              </a:cxn>
              <a:cxn ang="0">
                <a:pos x="238" y="606"/>
              </a:cxn>
            </a:cxnLst>
            <a:rect l="0" t="0" r="r" b="b"/>
            <a:pathLst>
              <a:path w="876" h="950">
                <a:moveTo>
                  <a:pt x="436" y="198"/>
                </a:moveTo>
                <a:lnTo>
                  <a:pt x="436" y="198"/>
                </a:lnTo>
                <a:lnTo>
                  <a:pt x="464" y="198"/>
                </a:lnTo>
                <a:lnTo>
                  <a:pt x="490" y="196"/>
                </a:lnTo>
                <a:lnTo>
                  <a:pt x="538" y="190"/>
                </a:lnTo>
                <a:lnTo>
                  <a:pt x="582" y="180"/>
                </a:lnTo>
                <a:lnTo>
                  <a:pt x="618" y="166"/>
                </a:lnTo>
                <a:lnTo>
                  <a:pt x="634" y="160"/>
                </a:lnTo>
                <a:lnTo>
                  <a:pt x="648" y="152"/>
                </a:lnTo>
                <a:lnTo>
                  <a:pt x="660" y="144"/>
                </a:lnTo>
                <a:lnTo>
                  <a:pt x="670" y="134"/>
                </a:lnTo>
                <a:lnTo>
                  <a:pt x="678" y="126"/>
                </a:lnTo>
                <a:lnTo>
                  <a:pt x="684" y="116"/>
                </a:lnTo>
                <a:lnTo>
                  <a:pt x="688" y="108"/>
                </a:lnTo>
                <a:lnTo>
                  <a:pt x="688" y="98"/>
                </a:lnTo>
                <a:lnTo>
                  <a:pt x="688" y="98"/>
                </a:lnTo>
                <a:lnTo>
                  <a:pt x="688" y="90"/>
                </a:lnTo>
                <a:lnTo>
                  <a:pt x="684" y="82"/>
                </a:lnTo>
                <a:lnTo>
                  <a:pt x="678" y="72"/>
                </a:lnTo>
                <a:lnTo>
                  <a:pt x="670" y="64"/>
                </a:lnTo>
                <a:lnTo>
                  <a:pt x="660" y="54"/>
                </a:lnTo>
                <a:lnTo>
                  <a:pt x="648" y="46"/>
                </a:lnTo>
                <a:lnTo>
                  <a:pt x="634" y="38"/>
                </a:lnTo>
                <a:lnTo>
                  <a:pt x="618" y="32"/>
                </a:lnTo>
                <a:lnTo>
                  <a:pt x="582" y="18"/>
                </a:lnTo>
                <a:lnTo>
                  <a:pt x="538" y="8"/>
                </a:lnTo>
                <a:lnTo>
                  <a:pt x="490" y="2"/>
                </a:lnTo>
                <a:lnTo>
                  <a:pt x="464" y="0"/>
                </a:lnTo>
                <a:lnTo>
                  <a:pt x="436" y="0"/>
                </a:lnTo>
                <a:lnTo>
                  <a:pt x="436" y="0"/>
                </a:lnTo>
                <a:lnTo>
                  <a:pt x="408" y="0"/>
                </a:lnTo>
                <a:lnTo>
                  <a:pt x="382" y="2"/>
                </a:lnTo>
                <a:lnTo>
                  <a:pt x="334" y="8"/>
                </a:lnTo>
                <a:lnTo>
                  <a:pt x="290" y="18"/>
                </a:lnTo>
                <a:lnTo>
                  <a:pt x="254" y="32"/>
                </a:lnTo>
                <a:lnTo>
                  <a:pt x="238" y="38"/>
                </a:lnTo>
                <a:lnTo>
                  <a:pt x="224" y="46"/>
                </a:lnTo>
                <a:lnTo>
                  <a:pt x="212" y="54"/>
                </a:lnTo>
                <a:lnTo>
                  <a:pt x="202" y="64"/>
                </a:lnTo>
                <a:lnTo>
                  <a:pt x="194" y="72"/>
                </a:lnTo>
                <a:lnTo>
                  <a:pt x="188" y="82"/>
                </a:lnTo>
                <a:lnTo>
                  <a:pt x="184" y="90"/>
                </a:lnTo>
                <a:lnTo>
                  <a:pt x="184" y="98"/>
                </a:lnTo>
                <a:lnTo>
                  <a:pt x="184" y="98"/>
                </a:lnTo>
                <a:lnTo>
                  <a:pt x="184" y="108"/>
                </a:lnTo>
                <a:lnTo>
                  <a:pt x="188" y="116"/>
                </a:lnTo>
                <a:lnTo>
                  <a:pt x="194" y="126"/>
                </a:lnTo>
                <a:lnTo>
                  <a:pt x="202" y="134"/>
                </a:lnTo>
                <a:lnTo>
                  <a:pt x="212" y="144"/>
                </a:lnTo>
                <a:lnTo>
                  <a:pt x="224" y="152"/>
                </a:lnTo>
                <a:lnTo>
                  <a:pt x="238" y="160"/>
                </a:lnTo>
                <a:lnTo>
                  <a:pt x="254" y="166"/>
                </a:lnTo>
                <a:lnTo>
                  <a:pt x="290" y="180"/>
                </a:lnTo>
                <a:lnTo>
                  <a:pt x="334" y="190"/>
                </a:lnTo>
                <a:lnTo>
                  <a:pt x="382" y="196"/>
                </a:lnTo>
                <a:lnTo>
                  <a:pt x="408" y="198"/>
                </a:lnTo>
                <a:lnTo>
                  <a:pt x="436" y="198"/>
                </a:lnTo>
                <a:lnTo>
                  <a:pt x="436" y="198"/>
                </a:lnTo>
                <a:close/>
                <a:moveTo>
                  <a:pt x="198" y="304"/>
                </a:moveTo>
                <a:lnTo>
                  <a:pt x="198" y="304"/>
                </a:lnTo>
                <a:lnTo>
                  <a:pt x="218" y="314"/>
                </a:lnTo>
                <a:lnTo>
                  <a:pt x="240" y="326"/>
                </a:lnTo>
                <a:lnTo>
                  <a:pt x="266" y="334"/>
                </a:lnTo>
                <a:lnTo>
                  <a:pt x="296" y="344"/>
                </a:lnTo>
                <a:lnTo>
                  <a:pt x="326" y="350"/>
                </a:lnTo>
                <a:lnTo>
                  <a:pt x="362" y="354"/>
                </a:lnTo>
                <a:lnTo>
                  <a:pt x="398" y="358"/>
                </a:lnTo>
                <a:lnTo>
                  <a:pt x="436" y="360"/>
                </a:lnTo>
                <a:lnTo>
                  <a:pt x="436" y="360"/>
                </a:lnTo>
                <a:lnTo>
                  <a:pt x="474" y="358"/>
                </a:lnTo>
                <a:lnTo>
                  <a:pt x="512" y="354"/>
                </a:lnTo>
                <a:lnTo>
                  <a:pt x="546" y="350"/>
                </a:lnTo>
                <a:lnTo>
                  <a:pt x="576" y="344"/>
                </a:lnTo>
                <a:lnTo>
                  <a:pt x="606" y="334"/>
                </a:lnTo>
                <a:lnTo>
                  <a:pt x="632" y="326"/>
                </a:lnTo>
                <a:lnTo>
                  <a:pt x="654" y="314"/>
                </a:lnTo>
                <a:lnTo>
                  <a:pt x="674" y="304"/>
                </a:lnTo>
                <a:lnTo>
                  <a:pt x="674" y="304"/>
                </a:lnTo>
                <a:lnTo>
                  <a:pt x="680" y="298"/>
                </a:lnTo>
                <a:lnTo>
                  <a:pt x="686" y="290"/>
                </a:lnTo>
                <a:lnTo>
                  <a:pt x="688" y="282"/>
                </a:lnTo>
                <a:lnTo>
                  <a:pt x="688" y="272"/>
                </a:lnTo>
                <a:lnTo>
                  <a:pt x="688" y="188"/>
                </a:lnTo>
                <a:lnTo>
                  <a:pt x="688" y="188"/>
                </a:lnTo>
                <a:lnTo>
                  <a:pt x="688" y="184"/>
                </a:lnTo>
                <a:lnTo>
                  <a:pt x="684" y="180"/>
                </a:lnTo>
                <a:lnTo>
                  <a:pt x="680" y="178"/>
                </a:lnTo>
                <a:lnTo>
                  <a:pt x="674" y="180"/>
                </a:lnTo>
                <a:lnTo>
                  <a:pt x="674" y="180"/>
                </a:lnTo>
                <a:lnTo>
                  <a:pt x="654" y="194"/>
                </a:lnTo>
                <a:lnTo>
                  <a:pt x="630" y="204"/>
                </a:lnTo>
                <a:lnTo>
                  <a:pt x="604" y="214"/>
                </a:lnTo>
                <a:lnTo>
                  <a:pt x="574" y="224"/>
                </a:lnTo>
                <a:lnTo>
                  <a:pt x="542" y="230"/>
                </a:lnTo>
                <a:lnTo>
                  <a:pt x="508" y="236"/>
                </a:lnTo>
                <a:lnTo>
                  <a:pt x="474" y="238"/>
                </a:lnTo>
                <a:lnTo>
                  <a:pt x="436" y="240"/>
                </a:lnTo>
                <a:lnTo>
                  <a:pt x="436" y="240"/>
                </a:lnTo>
                <a:lnTo>
                  <a:pt x="398" y="238"/>
                </a:lnTo>
                <a:lnTo>
                  <a:pt x="364" y="236"/>
                </a:lnTo>
                <a:lnTo>
                  <a:pt x="330" y="230"/>
                </a:lnTo>
                <a:lnTo>
                  <a:pt x="298" y="224"/>
                </a:lnTo>
                <a:lnTo>
                  <a:pt x="268" y="214"/>
                </a:lnTo>
                <a:lnTo>
                  <a:pt x="242" y="204"/>
                </a:lnTo>
                <a:lnTo>
                  <a:pt x="218" y="194"/>
                </a:lnTo>
                <a:lnTo>
                  <a:pt x="198" y="180"/>
                </a:lnTo>
                <a:lnTo>
                  <a:pt x="198" y="180"/>
                </a:lnTo>
                <a:lnTo>
                  <a:pt x="192" y="178"/>
                </a:lnTo>
                <a:lnTo>
                  <a:pt x="188" y="180"/>
                </a:lnTo>
                <a:lnTo>
                  <a:pt x="184" y="184"/>
                </a:lnTo>
                <a:lnTo>
                  <a:pt x="184" y="188"/>
                </a:lnTo>
                <a:lnTo>
                  <a:pt x="184" y="272"/>
                </a:lnTo>
                <a:lnTo>
                  <a:pt x="184" y="272"/>
                </a:lnTo>
                <a:lnTo>
                  <a:pt x="184" y="282"/>
                </a:lnTo>
                <a:lnTo>
                  <a:pt x="188" y="290"/>
                </a:lnTo>
                <a:lnTo>
                  <a:pt x="192" y="298"/>
                </a:lnTo>
                <a:lnTo>
                  <a:pt x="198" y="304"/>
                </a:lnTo>
                <a:lnTo>
                  <a:pt x="198" y="304"/>
                </a:lnTo>
                <a:close/>
                <a:moveTo>
                  <a:pt x="238" y="238"/>
                </a:moveTo>
                <a:lnTo>
                  <a:pt x="238" y="238"/>
                </a:lnTo>
                <a:lnTo>
                  <a:pt x="244" y="240"/>
                </a:lnTo>
                <a:lnTo>
                  <a:pt x="250" y="246"/>
                </a:lnTo>
                <a:lnTo>
                  <a:pt x="252" y="254"/>
                </a:lnTo>
                <a:lnTo>
                  <a:pt x="254" y="264"/>
                </a:lnTo>
                <a:lnTo>
                  <a:pt x="254" y="264"/>
                </a:lnTo>
                <a:lnTo>
                  <a:pt x="252" y="274"/>
                </a:lnTo>
                <a:lnTo>
                  <a:pt x="250" y="282"/>
                </a:lnTo>
                <a:lnTo>
                  <a:pt x="244" y="288"/>
                </a:lnTo>
                <a:lnTo>
                  <a:pt x="238" y="290"/>
                </a:lnTo>
                <a:lnTo>
                  <a:pt x="238" y="290"/>
                </a:lnTo>
                <a:lnTo>
                  <a:pt x="232" y="288"/>
                </a:lnTo>
                <a:lnTo>
                  <a:pt x="228" y="282"/>
                </a:lnTo>
                <a:lnTo>
                  <a:pt x="224" y="274"/>
                </a:lnTo>
                <a:lnTo>
                  <a:pt x="222" y="264"/>
                </a:lnTo>
                <a:lnTo>
                  <a:pt x="222" y="264"/>
                </a:lnTo>
                <a:lnTo>
                  <a:pt x="224" y="254"/>
                </a:lnTo>
                <a:lnTo>
                  <a:pt x="228" y="246"/>
                </a:lnTo>
                <a:lnTo>
                  <a:pt x="232" y="240"/>
                </a:lnTo>
                <a:lnTo>
                  <a:pt x="238" y="238"/>
                </a:lnTo>
                <a:lnTo>
                  <a:pt x="238" y="238"/>
                </a:lnTo>
                <a:close/>
                <a:moveTo>
                  <a:pt x="198" y="464"/>
                </a:moveTo>
                <a:lnTo>
                  <a:pt x="198" y="464"/>
                </a:lnTo>
                <a:lnTo>
                  <a:pt x="218" y="476"/>
                </a:lnTo>
                <a:lnTo>
                  <a:pt x="240" y="486"/>
                </a:lnTo>
                <a:lnTo>
                  <a:pt x="266" y="496"/>
                </a:lnTo>
                <a:lnTo>
                  <a:pt x="296" y="504"/>
                </a:lnTo>
                <a:lnTo>
                  <a:pt x="326" y="510"/>
                </a:lnTo>
                <a:lnTo>
                  <a:pt x="362" y="516"/>
                </a:lnTo>
                <a:lnTo>
                  <a:pt x="398" y="518"/>
                </a:lnTo>
                <a:lnTo>
                  <a:pt x="436" y="520"/>
                </a:lnTo>
                <a:lnTo>
                  <a:pt x="436" y="520"/>
                </a:lnTo>
                <a:lnTo>
                  <a:pt x="474" y="518"/>
                </a:lnTo>
                <a:lnTo>
                  <a:pt x="512" y="516"/>
                </a:lnTo>
                <a:lnTo>
                  <a:pt x="546" y="510"/>
                </a:lnTo>
                <a:lnTo>
                  <a:pt x="576" y="504"/>
                </a:lnTo>
                <a:lnTo>
                  <a:pt x="606" y="496"/>
                </a:lnTo>
                <a:lnTo>
                  <a:pt x="632" y="486"/>
                </a:lnTo>
                <a:lnTo>
                  <a:pt x="654" y="476"/>
                </a:lnTo>
                <a:lnTo>
                  <a:pt x="674" y="464"/>
                </a:lnTo>
                <a:lnTo>
                  <a:pt x="674" y="464"/>
                </a:lnTo>
                <a:lnTo>
                  <a:pt x="680" y="458"/>
                </a:lnTo>
                <a:lnTo>
                  <a:pt x="686" y="450"/>
                </a:lnTo>
                <a:lnTo>
                  <a:pt x="688" y="442"/>
                </a:lnTo>
                <a:lnTo>
                  <a:pt x="688" y="432"/>
                </a:lnTo>
                <a:lnTo>
                  <a:pt x="688" y="360"/>
                </a:lnTo>
                <a:lnTo>
                  <a:pt x="688" y="360"/>
                </a:lnTo>
                <a:lnTo>
                  <a:pt x="688" y="354"/>
                </a:lnTo>
                <a:lnTo>
                  <a:pt x="684" y="350"/>
                </a:lnTo>
                <a:lnTo>
                  <a:pt x="678" y="348"/>
                </a:lnTo>
                <a:lnTo>
                  <a:pt x="672" y="350"/>
                </a:lnTo>
                <a:lnTo>
                  <a:pt x="672" y="350"/>
                </a:lnTo>
                <a:lnTo>
                  <a:pt x="650" y="360"/>
                </a:lnTo>
                <a:lnTo>
                  <a:pt x="626" y="370"/>
                </a:lnTo>
                <a:lnTo>
                  <a:pt x="598" y="380"/>
                </a:lnTo>
                <a:lnTo>
                  <a:pt x="568" y="386"/>
                </a:lnTo>
                <a:lnTo>
                  <a:pt x="538" y="392"/>
                </a:lnTo>
                <a:lnTo>
                  <a:pt x="506" y="396"/>
                </a:lnTo>
                <a:lnTo>
                  <a:pt x="472" y="398"/>
                </a:lnTo>
                <a:lnTo>
                  <a:pt x="436" y="400"/>
                </a:lnTo>
                <a:lnTo>
                  <a:pt x="436" y="400"/>
                </a:lnTo>
                <a:lnTo>
                  <a:pt x="400" y="398"/>
                </a:lnTo>
                <a:lnTo>
                  <a:pt x="366" y="396"/>
                </a:lnTo>
                <a:lnTo>
                  <a:pt x="334" y="392"/>
                </a:lnTo>
                <a:lnTo>
                  <a:pt x="304" y="386"/>
                </a:lnTo>
                <a:lnTo>
                  <a:pt x="274" y="380"/>
                </a:lnTo>
                <a:lnTo>
                  <a:pt x="246" y="370"/>
                </a:lnTo>
                <a:lnTo>
                  <a:pt x="222" y="360"/>
                </a:lnTo>
                <a:lnTo>
                  <a:pt x="200" y="350"/>
                </a:lnTo>
                <a:lnTo>
                  <a:pt x="200" y="350"/>
                </a:lnTo>
                <a:lnTo>
                  <a:pt x="194" y="348"/>
                </a:lnTo>
                <a:lnTo>
                  <a:pt x="188" y="350"/>
                </a:lnTo>
                <a:lnTo>
                  <a:pt x="184" y="354"/>
                </a:lnTo>
                <a:lnTo>
                  <a:pt x="184" y="360"/>
                </a:lnTo>
                <a:lnTo>
                  <a:pt x="184" y="432"/>
                </a:lnTo>
                <a:lnTo>
                  <a:pt x="184" y="432"/>
                </a:lnTo>
                <a:lnTo>
                  <a:pt x="184" y="442"/>
                </a:lnTo>
                <a:lnTo>
                  <a:pt x="188" y="450"/>
                </a:lnTo>
                <a:lnTo>
                  <a:pt x="192" y="458"/>
                </a:lnTo>
                <a:lnTo>
                  <a:pt x="198" y="464"/>
                </a:lnTo>
                <a:lnTo>
                  <a:pt x="198" y="464"/>
                </a:lnTo>
                <a:close/>
                <a:moveTo>
                  <a:pt x="238" y="396"/>
                </a:moveTo>
                <a:lnTo>
                  <a:pt x="238" y="396"/>
                </a:lnTo>
                <a:lnTo>
                  <a:pt x="244" y="398"/>
                </a:lnTo>
                <a:lnTo>
                  <a:pt x="250" y="404"/>
                </a:lnTo>
                <a:lnTo>
                  <a:pt x="252" y="412"/>
                </a:lnTo>
                <a:lnTo>
                  <a:pt x="254" y="422"/>
                </a:lnTo>
                <a:lnTo>
                  <a:pt x="254" y="422"/>
                </a:lnTo>
                <a:lnTo>
                  <a:pt x="252" y="432"/>
                </a:lnTo>
                <a:lnTo>
                  <a:pt x="250" y="440"/>
                </a:lnTo>
                <a:lnTo>
                  <a:pt x="244" y="446"/>
                </a:lnTo>
                <a:lnTo>
                  <a:pt x="238" y="448"/>
                </a:lnTo>
                <a:lnTo>
                  <a:pt x="238" y="448"/>
                </a:lnTo>
                <a:lnTo>
                  <a:pt x="232" y="446"/>
                </a:lnTo>
                <a:lnTo>
                  <a:pt x="228" y="440"/>
                </a:lnTo>
                <a:lnTo>
                  <a:pt x="224" y="432"/>
                </a:lnTo>
                <a:lnTo>
                  <a:pt x="222" y="422"/>
                </a:lnTo>
                <a:lnTo>
                  <a:pt x="222" y="422"/>
                </a:lnTo>
                <a:lnTo>
                  <a:pt x="224" y="412"/>
                </a:lnTo>
                <a:lnTo>
                  <a:pt x="228" y="404"/>
                </a:lnTo>
                <a:lnTo>
                  <a:pt x="232" y="398"/>
                </a:lnTo>
                <a:lnTo>
                  <a:pt x="238" y="396"/>
                </a:lnTo>
                <a:lnTo>
                  <a:pt x="238" y="396"/>
                </a:lnTo>
                <a:close/>
                <a:moveTo>
                  <a:pt x="842" y="848"/>
                </a:moveTo>
                <a:lnTo>
                  <a:pt x="534" y="848"/>
                </a:lnTo>
                <a:lnTo>
                  <a:pt x="534" y="848"/>
                </a:lnTo>
                <a:lnTo>
                  <a:pt x="528" y="850"/>
                </a:lnTo>
                <a:lnTo>
                  <a:pt x="524" y="854"/>
                </a:lnTo>
                <a:lnTo>
                  <a:pt x="522" y="862"/>
                </a:lnTo>
                <a:lnTo>
                  <a:pt x="522" y="868"/>
                </a:lnTo>
                <a:lnTo>
                  <a:pt x="522" y="868"/>
                </a:lnTo>
                <a:lnTo>
                  <a:pt x="524" y="882"/>
                </a:lnTo>
                <a:lnTo>
                  <a:pt x="524" y="882"/>
                </a:lnTo>
                <a:lnTo>
                  <a:pt x="522" y="896"/>
                </a:lnTo>
                <a:lnTo>
                  <a:pt x="522" y="896"/>
                </a:lnTo>
                <a:lnTo>
                  <a:pt x="522" y="904"/>
                </a:lnTo>
                <a:lnTo>
                  <a:pt x="524" y="910"/>
                </a:lnTo>
                <a:lnTo>
                  <a:pt x="528" y="914"/>
                </a:lnTo>
                <a:lnTo>
                  <a:pt x="534" y="916"/>
                </a:lnTo>
                <a:lnTo>
                  <a:pt x="842" y="916"/>
                </a:lnTo>
                <a:lnTo>
                  <a:pt x="842" y="916"/>
                </a:lnTo>
                <a:lnTo>
                  <a:pt x="850" y="916"/>
                </a:lnTo>
                <a:lnTo>
                  <a:pt x="856" y="914"/>
                </a:lnTo>
                <a:lnTo>
                  <a:pt x="862" y="910"/>
                </a:lnTo>
                <a:lnTo>
                  <a:pt x="868" y="906"/>
                </a:lnTo>
                <a:lnTo>
                  <a:pt x="872" y="902"/>
                </a:lnTo>
                <a:lnTo>
                  <a:pt x="874" y="896"/>
                </a:lnTo>
                <a:lnTo>
                  <a:pt x="876" y="890"/>
                </a:lnTo>
                <a:lnTo>
                  <a:pt x="876" y="882"/>
                </a:lnTo>
                <a:lnTo>
                  <a:pt x="876" y="882"/>
                </a:lnTo>
                <a:lnTo>
                  <a:pt x="876" y="876"/>
                </a:lnTo>
                <a:lnTo>
                  <a:pt x="874" y="868"/>
                </a:lnTo>
                <a:lnTo>
                  <a:pt x="872" y="864"/>
                </a:lnTo>
                <a:lnTo>
                  <a:pt x="868" y="858"/>
                </a:lnTo>
                <a:lnTo>
                  <a:pt x="862" y="854"/>
                </a:lnTo>
                <a:lnTo>
                  <a:pt x="856" y="850"/>
                </a:lnTo>
                <a:lnTo>
                  <a:pt x="850" y="848"/>
                </a:lnTo>
                <a:lnTo>
                  <a:pt x="842" y="848"/>
                </a:lnTo>
                <a:lnTo>
                  <a:pt x="842" y="848"/>
                </a:lnTo>
                <a:close/>
                <a:moveTo>
                  <a:pt x="34" y="848"/>
                </a:moveTo>
                <a:lnTo>
                  <a:pt x="34" y="848"/>
                </a:lnTo>
                <a:lnTo>
                  <a:pt x="26" y="848"/>
                </a:lnTo>
                <a:lnTo>
                  <a:pt x="20" y="850"/>
                </a:lnTo>
                <a:lnTo>
                  <a:pt x="14" y="854"/>
                </a:lnTo>
                <a:lnTo>
                  <a:pt x="10" y="858"/>
                </a:lnTo>
                <a:lnTo>
                  <a:pt x="6" y="864"/>
                </a:lnTo>
                <a:lnTo>
                  <a:pt x="2" y="868"/>
                </a:lnTo>
                <a:lnTo>
                  <a:pt x="0" y="876"/>
                </a:lnTo>
                <a:lnTo>
                  <a:pt x="0" y="882"/>
                </a:lnTo>
                <a:lnTo>
                  <a:pt x="0" y="882"/>
                </a:lnTo>
                <a:lnTo>
                  <a:pt x="0" y="890"/>
                </a:lnTo>
                <a:lnTo>
                  <a:pt x="2" y="896"/>
                </a:lnTo>
                <a:lnTo>
                  <a:pt x="6" y="902"/>
                </a:lnTo>
                <a:lnTo>
                  <a:pt x="10" y="906"/>
                </a:lnTo>
                <a:lnTo>
                  <a:pt x="14" y="910"/>
                </a:lnTo>
                <a:lnTo>
                  <a:pt x="20" y="914"/>
                </a:lnTo>
                <a:lnTo>
                  <a:pt x="26" y="916"/>
                </a:lnTo>
                <a:lnTo>
                  <a:pt x="34" y="916"/>
                </a:lnTo>
                <a:lnTo>
                  <a:pt x="342" y="916"/>
                </a:lnTo>
                <a:lnTo>
                  <a:pt x="342" y="916"/>
                </a:lnTo>
                <a:lnTo>
                  <a:pt x="348" y="914"/>
                </a:lnTo>
                <a:lnTo>
                  <a:pt x="352" y="910"/>
                </a:lnTo>
                <a:lnTo>
                  <a:pt x="354" y="904"/>
                </a:lnTo>
                <a:lnTo>
                  <a:pt x="354" y="896"/>
                </a:lnTo>
                <a:lnTo>
                  <a:pt x="354" y="896"/>
                </a:lnTo>
                <a:lnTo>
                  <a:pt x="354" y="882"/>
                </a:lnTo>
                <a:lnTo>
                  <a:pt x="354" y="882"/>
                </a:lnTo>
                <a:lnTo>
                  <a:pt x="354" y="868"/>
                </a:lnTo>
                <a:lnTo>
                  <a:pt x="354" y="868"/>
                </a:lnTo>
                <a:lnTo>
                  <a:pt x="354" y="862"/>
                </a:lnTo>
                <a:lnTo>
                  <a:pt x="352" y="854"/>
                </a:lnTo>
                <a:lnTo>
                  <a:pt x="348" y="850"/>
                </a:lnTo>
                <a:lnTo>
                  <a:pt x="342" y="848"/>
                </a:lnTo>
                <a:lnTo>
                  <a:pt x="34" y="848"/>
                </a:lnTo>
                <a:close/>
                <a:moveTo>
                  <a:pt x="460" y="818"/>
                </a:moveTo>
                <a:lnTo>
                  <a:pt x="460" y="678"/>
                </a:lnTo>
                <a:lnTo>
                  <a:pt x="460" y="678"/>
                </a:lnTo>
                <a:lnTo>
                  <a:pt x="494" y="676"/>
                </a:lnTo>
                <a:lnTo>
                  <a:pt x="528" y="672"/>
                </a:lnTo>
                <a:lnTo>
                  <a:pt x="558" y="668"/>
                </a:lnTo>
                <a:lnTo>
                  <a:pt x="586" y="660"/>
                </a:lnTo>
                <a:lnTo>
                  <a:pt x="612" y="654"/>
                </a:lnTo>
                <a:lnTo>
                  <a:pt x="636" y="644"/>
                </a:lnTo>
                <a:lnTo>
                  <a:pt x="656" y="634"/>
                </a:lnTo>
                <a:lnTo>
                  <a:pt x="674" y="624"/>
                </a:lnTo>
                <a:lnTo>
                  <a:pt x="674" y="624"/>
                </a:lnTo>
                <a:lnTo>
                  <a:pt x="680" y="618"/>
                </a:lnTo>
                <a:lnTo>
                  <a:pt x="686" y="610"/>
                </a:lnTo>
                <a:lnTo>
                  <a:pt x="688" y="602"/>
                </a:lnTo>
                <a:lnTo>
                  <a:pt x="688" y="592"/>
                </a:lnTo>
                <a:lnTo>
                  <a:pt x="688" y="520"/>
                </a:lnTo>
                <a:lnTo>
                  <a:pt x="688" y="520"/>
                </a:lnTo>
                <a:lnTo>
                  <a:pt x="688" y="514"/>
                </a:lnTo>
                <a:lnTo>
                  <a:pt x="684" y="510"/>
                </a:lnTo>
                <a:lnTo>
                  <a:pt x="678" y="508"/>
                </a:lnTo>
                <a:lnTo>
                  <a:pt x="672" y="510"/>
                </a:lnTo>
                <a:lnTo>
                  <a:pt x="672" y="510"/>
                </a:lnTo>
                <a:lnTo>
                  <a:pt x="650" y="522"/>
                </a:lnTo>
                <a:lnTo>
                  <a:pt x="626" y="530"/>
                </a:lnTo>
                <a:lnTo>
                  <a:pt x="598" y="540"/>
                </a:lnTo>
                <a:lnTo>
                  <a:pt x="568" y="546"/>
                </a:lnTo>
                <a:lnTo>
                  <a:pt x="538" y="552"/>
                </a:lnTo>
                <a:lnTo>
                  <a:pt x="506" y="556"/>
                </a:lnTo>
                <a:lnTo>
                  <a:pt x="472" y="558"/>
                </a:lnTo>
                <a:lnTo>
                  <a:pt x="436" y="560"/>
                </a:lnTo>
                <a:lnTo>
                  <a:pt x="436" y="560"/>
                </a:lnTo>
                <a:lnTo>
                  <a:pt x="400" y="558"/>
                </a:lnTo>
                <a:lnTo>
                  <a:pt x="366" y="556"/>
                </a:lnTo>
                <a:lnTo>
                  <a:pt x="334" y="552"/>
                </a:lnTo>
                <a:lnTo>
                  <a:pt x="304" y="546"/>
                </a:lnTo>
                <a:lnTo>
                  <a:pt x="274" y="540"/>
                </a:lnTo>
                <a:lnTo>
                  <a:pt x="246" y="530"/>
                </a:lnTo>
                <a:lnTo>
                  <a:pt x="222" y="522"/>
                </a:lnTo>
                <a:lnTo>
                  <a:pt x="200" y="510"/>
                </a:lnTo>
                <a:lnTo>
                  <a:pt x="200" y="510"/>
                </a:lnTo>
                <a:lnTo>
                  <a:pt x="194" y="508"/>
                </a:lnTo>
                <a:lnTo>
                  <a:pt x="188" y="510"/>
                </a:lnTo>
                <a:lnTo>
                  <a:pt x="184" y="514"/>
                </a:lnTo>
                <a:lnTo>
                  <a:pt x="184" y="520"/>
                </a:lnTo>
                <a:lnTo>
                  <a:pt x="184" y="592"/>
                </a:lnTo>
                <a:lnTo>
                  <a:pt x="184" y="592"/>
                </a:lnTo>
                <a:lnTo>
                  <a:pt x="184" y="602"/>
                </a:lnTo>
                <a:lnTo>
                  <a:pt x="188" y="610"/>
                </a:lnTo>
                <a:lnTo>
                  <a:pt x="192" y="618"/>
                </a:lnTo>
                <a:lnTo>
                  <a:pt x="198" y="624"/>
                </a:lnTo>
                <a:lnTo>
                  <a:pt x="198" y="624"/>
                </a:lnTo>
                <a:lnTo>
                  <a:pt x="216" y="634"/>
                </a:lnTo>
                <a:lnTo>
                  <a:pt x="238" y="644"/>
                </a:lnTo>
                <a:lnTo>
                  <a:pt x="262" y="654"/>
                </a:lnTo>
                <a:lnTo>
                  <a:pt x="288" y="662"/>
                </a:lnTo>
                <a:lnTo>
                  <a:pt x="316" y="668"/>
                </a:lnTo>
                <a:lnTo>
                  <a:pt x="348" y="674"/>
                </a:lnTo>
                <a:lnTo>
                  <a:pt x="380" y="676"/>
                </a:lnTo>
                <a:lnTo>
                  <a:pt x="416" y="678"/>
                </a:lnTo>
                <a:lnTo>
                  <a:pt x="416" y="818"/>
                </a:lnTo>
                <a:lnTo>
                  <a:pt x="416" y="818"/>
                </a:lnTo>
                <a:lnTo>
                  <a:pt x="406" y="822"/>
                </a:lnTo>
                <a:lnTo>
                  <a:pt x="398" y="828"/>
                </a:lnTo>
                <a:lnTo>
                  <a:pt x="390" y="834"/>
                </a:lnTo>
                <a:lnTo>
                  <a:pt x="384" y="842"/>
                </a:lnTo>
                <a:lnTo>
                  <a:pt x="378" y="852"/>
                </a:lnTo>
                <a:lnTo>
                  <a:pt x="374" y="860"/>
                </a:lnTo>
                <a:lnTo>
                  <a:pt x="372" y="872"/>
                </a:lnTo>
                <a:lnTo>
                  <a:pt x="370" y="882"/>
                </a:lnTo>
                <a:lnTo>
                  <a:pt x="370" y="882"/>
                </a:lnTo>
                <a:lnTo>
                  <a:pt x="372" y="896"/>
                </a:lnTo>
                <a:lnTo>
                  <a:pt x="376" y="908"/>
                </a:lnTo>
                <a:lnTo>
                  <a:pt x="382" y="920"/>
                </a:lnTo>
                <a:lnTo>
                  <a:pt x="390" y="930"/>
                </a:lnTo>
                <a:lnTo>
                  <a:pt x="400" y="938"/>
                </a:lnTo>
                <a:lnTo>
                  <a:pt x="412" y="944"/>
                </a:lnTo>
                <a:lnTo>
                  <a:pt x="424" y="948"/>
                </a:lnTo>
                <a:lnTo>
                  <a:pt x="438" y="950"/>
                </a:lnTo>
                <a:lnTo>
                  <a:pt x="438" y="950"/>
                </a:lnTo>
                <a:lnTo>
                  <a:pt x="452" y="948"/>
                </a:lnTo>
                <a:lnTo>
                  <a:pt x="464" y="944"/>
                </a:lnTo>
                <a:lnTo>
                  <a:pt x="476" y="938"/>
                </a:lnTo>
                <a:lnTo>
                  <a:pt x="486" y="930"/>
                </a:lnTo>
                <a:lnTo>
                  <a:pt x="494" y="920"/>
                </a:lnTo>
                <a:lnTo>
                  <a:pt x="500" y="908"/>
                </a:lnTo>
                <a:lnTo>
                  <a:pt x="504" y="896"/>
                </a:lnTo>
                <a:lnTo>
                  <a:pt x="506" y="882"/>
                </a:lnTo>
                <a:lnTo>
                  <a:pt x="506" y="882"/>
                </a:lnTo>
                <a:lnTo>
                  <a:pt x="506" y="872"/>
                </a:lnTo>
                <a:lnTo>
                  <a:pt x="502" y="860"/>
                </a:lnTo>
                <a:lnTo>
                  <a:pt x="498" y="852"/>
                </a:lnTo>
                <a:lnTo>
                  <a:pt x="494" y="842"/>
                </a:lnTo>
                <a:lnTo>
                  <a:pt x="486" y="834"/>
                </a:lnTo>
                <a:lnTo>
                  <a:pt x="478" y="828"/>
                </a:lnTo>
                <a:lnTo>
                  <a:pt x="470" y="822"/>
                </a:lnTo>
                <a:lnTo>
                  <a:pt x="460" y="818"/>
                </a:lnTo>
                <a:lnTo>
                  <a:pt x="460" y="818"/>
                </a:lnTo>
                <a:close/>
                <a:moveTo>
                  <a:pt x="238" y="606"/>
                </a:moveTo>
                <a:lnTo>
                  <a:pt x="238" y="606"/>
                </a:lnTo>
                <a:lnTo>
                  <a:pt x="232" y="604"/>
                </a:lnTo>
                <a:lnTo>
                  <a:pt x="228" y="598"/>
                </a:lnTo>
                <a:lnTo>
                  <a:pt x="224" y="590"/>
                </a:lnTo>
                <a:lnTo>
                  <a:pt x="222" y="580"/>
                </a:lnTo>
                <a:lnTo>
                  <a:pt x="222" y="580"/>
                </a:lnTo>
                <a:lnTo>
                  <a:pt x="224" y="570"/>
                </a:lnTo>
                <a:lnTo>
                  <a:pt x="228" y="562"/>
                </a:lnTo>
                <a:lnTo>
                  <a:pt x="232" y="556"/>
                </a:lnTo>
                <a:lnTo>
                  <a:pt x="238" y="554"/>
                </a:lnTo>
                <a:lnTo>
                  <a:pt x="238" y="554"/>
                </a:lnTo>
                <a:lnTo>
                  <a:pt x="244" y="556"/>
                </a:lnTo>
                <a:lnTo>
                  <a:pt x="250" y="562"/>
                </a:lnTo>
                <a:lnTo>
                  <a:pt x="252" y="570"/>
                </a:lnTo>
                <a:lnTo>
                  <a:pt x="254" y="580"/>
                </a:lnTo>
                <a:lnTo>
                  <a:pt x="254" y="580"/>
                </a:lnTo>
                <a:lnTo>
                  <a:pt x="252" y="590"/>
                </a:lnTo>
                <a:lnTo>
                  <a:pt x="250" y="598"/>
                </a:lnTo>
                <a:lnTo>
                  <a:pt x="244" y="604"/>
                </a:lnTo>
                <a:lnTo>
                  <a:pt x="238" y="606"/>
                </a:lnTo>
                <a:lnTo>
                  <a:pt x="238" y="606"/>
                </a:lnTo>
                <a:close/>
              </a:path>
            </a:pathLst>
          </a:custGeom>
          <a:solidFill>
            <a:srgbClr val="00B0F0"/>
          </a:solid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75" name="组合 387"/>
          <p:cNvGrpSpPr/>
          <p:nvPr>
            <p:custDataLst>
              <p:tags r:id="rId156"/>
            </p:custDataLst>
          </p:nvPr>
        </p:nvGrpSpPr>
        <p:grpSpPr bwMode="gray">
          <a:xfrm>
            <a:off x="5849024" y="4348919"/>
            <a:ext cx="289155" cy="297982"/>
            <a:chOff x="4622166" y="3061494"/>
            <a:chExt cx="489584" cy="615667"/>
          </a:xfrm>
          <a:solidFill>
            <a:srgbClr val="00B0F0"/>
          </a:solidFill>
        </p:grpSpPr>
        <p:grpSp>
          <p:nvGrpSpPr>
            <p:cNvPr id="976" name="组合 376"/>
            <p:cNvGrpSpPr/>
            <p:nvPr>
              <p:custDataLst>
                <p:tags r:id="rId214"/>
              </p:custDataLst>
            </p:nvPr>
          </p:nvGrpSpPr>
          <p:grpSpPr bwMode="gray">
            <a:xfrm>
              <a:off x="4622166" y="3467100"/>
              <a:ext cx="489584" cy="210061"/>
              <a:chOff x="3298897" y="4095287"/>
              <a:chExt cx="1257750" cy="591162"/>
            </a:xfrm>
            <a:grpFill/>
          </p:grpSpPr>
          <p:sp>
            <p:nvSpPr>
              <p:cNvPr id="983" name="Freeform 13"/>
              <p:cNvSpPr>
                <a:spLocks noEditPoints="1"/>
              </p:cNvSpPr>
              <p:nvPr>
                <p:custDataLst>
                  <p:tags r:id="rId221"/>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4" name="Freeform 13"/>
              <p:cNvSpPr>
                <a:spLocks noEditPoints="1"/>
              </p:cNvSpPr>
              <p:nvPr>
                <p:custDataLst>
                  <p:tags r:id="rId222"/>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77" name="组合 379"/>
            <p:cNvGrpSpPr/>
            <p:nvPr>
              <p:custDataLst>
                <p:tags r:id="rId215"/>
              </p:custDataLst>
            </p:nvPr>
          </p:nvGrpSpPr>
          <p:grpSpPr bwMode="gray">
            <a:xfrm>
              <a:off x="4622166" y="3263900"/>
              <a:ext cx="489584" cy="210061"/>
              <a:chOff x="3298897" y="4095287"/>
              <a:chExt cx="1257750" cy="591162"/>
            </a:xfrm>
            <a:grpFill/>
          </p:grpSpPr>
          <p:sp>
            <p:nvSpPr>
              <p:cNvPr id="981" name="Freeform 13"/>
              <p:cNvSpPr>
                <a:spLocks noEditPoints="1"/>
              </p:cNvSpPr>
              <p:nvPr>
                <p:custDataLst>
                  <p:tags r:id="rId219"/>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2" name="Freeform 13"/>
              <p:cNvSpPr>
                <a:spLocks noEditPoints="1"/>
              </p:cNvSpPr>
              <p:nvPr>
                <p:custDataLst>
                  <p:tags r:id="rId220"/>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78" name="组合 388"/>
            <p:cNvGrpSpPr/>
            <p:nvPr>
              <p:custDataLst>
                <p:tags r:id="rId216"/>
              </p:custDataLst>
            </p:nvPr>
          </p:nvGrpSpPr>
          <p:grpSpPr bwMode="gray">
            <a:xfrm>
              <a:off x="4622166" y="3061494"/>
              <a:ext cx="489584" cy="210061"/>
              <a:chOff x="3298897" y="4095287"/>
              <a:chExt cx="1257750" cy="591162"/>
            </a:xfrm>
            <a:grpFill/>
          </p:grpSpPr>
          <p:sp>
            <p:nvSpPr>
              <p:cNvPr id="979" name="Freeform 13"/>
              <p:cNvSpPr>
                <a:spLocks noEditPoints="1"/>
              </p:cNvSpPr>
              <p:nvPr>
                <p:custDataLst>
                  <p:tags r:id="rId217"/>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0" name="Freeform 13"/>
              <p:cNvSpPr>
                <a:spLocks noEditPoints="1"/>
              </p:cNvSpPr>
              <p:nvPr>
                <p:custDataLst>
                  <p:tags r:id="rId218"/>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985" name="组合 387"/>
          <p:cNvGrpSpPr/>
          <p:nvPr>
            <p:custDataLst>
              <p:tags r:id="rId157"/>
            </p:custDataLst>
          </p:nvPr>
        </p:nvGrpSpPr>
        <p:grpSpPr bwMode="gray">
          <a:xfrm>
            <a:off x="5849024" y="5655179"/>
            <a:ext cx="289155" cy="297982"/>
            <a:chOff x="4622166" y="3061494"/>
            <a:chExt cx="489584" cy="615667"/>
          </a:xfrm>
          <a:solidFill>
            <a:srgbClr val="00B0F0"/>
          </a:solidFill>
        </p:grpSpPr>
        <p:grpSp>
          <p:nvGrpSpPr>
            <p:cNvPr id="986" name="组合 376"/>
            <p:cNvGrpSpPr/>
            <p:nvPr>
              <p:custDataLst>
                <p:tags r:id="rId205"/>
              </p:custDataLst>
            </p:nvPr>
          </p:nvGrpSpPr>
          <p:grpSpPr bwMode="gray">
            <a:xfrm>
              <a:off x="4622166" y="3467100"/>
              <a:ext cx="489584" cy="210061"/>
              <a:chOff x="3298897" y="4095287"/>
              <a:chExt cx="1257750" cy="591162"/>
            </a:xfrm>
            <a:grpFill/>
          </p:grpSpPr>
          <p:sp>
            <p:nvSpPr>
              <p:cNvPr id="993" name="Freeform 13"/>
              <p:cNvSpPr>
                <a:spLocks noEditPoints="1"/>
              </p:cNvSpPr>
              <p:nvPr>
                <p:custDataLst>
                  <p:tags r:id="rId212"/>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4" name="Freeform 13"/>
              <p:cNvSpPr>
                <a:spLocks noEditPoints="1"/>
              </p:cNvSpPr>
              <p:nvPr>
                <p:custDataLst>
                  <p:tags r:id="rId213"/>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87" name="组合 379"/>
            <p:cNvGrpSpPr/>
            <p:nvPr>
              <p:custDataLst>
                <p:tags r:id="rId206"/>
              </p:custDataLst>
            </p:nvPr>
          </p:nvGrpSpPr>
          <p:grpSpPr bwMode="gray">
            <a:xfrm>
              <a:off x="4622166" y="3263900"/>
              <a:ext cx="489584" cy="210061"/>
              <a:chOff x="3298897" y="4095287"/>
              <a:chExt cx="1257750" cy="591162"/>
            </a:xfrm>
            <a:grpFill/>
          </p:grpSpPr>
          <p:sp>
            <p:nvSpPr>
              <p:cNvPr id="991" name="Freeform 13"/>
              <p:cNvSpPr>
                <a:spLocks noEditPoints="1"/>
              </p:cNvSpPr>
              <p:nvPr>
                <p:custDataLst>
                  <p:tags r:id="rId210"/>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2" name="Freeform 13"/>
              <p:cNvSpPr>
                <a:spLocks noEditPoints="1"/>
              </p:cNvSpPr>
              <p:nvPr>
                <p:custDataLst>
                  <p:tags r:id="rId211"/>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988" name="组合 388"/>
            <p:cNvGrpSpPr/>
            <p:nvPr>
              <p:custDataLst>
                <p:tags r:id="rId207"/>
              </p:custDataLst>
            </p:nvPr>
          </p:nvGrpSpPr>
          <p:grpSpPr bwMode="gray">
            <a:xfrm>
              <a:off x="4622166" y="3061494"/>
              <a:ext cx="489584" cy="210061"/>
              <a:chOff x="3298897" y="4095287"/>
              <a:chExt cx="1257750" cy="591162"/>
            </a:xfrm>
            <a:grpFill/>
          </p:grpSpPr>
          <p:sp>
            <p:nvSpPr>
              <p:cNvPr id="989" name="Freeform 13"/>
              <p:cNvSpPr>
                <a:spLocks noEditPoints="1"/>
              </p:cNvSpPr>
              <p:nvPr>
                <p:custDataLst>
                  <p:tags r:id="rId208"/>
                </p:custDataLst>
              </p:nvPr>
            </p:nvSpPr>
            <p:spPr bwMode="gray">
              <a:xfrm>
                <a:off x="3298897" y="40952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0" name="Freeform 13"/>
              <p:cNvSpPr>
                <a:spLocks noEditPoints="1"/>
              </p:cNvSpPr>
              <p:nvPr>
                <p:custDataLst>
                  <p:tags r:id="rId209"/>
                </p:custDataLst>
              </p:nvPr>
            </p:nvSpPr>
            <p:spPr bwMode="gray">
              <a:xfrm>
                <a:off x="3298897" y="4387387"/>
                <a:ext cx="1257750" cy="299062"/>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14" name="组合 13"/>
          <p:cNvGrpSpPr/>
          <p:nvPr>
            <p:custDataLst>
              <p:tags r:id="rId158"/>
            </p:custDataLst>
          </p:nvPr>
        </p:nvGrpSpPr>
        <p:grpSpPr bwMode="gray">
          <a:xfrm>
            <a:off x="6635480" y="4430284"/>
            <a:ext cx="290311" cy="268847"/>
            <a:chOff x="6568805" y="4430284"/>
            <a:chExt cx="290311" cy="268847"/>
          </a:xfrm>
        </p:grpSpPr>
        <p:sp>
          <p:nvSpPr>
            <p:cNvPr id="472" name="圆角矩形 471"/>
            <p:cNvSpPr/>
            <p:nvPr>
              <p:custDataLst>
                <p:tags r:id="rId198"/>
              </p:custDataLst>
            </p:nvPr>
          </p:nvSpPr>
          <p:spPr bwMode="gray">
            <a:xfrm>
              <a:off x="6715673" y="4430284"/>
              <a:ext cx="143254" cy="80602"/>
            </a:xfrm>
            <a:prstGeom prst="roundRect">
              <a:avLst/>
            </a:prstGeom>
            <a:solidFill>
              <a:srgbClr val="00B0F0"/>
            </a:solidFill>
            <a:ln>
              <a:solidFill>
                <a:srgbClr val="00B0F0"/>
              </a:solid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3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4" name="圆角矩形 473"/>
            <p:cNvSpPr/>
            <p:nvPr>
              <p:custDataLst>
                <p:tags r:id="rId199"/>
              </p:custDataLst>
            </p:nvPr>
          </p:nvSpPr>
          <p:spPr bwMode="gray">
            <a:xfrm>
              <a:off x="6715673" y="4521469"/>
              <a:ext cx="143254" cy="80602"/>
            </a:xfrm>
            <a:prstGeom prst="roundRect">
              <a:avLst/>
            </a:prstGeom>
            <a:solidFill>
              <a:srgbClr val="00B0F0"/>
            </a:solidFill>
            <a:ln>
              <a:no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9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5" name="圆角矩形 474"/>
            <p:cNvSpPr/>
            <p:nvPr>
              <p:custDataLst>
                <p:tags r:id="rId200"/>
              </p:custDataLst>
            </p:nvPr>
          </p:nvSpPr>
          <p:spPr bwMode="gray">
            <a:xfrm>
              <a:off x="6715673" y="4615708"/>
              <a:ext cx="143254" cy="80602"/>
            </a:xfrm>
            <a:prstGeom prst="roundRect">
              <a:avLst/>
            </a:prstGeom>
            <a:solidFill>
              <a:srgbClr val="00B0F0"/>
            </a:solidFill>
            <a:ln>
              <a:solidFill>
                <a:srgbClr val="00B0F0"/>
              </a:solid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9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1" name="Freeform 151"/>
            <p:cNvSpPr>
              <a:spLocks noEditPoints="1"/>
            </p:cNvSpPr>
            <p:nvPr>
              <p:custDataLst>
                <p:tags r:id="rId201"/>
              </p:custDataLst>
            </p:nvPr>
          </p:nvSpPr>
          <p:spPr bwMode="gray">
            <a:xfrm>
              <a:off x="6568805" y="4432362"/>
              <a:ext cx="138019" cy="266769"/>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00B0F0"/>
            </a:solidFill>
            <a:ln w="9525">
              <a:noFill/>
              <a:round/>
            </a:ln>
          </p:spPr>
          <p:txBody>
            <a:bodyPr vert="horz" wrap="square" lIns="91404" tIns="45702" rIns="91404" bIns="45702" numCol="1" anchor="t" anchorCtr="0" compatLnSpc="1">
              <a:prstTxWarp prst="textNoShape">
                <a:avLst/>
              </a:prstTxWarp>
            </a:bodyPr>
            <a:lstStyle/>
            <a:p>
              <a:pPr defTabSz="1218712" fontAlgn="ctr">
                <a:spcBef>
                  <a:spcPct val="0"/>
                </a:spcBef>
                <a:spcAft>
                  <a:spcPct val="0"/>
                </a:spcAft>
              </a:pPr>
              <a:endParaRPr lang="en-US" altLang="zh-CN" sz="11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5" name="矩形 994"/>
            <p:cNvSpPr/>
            <p:nvPr>
              <p:custDataLst>
                <p:tags r:id="rId202"/>
              </p:custDataLst>
            </p:nvPr>
          </p:nvSpPr>
          <p:spPr bwMode="gray">
            <a:xfrm>
              <a:off x="6719818" y="4432403"/>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sp>
          <p:nvSpPr>
            <p:cNvPr id="996" name="矩形 995"/>
            <p:cNvSpPr/>
            <p:nvPr>
              <p:custDataLst>
                <p:tags r:id="rId203"/>
              </p:custDataLst>
            </p:nvPr>
          </p:nvSpPr>
          <p:spPr bwMode="gray">
            <a:xfrm>
              <a:off x="6719818" y="4522386"/>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sp>
          <p:nvSpPr>
            <p:cNvPr id="997" name="矩形 996"/>
            <p:cNvSpPr/>
            <p:nvPr>
              <p:custDataLst>
                <p:tags r:id="rId204"/>
              </p:custDataLst>
            </p:nvPr>
          </p:nvSpPr>
          <p:spPr bwMode="gray">
            <a:xfrm>
              <a:off x="6719818" y="4617146"/>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grpSp>
      <p:grpSp>
        <p:nvGrpSpPr>
          <p:cNvPr id="998" name="组合 997"/>
          <p:cNvGrpSpPr/>
          <p:nvPr>
            <p:custDataLst>
              <p:tags r:id="rId159"/>
            </p:custDataLst>
          </p:nvPr>
        </p:nvGrpSpPr>
        <p:grpSpPr bwMode="gray">
          <a:xfrm>
            <a:off x="6589978" y="5731330"/>
            <a:ext cx="290311" cy="268847"/>
            <a:chOff x="6568805" y="4430284"/>
            <a:chExt cx="290311" cy="268847"/>
          </a:xfrm>
        </p:grpSpPr>
        <p:sp>
          <p:nvSpPr>
            <p:cNvPr id="999" name="圆角矩形 998"/>
            <p:cNvSpPr/>
            <p:nvPr>
              <p:custDataLst>
                <p:tags r:id="rId191"/>
              </p:custDataLst>
            </p:nvPr>
          </p:nvSpPr>
          <p:spPr bwMode="gray">
            <a:xfrm>
              <a:off x="6715673" y="4430284"/>
              <a:ext cx="143254" cy="80602"/>
            </a:xfrm>
            <a:prstGeom prst="roundRect">
              <a:avLst/>
            </a:prstGeom>
            <a:solidFill>
              <a:srgbClr val="00B0F0"/>
            </a:solidFill>
            <a:ln>
              <a:solidFill>
                <a:srgbClr val="00B0F0"/>
              </a:solid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3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0" name="圆角矩形 999"/>
            <p:cNvSpPr/>
            <p:nvPr>
              <p:custDataLst>
                <p:tags r:id="rId192"/>
              </p:custDataLst>
            </p:nvPr>
          </p:nvSpPr>
          <p:spPr bwMode="gray">
            <a:xfrm>
              <a:off x="6715673" y="4521469"/>
              <a:ext cx="143254" cy="80602"/>
            </a:xfrm>
            <a:prstGeom prst="roundRect">
              <a:avLst/>
            </a:prstGeom>
            <a:solidFill>
              <a:srgbClr val="00B0F0"/>
            </a:solidFill>
            <a:ln>
              <a:no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9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1" name="圆角矩形 1000"/>
            <p:cNvSpPr/>
            <p:nvPr>
              <p:custDataLst>
                <p:tags r:id="rId193"/>
              </p:custDataLst>
            </p:nvPr>
          </p:nvSpPr>
          <p:spPr bwMode="gray">
            <a:xfrm>
              <a:off x="6715673" y="4615708"/>
              <a:ext cx="143254" cy="80602"/>
            </a:xfrm>
            <a:prstGeom prst="roundRect">
              <a:avLst/>
            </a:prstGeom>
            <a:solidFill>
              <a:srgbClr val="00B0F0"/>
            </a:solidFill>
            <a:ln>
              <a:solidFill>
                <a:srgbClr val="00B0F0"/>
              </a:solidFill>
            </a:ln>
            <a:effectLst/>
          </p:spPr>
          <p:txBody>
            <a:bodyPr vert="horz" wrap="square" lIns="91404" tIns="0" rIns="91404" bIns="45702" numCol="1" rtlCol="0" anchor="ctr" anchorCtr="0" compatLnSpc="1">
              <a:prstTxWarp prst="textNoShape">
                <a:avLst/>
              </a:prstTxWarp>
            </a:bodyPr>
            <a:lstStyle/>
            <a:p>
              <a:pPr algn="ctr" defTabSz="1218712" fontAlgn="ctr">
                <a:lnSpc>
                  <a:spcPct val="140000"/>
                </a:lnSpc>
                <a:spcBef>
                  <a:spcPct val="0"/>
                </a:spcBef>
                <a:spcAft>
                  <a:spcPct val="0"/>
                </a:spcAft>
                <a:buClr>
                  <a:srgbClr val="CC9900"/>
                </a:buClr>
                <a:buSzPct val="60000"/>
              </a:pPr>
              <a:endParaRPr lang="en-US" altLang="zh-CN" sz="900" b="1"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2" name="Freeform 151"/>
            <p:cNvSpPr>
              <a:spLocks noEditPoints="1"/>
            </p:cNvSpPr>
            <p:nvPr>
              <p:custDataLst>
                <p:tags r:id="rId194"/>
              </p:custDataLst>
            </p:nvPr>
          </p:nvSpPr>
          <p:spPr bwMode="gray">
            <a:xfrm>
              <a:off x="6568805" y="4432362"/>
              <a:ext cx="138019" cy="266769"/>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00B0F0"/>
            </a:solidFill>
            <a:ln w="9525">
              <a:noFill/>
              <a:round/>
            </a:ln>
          </p:spPr>
          <p:txBody>
            <a:bodyPr vert="horz" wrap="square" lIns="91404" tIns="45702" rIns="91404" bIns="45702" numCol="1" anchor="t" anchorCtr="0" compatLnSpc="1">
              <a:prstTxWarp prst="textNoShape">
                <a:avLst/>
              </a:prstTxWarp>
            </a:bodyPr>
            <a:lstStyle/>
            <a:p>
              <a:pPr defTabSz="1218712" fontAlgn="ctr">
                <a:spcBef>
                  <a:spcPct val="0"/>
                </a:spcBef>
                <a:spcAft>
                  <a:spcPct val="0"/>
                </a:spcAft>
              </a:pPr>
              <a:endParaRPr lang="en-US" altLang="zh-CN" sz="11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3" name="矩形 1002"/>
            <p:cNvSpPr/>
            <p:nvPr>
              <p:custDataLst>
                <p:tags r:id="rId195"/>
              </p:custDataLst>
            </p:nvPr>
          </p:nvSpPr>
          <p:spPr bwMode="gray">
            <a:xfrm>
              <a:off x="6719818" y="4432403"/>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sp>
          <p:nvSpPr>
            <p:cNvPr id="1004" name="矩形 1003"/>
            <p:cNvSpPr/>
            <p:nvPr>
              <p:custDataLst>
                <p:tags r:id="rId196"/>
              </p:custDataLst>
            </p:nvPr>
          </p:nvSpPr>
          <p:spPr bwMode="gray">
            <a:xfrm>
              <a:off x="6719818" y="4522386"/>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sp>
          <p:nvSpPr>
            <p:cNvPr id="1005" name="矩形 1004"/>
            <p:cNvSpPr/>
            <p:nvPr>
              <p:custDataLst>
                <p:tags r:id="rId197"/>
              </p:custDataLst>
            </p:nvPr>
          </p:nvSpPr>
          <p:spPr bwMode="gray">
            <a:xfrm>
              <a:off x="6719818" y="4617146"/>
              <a:ext cx="139298" cy="61555"/>
            </a:xfrm>
            <a:prstGeom prst="rect">
              <a:avLst/>
            </a:prstGeom>
            <a:ln>
              <a:noFill/>
            </a:ln>
          </p:spPr>
          <p:txBody>
            <a:bodyPr wrap="square" lIns="0" tIns="0" rIns="0" bIns="0">
              <a:spAutoFit/>
            </a:bodyPr>
            <a:lstStyle/>
            <a:p>
              <a:pPr algn="ctr" defTabSz="914007" fontAlgn="ctr">
                <a:spcBef>
                  <a:spcPct val="0"/>
                </a:spcBef>
                <a:spcAft>
                  <a:spcPct val="0"/>
                </a:spcAft>
              </a:pPr>
              <a:r>
                <a:rPr lang="en-US" altLang="zh-CN" sz="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VM</a:t>
              </a:r>
            </a:p>
          </p:txBody>
        </p:sp>
      </p:grpSp>
      <p:sp>
        <p:nvSpPr>
          <p:cNvPr id="1006" name="Freeform 14"/>
          <p:cNvSpPr>
            <a:spLocks noEditPoints="1"/>
          </p:cNvSpPr>
          <p:nvPr>
            <p:custDataLst>
              <p:tags r:id="rId160"/>
            </p:custDataLst>
          </p:nvPr>
        </p:nvSpPr>
        <p:spPr bwMode="gray">
          <a:xfrm>
            <a:off x="8185014" y="1463938"/>
            <a:ext cx="373268" cy="310844"/>
          </a:xfrm>
          <a:custGeom>
            <a:avLst/>
            <a:gdLst/>
            <a:ahLst/>
            <a:cxnLst>
              <a:cxn ang="0">
                <a:pos x="398" y="176"/>
              </a:cxn>
              <a:cxn ang="0">
                <a:pos x="174" y="400"/>
              </a:cxn>
              <a:cxn ang="0">
                <a:pos x="154" y="176"/>
              </a:cxn>
              <a:cxn ang="0">
                <a:pos x="422" y="200"/>
              </a:cxn>
              <a:cxn ang="0">
                <a:pos x="442" y="424"/>
              </a:cxn>
              <a:cxn ang="0">
                <a:pos x="210" y="442"/>
              </a:cxn>
              <a:cxn ang="0">
                <a:pos x="386" y="418"/>
              </a:cxn>
              <a:cxn ang="0">
                <a:pos x="416" y="380"/>
              </a:cxn>
              <a:cxn ang="0">
                <a:pos x="352" y="18"/>
              </a:cxn>
              <a:cxn ang="0">
                <a:pos x="446" y="110"/>
              </a:cxn>
              <a:cxn ang="0">
                <a:pos x="524" y="134"/>
              </a:cxn>
              <a:cxn ang="0">
                <a:pos x="580" y="208"/>
              </a:cxn>
              <a:cxn ang="0">
                <a:pos x="572" y="310"/>
              </a:cxn>
              <a:cxn ang="0">
                <a:pos x="502" y="264"/>
              </a:cxn>
              <a:cxn ang="0">
                <a:pos x="472" y="226"/>
              </a:cxn>
              <a:cxn ang="0">
                <a:pos x="454" y="198"/>
              </a:cxn>
              <a:cxn ang="0">
                <a:pos x="416" y="176"/>
              </a:cxn>
              <a:cxn ang="0">
                <a:pos x="392" y="140"/>
              </a:cxn>
              <a:cxn ang="0">
                <a:pos x="152" y="144"/>
              </a:cxn>
              <a:cxn ang="0">
                <a:pos x="136" y="380"/>
              </a:cxn>
              <a:cxn ang="0">
                <a:pos x="50" y="370"/>
              </a:cxn>
              <a:cxn ang="0">
                <a:pos x="0" y="274"/>
              </a:cxn>
              <a:cxn ang="0">
                <a:pos x="76" y="164"/>
              </a:cxn>
              <a:cxn ang="0">
                <a:pos x="124" y="82"/>
              </a:cxn>
              <a:cxn ang="0">
                <a:pos x="210" y="12"/>
              </a:cxn>
              <a:cxn ang="0">
                <a:pos x="464" y="244"/>
              </a:cxn>
              <a:cxn ang="0">
                <a:pos x="484" y="468"/>
              </a:cxn>
              <a:cxn ang="0">
                <a:pos x="252" y="486"/>
              </a:cxn>
              <a:cxn ang="0">
                <a:pos x="428" y="462"/>
              </a:cxn>
              <a:cxn ang="0">
                <a:pos x="460" y="424"/>
              </a:cxn>
              <a:cxn ang="0">
                <a:pos x="182" y="306"/>
              </a:cxn>
              <a:cxn ang="0">
                <a:pos x="200" y="244"/>
              </a:cxn>
              <a:cxn ang="0">
                <a:pos x="250" y="256"/>
              </a:cxn>
              <a:cxn ang="0">
                <a:pos x="272" y="248"/>
              </a:cxn>
              <a:cxn ang="0">
                <a:pos x="278" y="300"/>
              </a:cxn>
              <a:cxn ang="0">
                <a:pos x="250" y="300"/>
              </a:cxn>
              <a:cxn ang="0">
                <a:pos x="250" y="284"/>
              </a:cxn>
              <a:cxn ang="0">
                <a:pos x="268" y="292"/>
              </a:cxn>
              <a:cxn ang="0">
                <a:pos x="268" y="264"/>
              </a:cxn>
              <a:cxn ang="0">
                <a:pos x="250" y="268"/>
              </a:cxn>
              <a:cxn ang="0">
                <a:pos x="304" y="252"/>
              </a:cxn>
              <a:cxn ang="0">
                <a:pos x="330" y="254"/>
              </a:cxn>
              <a:cxn ang="0">
                <a:pos x="330" y="300"/>
              </a:cxn>
              <a:cxn ang="0">
                <a:pos x="302" y="328"/>
              </a:cxn>
              <a:cxn ang="0">
                <a:pos x="306" y="290"/>
              </a:cxn>
              <a:cxn ang="0">
                <a:pos x="320" y="292"/>
              </a:cxn>
              <a:cxn ang="0">
                <a:pos x="318" y="260"/>
              </a:cxn>
              <a:cxn ang="0">
                <a:pos x="302" y="276"/>
              </a:cxn>
              <a:cxn ang="0">
                <a:pos x="358" y="296"/>
              </a:cxn>
              <a:cxn ang="0">
                <a:pos x="370" y="290"/>
              </a:cxn>
              <a:cxn ang="0">
                <a:pos x="346" y="278"/>
              </a:cxn>
              <a:cxn ang="0">
                <a:pos x="352" y="248"/>
              </a:cxn>
              <a:cxn ang="0">
                <a:pos x="382" y="262"/>
              </a:cxn>
              <a:cxn ang="0">
                <a:pos x="354" y="260"/>
              </a:cxn>
              <a:cxn ang="0">
                <a:pos x="374" y="274"/>
              </a:cxn>
              <a:cxn ang="0">
                <a:pos x="378" y="302"/>
              </a:cxn>
              <a:cxn ang="0">
                <a:pos x="346" y="304"/>
              </a:cxn>
            </a:cxnLst>
            <a:rect l="0" t="0" r="r" b="b"/>
            <a:pathLst>
              <a:path w="586" h="488">
                <a:moveTo>
                  <a:pt x="174" y="154"/>
                </a:moveTo>
                <a:lnTo>
                  <a:pt x="378" y="154"/>
                </a:lnTo>
                <a:lnTo>
                  <a:pt x="378" y="154"/>
                </a:lnTo>
                <a:lnTo>
                  <a:pt x="386" y="156"/>
                </a:lnTo>
                <a:lnTo>
                  <a:pt x="392" y="160"/>
                </a:lnTo>
                <a:lnTo>
                  <a:pt x="396" y="168"/>
                </a:lnTo>
                <a:lnTo>
                  <a:pt x="398" y="176"/>
                </a:lnTo>
                <a:lnTo>
                  <a:pt x="398" y="380"/>
                </a:lnTo>
                <a:lnTo>
                  <a:pt x="398" y="380"/>
                </a:lnTo>
                <a:lnTo>
                  <a:pt x="396" y="388"/>
                </a:lnTo>
                <a:lnTo>
                  <a:pt x="392" y="394"/>
                </a:lnTo>
                <a:lnTo>
                  <a:pt x="386" y="398"/>
                </a:lnTo>
                <a:lnTo>
                  <a:pt x="378" y="400"/>
                </a:lnTo>
                <a:lnTo>
                  <a:pt x="174" y="400"/>
                </a:lnTo>
                <a:lnTo>
                  <a:pt x="174" y="400"/>
                </a:lnTo>
                <a:lnTo>
                  <a:pt x="166" y="398"/>
                </a:lnTo>
                <a:lnTo>
                  <a:pt x="160" y="394"/>
                </a:lnTo>
                <a:lnTo>
                  <a:pt x="156" y="388"/>
                </a:lnTo>
                <a:lnTo>
                  <a:pt x="154" y="380"/>
                </a:lnTo>
                <a:lnTo>
                  <a:pt x="154" y="176"/>
                </a:lnTo>
                <a:lnTo>
                  <a:pt x="154" y="176"/>
                </a:lnTo>
                <a:lnTo>
                  <a:pt x="156" y="168"/>
                </a:lnTo>
                <a:lnTo>
                  <a:pt x="160" y="160"/>
                </a:lnTo>
                <a:lnTo>
                  <a:pt x="166" y="156"/>
                </a:lnTo>
                <a:lnTo>
                  <a:pt x="174" y="154"/>
                </a:lnTo>
                <a:lnTo>
                  <a:pt x="174" y="154"/>
                </a:lnTo>
                <a:close/>
                <a:moveTo>
                  <a:pt x="416" y="200"/>
                </a:moveTo>
                <a:lnTo>
                  <a:pt x="422" y="200"/>
                </a:lnTo>
                <a:lnTo>
                  <a:pt x="422" y="200"/>
                </a:lnTo>
                <a:lnTo>
                  <a:pt x="430" y="200"/>
                </a:lnTo>
                <a:lnTo>
                  <a:pt x="436" y="206"/>
                </a:lnTo>
                <a:lnTo>
                  <a:pt x="440" y="212"/>
                </a:lnTo>
                <a:lnTo>
                  <a:pt x="442" y="220"/>
                </a:lnTo>
                <a:lnTo>
                  <a:pt x="442" y="424"/>
                </a:lnTo>
                <a:lnTo>
                  <a:pt x="442" y="424"/>
                </a:lnTo>
                <a:lnTo>
                  <a:pt x="440" y="432"/>
                </a:lnTo>
                <a:lnTo>
                  <a:pt x="436" y="438"/>
                </a:lnTo>
                <a:lnTo>
                  <a:pt x="430" y="442"/>
                </a:lnTo>
                <a:lnTo>
                  <a:pt x="422" y="444"/>
                </a:lnTo>
                <a:lnTo>
                  <a:pt x="218" y="444"/>
                </a:lnTo>
                <a:lnTo>
                  <a:pt x="218" y="444"/>
                </a:lnTo>
                <a:lnTo>
                  <a:pt x="210" y="442"/>
                </a:lnTo>
                <a:lnTo>
                  <a:pt x="202" y="438"/>
                </a:lnTo>
                <a:lnTo>
                  <a:pt x="198" y="432"/>
                </a:lnTo>
                <a:lnTo>
                  <a:pt x="196" y="424"/>
                </a:lnTo>
                <a:lnTo>
                  <a:pt x="196" y="418"/>
                </a:lnTo>
                <a:lnTo>
                  <a:pt x="378" y="418"/>
                </a:lnTo>
                <a:lnTo>
                  <a:pt x="378" y="418"/>
                </a:lnTo>
                <a:lnTo>
                  <a:pt x="386" y="418"/>
                </a:lnTo>
                <a:lnTo>
                  <a:pt x="392" y="414"/>
                </a:lnTo>
                <a:lnTo>
                  <a:pt x="400" y="412"/>
                </a:lnTo>
                <a:lnTo>
                  <a:pt x="406" y="406"/>
                </a:lnTo>
                <a:lnTo>
                  <a:pt x="410" y="400"/>
                </a:lnTo>
                <a:lnTo>
                  <a:pt x="414" y="394"/>
                </a:lnTo>
                <a:lnTo>
                  <a:pt x="416" y="388"/>
                </a:lnTo>
                <a:lnTo>
                  <a:pt x="416" y="380"/>
                </a:lnTo>
                <a:lnTo>
                  <a:pt x="416" y="200"/>
                </a:lnTo>
                <a:lnTo>
                  <a:pt x="416" y="200"/>
                </a:lnTo>
                <a:close/>
                <a:moveTo>
                  <a:pt x="274" y="0"/>
                </a:moveTo>
                <a:lnTo>
                  <a:pt x="274" y="0"/>
                </a:lnTo>
                <a:lnTo>
                  <a:pt x="302" y="2"/>
                </a:lnTo>
                <a:lnTo>
                  <a:pt x="328" y="8"/>
                </a:lnTo>
                <a:lnTo>
                  <a:pt x="352" y="18"/>
                </a:lnTo>
                <a:lnTo>
                  <a:pt x="376" y="30"/>
                </a:lnTo>
                <a:lnTo>
                  <a:pt x="396" y="46"/>
                </a:lnTo>
                <a:lnTo>
                  <a:pt x="414" y="66"/>
                </a:lnTo>
                <a:lnTo>
                  <a:pt x="428" y="88"/>
                </a:lnTo>
                <a:lnTo>
                  <a:pt x="440" y="110"/>
                </a:lnTo>
                <a:lnTo>
                  <a:pt x="440" y="110"/>
                </a:lnTo>
                <a:lnTo>
                  <a:pt x="446" y="110"/>
                </a:lnTo>
                <a:lnTo>
                  <a:pt x="446" y="110"/>
                </a:lnTo>
                <a:lnTo>
                  <a:pt x="462" y="112"/>
                </a:lnTo>
                <a:lnTo>
                  <a:pt x="474" y="114"/>
                </a:lnTo>
                <a:lnTo>
                  <a:pt x="488" y="116"/>
                </a:lnTo>
                <a:lnTo>
                  <a:pt x="502" y="122"/>
                </a:lnTo>
                <a:lnTo>
                  <a:pt x="514" y="128"/>
                </a:lnTo>
                <a:lnTo>
                  <a:pt x="524" y="134"/>
                </a:lnTo>
                <a:lnTo>
                  <a:pt x="536" y="142"/>
                </a:lnTo>
                <a:lnTo>
                  <a:pt x="546" y="152"/>
                </a:lnTo>
                <a:lnTo>
                  <a:pt x="554" y="162"/>
                </a:lnTo>
                <a:lnTo>
                  <a:pt x="562" y="172"/>
                </a:lnTo>
                <a:lnTo>
                  <a:pt x="570" y="184"/>
                </a:lnTo>
                <a:lnTo>
                  <a:pt x="576" y="196"/>
                </a:lnTo>
                <a:lnTo>
                  <a:pt x="580" y="208"/>
                </a:lnTo>
                <a:lnTo>
                  <a:pt x="584" y="222"/>
                </a:lnTo>
                <a:lnTo>
                  <a:pt x="586" y="236"/>
                </a:lnTo>
                <a:lnTo>
                  <a:pt x="586" y="250"/>
                </a:lnTo>
                <a:lnTo>
                  <a:pt x="586" y="250"/>
                </a:lnTo>
                <a:lnTo>
                  <a:pt x="584" y="272"/>
                </a:lnTo>
                <a:lnTo>
                  <a:pt x="580" y="292"/>
                </a:lnTo>
                <a:lnTo>
                  <a:pt x="572" y="310"/>
                </a:lnTo>
                <a:lnTo>
                  <a:pt x="562" y="328"/>
                </a:lnTo>
                <a:lnTo>
                  <a:pt x="550" y="342"/>
                </a:lnTo>
                <a:lnTo>
                  <a:pt x="536" y="356"/>
                </a:lnTo>
                <a:lnTo>
                  <a:pt x="520" y="368"/>
                </a:lnTo>
                <a:lnTo>
                  <a:pt x="502" y="378"/>
                </a:lnTo>
                <a:lnTo>
                  <a:pt x="502" y="264"/>
                </a:lnTo>
                <a:lnTo>
                  <a:pt x="502" y="264"/>
                </a:lnTo>
                <a:lnTo>
                  <a:pt x="502" y="256"/>
                </a:lnTo>
                <a:lnTo>
                  <a:pt x="500" y="250"/>
                </a:lnTo>
                <a:lnTo>
                  <a:pt x="496" y="242"/>
                </a:lnTo>
                <a:lnTo>
                  <a:pt x="492" y="236"/>
                </a:lnTo>
                <a:lnTo>
                  <a:pt x="486" y="232"/>
                </a:lnTo>
                <a:lnTo>
                  <a:pt x="480" y="228"/>
                </a:lnTo>
                <a:lnTo>
                  <a:pt x="472" y="226"/>
                </a:lnTo>
                <a:lnTo>
                  <a:pt x="464" y="226"/>
                </a:lnTo>
                <a:lnTo>
                  <a:pt x="460" y="226"/>
                </a:lnTo>
                <a:lnTo>
                  <a:pt x="460" y="220"/>
                </a:lnTo>
                <a:lnTo>
                  <a:pt x="460" y="220"/>
                </a:lnTo>
                <a:lnTo>
                  <a:pt x="458" y="212"/>
                </a:lnTo>
                <a:lnTo>
                  <a:pt x="456" y="204"/>
                </a:lnTo>
                <a:lnTo>
                  <a:pt x="454" y="198"/>
                </a:lnTo>
                <a:lnTo>
                  <a:pt x="448" y="192"/>
                </a:lnTo>
                <a:lnTo>
                  <a:pt x="442" y="188"/>
                </a:lnTo>
                <a:lnTo>
                  <a:pt x="436" y="184"/>
                </a:lnTo>
                <a:lnTo>
                  <a:pt x="428" y="182"/>
                </a:lnTo>
                <a:lnTo>
                  <a:pt x="422" y="182"/>
                </a:lnTo>
                <a:lnTo>
                  <a:pt x="416" y="182"/>
                </a:lnTo>
                <a:lnTo>
                  <a:pt x="416" y="176"/>
                </a:lnTo>
                <a:lnTo>
                  <a:pt x="416" y="176"/>
                </a:lnTo>
                <a:lnTo>
                  <a:pt x="416" y="168"/>
                </a:lnTo>
                <a:lnTo>
                  <a:pt x="414" y="160"/>
                </a:lnTo>
                <a:lnTo>
                  <a:pt x="410" y="154"/>
                </a:lnTo>
                <a:lnTo>
                  <a:pt x="406" y="148"/>
                </a:lnTo>
                <a:lnTo>
                  <a:pt x="400" y="144"/>
                </a:lnTo>
                <a:lnTo>
                  <a:pt x="392" y="140"/>
                </a:lnTo>
                <a:lnTo>
                  <a:pt x="386" y="138"/>
                </a:lnTo>
                <a:lnTo>
                  <a:pt x="378" y="136"/>
                </a:lnTo>
                <a:lnTo>
                  <a:pt x="174" y="136"/>
                </a:lnTo>
                <a:lnTo>
                  <a:pt x="174" y="136"/>
                </a:lnTo>
                <a:lnTo>
                  <a:pt x="166" y="138"/>
                </a:lnTo>
                <a:lnTo>
                  <a:pt x="158" y="140"/>
                </a:lnTo>
                <a:lnTo>
                  <a:pt x="152" y="144"/>
                </a:lnTo>
                <a:lnTo>
                  <a:pt x="146" y="148"/>
                </a:lnTo>
                <a:lnTo>
                  <a:pt x="142" y="154"/>
                </a:lnTo>
                <a:lnTo>
                  <a:pt x="138" y="160"/>
                </a:lnTo>
                <a:lnTo>
                  <a:pt x="136" y="168"/>
                </a:lnTo>
                <a:lnTo>
                  <a:pt x="136" y="176"/>
                </a:lnTo>
                <a:lnTo>
                  <a:pt x="136" y="380"/>
                </a:lnTo>
                <a:lnTo>
                  <a:pt x="136" y="380"/>
                </a:lnTo>
                <a:lnTo>
                  <a:pt x="136" y="390"/>
                </a:lnTo>
                <a:lnTo>
                  <a:pt x="116" y="390"/>
                </a:lnTo>
                <a:lnTo>
                  <a:pt x="116" y="390"/>
                </a:lnTo>
                <a:lnTo>
                  <a:pt x="104" y="388"/>
                </a:lnTo>
                <a:lnTo>
                  <a:pt x="92" y="388"/>
                </a:lnTo>
                <a:lnTo>
                  <a:pt x="70" y="380"/>
                </a:lnTo>
                <a:lnTo>
                  <a:pt x="50" y="370"/>
                </a:lnTo>
                <a:lnTo>
                  <a:pt x="34" y="356"/>
                </a:lnTo>
                <a:lnTo>
                  <a:pt x="20" y="338"/>
                </a:lnTo>
                <a:lnTo>
                  <a:pt x="8" y="318"/>
                </a:lnTo>
                <a:lnTo>
                  <a:pt x="2" y="296"/>
                </a:lnTo>
                <a:lnTo>
                  <a:pt x="0" y="286"/>
                </a:lnTo>
                <a:lnTo>
                  <a:pt x="0" y="274"/>
                </a:lnTo>
                <a:lnTo>
                  <a:pt x="0" y="274"/>
                </a:lnTo>
                <a:lnTo>
                  <a:pt x="2" y="252"/>
                </a:lnTo>
                <a:lnTo>
                  <a:pt x="6" y="232"/>
                </a:lnTo>
                <a:lnTo>
                  <a:pt x="16" y="214"/>
                </a:lnTo>
                <a:lnTo>
                  <a:pt x="28" y="198"/>
                </a:lnTo>
                <a:lnTo>
                  <a:pt x="42" y="184"/>
                </a:lnTo>
                <a:lnTo>
                  <a:pt x="58" y="172"/>
                </a:lnTo>
                <a:lnTo>
                  <a:pt x="76" y="164"/>
                </a:lnTo>
                <a:lnTo>
                  <a:pt x="96" y="158"/>
                </a:lnTo>
                <a:lnTo>
                  <a:pt x="96" y="158"/>
                </a:lnTo>
                <a:lnTo>
                  <a:pt x="100" y="142"/>
                </a:lnTo>
                <a:lnTo>
                  <a:pt x="104" y="126"/>
                </a:lnTo>
                <a:lnTo>
                  <a:pt x="108" y="110"/>
                </a:lnTo>
                <a:lnTo>
                  <a:pt x="116" y="96"/>
                </a:lnTo>
                <a:lnTo>
                  <a:pt x="124" y="82"/>
                </a:lnTo>
                <a:lnTo>
                  <a:pt x="132" y="68"/>
                </a:lnTo>
                <a:lnTo>
                  <a:pt x="144" y="56"/>
                </a:lnTo>
                <a:lnTo>
                  <a:pt x="154" y="46"/>
                </a:lnTo>
                <a:lnTo>
                  <a:pt x="166" y="36"/>
                </a:lnTo>
                <a:lnTo>
                  <a:pt x="180" y="26"/>
                </a:lnTo>
                <a:lnTo>
                  <a:pt x="194" y="18"/>
                </a:lnTo>
                <a:lnTo>
                  <a:pt x="210" y="12"/>
                </a:lnTo>
                <a:lnTo>
                  <a:pt x="224" y="6"/>
                </a:lnTo>
                <a:lnTo>
                  <a:pt x="240" y="2"/>
                </a:lnTo>
                <a:lnTo>
                  <a:pt x="258" y="0"/>
                </a:lnTo>
                <a:lnTo>
                  <a:pt x="274" y="0"/>
                </a:lnTo>
                <a:lnTo>
                  <a:pt x="274" y="0"/>
                </a:lnTo>
                <a:close/>
                <a:moveTo>
                  <a:pt x="460" y="244"/>
                </a:moveTo>
                <a:lnTo>
                  <a:pt x="464" y="244"/>
                </a:lnTo>
                <a:lnTo>
                  <a:pt x="464" y="244"/>
                </a:lnTo>
                <a:lnTo>
                  <a:pt x="472" y="246"/>
                </a:lnTo>
                <a:lnTo>
                  <a:pt x="478" y="250"/>
                </a:lnTo>
                <a:lnTo>
                  <a:pt x="484" y="256"/>
                </a:lnTo>
                <a:lnTo>
                  <a:pt x="484" y="264"/>
                </a:lnTo>
                <a:lnTo>
                  <a:pt x="484" y="468"/>
                </a:lnTo>
                <a:lnTo>
                  <a:pt x="484" y="468"/>
                </a:lnTo>
                <a:lnTo>
                  <a:pt x="484" y="476"/>
                </a:lnTo>
                <a:lnTo>
                  <a:pt x="478" y="482"/>
                </a:lnTo>
                <a:lnTo>
                  <a:pt x="472" y="486"/>
                </a:lnTo>
                <a:lnTo>
                  <a:pt x="464" y="488"/>
                </a:lnTo>
                <a:lnTo>
                  <a:pt x="260" y="488"/>
                </a:lnTo>
                <a:lnTo>
                  <a:pt x="260" y="488"/>
                </a:lnTo>
                <a:lnTo>
                  <a:pt x="252" y="486"/>
                </a:lnTo>
                <a:lnTo>
                  <a:pt x="246" y="482"/>
                </a:lnTo>
                <a:lnTo>
                  <a:pt x="242" y="476"/>
                </a:lnTo>
                <a:lnTo>
                  <a:pt x="240" y="468"/>
                </a:lnTo>
                <a:lnTo>
                  <a:pt x="240" y="462"/>
                </a:lnTo>
                <a:lnTo>
                  <a:pt x="422" y="462"/>
                </a:lnTo>
                <a:lnTo>
                  <a:pt x="422" y="462"/>
                </a:lnTo>
                <a:lnTo>
                  <a:pt x="428" y="462"/>
                </a:lnTo>
                <a:lnTo>
                  <a:pt x="436" y="460"/>
                </a:lnTo>
                <a:lnTo>
                  <a:pt x="442" y="456"/>
                </a:lnTo>
                <a:lnTo>
                  <a:pt x="448" y="450"/>
                </a:lnTo>
                <a:lnTo>
                  <a:pt x="454" y="446"/>
                </a:lnTo>
                <a:lnTo>
                  <a:pt x="456" y="438"/>
                </a:lnTo>
                <a:lnTo>
                  <a:pt x="458" y="432"/>
                </a:lnTo>
                <a:lnTo>
                  <a:pt x="460" y="424"/>
                </a:lnTo>
                <a:lnTo>
                  <a:pt x="460" y="244"/>
                </a:lnTo>
                <a:lnTo>
                  <a:pt x="460" y="244"/>
                </a:lnTo>
                <a:close/>
                <a:moveTo>
                  <a:pt x="234" y="306"/>
                </a:moveTo>
                <a:lnTo>
                  <a:pt x="220" y="306"/>
                </a:lnTo>
                <a:lnTo>
                  <a:pt x="214" y="288"/>
                </a:lnTo>
                <a:lnTo>
                  <a:pt x="188" y="288"/>
                </a:lnTo>
                <a:lnTo>
                  <a:pt x="182" y="306"/>
                </a:lnTo>
                <a:lnTo>
                  <a:pt x="168" y="306"/>
                </a:lnTo>
                <a:lnTo>
                  <a:pt x="194" y="226"/>
                </a:lnTo>
                <a:lnTo>
                  <a:pt x="208" y="226"/>
                </a:lnTo>
                <a:lnTo>
                  <a:pt x="234" y="306"/>
                </a:lnTo>
                <a:lnTo>
                  <a:pt x="234" y="306"/>
                </a:lnTo>
                <a:close/>
                <a:moveTo>
                  <a:pt x="210" y="274"/>
                </a:moveTo>
                <a:lnTo>
                  <a:pt x="200" y="244"/>
                </a:lnTo>
                <a:lnTo>
                  <a:pt x="192" y="274"/>
                </a:lnTo>
                <a:lnTo>
                  <a:pt x="210" y="274"/>
                </a:lnTo>
                <a:lnTo>
                  <a:pt x="210" y="274"/>
                </a:lnTo>
                <a:close/>
                <a:moveTo>
                  <a:pt x="238" y="248"/>
                </a:moveTo>
                <a:lnTo>
                  <a:pt x="250" y="248"/>
                </a:lnTo>
                <a:lnTo>
                  <a:pt x="250" y="256"/>
                </a:lnTo>
                <a:lnTo>
                  <a:pt x="250" y="256"/>
                </a:lnTo>
                <a:lnTo>
                  <a:pt x="252" y="252"/>
                </a:lnTo>
                <a:lnTo>
                  <a:pt x="256" y="250"/>
                </a:lnTo>
                <a:lnTo>
                  <a:pt x="256" y="250"/>
                </a:lnTo>
                <a:lnTo>
                  <a:pt x="260" y="248"/>
                </a:lnTo>
                <a:lnTo>
                  <a:pt x="264" y="248"/>
                </a:lnTo>
                <a:lnTo>
                  <a:pt x="264" y="248"/>
                </a:lnTo>
                <a:lnTo>
                  <a:pt x="272" y="248"/>
                </a:lnTo>
                <a:lnTo>
                  <a:pt x="278" y="254"/>
                </a:lnTo>
                <a:lnTo>
                  <a:pt x="278" y="254"/>
                </a:lnTo>
                <a:lnTo>
                  <a:pt x="282" y="264"/>
                </a:lnTo>
                <a:lnTo>
                  <a:pt x="284" y="276"/>
                </a:lnTo>
                <a:lnTo>
                  <a:pt x="284" y="276"/>
                </a:lnTo>
                <a:lnTo>
                  <a:pt x="282" y="290"/>
                </a:lnTo>
                <a:lnTo>
                  <a:pt x="278" y="300"/>
                </a:lnTo>
                <a:lnTo>
                  <a:pt x="278" y="300"/>
                </a:lnTo>
                <a:lnTo>
                  <a:pt x="272" y="306"/>
                </a:lnTo>
                <a:lnTo>
                  <a:pt x="264" y="308"/>
                </a:lnTo>
                <a:lnTo>
                  <a:pt x="264" y="308"/>
                </a:lnTo>
                <a:lnTo>
                  <a:pt x="256" y="306"/>
                </a:lnTo>
                <a:lnTo>
                  <a:pt x="256" y="306"/>
                </a:lnTo>
                <a:lnTo>
                  <a:pt x="250" y="300"/>
                </a:lnTo>
                <a:lnTo>
                  <a:pt x="250" y="328"/>
                </a:lnTo>
                <a:lnTo>
                  <a:pt x="238" y="328"/>
                </a:lnTo>
                <a:lnTo>
                  <a:pt x="238" y="248"/>
                </a:lnTo>
                <a:lnTo>
                  <a:pt x="238" y="248"/>
                </a:lnTo>
                <a:close/>
                <a:moveTo>
                  <a:pt x="250" y="276"/>
                </a:moveTo>
                <a:lnTo>
                  <a:pt x="250" y="276"/>
                </a:lnTo>
                <a:lnTo>
                  <a:pt x="250" y="284"/>
                </a:lnTo>
                <a:lnTo>
                  <a:pt x="254" y="290"/>
                </a:lnTo>
                <a:lnTo>
                  <a:pt x="254" y="290"/>
                </a:lnTo>
                <a:lnTo>
                  <a:pt x="256" y="294"/>
                </a:lnTo>
                <a:lnTo>
                  <a:pt x="260" y="296"/>
                </a:lnTo>
                <a:lnTo>
                  <a:pt x="260" y="296"/>
                </a:lnTo>
                <a:lnTo>
                  <a:pt x="264" y="294"/>
                </a:lnTo>
                <a:lnTo>
                  <a:pt x="268" y="292"/>
                </a:lnTo>
                <a:lnTo>
                  <a:pt x="268" y="292"/>
                </a:lnTo>
                <a:lnTo>
                  <a:pt x="270" y="286"/>
                </a:lnTo>
                <a:lnTo>
                  <a:pt x="272" y="278"/>
                </a:lnTo>
                <a:lnTo>
                  <a:pt x="272" y="278"/>
                </a:lnTo>
                <a:lnTo>
                  <a:pt x="270" y="270"/>
                </a:lnTo>
                <a:lnTo>
                  <a:pt x="268" y="264"/>
                </a:lnTo>
                <a:lnTo>
                  <a:pt x="268" y="264"/>
                </a:lnTo>
                <a:lnTo>
                  <a:pt x="264" y="260"/>
                </a:lnTo>
                <a:lnTo>
                  <a:pt x="260" y="260"/>
                </a:lnTo>
                <a:lnTo>
                  <a:pt x="260" y="260"/>
                </a:lnTo>
                <a:lnTo>
                  <a:pt x="256" y="260"/>
                </a:lnTo>
                <a:lnTo>
                  <a:pt x="254" y="264"/>
                </a:lnTo>
                <a:lnTo>
                  <a:pt x="254" y="264"/>
                </a:lnTo>
                <a:lnTo>
                  <a:pt x="250" y="268"/>
                </a:lnTo>
                <a:lnTo>
                  <a:pt x="250" y="276"/>
                </a:lnTo>
                <a:lnTo>
                  <a:pt x="250" y="276"/>
                </a:lnTo>
                <a:close/>
                <a:moveTo>
                  <a:pt x="290" y="248"/>
                </a:moveTo>
                <a:lnTo>
                  <a:pt x="302" y="248"/>
                </a:lnTo>
                <a:lnTo>
                  <a:pt x="302" y="256"/>
                </a:lnTo>
                <a:lnTo>
                  <a:pt x="302" y="256"/>
                </a:lnTo>
                <a:lnTo>
                  <a:pt x="304" y="252"/>
                </a:lnTo>
                <a:lnTo>
                  <a:pt x="308" y="250"/>
                </a:lnTo>
                <a:lnTo>
                  <a:pt x="308" y="250"/>
                </a:lnTo>
                <a:lnTo>
                  <a:pt x="312" y="248"/>
                </a:lnTo>
                <a:lnTo>
                  <a:pt x="316" y="248"/>
                </a:lnTo>
                <a:lnTo>
                  <a:pt x="316" y="248"/>
                </a:lnTo>
                <a:lnTo>
                  <a:pt x="324" y="248"/>
                </a:lnTo>
                <a:lnTo>
                  <a:pt x="330" y="254"/>
                </a:lnTo>
                <a:lnTo>
                  <a:pt x="330" y="254"/>
                </a:lnTo>
                <a:lnTo>
                  <a:pt x="336" y="264"/>
                </a:lnTo>
                <a:lnTo>
                  <a:pt x="336" y="276"/>
                </a:lnTo>
                <a:lnTo>
                  <a:pt x="336" y="276"/>
                </a:lnTo>
                <a:lnTo>
                  <a:pt x="336" y="290"/>
                </a:lnTo>
                <a:lnTo>
                  <a:pt x="330" y="300"/>
                </a:lnTo>
                <a:lnTo>
                  <a:pt x="330" y="300"/>
                </a:lnTo>
                <a:lnTo>
                  <a:pt x="324" y="306"/>
                </a:lnTo>
                <a:lnTo>
                  <a:pt x="316" y="308"/>
                </a:lnTo>
                <a:lnTo>
                  <a:pt x="316" y="308"/>
                </a:lnTo>
                <a:lnTo>
                  <a:pt x="310" y="306"/>
                </a:lnTo>
                <a:lnTo>
                  <a:pt x="310" y="306"/>
                </a:lnTo>
                <a:lnTo>
                  <a:pt x="302" y="300"/>
                </a:lnTo>
                <a:lnTo>
                  <a:pt x="302" y="328"/>
                </a:lnTo>
                <a:lnTo>
                  <a:pt x="290" y="328"/>
                </a:lnTo>
                <a:lnTo>
                  <a:pt x="290" y="248"/>
                </a:lnTo>
                <a:lnTo>
                  <a:pt x="290" y="248"/>
                </a:lnTo>
                <a:close/>
                <a:moveTo>
                  <a:pt x="302" y="276"/>
                </a:moveTo>
                <a:lnTo>
                  <a:pt x="302" y="276"/>
                </a:lnTo>
                <a:lnTo>
                  <a:pt x="304" y="284"/>
                </a:lnTo>
                <a:lnTo>
                  <a:pt x="306" y="290"/>
                </a:lnTo>
                <a:lnTo>
                  <a:pt x="306" y="290"/>
                </a:lnTo>
                <a:lnTo>
                  <a:pt x="310" y="294"/>
                </a:lnTo>
                <a:lnTo>
                  <a:pt x="314" y="296"/>
                </a:lnTo>
                <a:lnTo>
                  <a:pt x="314" y="296"/>
                </a:lnTo>
                <a:lnTo>
                  <a:pt x="318" y="294"/>
                </a:lnTo>
                <a:lnTo>
                  <a:pt x="320" y="292"/>
                </a:lnTo>
                <a:lnTo>
                  <a:pt x="320" y="292"/>
                </a:lnTo>
                <a:lnTo>
                  <a:pt x="324" y="286"/>
                </a:lnTo>
                <a:lnTo>
                  <a:pt x="324" y="278"/>
                </a:lnTo>
                <a:lnTo>
                  <a:pt x="324" y="278"/>
                </a:lnTo>
                <a:lnTo>
                  <a:pt x="324" y="270"/>
                </a:lnTo>
                <a:lnTo>
                  <a:pt x="320" y="264"/>
                </a:lnTo>
                <a:lnTo>
                  <a:pt x="320" y="264"/>
                </a:lnTo>
                <a:lnTo>
                  <a:pt x="318" y="260"/>
                </a:lnTo>
                <a:lnTo>
                  <a:pt x="314" y="260"/>
                </a:lnTo>
                <a:lnTo>
                  <a:pt x="314" y="260"/>
                </a:lnTo>
                <a:lnTo>
                  <a:pt x="310" y="260"/>
                </a:lnTo>
                <a:lnTo>
                  <a:pt x="306" y="264"/>
                </a:lnTo>
                <a:lnTo>
                  <a:pt x="306" y="264"/>
                </a:lnTo>
                <a:lnTo>
                  <a:pt x="304" y="268"/>
                </a:lnTo>
                <a:lnTo>
                  <a:pt x="302" y="276"/>
                </a:lnTo>
                <a:lnTo>
                  <a:pt x="302" y="276"/>
                </a:lnTo>
                <a:close/>
                <a:moveTo>
                  <a:pt x="338" y="290"/>
                </a:moveTo>
                <a:lnTo>
                  <a:pt x="352" y="288"/>
                </a:lnTo>
                <a:lnTo>
                  <a:pt x="352" y="288"/>
                </a:lnTo>
                <a:lnTo>
                  <a:pt x="352" y="292"/>
                </a:lnTo>
                <a:lnTo>
                  <a:pt x="354" y="294"/>
                </a:lnTo>
                <a:lnTo>
                  <a:pt x="358" y="296"/>
                </a:lnTo>
                <a:lnTo>
                  <a:pt x="362" y="296"/>
                </a:lnTo>
                <a:lnTo>
                  <a:pt x="362" y="296"/>
                </a:lnTo>
                <a:lnTo>
                  <a:pt x="368" y="294"/>
                </a:lnTo>
                <a:lnTo>
                  <a:pt x="368" y="294"/>
                </a:lnTo>
                <a:lnTo>
                  <a:pt x="370" y="292"/>
                </a:lnTo>
                <a:lnTo>
                  <a:pt x="370" y="290"/>
                </a:lnTo>
                <a:lnTo>
                  <a:pt x="370" y="290"/>
                </a:lnTo>
                <a:lnTo>
                  <a:pt x="370" y="288"/>
                </a:lnTo>
                <a:lnTo>
                  <a:pt x="370" y="288"/>
                </a:lnTo>
                <a:lnTo>
                  <a:pt x="366" y="286"/>
                </a:lnTo>
                <a:lnTo>
                  <a:pt x="366" y="286"/>
                </a:lnTo>
                <a:lnTo>
                  <a:pt x="352" y="282"/>
                </a:lnTo>
                <a:lnTo>
                  <a:pt x="346" y="278"/>
                </a:lnTo>
                <a:lnTo>
                  <a:pt x="346" y="278"/>
                </a:lnTo>
                <a:lnTo>
                  <a:pt x="342" y="272"/>
                </a:lnTo>
                <a:lnTo>
                  <a:pt x="340" y="264"/>
                </a:lnTo>
                <a:lnTo>
                  <a:pt x="340" y="264"/>
                </a:lnTo>
                <a:lnTo>
                  <a:pt x="342" y="258"/>
                </a:lnTo>
                <a:lnTo>
                  <a:pt x="346" y="252"/>
                </a:lnTo>
                <a:lnTo>
                  <a:pt x="346" y="252"/>
                </a:lnTo>
                <a:lnTo>
                  <a:pt x="352" y="248"/>
                </a:lnTo>
                <a:lnTo>
                  <a:pt x="360" y="248"/>
                </a:lnTo>
                <a:lnTo>
                  <a:pt x="360" y="248"/>
                </a:lnTo>
                <a:lnTo>
                  <a:pt x="368" y="248"/>
                </a:lnTo>
                <a:lnTo>
                  <a:pt x="374" y="250"/>
                </a:lnTo>
                <a:lnTo>
                  <a:pt x="374" y="250"/>
                </a:lnTo>
                <a:lnTo>
                  <a:pt x="380" y="256"/>
                </a:lnTo>
                <a:lnTo>
                  <a:pt x="382" y="262"/>
                </a:lnTo>
                <a:lnTo>
                  <a:pt x="370" y="266"/>
                </a:lnTo>
                <a:lnTo>
                  <a:pt x="370" y="266"/>
                </a:lnTo>
                <a:lnTo>
                  <a:pt x="366" y="260"/>
                </a:lnTo>
                <a:lnTo>
                  <a:pt x="360" y="258"/>
                </a:lnTo>
                <a:lnTo>
                  <a:pt x="360" y="258"/>
                </a:lnTo>
                <a:lnTo>
                  <a:pt x="354" y="260"/>
                </a:lnTo>
                <a:lnTo>
                  <a:pt x="354" y="260"/>
                </a:lnTo>
                <a:lnTo>
                  <a:pt x="352" y="262"/>
                </a:lnTo>
                <a:lnTo>
                  <a:pt x="352" y="262"/>
                </a:lnTo>
                <a:lnTo>
                  <a:pt x="354" y="266"/>
                </a:lnTo>
                <a:lnTo>
                  <a:pt x="354" y="266"/>
                </a:lnTo>
                <a:lnTo>
                  <a:pt x="366" y="270"/>
                </a:lnTo>
                <a:lnTo>
                  <a:pt x="366" y="270"/>
                </a:lnTo>
                <a:lnTo>
                  <a:pt x="374" y="274"/>
                </a:lnTo>
                <a:lnTo>
                  <a:pt x="380" y="278"/>
                </a:lnTo>
                <a:lnTo>
                  <a:pt x="380" y="278"/>
                </a:lnTo>
                <a:lnTo>
                  <a:pt x="382" y="282"/>
                </a:lnTo>
                <a:lnTo>
                  <a:pt x="384" y="288"/>
                </a:lnTo>
                <a:lnTo>
                  <a:pt x="384" y="288"/>
                </a:lnTo>
                <a:lnTo>
                  <a:pt x="382" y="296"/>
                </a:lnTo>
                <a:lnTo>
                  <a:pt x="378" y="302"/>
                </a:lnTo>
                <a:lnTo>
                  <a:pt x="378" y="302"/>
                </a:lnTo>
                <a:lnTo>
                  <a:pt x="370" y="306"/>
                </a:lnTo>
                <a:lnTo>
                  <a:pt x="362" y="308"/>
                </a:lnTo>
                <a:lnTo>
                  <a:pt x="362" y="308"/>
                </a:lnTo>
                <a:lnTo>
                  <a:pt x="354" y="306"/>
                </a:lnTo>
                <a:lnTo>
                  <a:pt x="346" y="304"/>
                </a:lnTo>
                <a:lnTo>
                  <a:pt x="346" y="304"/>
                </a:lnTo>
                <a:lnTo>
                  <a:pt x="342" y="298"/>
                </a:lnTo>
                <a:lnTo>
                  <a:pt x="338" y="290"/>
                </a:lnTo>
                <a:lnTo>
                  <a:pt x="338" y="290"/>
                </a:lnTo>
                <a:close/>
              </a:path>
            </a:pathLst>
          </a:custGeom>
          <a:solidFill>
            <a:srgbClr val="00B0F0"/>
          </a:solid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007" name="组合 647"/>
          <p:cNvGrpSpPr/>
          <p:nvPr>
            <p:custDataLst>
              <p:tags r:id="rId161"/>
            </p:custDataLst>
          </p:nvPr>
        </p:nvGrpSpPr>
        <p:grpSpPr bwMode="gray">
          <a:xfrm>
            <a:off x="6579511" y="1502671"/>
            <a:ext cx="179560" cy="300340"/>
            <a:chOff x="11514138" y="5227638"/>
            <a:chExt cx="354013" cy="592138"/>
          </a:xfrm>
          <a:solidFill>
            <a:srgbClr val="00B0F0"/>
          </a:solidFill>
        </p:grpSpPr>
        <p:sp>
          <p:nvSpPr>
            <p:cNvPr id="1008" name="Freeform 954"/>
            <p:cNvSpPr/>
            <p:nvPr>
              <p:custDataLst>
                <p:tags r:id="rId185"/>
              </p:custDataLst>
            </p:nvPr>
          </p:nvSpPr>
          <p:spPr bwMode="gray">
            <a:xfrm>
              <a:off x="11514138" y="5227638"/>
              <a:ext cx="354013" cy="592138"/>
            </a:xfrm>
            <a:custGeom>
              <a:avLst/>
              <a:gdLst/>
              <a:ahLst/>
              <a:cxnLst>
                <a:cxn ang="0">
                  <a:pos x="196" y="326"/>
                </a:cxn>
                <a:cxn ang="0">
                  <a:pos x="196" y="334"/>
                </a:cxn>
                <a:cxn ang="0">
                  <a:pos x="184" y="345"/>
                </a:cxn>
                <a:cxn ang="0">
                  <a:pos x="47" y="347"/>
                </a:cxn>
                <a:cxn ang="0">
                  <a:pos x="39" y="345"/>
                </a:cxn>
                <a:cxn ang="0">
                  <a:pos x="29" y="334"/>
                </a:cxn>
                <a:cxn ang="0">
                  <a:pos x="27" y="47"/>
                </a:cxn>
                <a:cxn ang="0">
                  <a:pos x="29" y="39"/>
                </a:cxn>
                <a:cxn ang="0">
                  <a:pos x="39" y="29"/>
                </a:cxn>
                <a:cxn ang="0">
                  <a:pos x="176" y="27"/>
                </a:cxn>
                <a:cxn ang="0">
                  <a:pos x="184" y="29"/>
                </a:cxn>
                <a:cxn ang="0">
                  <a:pos x="196" y="39"/>
                </a:cxn>
                <a:cxn ang="0">
                  <a:pos x="196" y="326"/>
                </a:cxn>
                <a:cxn ang="0">
                  <a:pos x="223" y="326"/>
                </a:cxn>
                <a:cxn ang="0">
                  <a:pos x="223" y="47"/>
                </a:cxn>
                <a:cxn ang="0">
                  <a:pos x="218" y="29"/>
                </a:cxn>
                <a:cxn ang="0">
                  <a:pos x="208" y="14"/>
                </a:cxn>
                <a:cxn ang="0">
                  <a:pos x="194" y="4"/>
                </a:cxn>
                <a:cxn ang="0">
                  <a:pos x="176" y="0"/>
                </a:cxn>
                <a:cxn ang="0">
                  <a:pos x="47" y="0"/>
                </a:cxn>
                <a:cxn ang="0">
                  <a:pos x="29" y="4"/>
                </a:cxn>
                <a:cxn ang="0">
                  <a:pos x="15" y="14"/>
                </a:cxn>
                <a:cxn ang="0">
                  <a:pos x="4" y="29"/>
                </a:cxn>
                <a:cxn ang="0">
                  <a:pos x="0" y="47"/>
                </a:cxn>
                <a:cxn ang="0">
                  <a:pos x="0" y="326"/>
                </a:cxn>
                <a:cxn ang="0">
                  <a:pos x="4" y="345"/>
                </a:cxn>
                <a:cxn ang="0">
                  <a:pos x="15" y="359"/>
                </a:cxn>
                <a:cxn ang="0">
                  <a:pos x="29" y="369"/>
                </a:cxn>
                <a:cxn ang="0">
                  <a:pos x="47" y="373"/>
                </a:cxn>
                <a:cxn ang="0">
                  <a:pos x="176" y="373"/>
                </a:cxn>
                <a:cxn ang="0">
                  <a:pos x="194" y="369"/>
                </a:cxn>
                <a:cxn ang="0">
                  <a:pos x="208" y="359"/>
                </a:cxn>
                <a:cxn ang="0">
                  <a:pos x="218" y="345"/>
                </a:cxn>
                <a:cxn ang="0">
                  <a:pos x="223" y="326"/>
                </a:cxn>
              </a:cxnLst>
              <a:rect l="0" t="0" r="r" b="b"/>
              <a:pathLst>
                <a:path w="223" h="373">
                  <a:moveTo>
                    <a:pt x="210" y="326"/>
                  </a:moveTo>
                  <a:lnTo>
                    <a:pt x="196" y="326"/>
                  </a:lnTo>
                  <a:lnTo>
                    <a:pt x="196" y="326"/>
                  </a:lnTo>
                  <a:lnTo>
                    <a:pt x="196" y="334"/>
                  </a:lnTo>
                  <a:lnTo>
                    <a:pt x="190" y="340"/>
                  </a:lnTo>
                  <a:lnTo>
                    <a:pt x="184" y="345"/>
                  </a:lnTo>
                  <a:lnTo>
                    <a:pt x="176" y="347"/>
                  </a:lnTo>
                  <a:lnTo>
                    <a:pt x="47" y="347"/>
                  </a:lnTo>
                  <a:lnTo>
                    <a:pt x="47" y="347"/>
                  </a:lnTo>
                  <a:lnTo>
                    <a:pt x="39" y="345"/>
                  </a:lnTo>
                  <a:lnTo>
                    <a:pt x="33" y="340"/>
                  </a:lnTo>
                  <a:lnTo>
                    <a:pt x="29" y="334"/>
                  </a:lnTo>
                  <a:lnTo>
                    <a:pt x="27" y="326"/>
                  </a:lnTo>
                  <a:lnTo>
                    <a:pt x="27" y="47"/>
                  </a:lnTo>
                  <a:lnTo>
                    <a:pt x="27" y="47"/>
                  </a:lnTo>
                  <a:lnTo>
                    <a:pt x="29" y="39"/>
                  </a:lnTo>
                  <a:lnTo>
                    <a:pt x="33" y="33"/>
                  </a:lnTo>
                  <a:lnTo>
                    <a:pt x="39" y="29"/>
                  </a:lnTo>
                  <a:lnTo>
                    <a:pt x="47" y="27"/>
                  </a:lnTo>
                  <a:lnTo>
                    <a:pt x="176" y="27"/>
                  </a:lnTo>
                  <a:lnTo>
                    <a:pt x="176" y="27"/>
                  </a:lnTo>
                  <a:lnTo>
                    <a:pt x="184" y="29"/>
                  </a:lnTo>
                  <a:lnTo>
                    <a:pt x="190" y="33"/>
                  </a:lnTo>
                  <a:lnTo>
                    <a:pt x="196" y="39"/>
                  </a:lnTo>
                  <a:lnTo>
                    <a:pt x="196" y="47"/>
                  </a:lnTo>
                  <a:lnTo>
                    <a:pt x="196" y="326"/>
                  </a:lnTo>
                  <a:lnTo>
                    <a:pt x="210" y="326"/>
                  </a:lnTo>
                  <a:lnTo>
                    <a:pt x="223" y="326"/>
                  </a:lnTo>
                  <a:lnTo>
                    <a:pt x="223" y="47"/>
                  </a:lnTo>
                  <a:lnTo>
                    <a:pt x="223" y="47"/>
                  </a:lnTo>
                  <a:lnTo>
                    <a:pt x="223" y="39"/>
                  </a:lnTo>
                  <a:lnTo>
                    <a:pt x="218" y="29"/>
                  </a:lnTo>
                  <a:lnTo>
                    <a:pt x="214" y="20"/>
                  </a:lnTo>
                  <a:lnTo>
                    <a:pt x="208" y="14"/>
                  </a:lnTo>
                  <a:lnTo>
                    <a:pt x="202" y="8"/>
                  </a:lnTo>
                  <a:lnTo>
                    <a:pt x="194" y="4"/>
                  </a:lnTo>
                  <a:lnTo>
                    <a:pt x="186" y="2"/>
                  </a:lnTo>
                  <a:lnTo>
                    <a:pt x="176" y="0"/>
                  </a:lnTo>
                  <a:lnTo>
                    <a:pt x="47" y="0"/>
                  </a:lnTo>
                  <a:lnTo>
                    <a:pt x="47" y="0"/>
                  </a:lnTo>
                  <a:lnTo>
                    <a:pt x="39" y="2"/>
                  </a:lnTo>
                  <a:lnTo>
                    <a:pt x="29" y="4"/>
                  </a:lnTo>
                  <a:lnTo>
                    <a:pt x="23" y="8"/>
                  </a:lnTo>
                  <a:lnTo>
                    <a:pt x="15" y="14"/>
                  </a:lnTo>
                  <a:lnTo>
                    <a:pt x="8" y="20"/>
                  </a:lnTo>
                  <a:lnTo>
                    <a:pt x="4" y="29"/>
                  </a:lnTo>
                  <a:lnTo>
                    <a:pt x="2" y="39"/>
                  </a:lnTo>
                  <a:lnTo>
                    <a:pt x="0" y="47"/>
                  </a:lnTo>
                  <a:lnTo>
                    <a:pt x="0" y="326"/>
                  </a:lnTo>
                  <a:lnTo>
                    <a:pt x="0" y="326"/>
                  </a:lnTo>
                  <a:lnTo>
                    <a:pt x="2" y="334"/>
                  </a:lnTo>
                  <a:lnTo>
                    <a:pt x="4" y="345"/>
                  </a:lnTo>
                  <a:lnTo>
                    <a:pt x="8" y="353"/>
                  </a:lnTo>
                  <a:lnTo>
                    <a:pt x="15" y="359"/>
                  </a:lnTo>
                  <a:lnTo>
                    <a:pt x="23" y="365"/>
                  </a:lnTo>
                  <a:lnTo>
                    <a:pt x="29" y="369"/>
                  </a:lnTo>
                  <a:lnTo>
                    <a:pt x="39" y="371"/>
                  </a:lnTo>
                  <a:lnTo>
                    <a:pt x="47" y="373"/>
                  </a:lnTo>
                  <a:lnTo>
                    <a:pt x="176" y="373"/>
                  </a:lnTo>
                  <a:lnTo>
                    <a:pt x="176" y="373"/>
                  </a:lnTo>
                  <a:lnTo>
                    <a:pt x="186" y="371"/>
                  </a:lnTo>
                  <a:lnTo>
                    <a:pt x="194" y="369"/>
                  </a:lnTo>
                  <a:lnTo>
                    <a:pt x="202" y="365"/>
                  </a:lnTo>
                  <a:lnTo>
                    <a:pt x="208" y="359"/>
                  </a:lnTo>
                  <a:lnTo>
                    <a:pt x="214" y="353"/>
                  </a:lnTo>
                  <a:lnTo>
                    <a:pt x="218" y="345"/>
                  </a:lnTo>
                  <a:lnTo>
                    <a:pt x="223" y="334"/>
                  </a:lnTo>
                  <a:lnTo>
                    <a:pt x="223" y="326"/>
                  </a:lnTo>
                  <a:lnTo>
                    <a:pt x="210" y="326"/>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9" name="Rectangle 955"/>
            <p:cNvSpPr>
              <a:spLocks noChangeArrowheads="1"/>
            </p:cNvSpPr>
            <p:nvPr>
              <p:custDataLst>
                <p:tags r:id="rId186"/>
              </p:custDataLst>
            </p:nvPr>
          </p:nvSpPr>
          <p:spPr bwMode="gray">
            <a:xfrm>
              <a:off x="11582400" y="5354638"/>
              <a:ext cx="220663" cy="325438"/>
            </a:xfrm>
            <a:prstGeom prst="rect">
              <a:avLst/>
            </a:prstGeom>
            <a:grpFill/>
            <a:ln w="9525">
              <a:noFill/>
              <a:miter lim="800000"/>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0" name="Freeform 956"/>
            <p:cNvSpPr/>
            <p:nvPr>
              <p:custDataLst>
                <p:tags r:id="rId187"/>
              </p:custDataLst>
            </p:nvPr>
          </p:nvSpPr>
          <p:spPr bwMode="gray">
            <a:xfrm>
              <a:off x="11660188" y="5302251"/>
              <a:ext cx="65088" cy="15875"/>
            </a:xfrm>
            <a:custGeom>
              <a:avLst/>
              <a:gdLst/>
              <a:ahLst/>
              <a:cxnLst>
                <a:cxn ang="0">
                  <a:pos x="0" y="6"/>
                </a:cxn>
                <a:cxn ang="0">
                  <a:pos x="0" y="6"/>
                </a:cxn>
                <a:cxn ang="0">
                  <a:pos x="0" y="2"/>
                </a:cxn>
                <a:cxn ang="0">
                  <a:pos x="4" y="0"/>
                </a:cxn>
                <a:cxn ang="0">
                  <a:pos x="35" y="0"/>
                </a:cxn>
                <a:cxn ang="0">
                  <a:pos x="35" y="0"/>
                </a:cxn>
                <a:cxn ang="0">
                  <a:pos x="39" y="2"/>
                </a:cxn>
                <a:cxn ang="0">
                  <a:pos x="41" y="6"/>
                </a:cxn>
                <a:cxn ang="0">
                  <a:pos x="41" y="6"/>
                </a:cxn>
                <a:cxn ang="0">
                  <a:pos x="39" y="8"/>
                </a:cxn>
                <a:cxn ang="0">
                  <a:pos x="35" y="10"/>
                </a:cxn>
                <a:cxn ang="0">
                  <a:pos x="4" y="10"/>
                </a:cxn>
                <a:cxn ang="0">
                  <a:pos x="4" y="10"/>
                </a:cxn>
                <a:cxn ang="0">
                  <a:pos x="0" y="8"/>
                </a:cxn>
                <a:cxn ang="0">
                  <a:pos x="0" y="6"/>
                </a:cxn>
                <a:cxn ang="0">
                  <a:pos x="0" y="6"/>
                </a:cxn>
              </a:cxnLst>
              <a:rect l="0" t="0" r="r" b="b"/>
              <a:pathLst>
                <a:path w="41" h="10">
                  <a:moveTo>
                    <a:pt x="0" y="6"/>
                  </a:moveTo>
                  <a:lnTo>
                    <a:pt x="0" y="6"/>
                  </a:lnTo>
                  <a:lnTo>
                    <a:pt x="0" y="2"/>
                  </a:lnTo>
                  <a:lnTo>
                    <a:pt x="4" y="0"/>
                  </a:lnTo>
                  <a:lnTo>
                    <a:pt x="35" y="0"/>
                  </a:lnTo>
                  <a:lnTo>
                    <a:pt x="35" y="0"/>
                  </a:lnTo>
                  <a:lnTo>
                    <a:pt x="39" y="2"/>
                  </a:lnTo>
                  <a:lnTo>
                    <a:pt x="41" y="6"/>
                  </a:lnTo>
                  <a:lnTo>
                    <a:pt x="41" y="6"/>
                  </a:lnTo>
                  <a:lnTo>
                    <a:pt x="39" y="8"/>
                  </a:lnTo>
                  <a:lnTo>
                    <a:pt x="35" y="10"/>
                  </a:lnTo>
                  <a:lnTo>
                    <a:pt x="4" y="10"/>
                  </a:lnTo>
                  <a:lnTo>
                    <a:pt x="4" y="10"/>
                  </a:lnTo>
                  <a:lnTo>
                    <a:pt x="0" y="8"/>
                  </a:lnTo>
                  <a:lnTo>
                    <a:pt x="0" y="6"/>
                  </a:lnTo>
                  <a:lnTo>
                    <a:pt x="0" y="6"/>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1" name="Freeform 957"/>
            <p:cNvSpPr/>
            <p:nvPr>
              <p:custDataLst>
                <p:tags r:id="rId188"/>
              </p:custDataLst>
            </p:nvPr>
          </p:nvSpPr>
          <p:spPr bwMode="gray">
            <a:xfrm>
              <a:off x="11631613" y="5710238"/>
              <a:ext cx="31750" cy="31750"/>
            </a:xfrm>
            <a:custGeom>
              <a:avLst/>
              <a:gdLst/>
              <a:ahLst/>
              <a:cxnLst>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 ang="0">
                  <a:pos x="18" y="14"/>
                </a:cxn>
                <a:cxn ang="0">
                  <a:pos x="16" y="16"/>
                </a:cxn>
                <a:cxn ang="0">
                  <a:pos x="14" y="20"/>
                </a:cxn>
                <a:cxn ang="0">
                  <a:pos x="10" y="20"/>
                </a:cxn>
                <a:cxn ang="0">
                  <a:pos x="10" y="20"/>
                </a:cxn>
                <a:cxn ang="0">
                  <a:pos x="6" y="20"/>
                </a:cxn>
                <a:cxn ang="0">
                  <a:pos x="2" y="16"/>
                </a:cxn>
                <a:cxn ang="0">
                  <a:pos x="0" y="14"/>
                </a:cxn>
                <a:cxn ang="0">
                  <a:pos x="0" y="10"/>
                </a:cxn>
                <a:cxn ang="0">
                  <a:pos x="0" y="10"/>
                </a:cxn>
              </a:cxnLst>
              <a:rect l="0" t="0" r="r" b="b"/>
              <a:pathLst>
                <a:path w="20" h="20">
                  <a:moveTo>
                    <a:pt x="0" y="10"/>
                  </a:moveTo>
                  <a:lnTo>
                    <a:pt x="0" y="10"/>
                  </a:lnTo>
                  <a:lnTo>
                    <a:pt x="0" y="6"/>
                  </a:lnTo>
                  <a:lnTo>
                    <a:pt x="2" y="2"/>
                  </a:lnTo>
                  <a:lnTo>
                    <a:pt x="6" y="0"/>
                  </a:lnTo>
                  <a:lnTo>
                    <a:pt x="10" y="0"/>
                  </a:lnTo>
                  <a:lnTo>
                    <a:pt x="10" y="0"/>
                  </a:lnTo>
                  <a:lnTo>
                    <a:pt x="14" y="0"/>
                  </a:lnTo>
                  <a:lnTo>
                    <a:pt x="16" y="2"/>
                  </a:lnTo>
                  <a:lnTo>
                    <a:pt x="18" y="6"/>
                  </a:lnTo>
                  <a:lnTo>
                    <a:pt x="20" y="10"/>
                  </a:lnTo>
                  <a:lnTo>
                    <a:pt x="20" y="10"/>
                  </a:lnTo>
                  <a:lnTo>
                    <a:pt x="18" y="14"/>
                  </a:lnTo>
                  <a:lnTo>
                    <a:pt x="16" y="16"/>
                  </a:lnTo>
                  <a:lnTo>
                    <a:pt x="14" y="20"/>
                  </a:lnTo>
                  <a:lnTo>
                    <a:pt x="10" y="20"/>
                  </a:lnTo>
                  <a:lnTo>
                    <a:pt x="10" y="20"/>
                  </a:lnTo>
                  <a:lnTo>
                    <a:pt x="6" y="20"/>
                  </a:lnTo>
                  <a:lnTo>
                    <a:pt x="2" y="16"/>
                  </a:lnTo>
                  <a:lnTo>
                    <a:pt x="0" y="14"/>
                  </a:lnTo>
                  <a:lnTo>
                    <a:pt x="0" y="10"/>
                  </a:lnTo>
                  <a:lnTo>
                    <a:pt x="0" y="1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2" name="Freeform 958"/>
            <p:cNvSpPr/>
            <p:nvPr>
              <p:custDataLst>
                <p:tags r:id="rId189"/>
              </p:custDataLst>
            </p:nvPr>
          </p:nvSpPr>
          <p:spPr bwMode="gray">
            <a:xfrm>
              <a:off x="11676063" y="5710238"/>
              <a:ext cx="33338" cy="31750"/>
            </a:xfrm>
            <a:custGeom>
              <a:avLst/>
              <a:gdLst/>
              <a:ahLst/>
              <a:cxnLst>
                <a:cxn ang="0">
                  <a:pos x="0" y="10"/>
                </a:cxn>
                <a:cxn ang="0">
                  <a:pos x="0" y="10"/>
                </a:cxn>
                <a:cxn ang="0">
                  <a:pos x="0" y="6"/>
                </a:cxn>
                <a:cxn ang="0">
                  <a:pos x="2" y="2"/>
                </a:cxn>
                <a:cxn ang="0">
                  <a:pos x="6" y="0"/>
                </a:cxn>
                <a:cxn ang="0">
                  <a:pos x="10" y="0"/>
                </a:cxn>
                <a:cxn ang="0">
                  <a:pos x="10" y="0"/>
                </a:cxn>
                <a:cxn ang="0">
                  <a:pos x="15" y="0"/>
                </a:cxn>
                <a:cxn ang="0">
                  <a:pos x="17" y="2"/>
                </a:cxn>
                <a:cxn ang="0">
                  <a:pos x="19" y="6"/>
                </a:cxn>
                <a:cxn ang="0">
                  <a:pos x="21" y="10"/>
                </a:cxn>
                <a:cxn ang="0">
                  <a:pos x="21" y="10"/>
                </a:cxn>
                <a:cxn ang="0">
                  <a:pos x="19" y="14"/>
                </a:cxn>
                <a:cxn ang="0">
                  <a:pos x="17" y="16"/>
                </a:cxn>
                <a:cxn ang="0">
                  <a:pos x="15" y="20"/>
                </a:cxn>
                <a:cxn ang="0">
                  <a:pos x="10" y="20"/>
                </a:cxn>
                <a:cxn ang="0">
                  <a:pos x="10" y="20"/>
                </a:cxn>
                <a:cxn ang="0">
                  <a:pos x="6" y="20"/>
                </a:cxn>
                <a:cxn ang="0">
                  <a:pos x="2" y="16"/>
                </a:cxn>
                <a:cxn ang="0">
                  <a:pos x="0" y="14"/>
                </a:cxn>
                <a:cxn ang="0">
                  <a:pos x="0" y="10"/>
                </a:cxn>
                <a:cxn ang="0">
                  <a:pos x="0" y="10"/>
                </a:cxn>
              </a:cxnLst>
              <a:rect l="0" t="0" r="r" b="b"/>
              <a:pathLst>
                <a:path w="21" h="20">
                  <a:moveTo>
                    <a:pt x="0" y="10"/>
                  </a:moveTo>
                  <a:lnTo>
                    <a:pt x="0" y="10"/>
                  </a:lnTo>
                  <a:lnTo>
                    <a:pt x="0" y="6"/>
                  </a:lnTo>
                  <a:lnTo>
                    <a:pt x="2" y="2"/>
                  </a:lnTo>
                  <a:lnTo>
                    <a:pt x="6" y="0"/>
                  </a:lnTo>
                  <a:lnTo>
                    <a:pt x="10" y="0"/>
                  </a:lnTo>
                  <a:lnTo>
                    <a:pt x="10" y="0"/>
                  </a:lnTo>
                  <a:lnTo>
                    <a:pt x="15" y="0"/>
                  </a:lnTo>
                  <a:lnTo>
                    <a:pt x="17" y="2"/>
                  </a:lnTo>
                  <a:lnTo>
                    <a:pt x="19" y="6"/>
                  </a:lnTo>
                  <a:lnTo>
                    <a:pt x="21" y="10"/>
                  </a:lnTo>
                  <a:lnTo>
                    <a:pt x="21" y="10"/>
                  </a:lnTo>
                  <a:lnTo>
                    <a:pt x="19" y="14"/>
                  </a:lnTo>
                  <a:lnTo>
                    <a:pt x="17" y="16"/>
                  </a:lnTo>
                  <a:lnTo>
                    <a:pt x="15" y="20"/>
                  </a:lnTo>
                  <a:lnTo>
                    <a:pt x="10" y="20"/>
                  </a:lnTo>
                  <a:lnTo>
                    <a:pt x="10" y="20"/>
                  </a:lnTo>
                  <a:lnTo>
                    <a:pt x="6" y="20"/>
                  </a:lnTo>
                  <a:lnTo>
                    <a:pt x="2" y="16"/>
                  </a:lnTo>
                  <a:lnTo>
                    <a:pt x="0" y="14"/>
                  </a:lnTo>
                  <a:lnTo>
                    <a:pt x="0" y="10"/>
                  </a:lnTo>
                  <a:lnTo>
                    <a:pt x="0" y="1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3" name="Freeform 959"/>
            <p:cNvSpPr/>
            <p:nvPr>
              <p:custDataLst>
                <p:tags r:id="rId190"/>
              </p:custDataLst>
            </p:nvPr>
          </p:nvSpPr>
          <p:spPr bwMode="gray">
            <a:xfrm>
              <a:off x="11722100" y="5710238"/>
              <a:ext cx="31750" cy="31750"/>
            </a:xfrm>
            <a:custGeom>
              <a:avLst/>
              <a:gdLst/>
              <a:ahLst/>
              <a:cxnLst>
                <a:cxn ang="0">
                  <a:pos x="0" y="10"/>
                </a:cxn>
                <a:cxn ang="0">
                  <a:pos x="0" y="10"/>
                </a:cxn>
                <a:cxn ang="0">
                  <a:pos x="0" y="6"/>
                </a:cxn>
                <a:cxn ang="0">
                  <a:pos x="2" y="2"/>
                </a:cxn>
                <a:cxn ang="0">
                  <a:pos x="6" y="0"/>
                </a:cxn>
                <a:cxn ang="0">
                  <a:pos x="10" y="0"/>
                </a:cxn>
                <a:cxn ang="0">
                  <a:pos x="10" y="0"/>
                </a:cxn>
                <a:cxn ang="0">
                  <a:pos x="14" y="0"/>
                </a:cxn>
                <a:cxn ang="0">
                  <a:pos x="16" y="2"/>
                </a:cxn>
                <a:cxn ang="0">
                  <a:pos x="18" y="6"/>
                </a:cxn>
                <a:cxn ang="0">
                  <a:pos x="20" y="10"/>
                </a:cxn>
                <a:cxn ang="0">
                  <a:pos x="20" y="10"/>
                </a:cxn>
                <a:cxn ang="0">
                  <a:pos x="18" y="14"/>
                </a:cxn>
                <a:cxn ang="0">
                  <a:pos x="16" y="16"/>
                </a:cxn>
                <a:cxn ang="0">
                  <a:pos x="14" y="20"/>
                </a:cxn>
                <a:cxn ang="0">
                  <a:pos x="10" y="20"/>
                </a:cxn>
                <a:cxn ang="0">
                  <a:pos x="10" y="20"/>
                </a:cxn>
                <a:cxn ang="0">
                  <a:pos x="6" y="20"/>
                </a:cxn>
                <a:cxn ang="0">
                  <a:pos x="2" y="16"/>
                </a:cxn>
                <a:cxn ang="0">
                  <a:pos x="0" y="14"/>
                </a:cxn>
                <a:cxn ang="0">
                  <a:pos x="0" y="10"/>
                </a:cxn>
                <a:cxn ang="0">
                  <a:pos x="0" y="10"/>
                </a:cxn>
              </a:cxnLst>
              <a:rect l="0" t="0" r="r" b="b"/>
              <a:pathLst>
                <a:path w="20" h="20">
                  <a:moveTo>
                    <a:pt x="0" y="10"/>
                  </a:moveTo>
                  <a:lnTo>
                    <a:pt x="0" y="10"/>
                  </a:lnTo>
                  <a:lnTo>
                    <a:pt x="0" y="6"/>
                  </a:lnTo>
                  <a:lnTo>
                    <a:pt x="2" y="2"/>
                  </a:lnTo>
                  <a:lnTo>
                    <a:pt x="6" y="0"/>
                  </a:lnTo>
                  <a:lnTo>
                    <a:pt x="10" y="0"/>
                  </a:lnTo>
                  <a:lnTo>
                    <a:pt x="10" y="0"/>
                  </a:lnTo>
                  <a:lnTo>
                    <a:pt x="14" y="0"/>
                  </a:lnTo>
                  <a:lnTo>
                    <a:pt x="16" y="2"/>
                  </a:lnTo>
                  <a:lnTo>
                    <a:pt x="18" y="6"/>
                  </a:lnTo>
                  <a:lnTo>
                    <a:pt x="20" y="10"/>
                  </a:lnTo>
                  <a:lnTo>
                    <a:pt x="20" y="10"/>
                  </a:lnTo>
                  <a:lnTo>
                    <a:pt x="18" y="14"/>
                  </a:lnTo>
                  <a:lnTo>
                    <a:pt x="16" y="16"/>
                  </a:lnTo>
                  <a:lnTo>
                    <a:pt x="14" y="20"/>
                  </a:lnTo>
                  <a:lnTo>
                    <a:pt x="10" y="20"/>
                  </a:lnTo>
                  <a:lnTo>
                    <a:pt x="10" y="20"/>
                  </a:lnTo>
                  <a:lnTo>
                    <a:pt x="6" y="20"/>
                  </a:lnTo>
                  <a:lnTo>
                    <a:pt x="2" y="16"/>
                  </a:lnTo>
                  <a:lnTo>
                    <a:pt x="0" y="14"/>
                  </a:lnTo>
                  <a:lnTo>
                    <a:pt x="0" y="10"/>
                  </a:lnTo>
                  <a:lnTo>
                    <a:pt x="0" y="10"/>
                  </a:lnTo>
                  <a:close/>
                </a:path>
              </a:pathLst>
            </a:custGeom>
            <a:grpFill/>
            <a:ln w="9525">
              <a:noFill/>
              <a:rou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014" name="组合 317"/>
          <p:cNvGrpSpPr>
            <a:grpSpLocks noChangeAspect="1"/>
          </p:cNvGrpSpPr>
          <p:nvPr>
            <p:custDataLst>
              <p:tags r:id="rId162"/>
            </p:custDataLst>
          </p:nvPr>
        </p:nvGrpSpPr>
        <p:grpSpPr bwMode="gray">
          <a:xfrm>
            <a:off x="4949820" y="1528198"/>
            <a:ext cx="279264" cy="278083"/>
            <a:chOff x="5362575" y="935038"/>
            <a:chExt cx="668338" cy="668338"/>
          </a:xfrm>
          <a:solidFill>
            <a:srgbClr val="1AABE1"/>
          </a:solidFill>
        </p:grpSpPr>
        <p:sp>
          <p:nvSpPr>
            <p:cNvPr id="1015" name="Freeform 155"/>
            <p:cNvSpPr/>
            <p:nvPr>
              <p:custDataLst>
                <p:tags r:id="rId172"/>
              </p:custDataLst>
            </p:nvPr>
          </p:nvSpPr>
          <p:spPr bwMode="gray">
            <a:xfrm>
              <a:off x="5362575" y="935038"/>
              <a:ext cx="668338" cy="668338"/>
            </a:xfrm>
            <a:custGeom>
              <a:avLst/>
              <a:gdLst>
                <a:gd name="T0" fmla="*/ 2147483646 w 1592"/>
                <a:gd name="T1" fmla="*/ 2147483646 h 1591"/>
                <a:gd name="T2" fmla="*/ 2147483646 w 1592"/>
                <a:gd name="T3" fmla="*/ 2147483646 h 1591"/>
                <a:gd name="T4" fmla="*/ 0 w 1592"/>
                <a:gd name="T5" fmla="*/ 2147483646 h 1591"/>
                <a:gd name="T6" fmla="*/ 2147483646 w 1592"/>
                <a:gd name="T7" fmla="*/ 0 h 1591"/>
                <a:gd name="T8" fmla="*/ 2147483646 w 1592"/>
                <a:gd name="T9" fmla="*/ 2147483646 h 1591"/>
                <a:gd name="T10" fmla="*/ 2147483646 w 1592"/>
                <a:gd name="T11" fmla="*/ 2147483646 h 1591"/>
                <a:gd name="T12" fmla="*/ 2147483646 w 1592"/>
                <a:gd name="T13" fmla="*/ 2147483646 h 1591"/>
                <a:gd name="T14" fmla="*/ 2147483646 w 1592"/>
                <a:gd name="T15" fmla="*/ 2147483646 h 1591"/>
                <a:gd name="T16" fmla="*/ 2147483646 w 1592"/>
                <a:gd name="T17" fmla="*/ 2147483646 h 1591"/>
                <a:gd name="T18" fmla="*/ 2147483646 w 1592"/>
                <a:gd name="T19" fmla="*/ 2147483646 h 1591"/>
                <a:gd name="T20" fmla="*/ 2147483646 w 1592"/>
                <a:gd name="T21" fmla="*/ 2147483646 h 1591"/>
                <a:gd name="T22" fmla="*/ 2147483646 w 1592"/>
                <a:gd name="T23" fmla="*/ 2147483646 h 1591"/>
                <a:gd name="T24" fmla="*/ 2147483646 w 1592"/>
                <a:gd name="T25" fmla="*/ 2147483646 h 1591"/>
                <a:gd name="T26" fmla="*/ 2147483646 w 1592"/>
                <a:gd name="T27" fmla="*/ 2147483646 h 1591"/>
                <a:gd name="T28" fmla="*/ 2147483646 w 1592"/>
                <a:gd name="T29" fmla="*/ 2147483646 h 1591"/>
                <a:gd name="T30" fmla="*/ 2147483646 w 1592"/>
                <a:gd name="T31" fmla="*/ 2147483646 h 15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92"/>
                <a:gd name="T49" fmla="*/ 0 h 1591"/>
                <a:gd name="T50" fmla="*/ 1592 w 1592"/>
                <a:gd name="T51" fmla="*/ 1591 h 15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92" h="1590">
                  <a:moveTo>
                    <a:pt x="796" y="1591"/>
                  </a:moveTo>
                  <a:lnTo>
                    <a:pt x="796" y="1591"/>
                  </a:lnTo>
                  <a:cubicBezTo>
                    <a:pt x="357" y="1591"/>
                    <a:pt x="0" y="1234"/>
                    <a:pt x="0" y="795"/>
                  </a:cubicBezTo>
                  <a:cubicBezTo>
                    <a:pt x="0" y="357"/>
                    <a:pt x="357" y="0"/>
                    <a:pt x="796" y="0"/>
                  </a:cubicBezTo>
                  <a:cubicBezTo>
                    <a:pt x="1234" y="0"/>
                    <a:pt x="1592" y="357"/>
                    <a:pt x="1592" y="795"/>
                  </a:cubicBezTo>
                  <a:cubicBezTo>
                    <a:pt x="1592" y="957"/>
                    <a:pt x="1543" y="1113"/>
                    <a:pt x="1452" y="1246"/>
                  </a:cubicBezTo>
                  <a:cubicBezTo>
                    <a:pt x="1442" y="1261"/>
                    <a:pt x="1421" y="1265"/>
                    <a:pt x="1406" y="1254"/>
                  </a:cubicBezTo>
                  <a:cubicBezTo>
                    <a:pt x="1391" y="1244"/>
                    <a:pt x="1387" y="1223"/>
                    <a:pt x="1397" y="1208"/>
                  </a:cubicBezTo>
                  <a:cubicBezTo>
                    <a:pt x="1481" y="1086"/>
                    <a:pt x="1525" y="944"/>
                    <a:pt x="1525" y="795"/>
                  </a:cubicBezTo>
                  <a:cubicBezTo>
                    <a:pt x="1525" y="393"/>
                    <a:pt x="1198" y="66"/>
                    <a:pt x="796" y="66"/>
                  </a:cubicBezTo>
                  <a:cubicBezTo>
                    <a:pt x="393" y="66"/>
                    <a:pt x="66" y="393"/>
                    <a:pt x="66" y="795"/>
                  </a:cubicBezTo>
                  <a:cubicBezTo>
                    <a:pt x="66" y="1198"/>
                    <a:pt x="393" y="1525"/>
                    <a:pt x="796" y="1525"/>
                  </a:cubicBezTo>
                  <a:cubicBezTo>
                    <a:pt x="944" y="1525"/>
                    <a:pt x="1087" y="1480"/>
                    <a:pt x="1209" y="1396"/>
                  </a:cubicBezTo>
                  <a:cubicBezTo>
                    <a:pt x="1225" y="1386"/>
                    <a:pt x="1245" y="1389"/>
                    <a:pt x="1256" y="1405"/>
                  </a:cubicBezTo>
                  <a:cubicBezTo>
                    <a:pt x="1266" y="1420"/>
                    <a:pt x="1262" y="1440"/>
                    <a:pt x="1247" y="1451"/>
                  </a:cubicBezTo>
                  <a:cubicBezTo>
                    <a:pt x="1114" y="1543"/>
                    <a:pt x="958" y="1591"/>
                    <a:pt x="796" y="1591"/>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6" name="Freeform 156"/>
            <p:cNvSpPr/>
            <p:nvPr>
              <p:custDataLst>
                <p:tags r:id="rId173"/>
              </p:custDataLst>
            </p:nvPr>
          </p:nvSpPr>
          <p:spPr bwMode="gray">
            <a:xfrm>
              <a:off x="5503863" y="1265238"/>
              <a:ext cx="385763" cy="338138"/>
            </a:xfrm>
            <a:custGeom>
              <a:avLst/>
              <a:gdLst>
                <a:gd name="T0" fmla="*/ 2147483646 w 919"/>
                <a:gd name="T1" fmla="*/ 2147483646 h 805"/>
                <a:gd name="T2" fmla="*/ 2147483646 w 919"/>
                <a:gd name="T3" fmla="*/ 2147483646 h 805"/>
                <a:gd name="T4" fmla="*/ 2147483646 w 919"/>
                <a:gd name="T5" fmla="*/ 2147483646 h 805"/>
                <a:gd name="T6" fmla="*/ 2147483646 w 919"/>
                <a:gd name="T7" fmla="*/ 2147483646 h 805"/>
                <a:gd name="T8" fmla="*/ 2147483646 w 919"/>
                <a:gd name="T9" fmla="*/ 0 h 805"/>
                <a:gd name="T10" fmla="*/ 2147483646 w 919"/>
                <a:gd name="T11" fmla="*/ 2147483646 h 805"/>
                <a:gd name="T12" fmla="*/ 2147483646 w 919"/>
                <a:gd name="T13" fmla="*/ 2147483646 h 805"/>
                <a:gd name="T14" fmla="*/ 2147483646 w 919"/>
                <a:gd name="T15" fmla="*/ 2147483646 h 805"/>
                <a:gd name="T16" fmla="*/ 2147483646 w 919"/>
                <a:gd name="T17" fmla="*/ 0 h 805"/>
                <a:gd name="T18" fmla="*/ 2147483646 w 919"/>
                <a:gd name="T19" fmla="*/ 0 h 805"/>
                <a:gd name="T20" fmla="*/ 2147483646 w 919"/>
                <a:gd name="T21" fmla="*/ 2147483646 h 805"/>
                <a:gd name="T22" fmla="*/ 2147483646 w 919"/>
                <a:gd name="T23" fmla="*/ 2147483646 h 80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9"/>
                <a:gd name="T37" fmla="*/ 0 h 805"/>
                <a:gd name="T38" fmla="*/ 919 w 919"/>
                <a:gd name="T39" fmla="*/ 805 h 80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9" h="805">
                  <a:moveTo>
                    <a:pt x="460" y="805"/>
                  </a:moveTo>
                  <a:lnTo>
                    <a:pt x="460" y="805"/>
                  </a:lnTo>
                  <a:cubicBezTo>
                    <a:pt x="210" y="805"/>
                    <a:pt x="8" y="467"/>
                    <a:pt x="1" y="34"/>
                  </a:cubicBezTo>
                  <a:cubicBezTo>
                    <a:pt x="0" y="16"/>
                    <a:pt x="15" y="0"/>
                    <a:pt x="34" y="0"/>
                  </a:cubicBezTo>
                  <a:cubicBezTo>
                    <a:pt x="52" y="0"/>
                    <a:pt x="67" y="14"/>
                    <a:pt x="67" y="33"/>
                  </a:cubicBezTo>
                  <a:cubicBezTo>
                    <a:pt x="74" y="422"/>
                    <a:pt x="250" y="739"/>
                    <a:pt x="460" y="739"/>
                  </a:cubicBezTo>
                  <a:cubicBezTo>
                    <a:pt x="669" y="739"/>
                    <a:pt x="845" y="422"/>
                    <a:pt x="852" y="33"/>
                  </a:cubicBezTo>
                  <a:cubicBezTo>
                    <a:pt x="852" y="15"/>
                    <a:pt x="867" y="0"/>
                    <a:pt x="885" y="0"/>
                  </a:cubicBezTo>
                  <a:cubicBezTo>
                    <a:pt x="885" y="0"/>
                    <a:pt x="885" y="0"/>
                    <a:pt x="886" y="0"/>
                  </a:cubicBezTo>
                  <a:cubicBezTo>
                    <a:pt x="904" y="1"/>
                    <a:pt x="919" y="16"/>
                    <a:pt x="918" y="34"/>
                  </a:cubicBezTo>
                  <a:cubicBezTo>
                    <a:pt x="911" y="467"/>
                    <a:pt x="709" y="805"/>
                    <a:pt x="460" y="805"/>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7" name="Freeform 157"/>
            <p:cNvSpPr/>
            <p:nvPr>
              <p:custDataLst>
                <p:tags r:id="rId174"/>
              </p:custDataLst>
            </p:nvPr>
          </p:nvSpPr>
          <p:spPr bwMode="gray">
            <a:xfrm>
              <a:off x="5534025" y="935038"/>
              <a:ext cx="325438" cy="166688"/>
            </a:xfrm>
            <a:custGeom>
              <a:avLst/>
              <a:gdLst>
                <a:gd name="T0" fmla="*/ 2147483646 w 775"/>
                <a:gd name="T1" fmla="*/ 2147483646 h 398"/>
                <a:gd name="T2" fmla="*/ 2147483646 w 775"/>
                <a:gd name="T3" fmla="*/ 2147483646 h 398"/>
                <a:gd name="T4" fmla="*/ 2147483646 w 775"/>
                <a:gd name="T5" fmla="*/ 2147483646 h 398"/>
                <a:gd name="T6" fmla="*/ 2147483646 w 775"/>
                <a:gd name="T7" fmla="*/ 2147483646 h 398"/>
                <a:gd name="T8" fmla="*/ 2147483646 w 775"/>
                <a:gd name="T9" fmla="*/ 2147483646 h 398"/>
                <a:gd name="T10" fmla="*/ 2147483646 w 775"/>
                <a:gd name="T11" fmla="*/ 2147483646 h 398"/>
                <a:gd name="T12" fmla="*/ 2147483646 w 775"/>
                <a:gd name="T13" fmla="*/ 2147483646 h 398"/>
                <a:gd name="T14" fmla="*/ 2147483646 w 775"/>
                <a:gd name="T15" fmla="*/ 0 h 398"/>
                <a:gd name="T16" fmla="*/ 2147483646 w 775"/>
                <a:gd name="T17" fmla="*/ 2147483646 h 398"/>
                <a:gd name="T18" fmla="*/ 2147483646 w 775"/>
                <a:gd name="T19" fmla="*/ 2147483646 h 398"/>
                <a:gd name="T20" fmla="*/ 2147483646 w 775"/>
                <a:gd name="T21" fmla="*/ 2147483646 h 3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5"/>
                <a:gd name="T34" fmla="*/ 0 h 398"/>
                <a:gd name="T35" fmla="*/ 775 w 775"/>
                <a:gd name="T36" fmla="*/ 398 h 3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5" h="398">
                  <a:moveTo>
                    <a:pt x="737" y="398"/>
                  </a:moveTo>
                  <a:lnTo>
                    <a:pt x="737" y="398"/>
                  </a:lnTo>
                  <a:cubicBezTo>
                    <a:pt x="724" y="398"/>
                    <a:pt x="711" y="390"/>
                    <a:pt x="706" y="377"/>
                  </a:cubicBezTo>
                  <a:cubicBezTo>
                    <a:pt x="631" y="182"/>
                    <a:pt x="512" y="66"/>
                    <a:pt x="386" y="66"/>
                  </a:cubicBezTo>
                  <a:cubicBezTo>
                    <a:pt x="262" y="66"/>
                    <a:pt x="143" y="179"/>
                    <a:pt x="69" y="368"/>
                  </a:cubicBezTo>
                  <a:cubicBezTo>
                    <a:pt x="62" y="385"/>
                    <a:pt x="43" y="393"/>
                    <a:pt x="26" y="386"/>
                  </a:cubicBezTo>
                  <a:cubicBezTo>
                    <a:pt x="9" y="380"/>
                    <a:pt x="0" y="360"/>
                    <a:pt x="7" y="343"/>
                  </a:cubicBezTo>
                  <a:cubicBezTo>
                    <a:pt x="92" y="128"/>
                    <a:pt x="233" y="0"/>
                    <a:pt x="386" y="0"/>
                  </a:cubicBezTo>
                  <a:cubicBezTo>
                    <a:pt x="540" y="0"/>
                    <a:pt x="683" y="132"/>
                    <a:pt x="768" y="353"/>
                  </a:cubicBezTo>
                  <a:cubicBezTo>
                    <a:pt x="775" y="370"/>
                    <a:pt x="766" y="390"/>
                    <a:pt x="749" y="396"/>
                  </a:cubicBezTo>
                  <a:cubicBezTo>
                    <a:pt x="745" y="398"/>
                    <a:pt x="741" y="398"/>
                    <a:pt x="737" y="398"/>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8" name="Freeform 158"/>
            <p:cNvSpPr/>
            <p:nvPr>
              <p:custDataLst>
                <p:tags r:id="rId175"/>
              </p:custDataLst>
            </p:nvPr>
          </p:nvSpPr>
          <p:spPr bwMode="gray">
            <a:xfrm>
              <a:off x="5362575" y="1265238"/>
              <a:ext cx="666750" cy="26988"/>
            </a:xfrm>
            <a:custGeom>
              <a:avLst/>
              <a:gdLst>
                <a:gd name="T0" fmla="*/ 2147483646 w 1590"/>
                <a:gd name="T1" fmla="*/ 2147483646 h 67"/>
                <a:gd name="T2" fmla="*/ 2147483646 w 1590"/>
                <a:gd name="T3" fmla="*/ 2147483646 h 67"/>
                <a:gd name="T4" fmla="*/ 2147483646 w 1590"/>
                <a:gd name="T5" fmla="*/ 2147483646 h 67"/>
                <a:gd name="T6" fmla="*/ 0 w 1590"/>
                <a:gd name="T7" fmla="*/ 2147483646 h 67"/>
                <a:gd name="T8" fmla="*/ 2147483646 w 1590"/>
                <a:gd name="T9" fmla="*/ 0 h 67"/>
                <a:gd name="T10" fmla="*/ 2147483646 w 1590"/>
                <a:gd name="T11" fmla="*/ 0 h 67"/>
                <a:gd name="T12" fmla="*/ 2147483646 w 1590"/>
                <a:gd name="T13" fmla="*/ 2147483646 h 67"/>
                <a:gd name="T14" fmla="*/ 2147483646 w 1590"/>
                <a:gd name="T15" fmla="*/ 2147483646 h 67"/>
                <a:gd name="T16" fmla="*/ 0 60000 65536"/>
                <a:gd name="T17" fmla="*/ 0 60000 65536"/>
                <a:gd name="T18" fmla="*/ 0 60000 65536"/>
                <a:gd name="T19" fmla="*/ 0 60000 65536"/>
                <a:gd name="T20" fmla="*/ 0 60000 65536"/>
                <a:gd name="T21" fmla="*/ 0 60000 65536"/>
                <a:gd name="T22" fmla="*/ 0 60000 65536"/>
                <a:gd name="T23" fmla="*/ 0 60000 65536"/>
                <a:gd name="T24" fmla="*/ 0 w 1590"/>
                <a:gd name="T25" fmla="*/ 0 h 67"/>
                <a:gd name="T26" fmla="*/ 1590 w 1590"/>
                <a:gd name="T27" fmla="*/ 67 h 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90" h="67">
                  <a:moveTo>
                    <a:pt x="1557" y="67"/>
                  </a:moveTo>
                  <a:lnTo>
                    <a:pt x="1557" y="67"/>
                  </a:lnTo>
                  <a:lnTo>
                    <a:pt x="33" y="67"/>
                  </a:lnTo>
                  <a:cubicBezTo>
                    <a:pt x="15" y="67"/>
                    <a:pt x="0" y="52"/>
                    <a:pt x="0" y="33"/>
                  </a:cubicBezTo>
                  <a:cubicBezTo>
                    <a:pt x="0" y="15"/>
                    <a:pt x="15" y="0"/>
                    <a:pt x="33" y="0"/>
                  </a:cubicBezTo>
                  <a:lnTo>
                    <a:pt x="1557" y="0"/>
                  </a:lnTo>
                  <a:cubicBezTo>
                    <a:pt x="1575" y="0"/>
                    <a:pt x="1590" y="15"/>
                    <a:pt x="1590" y="33"/>
                  </a:cubicBezTo>
                  <a:cubicBezTo>
                    <a:pt x="1590" y="52"/>
                    <a:pt x="1575" y="67"/>
                    <a:pt x="1557" y="67"/>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9" name="Freeform 159"/>
            <p:cNvSpPr/>
            <p:nvPr>
              <p:custDataLst>
                <p:tags r:id="rId176"/>
              </p:custDataLst>
            </p:nvPr>
          </p:nvSpPr>
          <p:spPr bwMode="gray">
            <a:xfrm>
              <a:off x="5681663" y="1265238"/>
              <a:ext cx="28575" cy="338138"/>
            </a:xfrm>
            <a:custGeom>
              <a:avLst/>
              <a:gdLst>
                <a:gd name="T0" fmla="*/ 2147483646 w 67"/>
                <a:gd name="T1" fmla="*/ 2147483646 h 805"/>
                <a:gd name="T2" fmla="*/ 2147483646 w 67"/>
                <a:gd name="T3" fmla="*/ 2147483646 h 805"/>
                <a:gd name="T4" fmla="*/ 0 w 67"/>
                <a:gd name="T5" fmla="*/ 2147483646 h 805"/>
                <a:gd name="T6" fmla="*/ 0 w 67"/>
                <a:gd name="T7" fmla="*/ 2147483646 h 805"/>
                <a:gd name="T8" fmla="*/ 2147483646 w 67"/>
                <a:gd name="T9" fmla="*/ 0 h 805"/>
                <a:gd name="T10" fmla="*/ 2147483646 w 67"/>
                <a:gd name="T11" fmla="*/ 2147483646 h 805"/>
                <a:gd name="T12" fmla="*/ 2147483646 w 67"/>
                <a:gd name="T13" fmla="*/ 2147483646 h 805"/>
                <a:gd name="T14" fmla="*/ 2147483646 w 67"/>
                <a:gd name="T15" fmla="*/ 2147483646 h 80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805"/>
                <a:gd name="T26" fmla="*/ 67 w 67"/>
                <a:gd name="T27" fmla="*/ 805 h 80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805">
                  <a:moveTo>
                    <a:pt x="34" y="805"/>
                  </a:moveTo>
                  <a:lnTo>
                    <a:pt x="34" y="805"/>
                  </a:lnTo>
                  <a:cubicBezTo>
                    <a:pt x="15" y="805"/>
                    <a:pt x="0" y="790"/>
                    <a:pt x="0" y="772"/>
                  </a:cubicBezTo>
                  <a:lnTo>
                    <a:pt x="0" y="34"/>
                  </a:lnTo>
                  <a:cubicBezTo>
                    <a:pt x="0" y="15"/>
                    <a:pt x="15" y="0"/>
                    <a:pt x="34" y="0"/>
                  </a:cubicBezTo>
                  <a:cubicBezTo>
                    <a:pt x="52" y="0"/>
                    <a:pt x="67" y="15"/>
                    <a:pt x="67" y="34"/>
                  </a:cubicBezTo>
                  <a:lnTo>
                    <a:pt x="67" y="772"/>
                  </a:lnTo>
                  <a:cubicBezTo>
                    <a:pt x="67" y="790"/>
                    <a:pt x="52" y="805"/>
                    <a:pt x="34" y="805"/>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0" name="Freeform 160"/>
            <p:cNvSpPr/>
            <p:nvPr>
              <p:custDataLst>
                <p:tags r:id="rId177"/>
              </p:custDataLst>
            </p:nvPr>
          </p:nvSpPr>
          <p:spPr bwMode="gray">
            <a:xfrm>
              <a:off x="5681663" y="935038"/>
              <a:ext cx="28575" cy="166688"/>
            </a:xfrm>
            <a:custGeom>
              <a:avLst/>
              <a:gdLst>
                <a:gd name="T0" fmla="*/ 2147483646 w 67"/>
                <a:gd name="T1" fmla="*/ 2147483646 h 398"/>
                <a:gd name="T2" fmla="*/ 2147483646 w 67"/>
                <a:gd name="T3" fmla="*/ 2147483646 h 398"/>
                <a:gd name="T4" fmla="*/ 0 w 67"/>
                <a:gd name="T5" fmla="*/ 2147483646 h 398"/>
                <a:gd name="T6" fmla="*/ 0 w 67"/>
                <a:gd name="T7" fmla="*/ 2147483646 h 398"/>
                <a:gd name="T8" fmla="*/ 2147483646 w 67"/>
                <a:gd name="T9" fmla="*/ 0 h 398"/>
                <a:gd name="T10" fmla="*/ 2147483646 w 67"/>
                <a:gd name="T11" fmla="*/ 2147483646 h 398"/>
                <a:gd name="T12" fmla="*/ 2147483646 w 67"/>
                <a:gd name="T13" fmla="*/ 2147483646 h 398"/>
                <a:gd name="T14" fmla="*/ 2147483646 w 67"/>
                <a:gd name="T15" fmla="*/ 2147483646 h 398"/>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398"/>
                <a:gd name="T26" fmla="*/ 67 w 67"/>
                <a:gd name="T27" fmla="*/ 398 h 3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398">
                  <a:moveTo>
                    <a:pt x="34" y="398"/>
                  </a:moveTo>
                  <a:lnTo>
                    <a:pt x="34" y="398"/>
                  </a:lnTo>
                  <a:cubicBezTo>
                    <a:pt x="15" y="398"/>
                    <a:pt x="0" y="383"/>
                    <a:pt x="0" y="365"/>
                  </a:cubicBezTo>
                  <a:lnTo>
                    <a:pt x="0" y="33"/>
                  </a:lnTo>
                  <a:cubicBezTo>
                    <a:pt x="0" y="14"/>
                    <a:pt x="15" y="0"/>
                    <a:pt x="34" y="0"/>
                  </a:cubicBezTo>
                  <a:cubicBezTo>
                    <a:pt x="52" y="0"/>
                    <a:pt x="67" y="14"/>
                    <a:pt x="67" y="33"/>
                  </a:cubicBezTo>
                  <a:lnTo>
                    <a:pt x="67" y="365"/>
                  </a:lnTo>
                  <a:cubicBezTo>
                    <a:pt x="67" y="383"/>
                    <a:pt x="52" y="398"/>
                    <a:pt x="34" y="398"/>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1" name="Freeform 161"/>
            <p:cNvSpPr/>
            <p:nvPr>
              <p:custDataLst>
                <p:tags r:id="rId178"/>
              </p:custDataLst>
            </p:nvPr>
          </p:nvSpPr>
          <p:spPr bwMode="gray">
            <a:xfrm>
              <a:off x="5418138" y="1074738"/>
              <a:ext cx="555625" cy="26988"/>
            </a:xfrm>
            <a:custGeom>
              <a:avLst/>
              <a:gdLst>
                <a:gd name="T0" fmla="*/ 2147483646 w 1325"/>
                <a:gd name="T1" fmla="*/ 2147483646 h 66"/>
                <a:gd name="T2" fmla="*/ 2147483646 w 1325"/>
                <a:gd name="T3" fmla="*/ 2147483646 h 66"/>
                <a:gd name="T4" fmla="*/ 2147483646 w 1325"/>
                <a:gd name="T5" fmla="*/ 2147483646 h 66"/>
                <a:gd name="T6" fmla="*/ 0 w 1325"/>
                <a:gd name="T7" fmla="*/ 2147483646 h 66"/>
                <a:gd name="T8" fmla="*/ 2147483646 w 1325"/>
                <a:gd name="T9" fmla="*/ 0 h 66"/>
                <a:gd name="T10" fmla="*/ 2147483646 w 1325"/>
                <a:gd name="T11" fmla="*/ 0 h 66"/>
                <a:gd name="T12" fmla="*/ 2147483646 w 1325"/>
                <a:gd name="T13" fmla="*/ 2147483646 h 66"/>
                <a:gd name="T14" fmla="*/ 2147483646 w 1325"/>
                <a:gd name="T15" fmla="*/ 2147483646 h 66"/>
                <a:gd name="T16" fmla="*/ 0 60000 65536"/>
                <a:gd name="T17" fmla="*/ 0 60000 65536"/>
                <a:gd name="T18" fmla="*/ 0 60000 65536"/>
                <a:gd name="T19" fmla="*/ 0 60000 65536"/>
                <a:gd name="T20" fmla="*/ 0 60000 65536"/>
                <a:gd name="T21" fmla="*/ 0 60000 65536"/>
                <a:gd name="T22" fmla="*/ 0 60000 65536"/>
                <a:gd name="T23" fmla="*/ 0 60000 65536"/>
                <a:gd name="T24" fmla="*/ 0 w 1325"/>
                <a:gd name="T25" fmla="*/ 0 h 66"/>
                <a:gd name="T26" fmla="*/ 1325 w 1325"/>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5" h="66">
                  <a:moveTo>
                    <a:pt x="1292" y="66"/>
                  </a:moveTo>
                  <a:lnTo>
                    <a:pt x="1292" y="66"/>
                  </a:lnTo>
                  <a:lnTo>
                    <a:pt x="33" y="66"/>
                  </a:lnTo>
                  <a:cubicBezTo>
                    <a:pt x="15" y="66"/>
                    <a:pt x="0" y="51"/>
                    <a:pt x="0" y="33"/>
                  </a:cubicBezTo>
                  <a:cubicBezTo>
                    <a:pt x="0" y="15"/>
                    <a:pt x="15" y="0"/>
                    <a:pt x="33" y="0"/>
                  </a:cubicBezTo>
                  <a:lnTo>
                    <a:pt x="1292" y="0"/>
                  </a:lnTo>
                  <a:cubicBezTo>
                    <a:pt x="1310" y="0"/>
                    <a:pt x="1325" y="15"/>
                    <a:pt x="1325" y="33"/>
                  </a:cubicBezTo>
                  <a:cubicBezTo>
                    <a:pt x="1325" y="51"/>
                    <a:pt x="1310" y="66"/>
                    <a:pt x="1292" y="66"/>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2" name="Freeform 162"/>
            <p:cNvSpPr/>
            <p:nvPr>
              <p:custDataLst>
                <p:tags r:id="rId179"/>
              </p:custDataLst>
            </p:nvPr>
          </p:nvSpPr>
          <p:spPr bwMode="gray">
            <a:xfrm>
              <a:off x="5418138" y="1436688"/>
              <a:ext cx="555625" cy="26988"/>
            </a:xfrm>
            <a:custGeom>
              <a:avLst/>
              <a:gdLst>
                <a:gd name="T0" fmla="*/ 2147483646 w 1325"/>
                <a:gd name="T1" fmla="*/ 2147483646 h 66"/>
                <a:gd name="T2" fmla="*/ 2147483646 w 1325"/>
                <a:gd name="T3" fmla="*/ 2147483646 h 66"/>
                <a:gd name="T4" fmla="*/ 2147483646 w 1325"/>
                <a:gd name="T5" fmla="*/ 2147483646 h 66"/>
                <a:gd name="T6" fmla="*/ 0 w 1325"/>
                <a:gd name="T7" fmla="*/ 2147483646 h 66"/>
                <a:gd name="T8" fmla="*/ 2147483646 w 1325"/>
                <a:gd name="T9" fmla="*/ 0 h 66"/>
                <a:gd name="T10" fmla="*/ 2147483646 w 1325"/>
                <a:gd name="T11" fmla="*/ 0 h 66"/>
                <a:gd name="T12" fmla="*/ 2147483646 w 1325"/>
                <a:gd name="T13" fmla="*/ 2147483646 h 66"/>
                <a:gd name="T14" fmla="*/ 2147483646 w 1325"/>
                <a:gd name="T15" fmla="*/ 2147483646 h 66"/>
                <a:gd name="T16" fmla="*/ 0 60000 65536"/>
                <a:gd name="T17" fmla="*/ 0 60000 65536"/>
                <a:gd name="T18" fmla="*/ 0 60000 65536"/>
                <a:gd name="T19" fmla="*/ 0 60000 65536"/>
                <a:gd name="T20" fmla="*/ 0 60000 65536"/>
                <a:gd name="T21" fmla="*/ 0 60000 65536"/>
                <a:gd name="T22" fmla="*/ 0 60000 65536"/>
                <a:gd name="T23" fmla="*/ 0 60000 65536"/>
                <a:gd name="T24" fmla="*/ 0 w 1325"/>
                <a:gd name="T25" fmla="*/ 0 h 66"/>
                <a:gd name="T26" fmla="*/ 1325 w 1325"/>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25" h="66">
                  <a:moveTo>
                    <a:pt x="1292" y="66"/>
                  </a:moveTo>
                  <a:lnTo>
                    <a:pt x="1292" y="66"/>
                  </a:lnTo>
                  <a:lnTo>
                    <a:pt x="33" y="66"/>
                  </a:lnTo>
                  <a:cubicBezTo>
                    <a:pt x="15" y="66"/>
                    <a:pt x="0" y="52"/>
                    <a:pt x="0" y="33"/>
                  </a:cubicBezTo>
                  <a:cubicBezTo>
                    <a:pt x="0" y="15"/>
                    <a:pt x="15" y="0"/>
                    <a:pt x="33" y="0"/>
                  </a:cubicBezTo>
                  <a:lnTo>
                    <a:pt x="1292" y="0"/>
                  </a:lnTo>
                  <a:cubicBezTo>
                    <a:pt x="1310" y="0"/>
                    <a:pt x="1325" y="15"/>
                    <a:pt x="1325" y="33"/>
                  </a:cubicBezTo>
                  <a:cubicBezTo>
                    <a:pt x="1325" y="52"/>
                    <a:pt x="1310" y="66"/>
                    <a:pt x="1292" y="66"/>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3" name="Freeform 163"/>
            <p:cNvSpPr/>
            <p:nvPr>
              <p:custDataLst>
                <p:tags r:id="rId180"/>
              </p:custDataLst>
            </p:nvPr>
          </p:nvSpPr>
          <p:spPr bwMode="gray">
            <a:xfrm>
              <a:off x="5462588" y="1130301"/>
              <a:ext cx="155575" cy="109538"/>
            </a:xfrm>
            <a:custGeom>
              <a:avLst/>
              <a:gdLst>
                <a:gd name="T0" fmla="*/ 2147483646 w 370"/>
                <a:gd name="T1" fmla="*/ 2147483646 h 262"/>
                <a:gd name="T2" fmla="*/ 2147483646 w 370"/>
                <a:gd name="T3" fmla="*/ 2147483646 h 262"/>
                <a:gd name="T4" fmla="*/ 2147483646 w 370"/>
                <a:gd name="T5" fmla="*/ 0 h 262"/>
                <a:gd name="T6" fmla="*/ 2147483646 w 370"/>
                <a:gd name="T7" fmla="*/ 0 h 262"/>
                <a:gd name="T8" fmla="*/ 2147483646 w 370"/>
                <a:gd name="T9" fmla="*/ 2147483646 h 262"/>
                <a:gd name="T10" fmla="*/ 2147483646 w 370"/>
                <a:gd name="T11" fmla="*/ 0 h 262"/>
                <a:gd name="T12" fmla="*/ 0 w 370"/>
                <a:gd name="T13" fmla="*/ 0 h 262"/>
                <a:gd name="T14" fmla="*/ 2147483646 w 370"/>
                <a:gd name="T15" fmla="*/ 2147483646 h 262"/>
                <a:gd name="T16" fmla="*/ 2147483646 w 370"/>
                <a:gd name="T17" fmla="*/ 2147483646 h 262"/>
                <a:gd name="T18" fmla="*/ 2147483646 w 370"/>
                <a:gd name="T19" fmla="*/ 2147483646 h 262"/>
                <a:gd name="T20" fmla="*/ 2147483646 w 370"/>
                <a:gd name="T21" fmla="*/ 2147483646 h 262"/>
                <a:gd name="T22" fmla="*/ 2147483646 w 370"/>
                <a:gd name="T23" fmla="*/ 2147483646 h 262"/>
                <a:gd name="T24" fmla="*/ 2147483646 w 370"/>
                <a:gd name="T25" fmla="*/ 0 h 262"/>
                <a:gd name="T26" fmla="*/ 2147483646 w 370"/>
                <a:gd name="T27" fmla="*/ 0 h 262"/>
                <a:gd name="T28" fmla="*/ 2147483646 w 370"/>
                <a:gd name="T29" fmla="*/ 2147483646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0"/>
                <a:gd name="T46" fmla="*/ 0 h 262"/>
                <a:gd name="T47" fmla="*/ 370 w 370"/>
                <a:gd name="T48" fmla="*/ 262 h 2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0" h="262">
                  <a:moveTo>
                    <a:pt x="261" y="154"/>
                  </a:moveTo>
                  <a:lnTo>
                    <a:pt x="261" y="154"/>
                  </a:lnTo>
                  <a:lnTo>
                    <a:pt x="217" y="0"/>
                  </a:lnTo>
                  <a:lnTo>
                    <a:pt x="158" y="0"/>
                  </a:lnTo>
                  <a:lnTo>
                    <a:pt x="113" y="154"/>
                  </a:lnTo>
                  <a:lnTo>
                    <a:pt x="72" y="0"/>
                  </a:lnTo>
                  <a:lnTo>
                    <a:pt x="0" y="0"/>
                  </a:lnTo>
                  <a:lnTo>
                    <a:pt x="79" y="262"/>
                  </a:lnTo>
                  <a:lnTo>
                    <a:pt x="141" y="262"/>
                  </a:lnTo>
                  <a:lnTo>
                    <a:pt x="186" y="114"/>
                  </a:lnTo>
                  <a:lnTo>
                    <a:pt x="228" y="262"/>
                  </a:lnTo>
                  <a:lnTo>
                    <a:pt x="292" y="262"/>
                  </a:lnTo>
                  <a:lnTo>
                    <a:pt x="370" y="0"/>
                  </a:lnTo>
                  <a:lnTo>
                    <a:pt x="301" y="0"/>
                  </a:lnTo>
                  <a:lnTo>
                    <a:pt x="261" y="154"/>
                  </a:ln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4" name="Freeform 164"/>
            <p:cNvSpPr/>
            <p:nvPr>
              <p:custDataLst>
                <p:tags r:id="rId181"/>
              </p:custDataLst>
            </p:nvPr>
          </p:nvSpPr>
          <p:spPr bwMode="gray">
            <a:xfrm>
              <a:off x="5624513" y="1130301"/>
              <a:ext cx="155575" cy="109538"/>
            </a:xfrm>
            <a:custGeom>
              <a:avLst/>
              <a:gdLst>
                <a:gd name="T0" fmla="*/ 2147483646 w 370"/>
                <a:gd name="T1" fmla="*/ 2147483646 h 262"/>
                <a:gd name="T2" fmla="*/ 2147483646 w 370"/>
                <a:gd name="T3" fmla="*/ 2147483646 h 262"/>
                <a:gd name="T4" fmla="*/ 2147483646 w 370"/>
                <a:gd name="T5" fmla="*/ 0 h 262"/>
                <a:gd name="T6" fmla="*/ 2147483646 w 370"/>
                <a:gd name="T7" fmla="*/ 0 h 262"/>
                <a:gd name="T8" fmla="*/ 2147483646 w 370"/>
                <a:gd name="T9" fmla="*/ 2147483646 h 262"/>
                <a:gd name="T10" fmla="*/ 2147483646 w 370"/>
                <a:gd name="T11" fmla="*/ 0 h 262"/>
                <a:gd name="T12" fmla="*/ 0 w 370"/>
                <a:gd name="T13" fmla="*/ 0 h 262"/>
                <a:gd name="T14" fmla="*/ 2147483646 w 370"/>
                <a:gd name="T15" fmla="*/ 2147483646 h 262"/>
                <a:gd name="T16" fmla="*/ 2147483646 w 370"/>
                <a:gd name="T17" fmla="*/ 2147483646 h 262"/>
                <a:gd name="T18" fmla="*/ 2147483646 w 370"/>
                <a:gd name="T19" fmla="*/ 2147483646 h 262"/>
                <a:gd name="T20" fmla="*/ 2147483646 w 370"/>
                <a:gd name="T21" fmla="*/ 2147483646 h 262"/>
                <a:gd name="T22" fmla="*/ 2147483646 w 370"/>
                <a:gd name="T23" fmla="*/ 2147483646 h 262"/>
                <a:gd name="T24" fmla="*/ 2147483646 w 370"/>
                <a:gd name="T25" fmla="*/ 0 h 262"/>
                <a:gd name="T26" fmla="*/ 2147483646 w 370"/>
                <a:gd name="T27" fmla="*/ 0 h 262"/>
                <a:gd name="T28" fmla="*/ 2147483646 w 370"/>
                <a:gd name="T29" fmla="*/ 2147483646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0"/>
                <a:gd name="T46" fmla="*/ 0 h 262"/>
                <a:gd name="T47" fmla="*/ 370 w 370"/>
                <a:gd name="T48" fmla="*/ 262 h 2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0" h="262">
                  <a:moveTo>
                    <a:pt x="261" y="154"/>
                  </a:moveTo>
                  <a:lnTo>
                    <a:pt x="261" y="154"/>
                  </a:lnTo>
                  <a:lnTo>
                    <a:pt x="218" y="0"/>
                  </a:lnTo>
                  <a:lnTo>
                    <a:pt x="159" y="0"/>
                  </a:lnTo>
                  <a:lnTo>
                    <a:pt x="114" y="154"/>
                  </a:lnTo>
                  <a:lnTo>
                    <a:pt x="72" y="0"/>
                  </a:lnTo>
                  <a:lnTo>
                    <a:pt x="0" y="0"/>
                  </a:lnTo>
                  <a:lnTo>
                    <a:pt x="79" y="262"/>
                  </a:lnTo>
                  <a:lnTo>
                    <a:pt x="142" y="262"/>
                  </a:lnTo>
                  <a:lnTo>
                    <a:pt x="187" y="114"/>
                  </a:lnTo>
                  <a:lnTo>
                    <a:pt x="228" y="262"/>
                  </a:lnTo>
                  <a:lnTo>
                    <a:pt x="292" y="262"/>
                  </a:lnTo>
                  <a:lnTo>
                    <a:pt x="370" y="0"/>
                  </a:lnTo>
                  <a:lnTo>
                    <a:pt x="302" y="0"/>
                  </a:lnTo>
                  <a:lnTo>
                    <a:pt x="261" y="154"/>
                  </a:ln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5" name="Freeform 165"/>
            <p:cNvSpPr/>
            <p:nvPr>
              <p:custDataLst>
                <p:tags r:id="rId182"/>
              </p:custDataLst>
            </p:nvPr>
          </p:nvSpPr>
          <p:spPr bwMode="gray">
            <a:xfrm>
              <a:off x="5786438" y="1130301"/>
              <a:ext cx="155575" cy="109538"/>
            </a:xfrm>
            <a:custGeom>
              <a:avLst/>
              <a:gdLst>
                <a:gd name="T0" fmla="*/ 2147483646 w 370"/>
                <a:gd name="T1" fmla="*/ 0 h 262"/>
                <a:gd name="T2" fmla="*/ 2147483646 w 370"/>
                <a:gd name="T3" fmla="*/ 0 h 262"/>
                <a:gd name="T4" fmla="*/ 2147483646 w 370"/>
                <a:gd name="T5" fmla="*/ 2147483646 h 262"/>
                <a:gd name="T6" fmla="*/ 2147483646 w 370"/>
                <a:gd name="T7" fmla="*/ 0 h 262"/>
                <a:gd name="T8" fmla="*/ 2147483646 w 370"/>
                <a:gd name="T9" fmla="*/ 0 h 262"/>
                <a:gd name="T10" fmla="*/ 2147483646 w 370"/>
                <a:gd name="T11" fmla="*/ 2147483646 h 262"/>
                <a:gd name="T12" fmla="*/ 2147483646 w 370"/>
                <a:gd name="T13" fmla="*/ 0 h 262"/>
                <a:gd name="T14" fmla="*/ 0 w 370"/>
                <a:gd name="T15" fmla="*/ 0 h 262"/>
                <a:gd name="T16" fmla="*/ 2147483646 w 370"/>
                <a:gd name="T17" fmla="*/ 2147483646 h 262"/>
                <a:gd name="T18" fmla="*/ 2147483646 w 370"/>
                <a:gd name="T19" fmla="*/ 2147483646 h 262"/>
                <a:gd name="T20" fmla="*/ 2147483646 w 370"/>
                <a:gd name="T21" fmla="*/ 2147483646 h 262"/>
                <a:gd name="T22" fmla="*/ 2147483646 w 370"/>
                <a:gd name="T23" fmla="*/ 2147483646 h 262"/>
                <a:gd name="T24" fmla="*/ 2147483646 w 370"/>
                <a:gd name="T25" fmla="*/ 2147483646 h 262"/>
                <a:gd name="T26" fmla="*/ 2147483646 w 370"/>
                <a:gd name="T27" fmla="*/ 0 h 262"/>
                <a:gd name="T28" fmla="*/ 2147483646 w 370"/>
                <a:gd name="T29" fmla="*/ 0 h 2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0"/>
                <a:gd name="T46" fmla="*/ 0 h 262"/>
                <a:gd name="T47" fmla="*/ 370 w 370"/>
                <a:gd name="T48" fmla="*/ 262 h 26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0" h="262">
                  <a:moveTo>
                    <a:pt x="301" y="0"/>
                  </a:moveTo>
                  <a:lnTo>
                    <a:pt x="301" y="0"/>
                  </a:lnTo>
                  <a:lnTo>
                    <a:pt x="261" y="154"/>
                  </a:lnTo>
                  <a:lnTo>
                    <a:pt x="217" y="0"/>
                  </a:lnTo>
                  <a:lnTo>
                    <a:pt x="158" y="0"/>
                  </a:lnTo>
                  <a:lnTo>
                    <a:pt x="113" y="154"/>
                  </a:lnTo>
                  <a:lnTo>
                    <a:pt x="71" y="0"/>
                  </a:lnTo>
                  <a:lnTo>
                    <a:pt x="0" y="0"/>
                  </a:lnTo>
                  <a:lnTo>
                    <a:pt x="79" y="262"/>
                  </a:lnTo>
                  <a:lnTo>
                    <a:pt x="141" y="262"/>
                  </a:lnTo>
                  <a:lnTo>
                    <a:pt x="186" y="114"/>
                  </a:lnTo>
                  <a:lnTo>
                    <a:pt x="228" y="262"/>
                  </a:lnTo>
                  <a:lnTo>
                    <a:pt x="291" y="262"/>
                  </a:lnTo>
                  <a:lnTo>
                    <a:pt x="370" y="0"/>
                  </a:lnTo>
                  <a:lnTo>
                    <a:pt x="301" y="0"/>
                  </a:ln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6" name="Freeform 166"/>
            <p:cNvSpPr/>
            <p:nvPr>
              <p:custDataLst>
                <p:tags r:id="rId183"/>
              </p:custDataLst>
            </p:nvPr>
          </p:nvSpPr>
          <p:spPr bwMode="gray">
            <a:xfrm>
              <a:off x="5861050" y="1484313"/>
              <a:ext cx="65088" cy="63500"/>
            </a:xfrm>
            <a:custGeom>
              <a:avLst/>
              <a:gdLst>
                <a:gd name="T0" fmla="*/ 2147483646 w 154"/>
                <a:gd name="T1" fmla="*/ 2147483646 h 154"/>
                <a:gd name="T2" fmla="*/ 2147483646 w 154"/>
                <a:gd name="T3" fmla="*/ 2147483646 h 154"/>
                <a:gd name="T4" fmla="*/ 2147483646 w 154"/>
                <a:gd name="T5" fmla="*/ 2147483646 h 154"/>
                <a:gd name="T6" fmla="*/ 2147483646 w 154"/>
                <a:gd name="T7" fmla="*/ 2147483646 h 154"/>
                <a:gd name="T8" fmla="*/ 2147483646 w 154"/>
                <a:gd name="T9" fmla="*/ 2147483646 h 154"/>
                <a:gd name="T10" fmla="*/ 2147483646 w 154"/>
                <a:gd name="T11" fmla="*/ 2147483646 h 154"/>
                <a:gd name="T12" fmla="*/ 0 60000 65536"/>
                <a:gd name="T13" fmla="*/ 0 60000 65536"/>
                <a:gd name="T14" fmla="*/ 0 60000 65536"/>
                <a:gd name="T15" fmla="*/ 0 60000 65536"/>
                <a:gd name="T16" fmla="*/ 0 60000 65536"/>
                <a:gd name="T17" fmla="*/ 0 60000 65536"/>
                <a:gd name="T18" fmla="*/ 0 w 154"/>
                <a:gd name="T19" fmla="*/ 0 h 154"/>
                <a:gd name="T20" fmla="*/ 154 w 154"/>
                <a:gd name="T21" fmla="*/ 154 h 154"/>
              </a:gdLst>
              <a:ahLst/>
              <a:cxnLst>
                <a:cxn ang="T12">
                  <a:pos x="T0" y="T1"/>
                </a:cxn>
                <a:cxn ang="T13">
                  <a:pos x="T2" y="T3"/>
                </a:cxn>
                <a:cxn ang="T14">
                  <a:pos x="T4" y="T5"/>
                </a:cxn>
                <a:cxn ang="T15">
                  <a:pos x="T6" y="T7"/>
                </a:cxn>
                <a:cxn ang="T16">
                  <a:pos x="T8" y="T9"/>
                </a:cxn>
                <a:cxn ang="T17">
                  <a:pos x="T10" y="T11"/>
                </a:cxn>
              </a:cxnLst>
              <a:rect l="T18" t="T19" r="T20" b="T21"/>
              <a:pathLst>
                <a:path w="154" h="154">
                  <a:moveTo>
                    <a:pt x="124" y="128"/>
                  </a:moveTo>
                  <a:lnTo>
                    <a:pt x="124" y="128"/>
                  </a:lnTo>
                  <a:cubicBezTo>
                    <a:pt x="96" y="154"/>
                    <a:pt x="52" y="152"/>
                    <a:pt x="26" y="124"/>
                  </a:cubicBezTo>
                  <a:cubicBezTo>
                    <a:pt x="0" y="96"/>
                    <a:pt x="2" y="53"/>
                    <a:pt x="30" y="26"/>
                  </a:cubicBezTo>
                  <a:cubicBezTo>
                    <a:pt x="58" y="0"/>
                    <a:pt x="102" y="2"/>
                    <a:pt x="128" y="30"/>
                  </a:cubicBezTo>
                  <a:cubicBezTo>
                    <a:pt x="154" y="58"/>
                    <a:pt x="152" y="102"/>
                    <a:pt x="124" y="128"/>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7" name="Freeform 167"/>
            <p:cNvSpPr/>
            <p:nvPr>
              <p:custDataLst>
                <p:tags r:id="rId184"/>
              </p:custDataLst>
            </p:nvPr>
          </p:nvSpPr>
          <p:spPr bwMode="gray">
            <a:xfrm>
              <a:off x="5927725" y="1422401"/>
              <a:ext cx="63500" cy="65088"/>
            </a:xfrm>
            <a:custGeom>
              <a:avLst/>
              <a:gdLst>
                <a:gd name="T0" fmla="*/ 2147483646 w 154"/>
                <a:gd name="T1" fmla="*/ 2147483646 h 155"/>
                <a:gd name="T2" fmla="*/ 2147483646 w 154"/>
                <a:gd name="T3" fmla="*/ 2147483646 h 155"/>
                <a:gd name="T4" fmla="*/ 2147483646 w 154"/>
                <a:gd name="T5" fmla="*/ 2147483646 h 155"/>
                <a:gd name="T6" fmla="*/ 2147483646 w 154"/>
                <a:gd name="T7" fmla="*/ 2147483646 h 155"/>
                <a:gd name="T8" fmla="*/ 2147483646 w 154"/>
                <a:gd name="T9" fmla="*/ 2147483646 h 155"/>
                <a:gd name="T10" fmla="*/ 2147483646 w 154"/>
                <a:gd name="T11" fmla="*/ 2147483646 h 155"/>
                <a:gd name="T12" fmla="*/ 0 60000 65536"/>
                <a:gd name="T13" fmla="*/ 0 60000 65536"/>
                <a:gd name="T14" fmla="*/ 0 60000 65536"/>
                <a:gd name="T15" fmla="*/ 0 60000 65536"/>
                <a:gd name="T16" fmla="*/ 0 60000 65536"/>
                <a:gd name="T17" fmla="*/ 0 60000 65536"/>
                <a:gd name="T18" fmla="*/ 0 w 154"/>
                <a:gd name="T19" fmla="*/ 0 h 155"/>
                <a:gd name="T20" fmla="*/ 154 w 154"/>
                <a:gd name="T21" fmla="*/ 155 h 155"/>
              </a:gdLst>
              <a:ahLst/>
              <a:cxnLst>
                <a:cxn ang="T12">
                  <a:pos x="T0" y="T1"/>
                </a:cxn>
                <a:cxn ang="T13">
                  <a:pos x="T2" y="T3"/>
                </a:cxn>
                <a:cxn ang="T14">
                  <a:pos x="T4" y="T5"/>
                </a:cxn>
                <a:cxn ang="T15">
                  <a:pos x="T6" y="T7"/>
                </a:cxn>
                <a:cxn ang="T16">
                  <a:pos x="T8" y="T9"/>
                </a:cxn>
                <a:cxn ang="T17">
                  <a:pos x="T10" y="T11"/>
                </a:cxn>
              </a:cxnLst>
              <a:rect l="T18" t="T19" r="T20" b="T21"/>
              <a:pathLst>
                <a:path w="154" h="155">
                  <a:moveTo>
                    <a:pt x="125" y="128"/>
                  </a:moveTo>
                  <a:lnTo>
                    <a:pt x="125" y="128"/>
                  </a:lnTo>
                  <a:cubicBezTo>
                    <a:pt x="96" y="155"/>
                    <a:pt x="52" y="153"/>
                    <a:pt x="26" y="125"/>
                  </a:cubicBezTo>
                  <a:cubicBezTo>
                    <a:pt x="0" y="96"/>
                    <a:pt x="2" y="53"/>
                    <a:pt x="30" y="26"/>
                  </a:cubicBezTo>
                  <a:cubicBezTo>
                    <a:pt x="58" y="0"/>
                    <a:pt x="102" y="2"/>
                    <a:pt x="128" y="30"/>
                  </a:cubicBezTo>
                  <a:cubicBezTo>
                    <a:pt x="154" y="58"/>
                    <a:pt x="153" y="102"/>
                    <a:pt x="125" y="128"/>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pic>
        <p:nvPicPr>
          <p:cNvPr id="1028" name="图片 1"/>
          <p:cNvPicPr>
            <a:picLocks noChangeAspect="1"/>
          </p:cNvPicPr>
          <p:nvPr>
            <p:custDataLst>
              <p:tags r:id="rId163"/>
            </p:custDataLst>
          </p:nvPr>
        </p:nvPicPr>
        <p:blipFill>
          <a:blip r:embed="rId553">
            <a:extLst>
              <a:ext uri="{28A0092B-C50C-407E-A947-70E740481C1C}">
                <a14:useLocalDpi xmlns:a14="http://schemas.microsoft.com/office/drawing/2010/main" val="0"/>
              </a:ext>
            </a:extLst>
          </a:blip>
          <a:stretch>
            <a:fillRect/>
          </a:stretch>
        </p:blipFill>
        <p:spPr bwMode="gray">
          <a:xfrm>
            <a:off x="5455850" y="2523090"/>
            <a:ext cx="1848531" cy="3500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35" name="组合 330"/>
          <p:cNvGrpSpPr>
            <a:grpSpLocks noChangeAspect="1"/>
          </p:cNvGrpSpPr>
          <p:nvPr>
            <p:custDataLst>
              <p:tags r:id="rId164"/>
            </p:custDataLst>
          </p:nvPr>
        </p:nvGrpSpPr>
        <p:grpSpPr bwMode="gray">
          <a:xfrm>
            <a:off x="3183941" y="1547965"/>
            <a:ext cx="384837" cy="240523"/>
            <a:chOff x="4137025" y="3921126"/>
            <a:chExt cx="735013" cy="461962"/>
          </a:xfrm>
          <a:solidFill>
            <a:srgbClr val="1AABE1"/>
          </a:solidFill>
        </p:grpSpPr>
        <p:sp>
          <p:nvSpPr>
            <p:cNvPr id="1036" name="Freeform 35"/>
            <p:cNvSpPr>
              <a:spLocks noEditPoints="1"/>
            </p:cNvSpPr>
            <p:nvPr>
              <p:custDataLst>
                <p:tags r:id="rId167"/>
              </p:custDataLst>
            </p:nvPr>
          </p:nvSpPr>
          <p:spPr bwMode="gray">
            <a:xfrm>
              <a:off x="4275138" y="4084638"/>
              <a:ext cx="246063" cy="246063"/>
            </a:xfrm>
            <a:custGeom>
              <a:avLst/>
              <a:gdLst>
                <a:gd name="T0" fmla="*/ 2147483646 w 587"/>
                <a:gd name="T1" fmla="*/ 2147483646 h 587"/>
                <a:gd name="T2" fmla="*/ 2147483646 w 587"/>
                <a:gd name="T3" fmla="*/ 2147483646 h 587"/>
                <a:gd name="T4" fmla="*/ 2147483646 w 587"/>
                <a:gd name="T5" fmla="*/ 2147483646 h 587"/>
                <a:gd name="T6" fmla="*/ 2147483646 w 587"/>
                <a:gd name="T7" fmla="*/ 2147483646 h 587"/>
                <a:gd name="T8" fmla="*/ 2147483646 w 587"/>
                <a:gd name="T9" fmla="*/ 2147483646 h 587"/>
                <a:gd name="T10" fmla="*/ 2147483646 w 587"/>
                <a:gd name="T11" fmla="*/ 2147483646 h 587"/>
                <a:gd name="T12" fmla="*/ 2147483646 w 587"/>
                <a:gd name="T13" fmla="*/ 2147483646 h 587"/>
                <a:gd name="T14" fmla="*/ 2147483646 w 587"/>
                <a:gd name="T15" fmla="*/ 2147483646 h 587"/>
                <a:gd name="T16" fmla="*/ 2147483646 w 587"/>
                <a:gd name="T17" fmla="*/ 2147483646 h 587"/>
                <a:gd name="T18" fmla="*/ 2147483646 w 587"/>
                <a:gd name="T19" fmla="*/ 2147483646 h 587"/>
                <a:gd name="T20" fmla="*/ 2147483646 w 587"/>
                <a:gd name="T21" fmla="*/ 2147483646 h 587"/>
                <a:gd name="T22" fmla="*/ 2147483646 w 587"/>
                <a:gd name="T23" fmla="*/ 0 h 587"/>
                <a:gd name="T24" fmla="*/ 2147483646 w 587"/>
                <a:gd name="T25" fmla="*/ 0 h 587"/>
                <a:gd name="T26" fmla="*/ 2147483646 w 587"/>
                <a:gd name="T27" fmla="*/ 2147483646 h 587"/>
                <a:gd name="T28" fmla="*/ 2147483646 w 587"/>
                <a:gd name="T29" fmla="*/ 2147483646 h 587"/>
                <a:gd name="T30" fmla="*/ 2147483646 w 587"/>
                <a:gd name="T31" fmla="*/ 2147483646 h 587"/>
                <a:gd name="T32" fmla="*/ 2147483646 w 587"/>
                <a:gd name="T33" fmla="*/ 2147483646 h 587"/>
                <a:gd name="T34" fmla="*/ 2147483646 w 587"/>
                <a:gd name="T35" fmla="*/ 2147483646 h 587"/>
                <a:gd name="T36" fmla="*/ 2147483646 w 587"/>
                <a:gd name="T37" fmla="*/ 2147483646 h 587"/>
                <a:gd name="T38" fmla="*/ 2147483646 w 587"/>
                <a:gd name="T39" fmla="*/ 2147483646 h 587"/>
                <a:gd name="T40" fmla="*/ 2147483646 w 587"/>
                <a:gd name="T41" fmla="*/ 2147483646 h 587"/>
                <a:gd name="T42" fmla="*/ 2147483646 w 587"/>
                <a:gd name="T43" fmla="*/ 2147483646 h 587"/>
                <a:gd name="T44" fmla="*/ 2147483646 w 587"/>
                <a:gd name="T45" fmla="*/ 2147483646 h 587"/>
                <a:gd name="T46" fmla="*/ 0 w 587"/>
                <a:gd name="T47" fmla="*/ 2147483646 h 587"/>
                <a:gd name="T48" fmla="*/ 0 w 587"/>
                <a:gd name="T49" fmla="*/ 2147483646 h 587"/>
                <a:gd name="T50" fmla="*/ 2147483646 w 587"/>
                <a:gd name="T51" fmla="*/ 2147483646 h 587"/>
                <a:gd name="T52" fmla="*/ 2147483646 w 587"/>
                <a:gd name="T53" fmla="*/ 2147483646 h 587"/>
                <a:gd name="T54" fmla="*/ 2147483646 w 587"/>
                <a:gd name="T55" fmla="*/ 2147483646 h 587"/>
                <a:gd name="T56" fmla="*/ 2147483646 w 587"/>
                <a:gd name="T57" fmla="*/ 2147483646 h 587"/>
                <a:gd name="T58" fmla="*/ 2147483646 w 587"/>
                <a:gd name="T59" fmla="*/ 2147483646 h 587"/>
                <a:gd name="T60" fmla="*/ 2147483646 w 587"/>
                <a:gd name="T61" fmla="*/ 2147483646 h 587"/>
                <a:gd name="T62" fmla="*/ 2147483646 w 587"/>
                <a:gd name="T63" fmla="*/ 2147483646 h 587"/>
                <a:gd name="T64" fmla="*/ 2147483646 w 587"/>
                <a:gd name="T65" fmla="*/ 2147483646 h 587"/>
                <a:gd name="T66" fmla="*/ 2147483646 w 587"/>
                <a:gd name="T67" fmla="*/ 2147483646 h 587"/>
                <a:gd name="T68" fmla="*/ 2147483646 w 587"/>
                <a:gd name="T69" fmla="*/ 2147483646 h 587"/>
                <a:gd name="T70" fmla="*/ 2147483646 w 587"/>
                <a:gd name="T71" fmla="*/ 2147483646 h 587"/>
                <a:gd name="T72" fmla="*/ 2147483646 w 587"/>
                <a:gd name="T73" fmla="*/ 2147483646 h 587"/>
                <a:gd name="T74" fmla="*/ 2147483646 w 587"/>
                <a:gd name="T75" fmla="*/ 2147483646 h 587"/>
                <a:gd name="T76" fmla="*/ 2147483646 w 587"/>
                <a:gd name="T77" fmla="*/ 2147483646 h 587"/>
                <a:gd name="T78" fmla="*/ 2147483646 w 587"/>
                <a:gd name="T79" fmla="*/ 2147483646 h 587"/>
                <a:gd name="T80" fmla="*/ 2147483646 w 587"/>
                <a:gd name="T81" fmla="*/ 2147483646 h 587"/>
                <a:gd name="T82" fmla="*/ 2147483646 w 587"/>
                <a:gd name="T83" fmla="*/ 2147483646 h 587"/>
                <a:gd name="T84" fmla="*/ 2147483646 w 587"/>
                <a:gd name="T85" fmla="*/ 2147483646 h 587"/>
                <a:gd name="T86" fmla="*/ 2147483646 w 587"/>
                <a:gd name="T87" fmla="*/ 2147483646 h 587"/>
                <a:gd name="T88" fmla="*/ 2147483646 w 587"/>
                <a:gd name="T89" fmla="*/ 2147483646 h 587"/>
                <a:gd name="T90" fmla="*/ 2147483646 w 587"/>
                <a:gd name="T91" fmla="*/ 2147483646 h 587"/>
                <a:gd name="T92" fmla="*/ 2147483646 w 587"/>
                <a:gd name="T93" fmla="*/ 2147483646 h 587"/>
                <a:gd name="T94" fmla="*/ 2147483646 w 587"/>
                <a:gd name="T95" fmla="*/ 2147483646 h 587"/>
                <a:gd name="T96" fmla="*/ 2147483646 w 587"/>
                <a:gd name="T97" fmla="*/ 2147483646 h 587"/>
                <a:gd name="T98" fmla="*/ 2147483646 w 587"/>
                <a:gd name="T99" fmla="*/ 2147483646 h 587"/>
                <a:gd name="T100" fmla="*/ 2147483646 w 587"/>
                <a:gd name="T101" fmla="*/ 2147483646 h 587"/>
                <a:gd name="T102" fmla="*/ 2147483646 w 587"/>
                <a:gd name="T103" fmla="*/ 2147483646 h 587"/>
                <a:gd name="T104" fmla="*/ 2147483646 w 587"/>
                <a:gd name="T105" fmla="*/ 2147483646 h 587"/>
                <a:gd name="T106" fmla="*/ 2147483646 w 587"/>
                <a:gd name="T107" fmla="*/ 2147483646 h 587"/>
                <a:gd name="T108" fmla="*/ 2147483646 w 587"/>
                <a:gd name="T109" fmla="*/ 2147483646 h 587"/>
                <a:gd name="T110" fmla="*/ 2147483646 w 587"/>
                <a:gd name="T111" fmla="*/ 2147483646 h 58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87"/>
                <a:gd name="T169" fmla="*/ 0 h 587"/>
                <a:gd name="T170" fmla="*/ 587 w 587"/>
                <a:gd name="T171" fmla="*/ 587 h 58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87" h="587">
                  <a:moveTo>
                    <a:pt x="578" y="240"/>
                  </a:moveTo>
                  <a:lnTo>
                    <a:pt x="578" y="240"/>
                  </a:lnTo>
                  <a:lnTo>
                    <a:pt x="519" y="248"/>
                  </a:lnTo>
                  <a:cubicBezTo>
                    <a:pt x="513" y="218"/>
                    <a:pt x="501" y="191"/>
                    <a:pt x="485" y="167"/>
                  </a:cubicBezTo>
                  <a:lnTo>
                    <a:pt x="533" y="131"/>
                  </a:lnTo>
                  <a:cubicBezTo>
                    <a:pt x="537" y="127"/>
                    <a:pt x="537" y="122"/>
                    <a:pt x="534" y="119"/>
                  </a:cubicBezTo>
                  <a:lnTo>
                    <a:pt x="468" y="53"/>
                  </a:lnTo>
                  <a:cubicBezTo>
                    <a:pt x="465" y="50"/>
                    <a:pt x="460" y="51"/>
                    <a:pt x="457" y="54"/>
                  </a:cubicBezTo>
                  <a:lnTo>
                    <a:pt x="420" y="102"/>
                  </a:lnTo>
                  <a:cubicBezTo>
                    <a:pt x="396" y="86"/>
                    <a:pt x="369" y="74"/>
                    <a:pt x="339" y="68"/>
                  </a:cubicBezTo>
                  <a:lnTo>
                    <a:pt x="348" y="9"/>
                  </a:lnTo>
                  <a:cubicBezTo>
                    <a:pt x="348" y="4"/>
                    <a:pt x="344" y="0"/>
                    <a:pt x="340" y="0"/>
                  </a:cubicBezTo>
                  <a:lnTo>
                    <a:pt x="246" y="0"/>
                  </a:lnTo>
                  <a:cubicBezTo>
                    <a:pt x="242" y="0"/>
                    <a:pt x="239" y="4"/>
                    <a:pt x="239" y="9"/>
                  </a:cubicBezTo>
                  <a:lnTo>
                    <a:pt x="248" y="68"/>
                  </a:lnTo>
                  <a:cubicBezTo>
                    <a:pt x="218" y="74"/>
                    <a:pt x="191" y="86"/>
                    <a:pt x="166" y="102"/>
                  </a:cubicBezTo>
                  <a:lnTo>
                    <a:pt x="130" y="54"/>
                  </a:lnTo>
                  <a:cubicBezTo>
                    <a:pt x="127" y="51"/>
                    <a:pt x="122" y="50"/>
                    <a:pt x="119" y="53"/>
                  </a:cubicBezTo>
                  <a:lnTo>
                    <a:pt x="53" y="119"/>
                  </a:lnTo>
                  <a:cubicBezTo>
                    <a:pt x="50" y="122"/>
                    <a:pt x="50" y="127"/>
                    <a:pt x="54" y="131"/>
                  </a:cubicBezTo>
                  <a:lnTo>
                    <a:pt x="102" y="167"/>
                  </a:lnTo>
                  <a:cubicBezTo>
                    <a:pt x="85" y="191"/>
                    <a:pt x="74" y="219"/>
                    <a:pt x="68" y="248"/>
                  </a:cubicBezTo>
                  <a:lnTo>
                    <a:pt x="8" y="240"/>
                  </a:lnTo>
                  <a:cubicBezTo>
                    <a:pt x="4" y="240"/>
                    <a:pt x="0" y="243"/>
                    <a:pt x="0" y="247"/>
                  </a:cubicBezTo>
                  <a:lnTo>
                    <a:pt x="0" y="341"/>
                  </a:lnTo>
                  <a:cubicBezTo>
                    <a:pt x="0" y="345"/>
                    <a:pt x="4" y="348"/>
                    <a:pt x="8" y="348"/>
                  </a:cubicBezTo>
                  <a:lnTo>
                    <a:pt x="68" y="340"/>
                  </a:lnTo>
                  <a:cubicBezTo>
                    <a:pt x="74" y="369"/>
                    <a:pt x="85" y="397"/>
                    <a:pt x="101" y="421"/>
                  </a:cubicBezTo>
                  <a:lnTo>
                    <a:pt x="54" y="457"/>
                  </a:lnTo>
                  <a:cubicBezTo>
                    <a:pt x="50" y="460"/>
                    <a:pt x="50" y="465"/>
                    <a:pt x="53" y="468"/>
                  </a:cubicBezTo>
                  <a:lnTo>
                    <a:pt x="119" y="535"/>
                  </a:lnTo>
                  <a:cubicBezTo>
                    <a:pt x="122" y="537"/>
                    <a:pt x="127" y="537"/>
                    <a:pt x="130" y="534"/>
                  </a:cubicBezTo>
                  <a:lnTo>
                    <a:pt x="166" y="486"/>
                  </a:lnTo>
                  <a:cubicBezTo>
                    <a:pt x="191" y="502"/>
                    <a:pt x="218" y="513"/>
                    <a:pt x="248" y="519"/>
                  </a:cubicBezTo>
                  <a:lnTo>
                    <a:pt x="239" y="579"/>
                  </a:lnTo>
                  <a:cubicBezTo>
                    <a:pt x="239" y="584"/>
                    <a:pt x="242" y="587"/>
                    <a:pt x="246" y="587"/>
                  </a:cubicBezTo>
                  <a:lnTo>
                    <a:pt x="340" y="587"/>
                  </a:lnTo>
                  <a:cubicBezTo>
                    <a:pt x="344" y="587"/>
                    <a:pt x="348" y="584"/>
                    <a:pt x="348" y="579"/>
                  </a:cubicBezTo>
                  <a:lnTo>
                    <a:pt x="339" y="519"/>
                  </a:lnTo>
                  <a:cubicBezTo>
                    <a:pt x="369" y="513"/>
                    <a:pt x="396" y="502"/>
                    <a:pt x="420" y="486"/>
                  </a:cubicBezTo>
                  <a:lnTo>
                    <a:pt x="457" y="534"/>
                  </a:lnTo>
                  <a:cubicBezTo>
                    <a:pt x="460" y="537"/>
                    <a:pt x="465" y="537"/>
                    <a:pt x="468" y="535"/>
                  </a:cubicBezTo>
                  <a:lnTo>
                    <a:pt x="534" y="468"/>
                  </a:lnTo>
                  <a:cubicBezTo>
                    <a:pt x="537" y="465"/>
                    <a:pt x="537" y="460"/>
                    <a:pt x="533" y="457"/>
                  </a:cubicBezTo>
                  <a:lnTo>
                    <a:pt x="485" y="421"/>
                  </a:lnTo>
                  <a:cubicBezTo>
                    <a:pt x="501" y="397"/>
                    <a:pt x="513" y="369"/>
                    <a:pt x="519" y="340"/>
                  </a:cubicBezTo>
                  <a:lnTo>
                    <a:pt x="578" y="348"/>
                  </a:lnTo>
                  <a:cubicBezTo>
                    <a:pt x="583" y="348"/>
                    <a:pt x="587" y="345"/>
                    <a:pt x="587" y="341"/>
                  </a:cubicBezTo>
                  <a:lnTo>
                    <a:pt x="587" y="247"/>
                  </a:lnTo>
                  <a:cubicBezTo>
                    <a:pt x="587" y="243"/>
                    <a:pt x="583" y="240"/>
                    <a:pt x="578" y="240"/>
                  </a:cubicBezTo>
                  <a:close/>
                  <a:moveTo>
                    <a:pt x="293" y="394"/>
                  </a:moveTo>
                  <a:lnTo>
                    <a:pt x="293" y="394"/>
                  </a:lnTo>
                  <a:cubicBezTo>
                    <a:pt x="238" y="394"/>
                    <a:pt x="193" y="349"/>
                    <a:pt x="193" y="294"/>
                  </a:cubicBezTo>
                  <a:cubicBezTo>
                    <a:pt x="193" y="238"/>
                    <a:pt x="238" y="193"/>
                    <a:pt x="293" y="193"/>
                  </a:cubicBezTo>
                  <a:cubicBezTo>
                    <a:pt x="349" y="193"/>
                    <a:pt x="394" y="238"/>
                    <a:pt x="394" y="294"/>
                  </a:cubicBezTo>
                  <a:cubicBezTo>
                    <a:pt x="394" y="349"/>
                    <a:pt x="349" y="394"/>
                    <a:pt x="293" y="394"/>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7" name="Freeform 36"/>
            <p:cNvSpPr>
              <a:spLocks noEditPoints="1"/>
            </p:cNvSpPr>
            <p:nvPr>
              <p:custDataLst>
                <p:tags r:id="rId168"/>
              </p:custDataLst>
            </p:nvPr>
          </p:nvSpPr>
          <p:spPr bwMode="gray">
            <a:xfrm>
              <a:off x="4503738" y="4041776"/>
              <a:ext cx="179388" cy="177800"/>
            </a:xfrm>
            <a:custGeom>
              <a:avLst/>
              <a:gdLst>
                <a:gd name="T0" fmla="*/ 2147483646 w 426"/>
                <a:gd name="T1" fmla="*/ 2147483646 h 425"/>
                <a:gd name="T2" fmla="*/ 2147483646 w 426"/>
                <a:gd name="T3" fmla="*/ 2147483646 h 425"/>
                <a:gd name="T4" fmla="*/ 2147483646 w 426"/>
                <a:gd name="T5" fmla="*/ 2147483646 h 425"/>
                <a:gd name="T6" fmla="*/ 2147483646 w 426"/>
                <a:gd name="T7" fmla="*/ 2147483646 h 425"/>
                <a:gd name="T8" fmla="*/ 2147483646 w 426"/>
                <a:gd name="T9" fmla="*/ 2147483646 h 425"/>
                <a:gd name="T10" fmla="*/ 2147483646 w 426"/>
                <a:gd name="T11" fmla="*/ 2147483646 h 425"/>
                <a:gd name="T12" fmla="*/ 2147483646 w 426"/>
                <a:gd name="T13" fmla="*/ 2147483646 h 425"/>
                <a:gd name="T14" fmla="*/ 2147483646 w 426"/>
                <a:gd name="T15" fmla="*/ 2147483646 h 425"/>
                <a:gd name="T16" fmla="*/ 2147483646 w 426"/>
                <a:gd name="T17" fmla="*/ 2147483646 h 425"/>
                <a:gd name="T18" fmla="*/ 2147483646 w 426"/>
                <a:gd name="T19" fmla="*/ 2147483646 h 425"/>
                <a:gd name="T20" fmla="*/ 2147483646 w 426"/>
                <a:gd name="T21" fmla="*/ 2147483646 h 425"/>
                <a:gd name="T22" fmla="*/ 2147483646 w 426"/>
                <a:gd name="T23" fmla="*/ 2147483646 h 425"/>
                <a:gd name="T24" fmla="*/ 2147483646 w 426"/>
                <a:gd name="T25" fmla="*/ 2147483646 h 425"/>
                <a:gd name="T26" fmla="*/ 2147483646 w 426"/>
                <a:gd name="T27" fmla="*/ 2147483646 h 425"/>
                <a:gd name="T28" fmla="*/ 2147483646 w 426"/>
                <a:gd name="T29" fmla="*/ 2147483646 h 425"/>
                <a:gd name="T30" fmla="*/ 2147483646 w 426"/>
                <a:gd name="T31" fmla="*/ 2147483646 h 425"/>
                <a:gd name="T32" fmla="*/ 2147483646 w 426"/>
                <a:gd name="T33" fmla="*/ 2147483646 h 425"/>
                <a:gd name="T34" fmla="*/ 2147483646 w 426"/>
                <a:gd name="T35" fmla="*/ 2147483646 h 425"/>
                <a:gd name="T36" fmla="*/ 2147483646 w 426"/>
                <a:gd name="T37" fmla="*/ 2147483646 h 425"/>
                <a:gd name="T38" fmla="*/ 2147483646 w 426"/>
                <a:gd name="T39" fmla="*/ 2147483646 h 425"/>
                <a:gd name="T40" fmla="*/ 2147483646 w 426"/>
                <a:gd name="T41" fmla="*/ 2147483646 h 425"/>
                <a:gd name="T42" fmla="*/ 2147483646 w 426"/>
                <a:gd name="T43" fmla="*/ 2147483646 h 425"/>
                <a:gd name="T44" fmla="*/ 2147483646 w 426"/>
                <a:gd name="T45" fmla="*/ 2147483646 h 425"/>
                <a:gd name="T46" fmla="*/ 2147483646 w 426"/>
                <a:gd name="T47" fmla="*/ 2147483646 h 425"/>
                <a:gd name="T48" fmla="*/ 2147483646 w 426"/>
                <a:gd name="T49" fmla="*/ 2147483646 h 425"/>
                <a:gd name="T50" fmla="*/ 2147483646 w 426"/>
                <a:gd name="T51" fmla="*/ 2147483646 h 425"/>
                <a:gd name="T52" fmla="*/ 2147483646 w 426"/>
                <a:gd name="T53" fmla="*/ 2147483646 h 425"/>
                <a:gd name="T54" fmla="*/ 2147483646 w 426"/>
                <a:gd name="T55" fmla="*/ 2147483646 h 425"/>
                <a:gd name="T56" fmla="*/ 2147483646 w 426"/>
                <a:gd name="T57" fmla="*/ 2147483646 h 425"/>
                <a:gd name="T58" fmla="*/ 2147483646 w 426"/>
                <a:gd name="T59" fmla="*/ 2147483646 h 425"/>
                <a:gd name="T60" fmla="*/ 2147483646 w 426"/>
                <a:gd name="T61" fmla="*/ 2147483646 h 425"/>
                <a:gd name="T62" fmla="*/ 2147483646 w 426"/>
                <a:gd name="T63" fmla="*/ 2147483646 h 425"/>
                <a:gd name="T64" fmla="*/ 2147483646 w 426"/>
                <a:gd name="T65" fmla="*/ 2147483646 h 425"/>
                <a:gd name="T66" fmla="*/ 2147483646 w 426"/>
                <a:gd name="T67" fmla="*/ 2147483646 h 425"/>
                <a:gd name="T68" fmla="*/ 2147483646 w 426"/>
                <a:gd name="T69" fmla="*/ 2147483646 h 425"/>
                <a:gd name="T70" fmla="*/ 2147483646 w 426"/>
                <a:gd name="T71" fmla="*/ 2147483646 h 425"/>
                <a:gd name="T72" fmla="*/ 2147483646 w 426"/>
                <a:gd name="T73" fmla="*/ 2147483646 h 425"/>
                <a:gd name="T74" fmla="*/ 2147483646 w 426"/>
                <a:gd name="T75" fmla="*/ 2147483646 h 425"/>
                <a:gd name="T76" fmla="*/ 2147483646 w 426"/>
                <a:gd name="T77" fmla="*/ 2147483646 h 425"/>
                <a:gd name="T78" fmla="*/ 2147483646 w 426"/>
                <a:gd name="T79" fmla="*/ 2147483646 h 425"/>
                <a:gd name="T80" fmla="*/ 2147483646 w 426"/>
                <a:gd name="T81" fmla="*/ 2147483646 h 425"/>
                <a:gd name="T82" fmla="*/ 2147483646 w 426"/>
                <a:gd name="T83" fmla="*/ 2147483646 h 425"/>
                <a:gd name="T84" fmla="*/ 2147483646 w 426"/>
                <a:gd name="T85" fmla="*/ 2147483646 h 425"/>
                <a:gd name="T86" fmla="*/ 2147483646 w 426"/>
                <a:gd name="T87" fmla="*/ 2147483646 h 425"/>
                <a:gd name="T88" fmla="*/ 2147483646 w 426"/>
                <a:gd name="T89" fmla="*/ 2147483646 h 425"/>
                <a:gd name="T90" fmla="*/ 2147483646 w 426"/>
                <a:gd name="T91" fmla="*/ 2147483646 h 425"/>
                <a:gd name="T92" fmla="*/ 2147483646 w 426"/>
                <a:gd name="T93" fmla="*/ 2147483646 h 425"/>
                <a:gd name="T94" fmla="*/ 2147483646 w 426"/>
                <a:gd name="T95" fmla="*/ 2147483646 h 425"/>
                <a:gd name="T96" fmla="*/ 2147483646 w 426"/>
                <a:gd name="T97" fmla="*/ 2147483646 h 425"/>
                <a:gd name="T98" fmla="*/ 2147483646 w 426"/>
                <a:gd name="T99" fmla="*/ 2147483646 h 425"/>
                <a:gd name="T100" fmla="*/ 2147483646 w 426"/>
                <a:gd name="T101" fmla="*/ 2147483646 h 425"/>
                <a:gd name="T102" fmla="*/ 2147483646 w 426"/>
                <a:gd name="T103" fmla="*/ 2147483646 h 425"/>
                <a:gd name="T104" fmla="*/ 2147483646 w 426"/>
                <a:gd name="T105" fmla="*/ 2147483646 h 425"/>
                <a:gd name="T106" fmla="*/ 2147483646 w 426"/>
                <a:gd name="T107" fmla="*/ 2147483646 h 425"/>
                <a:gd name="T108" fmla="*/ 2147483646 w 426"/>
                <a:gd name="T109" fmla="*/ 2147483646 h 425"/>
                <a:gd name="T110" fmla="*/ 2147483646 w 426"/>
                <a:gd name="T111" fmla="*/ 2147483646 h 42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6"/>
                <a:gd name="T169" fmla="*/ 0 h 425"/>
                <a:gd name="T170" fmla="*/ 426 w 426"/>
                <a:gd name="T171" fmla="*/ 425 h 42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6" h="425">
                  <a:moveTo>
                    <a:pt x="425" y="168"/>
                  </a:moveTo>
                  <a:lnTo>
                    <a:pt x="425" y="168"/>
                  </a:lnTo>
                  <a:lnTo>
                    <a:pt x="400" y="105"/>
                  </a:lnTo>
                  <a:cubicBezTo>
                    <a:pt x="399" y="102"/>
                    <a:pt x="396" y="101"/>
                    <a:pt x="393" y="102"/>
                  </a:cubicBezTo>
                  <a:lnTo>
                    <a:pt x="354" y="123"/>
                  </a:lnTo>
                  <a:cubicBezTo>
                    <a:pt x="343" y="105"/>
                    <a:pt x="328" y="89"/>
                    <a:pt x="310" y="76"/>
                  </a:cubicBezTo>
                  <a:lnTo>
                    <a:pt x="334" y="39"/>
                  </a:lnTo>
                  <a:cubicBezTo>
                    <a:pt x="335" y="36"/>
                    <a:pt x="334" y="33"/>
                    <a:pt x="331" y="32"/>
                  </a:cubicBezTo>
                  <a:lnTo>
                    <a:pt x="269" y="4"/>
                  </a:lnTo>
                  <a:cubicBezTo>
                    <a:pt x="266" y="2"/>
                    <a:pt x="263" y="4"/>
                    <a:pt x="262" y="7"/>
                  </a:cubicBezTo>
                  <a:lnTo>
                    <a:pt x="249" y="49"/>
                  </a:lnTo>
                  <a:cubicBezTo>
                    <a:pt x="228" y="44"/>
                    <a:pt x="206" y="44"/>
                    <a:pt x="185" y="47"/>
                  </a:cubicBezTo>
                  <a:lnTo>
                    <a:pt x="176" y="5"/>
                  </a:lnTo>
                  <a:cubicBezTo>
                    <a:pt x="175" y="2"/>
                    <a:pt x="171" y="0"/>
                    <a:pt x="169" y="1"/>
                  </a:cubicBezTo>
                  <a:lnTo>
                    <a:pt x="105" y="25"/>
                  </a:lnTo>
                  <a:cubicBezTo>
                    <a:pt x="102" y="26"/>
                    <a:pt x="101" y="30"/>
                    <a:pt x="102" y="33"/>
                  </a:cubicBezTo>
                  <a:lnTo>
                    <a:pt x="123" y="71"/>
                  </a:lnTo>
                  <a:cubicBezTo>
                    <a:pt x="105" y="82"/>
                    <a:pt x="89" y="97"/>
                    <a:pt x="77" y="115"/>
                  </a:cubicBezTo>
                  <a:lnTo>
                    <a:pt x="40" y="92"/>
                  </a:lnTo>
                  <a:cubicBezTo>
                    <a:pt x="36" y="90"/>
                    <a:pt x="33" y="91"/>
                    <a:pt x="32" y="94"/>
                  </a:cubicBezTo>
                  <a:lnTo>
                    <a:pt x="4" y="156"/>
                  </a:lnTo>
                  <a:cubicBezTo>
                    <a:pt x="3" y="159"/>
                    <a:pt x="4" y="162"/>
                    <a:pt x="7" y="164"/>
                  </a:cubicBezTo>
                  <a:lnTo>
                    <a:pt x="49" y="176"/>
                  </a:lnTo>
                  <a:cubicBezTo>
                    <a:pt x="44" y="197"/>
                    <a:pt x="44" y="219"/>
                    <a:pt x="48" y="240"/>
                  </a:cubicBezTo>
                  <a:lnTo>
                    <a:pt x="5" y="250"/>
                  </a:lnTo>
                  <a:cubicBezTo>
                    <a:pt x="2" y="251"/>
                    <a:pt x="0" y="254"/>
                    <a:pt x="1" y="257"/>
                  </a:cubicBezTo>
                  <a:lnTo>
                    <a:pt x="25" y="321"/>
                  </a:lnTo>
                  <a:cubicBezTo>
                    <a:pt x="26" y="323"/>
                    <a:pt x="30" y="325"/>
                    <a:pt x="33" y="323"/>
                  </a:cubicBezTo>
                  <a:lnTo>
                    <a:pt x="71" y="302"/>
                  </a:lnTo>
                  <a:cubicBezTo>
                    <a:pt x="83" y="320"/>
                    <a:pt x="97" y="336"/>
                    <a:pt x="115" y="349"/>
                  </a:cubicBezTo>
                  <a:lnTo>
                    <a:pt x="92" y="386"/>
                  </a:lnTo>
                  <a:cubicBezTo>
                    <a:pt x="91" y="389"/>
                    <a:pt x="92" y="392"/>
                    <a:pt x="94" y="394"/>
                  </a:cubicBezTo>
                  <a:lnTo>
                    <a:pt x="157" y="422"/>
                  </a:lnTo>
                  <a:cubicBezTo>
                    <a:pt x="159" y="423"/>
                    <a:pt x="163" y="421"/>
                    <a:pt x="164" y="418"/>
                  </a:cubicBezTo>
                  <a:lnTo>
                    <a:pt x="176" y="376"/>
                  </a:lnTo>
                  <a:cubicBezTo>
                    <a:pt x="198" y="381"/>
                    <a:pt x="219" y="381"/>
                    <a:pt x="240" y="378"/>
                  </a:cubicBezTo>
                  <a:lnTo>
                    <a:pt x="250" y="420"/>
                  </a:lnTo>
                  <a:cubicBezTo>
                    <a:pt x="251" y="424"/>
                    <a:pt x="254" y="425"/>
                    <a:pt x="257" y="424"/>
                  </a:cubicBezTo>
                  <a:lnTo>
                    <a:pt x="321" y="400"/>
                  </a:lnTo>
                  <a:cubicBezTo>
                    <a:pt x="324" y="399"/>
                    <a:pt x="325" y="396"/>
                    <a:pt x="324" y="392"/>
                  </a:cubicBezTo>
                  <a:lnTo>
                    <a:pt x="303" y="354"/>
                  </a:lnTo>
                  <a:cubicBezTo>
                    <a:pt x="320" y="343"/>
                    <a:pt x="336" y="328"/>
                    <a:pt x="349" y="310"/>
                  </a:cubicBezTo>
                  <a:lnTo>
                    <a:pt x="386" y="333"/>
                  </a:lnTo>
                  <a:cubicBezTo>
                    <a:pt x="389" y="335"/>
                    <a:pt x="393" y="334"/>
                    <a:pt x="394" y="331"/>
                  </a:cubicBezTo>
                  <a:lnTo>
                    <a:pt x="422" y="269"/>
                  </a:lnTo>
                  <a:cubicBezTo>
                    <a:pt x="423" y="266"/>
                    <a:pt x="421" y="263"/>
                    <a:pt x="418" y="261"/>
                  </a:cubicBezTo>
                  <a:lnTo>
                    <a:pt x="376" y="249"/>
                  </a:lnTo>
                  <a:cubicBezTo>
                    <a:pt x="381" y="228"/>
                    <a:pt x="382" y="206"/>
                    <a:pt x="378" y="185"/>
                  </a:cubicBezTo>
                  <a:lnTo>
                    <a:pt x="421" y="176"/>
                  </a:lnTo>
                  <a:cubicBezTo>
                    <a:pt x="424" y="174"/>
                    <a:pt x="426" y="171"/>
                    <a:pt x="425" y="168"/>
                  </a:cubicBezTo>
                  <a:close/>
                  <a:moveTo>
                    <a:pt x="281" y="243"/>
                  </a:moveTo>
                  <a:lnTo>
                    <a:pt x="281" y="243"/>
                  </a:lnTo>
                  <a:cubicBezTo>
                    <a:pt x="264" y="281"/>
                    <a:pt x="220" y="297"/>
                    <a:pt x="182" y="281"/>
                  </a:cubicBezTo>
                  <a:cubicBezTo>
                    <a:pt x="145" y="264"/>
                    <a:pt x="128" y="220"/>
                    <a:pt x="145" y="182"/>
                  </a:cubicBezTo>
                  <a:cubicBezTo>
                    <a:pt x="162" y="145"/>
                    <a:pt x="206" y="128"/>
                    <a:pt x="243" y="145"/>
                  </a:cubicBezTo>
                  <a:cubicBezTo>
                    <a:pt x="281" y="161"/>
                    <a:pt x="298" y="206"/>
                    <a:pt x="281" y="243"/>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8" name="Freeform 37"/>
            <p:cNvSpPr/>
            <p:nvPr>
              <p:custDataLst>
                <p:tags r:id="rId169"/>
              </p:custDataLst>
            </p:nvPr>
          </p:nvSpPr>
          <p:spPr bwMode="gray">
            <a:xfrm>
              <a:off x="4137025" y="3921126"/>
              <a:ext cx="735013" cy="447675"/>
            </a:xfrm>
            <a:custGeom>
              <a:avLst/>
              <a:gdLst>
                <a:gd name="T0" fmla="*/ 2147483646 w 1754"/>
                <a:gd name="T1" fmla="*/ 2147483646 h 1066"/>
                <a:gd name="T2" fmla="*/ 2147483646 w 1754"/>
                <a:gd name="T3" fmla="*/ 2147483646 h 1066"/>
                <a:gd name="T4" fmla="*/ 2147483646 w 1754"/>
                <a:gd name="T5" fmla="*/ 2147483646 h 1066"/>
                <a:gd name="T6" fmla="*/ 2147483646 w 1754"/>
                <a:gd name="T7" fmla="*/ 2147483646 h 1066"/>
                <a:gd name="T8" fmla="*/ 2147483646 w 1754"/>
                <a:gd name="T9" fmla="*/ 2147483646 h 1066"/>
                <a:gd name="T10" fmla="*/ 2147483646 w 1754"/>
                <a:gd name="T11" fmla="*/ 2147483646 h 1066"/>
                <a:gd name="T12" fmla="*/ 2147483646 w 1754"/>
                <a:gd name="T13" fmla="*/ 2147483646 h 1066"/>
                <a:gd name="T14" fmla="*/ 2147483646 w 1754"/>
                <a:gd name="T15" fmla="*/ 2147483646 h 1066"/>
                <a:gd name="T16" fmla="*/ 2147483646 w 1754"/>
                <a:gd name="T17" fmla="*/ 2147483646 h 1066"/>
                <a:gd name="T18" fmla="*/ 2147483646 w 1754"/>
                <a:gd name="T19" fmla="*/ 2147483646 h 1066"/>
                <a:gd name="T20" fmla="*/ 2147483646 w 1754"/>
                <a:gd name="T21" fmla="*/ 2147483646 h 1066"/>
                <a:gd name="T22" fmla="*/ 2147483646 w 1754"/>
                <a:gd name="T23" fmla="*/ 2147483646 h 1066"/>
                <a:gd name="T24" fmla="*/ 2147483646 w 1754"/>
                <a:gd name="T25" fmla="*/ 2147483646 h 1066"/>
                <a:gd name="T26" fmla="*/ 2147483646 w 1754"/>
                <a:gd name="T27" fmla="*/ 2147483646 h 1066"/>
                <a:gd name="T28" fmla="*/ 2147483646 w 1754"/>
                <a:gd name="T29" fmla="*/ 2147483646 h 1066"/>
                <a:gd name="T30" fmla="*/ 2147483646 w 1754"/>
                <a:gd name="T31" fmla="*/ 2147483646 h 1066"/>
                <a:gd name="T32" fmla="*/ 2147483646 w 1754"/>
                <a:gd name="T33" fmla="*/ 2147483646 h 1066"/>
                <a:gd name="T34" fmla="*/ 0 w 1754"/>
                <a:gd name="T35" fmla="*/ 2147483646 h 1066"/>
                <a:gd name="T36" fmla="*/ 2147483646 w 1754"/>
                <a:gd name="T37" fmla="*/ 2147483646 h 1066"/>
                <a:gd name="T38" fmla="*/ 2147483646 w 1754"/>
                <a:gd name="T39" fmla="*/ 0 h 1066"/>
                <a:gd name="T40" fmla="*/ 2147483646 w 1754"/>
                <a:gd name="T41" fmla="*/ 2147483646 h 1066"/>
                <a:gd name="T42" fmla="*/ 2147483646 w 1754"/>
                <a:gd name="T43" fmla="*/ 2147483646 h 1066"/>
                <a:gd name="T44" fmla="*/ 2147483646 w 1754"/>
                <a:gd name="T45" fmla="*/ 2147483646 h 1066"/>
                <a:gd name="T46" fmla="*/ 2147483646 w 1754"/>
                <a:gd name="T47" fmla="*/ 2147483646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3" y="1066"/>
                  </a:moveTo>
                  <a:lnTo>
                    <a:pt x="1493" y="1066"/>
                  </a:lnTo>
                  <a:lnTo>
                    <a:pt x="1388" y="1066"/>
                  </a:lnTo>
                  <a:lnTo>
                    <a:pt x="1388" y="999"/>
                  </a:lnTo>
                  <a:lnTo>
                    <a:pt x="1493" y="999"/>
                  </a:lnTo>
                  <a:cubicBezTo>
                    <a:pt x="1519" y="999"/>
                    <a:pt x="1541" y="993"/>
                    <a:pt x="1554" y="982"/>
                  </a:cubicBezTo>
                  <a:cubicBezTo>
                    <a:pt x="1639" y="913"/>
                    <a:pt x="1687" y="814"/>
                    <a:pt x="1687" y="711"/>
                  </a:cubicBezTo>
                  <a:cubicBezTo>
                    <a:pt x="1687" y="523"/>
                    <a:pt x="1535" y="369"/>
                    <a:pt x="1347" y="367"/>
                  </a:cubicBezTo>
                  <a:cubicBezTo>
                    <a:pt x="1335" y="367"/>
                    <a:pt x="1324" y="360"/>
                    <a:pt x="1318" y="350"/>
                  </a:cubicBezTo>
                  <a:cubicBezTo>
                    <a:pt x="1221" y="175"/>
                    <a:pt x="1037" y="67"/>
                    <a:pt x="838" y="67"/>
                  </a:cubicBezTo>
                  <a:cubicBezTo>
                    <a:pt x="588" y="67"/>
                    <a:pt x="370" y="236"/>
                    <a:pt x="307" y="478"/>
                  </a:cubicBezTo>
                  <a:cubicBezTo>
                    <a:pt x="304" y="491"/>
                    <a:pt x="293" y="501"/>
                    <a:pt x="280" y="503"/>
                  </a:cubicBezTo>
                  <a:cubicBezTo>
                    <a:pt x="158" y="521"/>
                    <a:pt x="67" y="627"/>
                    <a:pt x="67" y="749"/>
                  </a:cubicBezTo>
                  <a:cubicBezTo>
                    <a:pt x="67" y="887"/>
                    <a:pt x="179" y="999"/>
                    <a:pt x="316" y="999"/>
                  </a:cubicBezTo>
                  <a:lnTo>
                    <a:pt x="1183" y="999"/>
                  </a:lnTo>
                  <a:lnTo>
                    <a:pt x="1183" y="1066"/>
                  </a:lnTo>
                  <a:lnTo>
                    <a:pt x="316" y="1066"/>
                  </a:lnTo>
                  <a:cubicBezTo>
                    <a:pt x="142" y="1066"/>
                    <a:pt x="0" y="924"/>
                    <a:pt x="0" y="749"/>
                  </a:cubicBezTo>
                  <a:cubicBezTo>
                    <a:pt x="0" y="601"/>
                    <a:pt x="105" y="472"/>
                    <a:pt x="248" y="441"/>
                  </a:cubicBezTo>
                  <a:cubicBezTo>
                    <a:pt x="325" y="180"/>
                    <a:pt x="565" y="0"/>
                    <a:pt x="838" y="0"/>
                  </a:cubicBezTo>
                  <a:cubicBezTo>
                    <a:pt x="1055" y="0"/>
                    <a:pt x="1256" y="115"/>
                    <a:pt x="1367" y="301"/>
                  </a:cubicBezTo>
                  <a:cubicBezTo>
                    <a:pt x="1582" y="313"/>
                    <a:pt x="1754" y="493"/>
                    <a:pt x="1754" y="711"/>
                  </a:cubicBezTo>
                  <a:cubicBezTo>
                    <a:pt x="1754" y="834"/>
                    <a:pt x="1697" y="952"/>
                    <a:pt x="1596" y="1034"/>
                  </a:cubicBezTo>
                  <a:cubicBezTo>
                    <a:pt x="1570" y="1055"/>
                    <a:pt x="1535" y="1066"/>
                    <a:pt x="1493" y="1066"/>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9" name="Freeform 38"/>
            <p:cNvSpPr/>
            <p:nvPr>
              <p:custDataLst>
                <p:tags r:id="rId170"/>
              </p:custDataLst>
            </p:nvPr>
          </p:nvSpPr>
          <p:spPr bwMode="gray">
            <a:xfrm>
              <a:off x="4613275" y="4325938"/>
              <a:ext cx="58738" cy="57150"/>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8"/>
                    <a:pt x="0" y="70"/>
                  </a:cubicBezTo>
                  <a:cubicBezTo>
                    <a:pt x="0" y="31"/>
                    <a:pt x="31" y="0"/>
                    <a:pt x="69" y="0"/>
                  </a:cubicBezTo>
                  <a:cubicBezTo>
                    <a:pt x="108" y="0"/>
                    <a:pt x="139" y="31"/>
                    <a:pt x="139" y="70"/>
                  </a:cubicBezTo>
                  <a:cubicBezTo>
                    <a:pt x="139" y="108"/>
                    <a:pt x="108" y="139"/>
                    <a:pt x="69" y="139"/>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40" name="Freeform 39"/>
            <p:cNvSpPr/>
            <p:nvPr>
              <p:custDataLst>
                <p:tags r:id="rId171"/>
              </p:custDataLst>
            </p:nvPr>
          </p:nvSpPr>
          <p:spPr bwMode="gray">
            <a:xfrm>
              <a:off x="4702175" y="4325938"/>
              <a:ext cx="58738" cy="57150"/>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8"/>
                    <a:pt x="0" y="70"/>
                  </a:cubicBezTo>
                  <a:cubicBezTo>
                    <a:pt x="0" y="31"/>
                    <a:pt x="31" y="0"/>
                    <a:pt x="69" y="0"/>
                  </a:cubicBezTo>
                  <a:cubicBezTo>
                    <a:pt x="108" y="0"/>
                    <a:pt x="139" y="31"/>
                    <a:pt x="139" y="70"/>
                  </a:cubicBezTo>
                  <a:cubicBezTo>
                    <a:pt x="139" y="108"/>
                    <a:pt x="108" y="139"/>
                    <a:pt x="69" y="139"/>
                  </a:cubicBezTo>
                  <a:close/>
                </a:path>
              </a:pathLst>
            </a:custGeom>
            <a:grp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565" name="矩形 564"/>
          <p:cNvSpPr/>
          <p:nvPr>
            <p:custDataLst>
              <p:tags r:id="rId165"/>
            </p:custDataLst>
          </p:nvPr>
        </p:nvSpPr>
        <p:spPr bwMode="gray">
          <a:xfrm>
            <a:off x="1571651" y="3686787"/>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sp>
        <p:nvSpPr>
          <p:cNvPr id="566" name="矩形 565"/>
          <p:cNvSpPr/>
          <p:nvPr>
            <p:custDataLst>
              <p:tags r:id="rId166"/>
            </p:custDataLst>
          </p:nvPr>
        </p:nvSpPr>
        <p:spPr bwMode="gray">
          <a:xfrm>
            <a:off x="10478146" y="3733087"/>
            <a:ext cx="1377229" cy="276999"/>
          </a:xfrm>
          <a:prstGeom prst="rect">
            <a:avLst/>
          </a:prstGeom>
          <a:ln>
            <a:noFill/>
          </a:ln>
        </p:spPr>
        <p:txBody>
          <a:bodyPr wrap="square">
            <a:spAutoFit/>
          </a:bodyPr>
          <a:lstStyle/>
          <a:p>
            <a:pPr algn="ctr" defTabSz="914007" fontAlgn="ctr">
              <a:spcBef>
                <a:spcPct val="0"/>
              </a:spcBef>
              <a:spcAft>
                <a:spcPct val="0"/>
              </a:spcAft>
            </a:pPr>
            <a:r>
              <a:rPr lang="en-US" altLang="zh-CN" sz="1200" kern="0" dirty="0">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sp>
        <p:nvSpPr>
          <p:cNvPr id="4" name="矩形 3"/>
          <p:cNvSpPr/>
          <p:nvPr/>
        </p:nvSpPr>
        <p:spPr bwMode="gray">
          <a:xfrm>
            <a:off x="434341" y="1565848"/>
            <a:ext cx="1142302" cy="461665"/>
          </a:xfrm>
          <a:prstGeom prst="rect">
            <a:avLst/>
          </a:prstGeom>
        </p:spPr>
        <p:txBody>
          <a:bodyPr wrap="square">
            <a:spAutoFit/>
          </a:bodyPr>
          <a:lstStyle/>
          <a:p>
            <a:pPr lvl="0" algn="ctr" defTabSz="1218417" fontAlgn="ctr">
              <a:spcBef>
                <a:spcPct val="0"/>
              </a:spcBef>
              <a:spcAft>
                <a:spcPct val="0"/>
              </a:spcAft>
              <a:defRPr/>
            </a:pPr>
            <a:r>
              <a:rPr lang="en-US" altLang="zh-CN" sz="12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Application layer</a:t>
            </a:r>
          </a:p>
        </p:txBody>
      </p:sp>
      <p:sp>
        <p:nvSpPr>
          <p:cNvPr id="6" name="矩形 5"/>
          <p:cNvSpPr/>
          <p:nvPr/>
        </p:nvSpPr>
        <p:spPr bwMode="gray">
          <a:xfrm>
            <a:off x="392416" y="2772656"/>
            <a:ext cx="1169869" cy="461665"/>
          </a:xfrm>
          <a:prstGeom prst="rect">
            <a:avLst/>
          </a:prstGeom>
        </p:spPr>
        <p:txBody>
          <a:bodyPr wrap="square">
            <a:spAutoFit/>
          </a:bodyPr>
          <a:lstStyle/>
          <a:p>
            <a:pPr lvl="0" algn="ctr" defTabSz="1218417" fontAlgn="ctr">
              <a:spcBef>
                <a:spcPct val="0"/>
              </a:spcBef>
              <a:spcAft>
                <a:spcPct val="0"/>
              </a:spcAft>
            </a:pPr>
            <a:r>
              <a:rPr lang="en-US" altLang="zh-CN" sz="12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Management layer</a:t>
            </a:r>
          </a:p>
        </p:txBody>
      </p:sp>
      <p:sp>
        <p:nvSpPr>
          <p:cNvPr id="8" name="矩形 7"/>
          <p:cNvSpPr/>
          <p:nvPr/>
        </p:nvSpPr>
        <p:spPr bwMode="gray">
          <a:xfrm>
            <a:off x="430822" y="4794295"/>
            <a:ext cx="1105890" cy="461665"/>
          </a:xfrm>
          <a:prstGeom prst="rect">
            <a:avLst/>
          </a:prstGeom>
        </p:spPr>
        <p:txBody>
          <a:bodyPr wrap="square">
            <a:spAutoFit/>
          </a:bodyPr>
          <a:lstStyle/>
          <a:p>
            <a:pPr lvl="0" algn="ctr" defTabSz="1218417" fontAlgn="ctr">
              <a:spcBef>
                <a:spcPct val="0"/>
              </a:spcBef>
              <a:spcAft>
                <a:spcPct val="0"/>
              </a:spcAft>
            </a:pPr>
            <a:r>
              <a:rPr lang="en-US" altLang="zh-CN" sz="1200" b="1"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Network layer</a:t>
            </a:r>
          </a:p>
        </p:txBody>
      </p:sp>
    </p:spTree>
    <p:extLst>
      <p:ext uri="{BB962C8B-B14F-4D97-AF65-F5344CB8AC3E}">
        <p14:creationId xmlns:p14="http://schemas.microsoft.com/office/powerpoint/2010/main" val="7853410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custDataLst>
              <p:tags r:id="rId1"/>
            </p:custDataLst>
          </p:nvPr>
        </p:nvSpPr>
        <p:spPr bwMode="gray"/>
        <p:txBody>
          <a:bodyPr/>
          <a:lstStyle/>
          <a:p>
            <a:pPr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Enterprise Datacom Network Panorama</a:t>
            </a:r>
          </a:p>
          <a:p>
            <a:pPr fontAlgn="ctr"/>
            <a:r>
              <a:rPr lang="en-US" altLang="zh-CN" b="1" dirty="0">
                <a:latin typeface="Huawei Sans" panose="020C0503030203020204" pitchFamily="34" charset="0"/>
                <a:ea typeface="方正兰亭黑简体" panose="02000000000000000000" pitchFamily="2" charset="-122"/>
                <a:sym typeface="Huawei Sans" panose="020C0503030203020204" pitchFamily="34" charset="0"/>
              </a:rPr>
              <a:t>Enterprise Datacom Network Solutions</a:t>
            </a:r>
          </a:p>
          <a:p>
            <a:pPr marL="819150" lvl="1" indent="-342900" fontAlgn="ctr">
              <a:buFont typeface="Wingdings" panose="05000000000000000000" pitchFamily="2" charset="2"/>
              <a:buChar char="§"/>
            </a:pPr>
            <a:r>
              <a:rPr lang="en-US" altLang="zh-CN" b="1" dirty="0">
                <a:latin typeface="Huawei Sans" panose="020C0503030203020204" pitchFamily="34" charset="0"/>
                <a:ea typeface="方正兰亭黑简体" panose="02000000000000000000" pitchFamily="2" charset="-122"/>
                <a:sym typeface="Huawei Sans" panose="020C0503030203020204" pitchFamily="34" charset="0"/>
              </a:rPr>
              <a:t>Campus Network</a:t>
            </a:r>
          </a:p>
          <a:p>
            <a:pPr marL="809625" lvl="1" indent="-333375"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WLAN</a:t>
            </a:r>
          </a:p>
          <a:p>
            <a:pPr marL="809625" lvl="1" indent="-333375"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DCN</a:t>
            </a:r>
          </a:p>
          <a:p>
            <a:pPr marL="809625" lvl="1" indent="-333375"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SDN-WAN</a:t>
            </a:r>
          </a:p>
          <a:p>
            <a:pPr marL="809625" lvl="1" indent="-333375"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SD-WAN</a:t>
            </a:r>
          </a:p>
        </p:txBody>
      </p:sp>
    </p:spTree>
    <p:extLst>
      <p:ext uri="{BB962C8B-B14F-4D97-AF65-F5344CB8AC3E}">
        <p14:creationId xmlns:p14="http://schemas.microsoft.com/office/powerpoint/2010/main" val="34750315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Campus Network Classification</a:t>
            </a:r>
          </a:p>
        </p:txBody>
      </p:sp>
      <p:grpSp>
        <p:nvGrpSpPr>
          <p:cNvPr id="338" name="组合 337"/>
          <p:cNvGrpSpPr/>
          <p:nvPr>
            <p:custDataLst>
              <p:tags r:id="rId2"/>
            </p:custDataLst>
          </p:nvPr>
        </p:nvGrpSpPr>
        <p:grpSpPr bwMode="gray">
          <a:xfrm>
            <a:off x="1710713" y="2024978"/>
            <a:ext cx="3335352" cy="3049824"/>
            <a:chOff x="1520854" y="2247135"/>
            <a:chExt cx="3335352" cy="3049824"/>
          </a:xfrm>
        </p:grpSpPr>
        <p:sp>
          <p:nvSpPr>
            <p:cNvPr id="339" name="Oval 7"/>
            <p:cNvSpPr>
              <a:spLocks noChangeAspect="1" noChangeArrowheads="1"/>
            </p:cNvSpPr>
            <p:nvPr>
              <p:custDataLst>
                <p:tags r:id="rId23"/>
              </p:custDataLst>
            </p:nvPr>
          </p:nvSpPr>
          <p:spPr bwMode="gray">
            <a:xfrm>
              <a:off x="1856647" y="2641661"/>
              <a:ext cx="2655298" cy="2655298"/>
            </a:xfrm>
            <a:prstGeom prst="ellipse">
              <a:avLst/>
            </a:prstGeom>
            <a:noFill/>
            <a:ln w="38100">
              <a:solidFill>
                <a:schemeClr val="bg2"/>
              </a:solidFill>
              <a:round/>
            </a:ln>
          </p:spPr>
          <p:txBody>
            <a:bodyPr vert="horz" wrap="square" lIns="91404" tIns="45702" rIns="91404" bIns="45702" numCol="1" anchor="t" anchorCtr="0" compatLnSpc="1">
              <a:prstTxWarp prst="textNoShape">
                <a:avLst/>
              </a:prstTxWarp>
            </a:bodyPr>
            <a:lstStyle/>
            <a:p>
              <a:pPr defTabSz="914034" fontAlgn="ctr">
                <a:spcBef>
                  <a:spcPct val="0"/>
                </a:spcBef>
                <a:spcAft>
                  <a:spcPct val="0"/>
                </a:spcAft>
                <a:defRPr/>
              </a:pPr>
              <a:endParaRPr lang="en-US" altLang="zh-CN" sz="1799"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0" name="Oval 7"/>
            <p:cNvSpPr>
              <a:spLocks noChangeAspect="1" noChangeArrowheads="1"/>
            </p:cNvSpPr>
            <p:nvPr>
              <p:custDataLst>
                <p:tags r:id="rId24"/>
              </p:custDataLst>
            </p:nvPr>
          </p:nvSpPr>
          <p:spPr bwMode="gray">
            <a:xfrm>
              <a:off x="2711632" y="3496646"/>
              <a:ext cx="945328" cy="945328"/>
            </a:xfrm>
            <a:prstGeom prst="ellipse">
              <a:avLst/>
            </a:prstGeom>
            <a:solidFill>
              <a:srgbClr val="00B0F0"/>
            </a:solidFill>
            <a:ln w="9525">
              <a:noFill/>
              <a:round/>
            </a:ln>
          </p:spPr>
          <p:txBody>
            <a:bodyPr vert="horz" wrap="square" lIns="91404" tIns="45702" rIns="91404" bIns="45702" numCol="1" anchor="ctr" anchorCtr="0" compatLnSpc="1">
              <a:prstTxWarp prst="textNoShape">
                <a:avLst/>
              </a:prstTxWarp>
            </a:bodyPr>
            <a:lstStyle/>
            <a:p>
              <a:pPr algn="ctr" defTabSz="914034" fontAlgn="ctr">
                <a:spcBef>
                  <a:spcPct val="0"/>
                </a:spcBef>
                <a:spcAft>
                  <a:spcPct val="0"/>
                </a:spcAft>
              </a:pPr>
              <a:endParaRPr lang="en-US" altLang="zh-CN"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1" name="Oval 7"/>
            <p:cNvSpPr>
              <a:spLocks noChangeAspect="1" noChangeArrowheads="1"/>
            </p:cNvSpPr>
            <p:nvPr>
              <p:custDataLst>
                <p:tags r:id="rId25"/>
              </p:custDataLst>
            </p:nvPr>
          </p:nvSpPr>
          <p:spPr bwMode="gray">
            <a:xfrm>
              <a:off x="2713031" y="2247135"/>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2" name="矩形 341"/>
            <p:cNvSpPr/>
            <p:nvPr>
              <p:custDataLst>
                <p:tags r:id="rId26"/>
              </p:custDataLst>
            </p:nvPr>
          </p:nvSpPr>
          <p:spPr bwMode="gray">
            <a:xfrm>
              <a:off x="2461005" y="4473770"/>
              <a:ext cx="1446581" cy="640720"/>
            </a:xfrm>
            <a:prstGeom prst="rect">
              <a:avLst/>
            </a:prstGeom>
          </p:spPr>
          <p:txBody>
            <a:bodyPr wrap="square">
              <a:spAutoFit/>
            </a:bodyPr>
            <a:lstStyle/>
            <a:p>
              <a:pPr algn="ctr" fontAlgn="ctr"/>
              <a:r>
                <a:rPr lang="en-US" altLang="zh-CN" sz="12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By the number of terminal users or NEs</a:t>
              </a:r>
            </a:p>
          </p:txBody>
        </p:sp>
        <p:sp>
          <p:nvSpPr>
            <p:cNvPr id="343" name="Oval 7"/>
            <p:cNvSpPr>
              <a:spLocks noChangeAspect="1" noChangeArrowheads="1"/>
            </p:cNvSpPr>
            <p:nvPr>
              <p:custDataLst>
                <p:tags r:id="rId27"/>
              </p:custDataLst>
            </p:nvPr>
          </p:nvSpPr>
          <p:spPr bwMode="gray">
            <a:xfrm>
              <a:off x="1520854" y="4279853"/>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4" name="Oval 7"/>
            <p:cNvSpPr>
              <a:spLocks noChangeAspect="1" noChangeArrowheads="1"/>
            </p:cNvSpPr>
            <p:nvPr>
              <p:custDataLst>
                <p:tags r:id="rId28"/>
              </p:custDataLst>
            </p:nvPr>
          </p:nvSpPr>
          <p:spPr bwMode="gray">
            <a:xfrm>
              <a:off x="3913675" y="4279853"/>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51" name="组合 350"/>
          <p:cNvGrpSpPr/>
          <p:nvPr>
            <p:custDataLst>
              <p:tags r:id="rId3"/>
            </p:custDataLst>
          </p:nvPr>
        </p:nvGrpSpPr>
        <p:grpSpPr bwMode="gray">
          <a:xfrm>
            <a:off x="7364568" y="1955203"/>
            <a:ext cx="3418583" cy="3452419"/>
            <a:chOff x="1520854" y="2116429"/>
            <a:chExt cx="3418583" cy="3452419"/>
          </a:xfrm>
        </p:grpSpPr>
        <p:sp>
          <p:nvSpPr>
            <p:cNvPr id="352" name="Oval 7"/>
            <p:cNvSpPr>
              <a:spLocks noChangeAspect="1" noChangeArrowheads="1"/>
            </p:cNvSpPr>
            <p:nvPr>
              <p:custDataLst>
                <p:tags r:id="rId15"/>
              </p:custDataLst>
            </p:nvPr>
          </p:nvSpPr>
          <p:spPr bwMode="gray">
            <a:xfrm>
              <a:off x="1856647" y="2510955"/>
              <a:ext cx="2655298" cy="2655298"/>
            </a:xfrm>
            <a:prstGeom prst="ellipse">
              <a:avLst/>
            </a:prstGeom>
            <a:noFill/>
            <a:ln w="38100">
              <a:solidFill>
                <a:schemeClr val="bg2"/>
              </a:solidFill>
              <a:round/>
            </a:ln>
          </p:spPr>
          <p:txBody>
            <a:bodyPr vert="horz" wrap="square" lIns="91404" tIns="45702" rIns="91404" bIns="45702" numCol="1" anchor="t" anchorCtr="0" compatLnSpc="1">
              <a:prstTxWarp prst="textNoShape">
                <a:avLst/>
              </a:prstTxWarp>
            </a:bodyPr>
            <a:lstStyle/>
            <a:p>
              <a:pPr defTabSz="914034" fontAlgn="ctr">
                <a:spcBef>
                  <a:spcPct val="0"/>
                </a:spcBef>
                <a:spcAft>
                  <a:spcPct val="0"/>
                </a:spcAft>
                <a:defRPr/>
              </a:pPr>
              <a:endParaRPr lang="en-US" altLang="zh-CN" sz="1799"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2" name="Oval 7"/>
            <p:cNvSpPr>
              <a:spLocks noChangeAspect="1" noChangeArrowheads="1"/>
            </p:cNvSpPr>
            <p:nvPr>
              <p:custDataLst>
                <p:tags r:id="rId16"/>
              </p:custDataLst>
            </p:nvPr>
          </p:nvSpPr>
          <p:spPr bwMode="gray">
            <a:xfrm>
              <a:off x="2724332" y="3365940"/>
              <a:ext cx="945328" cy="945328"/>
            </a:xfrm>
            <a:prstGeom prst="ellipse">
              <a:avLst/>
            </a:prstGeom>
            <a:solidFill>
              <a:srgbClr val="00B0F0"/>
            </a:solidFill>
            <a:ln w="9525">
              <a:noFill/>
              <a:round/>
            </a:ln>
          </p:spPr>
          <p:txBody>
            <a:bodyPr vert="horz" wrap="square" lIns="91404" tIns="45702" rIns="91404" bIns="45702" numCol="1" anchor="ctr" anchorCtr="0" compatLnSpc="1">
              <a:prstTxWarp prst="textNoShape">
                <a:avLst/>
              </a:prstTxWarp>
            </a:bodyPr>
            <a:lstStyle/>
            <a:p>
              <a:pPr algn="ctr" defTabSz="914034" fontAlgn="ctr">
                <a:spcBef>
                  <a:spcPct val="0"/>
                </a:spcBef>
                <a:spcAft>
                  <a:spcPct val="0"/>
                </a:spcAft>
              </a:pPr>
              <a:endParaRPr lang="en-US" altLang="zh-CN" sz="16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3" name="Oval 7"/>
            <p:cNvSpPr>
              <a:spLocks noChangeAspect="1" noChangeArrowheads="1"/>
            </p:cNvSpPr>
            <p:nvPr>
              <p:custDataLst>
                <p:tags r:id="rId17"/>
              </p:custDataLst>
            </p:nvPr>
          </p:nvSpPr>
          <p:spPr bwMode="gray">
            <a:xfrm>
              <a:off x="3367038" y="2116429"/>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4" name="矩形 373"/>
            <p:cNvSpPr/>
            <p:nvPr>
              <p:custDataLst>
                <p:tags r:id="rId18"/>
              </p:custDataLst>
            </p:nvPr>
          </p:nvSpPr>
          <p:spPr bwMode="gray">
            <a:xfrm>
              <a:off x="2461005" y="4343064"/>
              <a:ext cx="1446581" cy="457657"/>
            </a:xfrm>
            <a:prstGeom prst="rect">
              <a:avLst/>
            </a:prstGeom>
          </p:spPr>
          <p:txBody>
            <a:bodyPr wrap="square">
              <a:spAutoFit/>
            </a:bodyPr>
            <a:lstStyle/>
            <a:p>
              <a:pPr algn="ctr" fontAlgn="ctr"/>
              <a:r>
                <a:rPr lang="en-US" altLang="zh-CN" sz="12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Classification by service bearer</a:t>
              </a:r>
            </a:p>
          </p:txBody>
        </p:sp>
        <p:sp>
          <p:nvSpPr>
            <p:cNvPr id="379" name="Oval 7"/>
            <p:cNvSpPr>
              <a:spLocks noChangeAspect="1" noChangeArrowheads="1"/>
            </p:cNvSpPr>
            <p:nvPr>
              <p:custDataLst>
                <p:tags r:id="rId19"/>
              </p:custDataLst>
            </p:nvPr>
          </p:nvSpPr>
          <p:spPr bwMode="gray">
            <a:xfrm>
              <a:off x="1520854" y="4149147"/>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0" name="Oval 7"/>
            <p:cNvSpPr>
              <a:spLocks noChangeAspect="1" noChangeArrowheads="1"/>
            </p:cNvSpPr>
            <p:nvPr>
              <p:custDataLst>
                <p:tags r:id="rId20"/>
              </p:custDataLst>
            </p:nvPr>
          </p:nvSpPr>
          <p:spPr bwMode="gray">
            <a:xfrm>
              <a:off x="1769101" y="2386242"/>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1" name="Oval 7"/>
            <p:cNvSpPr>
              <a:spLocks noChangeAspect="1" noChangeArrowheads="1"/>
            </p:cNvSpPr>
            <p:nvPr>
              <p:custDataLst>
                <p:tags r:id="rId21"/>
              </p:custDataLst>
            </p:nvPr>
          </p:nvSpPr>
          <p:spPr bwMode="gray">
            <a:xfrm>
              <a:off x="3996906" y="3400533"/>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2" name="Oval 7"/>
            <p:cNvSpPr>
              <a:spLocks noChangeAspect="1" noChangeArrowheads="1"/>
            </p:cNvSpPr>
            <p:nvPr>
              <p:custDataLst>
                <p:tags r:id="rId22"/>
              </p:custDataLst>
            </p:nvPr>
          </p:nvSpPr>
          <p:spPr bwMode="gray">
            <a:xfrm>
              <a:off x="3158302" y="4626317"/>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r>
                <a:rPr lang="en-US" altLang="zh-CN" sz="1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a:t>
              </a:r>
            </a:p>
          </p:txBody>
        </p:sp>
      </p:grpSp>
      <p:sp>
        <p:nvSpPr>
          <p:cNvPr id="496" name="矩形 495"/>
          <p:cNvSpPr/>
          <p:nvPr>
            <p:custDataLst>
              <p:tags r:id="rId4"/>
            </p:custDataLst>
          </p:nvPr>
        </p:nvSpPr>
        <p:spPr bwMode="gray">
          <a:xfrm>
            <a:off x="601041" y="5960544"/>
            <a:ext cx="5407135" cy="276999"/>
          </a:xfrm>
          <a:prstGeom prst="rect">
            <a:avLst/>
          </a:prstGeom>
          <a:solidFill>
            <a:schemeClr val="bg1">
              <a:lumMod val="95000"/>
            </a:schemeClr>
          </a:solidFill>
        </p:spPr>
        <p:txBody>
          <a:bodyPr wrap="square">
            <a:spAutoFit/>
          </a:bodyPr>
          <a:lstStyle/>
          <a:p>
            <a:pPr algn="ctr"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Networks of different scales have different requirements and pain points.</a:t>
            </a:r>
          </a:p>
        </p:txBody>
      </p:sp>
      <p:sp>
        <p:nvSpPr>
          <p:cNvPr id="497" name="矩形 496"/>
          <p:cNvSpPr/>
          <p:nvPr>
            <p:custDataLst>
              <p:tags r:id="rId5"/>
            </p:custDataLst>
          </p:nvPr>
        </p:nvSpPr>
        <p:spPr bwMode="gray">
          <a:xfrm>
            <a:off x="1423269" y="1404990"/>
            <a:ext cx="2141933" cy="707886"/>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&gt; 2000 terminal users</a:t>
            </a:r>
          </a:p>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&gt; 100 NEs</a:t>
            </a:r>
          </a:p>
        </p:txBody>
      </p:sp>
      <p:sp>
        <p:nvSpPr>
          <p:cNvPr id="498" name="矩形 497"/>
          <p:cNvSpPr/>
          <p:nvPr>
            <p:custDataLst>
              <p:tags r:id="rId6"/>
            </p:custDataLst>
          </p:nvPr>
        </p:nvSpPr>
        <p:spPr bwMode="gray">
          <a:xfrm>
            <a:off x="6260348" y="5712680"/>
            <a:ext cx="5447465" cy="646331"/>
          </a:xfrm>
          <a:prstGeom prst="rect">
            <a:avLst/>
          </a:prstGeom>
          <a:solidFill>
            <a:schemeClr val="bg1">
              <a:lumMod val="95000"/>
            </a:schemeClr>
          </a:solidFill>
        </p:spPr>
        <p:txBody>
          <a:bodyPr wrap="square">
            <a:spAutoFit/>
          </a:bodyPr>
          <a:lstStyle/>
          <a:p>
            <a:pPr algn="ctr" fontAlgn="ctr"/>
            <a:r>
              <a:rPr lang="en-US" altLang="zh-CN" sz="1200" dirty="0">
                <a:latin typeface="Huawei Sans" panose="020C0503030203020204" pitchFamily="34" charset="0"/>
              </a:rPr>
              <a:t>To meet the requirements of different industries, we should design campus network architectures based on the industries they serve. The ultimate goal is to develop campus network solutions with evident industry attributes. </a:t>
            </a: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9" name="矩形 498"/>
          <p:cNvSpPr/>
          <p:nvPr>
            <p:custDataLst>
              <p:tags r:id="rId7"/>
            </p:custDataLst>
          </p:nvPr>
        </p:nvSpPr>
        <p:spPr bwMode="gray">
          <a:xfrm>
            <a:off x="539542" y="5074802"/>
            <a:ext cx="2622834" cy="707886"/>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200 to 2000 terminal users </a:t>
            </a:r>
          </a:p>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25 to 100 NEs</a:t>
            </a:r>
          </a:p>
        </p:txBody>
      </p:sp>
      <p:sp>
        <p:nvSpPr>
          <p:cNvPr id="500" name="矩形 499"/>
          <p:cNvSpPr/>
          <p:nvPr>
            <p:custDataLst>
              <p:tags r:id="rId8"/>
            </p:custDataLst>
          </p:nvPr>
        </p:nvSpPr>
        <p:spPr bwMode="gray">
          <a:xfrm>
            <a:off x="3719770" y="5068266"/>
            <a:ext cx="2040943" cy="707886"/>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&lt; 200 terminal users</a:t>
            </a:r>
          </a:p>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&lt; 25 NEs</a:t>
            </a:r>
          </a:p>
        </p:txBody>
      </p:sp>
      <p:sp>
        <p:nvSpPr>
          <p:cNvPr id="501" name="矩形 500"/>
          <p:cNvSpPr/>
          <p:nvPr>
            <p:custDataLst>
              <p:tags r:id="rId9"/>
            </p:custDataLst>
          </p:nvPr>
        </p:nvSpPr>
        <p:spPr bwMode="gray">
          <a:xfrm>
            <a:off x="2599391" y="4267447"/>
            <a:ext cx="1608485" cy="577081"/>
          </a:xfrm>
          <a:prstGeom prst="rect">
            <a:avLst/>
          </a:prstGeom>
        </p:spPr>
        <p:txBody>
          <a:bodyPr wrap="square">
            <a:spAutoFit/>
          </a:bodyPr>
          <a:lstStyle/>
          <a:p>
            <a:pPr algn="ctr" fontAlgn="ctr"/>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Classification by the number of terminal users or NEs</a:t>
            </a:r>
          </a:p>
        </p:txBody>
      </p:sp>
      <p:sp>
        <p:nvSpPr>
          <p:cNvPr id="502" name="矩形 501"/>
          <p:cNvSpPr/>
          <p:nvPr>
            <p:custDataLst>
              <p:tags r:id="rId10"/>
            </p:custDataLst>
          </p:nvPr>
        </p:nvSpPr>
        <p:spPr bwMode="gray">
          <a:xfrm>
            <a:off x="8203073" y="4119502"/>
            <a:ext cx="1783846" cy="430887"/>
          </a:xfrm>
          <a:prstGeom prst="rect">
            <a:avLst/>
          </a:prstGeom>
        </p:spPr>
        <p:txBody>
          <a:bodyPr wrap="square">
            <a:spAutoFit/>
          </a:bodyPr>
          <a:lstStyle/>
          <a:p>
            <a:pPr algn="ctr" fontAlgn="ctr"/>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Classification by industry attribute</a:t>
            </a:r>
          </a:p>
        </p:txBody>
      </p:sp>
      <p:sp>
        <p:nvSpPr>
          <p:cNvPr id="504" name="矩形 503"/>
          <p:cNvSpPr/>
          <p:nvPr>
            <p:custDataLst>
              <p:tags r:id="rId11"/>
            </p:custDataLst>
          </p:nvPr>
        </p:nvSpPr>
        <p:spPr bwMode="gray">
          <a:xfrm>
            <a:off x="6514624" y="3675791"/>
            <a:ext cx="1252266" cy="400110"/>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Healthcare</a:t>
            </a:r>
          </a:p>
        </p:txBody>
      </p:sp>
      <p:sp>
        <p:nvSpPr>
          <p:cNvPr id="505" name="矩形 504"/>
          <p:cNvSpPr/>
          <p:nvPr>
            <p:custDataLst>
              <p:tags r:id="rId12"/>
            </p:custDataLst>
          </p:nvPr>
        </p:nvSpPr>
        <p:spPr bwMode="gray">
          <a:xfrm>
            <a:off x="7341929" y="1876020"/>
            <a:ext cx="1165704" cy="400110"/>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Education</a:t>
            </a:r>
          </a:p>
        </p:txBody>
      </p:sp>
      <p:sp>
        <p:nvSpPr>
          <p:cNvPr id="506" name="矩形 505"/>
          <p:cNvSpPr/>
          <p:nvPr>
            <p:custDataLst>
              <p:tags r:id="rId13"/>
            </p:custDataLst>
          </p:nvPr>
        </p:nvSpPr>
        <p:spPr bwMode="gray">
          <a:xfrm>
            <a:off x="9454927" y="1597246"/>
            <a:ext cx="1681871" cy="400110"/>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Large enterprise</a:t>
            </a:r>
          </a:p>
        </p:txBody>
      </p:sp>
      <p:sp>
        <p:nvSpPr>
          <p:cNvPr id="507" name="矩形 506"/>
          <p:cNvSpPr/>
          <p:nvPr>
            <p:custDataLst>
              <p:tags r:id="rId14"/>
            </p:custDataLst>
          </p:nvPr>
        </p:nvSpPr>
        <p:spPr bwMode="gray">
          <a:xfrm>
            <a:off x="10282667" y="2841331"/>
            <a:ext cx="1042273" cy="400110"/>
          </a:xfrm>
          <a:prstGeom prst="rect">
            <a:avLst/>
          </a:prstGeom>
        </p:spPr>
        <p:txBody>
          <a:bodyPr wrap="none">
            <a:spAutoFit/>
          </a:bodyPr>
          <a:lstStyle/>
          <a:p>
            <a:pPr marL="171450" indent="-171450" fontAlgn="ctr">
              <a:lnSpc>
                <a:spcPts val="2400"/>
              </a:lnSpc>
              <a:buFont typeface="Arial"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Business</a:t>
            </a:r>
          </a:p>
        </p:txBody>
      </p:sp>
      <p:sp>
        <p:nvSpPr>
          <p:cNvPr id="3" name="矩形 2"/>
          <p:cNvSpPr/>
          <p:nvPr/>
        </p:nvSpPr>
        <p:spPr bwMode="gray">
          <a:xfrm>
            <a:off x="2662890" y="3559561"/>
            <a:ext cx="1446581" cy="338554"/>
          </a:xfrm>
          <a:prstGeom prst="rect">
            <a:avLst/>
          </a:prstGeom>
        </p:spPr>
        <p:txBody>
          <a:bodyPr wrap="square">
            <a:spAutoFit/>
          </a:bodyPr>
          <a:lstStyle/>
          <a:p>
            <a:pPr algn="ctr" defTabSz="914034" fontAlgn="ctr">
              <a:spcBef>
                <a:spcPct val="0"/>
              </a:spcBef>
              <a:spcAft>
                <a:spcPct val="0"/>
              </a:spcAft>
            </a:pPr>
            <a:r>
              <a:rPr lang="en-US" altLang="zh-CN" sz="16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By scale</a:t>
            </a:r>
          </a:p>
        </p:txBody>
      </p:sp>
      <p:sp>
        <p:nvSpPr>
          <p:cNvPr id="5" name="矩形 4"/>
          <p:cNvSpPr/>
          <p:nvPr/>
        </p:nvSpPr>
        <p:spPr bwMode="gray">
          <a:xfrm>
            <a:off x="2842242" y="2140153"/>
            <a:ext cx="1063823" cy="646331"/>
          </a:xfrm>
          <a:prstGeom prst="rect">
            <a:avLst/>
          </a:prstGeom>
        </p:spPr>
        <p:txBody>
          <a:bodyPr wrap="square">
            <a:spAutoFit/>
          </a:bodyPr>
          <a:lstStyle/>
          <a:p>
            <a:pPr algn="ctr" fontAlgn="ctr"/>
            <a:r>
              <a:rPr lang="en-US" altLang="zh-CN" sz="1200" dirty="0">
                <a:latin typeface="Huawei Sans" panose="020C0503030203020204" pitchFamily="34" charset="0"/>
              </a:rPr>
              <a:t>Large campus network</a:t>
            </a:r>
          </a:p>
        </p:txBody>
      </p:sp>
      <p:sp>
        <p:nvSpPr>
          <p:cNvPr id="33" name="矩形 32"/>
          <p:cNvSpPr/>
          <p:nvPr/>
        </p:nvSpPr>
        <p:spPr bwMode="gray">
          <a:xfrm>
            <a:off x="1630110" y="4233498"/>
            <a:ext cx="1161066" cy="646331"/>
          </a:xfrm>
          <a:prstGeom prst="rect">
            <a:avLst/>
          </a:prstGeom>
        </p:spPr>
        <p:txBody>
          <a:bodyPr wrap="square">
            <a:spAutoFit/>
          </a:bodyPr>
          <a:lstStyle/>
          <a:p>
            <a:pPr algn="ctr" fontAlgn="ctr"/>
            <a:r>
              <a:rPr lang="en-US" altLang="zh-CN" sz="1200" dirty="0">
                <a:latin typeface="Huawei Sans" panose="020C0503030203020204" pitchFamily="34" charset="0"/>
              </a:rPr>
              <a:t>Midsize campus network</a:t>
            </a:r>
          </a:p>
        </p:txBody>
      </p:sp>
      <p:sp>
        <p:nvSpPr>
          <p:cNvPr id="34" name="矩形 33"/>
          <p:cNvSpPr/>
          <p:nvPr/>
        </p:nvSpPr>
        <p:spPr bwMode="gray">
          <a:xfrm>
            <a:off x="4069666" y="4225986"/>
            <a:ext cx="1030451" cy="646331"/>
          </a:xfrm>
          <a:prstGeom prst="rect">
            <a:avLst/>
          </a:prstGeom>
        </p:spPr>
        <p:txBody>
          <a:bodyPr wrap="square">
            <a:spAutoFit/>
          </a:bodyPr>
          <a:lstStyle/>
          <a:p>
            <a:pPr algn="ctr" fontAlgn="ctr"/>
            <a:r>
              <a:rPr lang="en-US" altLang="zh-CN" sz="1200" dirty="0">
                <a:latin typeface="Huawei Sans" panose="020C0503030203020204" pitchFamily="34" charset="0"/>
              </a:rPr>
              <a:t>Small campus network</a:t>
            </a:r>
          </a:p>
        </p:txBody>
      </p:sp>
      <p:sp>
        <p:nvSpPr>
          <p:cNvPr id="7" name="矩形 6"/>
          <p:cNvSpPr/>
          <p:nvPr/>
        </p:nvSpPr>
        <p:spPr bwMode="gray">
          <a:xfrm>
            <a:off x="8567671" y="3387062"/>
            <a:ext cx="1006921" cy="584775"/>
          </a:xfrm>
          <a:prstGeom prst="rect">
            <a:avLst/>
          </a:prstGeom>
        </p:spPr>
        <p:txBody>
          <a:bodyPr wrap="square">
            <a:spAutoFit/>
          </a:bodyPr>
          <a:lstStyle/>
          <a:p>
            <a:pPr lvl="0" algn="ctr" defTabSz="914034" fontAlgn="ctr">
              <a:spcBef>
                <a:spcPct val="0"/>
              </a:spcBef>
              <a:spcAft>
                <a:spcPct val="0"/>
              </a:spcAft>
            </a:pPr>
            <a:r>
              <a:rPr lang="en-US" altLang="zh-CN" sz="160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rPr>
              <a:t>By Industry</a:t>
            </a:r>
          </a:p>
        </p:txBody>
      </p:sp>
      <p:sp>
        <p:nvSpPr>
          <p:cNvPr id="37" name="矩形 36"/>
          <p:cNvSpPr/>
          <p:nvPr/>
        </p:nvSpPr>
        <p:spPr bwMode="gray">
          <a:xfrm>
            <a:off x="7502180" y="2532159"/>
            <a:ext cx="1161066" cy="276999"/>
          </a:xfrm>
          <a:prstGeom prst="rect">
            <a:avLst/>
          </a:prstGeom>
        </p:spPr>
        <p:txBody>
          <a:bodyPr wrap="square">
            <a:spAutoFit/>
          </a:bodyPr>
          <a:lstStyle/>
          <a:p>
            <a:pPr algn="ctr" fontAlgn="ctr"/>
            <a:r>
              <a:rPr lang="en-US" altLang="zh-CN" sz="1200" dirty="0">
                <a:latin typeface="Huawei Sans" panose="020C0503030203020204" pitchFamily="34" charset="0"/>
              </a:rPr>
              <a:t>School</a:t>
            </a:r>
          </a:p>
        </p:txBody>
      </p:sp>
      <p:sp>
        <p:nvSpPr>
          <p:cNvPr id="38" name="矩形 37"/>
          <p:cNvSpPr/>
          <p:nvPr/>
        </p:nvSpPr>
        <p:spPr bwMode="gray">
          <a:xfrm>
            <a:off x="7250223" y="4311490"/>
            <a:ext cx="1161066" cy="276999"/>
          </a:xfrm>
          <a:prstGeom prst="rect">
            <a:avLst/>
          </a:prstGeom>
        </p:spPr>
        <p:txBody>
          <a:bodyPr wrap="square">
            <a:spAutoFit/>
          </a:bodyPr>
          <a:lstStyle/>
          <a:p>
            <a:pPr algn="ctr" fontAlgn="ctr"/>
            <a:r>
              <a:rPr lang="en-US" altLang="zh-CN" sz="1200" dirty="0">
                <a:latin typeface="Huawei Sans" panose="020C0503030203020204" pitchFamily="34" charset="0"/>
              </a:rPr>
              <a:t>Hospital</a:t>
            </a:r>
          </a:p>
        </p:txBody>
      </p:sp>
      <p:sp>
        <p:nvSpPr>
          <p:cNvPr id="39" name="矩形 38"/>
          <p:cNvSpPr/>
          <p:nvPr/>
        </p:nvSpPr>
        <p:spPr bwMode="gray">
          <a:xfrm>
            <a:off x="9150819" y="2203029"/>
            <a:ext cx="1161066" cy="461665"/>
          </a:xfrm>
          <a:prstGeom prst="rect">
            <a:avLst/>
          </a:prstGeom>
        </p:spPr>
        <p:txBody>
          <a:bodyPr wrap="square">
            <a:spAutoFit/>
          </a:bodyPr>
          <a:lstStyle/>
          <a:p>
            <a:pPr algn="ctr" fontAlgn="ctr"/>
            <a:r>
              <a:rPr lang="en-US" altLang="zh-CN" sz="1200" dirty="0">
                <a:latin typeface="Huawei Sans" panose="020C0503030203020204" pitchFamily="34" charset="0"/>
              </a:rPr>
              <a:t>Enterprise building</a:t>
            </a:r>
          </a:p>
        </p:txBody>
      </p:sp>
      <p:sp>
        <p:nvSpPr>
          <p:cNvPr id="41" name="矩形 40"/>
          <p:cNvSpPr/>
          <p:nvPr/>
        </p:nvSpPr>
        <p:spPr bwMode="gray">
          <a:xfrm>
            <a:off x="9746389" y="3309986"/>
            <a:ext cx="1154120" cy="830997"/>
          </a:xfrm>
          <a:prstGeom prst="rect">
            <a:avLst/>
          </a:prstGeom>
        </p:spPr>
        <p:txBody>
          <a:bodyPr wrap="square">
            <a:spAutoFit/>
          </a:bodyPr>
          <a:lstStyle/>
          <a:p>
            <a:pPr algn="ctr" fontAlgn="ctr"/>
            <a:r>
              <a:rPr lang="en-US" altLang="zh-CN" sz="1200" dirty="0">
                <a:latin typeface="Huawei Sans" panose="020C0503030203020204" pitchFamily="34" charset="0"/>
              </a:rPr>
              <a:t>Chain supermarket &amp; shopping mall</a:t>
            </a:r>
          </a:p>
        </p:txBody>
      </p:sp>
    </p:spTree>
    <p:extLst>
      <p:ext uri="{BB962C8B-B14F-4D97-AF65-F5344CB8AC3E}">
        <p14:creationId xmlns:p14="http://schemas.microsoft.com/office/powerpoint/2010/main" val="173076067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矩形 26"/>
          <p:cNvSpPr/>
          <p:nvPr>
            <p:custDataLst>
              <p:tags r:id="rId1"/>
            </p:custDataLst>
          </p:nvPr>
        </p:nvSpPr>
        <p:spPr bwMode="gray">
          <a:xfrm>
            <a:off x="446089" y="1823869"/>
            <a:ext cx="5769908" cy="4529789"/>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948" name="直接连接符 947"/>
          <p:cNvCxnSpPr/>
          <p:nvPr>
            <p:custDataLst>
              <p:tags r:id="rId2"/>
            </p:custDataLst>
          </p:nvPr>
        </p:nvCxnSpPr>
        <p:spPr bwMode="gray">
          <a:xfrm>
            <a:off x="2883317" y="3879137"/>
            <a:ext cx="561251"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6" name="Freeform 159"/>
          <p:cNvSpPr/>
          <p:nvPr>
            <p:custDataLst>
              <p:tags r:id="rId3"/>
            </p:custDataLst>
          </p:nvPr>
        </p:nvSpPr>
        <p:spPr bwMode="gray">
          <a:xfrm flipH="1">
            <a:off x="1759100" y="3531518"/>
            <a:ext cx="1091152" cy="570380"/>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wrap="square" tIns="108000" rtlCol="0" anchor="ctr">
            <a:noAutofit/>
          </a:bodyPr>
          <a:lstStyle/>
          <a:p>
            <a:pPr algn="ctr" fontAlgn="ctr"/>
            <a:r>
              <a:rPr lang="en-US" altLang="zh-CN" sz="1000" b="1"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Network management center</a:t>
            </a:r>
          </a:p>
        </p:txBody>
      </p:sp>
      <p:sp>
        <p:nvSpPr>
          <p:cNvPr id="944" name="任意多边形 943"/>
          <p:cNvSpPr/>
          <p:nvPr>
            <p:custDataLst>
              <p:tags r:id="rId4"/>
            </p:custDataLst>
          </p:nvPr>
        </p:nvSpPr>
        <p:spPr bwMode="gray">
          <a:xfrm flipV="1">
            <a:off x="575550" y="2664808"/>
            <a:ext cx="3178931" cy="627405"/>
          </a:xfrm>
          <a:custGeom>
            <a:avLst/>
            <a:gdLst>
              <a:gd name="connsiteX0" fmla="*/ 2539615 w 3577295"/>
              <a:gd name="connsiteY0" fmla="*/ 0 h 860222"/>
              <a:gd name="connsiteX1" fmla="*/ 1322406 w 3577295"/>
              <a:gd name="connsiteY1" fmla="*/ 511 h 860222"/>
              <a:gd name="connsiteX2" fmla="*/ 0 w 3577295"/>
              <a:gd name="connsiteY2" fmla="*/ 860222 h 860222"/>
              <a:gd name="connsiteX3" fmla="*/ 3577295 w 3577295"/>
              <a:gd name="connsiteY3" fmla="*/ 856739 h 860222"/>
              <a:gd name="connsiteX4" fmla="*/ 2539615 w 3577295"/>
              <a:gd name="connsiteY4" fmla="*/ 0 h 86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7295" h="860222">
                <a:moveTo>
                  <a:pt x="2539615" y="0"/>
                </a:moveTo>
                <a:lnTo>
                  <a:pt x="1322406" y="511"/>
                </a:lnTo>
                <a:lnTo>
                  <a:pt x="0" y="860222"/>
                </a:lnTo>
                <a:lnTo>
                  <a:pt x="3577295" y="856739"/>
                </a:lnTo>
                <a:lnTo>
                  <a:pt x="2539615" y="0"/>
                </a:lnTo>
                <a:close/>
              </a:path>
            </a:pathLst>
          </a:custGeom>
          <a:gradFill flip="none" rotWithShape="1">
            <a:gsLst>
              <a:gs pos="100000">
                <a:schemeClr val="bg1">
                  <a:alpha val="0"/>
                </a:schemeClr>
              </a:gs>
              <a:gs pos="0">
                <a:srgbClr val="FFD17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7" name="矩形 916"/>
          <p:cNvSpPr/>
          <p:nvPr>
            <p:custDataLst>
              <p:tags r:id="rId5"/>
            </p:custDataLst>
          </p:nvPr>
        </p:nvSpPr>
        <p:spPr bwMode="gray">
          <a:xfrm>
            <a:off x="6368405" y="1851960"/>
            <a:ext cx="1314473" cy="4529789"/>
          </a:xfrm>
          <a:prstGeom prst="rect">
            <a:avLst/>
          </a:prstGeom>
          <a:solidFill>
            <a:schemeClr val="bg1">
              <a:lumMod val="95000"/>
            </a:schemeClr>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896" name="直接连接符 895"/>
          <p:cNvCxnSpPr/>
          <p:nvPr>
            <p:custDataLst>
              <p:tags r:id="rId6"/>
            </p:custDataLst>
          </p:nvPr>
        </p:nvCxnSpPr>
        <p:spPr bwMode="gray">
          <a:xfrm flipH="1">
            <a:off x="3988280" y="3411780"/>
            <a:ext cx="0" cy="1185872"/>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93" name="Freeform 159"/>
          <p:cNvSpPr/>
          <p:nvPr>
            <p:custDataLst>
              <p:tags r:id="rId7"/>
            </p:custDataLst>
          </p:nvPr>
        </p:nvSpPr>
        <p:spPr bwMode="gray">
          <a:xfrm flipH="1">
            <a:off x="1759100" y="2895629"/>
            <a:ext cx="1091152" cy="570380"/>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rgbClr val="FFF2CC"/>
          </a:solidFill>
          <a:ln w="19050">
            <a:solidFill>
              <a:srgbClr val="FFD17D"/>
            </a:solidFill>
          </a:ln>
        </p:spPr>
        <p:style>
          <a:lnRef idx="1">
            <a:schemeClr val="accent1"/>
          </a:lnRef>
          <a:fillRef idx="0">
            <a:schemeClr val="accent1"/>
          </a:fillRef>
          <a:effectRef idx="0">
            <a:schemeClr val="accent1"/>
          </a:effectRef>
          <a:fontRef idx="minor">
            <a:schemeClr val="tx1"/>
          </a:fontRef>
        </p:style>
        <p:txBody>
          <a:bodyPr wrap="square" tIns="108000" rtlCol="0" anchor="ctr">
            <a:noAutofit/>
          </a:bodyPr>
          <a:lstStyle/>
          <a:p>
            <a:pPr algn="ctr" fontAlgn="ctr"/>
            <a:r>
              <a:rPr lang="en-US" altLang="zh-CN" sz="1000" b="1" dirty="0">
                <a:solidFill>
                  <a:schemeClr val="accent6">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DC</a:t>
            </a:r>
          </a:p>
        </p:txBody>
      </p:sp>
      <p:cxnSp>
        <p:nvCxnSpPr>
          <p:cNvPr id="901" name="直接连接符 900"/>
          <p:cNvCxnSpPr/>
          <p:nvPr>
            <p:custDataLst>
              <p:tags r:id="rId8"/>
            </p:custDataLst>
          </p:nvPr>
        </p:nvCxnSpPr>
        <p:spPr bwMode="gray">
          <a:xfrm>
            <a:off x="2744695" y="3252658"/>
            <a:ext cx="1090702"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 name="标题 3"/>
          <p:cNvSpPr>
            <a:spLocks noGrp="1"/>
          </p:cNvSpPr>
          <p:nvPr>
            <p:ph type="title"/>
            <p:custDataLst>
              <p:tags r:id="rId9"/>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Typical Campus Network Scenario: Higher Education Campus Network</a:t>
            </a:r>
          </a:p>
        </p:txBody>
      </p:sp>
      <p:pic>
        <p:nvPicPr>
          <p:cNvPr id="878" name="图片 87" descr="汇聚交换机.png"/>
          <p:cNvPicPr>
            <a:picLocks noChangeAspect="1"/>
          </p:cNvPicPr>
          <p:nvPr>
            <p:custDataLst>
              <p:tags r:id="rId10"/>
            </p:custDataLst>
          </p:nvPr>
        </p:nvPicPr>
        <p:blipFill>
          <a:blip r:embed="rId69"/>
          <a:stretch>
            <a:fillRect/>
          </a:stretch>
        </p:blipFill>
        <p:spPr bwMode="gray">
          <a:xfrm>
            <a:off x="3803866" y="4085823"/>
            <a:ext cx="368827" cy="301768"/>
          </a:xfrm>
          <a:prstGeom prst="rect">
            <a:avLst/>
          </a:prstGeom>
        </p:spPr>
      </p:pic>
      <p:pic>
        <p:nvPicPr>
          <p:cNvPr id="880" name="图片 86" descr="核心交换机.png"/>
          <p:cNvPicPr>
            <a:picLocks noChangeAspect="1"/>
          </p:cNvPicPr>
          <p:nvPr>
            <p:custDataLst>
              <p:tags r:id="rId11"/>
            </p:custDataLst>
          </p:nvPr>
        </p:nvPicPr>
        <p:blipFill>
          <a:blip r:embed="rId70"/>
          <a:stretch>
            <a:fillRect/>
          </a:stretch>
        </p:blipFill>
        <p:spPr bwMode="gray">
          <a:xfrm>
            <a:off x="3803866" y="3101774"/>
            <a:ext cx="368827" cy="301768"/>
          </a:xfrm>
          <a:prstGeom prst="rect">
            <a:avLst/>
          </a:prstGeom>
        </p:spPr>
      </p:pic>
      <p:pic>
        <p:nvPicPr>
          <p:cNvPr id="881" name="图片 86" descr="核心交换机.png"/>
          <p:cNvPicPr>
            <a:picLocks noChangeAspect="1"/>
          </p:cNvPicPr>
          <p:nvPr>
            <p:custDataLst>
              <p:tags r:id="rId12"/>
            </p:custDataLst>
          </p:nvPr>
        </p:nvPicPr>
        <p:blipFill>
          <a:blip r:embed="rId70"/>
          <a:stretch>
            <a:fillRect/>
          </a:stretch>
        </p:blipFill>
        <p:spPr bwMode="gray">
          <a:xfrm>
            <a:off x="6746867" y="3101774"/>
            <a:ext cx="368827" cy="301768"/>
          </a:xfrm>
          <a:prstGeom prst="rect">
            <a:avLst/>
          </a:prstGeom>
        </p:spPr>
      </p:pic>
      <p:pic>
        <p:nvPicPr>
          <p:cNvPr id="890" name="图片 9"/>
          <p:cNvPicPr>
            <a:picLocks noChangeAspect="1"/>
          </p:cNvPicPr>
          <p:nvPr>
            <p:custDataLst>
              <p:tags r:id="rId13"/>
            </p:custDataLst>
          </p:nvPr>
        </p:nvPicPr>
        <p:blipFill>
          <a:blip r:embed="rId71">
            <a:extLst>
              <a:ext uri="{28A0092B-C50C-407E-A947-70E740481C1C}">
                <a14:useLocalDpi xmlns:a14="http://schemas.microsoft.com/office/drawing/2010/main" val="0"/>
              </a:ext>
            </a:extLst>
          </a:blip>
          <a:stretch>
            <a:fillRect/>
          </a:stretch>
        </p:blipFill>
        <p:spPr bwMode="gray">
          <a:xfrm>
            <a:off x="2730910" y="3127961"/>
            <a:ext cx="304815" cy="249395"/>
          </a:xfrm>
          <a:prstGeom prst="rect">
            <a:avLst/>
          </a:prstGeom>
        </p:spPr>
      </p:pic>
      <p:cxnSp>
        <p:nvCxnSpPr>
          <p:cNvPr id="895" name="直接连接符 894"/>
          <p:cNvCxnSpPr>
            <a:stCxn id="880" idx="3"/>
            <a:endCxn id="881" idx="1"/>
          </p:cNvCxnSpPr>
          <p:nvPr>
            <p:custDataLst>
              <p:tags r:id="rId14"/>
            </p:custDataLst>
          </p:nvPr>
        </p:nvCxnSpPr>
        <p:spPr bwMode="gray">
          <a:xfrm>
            <a:off x="4172693" y="3252658"/>
            <a:ext cx="257417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7" name="直接连接符 896"/>
          <p:cNvCxnSpPr>
            <a:stCxn id="881" idx="2"/>
          </p:cNvCxnSpPr>
          <p:nvPr>
            <p:custDataLst>
              <p:tags r:id="rId15"/>
            </p:custDataLst>
          </p:nvPr>
        </p:nvCxnSpPr>
        <p:spPr bwMode="gray">
          <a:xfrm flipH="1">
            <a:off x="6931281" y="3403542"/>
            <a:ext cx="0" cy="147919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02" name="Freeform 159"/>
          <p:cNvSpPr/>
          <p:nvPr>
            <p:custDataLst>
              <p:tags r:id="rId16"/>
            </p:custDataLst>
          </p:nvPr>
        </p:nvSpPr>
        <p:spPr bwMode="gray">
          <a:xfrm flipH="1">
            <a:off x="3796555" y="1325400"/>
            <a:ext cx="745271" cy="389577"/>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08000" rtlCol="0" anchor="ctr">
            <a:noAutofit/>
          </a:bodyPr>
          <a:lstStyle/>
          <a:p>
            <a:pPr algn="ctr" fontAlgn="ctr"/>
            <a:r>
              <a:rPr lang="en-US" altLang="zh-CN" sz="1200" b="1" dirty="0">
                <a:solidFill>
                  <a:schemeClr val="lt1"/>
                </a:solidFill>
                <a:latin typeface="Huawei Sans" panose="020C0503030203020204" pitchFamily="34" charset="0"/>
                <a:ea typeface="方正兰亭黑简体" panose="02000000000000000000" pitchFamily="2" charset="-122"/>
                <a:cs typeface="+mn-ea"/>
                <a:sym typeface="Huawei Sans" panose="020C0503030203020204" pitchFamily="34" charset="0"/>
              </a:rPr>
              <a:t>Internet</a:t>
            </a:r>
          </a:p>
        </p:txBody>
      </p:sp>
      <p:sp>
        <p:nvSpPr>
          <p:cNvPr id="903" name="Freeform 159"/>
          <p:cNvSpPr/>
          <p:nvPr>
            <p:custDataLst>
              <p:tags r:id="rId17"/>
            </p:custDataLst>
          </p:nvPr>
        </p:nvSpPr>
        <p:spPr bwMode="gray">
          <a:xfrm flipH="1">
            <a:off x="4658993" y="1325400"/>
            <a:ext cx="745271" cy="389577"/>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08000" rtlCol="0" anchor="ctr">
            <a:noAutofit/>
          </a:bodyPr>
          <a:lstStyle/>
          <a:p>
            <a:pPr algn="ctr" fontAlgn="ctr"/>
            <a:r>
              <a:rPr lang="en-US" altLang="zh-CN" sz="1200" b="1" dirty="0">
                <a:solidFill>
                  <a:schemeClr val="lt1"/>
                </a:solidFill>
                <a:latin typeface="Huawei Sans" panose="020C0503030203020204" pitchFamily="34" charset="0"/>
                <a:ea typeface="方正兰亭黑简体" panose="02000000000000000000" pitchFamily="2" charset="-122"/>
                <a:cs typeface="+mn-ea"/>
                <a:sym typeface="Huawei Sans" panose="020C0503030203020204" pitchFamily="34" charset="0"/>
              </a:rPr>
              <a:t>CERNET</a:t>
            </a:r>
          </a:p>
        </p:txBody>
      </p:sp>
      <p:pic>
        <p:nvPicPr>
          <p:cNvPr id="904" name="图片 9"/>
          <p:cNvPicPr>
            <a:picLocks noChangeAspect="1"/>
          </p:cNvPicPr>
          <p:nvPr>
            <p:custDataLst>
              <p:tags r:id="rId18"/>
            </p:custDataLst>
          </p:nvPr>
        </p:nvPicPr>
        <p:blipFill>
          <a:blip r:embed="rId72" cstate="print">
            <a:extLst>
              <a:ext uri="{28A0092B-C50C-407E-A947-70E740481C1C}">
                <a14:useLocalDpi xmlns:a14="http://schemas.microsoft.com/office/drawing/2010/main" val="0"/>
              </a:ext>
            </a:extLst>
          </a:blip>
          <a:stretch>
            <a:fillRect/>
          </a:stretch>
        </p:blipFill>
        <p:spPr bwMode="gray">
          <a:xfrm>
            <a:off x="4290166" y="2024215"/>
            <a:ext cx="368827" cy="301768"/>
          </a:xfrm>
          <a:prstGeom prst="rect">
            <a:avLst/>
          </a:prstGeom>
        </p:spPr>
      </p:pic>
      <p:cxnSp>
        <p:nvCxnSpPr>
          <p:cNvPr id="905" name="直接连接符 904"/>
          <p:cNvCxnSpPr>
            <a:stCxn id="904" idx="2"/>
            <a:endCxn id="880" idx="0"/>
          </p:cNvCxnSpPr>
          <p:nvPr>
            <p:custDataLst>
              <p:tags r:id="rId19"/>
            </p:custDataLst>
          </p:nvPr>
        </p:nvCxnSpPr>
        <p:spPr bwMode="gray">
          <a:xfrm flipH="1">
            <a:off x="3988280" y="2325983"/>
            <a:ext cx="486300" cy="77579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6" name="直接连接符 905"/>
          <p:cNvCxnSpPr/>
          <p:nvPr>
            <p:custDataLst>
              <p:tags r:id="rId20"/>
            </p:custDataLst>
          </p:nvPr>
        </p:nvCxnSpPr>
        <p:spPr bwMode="gray">
          <a:xfrm>
            <a:off x="1156405" y="4589414"/>
            <a:ext cx="433445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7" name="直接连接符 906"/>
          <p:cNvCxnSpPr/>
          <p:nvPr>
            <p:custDataLst>
              <p:tags r:id="rId21"/>
            </p:custDataLst>
          </p:nvPr>
        </p:nvCxnSpPr>
        <p:spPr bwMode="gray">
          <a:xfrm flipH="1">
            <a:off x="2608855" y="4589414"/>
            <a:ext cx="0" cy="42826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908" name="图片 76" descr="接入交换机.png"/>
          <p:cNvPicPr>
            <a:picLocks noChangeAspect="1"/>
          </p:cNvPicPr>
          <p:nvPr>
            <p:custDataLst>
              <p:tags r:id="rId22"/>
            </p:custDataLst>
          </p:nvPr>
        </p:nvPicPr>
        <p:blipFill>
          <a:blip r:embed="rId73"/>
          <a:stretch>
            <a:fillRect/>
          </a:stretch>
        </p:blipFill>
        <p:spPr bwMode="gray">
          <a:xfrm>
            <a:off x="2456447" y="4882733"/>
            <a:ext cx="304815" cy="249395"/>
          </a:xfrm>
          <a:prstGeom prst="rect">
            <a:avLst/>
          </a:prstGeom>
        </p:spPr>
      </p:pic>
      <p:cxnSp>
        <p:nvCxnSpPr>
          <p:cNvPr id="909" name="直接连接符 908"/>
          <p:cNvCxnSpPr/>
          <p:nvPr>
            <p:custDataLst>
              <p:tags r:id="rId23"/>
            </p:custDataLst>
          </p:nvPr>
        </p:nvCxnSpPr>
        <p:spPr bwMode="gray">
          <a:xfrm flipH="1">
            <a:off x="4051781" y="4589414"/>
            <a:ext cx="0" cy="42826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910" name="图片 76" descr="接入交换机.png"/>
          <p:cNvPicPr>
            <a:picLocks noChangeAspect="1"/>
          </p:cNvPicPr>
          <p:nvPr>
            <p:custDataLst>
              <p:tags r:id="rId24"/>
            </p:custDataLst>
          </p:nvPr>
        </p:nvPicPr>
        <p:blipFill>
          <a:blip r:embed="rId73"/>
          <a:stretch>
            <a:fillRect/>
          </a:stretch>
        </p:blipFill>
        <p:spPr bwMode="gray">
          <a:xfrm>
            <a:off x="3899373" y="4882733"/>
            <a:ext cx="304815" cy="249395"/>
          </a:xfrm>
          <a:prstGeom prst="rect">
            <a:avLst/>
          </a:prstGeom>
        </p:spPr>
      </p:pic>
      <p:cxnSp>
        <p:nvCxnSpPr>
          <p:cNvPr id="911" name="直接连接符 910"/>
          <p:cNvCxnSpPr/>
          <p:nvPr>
            <p:custDataLst>
              <p:tags r:id="rId25"/>
            </p:custDataLst>
          </p:nvPr>
        </p:nvCxnSpPr>
        <p:spPr bwMode="gray">
          <a:xfrm flipH="1">
            <a:off x="5490855" y="4589414"/>
            <a:ext cx="0" cy="42826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912" name="图片 76" descr="接入交换机.png"/>
          <p:cNvPicPr>
            <a:picLocks noChangeAspect="1"/>
          </p:cNvPicPr>
          <p:nvPr>
            <p:custDataLst>
              <p:tags r:id="rId26"/>
            </p:custDataLst>
          </p:nvPr>
        </p:nvPicPr>
        <p:blipFill>
          <a:blip r:embed="rId73"/>
          <a:stretch>
            <a:fillRect/>
          </a:stretch>
        </p:blipFill>
        <p:spPr bwMode="gray">
          <a:xfrm>
            <a:off x="5338447" y="4882733"/>
            <a:ext cx="304815" cy="249395"/>
          </a:xfrm>
          <a:prstGeom prst="rect">
            <a:avLst/>
          </a:prstGeom>
        </p:spPr>
      </p:pic>
      <p:sp>
        <p:nvSpPr>
          <p:cNvPr id="22" name="文本框 21"/>
          <p:cNvSpPr txBox="1"/>
          <p:nvPr>
            <p:custDataLst>
              <p:tags r:id="rId27"/>
            </p:custDataLst>
          </p:nvPr>
        </p:nvSpPr>
        <p:spPr bwMode="gray">
          <a:xfrm>
            <a:off x="4439432" y="2999529"/>
            <a:ext cx="1811714" cy="276999"/>
          </a:xfrm>
          <a:prstGeom prst="rect">
            <a:avLst/>
          </a:prstGeom>
          <a:noFill/>
        </p:spPr>
        <p:txBody>
          <a:bodyPr wrap="none" rtlCol="0">
            <a:spAutoFit/>
          </a:bodyPr>
          <a:lstStyle/>
          <a:p>
            <a:pPr algn="ctr"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Private line or VPN link</a:t>
            </a:r>
          </a:p>
        </p:txBody>
      </p:sp>
      <p:cxnSp>
        <p:nvCxnSpPr>
          <p:cNvPr id="913" name="直接连接符 912"/>
          <p:cNvCxnSpPr/>
          <p:nvPr>
            <p:custDataLst>
              <p:tags r:id="rId28"/>
            </p:custDataLst>
          </p:nvPr>
        </p:nvCxnSpPr>
        <p:spPr bwMode="gray">
          <a:xfrm flipH="1">
            <a:off x="1156405" y="4589414"/>
            <a:ext cx="0" cy="42826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914" name="图片 76" descr="接入交换机.png"/>
          <p:cNvPicPr>
            <a:picLocks noChangeAspect="1"/>
          </p:cNvPicPr>
          <p:nvPr>
            <p:custDataLst>
              <p:tags r:id="rId29"/>
            </p:custDataLst>
          </p:nvPr>
        </p:nvPicPr>
        <p:blipFill>
          <a:blip r:embed="rId73"/>
          <a:stretch>
            <a:fillRect/>
          </a:stretch>
        </p:blipFill>
        <p:spPr bwMode="gray">
          <a:xfrm>
            <a:off x="1003997" y="4882733"/>
            <a:ext cx="304815" cy="249395"/>
          </a:xfrm>
          <a:prstGeom prst="rect">
            <a:avLst/>
          </a:prstGeom>
        </p:spPr>
      </p:pic>
      <p:pic>
        <p:nvPicPr>
          <p:cNvPr id="915" name="图片 76" descr="接入交换机.png"/>
          <p:cNvPicPr>
            <a:picLocks noChangeAspect="1"/>
          </p:cNvPicPr>
          <p:nvPr>
            <p:custDataLst>
              <p:tags r:id="rId30"/>
            </p:custDataLst>
          </p:nvPr>
        </p:nvPicPr>
        <p:blipFill>
          <a:blip r:embed="rId73"/>
          <a:stretch>
            <a:fillRect/>
          </a:stretch>
        </p:blipFill>
        <p:spPr bwMode="gray">
          <a:xfrm>
            <a:off x="6778873" y="4882733"/>
            <a:ext cx="304815" cy="249395"/>
          </a:xfrm>
          <a:prstGeom prst="rect">
            <a:avLst/>
          </a:prstGeom>
        </p:spPr>
      </p:pic>
      <p:pic>
        <p:nvPicPr>
          <p:cNvPr id="916" name="图片 87" descr="汇聚交换机.png"/>
          <p:cNvPicPr>
            <a:picLocks noChangeAspect="1"/>
          </p:cNvPicPr>
          <p:nvPr>
            <p:custDataLst>
              <p:tags r:id="rId31"/>
            </p:custDataLst>
          </p:nvPr>
        </p:nvPicPr>
        <p:blipFill>
          <a:blip r:embed="rId69"/>
          <a:stretch>
            <a:fillRect/>
          </a:stretch>
        </p:blipFill>
        <p:spPr bwMode="gray">
          <a:xfrm>
            <a:off x="6746867" y="4085823"/>
            <a:ext cx="368827" cy="301768"/>
          </a:xfrm>
          <a:prstGeom prst="rect">
            <a:avLst/>
          </a:prstGeom>
        </p:spPr>
      </p:pic>
      <p:pic>
        <p:nvPicPr>
          <p:cNvPr id="1026" name="Picture 2" descr="http://3ms.huawei.com/multimedia/ImageDetailServlet?f_id=img201909270452&amp;type=2&amp;loc=2"/>
          <p:cNvPicPr>
            <a:picLocks noChangeArrowheads="1"/>
          </p:cNvPicPr>
          <p:nvPr>
            <p:custDataLst>
              <p:tags r:id="rId32"/>
            </p:custDataLst>
          </p:nvPr>
        </p:nvPicPr>
        <p:blipFill>
          <a:blip r:embed="rId74">
            <a:extLst>
              <a:ext uri="{28A0092B-C50C-407E-A947-70E740481C1C}">
                <a14:useLocalDpi xmlns:a14="http://schemas.microsoft.com/office/drawing/2010/main" val="0"/>
              </a:ext>
            </a:extLst>
          </a:blip>
          <a:stretch>
            <a:fillRect/>
          </a:stretch>
        </p:blipFill>
        <p:spPr bwMode="gray">
          <a:xfrm>
            <a:off x="549192" y="5204636"/>
            <a:ext cx="1214425" cy="737655"/>
          </a:xfrm>
          <a:prstGeom prst="roundRect">
            <a:avLst>
              <a:gd name="adj" fmla="val 6185"/>
            </a:avLst>
          </a:prstGeom>
          <a:noFill/>
          <a:extLst>
            <a:ext uri="{909E8E84-426E-40DD-AFC4-6F175D3DCCD1}">
              <a14:hiddenFill xmlns:a14="http://schemas.microsoft.com/office/drawing/2010/main">
                <a:solidFill>
                  <a:srgbClr val="FFFFFF"/>
                </a:solidFill>
              </a14:hiddenFill>
            </a:ext>
          </a:extLst>
        </p:spPr>
      </p:pic>
      <p:pic>
        <p:nvPicPr>
          <p:cNvPr id="1028" name="Picture 4" descr="http://3ms.huawei.com/multimedia/ImageDetailServlet?f_id=img201909280355&amp;type=2&amp;loc=2"/>
          <p:cNvPicPr>
            <a:picLocks noChangeArrowheads="1"/>
          </p:cNvPicPr>
          <p:nvPr>
            <p:custDataLst>
              <p:tags r:id="rId33"/>
            </p:custDataLst>
          </p:nvPr>
        </p:nvPicPr>
        <p:blipFill>
          <a:blip r:embed="rId75">
            <a:extLst>
              <a:ext uri="{28A0092B-C50C-407E-A947-70E740481C1C}">
                <a14:useLocalDpi xmlns:a14="http://schemas.microsoft.com/office/drawing/2010/main" val="0"/>
              </a:ext>
            </a:extLst>
          </a:blip>
          <a:srcRect l="23166" r="7676"/>
          <a:stretch>
            <a:fillRect/>
          </a:stretch>
        </p:blipFill>
        <p:spPr bwMode="gray">
          <a:xfrm>
            <a:off x="2001641" y="5204636"/>
            <a:ext cx="1214425" cy="737655"/>
          </a:xfrm>
          <a:prstGeom prst="roundRect">
            <a:avLst>
              <a:gd name="adj" fmla="val 6185"/>
            </a:avLst>
          </a:prstGeom>
          <a:noFill/>
          <a:extLst>
            <a:ext uri="{909E8E84-426E-40DD-AFC4-6F175D3DCCD1}">
              <a14:hiddenFill xmlns:a14="http://schemas.microsoft.com/office/drawing/2010/main">
                <a:solidFill>
                  <a:srgbClr val="FFFFFF"/>
                </a:solidFill>
              </a14:hiddenFill>
            </a:ext>
          </a:extLst>
        </p:spPr>
      </p:pic>
      <p:pic>
        <p:nvPicPr>
          <p:cNvPr id="1030" name="Picture 6" descr="http://3ms.huawei.com/multimedia/ImageDetailServlet?f_id=img201909291016&amp;type=2&amp;loc=2"/>
          <p:cNvPicPr>
            <a:picLocks noChangeArrowheads="1"/>
          </p:cNvPicPr>
          <p:nvPr>
            <p:custDataLst>
              <p:tags r:id="rId34"/>
            </p:custDataLst>
          </p:nvPr>
        </p:nvPicPr>
        <p:blipFill>
          <a:blip r:embed="rId76" cstate="print">
            <a:extLst>
              <a:ext uri="{28A0092B-C50C-407E-A947-70E740481C1C}">
                <a14:useLocalDpi xmlns:a14="http://schemas.microsoft.com/office/drawing/2010/main" val="0"/>
              </a:ext>
            </a:extLst>
          </a:blip>
          <a:srcRect r="7116"/>
          <a:stretch>
            <a:fillRect/>
          </a:stretch>
        </p:blipFill>
        <p:spPr bwMode="gray">
          <a:xfrm>
            <a:off x="3444568" y="5204636"/>
            <a:ext cx="1214425" cy="737655"/>
          </a:xfrm>
          <a:prstGeom prst="roundRect">
            <a:avLst>
              <a:gd name="adj" fmla="val 7260"/>
            </a:avLst>
          </a:prstGeom>
          <a:noFill/>
          <a:extLst>
            <a:ext uri="{909E8E84-426E-40DD-AFC4-6F175D3DCCD1}">
              <a14:hiddenFill xmlns:a14="http://schemas.microsoft.com/office/drawing/2010/main">
                <a:solidFill>
                  <a:srgbClr val="FFFFFF"/>
                </a:solidFill>
              </a14:hiddenFill>
            </a:ext>
          </a:extLst>
        </p:spPr>
      </p:pic>
      <p:pic>
        <p:nvPicPr>
          <p:cNvPr id="1032" name="Picture 8" descr="http://3ms.huawei.com/multimedia/ImageDetailServlet?f_id=img201909250813&amp;type=2&amp;loc=2"/>
          <p:cNvPicPr>
            <a:picLocks noChangeArrowheads="1"/>
          </p:cNvPicPr>
          <p:nvPr>
            <p:custDataLst>
              <p:tags r:id="rId35"/>
            </p:custDataLst>
          </p:nvPr>
        </p:nvPicPr>
        <p:blipFill>
          <a:blip r:embed="rId77" cstate="print">
            <a:extLst>
              <a:ext uri="{28A0092B-C50C-407E-A947-70E740481C1C}">
                <a14:useLocalDpi xmlns:a14="http://schemas.microsoft.com/office/drawing/2010/main" val="0"/>
              </a:ext>
            </a:extLst>
          </a:blip>
          <a:stretch>
            <a:fillRect/>
          </a:stretch>
        </p:blipFill>
        <p:spPr bwMode="gray">
          <a:xfrm>
            <a:off x="4887495" y="5204636"/>
            <a:ext cx="1214425" cy="737655"/>
          </a:xfrm>
          <a:prstGeom prst="roundRect">
            <a:avLst>
              <a:gd name="adj" fmla="val 4907"/>
            </a:avLst>
          </a:prstGeom>
          <a:noFill/>
          <a:extLst>
            <a:ext uri="{909E8E84-426E-40DD-AFC4-6F175D3DCCD1}">
              <a14:hiddenFill xmlns:a14="http://schemas.microsoft.com/office/drawing/2010/main">
                <a:solidFill>
                  <a:srgbClr val="FFFFFF"/>
                </a:solidFill>
              </a14:hiddenFill>
            </a:ext>
          </a:extLst>
        </p:spPr>
      </p:pic>
      <p:sp>
        <p:nvSpPr>
          <p:cNvPr id="918" name="文本框 917"/>
          <p:cNvSpPr txBox="1"/>
          <p:nvPr>
            <p:custDataLst>
              <p:tags r:id="rId36"/>
            </p:custDataLst>
          </p:nvPr>
        </p:nvSpPr>
        <p:spPr bwMode="gray">
          <a:xfrm>
            <a:off x="5088764" y="1881278"/>
            <a:ext cx="1127233" cy="276999"/>
          </a:xfrm>
          <a:prstGeom prst="rect">
            <a:avLst/>
          </a:prstGeom>
          <a:noFill/>
        </p:spPr>
        <p:txBody>
          <a:bodyPr wrap="none" rtlCol="0">
            <a:spAutoFit/>
          </a:bodyPr>
          <a:lstStyle/>
          <a:p>
            <a:pPr algn="r" fontAlgn="ctr"/>
            <a:r>
              <a:rPr lang="en-US" altLang="zh-CN" sz="12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Main campus</a:t>
            </a:r>
          </a:p>
        </p:txBody>
      </p:sp>
      <p:sp>
        <p:nvSpPr>
          <p:cNvPr id="919" name="文本框 918"/>
          <p:cNvSpPr txBox="1"/>
          <p:nvPr>
            <p:custDataLst>
              <p:tags r:id="rId37"/>
            </p:custDataLst>
          </p:nvPr>
        </p:nvSpPr>
        <p:spPr bwMode="gray">
          <a:xfrm>
            <a:off x="6368405" y="1881278"/>
            <a:ext cx="1257075" cy="276999"/>
          </a:xfrm>
          <a:prstGeom prst="rect">
            <a:avLst/>
          </a:prstGeom>
          <a:noFill/>
        </p:spPr>
        <p:txBody>
          <a:bodyPr wrap="none" rtlCol="0">
            <a:spAutoFit/>
          </a:bodyPr>
          <a:lstStyle/>
          <a:p>
            <a:pPr fontAlgn="ctr"/>
            <a:r>
              <a:rPr lang="en-US" altLang="zh-CN" sz="12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Branch campus</a:t>
            </a:r>
          </a:p>
        </p:txBody>
      </p:sp>
      <p:sp>
        <p:nvSpPr>
          <p:cNvPr id="920" name="矩形 415"/>
          <p:cNvSpPr>
            <a:spLocks noChangeArrowheads="1"/>
          </p:cNvSpPr>
          <p:nvPr>
            <p:custDataLst>
              <p:tags r:id="rId38"/>
            </p:custDataLst>
          </p:nvPr>
        </p:nvSpPr>
        <p:spPr bwMode="gray">
          <a:xfrm>
            <a:off x="4869160" y="5970611"/>
            <a:ext cx="1224000" cy="272590"/>
          </a:xfrm>
          <a:prstGeom prst="rect">
            <a:avLst/>
          </a:prstGeom>
          <a:noFill/>
          <a:ln w="9525">
            <a:noFill/>
            <a:miter lim="800000"/>
          </a:ln>
        </p:spPr>
        <p:txBody>
          <a:bodyPr wrap="square" lIns="91421" tIns="45711" rIns="91421" bIns="45711" anchor="ctr"/>
          <a:lstStyle/>
          <a:p>
            <a:pPr algn="ctr" fontAlgn="ctr"/>
            <a:r>
              <a:rPr lang="en-US" altLang="zh-CN" sz="10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Dormitory</a:t>
            </a:r>
            <a:endParaRPr lang="en-US" altLang="zh-CN" sz="100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1" name="矩形 480"/>
          <p:cNvSpPr>
            <a:spLocks noChangeArrowheads="1"/>
          </p:cNvSpPr>
          <p:nvPr>
            <p:custDataLst>
              <p:tags r:id="rId39"/>
            </p:custDataLst>
          </p:nvPr>
        </p:nvSpPr>
        <p:spPr bwMode="gray">
          <a:xfrm>
            <a:off x="2004846" y="5970611"/>
            <a:ext cx="1225224" cy="246203"/>
          </a:xfrm>
          <a:prstGeom prst="rect">
            <a:avLst/>
          </a:prstGeom>
          <a:noFill/>
          <a:ln w="9525">
            <a:noFill/>
            <a:miter lim="800000"/>
          </a:ln>
        </p:spPr>
        <p:txBody>
          <a:bodyPr wrap="square" lIns="91421" tIns="45711" rIns="91421" bIns="45711">
            <a:spAutoFit/>
          </a:bodyPr>
          <a:lstStyle/>
          <a:p>
            <a:pPr algn="ctr" fontAlgn="ctr"/>
            <a:r>
              <a:rPr lang="en-US" altLang="zh-CN" sz="10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Lecture hall</a:t>
            </a:r>
          </a:p>
        </p:txBody>
      </p:sp>
      <p:sp>
        <p:nvSpPr>
          <p:cNvPr id="922" name="矩形 921"/>
          <p:cNvSpPr/>
          <p:nvPr>
            <p:custDataLst>
              <p:tags r:id="rId40"/>
            </p:custDataLst>
          </p:nvPr>
        </p:nvSpPr>
        <p:spPr bwMode="gray">
          <a:xfrm>
            <a:off x="3330091" y="5970611"/>
            <a:ext cx="1225224" cy="246203"/>
          </a:xfrm>
          <a:prstGeom prst="rect">
            <a:avLst/>
          </a:prstGeom>
        </p:spPr>
        <p:txBody>
          <a:bodyPr wrap="square" lIns="91421" tIns="45711" rIns="91421" bIns="45711">
            <a:spAutoFit/>
          </a:bodyPr>
          <a:lstStyle/>
          <a:p>
            <a:pPr algn="ctr" fontAlgn="ctr">
              <a:defRPr/>
            </a:pPr>
            <a:r>
              <a:rPr lang="en-US" altLang="zh-CN" sz="10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Library</a:t>
            </a:r>
            <a:endParaRPr lang="en-US" altLang="zh-CN" sz="100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3" name="矩形 922"/>
          <p:cNvSpPr/>
          <p:nvPr>
            <p:custDataLst>
              <p:tags r:id="rId41"/>
            </p:custDataLst>
          </p:nvPr>
        </p:nvSpPr>
        <p:spPr bwMode="gray">
          <a:xfrm>
            <a:off x="504457" y="5970611"/>
            <a:ext cx="1225224" cy="400091"/>
          </a:xfrm>
          <a:prstGeom prst="rect">
            <a:avLst/>
          </a:prstGeom>
        </p:spPr>
        <p:txBody>
          <a:bodyPr wrap="square" lIns="91421" tIns="45711" rIns="91421" bIns="45711">
            <a:spAutoFit/>
          </a:bodyPr>
          <a:lstStyle/>
          <a:p>
            <a:pPr algn="ctr" fontAlgn="ctr">
              <a:defRPr/>
            </a:pPr>
            <a:r>
              <a:rPr lang="en-US" altLang="zh-CN" sz="10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Multimedia classroom</a:t>
            </a:r>
            <a:endParaRPr lang="en-US" altLang="zh-CN" sz="105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924" name="图片 105" descr="AP.png"/>
          <p:cNvPicPr>
            <a:picLocks noChangeAspect="1"/>
          </p:cNvPicPr>
          <p:nvPr>
            <p:custDataLst>
              <p:tags r:id="rId42"/>
            </p:custDataLst>
          </p:nvPr>
        </p:nvPicPr>
        <p:blipFill>
          <a:blip r:embed="rId78"/>
          <a:stretch>
            <a:fillRect/>
          </a:stretch>
        </p:blipFill>
        <p:spPr bwMode="gray">
          <a:xfrm>
            <a:off x="1377388" y="4877846"/>
            <a:ext cx="304815" cy="249395"/>
          </a:xfrm>
          <a:prstGeom prst="rect">
            <a:avLst/>
          </a:prstGeom>
        </p:spPr>
      </p:pic>
      <p:pic>
        <p:nvPicPr>
          <p:cNvPr id="925" name="图片 105" descr="AP.png"/>
          <p:cNvPicPr>
            <a:picLocks noChangeAspect="1"/>
          </p:cNvPicPr>
          <p:nvPr>
            <p:custDataLst>
              <p:tags r:id="rId43"/>
            </p:custDataLst>
          </p:nvPr>
        </p:nvPicPr>
        <p:blipFill>
          <a:blip r:embed="rId78"/>
          <a:stretch>
            <a:fillRect/>
          </a:stretch>
        </p:blipFill>
        <p:spPr bwMode="gray">
          <a:xfrm>
            <a:off x="2801375" y="4877846"/>
            <a:ext cx="304815" cy="249395"/>
          </a:xfrm>
          <a:prstGeom prst="rect">
            <a:avLst/>
          </a:prstGeom>
        </p:spPr>
      </p:pic>
      <p:pic>
        <p:nvPicPr>
          <p:cNvPr id="926" name="图片 105" descr="AP.png"/>
          <p:cNvPicPr>
            <a:picLocks noChangeAspect="1"/>
          </p:cNvPicPr>
          <p:nvPr>
            <p:custDataLst>
              <p:tags r:id="rId44"/>
            </p:custDataLst>
          </p:nvPr>
        </p:nvPicPr>
        <p:blipFill>
          <a:blip r:embed="rId78"/>
          <a:stretch>
            <a:fillRect/>
          </a:stretch>
        </p:blipFill>
        <p:spPr bwMode="gray">
          <a:xfrm>
            <a:off x="4241620" y="4877846"/>
            <a:ext cx="304815" cy="249395"/>
          </a:xfrm>
          <a:prstGeom prst="rect">
            <a:avLst/>
          </a:prstGeom>
        </p:spPr>
      </p:pic>
      <p:pic>
        <p:nvPicPr>
          <p:cNvPr id="927" name="图片 105" descr="AP.png"/>
          <p:cNvPicPr>
            <a:picLocks noChangeAspect="1"/>
          </p:cNvPicPr>
          <p:nvPr>
            <p:custDataLst>
              <p:tags r:id="rId45"/>
            </p:custDataLst>
          </p:nvPr>
        </p:nvPicPr>
        <p:blipFill>
          <a:blip r:embed="rId78"/>
          <a:stretch>
            <a:fillRect/>
          </a:stretch>
        </p:blipFill>
        <p:spPr bwMode="gray">
          <a:xfrm>
            <a:off x="5680693" y="4877846"/>
            <a:ext cx="304815" cy="249395"/>
          </a:xfrm>
          <a:prstGeom prst="rect">
            <a:avLst/>
          </a:prstGeom>
        </p:spPr>
      </p:pic>
      <p:pic>
        <p:nvPicPr>
          <p:cNvPr id="928" name="图片 105" descr="AP.png"/>
          <p:cNvPicPr>
            <a:picLocks noChangeAspect="1"/>
          </p:cNvPicPr>
          <p:nvPr>
            <p:custDataLst>
              <p:tags r:id="rId46"/>
            </p:custDataLst>
          </p:nvPr>
        </p:nvPicPr>
        <p:blipFill>
          <a:blip r:embed="rId78"/>
          <a:stretch>
            <a:fillRect/>
          </a:stretch>
        </p:blipFill>
        <p:spPr bwMode="gray">
          <a:xfrm>
            <a:off x="7123413" y="4877846"/>
            <a:ext cx="304815" cy="249395"/>
          </a:xfrm>
          <a:prstGeom prst="rect">
            <a:avLst/>
          </a:prstGeom>
        </p:spPr>
      </p:pic>
      <p:pic>
        <p:nvPicPr>
          <p:cNvPr id="1034" name="Picture 10" descr="http://3ms.huawei.com/multimedia/ImageDetailServlet?f_id=img201909250357&amp;type=2&amp;loc=2"/>
          <p:cNvPicPr>
            <a:picLocks noChangeAspect="1" noChangeArrowheads="1"/>
          </p:cNvPicPr>
          <p:nvPr>
            <p:custDataLst>
              <p:tags r:id="rId47"/>
            </p:custDataLst>
          </p:nvPr>
        </p:nvPicPr>
        <p:blipFill>
          <a:blip r:embed="rId79" cstate="print">
            <a:extLst>
              <a:ext uri="{28A0092B-C50C-407E-A947-70E740481C1C}">
                <a14:useLocalDpi xmlns:a14="http://schemas.microsoft.com/office/drawing/2010/main" val="0"/>
              </a:ext>
            </a:extLst>
          </a:blip>
          <a:stretch>
            <a:fillRect/>
          </a:stretch>
        </p:blipFill>
        <p:spPr bwMode="gray">
          <a:xfrm>
            <a:off x="6444500" y="5204637"/>
            <a:ext cx="1158568" cy="737654"/>
          </a:xfrm>
          <a:prstGeom prst="roundRect">
            <a:avLst>
              <a:gd name="adj" fmla="val 4907"/>
            </a:avLst>
          </a:prstGeom>
          <a:noFill/>
          <a:extLst>
            <a:ext uri="{909E8E84-426E-40DD-AFC4-6F175D3DCCD1}">
              <a14:hiddenFill xmlns:a14="http://schemas.microsoft.com/office/drawing/2010/main">
                <a:solidFill>
                  <a:srgbClr val="FFFFFF"/>
                </a:solidFill>
              </a14:hiddenFill>
            </a:ext>
          </a:extLst>
        </p:spPr>
      </p:pic>
      <p:sp>
        <p:nvSpPr>
          <p:cNvPr id="929" name="矩形 415"/>
          <p:cNvSpPr>
            <a:spLocks noChangeArrowheads="1"/>
          </p:cNvSpPr>
          <p:nvPr>
            <p:custDataLst>
              <p:tags r:id="rId48"/>
            </p:custDataLst>
          </p:nvPr>
        </p:nvSpPr>
        <p:spPr bwMode="gray">
          <a:xfrm>
            <a:off x="6411784" y="5970611"/>
            <a:ext cx="1224000" cy="272590"/>
          </a:xfrm>
          <a:prstGeom prst="rect">
            <a:avLst/>
          </a:prstGeom>
          <a:noFill/>
          <a:ln w="9525">
            <a:noFill/>
            <a:miter lim="800000"/>
          </a:ln>
        </p:spPr>
        <p:txBody>
          <a:bodyPr wrap="square" lIns="91421" tIns="45711" rIns="91421" bIns="45711" anchor="ctr"/>
          <a:lstStyle/>
          <a:p>
            <a:pPr algn="ctr" fontAlgn="ctr"/>
            <a:r>
              <a:rPr lang="en-US" altLang="zh-CN" sz="10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Teaching building</a:t>
            </a:r>
          </a:p>
        </p:txBody>
      </p:sp>
      <p:sp>
        <p:nvSpPr>
          <p:cNvPr id="930" name="矩形 929"/>
          <p:cNvSpPr/>
          <p:nvPr>
            <p:custDataLst>
              <p:tags r:id="rId49"/>
            </p:custDataLst>
          </p:nvPr>
        </p:nvSpPr>
        <p:spPr bwMode="gray">
          <a:xfrm>
            <a:off x="567435" y="1942604"/>
            <a:ext cx="3205369" cy="731288"/>
          </a:xfrm>
          <a:prstGeom prst="rect">
            <a:avLst/>
          </a:prstGeom>
          <a:solidFill>
            <a:srgbClr val="FFF2CC"/>
          </a:solidFill>
          <a:ln w="952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1" name="Freeform 143"/>
          <p:cNvSpPr>
            <a:spLocks noEditPoints="1"/>
          </p:cNvSpPr>
          <p:nvPr>
            <p:custDataLst>
              <p:tags r:id="rId50"/>
            </p:custDataLst>
          </p:nvPr>
        </p:nvSpPr>
        <p:spPr bwMode="gray">
          <a:xfrm>
            <a:off x="807701" y="2055640"/>
            <a:ext cx="356825" cy="297811"/>
          </a:xfrm>
          <a:custGeom>
            <a:avLst/>
            <a:gdLst/>
            <a:ahLst/>
            <a:cxnLst>
              <a:cxn ang="0">
                <a:pos x="3256" y="3251"/>
              </a:cxn>
              <a:cxn ang="0">
                <a:pos x="2068" y="3339"/>
              </a:cxn>
              <a:cxn ang="0">
                <a:pos x="1540" y="3778"/>
              </a:cxn>
              <a:cxn ang="0">
                <a:pos x="1320" y="4437"/>
              </a:cxn>
              <a:cxn ang="0">
                <a:pos x="1364" y="11643"/>
              </a:cxn>
              <a:cxn ang="0">
                <a:pos x="1672" y="12126"/>
              </a:cxn>
              <a:cxn ang="0">
                <a:pos x="2200" y="12390"/>
              </a:cxn>
              <a:cxn ang="0">
                <a:pos x="16412" y="15158"/>
              </a:cxn>
              <a:cxn ang="0">
                <a:pos x="14300" y="12346"/>
              </a:cxn>
              <a:cxn ang="0">
                <a:pos x="14784" y="11995"/>
              </a:cxn>
              <a:cxn ang="0">
                <a:pos x="15004" y="11468"/>
              </a:cxn>
              <a:cxn ang="0">
                <a:pos x="15004" y="4218"/>
              </a:cxn>
              <a:cxn ang="0">
                <a:pos x="14696" y="3602"/>
              </a:cxn>
              <a:cxn ang="0">
                <a:pos x="14080" y="3251"/>
              </a:cxn>
              <a:cxn ang="0">
                <a:pos x="13112" y="4525"/>
              </a:cxn>
              <a:cxn ang="0">
                <a:pos x="2464" y="11424"/>
              </a:cxn>
              <a:cxn ang="0">
                <a:pos x="9328" y="791"/>
              </a:cxn>
              <a:cxn ang="0">
                <a:pos x="9900" y="1098"/>
              </a:cxn>
              <a:cxn ang="0">
                <a:pos x="6204" y="1977"/>
              </a:cxn>
              <a:cxn ang="0">
                <a:pos x="5852" y="2328"/>
              </a:cxn>
              <a:cxn ang="0">
                <a:pos x="5368" y="8129"/>
              </a:cxn>
              <a:cxn ang="0">
                <a:pos x="11660" y="3999"/>
              </a:cxn>
              <a:cxn ang="0">
                <a:pos x="8580" y="4394"/>
              </a:cxn>
              <a:cxn ang="0">
                <a:pos x="12012" y="2944"/>
              </a:cxn>
              <a:cxn ang="0">
                <a:pos x="12364" y="3471"/>
              </a:cxn>
              <a:cxn ang="0">
                <a:pos x="12188" y="9534"/>
              </a:cxn>
              <a:cxn ang="0">
                <a:pos x="7832" y="10282"/>
              </a:cxn>
              <a:cxn ang="0">
                <a:pos x="7260" y="3163"/>
              </a:cxn>
              <a:cxn ang="0">
                <a:pos x="7436" y="3471"/>
              </a:cxn>
              <a:cxn ang="0">
                <a:pos x="7436" y="10237"/>
              </a:cxn>
              <a:cxn ang="0">
                <a:pos x="7260" y="10325"/>
              </a:cxn>
              <a:cxn ang="0">
                <a:pos x="6424" y="9710"/>
              </a:cxn>
              <a:cxn ang="0">
                <a:pos x="6380" y="2900"/>
              </a:cxn>
              <a:cxn ang="0">
                <a:pos x="6468" y="2680"/>
              </a:cxn>
              <a:cxn ang="0">
                <a:pos x="7480" y="2856"/>
              </a:cxn>
              <a:cxn ang="0">
                <a:pos x="11220" y="2285"/>
              </a:cxn>
              <a:cxn ang="0">
                <a:pos x="10735" y="2153"/>
              </a:cxn>
              <a:cxn ang="0">
                <a:pos x="4841" y="1011"/>
              </a:cxn>
              <a:cxn ang="0">
                <a:pos x="5016" y="1318"/>
              </a:cxn>
              <a:cxn ang="0">
                <a:pos x="5016" y="8129"/>
              </a:cxn>
              <a:cxn ang="0">
                <a:pos x="4841" y="8173"/>
              </a:cxn>
              <a:cxn ang="0">
                <a:pos x="3960" y="7557"/>
              </a:cxn>
              <a:cxn ang="0">
                <a:pos x="3916" y="747"/>
              </a:cxn>
              <a:cxn ang="0">
                <a:pos x="4048" y="572"/>
              </a:cxn>
              <a:cxn ang="0">
                <a:pos x="5016" y="747"/>
              </a:cxn>
              <a:cxn ang="0">
                <a:pos x="8756" y="132"/>
              </a:cxn>
              <a:cxn ang="0">
                <a:pos x="8272" y="0"/>
              </a:cxn>
              <a:cxn ang="0">
                <a:pos x="9064" y="13268"/>
              </a:cxn>
              <a:cxn ang="0">
                <a:pos x="7304" y="13268"/>
              </a:cxn>
            </a:cxnLst>
            <a:rect l="0" t="0" r="r" b="b"/>
            <a:pathLst>
              <a:path w="16412" h="15158">
                <a:moveTo>
                  <a:pt x="2464" y="4525"/>
                </a:moveTo>
                <a:lnTo>
                  <a:pt x="3256" y="4525"/>
                </a:lnTo>
                <a:lnTo>
                  <a:pt x="3256" y="3251"/>
                </a:lnTo>
                <a:lnTo>
                  <a:pt x="2508" y="3251"/>
                </a:lnTo>
                <a:lnTo>
                  <a:pt x="2288" y="3251"/>
                </a:lnTo>
                <a:lnTo>
                  <a:pt x="2068" y="3339"/>
                </a:lnTo>
                <a:lnTo>
                  <a:pt x="1848" y="3427"/>
                </a:lnTo>
                <a:lnTo>
                  <a:pt x="1672" y="3602"/>
                </a:lnTo>
                <a:lnTo>
                  <a:pt x="1540" y="3778"/>
                </a:lnTo>
                <a:lnTo>
                  <a:pt x="1408" y="3955"/>
                </a:lnTo>
                <a:lnTo>
                  <a:pt x="1320" y="4218"/>
                </a:lnTo>
                <a:lnTo>
                  <a:pt x="1320" y="4437"/>
                </a:lnTo>
                <a:lnTo>
                  <a:pt x="1320" y="11247"/>
                </a:lnTo>
                <a:lnTo>
                  <a:pt x="1320" y="11424"/>
                </a:lnTo>
                <a:lnTo>
                  <a:pt x="1364" y="11643"/>
                </a:lnTo>
                <a:lnTo>
                  <a:pt x="1452" y="11819"/>
                </a:lnTo>
                <a:lnTo>
                  <a:pt x="1584" y="11951"/>
                </a:lnTo>
                <a:lnTo>
                  <a:pt x="1672" y="12126"/>
                </a:lnTo>
                <a:lnTo>
                  <a:pt x="1848" y="12214"/>
                </a:lnTo>
                <a:lnTo>
                  <a:pt x="2024" y="12346"/>
                </a:lnTo>
                <a:lnTo>
                  <a:pt x="2200" y="12390"/>
                </a:lnTo>
                <a:lnTo>
                  <a:pt x="0" y="14103"/>
                </a:lnTo>
                <a:lnTo>
                  <a:pt x="0" y="15158"/>
                </a:lnTo>
                <a:lnTo>
                  <a:pt x="16412" y="15158"/>
                </a:lnTo>
                <a:lnTo>
                  <a:pt x="16412" y="14103"/>
                </a:lnTo>
                <a:lnTo>
                  <a:pt x="14080" y="12433"/>
                </a:lnTo>
                <a:lnTo>
                  <a:pt x="14300" y="12346"/>
                </a:lnTo>
                <a:lnTo>
                  <a:pt x="14476" y="12258"/>
                </a:lnTo>
                <a:lnTo>
                  <a:pt x="14608" y="12126"/>
                </a:lnTo>
                <a:lnTo>
                  <a:pt x="14784" y="11995"/>
                </a:lnTo>
                <a:lnTo>
                  <a:pt x="14872" y="11819"/>
                </a:lnTo>
                <a:lnTo>
                  <a:pt x="14960" y="11643"/>
                </a:lnTo>
                <a:lnTo>
                  <a:pt x="15004" y="11468"/>
                </a:lnTo>
                <a:lnTo>
                  <a:pt x="15048" y="11247"/>
                </a:lnTo>
                <a:lnTo>
                  <a:pt x="15048" y="4437"/>
                </a:lnTo>
                <a:lnTo>
                  <a:pt x="15004" y="4218"/>
                </a:lnTo>
                <a:lnTo>
                  <a:pt x="14960" y="3955"/>
                </a:lnTo>
                <a:lnTo>
                  <a:pt x="14828" y="3778"/>
                </a:lnTo>
                <a:lnTo>
                  <a:pt x="14696" y="3602"/>
                </a:lnTo>
                <a:lnTo>
                  <a:pt x="14519" y="3427"/>
                </a:lnTo>
                <a:lnTo>
                  <a:pt x="14300" y="3339"/>
                </a:lnTo>
                <a:lnTo>
                  <a:pt x="14080" y="3251"/>
                </a:lnTo>
                <a:lnTo>
                  <a:pt x="13816" y="3251"/>
                </a:lnTo>
                <a:lnTo>
                  <a:pt x="13112" y="3251"/>
                </a:lnTo>
                <a:lnTo>
                  <a:pt x="13112" y="4525"/>
                </a:lnTo>
                <a:lnTo>
                  <a:pt x="13860" y="4525"/>
                </a:lnTo>
                <a:lnTo>
                  <a:pt x="13860" y="11424"/>
                </a:lnTo>
                <a:lnTo>
                  <a:pt x="2464" y="11424"/>
                </a:lnTo>
                <a:lnTo>
                  <a:pt x="2464" y="4525"/>
                </a:lnTo>
                <a:close/>
                <a:moveTo>
                  <a:pt x="5368" y="1318"/>
                </a:moveTo>
                <a:lnTo>
                  <a:pt x="9328" y="791"/>
                </a:lnTo>
                <a:lnTo>
                  <a:pt x="9548" y="835"/>
                </a:lnTo>
                <a:lnTo>
                  <a:pt x="9768" y="923"/>
                </a:lnTo>
                <a:lnTo>
                  <a:pt x="9900" y="1098"/>
                </a:lnTo>
                <a:lnTo>
                  <a:pt x="9944" y="1318"/>
                </a:lnTo>
                <a:lnTo>
                  <a:pt x="9944" y="1493"/>
                </a:lnTo>
                <a:lnTo>
                  <a:pt x="6204" y="1977"/>
                </a:lnTo>
                <a:lnTo>
                  <a:pt x="6028" y="2021"/>
                </a:lnTo>
                <a:lnTo>
                  <a:pt x="5896" y="2153"/>
                </a:lnTo>
                <a:lnTo>
                  <a:pt x="5852" y="2328"/>
                </a:lnTo>
                <a:lnTo>
                  <a:pt x="5808" y="2548"/>
                </a:lnTo>
                <a:lnTo>
                  <a:pt x="5808" y="8040"/>
                </a:lnTo>
                <a:lnTo>
                  <a:pt x="5368" y="8129"/>
                </a:lnTo>
                <a:lnTo>
                  <a:pt x="5368" y="1318"/>
                </a:lnTo>
                <a:close/>
                <a:moveTo>
                  <a:pt x="8580" y="4394"/>
                </a:moveTo>
                <a:lnTo>
                  <a:pt x="11660" y="3999"/>
                </a:lnTo>
                <a:lnTo>
                  <a:pt x="11660" y="5360"/>
                </a:lnTo>
                <a:lnTo>
                  <a:pt x="8580" y="5755"/>
                </a:lnTo>
                <a:lnTo>
                  <a:pt x="8580" y="4394"/>
                </a:lnTo>
                <a:close/>
                <a:moveTo>
                  <a:pt x="7832" y="3471"/>
                </a:moveTo>
                <a:lnTo>
                  <a:pt x="11748" y="2944"/>
                </a:lnTo>
                <a:lnTo>
                  <a:pt x="12012" y="2944"/>
                </a:lnTo>
                <a:lnTo>
                  <a:pt x="12188" y="3076"/>
                </a:lnTo>
                <a:lnTo>
                  <a:pt x="12320" y="3251"/>
                </a:lnTo>
                <a:lnTo>
                  <a:pt x="12364" y="3471"/>
                </a:lnTo>
                <a:lnTo>
                  <a:pt x="12364" y="9094"/>
                </a:lnTo>
                <a:lnTo>
                  <a:pt x="12320" y="9315"/>
                </a:lnTo>
                <a:lnTo>
                  <a:pt x="12188" y="9534"/>
                </a:lnTo>
                <a:lnTo>
                  <a:pt x="12012" y="9666"/>
                </a:lnTo>
                <a:lnTo>
                  <a:pt x="11748" y="9754"/>
                </a:lnTo>
                <a:lnTo>
                  <a:pt x="7832" y="10282"/>
                </a:lnTo>
                <a:lnTo>
                  <a:pt x="7832" y="3471"/>
                </a:lnTo>
                <a:close/>
                <a:moveTo>
                  <a:pt x="6556" y="2725"/>
                </a:moveTo>
                <a:lnTo>
                  <a:pt x="7260" y="3163"/>
                </a:lnTo>
                <a:lnTo>
                  <a:pt x="7348" y="3251"/>
                </a:lnTo>
                <a:lnTo>
                  <a:pt x="7392" y="3339"/>
                </a:lnTo>
                <a:lnTo>
                  <a:pt x="7436" y="3471"/>
                </a:lnTo>
                <a:lnTo>
                  <a:pt x="7480" y="3602"/>
                </a:lnTo>
                <a:lnTo>
                  <a:pt x="7480" y="10149"/>
                </a:lnTo>
                <a:lnTo>
                  <a:pt x="7436" y="10237"/>
                </a:lnTo>
                <a:lnTo>
                  <a:pt x="7392" y="10325"/>
                </a:lnTo>
                <a:lnTo>
                  <a:pt x="7348" y="10369"/>
                </a:lnTo>
                <a:lnTo>
                  <a:pt x="7260" y="10325"/>
                </a:lnTo>
                <a:lnTo>
                  <a:pt x="6556" y="9886"/>
                </a:lnTo>
                <a:lnTo>
                  <a:pt x="6468" y="9798"/>
                </a:lnTo>
                <a:lnTo>
                  <a:pt x="6424" y="9710"/>
                </a:lnTo>
                <a:lnTo>
                  <a:pt x="6380" y="9578"/>
                </a:lnTo>
                <a:lnTo>
                  <a:pt x="6380" y="9447"/>
                </a:lnTo>
                <a:lnTo>
                  <a:pt x="6380" y="2900"/>
                </a:lnTo>
                <a:lnTo>
                  <a:pt x="6380" y="2812"/>
                </a:lnTo>
                <a:lnTo>
                  <a:pt x="6424" y="2725"/>
                </a:lnTo>
                <a:lnTo>
                  <a:pt x="6468" y="2680"/>
                </a:lnTo>
                <a:lnTo>
                  <a:pt x="6556" y="2725"/>
                </a:lnTo>
                <a:close/>
                <a:moveTo>
                  <a:pt x="7040" y="2592"/>
                </a:moveTo>
                <a:lnTo>
                  <a:pt x="7480" y="2856"/>
                </a:lnTo>
                <a:lnTo>
                  <a:pt x="7524" y="2900"/>
                </a:lnTo>
                <a:lnTo>
                  <a:pt x="11308" y="2416"/>
                </a:lnTo>
                <a:lnTo>
                  <a:pt x="11220" y="2285"/>
                </a:lnTo>
                <a:lnTo>
                  <a:pt x="11088" y="2197"/>
                </a:lnTo>
                <a:lnTo>
                  <a:pt x="10912" y="2153"/>
                </a:lnTo>
                <a:lnTo>
                  <a:pt x="10735" y="2153"/>
                </a:lnTo>
                <a:lnTo>
                  <a:pt x="7040" y="2592"/>
                </a:lnTo>
                <a:close/>
                <a:moveTo>
                  <a:pt x="4092" y="572"/>
                </a:moveTo>
                <a:lnTo>
                  <a:pt x="4841" y="1011"/>
                </a:lnTo>
                <a:lnTo>
                  <a:pt x="4884" y="1098"/>
                </a:lnTo>
                <a:lnTo>
                  <a:pt x="4972" y="1186"/>
                </a:lnTo>
                <a:lnTo>
                  <a:pt x="5016" y="1318"/>
                </a:lnTo>
                <a:lnTo>
                  <a:pt x="5016" y="1450"/>
                </a:lnTo>
                <a:lnTo>
                  <a:pt x="5016" y="7996"/>
                </a:lnTo>
                <a:lnTo>
                  <a:pt x="5016" y="8129"/>
                </a:lnTo>
                <a:lnTo>
                  <a:pt x="4972" y="8173"/>
                </a:lnTo>
                <a:lnTo>
                  <a:pt x="4884" y="8217"/>
                </a:lnTo>
                <a:lnTo>
                  <a:pt x="4841" y="8173"/>
                </a:lnTo>
                <a:lnTo>
                  <a:pt x="4092" y="7733"/>
                </a:lnTo>
                <a:lnTo>
                  <a:pt x="4048" y="7645"/>
                </a:lnTo>
                <a:lnTo>
                  <a:pt x="3960" y="7557"/>
                </a:lnTo>
                <a:lnTo>
                  <a:pt x="3916" y="7425"/>
                </a:lnTo>
                <a:lnTo>
                  <a:pt x="3916" y="7294"/>
                </a:lnTo>
                <a:lnTo>
                  <a:pt x="3916" y="747"/>
                </a:lnTo>
                <a:lnTo>
                  <a:pt x="3916" y="659"/>
                </a:lnTo>
                <a:lnTo>
                  <a:pt x="3960" y="572"/>
                </a:lnTo>
                <a:lnTo>
                  <a:pt x="4048" y="572"/>
                </a:lnTo>
                <a:lnTo>
                  <a:pt x="4092" y="572"/>
                </a:lnTo>
                <a:close/>
                <a:moveTo>
                  <a:pt x="4620" y="483"/>
                </a:moveTo>
                <a:lnTo>
                  <a:pt x="5016" y="747"/>
                </a:lnTo>
                <a:lnTo>
                  <a:pt x="5104" y="791"/>
                </a:lnTo>
                <a:lnTo>
                  <a:pt x="8888" y="307"/>
                </a:lnTo>
                <a:lnTo>
                  <a:pt x="8756" y="132"/>
                </a:lnTo>
                <a:lnTo>
                  <a:pt x="8625" y="44"/>
                </a:lnTo>
                <a:lnTo>
                  <a:pt x="8492" y="0"/>
                </a:lnTo>
                <a:lnTo>
                  <a:pt x="8272" y="0"/>
                </a:lnTo>
                <a:lnTo>
                  <a:pt x="4620" y="483"/>
                </a:lnTo>
                <a:close/>
                <a:moveTo>
                  <a:pt x="7304" y="13268"/>
                </a:moveTo>
                <a:lnTo>
                  <a:pt x="9064" y="13268"/>
                </a:lnTo>
                <a:lnTo>
                  <a:pt x="9636" y="14279"/>
                </a:lnTo>
                <a:lnTo>
                  <a:pt x="6776" y="14279"/>
                </a:lnTo>
                <a:lnTo>
                  <a:pt x="7304" y="13268"/>
                </a:lnTo>
                <a:close/>
              </a:path>
            </a:pathLst>
          </a:custGeom>
          <a:solidFill>
            <a:srgbClr val="EC7061"/>
          </a:solidFill>
          <a:ln w="9525">
            <a:noFill/>
            <a:round/>
          </a:ln>
        </p:spPr>
        <p:txBody>
          <a:bodyPr lIns="91421" tIns="45711" rIns="91421" bIns="45711"/>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2" name="Freeform 120"/>
          <p:cNvSpPr>
            <a:spLocks noEditPoints="1"/>
          </p:cNvSpPr>
          <p:nvPr>
            <p:custDataLst>
              <p:tags r:id="rId51"/>
            </p:custDataLst>
          </p:nvPr>
        </p:nvSpPr>
        <p:spPr bwMode="gray">
          <a:xfrm>
            <a:off x="1625537" y="2049218"/>
            <a:ext cx="387233" cy="323746"/>
          </a:xfrm>
          <a:custGeom>
            <a:avLst/>
            <a:gdLst/>
            <a:ahLst/>
            <a:cxnLst>
              <a:cxn ang="0">
                <a:pos x="4752" y="351"/>
              </a:cxn>
              <a:cxn ang="0">
                <a:pos x="5060" y="1362"/>
              </a:cxn>
              <a:cxn ang="0">
                <a:pos x="4400" y="2197"/>
              </a:cxn>
              <a:cxn ang="0">
                <a:pos x="3299" y="2109"/>
              </a:cxn>
              <a:cxn ang="0">
                <a:pos x="2816" y="1142"/>
              </a:cxn>
              <a:cxn ang="0">
                <a:pos x="3299" y="220"/>
              </a:cxn>
              <a:cxn ang="0">
                <a:pos x="4180" y="11600"/>
              </a:cxn>
              <a:cxn ang="0">
                <a:pos x="5016" y="12039"/>
              </a:cxn>
              <a:cxn ang="0">
                <a:pos x="5280" y="13621"/>
              </a:cxn>
              <a:cxn ang="0">
                <a:pos x="5984" y="12214"/>
              </a:cxn>
              <a:cxn ang="0">
                <a:pos x="6688" y="11600"/>
              </a:cxn>
              <a:cxn ang="0">
                <a:pos x="9988" y="11775"/>
              </a:cxn>
              <a:cxn ang="0">
                <a:pos x="10428" y="12610"/>
              </a:cxn>
              <a:cxn ang="0">
                <a:pos x="11220" y="12610"/>
              </a:cxn>
              <a:cxn ang="0">
                <a:pos x="11660" y="11775"/>
              </a:cxn>
              <a:cxn ang="0">
                <a:pos x="14960" y="11600"/>
              </a:cxn>
              <a:cxn ang="0">
                <a:pos x="15707" y="12214"/>
              </a:cxn>
              <a:cxn ang="0">
                <a:pos x="16324" y="13621"/>
              </a:cxn>
              <a:cxn ang="0">
                <a:pos x="15752" y="14192"/>
              </a:cxn>
              <a:cxn ang="0">
                <a:pos x="10604" y="14192"/>
              </a:cxn>
              <a:cxn ang="0">
                <a:pos x="5764" y="14192"/>
              </a:cxn>
              <a:cxn ang="0">
                <a:pos x="616" y="14192"/>
              </a:cxn>
              <a:cxn ang="0">
                <a:pos x="660" y="12391"/>
              </a:cxn>
              <a:cxn ang="0">
                <a:pos x="1231" y="11688"/>
              </a:cxn>
              <a:cxn ang="0">
                <a:pos x="13992" y="9755"/>
              </a:cxn>
              <a:cxn ang="0">
                <a:pos x="14740" y="10633"/>
              </a:cxn>
              <a:cxn ang="0">
                <a:pos x="12320" y="11117"/>
              </a:cxn>
              <a:cxn ang="0">
                <a:pos x="12628" y="10018"/>
              </a:cxn>
              <a:cxn ang="0">
                <a:pos x="8184" y="9666"/>
              </a:cxn>
              <a:cxn ang="0">
                <a:pos x="9240" y="10194"/>
              </a:cxn>
              <a:cxn ang="0">
                <a:pos x="9372" y="11336"/>
              </a:cxn>
              <a:cxn ang="0">
                <a:pos x="7041" y="10413"/>
              </a:cxn>
              <a:cxn ang="0">
                <a:pos x="7964" y="9666"/>
              </a:cxn>
              <a:cxn ang="0">
                <a:pos x="3652" y="9842"/>
              </a:cxn>
              <a:cxn ang="0">
                <a:pos x="4180" y="10897"/>
              </a:cxn>
              <a:cxn ang="0">
                <a:pos x="1672" y="10897"/>
              </a:cxn>
              <a:cxn ang="0">
                <a:pos x="2244" y="9842"/>
              </a:cxn>
              <a:cxn ang="0">
                <a:pos x="13508" y="6459"/>
              </a:cxn>
              <a:cxn ang="0">
                <a:pos x="9503" y="6459"/>
              </a:cxn>
              <a:cxn ang="0">
                <a:pos x="7964" y="5712"/>
              </a:cxn>
              <a:cxn ang="0">
                <a:pos x="7437" y="834"/>
              </a:cxn>
              <a:cxn ang="0">
                <a:pos x="7084" y="1537"/>
              </a:cxn>
              <a:cxn ang="0">
                <a:pos x="4796" y="2416"/>
              </a:cxn>
              <a:cxn ang="0">
                <a:pos x="2376" y="2636"/>
              </a:cxn>
              <a:cxn ang="0">
                <a:pos x="2200" y="5360"/>
              </a:cxn>
              <a:cxn ang="0">
                <a:pos x="3036" y="5800"/>
              </a:cxn>
              <a:cxn ang="0">
                <a:pos x="4004" y="8744"/>
              </a:cxn>
              <a:cxn ang="0">
                <a:pos x="4796" y="3735"/>
              </a:cxn>
              <a:cxn ang="0">
                <a:pos x="7084" y="3471"/>
              </a:cxn>
              <a:cxn ang="0">
                <a:pos x="7304" y="5272"/>
              </a:cxn>
              <a:cxn ang="0">
                <a:pos x="13376" y="5537"/>
              </a:cxn>
              <a:cxn ang="0">
                <a:pos x="14080" y="5141"/>
              </a:cxn>
              <a:cxn ang="0">
                <a:pos x="14212" y="1362"/>
              </a:cxn>
              <a:cxn ang="0">
                <a:pos x="13684" y="747"/>
              </a:cxn>
              <a:cxn ang="0">
                <a:pos x="13420" y="1362"/>
              </a:cxn>
              <a:cxn ang="0">
                <a:pos x="13508" y="4746"/>
              </a:cxn>
              <a:cxn ang="0">
                <a:pos x="7920" y="4877"/>
              </a:cxn>
              <a:cxn ang="0">
                <a:pos x="7744" y="4701"/>
              </a:cxn>
              <a:cxn ang="0">
                <a:pos x="7744" y="1537"/>
              </a:cxn>
              <a:cxn ang="0">
                <a:pos x="13376" y="1362"/>
              </a:cxn>
            </a:cxnLst>
            <a:rect l="0" t="0" r="r" b="b"/>
            <a:pathLst>
              <a:path w="16544" h="15598">
                <a:moveTo>
                  <a:pt x="3960" y="0"/>
                </a:moveTo>
                <a:lnTo>
                  <a:pt x="4180" y="44"/>
                </a:lnTo>
                <a:lnTo>
                  <a:pt x="4400" y="88"/>
                </a:lnTo>
                <a:lnTo>
                  <a:pt x="4576" y="220"/>
                </a:lnTo>
                <a:lnTo>
                  <a:pt x="4752" y="351"/>
                </a:lnTo>
                <a:lnTo>
                  <a:pt x="4884" y="528"/>
                </a:lnTo>
                <a:lnTo>
                  <a:pt x="4973" y="703"/>
                </a:lnTo>
                <a:lnTo>
                  <a:pt x="5060" y="923"/>
                </a:lnTo>
                <a:lnTo>
                  <a:pt x="5060" y="1142"/>
                </a:lnTo>
                <a:lnTo>
                  <a:pt x="5060" y="1362"/>
                </a:lnTo>
                <a:lnTo>
                  <a:pt x="4973" y="1582"/>
                </a:lnTo>
                <a:lnTo>
                  <a:pt x="4884" y="1802"/>
                </a:lnTo>
                <a:lnTo>
                  <a:pt x="4752" y="1933"/>
                </a:lnTo>
                <a:lnTo>
                  <a:pt x="4576" y="2109"/>
                </a:lnTo>
                <a:lnTo>
                  <a:pt x="4400" y="2197"/>
                </a:lnTo>
                <a:lnTo>
                  <a:pt x="4180" y="2241"/>
                </a:lnTo>
                <a:lnTo>
                  <a:pt x="3960" y="2285"/>
                </a:lnTo>
                <a:lnTo>
                  <a:pt x="3696" y="2241"/>
                </a:lnTo>
                <a:lnTo>
                  <a:pt x="3476" y="2197"/>
                </a:lnTo>
                <a:lnTo>
                  <a:pt x="3299" y="2109"/>
                </a:lnTo>
                <a:lnTo>
                  <a:pt x="3124" y="1933"/>
                </a:lnTo>
                <a:lnTo>
                  <a:pt x="2992" y="1802"/>
                </a:lnTo>
                <a:lnTo>
                  <a:pt x="2903" y="1582"/>
                </a:lnTo>
                <a:lnTo>
                  <a:pt x="2816" y="1362"/>
                </a:lnTo>
                <a:lnTo>
                  <a:pt x="2816" y="1142"/>
                </a:lnTo>
                <a:lnTo>
                  <a:pt x="2816" y="923"/>
                </a:lnTo>
                <a:lnTo>
                  <a:pt x="2903" y="703"/>
                </a:lnTo>
                <a:lnTo>
                  <a:pt x="2992" y="528"/>
                </a:lnTo>
                <a:lnTo>
                  <a:pt x="3124" y="351"/>
                </a:lnTo>
                <a:lnTo>
                  <a:pt x="3299" y="220"/>
                </a:lnTo>
                <a:lnTo>
                  <a:pt x="3476" y="88"/>
                </a:lnTo>
                <a:lnTo>
                  <a:pt x="3696" y="44"/>
                </a:lnTo>
                <a:lnTo>
                  <a:pt x="3960" y="0"/>
                </a:lnTo>
                <a:close/>
                <a:moveTo>
                  <a:pt x="1628" y="11600"/>
                </a:moveTo>
                <a:lnTo>
                  <a:pt x="4180" y="11600"/>
                </a:lnTo>
                <a:lnTo>
                  <a:pt x="4400" y="11600"/>
                </a:lnTo>
                <a:lnTo>
                  <a:pt x="4576" y="11688"/>
                </a:lnTo>
                <a:lnTo>
                  <a:pt x="4752" y="11775"/>
                </a:lnTo>
                <a:lnTo>
                  <a:pt x="4884" y="11908"/>
                </a:lnTo>
                <a:lnTo>
                  <a:pt x="5016" y="12039"/>
                </a:lnTo>
                <a:lnTo>
                  <a:pt x="5104" y="12214"/>
                </a:lnTo>
                <a:lnTo>
                  <a:pt x="5148" y="12391"/>
                </a:lnTo>
                <a:lnTo>
                  <a:pt x="5192" y="12610"/>
                </a:lnTo>
                <a:lnTo>
                  <a:pt x="5192" y="13621"/>
                </a:lnTo>
                <a:lnTo>
                  <a:pt x="5280" y="13621"/>
                </a:lnTo>
                <a:lnTo>
                  <a:pt x="5764" y="13621"/>
                </a:lnTo>
                <a:lnTo>
                  <a:pt x="5896" y="13621"/>
                </a:lnTo>
                <a:lnTo>
                  <a:pt x="5896" y="12610"/>
                </a:lnTo>
                <a:lnTo>
                  <a:pt x="5896" y="12391"/>
                </a:lnTo>
                <a:lnTo>
                  <a:pt x="5984" y="12214"/>
                </a:lnTo>
                <a:lnTo>
                  <a:pt x="6072" y="12039"/>
                </a:lnTo>
                <a:lnTo>
                  <a:pt x="6160" y="11908"/>
                </a:lnTo>
                <a:lnTo>
                  <a:pt x="6336" y="11775"/>
                </a:lnTo>
                <a:lnTo>
                  <a:pt x="6512" y="11688"/>
                </a:lnTo>
                <a:lnTo>
                  <a:pt x="6688" y="11600"/>
                </a:lnTo>
                <a:lnTo>
                  <a:pt x="6864" y="11600"/>
                </a:lnTo>
                <a:lnTo>
                  <a:pt x="9460" y="11600"/>
                </a:lnTo>
                <a:lnTo>
                  <a:pt x="9636" y="11600"/>
                </a:lnTo>
                <a:lnTo>
                  <a:pt x="9812" y="11688"/>
                </a:lnTo>
                <a:lnTo>
                  <a:pt x="9988" y="11775"/>
                </a:lnTo>
                <a:lnTo>
                  <a:pt x="10164" y="11908"/>
                </a:lnTo>
                <a:lnTo>
                  <a:pt x="10252" y="12039"/>
                </a:lnTo>
                <a:lnTo>
                  <a:pt x="10340" y="12214"/>
                </a:lnTo>
                <a:lnTo>
                  <a:pt x="10428" y="12391"/>
                </a:lnTo>
                <a:lnTo>
                  <a:pt x="10428" y="12610"/>
                </a:lnTo>
                <a:lnTo>
                  <a:pt x="10428" y="13621"/>
                </a:lnTo>
                <a:lnTo>
                  <a:pt x="10604" y="13621"/>
                </a:lnTo>
                <a:lnTo>
                  <a:pt x="11000" y="13621"/>
                </a:lnTo>
                <a:lnTo>
                  <a:pt x="11220" y="13621"/>
                </a:lnTo>
                <a:lnTo>
                  <a:pt x="11220" y="12610"/>
                </a:lnTo>
                <a:lnTo>
                  <a:pt x="11220" y="12391"/>
                </a:lnTo>
                <a:lnTo>
                  <a:pt x="11308" y="12214"/>
                </a:lnTo>
                <a:lnTo>
                  <a:pt x="11396" y="12039"/>
                </a:lnTo>
                <a:lnTo>
                  <a:pt x="11528" y="11908"/>
                </a:lnTo>
                <a:lnTo>
                  <a:pt x="11660" y="11775"/>
                </a:lnTo>
                <a:lnTo>
                  <a:pt x="11836" y="11688"/>
                </a:lnTo>
                <a:lnTo>
                  <a:pt x="12012" y="11600"/>
                </a:lnTo>
                <a:lnTo>
                  <a:pt x="12232" y="11600"/>
                </a:lnTo>
                <a:lnTo>
                  <a:pt x="14784" y="11600"/>
                </a:lnTo>
                <a:lnTo>
                  <a:pt x="14960" y="11600"/>
                </a:lnTo>
                <a:lnTo>
                  <a:pt x="15180" y="11688"/>
                </a:lnTo>
                <a:lnTo>
                  <a:pt x="15313" y="11775"/>
                </a:lnTo>
                <a:lnTo>
                  <a:pt x="15488" y="11908"/>
                </a:lnTo>
                <a:lnTo>
                  <a:pt x="15576" y="12039"/>
                </a:lnTo>
                <a:lnTo>
                  <a:pt x="15707" y="12214"/>
                </a:lnTo>
                <a:lnTo>
                  <a:pt x="15752" y="12391"/>
                </a:lnTo>
                <a:lnTo>
                  <a:pt x="15752" y="12610"/>
                </a:lnTo>
                <a:lnTo>
                  <a:pt x="15752" y="13621"/>
                </a:lnTo>
                <a:lnTo>
                  <a:pt x="15928" y="13621"/>
                </a:lnTo>
                <a:lnTo>
                  <a:pt x="16324" y="13621"/>
                </a:lnTo>
                <a:lnTo>
                  <a:pt x="16544" y="13621"/>
                </a:lnTo>
                <a:lnTo>
                  <a:pt x="16544" y="14192"/>
                </a:lnTo>
                <a:lnTo>
                  <a:pt x="16324" y="14192"/>
                </a:lnTo>
                <a:lnTo>
                  <a:pt x="15928" y="14192"/>
                </a:lnTo>
                <a:lnTo>
                  <a:pt x="15752" y="14192"/>
                </a:lnTo>
                <a:lnTo>
                  <a:pt x="15752" y="15598"/>
                </a:lnTo>
                <a:lnTo>
                  <a:pt x="11220" y="15598"/>
                </a:lnTo>
                <a:lnTo>
                  <a:pt x="11220" y="14192"/>
                </a:lnTo>
                <a:lnTo>
                  <a:pt x="11000" y="14192"/>
                </a:lnTo>
                <a:lnTo>
                  <a:pt x="10604" y="14192"/>
                </a:lnTo>
                <a:lnTo>
                  <a:pt x="10428" y="14192"/>
                </a:lnTo>
                <a:lnTo>
                  <a:pt x="10428" y="15598"/>
                </a:lnTo>
                <a:lnTo>
                  <a:pt x="5896" y="15598"/>
                </a:lnTo>
                <a:lnTo>
                  <a:pt x="5896" y="14192"/>
                </a:lnTo>
                <a:lnTo>
                  <a:pt x="5764" y="14192"/>
                </a:lnTo>
                <a:lnTo>
                  <a:pt x="5280" y="14192"/>
                </a:lnTo>
                <a:lnTo>
                  <a:pt x="5192" y="14192"/>
                </a:lnTo>
                <a:lnTo>
                  <a:pt x="5192" y="15598"/>
                </a:lnTo>
                <a:lnTo>
                  <a:pt x="616" y="15598"/>
                </a:lnTo>
                <a:lnTo>
                  <a:pt x="616" y="14192"/>
                </a:lnTo>
                <a:lnTo>
                  <a:pt x="0" y="14192"/>
                </a:lnTo>
                <a:lnTo>
                  <a:pt x="0" y="13621"/>
                </a:lnTo>
                <a:lnTo>
                  <a:pt x="616" y="13621"/>
                </a:lnTo>
                <a:lnTo>
                  <a:pt x="616" y="12610"/>
                </a:lnTo>
                <a:lnTo>
                  <a:pt x="660" y="12391"/>
                </a:lnTo>
                <a:lnTo>
                  <a:pt x="704" y="12214"/>
                </a:lnTo>
                <a:lnTo>
                  <a:pt x="792" y="12039"/>
                </a:lnTo>
                <a:lnTo>
                  <a:pt x="924" y="11908"/>
                </a:lnTo>
                <a:lnTo>
                  <a:pt x="1056" y="11775"/>
                </a:lnTo>
                <a:lnTo>
                  <a:pt x="1231" y="11688"/>
                </a:lnTo>
                <a:lnTo>
                  <a:pt x="1408" y="11600"/>
                </a:lnTo>
                <a:lnTo>
                  <a:pt x="1628" y="11600"/>
                </a:lnTo>
                <a:close/>
                <a:moveTo>
                  <a:pt x="13508" y="9666"/>
                </a:moveTo>
                <a:lnTo>
                  <a:pt x="13772" y="9666"/>
                </a:lnTo>
                <a:lnTo>
                  <a:pt x="13992" y="9755"/>
                </a:lnTo>
                <a:lnTo>
                  <a:pt x="14212" y="9842"/>
                </a:lnTo>
                <a:lnTo>
                  <a:pt x="14388" y="10018"/>
                </a:lnTo>
                <a:lnTo>
                  <a:pt x="14564" y="10194"/>
                </a:lnTo>
                <a:lnTo>
                  <a:pt x="14652" y="10413"/>
                </a:lnTo>
                <a:lnTo>
                  <a:pt x="14740" y="10633"/>
                </a:lnTo>
                <a:lnTo>
                  <a:pt x="14784" y="10897"/>
                </a:lnTo>
                <a:lnTo>
                  <a:pt x="14740" y="11117"/>
                </a:lnTo>
                <a:lnTo>
                  <a:pt x="14696" y="11336"/>
                </a:lnTo>
                <a:lnTo>
                  <a:pt x="12364" y="11336"/>
                </a:lnTo>
                <a:lnTo>
                  <a:pt x="12320" y="11117"/>
                </a:lnTo>
                <a:lnTo>
                  <a:pt x="12276" y="10897"/>
                </a:lnTo>
                <a:lnTo>
                  <a:pt x="12320" y="10633"/>
                </a:lnTo>
                <a:lnTo>
                  <a:pt x="12364" y="10413"/>
                </a:lnTo>
                <a:lnTo>
                  <a:pt x="12496" y="10194"/>
                </a:lnTo>
                <a:lnTo>
                  <a:pt x="12628" y="10018"/>
                </a:lnTo>
                <a:lnTo>
                  <a:pt x="12848" y="9842"/>
                </a:lnTo>
                <a:lnTo>
                  <a:pt x="13024" y="9755"/>
                </a:lnTo>
                <a:lnTo>
                  <a:pt x="13288" y="9666"/>
                </a:lnTo>
                <a:lnTo>
                  <a:pt x="13508" y="9666"/>
                </a:lnTo>
                <a:close/>
                <a:moveTo>
                  <a:pt x="8184" y="9666"/>
                </a:moveTo>
                <a:lnTo>
                  <a:pt x="8448" y="9666"/>
                </a:lnTo>
                <a:lnTo>
                  <a:pt x="8668" y="9755"/>
                </a:lnTo>
                <a:lnTo>
                  <a:pt x="8888" y="9842"/>
                </a:lnTo>
                <a:lnTo>
                  <a:pt x="9064" y="10018"/>
                </a:lnTo>
                <a:lnTo>
                  <a:pt x="9240" y="10194"/>
                </a:lnTo>
                <a:lnTo>
                  <a:pt x="9328" y="10413"/>
                </a:lnTo>
                <a:lnTo>
                  <a:pt x="9416" y="10633"/>
                </a:lnTo>
                <a:lnTo>
                  <a:pt x="9460" y="10897"/>
                </a:lnTo>
                <a:lnTo>
                  <a:pt x="9416" y="11117"/>
                </a:lnTo>
                <a:lnTo>
                  <a:pt x="9372" y="11336"/>
                </a:lnTo>
                <a:lnTo>
                  <a:pt x="7041" y="11336"/>
                </a:lnTo>
                <a:lnTo>
                  <a:pt x="6952" y="11117"/>
                </a:lnTo>
                <a:lnTo>
                  <a:pt x="6952" y="10897"/>
                </a:lnTo>
                <a:lnTo>
                  <a:pt x="6996" y="10633"/>
                </a:lnTo>
                <a:lnTo>
                  <a:pt x="7041" y="10413"/>
                </a:lnTo>
                <a:lnTo>
                  <a:pt x="7172" y="10194"/>
                </a:lnTo>
                <a:lnTo>
                  <a:pt x="7304" y="10018"/>
                </a:lnTo>
                <a:lnTo>
                  <a:pt x="7480" y="9842"/>
                </a:lnTo>
                <a:lnTo>
                  <a:pt x="7700" y="9755"/>
                </a:lnTo>
                <a:lnTo>
                  <a:pt x="7964" y="9666"/>
                </a:lnTo>
                <a:lnTo>
                  <a:pt x="8184" y="9666"/>
                </a:lnTo>
                <a:close/>
                <a:moveTo>
                  <a:pt x="2948" y="9666"/>
                </a:moveTo>
                <a:lnTo>
                  <a:pt x="3168" y="9666"/>
                </a:lnTo>
                <a:lnTo>
                  <a:pt x="3432" y="9755"/>
                </a:lnTo>
                <a:lnTo>
                  <a:pt x="3652" y="9842"/>
                </a:lnTo>
                <a:lnTo>
                  <a:pt x="3828" y="10018"/>
                </a:lnTo>
                <a:lnTo>
                  <a:pt x="3960" y="10194"/>
                </a:lnTo>
                <a:lnTo>
                  <a:pt x="4092" y="10413"/>
                </a:lnTo>
                <a:lnTo>
                  <a:pt x="4136" y="10633"/>
                </a:lnTo>
                <a:lnTo>
                  <a:pt x="4180" y="10897"/>
                </a:lnTo>
                <a:lnTo>
                  <a:pt x="4180" y="11117"/>
                </a:lnTo>
                <a:lnTo>
                  <a:pt x="4092" y="11336"/>
                </a:lnTo>
                <a:lnTo>
                  <a:pt x="1760" y="11336"/>
                </a:lnTo>
                <a:lnTo>
                  <a:pt x="1716" y="11117"/>
                </a:lnTo>
                <a:lnTo>
                  <a:pt x="1672" y="10897"/>
                </a:lnTo>
                <a:lnTo>
                  <a:pt x="1716" y="10633"/>
                </a:lnTo>
                <a:lnTo>
                  <a:pt x="1804" y="10413"/>
                </a:lnTo>
                <a:lnTo>
                  <a:pt x="1892" y="10194"/>
                </a:lnTo>
                <a:lnTo>
                  <a:pt x="2068" y="10018"/>
                </a:lnTo>
                <a:lnTo>
                  <a:pt x="2244" y="9842"/>
                </a:lnTo>
                <a:lnTo>
                  <a:pt x="2464" y="9755"/>
                </a:lnTo>
                <a:lnTo>
                  <a:pt x="2684" y="9666"/>
                </a:lnTo>
                <a:lnTo>
                  <a:pt x="2948" y="9666"/>
                </a:lnTo>
                <a:close/>
                <a:moveTo>
                  <a:pt x="13508" y="5712"/>
                </a:moveTo>
                <a:lnTo>
                  <a:pt x="13508" y="6459"/>
                </a:lnTo>
                <a:lnTo>
                  <a:pt x="12892" y="6459"/>
                </a:lnTo>
                <a:lnTo>
                  <a:pt x="13552" y="8832"/>
                </a:lnTo>
                <a:lnTo>
                  <a:pt x="12716" y="8832"/>
                </a:lnTo>
                <a:lnTo>
                  <a:pt x="12012" y="6459"/>
                </a:lnTo>
                <a:lnTo>
                  <a:pt x="9503" y="6459"/>
                </a:lnTo>
                <a:lnTo>
                  <a:pt x="8844" y="8832"/>
                </a:lnTo>
                <a:lnTo>
                  <a:pt x="7964" y="8832"/>
                </a:lnTo>
                <a:lnTo>
                  <a:pt x="8668" y="6459"/>
                </a:lnTo>
                <a:lnTo>
                  <a:pt x="7964" y="6459"/>
                </a:lnTo>
                <a:lnTo>
                  <a:pt x="7964" y="5712"/>
                </a:lnTo>
                <a:lnTo>
                  <a:pt x="13508" y="5712"/>
                </a:lnTo>
                <a:close/>
                <a:moveTo>
                  <a:pt x="7920" y="703"/>
                </a:moveTo>
                <a:lnTo>
                  <a:pt x="7744" y="703"/>
                </a:lnTo>
                <a:lnTo>
                  <a:pt x="7568" y="747"/>
                </a:lnTo>
                <a:lnTo>
                  <a:pt x="7437" y="834"/>
                </a:lnTo>
                <a:lnTo>
                  <a:pt x="7304" y="923"/>
                </a:lnTo>
                <a:lnTo>
                  <a:pt x="7216" y="1054"/>
                </a:lnTo>
                <a:lnTo>
                  <a:pt x="7128" y="1186"/>
                </a:lnTo>
                <a:lnTo>
                  <a:pt x="7084" y="1362"/>
                </a:lnTo>
                <a:lnTo>
                  <a:pt x="7084" y="1537"/>
                </a:lnTo>
                <a:lnTo>
                  <a:pt x="7084" y="3164"/>
                </a:lnTo>
                <a:lnTo>
                  <a:pt x="6820" y="3207"/>
                </a:lnTo>
                <a:lnTo>
                  <a:pt x="6820" y="2944"/>
                </a:lnTo>
                <a:lnTo>
                  <a:pt x="5632" y="2944"/>
                </a:lnTo>
                <a:lnTo>
                  <a:pt x="4796" y="2416"/>
                </a:lnTo>
                <a:lnTo>
                  <a:pt x="2903" y="2416"/>
                </a:lnTo>
                <a:lnTo>
                  <a:pt x="2772" y="2461"/>
                </a:lnTo>
                <a:lnTo>
                  <a:pt x="2640" y="2504"/>
                </a:lnTo>
                <a:lnTo>
                  <a:pt x="2508" y="2548"/>
                </a:lnTo>
                <a:lnTo>
                  <a:pt x="2376" y="2636"/>
                </a:lnTo>
                <a:lnTo>
                  <a:pt x="2288" y="2724"/>
                </a:lnTo>
                <a:lnTo>
                  <a:pt x="2244" y="2856"/>
                </a:lnTo>
                <a:lnTo>
                  <a:pt x="2200" y="2988"/>
                </a:lnTo>
                <a:lnTo>
                  <a:pt x="2200" y="3119"/>
                </a:lnTo>
                <a:lnTo>
                  <a:pt x="2200" y="5360"/>
                </a:lnTo>
                <a:lnTo>
                  <a:pt x="2903" y="5360"/>
                </a:lnTo>
                <a:lnTo>
                  <a:pt x="2903" y="3735"/>
                </a:lnTo>
                <a:lnTo>
                  <a:pt x="3036" y="3735"/>
                </a:lnTo>
                <a:lnTo>
                  <a:pt x="3036" y="5360"/>
                </a:lnTo>
                <a:lnTo>
                  <a:pt x="3036" y="5800"/>
                </a:lnTo>
                <a:lnTo>
                  <a:pt x="3036" y="8744"/>
                </a:lnTo>
                <a:lnTo>
                  <a:pt x="3828" y="8744"/>
                </a:lnTo>
                <a:lnTo>
                  <a:pt x="3828" y="6283"/>
                </a:lnTo>
                <a:lnTo>
                  <a:pt x="4004" y="6283"/>
                </a:lnTo>
                <a:lnTo>
                  <a:pt x="4004" y="8744"/>
                </a:lnTo>
                <a:lnTo>
                  <a:pt x="4796" y="8744"/>
                </a:lnTo>
                <a:lnTo>
                  <a:pt x="4796" y="8304"/>
                </a:lnTo>
                <a:lnTo>
                  <a:pt x="4796" y="5800"/>
                </a:lnTo>
                <a:lnTo>
                  <a:pt x="4796" y="5360"/>
                </a:lnTo>
                <a:lnTo>
                  <a:pt x="4796" y="3735"/>
                </a:lnTo>
                <a:lnTo>
                  <a:pt x="4796" y="3295"/>
                </a:lnTo>
                <a:lnTo>
                  <a:pt x="5632" y="3735"/>
                </a:lnTo>
                <a:lnTo>
                  <a:pt x="6820" y="3735"/>
                </a:lnTo>
                <a:lnTo>
                  <a:pt x="6820" y="3515"/>
                </a:lnTo>
                <a:lnTo>
                  <a:pt x="7084" y="3471"/>
                </a:lnTo>
                <a:lnTo>
                  <a:pt x="7084" y="4701"/>
                </a:lnTo>
                <a:lnTo>
                  <a:pt x="7084" y="4877"/>
                </a:lnTo>
                <a:lnTo>
                  <a:pt x="7128" y="5009"/>
                </a:lnTo>
                <a:lnTo>
                  <a:pt x="7216" y="5141"/>
                </a:lnTo>
                <a:lnTo>
                  <a:pt x="7304" y="5272"/>
                </a:lnTo>
                <a:lnTo>
                  <a:pt x="7437" y="5404"/>
                </a:lnTo>
                <a:lnTo>
                  <a:pt x="7612" y="5448"/>
                </a:lnTo>
                <a:lnTo>
                  <a:pt x="7744" y="5537"/>
                </a:lnTo>
                <a:lnTo>
                  <a:pt x="7920" y="5537"/>
                </a:lnTo>
                <a:lnTo>
                  <a:pt x="13376" y="5537"/>
                </a:lnTo>
                <a:lnTo>
                  <a:pt x="13552" y="5537"/>
                </a:lnTo>
                <a:lnTo>
                  <a:pt x="13684" y="5448"/>
                </a:lnTo>
                <a:lnTo>
                  <a:pt x="13816" y="5404"/>
                </a:lnTo>
                <a:lnTo>
                  <a:pt x="13948" y="5272"/>
                </a:lnTo>
                <a:lnTo>
                  <a:pt x="14080" y="5141"/>
                </a:lnTo>
                <a:lnTo>
                  <a:pt x="14124" y="5009"/>
                </a:lnTo>
                <a:lnTo>
                  <a:pt x="14212" y="4877"/>
                </a:lnTo>
                <a:lnTo>
                  <a:pt x="14212" y="4701"/>
                </a:lnTo>
                <a:lnTo>
                  <a:pt x="14212" y="1537"/>
                </a:lnTo>
                <a:lnTo>
                  <a:pt x="14212" y="1362"/>
                </a:lnTo>
                <a:lnTo>
                  <a:pt x="14124" y="1186"/>
                </a:lnTo>
                <a:lnTo>
                  <a:pt x="14080" y="1054"/>
                </a:lnTo>
                <a:lnTo>
                  <a:pt x="13948" y="923"/>
                </a:lnTo>
                <a:lnTo>
                  <a:pt x="13860" y="834"/>
                </a:lnTo>
                <a:lnTo>
                  <a:pt x="13684" y="747"/>
                </a:lnTo>
                <a:lnTo>
                  <a:pt x="13552" y="703"/>
                </a:lnTo>
                <a:lnTo>
                  <a:pt x="13376" y="703"/>
                </a:lnTo>
                <a:lnTo>
                  <a:pt x="7920" y="703"/>
                </a:lnTo>
                <a:close/>
                <a:moveTo>
                  <a:pt x="13376" y="1362"/>
                </a:moveTo>
                <a:lnTo>
                  <a:pt x="13420" y="1362"/>
                </a:lnTo>
                <a:lnTo>
                  <a:pt x="13508" y="1406"/>
                </a:lnTo>
                <a:lnTo>
                  <a:pt x="13508" y="1450"/>
                </a:lnTo>
                <a:lnTo>
                  <a:pt x="13552" y="1537"/>
                </a:lnTo>
                <a:lnTo>
                  <a:pt x="13552" y="4701"/>
                </a:lnTo>
                <a:lnTo>
                  <a:pt x="13508" y="4746"/>
                </a:lnTo>
                <a:lnTo>
                  <a:pt x="13508" y="4789"/>
                </a:lnTo>
                <a:lnTo>
                  <a:pt x="13508" y="4833"/>
                </a:lnTo>
                <a:lnTo>
                  <a:pt x="13420" y="4833"/>
                </a:lnTo>
                <a:lnTo>
                  <a:pt x="13376" y="4877"/>
                </a:lnTo>
                <a:lnTo>
                  <a:pt x="7920" y="4877"/>
                </a:lnTo>
                <a:lnTo>
                  <a:pt x="7832" y="4833"/>
                </a:lnTo>
                <a:lnTo>
                  <a:pt x="7788" y="4833"/>
                </a:lnTo>
                <a:lnTo>
                  <a:pt x="7788" y="4789"/>
                </a:lnTo>
                <a:lnTo>
                  <a:pt x="7744" y="4746"/>
                </a:lnTo>
                <a:lnTo>
                  <a:pt x="7744" y="4701"/>
                </a:lnTo>
                <a:lnTo>
                  <a:pt x="7744" y="3339"/>
                </a:lnTo>
                <a:lnTo>
                  <a:pt x="10472" y="2768"/>
                </a:lnTo>
                <a:lnTo>
                  <a:pt x="10428" y="2724"/>
                </a:lnTo>
                <a:lnTo>
                  <a:pt x="7744" y="3076"/>
                </a:lnTo>
                <a:lnTo>
                  <a:pt x="7744" y="1537"/>
                </a:lnTo>
                <a:lnTo>
                  <a:pt x="7744" y="1450"/>
                </a:lnTo>
                <a:lnTo>
                  <a:pt x="7788" y="1406"/>
                </a:lnTo>
                <a:lnTo>
                  <a:pt x="7832" y="1362"/>
                </a:lnTo>
                <a:lnTo>
                  <a:pt x="7920" y="1362"/>
                </a:lnTo>
                <a:lnTo>
                  <a:pt x="13376" y="1362"/>
                </a:lnTo>
                <a:close/>
              </a:path>
            </a:pathLst>
          </a:custGeom>
          <a:solidFill>
            <a:srgbClr val="EC7061"/>
          </a:solidFill>
          <a:ln w="9525">
            <a:noFill/>
            <a:round/>
          </a:ln>
        </p:spPr>
        <p:txBody>
          <a:bodyPr lIns="91421" tIns="45711" rIns="91421" bIns="45711"/>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33" name="组合 177"/>
          <p:cNvGrpSpPr/>
          <p:nvPr>
            <p:custDataLst>
              <p:tags r:id="rId52"/>
            </p:custDataLst>
          </p:nvPr>
        </p:nvGrpSpPr>
        <p:grpSpPr bwMode="gray">
          <a:xfrm>
            <a:off x="2422394" y="2022470"/>
            <a:ext cx="357401" cy="351615"/>
            <a:chOff x="5315630" y="4804682"/>
            <a:chExt cx="982663" cy="1158876"/>
          </a:xfrm>
          <a:solidFill>
            <a:srgbClr val="EC7061"/>
          </a:solidFill>
        </p:grpSpPr>
        <p:sp>
          <p:nvSpPr>
            <p:cNvPr id="934" name="Freeform 164"/>
            <p:cNvSpPr/>
            <p:nvPr>
              <p:custDataLst>
                <p:tags r:id="rId62"/>
              </p:custDataLst>
            </p:nvPr>
          </p:nvSpPr>
          <p:spPr bwMode="gray">
            <a:xfrm>
              <a:off x="5315630" y="5219020"/>
              <a:ext cx="982663" cy="744538"/>
            </a:xfrm>
            <a:custGeom>
              <a:avLst/>
              <a:gdLst/>
              <a:ahLst/>
              <a:cxnLst>
                <a:cxn ang="0">
                  <a:pos x="11742" y="344"/>
                </a:cxn>
                <a:cxn ang="0">
                  <a:pos x="11977" y="812"/>
                </a:cxn>
                <a:cxn ang="0">
                  <a:pos x="12374" y="1569"/>
                </a:cxn>
                <a:cxn ang="0">
                  <a:pos x="12626" y="8436"/>
                </a:cxn>
                <a:cxn ang="0">
                  <a:pos x="12193" y="8094"/>
                </a:cxn>
                <a:cxn ang="0">
                  <a:pos x="11327" y="7661"/>
                </a:cxn>
                <a:cxn ang="0">
                  <a:pos x="10137" y="7409"/>
                </a:cxn>
                <a:cxn ang="0">
                  <a:pos x="8892" y="7463"/>
                </a:cxn>
                <a:cxn ang="0">
                  <a:pos x="7738" y="7806"/>
                </a:cxn>
                <a:cxn ang="0">
                  <a:pos x="7088" y="8202"/>
                </a:cxn>
                <a:cxn ang="0">
                  <a:pos x="6673" y="8310"/>
                </a:cxn>
                <a:cxn ang="0">
                  <a:pos x="6222" y="7986"/>
                </a:cxn>
                <a:cxn ang="0">
                  <a:pos x="5123" y="7554"/>
                </a:cxn>
                <a:cxn ang="0">
                  <a:pos x="3896" y="7391"/>
                </a:cxn>
                <a:cxn ang="0">
                  <a:pos x="2670" y="7554"/>
                </a:cxn>
                <a:cxn ang="0">
                  <a:pos x="1587" y="7986"/>
                </a:cxn>
                <a:cxn ang="0">
                  <a:pos x="1118" y="8310"/>
                </a:cxn>
                <a:cxn ang="0">
                  <a:pos x="992" y="1785"/>
                </a:cxn>
                <a:cxn ang="0">
                  <a:pos x="1551" y="1352"/>
                </a:cxn>
                <a:cxn ang="0">
                  <a:pos x="1912" y="91"/>
                </a:cxn>
                <a:cxn ang="0">
                  <a:pos x="1226" y="380"/>
                </a:cxn>
                <a:cxn ang="0">
                  <a:pos x="632" y="776"/>
                </a:cxn>
                <a:cxn ang="0">
                  <a:pos x="163" y="1227"/>
                </a:cxn>
                <a:cxn ang="0">
                  <a:pos x="0" y="1785"/>
                </a:cxn>
                <a:cxn ang="0">
                  <a:pos x="72" y="8815"/>
                </a:cxn>
                <a:cxn ang="0">
                  <a:pos x="270" y="9266"/>
                </a:cxn>
                <a:cxn ang="0">
                  <a:pos x="361" y="9554"/>
                </a:cxn>
                <a:cxn ang="0">
                  <a:pos x="578" y="9752"/>
                </a:cxn>
                <a:cxn ang="0">
                  <a:pos x="5988" y="9788"/>
                </a:cxn>
                <a:cxn ang="0">
                  <a:pos x="6204" y="10095"/>
                </a:cxn>
                <a:cxn ang="0">
                  <a:pos x="6548" y="10293"/>
                </a:cxn>
                <a:cxn ang="0">
                  <a:pos x="6945" y="10329"/>
                </a:cxn>
                <a:cxn ang="0">
                  <a:pos x="7305" y="10184"/>
                </a:cxn>
                <a:cxn ang="0">
                  <a:pos x="7575" y="9896"/>
                </a:cxn>
                <a:cxn ang="0">
                  <a:pos x="12933" y="9770"/>
                </a:cxn>
                <a:cxn ang="0">
                  <a:pos x="13203" y="9644"/>
                </a:cxn>
                <a:cxn ang="0">
                  <a:pos x="13348" y="9373"/>
                </a:cxn>
                <a:cxn ang="0">
                  <a:pos x="13473" y="8977"/>
                </a:cxn>
                <a:cxn ang="0">
                  <a:pos x="13618" y="8436"/>
                </a:cxn>
                <a:cxn ang="0">
                  <a:pos x="13546" y="1407"/>
                </a:cxn>
                <a:cxn ang="0">
                  <a:pos x="13149" y="902"/>
                </a:cxn>
                <a:cxn ang="0">
                  <a:pos x="12500" y="451"/>
                </a:cxn>
                <a:cxn ang="0">
                  <a:pos x="11742" y="91"/>
                </a:cxn>
              </a:cxnLst>
              <a:rect l="0" t="0" r="r" b="b"/>
              <a:pathLst>
                <a:path w="13617" h="10329">
                  <a:moveTo>
                    <a:pt x="11472" y="0"/>
                  </a:moveTo>
                  <a:lnTo>
                    <a:pt x="11616" y="163"/>
                  </a:lnTo>
                  <a:lnTo>
                    <a:pt x="11742" y="344"/>
                  </a:lnTo>
                  <a:lnTo>
                    <a:pt x="11850" y="523"/>
                  </a:lnTo>
                  <a:lnTo>
                    <a:pt x="11941" y="722"/>
                  </a:lnTo>
                  <a:lnTo>
                    <a:pt x="11977" y="812"/>
                  </a:lnTo>
                  <a:lnTo>
                    <a:pt x="12049" y="1082"/>
                  </a:lnTo>
                  <a:lnTo>
                    <a:pt x="12103" y="1371"/>
                  </a:lnTo>
                  <a:lnTo>
                    <a:pt x="12374" y="1569"/>
                  </a:lnTo>
                  <a:lnTo>
                    <a:pt x="12626" y="1785"/>
                  </a:lnTo>
                  <a:lnTo>
                    <a:pt x="12626" y="6220"/>
                  </a:lnTo>
                  <a:lnTo>
                    <a:pt x="12626" y="8436"/>
                  </a:lnTo>
                  <a:lnTo>
                    <a:pt x="12482" y="8310"/>
                  </a:lnTo>
                  <a:lnTo>
                    <a:pt x="12337" y="8202"/>
                  </a:lnTo>
                  <a:lnTo>
                    <a:pt x="12193" y="8094"/>
                  </a:lnTo>
                  <a:lnTo>
                    <a:pt x="12031" y="7986"/>
                  </a:lnTo>
                  <a:lnTo>
                    <a:pt x="11688" y="7806"/>
                  </a:lnTo>
                  <a:lnTo>
                    <a:pt x="11327" y="7661"/>
                  </a:lnTo>
                  <a:lnTo>
                    <a:pt x="10930" y="7554"/>
                  </a:lnTo>
                  <a:lnTo>
                    <a:pt x="10533" y="7463"/>
                  </a:lnTo>
                  <a:lnTo>
                    <a:pt x="10137" y="7409"/>
                  </a:lnTo>
                  <a:lnTo>
                    <a:pt x="9722" y="7391"/>
                  </a:lnTo>
                  <a:lnTo>
                    <a:pt x="9307" y="7409"/>
                  </a:lnTo>
                  <a:lnTo>
                    <a:pt x="8892" y="7463"/>
                  </a:lnTo>
                  <a:lnTo>
                    <a:pt x="8495" y="7554"/>
                  </a:lnTo>
                  <a:lnTo>
                    <a:pt x="8117" y="7661"/>
                  </a:lnTo>
                  <a:lnTo>
                    <a:pt x="7738" y="7806"/>
                  </a:lnTo>
                  <a:lnTo>
                    <a:pt x="7396" y="7986"/>
                  </a:lnTo>
                  <a:lnTo>
                    <a:pt x="7233" y="8094"/>
                  </a:lnTo>
                  <a:lnTo>
                    <a:pt x="7088" y="8202"/>
                  </a:lnTo>
                  <a:lnTo>
                    <a:pt x="6945" y="8310"/>
                  </a:lnTo>
                  <a:lnTo>
                    <a:pt x="6800" y="8436"/>
                  </a:lnTo>
                  <a:lnTo>
                    <a:pt x="6673" y="8310"/>
                  </a:lnTo>
                  <a:lnTo>
                    <a:pt x="6530" y="8202"/>
                  </a:lnTo>
                  <a:lnTo>
                    <a:pt x="6367" y="8094"/>
                  </a:lnTo>
                  <a:lnTo>
                    <a:pt x="6222" y="7986"/>
                  </a:lnTo>
                  <a:lnTo>
                    <a:pt x="5880" y="7806"/>
                  </a:lnTo>
                  <a:lnTo>
                    <a:pt x="5501" y="7661"/>
                  </a:lnTo>
                  <a:lnTo>
                    <a:pt x="5123" y="7554"/>
                  </a:lnTo>
                  <a:lnTo>
                    <a:pt x="4726" y="7463"/>
                  </a:lnTo>
                  <a:lnTo>
                    <a:pt x="4311" y="7409"/>
                  </a:lnTo>
                  <a:lnTo>
                    <a:pt x="3896" y="7391"/>
                  </a:lnTo>
                  <a:lnTo>
                    <a:pt x="3481" y="7409"/>
                  </a:lnTo>
                  <a:lnTo>
                    <a:pt x="3085" y="7463"/>
                  </a:lnTo>
                  <a:lnTo>
                    <a:pt x="2670" y="7554"/>
                  </a:lnTo>
                  <a:lnTo>
                    <a:pt x="2291" y="7661"/>
                  </a:lnTo>
                  <a:lnTo>
                    <a:pt x="1931" y="7806"/>
                  </a:lnTo>
                  <a:lnTo>
                    <a:pt x="1587" y="7986"/>
                  </a:lnTo>
                  <a:lnTo>
                    <a:pt x="1425" y="8094"/>
                  </a:lnTo>
                  <a:lnTo>
                    <a:pt x="1263" y="8202"/>
                  </a:lnTo>
                  <a:lnTo>
                    <a:pt x="1118" y="8310"/>
                  </a:lnTo>
                  <a:lnTo>
                    <a:pt x="992" y="8436"/>
                  </a:lnTo>
                  <a:lnTo>
                    <a:pt x="992" y="6220"/>
                  </a:lnTo>
                  <a:lnTo>
                    <a:pt x="992" y="1785"/>
                  </a:lnTo>
                  <a:lnTo>
                    <a:pt x="1154" y="1623"/>
                  </a:lnTo>
                  <a:lnTo>
                    <a:pt x="1353" y="1479"/>
                  </a:lnTo>
                  <a:lnTo>
                    <a:pt x="1551" y="1352"/>
                  </a:lnTo>
                  <a:lnTo>
                    <a:pt x="1768" y="1227"/>
                  </a:lnTo>
                  <a:lnTo>
                    <a:pt x="1840" y="650"/>
                  </a:lnTo>
                  <a:lnTo>
                    <a:pt x="1912" y="91"/>
                  </a:lnTo>
                  <a:lnTo>
                    <a:pt x="1677" y="181"/>
                  </a:lnTo>
                  <a:lnTo>
                    <a:pt x="1443" y="271"/>
                  </a:lnTo>
                  <a:lnTo>
                    <a:pt x="1226" y="380"/>
                  </a:lnTo>
                  <a:lnTo>
                    <a:pt x="1029" y="505"/>
                  </a:lnTo>
                  <a:lnTo>
                    <a:pt x="830" y="632"/>
                  </a:lnTo>
                  <a:lnTo>
                    <a:pt x="632" y="776"/>
                  </a:lnTo>
                  <a:lnTo>
                    <a:pt x="451" y="920"/>
                  </a:lnTo>
                  <a:lnTo>
                    <a:pt x="288" y="1082"/>
                  </a:lnTo>
                  <a:lnTo>
                    <a:pt x="163" y="1227"/>
                  </a:lnTo>
                  <a:lnTo>
                    <a:pt x="72" y="1407"/>
                  </a:lnTo>
                  <a:lnTo>
                    <a:pt x="18" y="1587"/>
                  </a:lnTo>
                  <a:lnTo>
                    <a:pt x="0" y="1785"/>
                  </a:lnTo>
                  <a:lnTo>
                    <a:pt x="0" y="8436"/>
                  </a:lnTo>
                  <a:lnTo>
                    <a:pt x="18" y="8635"/>
                  </a:lnTo>
                  <a:lnTo>
                    <a:pt x="72" y="8815"/>
                  </a:lnTo>
                  <a:lnTo>
                    <a:pt x="145" y="8977"/>
                  </a:lnTo>
                  <a:lnTo>
                    <a:pt x="270" y="9121"/>
                  </a:lnTo>
                  <a:lnTo>
                    <a:pt x="270" y="9266"/>
                  </a:lnTo>
                  <a:lnTo>
                    <a:pt x="270" y="9373"/>
                  </a:lnTo>
                  <a:lnTo>
                    <a:pt x="306" y="9464"/>
                  </a:lnTo>
                  <a:lnTo>
                    <a:pt x="361" y="9554"/>
                  </a:lnTo>
                  <a:lnTo>
                    <a:pt x="415" y="9644"/>
                  </a:lnTo>
                  <a:lnTo>
                    <a:pt x="487" y="9699"/>
                  </a:lnTo>
                  <a:lnTo>
                    <a:pt x="578" y="9752"/>
                  </a:lnTo>
                  <a:lnTo>
                    <a:pt x="685" y="9770"/>
                  </a:lnTo>
                  <a:lnTo>
                    <a:pt x="775" y="9788"/>
                  </a:lnTo>
                  <a:lnTo>
                    <a:pt x="5988" y="9788"/>
                  </a:lnTo>
                  <a:lnTo>
                    <a:pt x="6043" y="9896"/>
                  </a:lnTo>
                  <a:lnTo>
                    <a:pt x="6115" y="10005"/>
                  </a:lnTo>
                  <a:lnTo>
                    <a:pt x="6204" y="10095"/>
                  </a:lnTo>
                  <a:lnTo>
                    <a:pt x="6313" y="10184"/>
                  </a:lnTo>
                  <a:lnTo>
                    <a:pt x="6421" y="10239"/>
                  </a:lnTo>
                  <a:lnTo>
                    <a:pt x="6548" y="10293"/>
                  </a:lnTo>
                  <a:lnTo>
                    <a:pt x="6673" y="10329"/>
                  </a:lnTo>
                  <a:lnTo>
                    <a:pt x="6800" y="10329"/>
                  </a:lnTo>
                  <a:lnTo>
                    <a:pt x="6945" y="10329"/>
                  </a:lnTo>
                  <a:lnTo>
                    <a:pt x="7070" y="10293"/>
                  </a:lnTo>
                  <a:lnTo>
                    <a:pt x="7197" y="10239"/>
                  </a:lnTo>
                  <a:lnTo>
                    <a:pt x="7305" y="10184"/>
                  </a:lnTo>
                  <a:lnTo>
                    <a:pt x="7414" y="10095"/>
                  </a:lnTo>
                  <a:lnTo>
                    <a:pt x="7503" y="10005"/>
                  </a:lnTo>
                  <a:lnTo>
                    <a:pt x="7575" y="9896"/>
                  </a:lnTo>
                  <a:lnTo>
                    <a:pt x="7630" y="9788"/>
                  </a:lnTo>
                  <a:lnTo>
                    <a:pt x="12825" y="9788"/>
                  </a:lnTo>
                  <a:lnTo>
                    <a:pt x="12933" y="9770"/>
                  </a:lnTo>
                  <a:lnTo>
                    <a:pt x="13040" y="9752"/>
                  </a:lnTo>
                  <a:lnTo>
                    <a:pt x="13131" y="9699"/>
                  </a:lnTo>
                  <a:lnTo>
                    <a:pt x="13203" y="9644"/>
                  </a:lnTo>
                  <a:lnTo>
                    <a:pt x="13257" y="9554"/>
                  </a:lnTo>
                  <a:lnTo>
                    <a:pt x="13312" y="9464"/>
                  </a:lnTo>
                  <a:lnTo>
                    <a:pt x="13348" y="9373"/>
                  </a:lnTo>
                  <a:lnTo>
                    <a:pt x="13348" y="9266"/>
                  </a:lnTo>
                  <a:lnTo>
                    <a:pt x="13348" y="9121"/>
                  </a:lnTo>
                  <a:lnTo>
                    <a:pt x="13473" y="8977"/>
                  </a:lnTo>
                  <a:lnTo>
                    <a:pt x="13546" y="8815"/>
                  </a:lnTo>
                  <a:lnTo>
                    <a:pt x="13600" y="8635"/>
                  </a:lnTo>
                  <a:lnTo>
                    <a:pt x="13618" y="8436"/>
                  </a:lnTo>
                  <a:lnTo>
                    <a:pt x="13618" y="1785"/>
                  </a:lnTo>
                  <a:lnTo>
                    <a:pt x="13600" y="1587"/>
                  </a:lnTo>
                  <a:lnTo>
                    <a:pt x="13546" y="1407"/>
                  </a:lnTo>
                  <a:lnTo>
                    <a:pt x="13455" y="1227"/>
                  </a:lnTo>
                  <a:lnTo>
                    <a:pt x="13330" y="1082"/>
                  </a:lnTo>
                  <a:lnTo>
                    <a:pt x="13149" y="902"/>
                  </a:lnTo>
                  <a:lnTo>
                    <a:pt x="12933" y="740"/>
                  </a:lnTo>
                  <a:lnTo>
                    <a:pt x="12716" y="596"/>
                  </a:lnTo>
                  <a:lnTo>
                    <a:pt x="12500" y="451"/>
                  </a:lnTo>
                  <a:lnTo>
                    <a:pt x="12247" y="326"/>
                  </a:lnTo>
                  <a:lnTo>
                    <a:pt x="11995" y="199"/>
                  </a:lnTo>
                  <a:lnTo>
                    <a:pt x="11742" y="91"/>
                  </a:lnTo>
                  <a:lnTo>
                    <a:pt x="11472" y="0"/>
                  </a:lnTo>
                  <a:close/>
                </a:path>
              </a:pathLst>
            </a:custGeom>
            <a:grpFill/>
            <a:ln w="9525">
              <a:noFill/>
              <a:round/>
            </a:ln>
          </p:spPr>
          <p:txBody>
            <a:bodyPr/>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5" name="Freeform 165"/>
            <p:cNvSpPr/>
            <p:nvPr>
              <p:custDataLst>
                <p:tags r:id="rId63"/>
              </p:custDataLst>
            </p:nvPr>
          </p:nvSpPr>
          <p:spPr bwMode="gray">
            <a:xfrm>
              <a:off x="5912530" y="4928507"/>
              <a:ext cx="31750" cy="85725"/>
            </a:xfrm>
            <a:custGeom>
              <a:avLst/>
              <a:gdLst/>
              <a:ahLst/>
              <a:cxnLst>
                <a:cxn ang="0">
                  <a:pos x="54" y="1190"/>
                </a:cxn>
                <a:cxn ang="0">
                  <a:pos x="72" y="1190"/>
                </a:cxn>
                <a:cxn ang="0">
                  <a:pos x="144" y="1172"/>
                </a:cxn>
                <a:cxn ang="0">
                  <a:pos x="234" y="1172"/>
                </a:cxn>
                <a:cxn ang="0">
                  <a:pos x="307" y="1154"/>
                </a:cxn>
                <a:cxn ang="0">
                  <a:pos x="361" y="1118"/>
                </a:cxn>
                <a:cxn ang="0">
                  <a:pos x="397" y="1081"/>
                </a:cxn>
                <a:cxn ang="0">
                  <a:pos x="433" y="1010"/>
                </a:cxn>
                <a:cxn ang="0">
                  <a:pos x="451" y="884"/>
                </a:cxn>
                <a:cxn ang="0">
                  <a:pos x="451" y="505"/>
                </a:cxn>
                <a:cxn ang="0">
                  <a:pos x="451" y="288"/>
                </a:cxn>
                <a:cxn ang="0">
                  <a:pos x="415" y="145"/>
                </a:cxn>
                <a:cxn ang="0">
                  <a:pos x="361" y="73"/>
                </a:cxn>
                <a:cxn ang="0">
                  <a:pos x="289" y="18"/>
                </a:cxn>
                <a:cxn ang="0">
                  <a:pos x="198" y="0"/>
                </a:cxn>
                <a:cxn ang="0">
                  <a:pos x="54" y="0"/>
                </a:cxn>
                <a:cxn ang="0">
                  <a:pos x="18" y="18"/>
                </a:cxn>
                <a:cxn ang="0">
                  <a:pos x="0" y="55"/>
                </a:cxn>
                <a:cxn ang="0">
                  <a:pos x="0" y="1118"/>
                </a:cxn>
                <a:cxn ang="0">
                  <a:pos x="18" y="1172"/>
                </a:cxn>
                <a:cxn ang="0">
                  <a:pos x="54" y="1190"/>
                </a:cxn>
              </a:cxnLst>
              <a:rect l="0" t="0" r="r" b="b"/>
              <a:pathLst>
                <a:path w="451" h="1190">
                  <a:moveTo>
                    <a:pt x="54" y="1190"/>
                  </a:moveTo>
                  <a:lnTo>
                    <a:pt x="72" y="1190"/>
                  </a:lnTo>
                  <a:lnTo>
                    <a:pt x="144" y="1172"/>
                  </a:lnTo>
                  <a:lnTo>
                    <a:pt x="234" y="1172"/>
                  </a:lnTo>
                  <a:lnTo>
                    <a:pt x="307" y="1154"/>
                  </a:lnTo>
                  <a:lnTo>
                    <a:pt x="361" y="1118"/>
                  </a:lnTo>
                  <a:lnTo>
                    <a:pt x="397" y="1081"/>
                  </a:lnTo>
                  <a:lnTo>
                    <a:pt x="433" y="1010"/>
                  </a:lnTo>
                  <a:lnTo>
                    <a:pt x="451" y="884"/>
                  </a:lnTo>
                  <a:lnTo>
                    <a:pt x="451" y="505"/>
                  </a:lnTo>
                  <a:lnTo>
                    <a:pt x="451" y="288"/>
                  </a:lnTo>
                  <a:lnTo>
                    <a:pt x="415" y="145"/>
                  </a:lnTo>
                  <a:lnTo>
                    <a:pt x="361" y="73"/>
                  </a:lnTo>
                  <a:lnTo>
                    <a:pt x="289" y="18"/>
                  </a:lnTo>
                  <a:lnTo>
                    <a:pt x="198" y="0"/>
                  </a:lnTo>
                  <a:lnTo>
                    <a:pt x="54" y="0"/>
                  </a:lnTo>
                  <a:lnTo>
                    <a:pt x="18" y="18"/>
                  </a:lnTo>
                  <a:lnTo>
                    <a:pt x="0" y="55"/>
                  </a:lnTo>
                  <a:lnTo>
                    <a:pt x="0" y="1118"/>
                  </a:lnTo>
                  <a:lnTo>
                    <a:pt x="18" y="1172"/>
                  </a:lnTo>
                  <a:lnTo>
                    <a:pt x="54" y="1190"/>
                  </a:lnTo>
                  <a:close/>
                </a:path>
              </a:pathLst>
            </a:custGeom>
            <a:grpFill/>
            <a:ln w="9525">
              <a:noFill/>
              <a:round/>
            </a:ln>
          </p:spPr>
          <p:txBody>
            <a:bodyPr/>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6" name="Freeform 166"/>
            <p:cNvSpPr/>
            <p:nvPr>
              <p:custDataLst>
                <p:tags r:id="rId64"/>
              </p:custDataLst>
            </p:nvPr>
          </p:nvSpPr>
          <p:spPr bwMode="gray">
            <a:xfrm>
              <a:off x="5912530" y="5074557"/>
              <a:ext cx="31750" cy="104775"/>
            </a:xfrm>
            <a:custGeom>
              <a:avLst/>
              <a:gdLst/>
              <a:ahLst/>
              <a:cxnLst>
                <a:cxn ang="0">
                  <a:pos x="415" y="1316"/>
                </a:cxn>
                <a:cxn ang="0">
                  <a:pos x="451" y="1189"/>
                </a:cxn>
                <a:cxn ang="0">
                  <a:pos x="451" y="992"/>
                </a:cxn>
                <a:cxn ang="0">
                  <a:pos x="451" y="487"/>
                </a:cxn>
                <a:cxn ang="0">
                  <a:pos x="451" y="342"/>
                </a:cxn>
                <a:cxn ang="0">
                  <a:pos x="433" y="217"/>
                </a:cxn>
                <a:cxn ang="0">
                  <a:pos x="415" y="126"/>
                </a:cxn>
                <a:cxn ang="0">
                  <a:pos x="379" y="72"/>
                </a:cxn>
                <a:cxn ang="0">
                  <a:pos x="343" y="54"/>
                </a:cxn>
                <a:cxn ang="0">
                  <a:pos x="271" y="18"/>
                </a:cxn>
                <a:cxn ang="0">
                  <a:pos x="54" y="0"/>
                </a:cxn>
                <a:cxn ang="0">
                  <a:pos x="18" y="18"/>
                </a:cxn>
                <a:cxn ang="0">
                  <a:pos x="0" y="54"/>
                </a:cxn>
                <a:cxn ang="0">
                  <a:pos x="0" y="1424"/>
                </a:cxn>
                <a:cxn ang="0">
                  <a:pos x="18" y="1460"/>
                </a:cxn>
                <a:cxn ang="0">
                  <a:pos x="216" y="1388"/>
                </a:cxn>
                <a:cxn ang="0">
                  <a:pos x="415" y="1316"/>
                </a:cxn>
              </a:cxnLst>
              <a:rect l="0" t="0" r="r" b="b"/>
              <a:pathLst>
                <a:path w="451" h="1460">
                  <a:moveTo>
                    <a:pt x="415" y="1316"/>
                  </a:moveTo>
                  <a:lnTo>
                    <a:pt x="451" y="1189"/>
                  </a:lnTo>
                  <a:lnTo>
                    <a:pt x="451" y="992"/>
                  </a:lnTo>
                  <a:lnTo>
                    <a:pt x="451" y="487"/>
                  </a:lnTo>
                  <a:lnTo>
                    <a:pt x="451" y="342"/>
                  </a:lnTo>
                  <a:lnTo>
                    <a:pt x="433" y="217"/>
                  </a:lnTo>
                  <a:lnTo>
                    <a:pt x="415" y="126"/>
                  </a:lnTo>
                  <a:lnTo>
                    <a:pt x="379" y="72"/>
                  </a:lnTo>
                  <a:lnTo>
                    <a:pt x="343" y="54"/>
                  </a:lnTo>
                  <a:lnTo>
                    <a:pt x="271" y="18"/>
                  </a:lnTo>
                  <a:lnTo>
                    <a:pt x="54" y="0"/>
                  </a:lnTo>
                  <a:lnTo>
                    <a:pt x="18" y="18"/>
                  </a:lnTo>
                  <a:lnTo>
                    <a:pt x="0" y="54"/>
                  </a:lnTo>
                  <a:lnTo>
                    <a:pt x="0" y="1424"/>
                  </a:lnTo>
                  <a:lnTo>
                    <a:pt x="18" y="1460"/>
                  </a:lnTo>
                  <a:lnTo>
                    <a:pt x="216" y="1388"/>
                  </a:lnTo>
                  <a:lnTo>
                    <a:pt x="415" y="1316"/>
                  </a:lnTo>
                  <a:close/>
                </a:path>
              </a:pathLst>
            </a:custGeom>
            <a:grpFill/>
            <a:ln w="9525">
              <a:noFill/>
              <a:round/>
            </a:ln>
          </p:spPr>
          <p:txBody>
            <a:bodyPr/>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7" name="Freeform 167"/>
            <p:cNvSpPr>
              <a:spLocks noEditPoints="1"/>
            </p:cNvSpPr>
            <p:nvPr>
              <p:custDataLst>
                <p:tags r:id="rId65"/>
              </p:custDataLst>
            </p:nvPr>
          </p:nvSpPr>
          <p:spPr bwMode="gray">
            <a:xfrm>
              <a:off x="5456918" y="4804682"/>
              <a:ext cx="692150" cy="844550"/>
            </a:xfrm>
            <a:custGeom>
              <a:avLst/>
              <a:gdLst/>
              <a:ahLst/>
              <a:cxnLst>
                <a:cxn ang="0">
                  <a:pos x="72" y="10653"/>
                </a:cxn>
                <a:cxn ang="0">
                  <a:pos x="704" y="11464"/>
                </a:cxn>
                <a:cxn ang="0">
                  <a:pos x="2471" y="11644"/>
                </a:cxn>
                <a:cxn ang="0">
                  <a:pos x="4022" y="11662"/>
                </a:cxn>
                <a:cxn ang="0">
                  <a:pos x="5664" y="11373"/>
                </a:cxn>
                <a:cxn ang="0">
                  <a:pos x="6872" y="11644"/>
                </a:cxn>
                <a:cxn ang="0">
                  <a:pos x="8333" y="11572"/>
                </a:cxn>
                <a:cxn ang="0">
                  <a:pos x="9199" y="10977"/>
                </a:cxn>
                <a:cxn ang="0">
                  <a:pos x="9578" y="9878"/>
                </a:cxn>
                <a:cxn ang="0">
                  <a:pos x="9415" y="8958"/>
                </a:cxn>
                <a:cxn ang="0">
                  <a:pos x="9469" y="8399"/>
                </a:cxn>
                <a:cxn ang="0">
                  <a:pos x="9560" y="7228"/>
                </a:cxn>
                <a:cxn ang="0">
                  <a:pos x="9036" y="6128"/>
                </a:cxn>
                <a:cxn ang="0">
                  <a:pos x="8964" y="4380"/>
                </a:cxn>
                <a:cxn ang="0">
                  <a:pos x="8820" y="2812"/>
                </a:cxn>
                <a:cxn ang="0">
                  <a:pos x="8730" y="1316"/>
                </a:cxn>
                <a:cxn ang="0">
                  <a:pos x="8080" y="415"/>
                </a:cxn>
                <a:cxn ang="0">
                  <a:pos x="6674" y="0"/>
                </a:cxn>
                <a:cxn ang="0">
                  <a:pos x="4798" y="145"/>
                </a:cxn>
                <a:cxn ang="0">
                  <a:pos x="4238" y="775"/>
                </a:cxn>
                <a:cxn ang="0">
                  <a:pos x="3823" y="3046"/>
                </a:cxn>
                <a:cxn ang="0">
                  <a:pos x="1515" y="3280"/>
                </a:cxn>
                <a:cxn ang="0">
                  <a:pos x="883" y="3984"/>
                </a:cxn>
                <a:cxn ang="0">
                  <a:pos x="1749" y="4524"/>
                </a:cxn>
                <a:cxn ang="0">
                  <a:pos x="2200" y="4055"/>
                </a:cxn>
                <a:cxn ang="0">
                  <a:pos x="4221" y="4200"/>
                </a:cxn>
                <a:cxn ang="0">
                  <a:pos x="4707" y="6723"/>
                </a:cxn>
                <a:cxn ang="0">
                  <a:pos x="5122" y="10526"/>
                </a:cxn>
                <a:cxn ang="0">
                  <a:pos x="3823" y="10635"/>
                </a:cxn>
                <a:cxn ang="0">
                  <a:pos x="3445" y="9535"/>
                </a:cxn>
                <a:cxn ang="0">
                  <a:pos x="2742" y="10292"/>
                </a:cxn>
                <a:cxn ang="0">
                  <a:pos x="2236" y="10671"/>
                </a:cxn>
                <a:cxn ang="0">
                  <a:pos x="1010" y="10364"/>
                </a:cxn>
                <a:cxn ang="0">
                  <a:pos x="7900" y="1388"/>
                </a:cxn>
                <a:cxn ang="0">
                  <a:pos x="7973" y="2866"/>
                </a:cxn>
                <a:cxn ang="0">
                  <a:pos x="7395" y="3262"/>
                </a:cxn>
                <a:cxn ang="0">
                  <a:pos x="8153" y="4145"/>
                </a:cxn>
                <a:cxn ang="0">
                  <a:pos x="7486" y="5570"/>
                </a:cxn>
                <a:cxn ang="0">
                  <a:pos x="6096" y="6039"/>
                </a:cxn>
                <a:cxn ang="0">
                  <a:pos x="5086" y="3695"/>
                </a:cxn>
                <a:cxn ang="0">
                  <a:pos x="5140" y="883"/>
                </a:cxn>
                <a:cxn ang="0">
                  <a:pos x="7125" y="847"/>
                </a:cxn>
                <a:cxn ang="0">
                  <a:pos x="8802" y="6975"/>
                </a:cxn>
                <a:cxn ang="0">
                  <a:pos x="8839" y="8129"/>
                </a:cxn>
                <a:cxn ang="0">
                  <a:pos x="8116" y="8327"/>
                </a:cxn>
                <a:cxn ang="0">
                  <a:pos x="7720" y="7858"/>
                </a:cxn>
                <a:cxn ang="0">
                  <a:pos x="7576" y="7029"/>
                </a:cxn>
                <a:cxn ang="0">
                  <a:pos x="7287" y="7588"/>
                </a:cxn>
                <a:cxn ang="0">
                  <a:pos x="7504" y="10256"/>
                </a:cxn>
                <a:cxn ang="0">
                  <a:pos x="7720" y="9661"/>
                </a:cxn>
                <a:cxn ang="0">
                  <a:pos x="8027" y="9138"/>
                </a:cxn>
                <a:cxn ang="0">
                  <a:pos x="8766" y="9228"/>
                </a:cxn>
                <a:cxn ang="0">
                  <a:pos x="8820" y="10274"/>
                </a:cxn>
                <a:cxn ang="0">
                  <a:pos x="7774" y="11013"/>
                </a:cxn>
                <a:cxn ang="0">
                  <a:pos x="6385" y="10617"/>
                </a:cxn>
                <a:cxn ang="0">
                  <a:pos x="6096" y="7967"/>
                </a:cxn>
                <a:cxn ang="0">
                  <a:pos x="6403" y="6669"/>
                </a:cxn>
                <a:cxn ang="0">
                  <a:pos x="7486" y="6254"/>
                </a:cxn>
                <a:cxn ang="0">
                  <a:pos x="8585" y="6633"/>
                </a:cxn>
              </a:cxnLst>
              <a:rect l="0" t="0" r="r" b="b"/>
              <a:pathLst>
                <a:path w="9596" h="11698">
                  <a:moveTo>
                    <a:pt x="541" y="6164"/>
                  </a:moveTo>
                  <a:lnTo>
                    <a:pt x="469" y="6705"/>
                  </a:lnTo>
                  <a:lnTo>
                    <a:pt x="18" y="10058"/>
                  </a:lnTo>
                  <a:lnTo>
                    <a:pt x="0" y="10202"/>
                  </a:lnTo>
                  <a:lnTo>
                    <a:pt x="18" y="10364"/>
                  </a:lnTo>
                  <a:lnTo>
                    <a:pt x="36" y="10508"/>
                  </a:lnTo>
                  <a:lnTo>
                    <a:pt x="72" y="10653"/>
                  </a:lnTo>
                  <a:lnTo>
                    <a:pt x="126" y="10796"/>
                  </a:lnTo>
                  <a:lnTo>
                    <a:pt x="180" y="10923"/>
                  </a:lnTo>
                  <a:lnTo>
                    <a:pt x="271" y="11067"/>
                  </a:lnTo>
                  <a:lnTo>
                    <a:pt x="361" y="11176"/>
                  </a:lnTo>
                  <a:lnTo>
                    <a:pt x="469" y="11283"/>
                  </a:lnTo>
                  <a:lnTo>
                    <a:pt x="577" y="11392"/>
                  </a:lnTo>
                  <a:lnTo>
                    <a:pt x="704" y="11464"/>
                  </a:lnTo>
                  <a:lnTo>
                    <a:pt x="830" y="11536"/>
                  </a:lnTo>
                  <a:lnTo>
                    <a:pt x="974" y="11590"/>
                  </a:lnTo>
                  <a:lnTo>
                    <a:pt x="1119" y="11625"/>
                  </a:lnTo>
                  <a:lnTo>
                    <a:pt x="1280" y="11662"/>
                  </a:lnTo>
                  <a:lnTo>
                    <a:pt x="1425" y="11662"/>
                  </a:lnTo>
                  <a:lnTo>
                    <a:pt x="2236" y="11662"/>
                  </a:lnTo>
                  <a:lnTo>
                    <a:pt x="2471" y="11644"/>
                  </a:lnTo>
                  <a:lnTo>
                    <a:pt x="2706" y="11590"/>
                  </a:lnTo>
                  <a:lnTo>
                    <a:pt x="2941" y="11500"/>
                  </a:lnTo>
                  <a:lnTo>
                    <a:pt x="3138" y="11373"/>
                  </a:lnTo>
                  <a:lnTo>
                    <a:pt x="3337" y="11500"/>
                  </a:lnTo>
                  <a:lnTo>
                    <a:pt x="3553" y="11590"/>
                  </a:lnTo>
                  <a:lnTo>
                    <a:pt x="3788" y="11644"/>
                  </a:lnTo>
                  <a:lnTo>
                    <a:pt x="4022" y="11662"/>
                  </a:lnTo>
                  <a:lnTo>
                    <a:pt x="4816" y="11662"/>
                  </a:lnTo>
                  <a:lnTo>
                    <a:pt x="4960" y="11662"/>
                  </a:lnTo>
                  <a:lnTo>
                    <a:pt x="5104" y="11625"/>
                  </a:lnTo>
                  <a:lnTo>
                    <a:pt x="5267" y="11590"/>
                  </a:lnTo>
                  <a:lnTo>
                    <a:pt x="5393" y="11536"/>
                  </a:lnTo>
                  <a:lnTo>
                    <a:pt x="5537" y="11464"/>
                  </a:lnTo>
                  <a:lnTo>
                    <a:pt x="5664" y="11373"/>
                  </a:lnTo>
                  <a:lnTo>
                    <a:pt x="5772" y="11283"/>
                  </a:lnTo>
                  <a:lnTo>
                    <a:pt x="5880" y="11176"/>
                  </a:lnTo>
                  <a:lnTo>
                    <a:pt x="5917" y="11122"/>
                  </a:lnTo>
                  <a:lnTo>
                    <a:pt x="6115" y="11283"/>
                  </a:lnTo>
                  <a:lnTo>
                    <a:pt x="6331" y="11428"/>
                  </a:lnTo>
                  <a:lnTo>
                    <a:pt x="6584" y="11554"/>
                  </a:lnTo>
                  <a:lnTo>
                    <a:pt x="6872" y="11644"/>
                  </a:lnTo>
                  <a:lnTo>
                    <a:pt x="7179" y="11680"/>
                  </a:lnTo>
                  <a:lnTo>
                    <a:pt x="7522" y="11698"/>
                  </a:lnTo>
                  <a:lnTo>
                    <a:pt x="7702" y="11698"/>
                  </a:lnTo>
                  <a:lnTo>
                    <a:pt x="7864" y="11680"/>
                  </a:lnTo>
                  <a:lnTo>
                    <a:pt x="8027" y="11662"/>
                  </a:lnTo>
                  <a:lnTo>
                    <a:pt x="8189" y="11625"/>
                  </a:lnTo>
                  <a:lnTo>
                    <a:pt x="8333" y="11572"/>
                  </a:lnTo>
                  <a:lnTo>
                    <a:pt x="8478" y="11518"/>
                  </a:lnTo>
                  <a:lnTo>
                    <a:pt x="8603" y="11446"/>
                  </a:lnTo>
                  <a:lnTo>
                    <a:pt x="8748" y="11373"/>
                  </a:lnTo>
                  <a:lnTo>
                    <a:pt x="8875" y="11283"/>
                  </a:lnTo>
                  <a:lnTo>
                    <a:pt x="8982" y="11176"/>
                  </a:lnTo>
                  <a:lnTo>
                    <a:pt x="9091" y="11085"/>
                  </a:lnTo>
                  <a:lnTo>
                    <a:pt x="9199" y="10977"/>
                  </a:lnTo>
                  <a:lnTo>
                    <a:pt x="9271" y="10869"/>
                  </a:lnTo>
                  <a:lnTo>
                    <a:pt x="9343" y="10743"/>
                  </a:lnTo>
                  <a:lnTo>
                    <a:pt x="9415" y="10617"/>
                  </a:lnTo>
                  <a:lnTo>
                    <a:pt x="9451" y="10490"/>
                  </a:lnTo>
                  <a:lnTo>
                    <a:pt x="9505" y="10329"/>
                  </a:lnTo>
                  <a:lnTo>
                    <a:pt x="9542" y="10112"/>
                  </a:lnTo>
                  <a:lnTo>
                    <a:pt x="9578" y="9878"/>
                  </a:lnTo>
                  <a:lnTo>
                    <a:pt x="9596" y="9607"/>
                  </a:lnTo>
                  <a:lnTo>
                    <a:pt x="9596" y="9499"/>
                  </a:lnTo>
                  <a:lnTo>
                    <a:pt x="9578" y="9373"/>
                  </a:lnTo>
                  <a:lnTo>
                    <a:pt x="9560" y="9265"/>
                  </a:lnTo>
                  <a:lnTo>
                    <a:pt x="9524" y="9156"/>
                  </a:lnTo>
                  <a:lnTo>
                    <a:pt x="9469" y="9049"/>
                  </a:lnTo>
                  <a:lnTo>
                    <a:pt x="9415" y="8958"/>
                  </a:lnTo>
                  <a:lnTo>
                    <a:pt x="9343" y="8850"/>
                  </a:lnTo>
                  <a:lnTo>
                    <a:pt x="9271" y="8778"/>
                  </a:lnTo>
                  <a:lnTo>
                    <a:pt x="9217" y="8724"/>
                  </a:lnTo>
                  <a:lnTo>
                    <a:pt x="9253" y="8687"/>
                  </a:lnTo>
                  <a:lnTo>
                    <a:pt x="9343" y="8598"/>
                  </a:lnTo>
                  <a:lnTo>
                    <a:pt x="9397" y="8508"/>
                  </a:lnTo>
                  <a:lnTo>
                    <a:pt x="9469" y="8399"/>
                  </a:lnTo>
                  <a:lnTo>
                    <a:pt x="9505" y="8291"/>
                  </a:lnTo>
                  <a:lnTo>
                    <a:pt x="9542" y="8184"/>
                  </a:lnTo>
                  <a:lnTo>
                    <a:pt x="9578" y="8075"/>
                  </a:lnTo>
                  <a:lnTo>
                    <a:pt x="9596" y="7967"/>
                  </a:lnTo>
                  <a:lnTo>
                    <a:pt x="9596" y="7840"/>
                  </a:lnTo>
                  <a:lnTo>
                    <a:pt x="9578" y="7516"/>
                  </a:lnTo>
                  <a:lnTo>
                    <a:pt x="9560" y="7228"/>
                  </a:lnTo>
                  <a:lnTo>
                    <a:pt x="9524" y="6993"/>
                  </a:lnTo>
                  <a:lnTo>
                    <a:pt x="9451" y="6777"/>
                  </a:lnTo>
                  <a:lnTo>
                    <a:pt x="9451" y="6741"/>
                  </a:lnTo>
                  <a:lnTo>
                    <a:pt x="9379" y="6579"/>
                  </a:lnTo>
                  <a:lnTo>
                    <a:pt x="9290" y="6417"/>
                  </a:lnTo>
                  <a:lnTo>
                    <a:pt x="9181" y="6272"/>
                  </a:lnTo>
                  <a:lnTo>
                    <a:pt x="9036" y="6128"/>
                  </a:lnTo>
                  <a:lnTo>
                    <a:pt x="8928" y="6020"/>
                  </a:lnTo>
                  <a:lnTo>
                    <a:pt x="8802" y="5930"/>
                  </a:lnTo>
                  <a:lnTo>
                    <a:pt x="8857" y="5768"/>
                  </a:lnTo>
                  <a:lnTo>
                    <a:pt x="8893" y="5588"/>
                  </a:lnTo>
                  <a:lnTo>
                    <a:pt x="8946" y="5264"/>
                  </a:lnTo>
                  <a:lnTo>
                    <a:pt x="8964" y="4884"/>
                  </a:lnTo>
                  <a:lnTo>
                    <a:pt x="8964" y="4380"/>
                  </a:lnTo>
                  <a:lnTo>
                    <a:pt x="8946" y="4037"/>
                  </a:lnTo>
                  <a:lnTo>
                    <a:pt x="8893" y="3731"/>
                  </a:lnTo>
                  <a:lnTo>
                    <a:pt x="8802" y="3461"/>
                  </a:lnTo>
                  <a:lnTo>
                    <a:pt x="8748" y="3334"/>
                  </a:lnTo>
                  <a:lnTo>
                    <a:pt x="8694" y="3226"/>
                  </a:lnTo>
                  <a:lnTo>
                    <a:pt x="8766" y="3028"/>
                  </a:lnTo>
                  <a:lnTo>
                    <a:pt x="8820" y="2812"/>
                  </a:lnTo>
                  <a:lnTo>
                    <a:pt x="8857" y="2578"/>
                  </a:lnTo>
                  <a:lnTo>
                    <a:pt x="8857" y="2308"/>
                  </a:lnTo>
                  <a:lnTo>
                    <a:pt x="8857" y="2091"/>
                  </a:lnTo>
                  <a:lnTo>
                    <a:pt x="8839" y="1875"/>
                  </a:lnTo>
                  <a:lnTo>
                    <a:pt x="8820" y="1676"/>
                  </a:lnTo>
                  <a:lnTo>
                    <a:pt x="8784" y="1478"/>
                  </a:lnTo>
                  <a:lnTo>
                    <a:pt x="8730" y="1316"/>
                  </a:lnTo>
                  <a:lnTo>
                    <a:pt x="8676" y="1153"/>
                  </a:lnTo>
                  <a:lnTo>
                    <a:pt x="8603" y="1010"/>
                  </a:lnTo>
                  <a:lnTo>
                    <a:pt x="8513" y="865"/>
                  </a:lnTo>
                  <a:lnTo>
                    <a:pt x="8424" y="739"/>
                  </a:lnTo>
                  <a:lnTo>
                    <a:pt x="8315" y="613"/>
                  </a:lnTo>
                  <a:lnTo>
                    <a:pt x="8207" y="505"/>
                  </a:lnTo>
                  <a:lnTo>
                    <a:pt x="8080" y="415"/>
                  </a:lnTo>
                  <a:lnTo>
                    <a:pt x="7955" y="324"/>
                  </a:lnTo>
                  <a:lnTo>
                    <a:pt x="7828" y="252"/>
                  </a:lnTo>
                  <a:lnTo>
                    <a:pt x="7683" y="181"/>
                  </a:lnTo>
                  <a:lnTo>
                    <a:pt x="7540" y="126"/>
                  </a:lnTo>
                  <a:lnTo>
                    <a:pt x="7287" y="72"/>
                  </a:lnTo>
                  <a:lnTo>
                    <a:pt x="7016" y="36"/>
                  </a:lnTo>
                  <a:lnTo>
                    <a:pt x="6674" y="0"/>
                  </a:lnTo>
                  <a:lnTo>
                    <a:pt x="6313" y="0"/>
                  </a:lnTo>
                  <a:lnTo>
                    <a:pt x="5411" y="0"/>
                  </a:lnTo>
                  <a:lnTo>
                    <a:pt x="5285" y="0"/>
                  </a:lnTo>
                  <a:lnTo>
                    <a:pt x="5158" y="18"/>
                  </a:lnTo>
                  <a:lnTo>
                    <a:pt x="5033" y="54"/>
                  </a:lnTo>
                  <a:lnTo>
                    <a:pt x="4906" y="90"/>
                  </a:lnTo>
                  <a:lnTo>
                    <a:pt x="4798" y="145"/>
                  </a:lnTo>
                  <a:lnTo>
                    <a:pt x="4689" y="216"/>
                  </a:lnTo>
                  <a:lnTo>
                    <a:pt x="4600" y="288"/>
                  </a:lnTo>
                  <a:lnTo>
                    <a:pt x="4509" y="378"/>
                  </a:lnTo>
                  <a:lnTo>
                    <a:pt x="4419" y="469"/>
                  </a:lnTo>
                  <a:lnTo>
                    <a:pt x="4347" y="559"/>
                  </a:lnTo>
                  <a:lnTo>
                    <a:pt x="4292" y="666"/>
                  </a:lnTo>
                  <a:lnTo>
                    <a:pt x="4238" y="775"/>
                  </a:lnTo>
                  <a:lnTo>
                    <a:pt x="4185" y="901"/>
                  </a:lnTo>
                  <a:lnTo>
                    <a:pt x="4149" y="1028"/>
                  </a:lnTo>
                  <a:lnTo>
                    <a:pt x="4131" y="1153"/>
                  </a:lnTo>
                  <a:lnTo>
                    <a:pt x="4131" y="1280"/>
                  </a:lnTo>
                  <a:lnTo>
                    <a:pt x="4131" y="3083"/>
                  </a:lnTo>
                  <a:lnTo>
                    <a:pt x="3986" y="3064"/>
                  </a:lnTo>
                  <a:lnTo>
                    <a:pt x="3823" y="3046"/>
                  </a:lnTo>
                  <a:lnTo>
                    <a:pt x="2309" y="3046"/>
                  </a:lnTo>
                  <a:lnTo>
                    <a:pt x="2164" y="3064"/>
                  </a:lnTo>
                  <a:lnTo>
                    <a:pt x="2020" y="3083"/>
                  </a:lnTo>
                  <a:lnTo>
                    <a:pt x="1894" y="3101"/>
                  </a:lnTo>
                  <a:lnTo>
                    <a:pt x="1749" y="3155"/>
                  </a:lnTo>
                  <a:lnTo>
                    <a:pt x="1624" y="3208"/>
                  </a:lnTo>
                  <a:lnTo>
                    <a:pt x="1515" y="3280"/>
                  </a:lnTo>
                  <a:lnTo>
                    <a:pt x="1389" y="3353"/>
                  </a:lnTo>
                  <a:lnTo>
                    <a:pt x="1280" y="3425"/>
                  </a:lnTo>
                  <a:lnTo>
                    <a:pt x="1191" y="3533"/>
                  </a:lnTo>
                  <a:lnTo>
                    <a:pt x="1100" y="3623"/>
                  </a:lnTo>
                  <a:lnTo>
                    <a:pt x="1010" y="3749"/>
                  </a:lnTo>
                  <a:lnTo>
                    <a:pt x="938" y="3857"/>
                  </a:lnTo>
                  <a:lnTo>
                    <a:pt x="883" y="3984"/>
                  </a:lnTo>
                  <a:lnTo>
                    <a:pt x="830" y="4109"/>
                  </a:lnTo>
                  <a:lnTo>
                    <a:pt x="794" y="4254"/>
                  </a:lnTo>
                  <a:lnTo>
                    <a:pt x="776" y="4398"/>
                  </a:lnTo>
                  <a:lnTo>
                    <a:pt x="613" y="5642"/>
                  </a:lnTo>
                  <a:lnTo>
                    <a:pt x="541" y="6164"/>
                  </a:lnTo>
                  <a:close/>
                  <a:moveTo>
                    <a:pt x="1624" y="5498"/>
                  </a:moveTo>
                  <a:lnTo>
                    <a:pt x="1749" y="4524"/>
                  </a:lnTo>
                  <a:lnTo>
                    <a:pt x="1767" y="4417"/>
                  </a:lnTo>
                  <a:lnTo>
                    <a:pt x="1822" y="4326"/>
                  </a:lnTo>
                  <a:lnTo>
                    <a:pt x="1876" y="4254"/>
                  </a:lnTo>
                  <a:lnTo>
                    <a:pt x="1930" y="4182"/>
                  </a:lnTo>
                  <a:lnTo>
                    <a:pt x="2020" y="4109"/>
                  </a:lnTo>
                  <a:lnTo>
                    <a:pt x="2110" y="4073"/>
                  </a:lnTo>
                  <a:lnTo>
                    <a:pt x="2200" y="4055"/>
                  </a:lnTo>
                  <a:lnTo>
                    <a:pt x="2309" y="4037"/>
                  </a:lnTo>
                  <a:lnTo>
                    <a:pt x="3823" y="4037"/>
                  </a:lnTo>
                  <a:lnTo>
                    <a:pt x="3914" y="4037"/>
                  </a:lnTo>
                  <a:lnTo>
                    <a:pt x="3986" y="4055"/>
                  </a:lnTo>
                  <a:lnTo>
                    <a:pt x="4058" y="4091"/>
                  </a:lnTo>
                  <a:lnTo>
                    <a:pt x="4131" y="4127"/>
                  </a:lnTo>
                  <a:lnTo>
                    <a:pt x="4221" y="4200"/>
                  </a:lnTo>
                  <a:lnTo>
                    <a:pt x="4292" y="4290"/>
                  </a:lnTo>
                  <a:lnTo>
                    <a:pt x="4347" y="4398"/>
                  </a:lnTo>
                  <a:lnTo>
                    <a:pt x="4383" y="4524"/>
                  </a:lnTo>
                  <a:lnTo>
                    <a:pt x="4528" y="5479"/>
                  </a:lnTo>
                  <a:lnTo>
                    <a:pt x="4600" y="6020"/>
                  </a:lnTo>
                  <a:lnTo>
                    <a:pt x="4618" y="6111"/>
                  </a:lnTo>
                  <a:lnTo>
                    <a:pt x="4707" y="6723"/>
                  </a:lnTo>
                  <a:lnTo>
                    <a:pt x="4707" y="6759"/>
                  </a:lnTo>
                  <a:lnTo>
                    <a:pt x="4816" y="7480"/>
                  </a:lnTo>
                  <a:lnTo>
                    <a:pt x="5231" y="10184"/>
                  </a:lnTo>
                  <a:lnTo>
                    <a:pt x="5231" y="10292"/>
                  </a:lnTo>
                  <a:lnTo>
                    <a:pt x="5213" y="10364"/>
                  </a:lnTo>
                  <a:lnTo>
                    <a:pt x="5176" y="10454"/>
                  </a:lnTo>
                  <a:lnTo>
                    <a:pt x="5122" y="10526"/>
                  </a:lnTo>
                  <a:lnTo>
                    <a:pt x="5069" y="10581"/>
                  </a:lnTo>
                  <a:lnTo>
                    <a:pt x="4997" y="10635"/>
                  </a:lnTo>
                  <a:lnTo>
                    <a:pt x="4906" y="10671"/>
                  </a:lnTo>
                  <a:lnTo>
                    <a:pt x="4816" y="10671"/>
                  </a:lnTo>
                  <a:lnTo>
                    <a:pt x="4022" y="10671"/>
                  </a:lnTo>
                  <a:lnTo>
                    <a:pt x="3914" y="10671"/>
                  </a:lnTo>
                  <a:lnTo>
                    <a:pt x="3823" y="10635"/>
                  </a:lnTo>
                  <a:lnTo>
                    <a:pt x="3734" y="10599"/>
                  </a:lnTo>
                  <a:lnTo>
                    <a:pt x="3662" y="10526"/>
                  </a:lnTo>
                  <a:lnTo>
                    <a:pt x="3607" y="10454"/>
                  </a:lnTo>
                  <a:lnTo>
                    <a:pt x="3553" y="10382"/>
                  </a:lnTo>
                  <a:lnTo>
                    <a:pt x="3517" y="10292"/>
                  </a:lnTo>
                  <a:lnTo>
                    <a:pt x="3499" y="10184"/>
                  </a:lnTo>
                  <a:lnTo>
                    <a:pt x="3445" y="9535"/>
                  </a:lnTo>
                  <a:lnTo>
                    <a:pt x="3427" y="9499"/>
                  </a:lnTo>
                  <a:lnTo>
                    <a:pt x="3373" y="9481"/>
                  </a:lnTo>
                  <a:lnTo>
                    <a:pt x="2886" y="9481"/>
                  </a:lnTo>
                  <a:lnTo>
                    <a:pt x="2832" y="9499"/>
                  </a:lnTo>
                  <a:lnTo>
                    <a:pt x="2814" y="9535"/>
                  </a:lnTo>
                  <a:lnTo>
                    <a:pt x="2760" y="10184"/>
                  </a:lnTo>
                  <a:lnTo>
                    <a:pt x="2742" y="10292"/>
                  </a:lnTo>
                  <a:lnTo>
                    <a:pt x="2706" y="10382"/>
                  </a:lnTo>
                  <a:lnTo>
                    <a:pt x="2651" y="10454"/>
                  </a:lnTo>
                  <a:lnTo>
                    <a:pt x="2597" y="10526"/>
                  </a:lnTo>
                  <a:lnTo>
                    <a:pt x="2508" y="10599"/>
                  </a:lnTo>
                  <a:lnTo>
                    <a:pt x="2435" y="10635"/>
                  </a:lnTo>
                  <a:lnTo>
                    <a:pt x="2327" y="10671"/>
                  </a:lnTo>
                  <a:lnTo>
                    <a:pt x="2236" y="10671"/>
                  </a:lnTo>
                  <a:lnTo>
                    <a:pt x="1425" y="10671"/>
                  </a:lnTo>
                  <a:lnTo>
                    <a:pt x="1334" y="10671"/>
                  </a:lnTo>
                  <a:lnTo>
                    <a:pt x="1245" y="10635"/>
                  </a:lnTo>
                  <a:lnTo>
                    <a:pt x="1173" y="10581"/>
                  </a:lnTo>
                  <a:lnTo>
                    <a:pt x="1100" y="10526"/>
                  </a:lnTo>
                  <a:lnTo>
                    <a:pt x="1046" y="10454"/>
                  </a:lnTo>
                  <a:lnTo>
                    <a:pt x="1010" y="10364"/>
                  </a:lnTo>
                  <a:lnTo>
                    <a:pt x="992" y="10292"/>
                  </a:lnTo>
                  <a:lnTo>
                    <a:pt x="992" y="10184"/>
                  </a:lnTo>
                  <a:lnTo>
                    <a:pt x="1497" y="6507"/>
                  </a:lnTo>
                  <a:lnTo>
                    <a:pt x="1551" y="6002"/>
                  </a:lnTo>
                  <a:lnTo>
                    <a:pt x="1624" y="5498"/>
                  </a:lnTo>
                  <a:close/>
                  <a:moveTo>
                    <a:pt x="7864" y="1316"/>
                  </a:moveTo>
                  <a:lnTo>
                    <a:pt x="7900" y="1388"/>
                  </a:lnTo>
                  <a:lnTo>
                    <a:pt x="7955" y="1496"/>
                  </a:lnTo>
                  <a:lnTo>
                    <a:pt x="8009" y="1712"/>
                  </a:lnTo>
                  <a:lnTo>
                    <a:pt x="8045" y="1982"/>
                  </a:lnTo>
                  <a:lnTo>
                    <a:pt x="8062" y="2308"/>
                  </a:lnTo>
                  <a:lnTo>
                    <a:pt x="8062" y="2523"/>
                  </a:lnTo>
                  <a:lnTo>
                    <a:pt x="8027" y="2704"/>
                  </a:lnTo>
                  <a:lnTo>
                    <a:pt x="7973" y="2866"/>
                  </a:lnTo>
                  <a:lnTo>
                    <a:pt x="7918" y="2974"/>
                  </a:lnTo>
                  <a:lnTo>
                    <a:pt x="7828" y="3046"/>
                  </a:lnTo>
                  <a:lnTo>
                    <a:pt x="7720" y="3119"/>
                  </a:lnTo>
                  <a:lnTo>
                    <a:pt x="7576" y="3190"/>
                  </a:lnTo>
                  <a:lnTo>
                    <a:pt x="7395" y="3244"/>
                  </a:lnTo>
                  <a:lnTo>
                    <a:pt x="7377" y="3244"/>
                  </a:lnTo>
                  <a:lnTo>
                    <a:pt x="7395" y="3262"/>
                  </a:lnTo>
                  <a:lnTo>
                    <a:pt x="7594" y="3334"/>
                  </a:lnTo>
                  <a:lnTo>
                    <a:pt x="7756" y="3407"/>
                  </a:lnTo>
                  <a:lnTo>
                    <a:pt x="7900" y="3497"/>
                  </a:lnTo>
                  <a:lnTo>
                    <a:pt x="7991" y="3604"/>
                  </a:lnTo>
                  <a:lnTo>
                    <a:pt x="8062" y="3749"/>
                  </a:lnTo>
                  <a:lnTo>
                    <a:pt x="8116" y="3930"/>
                  </a:lnTo>
                  <a:lnTo>
                    <a:pt x="8153" y="4145"/>
                  </a:lnTo>
                  <a:lnTo>
                    <a:pt x="8171" y="4380"/>
                  </a:lnTo>
                  <a:lnTo>
                    <a:pt x="8171" y="4884"/>
                  </a:lnTo>
                  <a:lnTo>
                    <a:pt x="8153" y="5228"/>
                  </a:lnTo>
                  <a:lnTo>
                    <a:pt x="8098" y="5498"/>
                  </a:lnTo>
                  <a:lnTo>
                    <a:pt x="8062" y="5642"/>
                  </a:lnTo>
                  <a:lnTo>
                    <a:pt x="7792" y="5588"/>
                  </a:lnTo>
                  <a:lnTo>
                    <a:pt x="7486" y="5570"/>
                  </a:lnTo>
                  <a:lnTo>
                    <a:pt x="7232" y="5588"/>
                  </a:lnTo>
                  <a:lnTo>
                    <a:pt x="6980" y="5624"/>
                  </a:lnTo>
                  <a:lnTo>
                    <a:pt x="6746" y="5678"/>
                  </a:lnTo>
                  <a:lnTo>
                    <a:pt x="6529" y="5768"/>
                  </a:lnTo>
                  <a:lnTo>
                    <a:pt x="6367" y="5840"/>
                  </a:lnTo>
                  <a:lnTo>
                    <a:pt x="6223" y="5930"/>
                  </a:lnTo>
                  <a:lnTo>
                    <a:pt x="6096" y="6039"/>
                  </a:lnTo>
                  <a:lnTo>
                    <a:pt x="5970" y="6146"/>
                  </a:lnTo>
                  <a:lnTo>
                    <a:pt x="5627" y="6146"/>
                  </a:lnTo>
                  <a:lnTo>
                    <a:pt x="5591" y="5894"/>
                  </a:lnTo>
                  <a:lnTo>
                    <a:pt x="5357" y="4380"/>
                  </a:lnTo>
                  <a:lnTo>
                    <a:pt x="5303" y="4127"/>
                  </a:lnTo>
                  <a:lnTo>
                    <a:pt x="5213" y="3912"/>
                  </a:lnTo>
                  <a:lnTo>
                    <a:pt x="5086" y="3695"/>
                  </a:lnTo>
                  <a:lnTo>
                    <a:pt x="4924" y="3515"/>
                  </a:lnTo>
                  <a:lnTo>
                    <a:pt x="4924" y="1280"/>
                  </a:lnTo>
                  <a:lnTo>
                    <a:pt x="4942" y="1189"/>
                  </a:lnTo>
                  <a:lnTo>
                    <a:pt x="4960" y="1099"/>
                  </a:lnTo>
                  <a:lnTo>
                    <a:pt x="5015" y="1010"/>
                  </a:lnTo>
                  <a:lnTo>
                    <a:pt x="5069" y="938"/>
                  </a:lnTo>
                  <a:lnTo>
                    <a:pt x="5140" y="883"/>
                  </a:lnTo>
                  <a:lnTo>
                    <a:pt x="5231" y="829"/>
                  </a:lnTo>
                  <a:lnTo>
                    <a:pt x="5321" y="811"/>
                  </a:lnTo>
                  <a:lnTo>
                    <a:pt x="5411" y="793"/>
                  </a:lnTo>
                  <a:lnTo>
                    <a:pt x="6313" y="793"/>
                  </a:lnTo>
                  <a:lnTo>
                    <a:pt x="6620" y="793"/>
                  </a:lnTo>
                  <a:lnTo>
                    <a:pt x="6890" y="811"/>
                  </a:lnTo>
                  <a:lnTo>
                    <a:pt x="7125" y="847"/>
                  </a:lnTo>
                  <a:lnTo>
                    <a:pt x="7305" y="901"/>
                  </a:lnTo>
                  <a:lnTo>
                    <a:pt x="7467" y="956"/>
                  </a:lnTo>
                  <a:lnTo>
                    <a:pt x="7612" y="1046"/>
                  </a:lnTo>
                  <a:lnTo>
                    <a:pt x="7738" y="1171"/>
                  </a:lnTo>
                  <a:lnTo>
                    <a:pt x="7864" y="1316"/>
                  </a:lnTo>
                  <a:close/>
                  <a:moveTo>
                    <a:pt x="8802" y="6958"/>
                  </a:moveTo>
                  <a:lnTo>
                    <a:pt x="8802" y="6975"/>
                  </a:lnTo>
                  <a:lnTo>
                    <a:pt x="8839" y="7102"/>
                  </a:lnTo>
                  <a:lnTo>
                    <a:pt x="8875" y="7246"/>
                  </a:lnTo>
                  <a:lnTo>
                    <a:pt x="8910" y="7643"/>
                  </a:lnTo>
                  <a:lnTo>
                    <a:pt x="8910" y="7858"/>
                  </a:lnTo>
                  <a:lnTo>
                    <a:pt x="8910" y="7949"/>
                  </a:lnTo>
                  <a:lnTo>
                    <a:pt x="8875" y="8039"/>
                  </a:lnTo>
                  <a:lnTo>
                    <a:pt x="8839" y="8129"/>
                  </a:lnTo>
                  <a:lnTo>
                    <a:pt x="8766" y="8202"/>
                  </a:lnTo>
                  <a:lnTo>
                    <a:pt x="8694" y="8255"/>
                  </a:lnTo>
                  <a:lnTo>
                    <a:pt x="8622" y="8309"/>
                  </a:lnTo>
                  <a:lnTo>
                    <a:pt x="8531" y="8327"/>
                  </a:lnTo>
                  <a:lnTo>
                    <a:pt x="8424" y="8345"/>
                  </a:lnTo>
                  <a:lnTo>
                    <a:pt x="8207" y="8345"/>
                  </a:lnTo>
                  <a:lnTo>
                    <a:pt x="8116" y="8327"/>
                  </a:lnTo>
                  <a:lnTo>
                    <a:pt x="8027" y="8309"/>
                  </a:lnTo>
                  <a:lnTo>
                    <a:pt x="7937" y="8255"/>
                  </a:lnTo>
                  <a:lnTo>
                    <a:pt x="7864" y="8202"/>
                  </a:lnTo>
                  <a:lnTo>
                    <a:pt x="7810" y="8129"/>
                  </a:lnTo>
                  <a:lnTo>
                    <a:pt x="7756" y="8039"/>
                  </a:lnTo>
                  <a:lnTo>
                    <a:pt x="7738" y="7949"/>
                  </a:lnTo>
                  <a:lnTo>
                    <a:pt x="7720" y="7858"/>
                  </a:lnTo>
                  <a:lnTo>
                    <a:pt x="7720" y="7552"/>
                  </a:lnTo>
                  <a:lnTo>
                    <a:pt x="7720" y="7264"/>
                  </a:lnTo>
                  <a:lnTo>
                    <a:pt x="7702" y="7174"/>
                  </a:lnTo>
                  <a:lnTo>
                    <a:pt x="7683" y="7120"/>
                  </a:lnTo>
                  <a:lnTo>
                    <a:pt x="7665" y="7083"/>
                  </a:lnTo>
                  <a:lnTo>
                    <a:pt x="7629" y="7047"/>
                  </a:lnTo>
                  <a:lnTo>
                    <a:pt x="7576" y="7029"/>
                  </a:lnTo>
                  <a:lnTo>
                    <a:pt x="7522" y="7029"/>
                  </a:lnTo>
                  <a:lnTo>
                    <a:pt x="7449" y="7029"/>
                  </a:lnTo>
                  <a:lnTo>
                    <a:pt x="7395" y="7065"/>
                  </a:lnTo>
                  <a:lnTo>
                    <a:pt x="7359" y="7083"/>
                  </a:lnTo>
                  <a:lnTo>
                    <a:pt x="7323" y="7138"/>
                  </a:lnTo>
                  <a:lnTo>
                    <a:pt x="7305" y="7300"/>
                  </a:lnTo>
                  <a:lnTo>
                    <a:pt x="7287" y="7588"/>
                  </a:lnTo>
                  <a:lnTo>
                    <a:pt x="7287" y="9715"/>
                  </a:lnTo>
                  <a:lnTo>
                    <a:pt x="7305" y="9985"/>
                  </a:lnTo>
                  <a:lnTo>
                    <a:pt x="7323" y="10148"/>
                  </a:lnTo>
                  <a:lnTo>
                    <a:pt x="7359" y="10184"/>
                  </a:lnTo>
                  <a:lnTo>
                    <a:pt x="7395" y="10220"/>
                  </a:lnTo>
                  <a:lnTo>
                    <a:pt x="7449" y="10238"/>
                  </a:lnTo>
                  <a:lnTo>
                    <a:pt x="7504" y="10256"/>
                  </a:lnTo>
                  <a:lnTo>
                    <a:pt x="7576" y="10238"/>
                  </a:lnTo>
                  <a:lnTo>
                    <a:pt x="7612" y="10220"/>
                  </a:lnTo>
                  <a:lnTo>
                    <a:pt x="7665" y="10184"/>
                  </a:lnTo>
                  <a:lnTo>
                    <a:pt x="7683" y="10148"/>
                  </a:lnTo>
                  <a:lnTo>
                    <a:pt x="7702" y="10076"/>
                  </a:lnTo>
                  <a:lnTo>
                    <a:pt x="7720" y="9985"/>
                  </a:lnTo>
                  <a:lnTo>
                    <a:pt x="7720" y="9661"/>
                  </a:lnTo>
                  <a:lnTo>
                    <a:pt x="7720" y="9589"/>
                  </a:lnTo>
                  <a:lnTo>
                    <a:pt x="7738" y="9481"/>
                  </a:lnTo>
                  <a:lnTo>
                    <a:pt x="7756" y="9391"/>
                  </a:lnTo>
                  <a:lnTo>
                    <a:pt x="7810" y="9301"/>
                  </a:lnTo>
                  <a:lnTo>
                    <a:pt x="7864" y="9228"/>
                  </a:lnTo>
                  <a:lnTo>
                    <a:pt x="7937" y="9174"/>
                  </a:lnTo>
                  <a:lnTo>
                    <a:pt x="8027" y="9138"/>
                  </a:lnTo>
                  <a:lnTo>
                    <a:pt x="8116" y="9102"/>
                  </a:lnTo>
                  <a:lnTo>
                    <a:pt x="8207" y="9102"/>
                  </a:lnTo>
                  <a:lnTo>
                    <a:pt x="8424" y="9102"/>
                  </a:lnTo>
                  <a:lnTo>
                    <a:pt x="8531" y="9102"/>
                  </a:lnTo>
                  <a:lnTo>
                    <a:pt x="8622" y="9138"/>
                  </a:lnTo>
                  <a:lnTo>
                    <a:pt x="8694" y="9174"/>
                  </a:lnTo>
                  <a:lnTo>
                    <a:pt x="8766" y="9228"/>
                  </a:lnTo>
                  <a:lnTo>
                    <a:pt x="8839" y="9301"/>
                  </a:lnTo>
                  <a:lnTo>
                    <a:pt x="8875" y="9391"/>
                  </a:lnTo>
                  <a:lnTo>
                    <a:pt x="8910" y="9481"/>
                  </a:lnTo>
                  <a:lnTo>
                    <a:pt x="8910" y="9589"/>
                  </a:lnTo>
                  <a:lnTo>
                    <a:pt x="8875" y="9985"/>
                  </a:lnTo>
                  <a:lnTo>
                    <a:pt x="8857" y="10148"/>
                  </a:lnTo>
                  <a:lnTo>
                    <a:pt x="8820" y="10274"/>
                  </a:lnTo>
                  <a:lnTo>
                    <a:pt x="8748" y="10418"/>
                  </a:lnTo>
                  <a:lnTo>
                    <a:pt x="8658" y="10562"/>
                  </a:lnTo>
                  <a:lnTo>
                    <a:pt x="8531" y="10689"/>
                  </a:lnTo>
                  <a:lnTo>
                    <a:pt x="8369" y="10796"/>
                  </a:lnTo>
                  <a:lnTo>
                    <a:pt x="8189" y="10905"/>
                  </a:lnTo>
                  <a:lnTo>
                    <a:pt x="7991" y="10959"/>
                  </a:lnTo>
                  <a:lnTo>
                    <a:pt x="7774" y="11013"/>
                  </a:lnTo>
                  <a:lnTo>
                    <a:pt x="7522" y="11031"/>
                  </a:lnTo>
                  <a:lnTo>
                    <a:pt x="7269" y="11013"/>
                  </a:lnTo>
                  <a:lnTo>
                    <a:pt x="7053" y="10977"/>
                  </a:lnTo>
                  <a:lnTo>
                    <a:pt x="6836" y="10923"/>
                  </a:lnTo>
                  <a:lnTo>
                    <a:pt x="6656" y="10832"/>
                  </a:lnTo>
                  <a:lnTo>
                    <a:pt x="6511" y="10725"/>
                  </a:lnTo>
                  <a:lnTo>
                    <a:pt x="6385" y="10617"/>
                  </a:lnTo>
                  <a:lnTo>
                    <a:pt x="6295" y="10472"/>
                  </a:lnTo>
                  <a:lnTo>
                    <a:pt x="6223" y="10329"/>
                  </a:lnTo>
                  <a:lnTo>
                    <a:pt x="6223" y="10184"/>
                  </a:lnTo>
                  <a:lnTo>
                    <a:pt x="6205" y="10040"/>
                  </a:lnTo>
                  <a:lnTo>
                    <a:pt x="6096" y="9355"/>
                  </a:lnTo>
                  <a:lnTo>
                    <a:pt x="6096" y="9301"/>
                  </a:lnTo>
                  <a:lnTo>
                    <a:pt x="6096" y="7967"/>
                  </a:lnTo>
                  <a:lnTo>
                    <a:pt x="6115" y="7534"/>
                  </a:lnTo>
                  <a:lnTo>
                    <a:pt x="6133" y="7228"/>
                  </a:lnTo>
                  <a:lnTo>
                    <a:pt x="6169" y="7083"/>
                  </a:lnTo>
                  <a:lnTo>
                    <a:pt x="6223" y="6940"/>
                  </a:lnTo>
                  <a:lnTo>
                    <a:pt x="6277" y="6850"/>
                  </a:lnTo>
                  <a:lnTo>
                    <a:pt x="6331" y="6741"/>
                  </a:lnTo>
                  <a:lnTo>
                    <a:pt x="6403" y="6669"/>
                  </a:lnTo>
                  <a:lnTo>
                    <a:pt x="6547" y="6543"/>
                  </a:lnTo>
                  <a:lnTo>
                    <a:pt x="6674" y="6453"/>
                  </a:lnTo>
                  <a:lnTo>
                    <a:pt x="6800" y="6381"/>
                  </a:lnTo>
                  <a:lnTo>
                    <a:pt x="6962" y="6327"/>
                  </a:lnTo>
                  <a:lnTo>
                    <a:pt x="7125" y="6291"/>
                  </a:lnTo>
                  <a:lnTo>
                    <a:pt x="7305" y="6272"/>
                  </a:lnTo>
                  <a:lnTo>
                    <a:pt x="7486" y="6254"/>
                  </a:lnTo>
                  <a:lnTo>
                    <a:pt x="7756" y="6272"/>
                  </a:lnTo>
                  <a:lnTo>
                    <a:pt x="7991" y="6309"/>
                  </a:lnTo>
                  <a:lnTo>
                    <a:pt x="8189" y="6381"/>
                  </a:lnTo>
                  <a:lnTo>
                    <a:pt x="8351" y="6453"/>
                  </a:lnTo>
                  <a:lnTo>
                    <a:pt x="8406" y="6489"/>
                  </a:lnTo>
                  <a:lnTo>
                    <a:pt x="8460" y="6525"/>
                  </a:lnTo>
                  <a:lnTo>
                    <a:pt x="8585" y="6633"/>
                  </a:lnTo>
                  <a:lnTo>
                    <a:pt x="8676" y="6723"/>
                  </a:lnTo>
                  <a:lnTo>
                    <a:pt x="8748" y="6832"/>
                  </a:lnTo>
                  <a:lnTo>
                    <a:pt x="8802" y="6958"/>
                  </a:lnTo>
                  <a:close/>
                </a:path>
              </a:pathLst>
            </a:custGeom>
            <a:grpFill/>
            <a:ln w="9525">
              <a:noFill/>
              <a:round/>
            </a:ln>
          </p:spPr>
          <p:txBody>
            <a:bodyPr/>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8" name="Freeform 168"/>
            <p:cNvSpPr/>
            <p:nvPr>
              <p:custDataLst>
                <p:tags r:id="rId66"/>
              </p:custDataLst>
            </p:nvPr>
          </p:nvSpPr>
          <p:spPr bwMode="gray">
            <a:xfrm>
              <a:off x="5658530" y="5206320"/>
              <a:ext cx="42863" cy="198438"/>
            </a:xfrm>
            <a:custGeom>
              <a:avLst/>
              <a:gdLst/>
              <a:ahLst/>
              <a:cxnLst>
                <a:cxn ang="0">
                  <a:pos x="54" y="2739"/>
                </a:cxn>
                <a:cxn ang="0">
                  <a:pos x="523" y="2739"/>
                </a:cxn>
                <a:cxn ang="0">
                  <a:pos x="541" y="2721"/>
                </a:cxn>
                <a:cxn ang="0">
                  <a:pos x="559" y="2703"/>
                </a:cxn>
                <a:cxn ang="0">
                  <a:pos x="577" y="2667"/>
                </a:cxn>
                <a:cxn ang="0">
                  <a:pos x="415" y="1081"/>
                </a:cxn>
                <a:cxn ang="0">
                  <a:pos x="361" y="541"/>
                </a:cxn>
                <a:cxn ang="0">
                  <a:pos x="324" y="36"/>
                </a:cxn>
                <a:cxn ang="0">
                  <a:pos x="324" y="0"/>
                </a:cxn>
                <a:cxn ang="0">
                  <a:pos x="306" y="0"/>
                </a:cxn>
                <a:cxn ang="0">
                  <a:pos x="306" y="18"/>
                </a:cxn>
                <a:cxn ang="0">
                  <a:pos x="234" y="523"/>
                </a:cxn>
                <a:cxn ang="0">
                  <a:pos x="180" y="1009"/>
                </a:cxn>
                <a:cxn ang="0">
                  <a:pos x="54" y="1964"/>
                </a:cxn>
                <a:cxn ang="0">
                  <a:pos x="0" y="2685"/>
                </a:cxn>
                <a:cxn ang="0">
                  <a:pos x="0" y="2721"/>
                </a:cxn>
                <a:cxn ang="0">
                  <a:pos x="54" y="2739"/>
                </a:cxn>
              </a:cxnLst>
              <a:rect l="0" t="0" r="r" b="b"/>
              <a:pathLst>
                <a:path w="577" h="2739">
                  <a:moveTo>
                    <a:pt x="54" y="2739"/>
                  </a:moveTo>
                  <a:lnTo>
                    <a:pt x="523" y="2739"/>
                  </a:lnTo>
                  <a:lnTo>
                    <a:pt x="541" y="2721"/>
                  </a:lnTo>
                  <a:lnTo>
                    <a:pt x="559" y="2703"/>
                  </a:lnTo>
                  <a:lnTo>
                    <a:pt x="577" y="2667"/>
                  </a:lnTo>
                  <a:lnTo>
                    <a:pt x="415" y="1081"/>
                  </a:lnTo>
                  <a:lnTo>
                    <a:pt x="361" y="541"/>
                  </a:lnTo>
                  <a:lnTo>
                    <a:pt x="324" y="36"/>
                  </a:lnTo>
                  <a:lnTo>
                    <a:pt x="324" y="0"/>
                  </a:lnTo>
                  <a:lnTo>
                    <a:pt x="306" y="0"/>
                  </a:lnTo>
                  <a:lnTo>
                    <a:pt x="306" y="18"/>
                  </a:lnTo>
                  <a:lnTo>
                    <a:pt x="234" y="523"/>
                  </a:lnTo>
                  <a:lnTo>
                    <a:pt x="180" y="1009"/>
                  </a:lnTo>
                  <a:lnTo>
                    <a:pt x="54" y="1964"/>
                  </a:lnTo>
                  <a:lnTo>
                    <a:pt x="0" y="2685"/>
                  </a:lnTo>
                  <a:lnTo>
                    <a:pt x="0" y="2721"/>
                  </a:lnTo>
                  <a:lnTo>
                    <a:pt x="54" y="2739"/>
                  </a:lnTo>
                  <a:close/>
                </a:path>
              </a:pathLst>
            </a:custGeom>
            <a:grpFill/>
            <a:ln w="9525">
              <a:noFill/>
              <a:round/>
            </a:ln>
          </p:spPr>
          <p:txBody>
            <a:bodyPr/>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939" name="Freeform 110"/>
          <p:cNvSpPr>
            <a:spLocks noEditPoints="1"/>
          </p:cNvSpPr>
          <p:nvPr>
            <p:custDataLst>
              <p:tags r:id="rId53"/>
            </p:custDataLst>
          </p:nvPr>
        </p:nvSpPr>
        <p:spPr bwMode="gray">
          <a:xfrm>
            <a:off x="3231372" y="2052949"/>
            <a:ext cx="422111" cy="310332"/>
          </a:xfrm>
          <a:custGeom>
            <a:avLst/>
            <a:gdLst/>
            <a:ahLst/>
            <a:cxnLst>
              <a:cxn ang="0">
                <a:pos x="16192" y="3740"/>
              </a:cxn>
              <a:cxn ang="0">
                <a:pos x="15357" y="3784"/>
              </a:cxn>
              <a:cxn ang="0">
                <a:pos x="11000" y="2948"/>
              </a:cxn>
              <a:cxn ang="0">
                <a:pos x="10252" y="2376"/>
              </a:cxn>
              <a:cxn ang="0">
                <a:pos x="2288" y="88"/>
              </a:cxn>
              <a:cxn ang="0">
                <a:pos x="1540" y="44"/>
              </a:cxn>
              <a:cxn ang="0">
                <a:pos x="572" y="968"/>
              </a:cxn>
              <a:cxn ang="0">
                <a:pos x="44" y="2728"/>
              </a:cxn>
              <a:cxn ang="0">
                <a:pos x="264" y="4400"/>
              </a:cxn>
              <a:cxn ang="0">
                <a:pos x="880" y="5016"/>
              </a:cxn>
              <a:cxn ang="0">
                <a:pos x="1760" y="4928"/>
              </a:cxn>
              <a:cxn ang="0">
                <a:pos x="4928" y="5984"/>
              </a:cxn>
              <a:cxn ang="0">
                <a:pos x="5764" y="6512"/>
              </a:cxn>
              <a:cxn ang="0">
                <a:pos x="5764" y="8712"/>
              </a:cxn>
              <a:cxn ang="0">
                <a:pos x="6600" y="9812"/>
              </a:cxn>
              <a:cxn ang="0">
                <a:pos x="8272" y="9812"/>
              </a:cxn>
              <a:cxn ang="0">
                <a:pos x="9461" y="9196"/>
              </a:cxn>
              <a:cxn ang="0">
                <a:pos x="10164" y="8096"/>
              </a:cxn>
              <a:cxn ang="0">
                <a:pos x="10032" y="6556"/>
              </a:cxn>
              <a:cxn ang="0">
                <a:pos x="11044" y="6468"/>
              </a:cxn>
              <a:cxn ang="0">
                <a:pos x="14741" y="6908"/>
              </a:cxn>
              <a:cxn ang="0">
                <a:pos x="15488" y="7260"/>
              </a:cxn>
              <a:cxn ang="0">
                <a:pos x="16280" y="6556"/>
              </a:cxn>
              <a:cxn ang="0">
                <a:pos x="16676" y="5324"/>
              </a:cxn>
              <a:cxn ang="0">
                <a:pos x="2200" y="2640"/>
              </a:cxn>
              <a:cxn ang="0">
                <a:pos x="1672" y="3960"/>
              </a:cxn>
              <a:cxn ang="0">
                <a:pos x="1188" y="4312"/>
              </a:cxn>
              <a:cxn ang="0">
                <a:pos x="836" y="3828"/>
              </a:cxn>
              <a:cxn ang="0">
                <a:pos x="836" y="2376"/>
              </a:cxn>
              <a:cxn ang="0">
                <a:pos x="1408" y="1100"/>
              </a:cxn>
              <a:cxn ang="0">
                <a:pos x="1892" y="748"/>
              </a:cxn>
              <a:cxn ang="0">
                <a:pos x="2200" y="1232"/>
              </a:cxn>
              <a:cxn ang="0">
                <a:pos x="2200" y="2640"/>
              </a:cxn>
              <a:cxn ang="0">
                <a:pos x="3036" y="1848"/>
              </a:cxn>
              <a:cxn ang="0">
                <a:pos x="9504" y="3168"/>
              </a:cxn>
              <a:cxn ang="0">
                <a:pos x="10516" y="5588"/>
              </a:cxn>
              <a:cxn ang="0">
                <a:pos x="10032" y="5368"/>
              </a:cxn>
              <a:cxn ang="0">
                <a:pos x="9812" y="4708"/>
              </a:cxn>
              <a:cxn ang="0">
                <a:pos x="10032" y="4048"/>
              </a:cxn>
              <a:cxn ang="0">
                <a:pos x="10516" y="3872"/>
              </a:cxn>
              <a:cxn ang="0">
                <a:pos x="10956" y="4356"/>
              </a:cxn>
              <a:cxn ang="0">
                <a:pos x="10956" y="5060"/>
              </a:cxn>
              <a:cxn ang="0">
                <a:pos x="12012" y="4268"/>
              </a:cxn>
              <a:cxn ang="0">
                <a:pos x="15180" y="4620"/>
              </a:cxn>
              <a:cxn ang="0">
                <a:pos x="15928" y="6072"/>
              </a:cxn>
              <a:cxn ang="0">
                <a:pos x="15444" y="6732"/>
              </a:cxn>
              <a:cxn ang="0">
                <a:pos x="15357" y="6336"/>
              </a:cxn>
              <a:cxn ang="0">
                <a:pos x="15708" y="5191"/>
              </a:cxn>
              <a:cxn ang="0">
                <a:pos x="15620" y="4312"/>
              </a:cxn>
              <a:cxn ang="0">
                <a:pos x="15972" y="4268"/>
              </a:cxn>
              <a:cxn ang="0">
                <a:pos x="16148" y="5280"/>
              </a:cxn>
            </a:cxnLst>
            <a:rect l="0" t="0" r="r" b="b"/>
            <a:pathLst>
              <a:path w="16676" h="14872">
                <a:moveTo>
                  <a:pt x="16632" y="4400"/>
                </a:moveTo>
                <a:lnTo>
                  <a:pt x="16500" y="4092"/>
                </a:lnTo>
                <a:lnTo>
                  <a:pt x="16367" y="3872"/>
                </a:lnTo>
                <a:lnTo>
                  <a:pt x="16192" y="3740"/>
                </a:lnTo>
                <a:lnTo>
                  <a:pt x="15972" y="3652"/>
                </a:lnTo>
                <a:lnTo>
                  <a:pt x="15752" y="3608"/>
                </a:lnTo>
                <a:lnTo>
                  <a:pt x="15532" y="3696"/>
                </a:lnTo>
                <a:lnTo>
                  <a:pt x="15357" y="3784"/>
                </a:lnTo>
                <a:lnTo>
                  <a:pt x="15180" y="3960"/>
                </a:lnTo>
                <a:lnTo>
                  <a:pt x="11440" y="3212"/>
                </a:lnTo>
                <a:lnTo>
                  <a:pt x="11220" y="3080"/>
                </a:lnTo>
                <a:lnTo>
                  <a:pt x="11000" y="2948"/>
                </a:lnTo>
                <a:lnTo>
                  <a:pt x="10736" y="2860"/>
                </a:lnTo>
                <a:lnTo>
                  <a:pt x="10473" y="2816"/>
                </a:lnTo>
                <a:lnTo>
                  <a:pt x="10384" y="2596"/>
                </a:lnTo>
                <a:lnTo>
                  <a:pt x="10252" y="2376"/>
                </a:lnTo>
                <a:lnTo>
                  <a:pt x="2904" y="880"/>
                </a:lnTo>
                <a:lnTo>
                  <a:pt x="2728" y="572"/>
                </a:lnTo>
                <a:lnTo>
                  <a:pt x="2552" y="309"/>
                </a:lnTo>
                <a:lnTo>
                  <a:pt x="2288" y="88"/>
                </a:lnTo>
                <a:lnTo>
                  <a:pt x="2024" y="0"/>
                </a:lnTo>
                <a:lnTo>
                  <a:pt x="1848" y="0"/>
                </a:lnTo>
                <a:lnTo>
                  <a:pt x="1716" y="0"/>
                </a:lnTo>
                <a:lnTo>
                  <a:pt x="1540" y="44"/>
                </a:lnTo>
                <a:lnTo>
                  <a:pt x="1364" y="88"/>
                </a:lnTo>
                <a:lnTo>
                  <a:pt x="1056" y="309"/>
                </a:lnTo>
                <a:lnTo>
                  <a:pt x="792" y="616"/>
                </a:lnTo>
                <a:lnTo>
                  <a:pt x="572" y="968"/>
                </a:lnTo>
                <a:lnTo>
                  <a:pt x="396" y="1320"/>
                </a:lnTo>
                <a:lnTo>
                  <a:pt x="220" y="1760"/>
                </a:lnTo>
                <a:lnTo>
                  <a:pt x="88" y="2244"/>
                </a:lnTo>
                <a:lnTo>
                  <a:pt x="44" y="2728"/>
                </a:lnTo>
                <a:lnTo>
                  <a:pt x="0" y="3168"/>
                </a:lnTo>
                <a:lnTo>
                  <a:pt x="44" y="3608"/>
                </a:lnTo>
                <a:lnTo>
                  <a:pt x="132" y="4004"/>
                </a:lnTo>
                <a:lnTo>
                  <a:pt x="264" y="4400"/>
                </a:lnTo>
                <a:lnTo>
                  <a:pt x="440" y="4708"/>
                </a:lnTo>
                <a:lnTo>
                  <a:pt x="572" y="4840"/>
                </a:lnTo>
                <a:lnTo>
                  <a:pt x="704" y="4928"/>
                </a:lnTo>
                <a:lnTo>
                  <a:pt x="880" y="5016"/>
                </a:lnTo>
                <a:lnTo>
                  <a:pt x="1012" y="5060"/>
                </a:lnTo>
                <a:lnTo>
                  <a:pt x="1276" y="5060"/>
                </a:lnTo>
                <a:lnTo>
                  <a:pt x="1496" y="5016"/>
                </a:lnTo>
                <a:lnTo>
                  <a:pt x="1760" y="4928"/>
                </a:lnTo>
                <a:lnTo>
                  <a:pt x="1980" y="4752"/>
                </a:lnTo>
                <a:lnTo>
                  <a:pt x="4575" y="5280"/>
                </a:lnTo>
                <a:lnTo>
                  <a:pt x="4708" y="5632"/>
                </a:lnTo>
                <a:lnTo>
                  <a:pt x="4928" y="5984"/>
                </a:lnTo>
                <a:lnTo>
                  <a:pt x="5104" y="6160"/>
                </a:lnTo>
                <a:lnTo>
                  <a:pt x="5280" y="6336"/>
                </a:lnTo>
                <a:lnTo>
                  <a:pt x="5544" y="6468"/>
                </a:lnTo>
                <a:lnTo>
                  <a:pt x="5764" y="6512"/>
                </a:lnTo>
                <a:lnTo>
                  <a:pt x="5764" y="7524"/>
                </a:lnTo>
                <a:lnTo>
                  <a:pt x="5236" y="7524"/>
                </a:lnTo>
                <a:lnTo>
                  <a:pt x="5236" y="8712"/>
                </a:lnTo>
                <a:lnTo>
                  <a:pt x="5764" y="8712"/>
                </a:lnTo>
                <a:lnTo>
                  <a:pt x="5764" y="9372"/>
                </a:lnTo>
                <a:lnTo>
                  <a:pt x="4444" y="14872"/>
                </a:lnTo>
                <a:lnTo>
                  <a:pt x="5412" y="14872"/>
                </a:lnTo>
                <a:lnTo>
                  <a:pt x="6600" y="9812"/>
                </a:lnTo>
                <a:lnTo>
                  <a:pt x="7040" y="9812"/>
                </a:lnTo>
                <a:lnTo>
                  <a:pt x="7040" y="14872"/>
                </a:lnTo>
                <a:lnTo>
                  <a:pt x="8272" y="14872"/>
                </a:lnTo>
                <a:lnTo>
                  <a:pt x="8272" y="9812"/>
                </a:lnTo>
                <a:lnTo>
                  <a:pt x="8668" y="9812"/>
                </a:lnTo>
                <a:lnTo>
                  <a:pt x="9900" y="14872"/>
                </a:lnTo>
                <a:lnTo>
                  <a:pt x="10824" y="14872"/>
                </a:lnTo>
                <a:lnTo>
                  <a:pt x="9461" y="9196"/>
                </a:lnTo>
                <a:lnTo>
                  <a:pt x="9416" y="9240"/>
                </a:lnTo>
                <a:lnTo>
                  <a:pt x="9416" y="8712"/>
                </a:lnTo>
                <a:lnTo>
                  <a:pt x="10164" y="8712"/>
                </a:lnTo>
                <a:lnTo>
                  <a:pt x="10164" y="8096"/>
                </a:lnTo>
                <a:lnTo>
                  <a:pt x="10164" y="7524"/>
                </a:lnTo>
                <a:lnTo>
                  <a:pt x="9680" y="7524"/>
                </a:lnTo>
                <a:lnTo>
                  <a:pt x="9680" y="6380"/>
                </a:lnTo>
                <a:lnTo>
                  <a:pt x="10032" y="6556"/>
                </a:lnTo>
                <a:lnTo>
                  <a:pt x="10252" y="6600"/>
                </a:lnTo>
                <a:lnTo>
                  <a:pt x="10428" y="6600"/>
                </a:lnTo>
                <a:lnTo>
                  <a:pt x="10736" y="6556"/>
                </a:lnTo>
                <a:lnTo>
                  <a:pt x="11044" y="6468"/>
                </a:lnTo>
                <a:lnTo>
                  <a:pt x="11308" y="6292"/>
                </a:lnTo>
                <a:lnTo>
                  <a:pt x="11528" y="6072"/>
                </a:lnTo>
                <a:lnTo>
                  <a:pt x="14652" y="6688"/>
                </a:lnTo>
                <a:lnTo>
                  <a:pt x="14741" y="6908"/>
                </a:lnTo>
                <a:lnTo>
                  <a:pt x="14872" y="7084"/>
                </a:lnTo>
                <a:lnTo>
                  <a:pt x="15048" y="7216"/>
                </a:lnTo>
                <a:lnTo>
                  <a:pt x="15224" y="7260"/>
                </a:lnTo>
                <a:lnTo>
                  <a:pt x="15488" y="7260"/>
                </a:lnTo>
                <a:lnTo>
                  <a:pt x="15708" y="7172"/>
                </a:lnTo>
                <a:lnTo>
                  <a:pt x="15928" y="7040"/>
                </a:lnTo>
                <a:lnTo>
                  <a:pt x="16148" y="6820"/>
                </a:lnTo>
                <a:lnTo>
                  <a:pt x="16280" y="6556"/>
                </a:lnTo>
                <a:lnTo>
                  <a:pt x="16412" y="6292"/>
                </a:lnTo>
                <a:lnTo>
                  <a:pt x="16544" y="5984"/>
                </a:lnTo>
                <a:lnTo>
                  <a:pt x="16632" y="5632"/>
                </a:lnTo>
                <a:lnTo>
                  <a:pt x="16676" y="5324"/>
                </a:lnTo>
                <a:lnTo>
                  <a:pt x="16676" y="4972"/>
                </a:lnTo>
                <a:lnTo>
                  <a:pt x="16676" y="4664"/>
                </a:lnTo>
                <a:lnTo>
                  <a:pt x="16632" y="4400"/>
                </a:lnTo>
                <a:close/>
                <a:moveTo>
                  <a:pt x="2200" y="2640"/>
                </a:moveTo>
                <a:lnTo>
                  <a:pt x="2112" y="3036"/>
                </a:lnTo>
                <a:lnTo>
                  <a:pt x="1980" y="3388"/>
                </a:lnTo>
                <a:lnTo>
                  <a:pt x="1804" y="3696"/>
                </a:lnTo>
                <a:lnTo>
                  <a:pt x="1672" y="3960"/>
                </a:lnTo>
                <a:lnTo>
                  <a:pt x="1540" y="4136"/>
                </a:lnTo>
                <a:lnTo>
                  <a:pt x="1408" y="4224"/>
                </a:lnTo>
                <a:lnTo>
                  <a:pt x="1276" y="4312"/>
                </a:lnTo>
                <a:lnTo>
                  <a:pt x="1188" y="4312"/>
                </a:lnTo>
                <a:lnTo>
                  <a:pt x="1056" y="4268"/>
                </a:lnTo>
                <a:lnTo>
                  <a:pt x="968" y="4136"/>
                </a:lnTo>
                <a:lnTo>
                  <a:pt x="924" y="4004"/>
                </a:lnTo>
                <a:lnTo>
                  <a:pt x="836" y="3828"/>
                </a:lnTo>
                <a:lnTo>
                  <a:pt x="792" y="3520"/>
                </a:lnTo>
                <a:lnTo>
                  <a:pt x="792" y="3168"/>
                </a:lnTo>
                <a:lnTo>
                  <a:pt x="792" y="2772"/>
                </a:lnTo>
                <a:lnTo>
                  <a:pt x="836" y="2376"/>
                </a:lnTo>
                <a:lnTo>
                  <a:pt x="924" y="2024"/>
                </a:lnTo>
                <a:lnTo>
                  <a:pt x="1056" y="1672"/>
                </a:lnTo>
                <a:lnTo>
                  <a:pt x="1232" y="1364"/>
                </a:lnTo>
                <a:lnTo>
                  <a:pt x="1408" y="1100"/>
                </a:lnTo>
                <a:lnTo>
                  <a:pt x="1540" y="924"/>
                </a:lnTo>
                <a:lnTo>
                  <a:pt x="1628" y="836"/>
                </a:lnTo>
                <a:lnTo>
                  <a:pt x="1760" y="748"/>
                </a:lnTo>
                <a:lnTo>
                  <a:pt x="1892" y="748"/>
                </a:lnTo>
                <a:lnTo>
                  <a:pt x="1980" y="792"/>
                </a:lnTo>
                <a:lnTo>
                  <a:pt x="2068" y="880"/>
                </a:lnTo>
                <a:lnTo>
                  <a:pt x="2156" y="1056"/>
                </a:lnTo>
                <a:lnTo>
                  <a:pt x="2200" y="1232"/>
                </a:lnTo>
                <a:lnTo>
                  <a:pt x="2244" y="1540"/>
                </a:lnTo>
                <a:lnTo>
                  <a:pt x="2288" y="1892"/>
                </a:lnTo>
                <a:lnTo>
                  <a:pt x="2244" y="2244"/>
                </a:lnTo>
                <a:lnTo>
                  <a:pt x="2200" y="2640"/>
                </a:lnTo>
                <a:close/>
                <a:moveTo>
                  <a:pt x="9240" y="3432"/>
                </a:moveTo>
                <a:lnTo>
                  <a:pt x="9240" y="3476"/>
                </a:lnTo>
                <a:lnTo>
                  <a:pt x="3036" y="2244"/>
                </a:lnTo>
                <a:lnTo>
                  <a:pt x="3036" y="1848"/>
                </a:lnTo>
                <a:lnTo>
                  <a:pt x="3036" y="1540"/>
                </a:lnTo>
                <a:lnTo>
                  <a:pt x="9724" y="2860"/>
                </a:lnTo>
                <a:lnTo>
                  <a:pt x="9768" y="2992"/>
                </a:lnTo>
                <a:lnTo>
                  <a:pt x="9504" y="3168"/>
                </a:lnTo>
                <a:lnTo>
                  <a:pt x="9240" y="3432"/>
                </a:lnTo>
                <a:close/>
                <a:moveTo>
                  <a:pt x="10824" y="5368"/>
                </a:moveTo>
                <a:lnTo>
                  <a:pt x="10648" y="5544"/>
                </a:lnTo>
                <a:lnTo>
                  <a:pt x="10516" y="5588"/>
                </a:lnTo>
                <a:lnTo>
                  <a:pt x="10428" y="5588"/>
                </a:lnTo>
                <a:lnTo>
                  <a:pt x="10340" y="5588"/>
                </a:lnTo>
                <a:lnTo>
                  <a:pt x="10208" y="5544"/>
                </a:lnTo>
                <a:lnTo>
                  <a:pt x="10032" y="5368"/>
                </a:lnTo>
                <a:lnTo>
                  <a:pt x="9944" y="5236"/>
                </a:lnTo>
                <a:lnTo>
                  <a:pt x="9900" y="5060"/>
                </a:lnTo>
                <a:lnTo>
                  <a:pt x="9856" y="4884"/>
                </a:lnTo>
                <a:lnTo>
                  <a:pt x="9812" y="4708"/>
                </a:lnTo>
                <a:lnTo>
                  <a:pt x="9856" y="4532"/>
                </a:lnTo>
                <a:lnTo>
                  <a:pt x="9900" y="4356"/>
                </a:lnTo>
                <a:lnTo>
                  <a:pt x="9944" y="4181"/>
                </a:lnTo>
                <a:lnTo>
                  <a:pt x="10032" y="4048"/>
                </a:lnTo>
                <a:lnTo>
                  <a:pt x="10208" y="3916"/>
                </a:lnTo>
                <a:lnTo>
                  <a:pt x="10340" y="3872"/>
                </a:lnTo>
                <a:lnTo>
                  <a:pt x="10428" y="3828"/>
                </a:lnTo>
                <a:lnTo>
                  <a:pt x="10516" y="3872"/>
                </a:lnTo>
                <a:lnTo>
                  <a:pt x="10648" y="3916"/>
                </a:lnTo>
                <a:lnTo>
                  <a:pt x="10824" y="4048"/>
                </a:lnTo>
                <a:lnTo>
                  <a:pt x="10912" y="4181"/>
                </a:lnTo>
                <a:lnTo>
                  <a:pt x="10956" y="4356"/>
                </a:lnTo>
                <a:lnTo>
                  <a:pt x="11000" y="4532"/>
                </a:lnTo>
                <a:lnTo>
                  <a:pt x="11044" y="4708"/>
                </a:lnTo>
                <a:lnTo>
                  <a:pt x="11000" y="4884"/>
                </a:lnTo>
                <a:lnTo>
                  <a:pt x="10956" y="5060"/>
                </a:lnTo>
                <a:lnTo>
                  <a:pt x="10912" y="5236"/>
                </a:lnTo>
                <a:lnTo>
                  <a:pt x="10824" y="5368"/>
                </a:lnTo>
                <a:close/>
                <a:moveTo>
                  <a:pt x="15180" y="4884"/>
                </a:moveTo>
                <a:lnTo>
                  <a:pt x="12012" y="4268"/>
                </a:lnTo>
                <a:lnTo>
                  <a:pt x="11924" y="3960"/>
                </a:lnTo>
                <a:lnTo>
                  <a:pt x="11792" y="3740"/>
                </a:lnTo>
                <a:lnTo>
                  <a:pt x="15092" y="4356"/>
                </a:lnTo>
                <a:lnTo>
                  <a:pt x="15180" y="4620"/>
                </a:lnTo>
                <a:lnTo>
                  <a:pt x="15180" y="4884"/>
                </a:lnTo>
                <a:close/>
                <a:moveTo>
                  <a:pt x="16104" y="5544"/>
                </a:moveTo>
                <a:lnTo>
                  <a:pt x="16016" y="5809"/>
                </a:lnTo>
                <a:lnTo>
                  <a:pt x="15928" y="6072"/>
                </a:lnTo>
                <a:lnTo>
                  <a:pt x="15840" y="6292"/>
                </a:lnTo>
                <a:lnTo>
                  <a:pt x="15708" y="6468"/>
                </a:lnTo>
                <a:lnTo>
                  <a:pt x="15532" y="6688"/>
                </a:lnTo>
                <a:lnTo>
                  <a:pt x="15444" y="6732"/>
                </a:lnTo>
                <a:lnTo>
                  <a:pt x="15357" y="6732"/>
                </a:lnTo>
                <a:lnTo>
                  <a:pt x="15268" y="6688"/>
                </a:lnTo>
                <a:lnTo>
                  <a:pt x="15180" y="6512"/>
                </a:lnTo>
                <a:lnTo>
                  <a:pt x="15357" y="6336"/>
                </a:lnTo>
                <a:lnTo>
                  <a:pt x="15488" y="6072"/>
                </a:lnTo>
                <a:lnTo>
                  <a:pt x="15576" y="5764"/>
                </a:lnTo>
                <a:lnTo>
                  <a:pt x="15664" y="5500"/>
                </a:lnTo>
                <a:lnTo>
                  <a:pt x="15708" y="5191"/>
                </a:lnTo>
                <a:lnTo>
                  <a:pt x="15708" y="4884"/>
                </a:lnTo>
                <a:lnTo>
                  <a:pt x="15664" y="4576"/>
                </a:lnTo>
                <a:lnTo>
                  <a:pt x="15576" y="4268"/>
                </a:lnTo>
                <a:lnTo>
                  <a:pt x="15620" y="4312"/>
                </a:lnTo>
                <a:lnTo>
                  <a:pt x="15752" y="4181"/>
                </a:lnTo>
                <a:lnTo>
                  <a:pt x="15840" y="4181"/>
                </a:lnTo>
                <a:lnTo>
                  <a:pt x="15928" y="4224"/>
                </a:lnTo>
                <a:lnTo>
                  <a:pt x="15972" y="4268"/>
                </a:lnTo>
                <a:lnTo>
                  <a:pt x="16104" y="4532"/>
                </a:lnTo>
                <a:lnTo>
                  <a:pt x="16148" y="4752"/>
                </a:lnTo>
                <a:lnTo>
                  <a:pt x="16148" y="4972"/>
                </a:lnTo>
                <a:lnTo>
                  <a:pt x="16148" y="5280"/>
                </a:lnTo>
                <a:lnTo>
                  <a:pt x="16104" y="5544"/>
                </a:lnTo>
                <a:close/>
              </a:path>
            </a:pathLst>
          </a:custGeom>
          <a:solidFill>
            <a:srgbClr val="EC7061"/>
          </a:solidFill>
          <a:ln w="9525">
            <a:noFill/>
            <a:round/>
          </a:ln>
        </p:spPr>
        <p:txBody>
          <a:bodyPr lIns="91421" tIns="45711" rIns="91421" bIns="45711"/>
          <a:lstStyle/>
          <a:p>
            <a:pPr fontAlgn="ctr">
              <a:defRPr/>
            </a:pP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0" name="矩形 939"/>
          <p:cNvSpPr/>
          <p:nvPr>
            <p:custDataLst>
              <p:tags r:id="rId54"/>
            </p:custDataLst>
          </p:nvPr>
        </p:nvSpPr>
        <p:spPr bwMode="gray">
          <a:xfrm>
            <a:off x="514627" y="2305142"/>
            <a:ext cx="935697" cy="415480"/>
          </a:xfrm>
          <a:prstGeom prst="rect">
            <a:avLst/>
          </a:prstGeom>
        </p:spPr>
        <p:txBody>
          <a:bodyPr wrap="square" lIns="91421" tIns="45711" rIns="91421" bIns="45711" anchor="ctr">
            <a:spAutoFit/>
          </a:bodyPr>
          <a:lstStyle/>
          <a:p>
            <a:pPr algn="ctr" defTabSz="914209" fontAlgn="ctr">
              <a:defRPr/>
            </a:pPr>
            <a:r>
              <a:rPr lang="en-US" altLang="zh-CN" sz="1000" kern="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Digital library</a:t>
            </a:r>
          </a:p>
        </p:txBody>
      </p:sp>
      <p:sp>
        <p:nvSpPr>
          <p:cNvPr id="941" name="矩形 940"/>
          <p:cNvSpPr/>
          <p:nvPr>
            <p:custDataLst>
              <p:tags r:id="rId55"/>
            </p:custDataLst>
          </p:nvPr>
        </p:nvSpPr>
        <p:spPr bwMode="gray">
          <a:xfrm>
            <a:off x="1234425" y="2305142"/>
            <a:ext cx="1189166" cy="415480"/>
          </a:xfrm>
          <a:prstGeom prst="rect">
            <a:avLst/>
          </a:prstGeom>
        </p:spPr>
        <p:txBody>
          <a:bodyPr wrap="square" lIns="91421" tIns="45711" rIns="91421" bIns="45711" anchor="ctr">
            <a:spAutoFit/>
          </a:bodyPr>
          <a:lstStyle/>
          <a:p>
            <a:pPr algn="ctr" defTabSz="914209" fontAlgn="ctr">
              <a:defRPr/>
            </a:pPr>
            <a:r>
              <a:rPr lang="en-US" altLang="zh-CN" sz="1000" kern="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Distance education</a:t>
            </a:r>
          </a:p>
        </p:txBody>
      </p:sp>
      <p:sp>
        <p:nvSpPr>
          <p:cNvPr id="942" name="矩形 941"/>
          <p:cNvSpPr/>
          <p:nvPr>
            <p:custDataLst>
              <p:tags r:id="rId56"/>
            </p:custDataLst>
          </p:nvPr>
        </p:nvSpPr>
        <p:spPr bwMode="gray">
          <a:xfrm>
            <a:off x="2899644" y="2305142"/>
            <a:ext cx="1066231" cy="415480"/>
          </a:xfrm>
          <a:prstGeom prst="rect">
            <a:avLst/>
          </a:prstGeom>
        </p:spPr>
        <p:txBody>
          <a:bodyPr wrap="square" lIns="91421" tIns="45711" rIns="91421" bIns="45711" anchor="ctr">
            <a:spAutoFit/>
          </a:bodyPr>
          <a:lstStyle/>
          <a:p>
            <a:pPr algn="ctr" defTabSz="914209" fontAlgn="ctr">
              <a:defRPr/>
            </a:pPr>
            <a:r>
              <a:rPr lang="en-US" altLang="zh-CN" sz="1000" kern="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Virtual experiment</a:t>
            </a:r>
          </a:p>
        </p:txBody>
      </p:sp>
      <p:sp>
        <p:nvSpPr>
          <p:cNvPr id="943" name="矩形 942"/>
          <p:cNvSpPr/>
          <p:nvPr>
            <p:custDataLst>
              <p:tags r:id="rId57"/>
            </p:custDataLst>
          </p:nvPr>
        </p:nvSpPr>
        <p:spPr bwMode="gray">
          <a:xfrm>
            <a:off x="2232134" y="2305142"/>
            <a:ext cx="803591" cy="415480"/>
          </a:xfrm>
          <a:prstGeom prst="rect">
            <a:avLst/>
          </a:prstGeom>
        </p:spPr>
        <p:txBody>
          <a:bodyPr wrap="square" lIns="91421" tIns="45711" rIns="91421" bIns="45711" anchor="ctr">
            <a:spAutoFit/>
          </a:bodyPr>
          <a:lstStyle/>
          <a:p>
            <a:pPr algn="ctr" defTabSz="914209" fontAlgn="ctr">
              <a:defRPr/>
            </a:pPr>
            <a:r>
              <a:rPr lang="en-US" altLang="zh-CN" sz="1000" kern="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Mobile learning</a:t>
            </a:r>
          </a:p>
        </p:txBody>
      </p:sp>
      <p:pic>
        <p:nvPicPr>
          <p:cNvPr id="945" name="图片 9"/>
          <p:cNvPicPr>
            <a:picLocks noChangeAspect="1"/>
          </p:cNvPicPr>
          <p:nvPr>
            <p:custDataLst>
              <p:tags r:id="rId58"/>
            </p:custDataLst>
          </p:nvPr>
        </p:nvPicPr>
        <p:blipFill>
          <a:blip r:embed="rId71">
            <a:extLst>
              <a:ext uri="{28A0092B-C50C-407E-A947-70E740481C1C}">
                <a14:useLocalDpi xmlns:a14="http://schemas.microsoft.com/office/drawing/2010/main" val="0"/>
              </a:ext>
            </a:extLst>
          </a:blip>
          <a:stretch>
            <a:fillRect/>
          </a:stretch>
        </p:blipFill>
        <p:spPr bwMode="gray">
          <a:xfrm>
            <a:off x="2730910" y="3754440"/>
            <a:ext cx="304815" cy="249395"/>
          </a:xfrm>
          <a:prstGeom prst="rect">
            <a:avLst/>
          </a:prstGeom>
        </p:spPr>
      </p:pic>
      <p:cxnSp>
        <p:nvCxnSpPr>
          <p:cNvPr id="947" name="直接连接符 946"/>
          <p:cNvCxnSpPr/>
          <p:nvPr>
            <p:custDataLst>
              <p:tags r:id="rId59"/>
            </p:custDataLst>
          </p:nvPr>
        </p:nvCxnSpPr>
        <p:spPr bwMode="gray">
          <a:xfrm flipH="1">
            <a:off x="3442427" y="3252658"/>
            <a:ext cx="0" cy="626479"/>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6" name="矩形 35"/>
          <p:cNvSpPr/>
          <p:nvPr>
            <p:custDataLst>
              <p:tags r:id="rId60"/>
            </p:custDataLst>
          </p:nvPr>
        </p:nvSpPr>
        <p:spPr bwMode="gray">
          <a:xfrm>
            <a:off x="7711879" y="2203230"/>
            <a:ext cx="4175321" cy="3631763"/>
          </a:xfrm>
          <a:prstGeom prst="rect">
            <a:avLst/>
          </a:prstGeom>
        </p:spPr>
        <p:txBody>
          <a:bodyPr wrap="square">
            <a:spAutoFit/>
          </a:bodyPr>
          <a:lstStyle/>
          <a:p>
            <a:pPr marL="182563" indent="-182563" fontAlgn="ctr">
              <a:lnSpc>
                <a:spcPts val="2400"/>
              </a:lnSpc>
              <a:spcAft>
                <a:spcPts val="600"/>
              </a:spcAft>
              <a:buFont typeface="Arial" pitchFamily="34" charset="0"/>
              <a:buChar char="•"/>
            </a:pPr>
            <a:r>
              <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rPr>
              <a:t>A school campus network is a computer network that provides teaching, research, and comprehensive information services for teachers and students, as well as family members and visitors.</a:t>
            </a:r>
          </a:p>
          <a:p>
            <a:pPr marL="182563" indent="-182563" fontAlgn="ctr">
              <a:lnSpc>
                <a:spcPts val="2400"/>
              </a:lnSpc>
              <a:spcAft>
                <a:spcPts val="600"/>
              </a:spcAft>
              <a:buFont typeface="Arial" pitchFamily="34" charset="0"/>
              <a:buChar char="•"/>
            </a:pPr>
            <a:r>
              <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rPr>
              <a:t>A higher education campus network refers to the campus network for universities/colleges.</a:t>
            </a:r>
          </a:p>
          <a:p>
            <a:pPr marL="182563" indent="-182563" fontAlgn="ctr">
              <a:lnSpc>
                <a:spcPts val="2400"/>
              </a:lnSpc>
              <a:spcAft>
                <a:spcPts val="600"/>
              </a:spcAft>
              <a:buFont typeface="Arial" pitchFamily="34" charset="0"/>
              <a:buChar char="•"/>
            </a:pPr>
            <a:r>
              <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rPr>
              <a:t>A higher education campus network is generally divided into dormitory, living, teaching, and public areas. It provides wired and wireless network access services, taking universities/colleges to the digital era and improving talent cultivation and fostering more innovations.</a:t>
            </a:r>
          </a:p>
        </p:txBody>
      </p:sp>
      <p:sp>
        <p:nvSpPr>
          <p:cNvPr id="949" name="Freeform 159"/>
          <p:cNvSpPr/>
          <p:nvPr>
            <p:custDataLst>
              <p:tags r:id="rId61"/>
            </p:custDataLst>
          </p:nvPr>
        </p:nvSpPr>
        <p:spPr bwMode="gray">
          <a:xfrm flipH="1">
            <a:off x="6642100" y="1325400"/>
            <a:ext cx="745271" cy="389577"/>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tIns="108000" rtlCol="0" anchor="ctr">
            <a:noAutofit/>
          </a:bodyPr>
          <a:lstStyle/>
          <a:p>
            <a:pPr algn="ctr" fontAlgn="ctr"/>
            <a:r>
              <a:rPr lang="en-US" altLang="zh-CN" sz="1200" b="1" dirty="0">
                <a:solidFill>
                  <a:schemeClr val="lt1"/>
                </a:solidFill>
                <a:latin typeface="Huawei Sans" panose="020C0503030203020204" pitchFamily="34" charset="0"/>
                <a:ea typeface="方正兰亭黑简体" panose="02000000000000000000" pitchFamily="2" charset="-122"/>
                <a:cs typeface="+mn-ea"/>
                <a:sym typeface="Huawei Sans" panose="020C0503030203020204" pitchFamily="34" charset="0"/>
              </a:rPr>
              <a:t>Internet</a:t>
            </a:r>
          </a:p>
        </p:txBody>
      </p:sp>
    </p:spTree>
    <p:extLst>
      <p:ext uri="{BB962C8B-B14F-4D97-AF65-F5344CB8AC3E}">
        <p14:creationId xmlns:p14="http://schemas.microsoft.com/office/powerpoint/2010/main" val="19764715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Characteristics of Campus Networks in the Digital Era</a:t>
            </a:r>
          </a:p>
        </p:txBody>
      </p:sp>
      <p:grpSp>
        <p:nvGrpSpPr>
          <p:cNvPr id="38" name="组合 37"/>
          <p:cNvGrpSpPr/>
          <p:nvPr>
            <p:custDataLst>
              <p:tags r:id="rId2"/>
            </p:custDataLst>
          </p:nvPr>
        </p:nvGrpSpPr>
        <p:grpSpPr bwMode="gray">
          <a:xfrm>
            <a:off x="728456" y="2103400"/>
            <a:ext cx="10504778" cy="2116711"/>
            <a:chOff x="822822" y="1773200"/>
            <a:chExt cx="10504778" cy="2116711"/>
          </a:xfrm>
        </p:grpSpPr>
        <p:grpSp>
          <p:nvGrpSpPr>
            <p:cNvPr id="36" name="组合 35"/>
            <p:cNvGrpSpPr/>
            <p:nvPr>
              <p:custDataLst>
                <p:tags r:id="rId3"/>
              </p:custDataLst>
            </p:nvPr>
          </p:nvGrpSpPr>
          <p:grpSpPr bwMode="gray">
            <a:xfrm>
              <a:off x="4418606" y="1773200"/>
              <a:ext cx="2693366" cy="2116711"/>
              <a:chOff x="4591526" y="1773200"/>
              <a:chExt cx="2693366" cy="2116711"/>
            </a:xfrm>
          </p:grpSpPr>
          <p:sp>
            <p:nvSpPr>
              <p:cNvPr id="23" name="矩形 22"/>
              <p:cNvSpPr/>
              <p:nvPr>
                <p:custDataLst>
                  <p:tags r:id="rId15"/>
                </p:custDataLst>
              </p:nvPr>
            </p:nvSpPr>
            <p:spPr bwMode="gray">
              <a:xfrm>
                <a:off x="4591526" y="1773200"/>
                <a:ext cx="2693366" cy="400110"/>
              </a:xfrm>
              <a:prstGeom prst="rect">
                <a:avLst/>
              </a:prstGeom>
            </p:spPr>
            <p:txBody>
              <a:bodyPr wrap="none">
                <a:spAutoFit/>
              </a:bodyPr>
              <a:lstStyle/>
              <a:p>
                <a:pPr algn="ctr" defTabSz="1219028" fontAlgn="ctr">
                  <a:spcBef>
                    <a:spcPct val="0"/>
                  </a:spcBef>
                  <a:spcAft>
                    <a:spcPct val="0"/>
                  </a:spcAft>
                  <a:buClr>
                    <a:srgbClr val="CC9900"/>
                  </a:buClr>
                </a:pPr>
                <a:r>
                  <a:rPr kumimoji="1" lang="en-US" altLang="zh-CN" sz="20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On-demand services</a:t>
                </a:r>
              </a:p>
            </p:txBody>
          </p:sp>
          <p:sp>
            <p:nvSpPr>
              <p:cNvPr id="27" name="椭圆 26">
                <a:extLst>
                  <a:ext uri="{FF2B5EF4-FFF2-40B4-BE49-F238E27FC236}">
                    <a16:creationId xmlns:a16="http://schemas.microsoft.com/office/drawing/2014/main" id="{ED8394DC-89C4-4587-B2DC-858A22EC31E1}"/>
                  </a:ext>
                </a:extLst>
              </p:cNvPr>
              <p:cNvSpPr>
                <a:spLocks noChangeAspect="1"/>
              </p:cNvSpPr>
              <p:nvPr>
                <p:custDataLst>
                  <p:tags r:id="rId16"/>
                </p:custDataLst>
              </p:nvPr>
            </p:nvSpPr>
            <p:spPr bwMode="gray">
              <a:xfrm>
                <a:off x="5206659" y="2427628"/>
                <a:ext cx="1463098" cy="1462283"/>
              </a:xfrm>
              <a:prstGeom prst="ellipse">
                <a:avLst/>
              </a:prstGeom>
              <a:solidFill>
                <a:sysClr val="window" lastClr="FFFFFF"/>
              </a:solidFill>
              <a:ln w="19050" cap="flat" cmpd="sng" algn="ctr">
                <a:solidFill>
                  <a:srgbClr val="00B0F0"/>
                </a:solidFill>
                <a:prstDash val="solid"/>
                <a:round/>
                <a:headEnd type="none" w="med" len="med"/>
                <a:tailEnd type="none" w="med" len="med"/>
              </a:ln>
              <a:effectLst/>
            </p:spPr>
            <p:txBody>
              <a:bodyPr vert="horz" wrap="square" lIns="91419" tIns="45709" rIns="91419" bIns="45709" numCol="1" rtlCol="0" anchor="t" anchorCtr="0" compatLnSpc="1">
                <a:prstTxWarp prst="textNoShape">
                  <a:avLst/>
                </a:prstTxWarp>
              </a:bodyPr>
              <a:lstStyle/>
              <a:p>
                <a:pPr defTabSz="914217" fontAlgn="ctr">
                  <a:spcBef>
                    <a:spcPct val="0"/>
                  </a:spcBef>
                  <a:spcAft>
                    <a:spcPct val="0"/>
                  </a:spcAft>
                  <a:buClr>
                    <a:srgbClr val="CC9900"/>
                  </a:buClr>
                  <a:buFont typeface="Wingdings" pitchFamily="2" charset="2"/>
                  <a:buChar char="n"/>
                </a:pPr>
                <a:endParaRPr lang="en-US" altLang="zh-CN" b="1" kern="0"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 name="Freeform 15"/>
              <p:cNvSpPr>
                <a:spLocks noChangeAspect="1" noEditPoints="1"/>
              </p:cNvSpPr>
              <p:nvPr>
                <p:custDataLst>
                  <p:tags r:id="rId17"/>
                </p:custDataLst>
              </p:nvPr>
            </p:nvSpPr>
            <p:spPr bwMode="gray">
              <a:xfrm>
                <a:off x="5671433" y="2834769"/>
                <a:ext cx="533550" cy="648000"/>
              </a:xfrm>
              <a:custGeom>
                <a:avLst/>
                <a:gdLst>
                  <a:gd name="T0" fmla="*/ 18 w 36"/>
                  <a:gd name="T1" fmla="*/ 5 h 44"/>
                  <a:gd name="T2" fmla="*/ 36 w 36"/>
                  <a:gd name="T3" fmla="*/ 23 h 44"/>
                  <a:gd name="T4" fmla="*/ 22 w 36"/>
                  <a:gd name="T5" fmla="*/ 40 h 44"/>
                  <a:gd name="T6" fmla="*/ 31 w 36"/>
                  <a:gd name="T7" fmla="*/ 43 h 44"/>
                  <a:gd name="T8" fmla="*/ 31 w 36"/>
                  <a:gd name="T9" fmla="*/ 44 h 44"/>
                  <a:gd name="T10" fmla="*/ 5 w 36"/>
                  <a:gd name="T11" fmla="*/ 44 h 44"/>
                  <a:gd name="T12" fmla="*/ 5 w 36"/>
                  <a:gd name="T13" fmla="*/ 43 h 44"/>
                  <a:gd name="T14" fmla="*/ 13 w 36"/>
                  <a:gd name="T15" fmla="*/ 40 h 44"/>
                  <a:gd name="T16" fmla="*/ 0 w 36"/>
                  <a:gd name="T17" fmla="*/ 23 h 44"/>
                  <a:gd name="T18" fmla="*/ 18 w 36"/>
                  <a:gd name="T19" fmla="*/ 5 h 44"/>
                  <a:gd name="T20" fmla="*/ 18 w 36"/>
                  <a:gd name="T21" fmla="*/ 5 h 44"/>
                  <a:gd name="T22" fmla="*/ 17 w 36"/>
                  <a:gd name="T23" fmla="*/ 21 h 44"/>
                  <a:gd name="T24" fmla="*/ 16 w 36"/>
                  <a:gd name="T25" fmla="*/ 16 h 44"/>
                  <a:gd name="T26" fmla="*/ 18 w 36"/>
                  <a:gd name="T27" fmla="*/ 14 h 44"/>
                  <a:gd name="T28" fmla="*/ 19 w 36"/>
                  <a:gd name="T29" fmla="*/ 16 h 44"/>
                  <a:gd name="T30" fmla="*/ 18 w 36"/>
                  <a:gd name="T31" fmla="*/ 21 h 44"/>
                  <a:gd name="T32" fmla="*/ 19 w 36"/>
                  <a:gd name="T33" fmla="*/ 23 h 44"/>
                  <a:gd name="T34" fmla="*/ 19 w 36"/>
                  <a:gd name="T35" fmla="*/ 24 h 44"/>
                  <a:gd name="T36" fmla="*/ 24 w 36"/>
                  <a:gd name="T37" fmla="*/ 28 h 44"/>
                  <a:gd name="T38" fmla="*/ 27 w 36"/>
                  <a:gd name="T39" fmla="*/ 32 h 44"/>
                  <a:gd name="T40" fmla="*/ 22 w 36"/>
                  <a:gd name="T41" fmla="*/ 29 h 44"/>
                  <a:gd name="T42" fmla="*/ 19 w 36"/>
                  <a:gd name="T43" fmla="*/ 24 h 44"/>
                  <a:gd name="T44" fmla="*/ 18 w 36"/>
                  <a:gd name="T45" fmla="*/ 25 h 44"/>
                  <a:gd name="T46" fmla="*/ 16 w 36"/>
                  <a:gd name="T47" fmla="*/ 23 h 44"/>
                  <a:gd name="T48" fmla="*/ 17 w 36"/>
                  <a:gd name="T49" fmla="*/ 21 h 44"/>
                  <a:gd name="T50" fmla="*/ 17 w 36"/>
                  <a:gd name="T51" fmla="*/ 21 h 44"/>
                  <a:gd name="T52" fmla="*/ 4 w 36"/>
                  <a:gd name="T53" fmla="*/ 22 h 44"/>
                  <a:gd name="T54" fmla="*/ 6 w 36"/>
                  <a:gd name="T55" fmla="*/ 22 h 44"/>
                  <a:gd name="T56" fmla="*/ 6 w 36"/>
                  <a:gd name="T57" fmla="*/ 24 h 44"/>
                  <a:gd name="T58" fmla="*/ 4 w 36"/>
                  <a:gd name="T59" fmla="*/ 24 h 44"/>
                  <a:gd name="T60" fmla="*/ 17 w 36"/>
                  <a:gd name="T61" fmla="*/ 37 h 44"/>
                  <a:gd name="T62" fmla="*/ 17 w 36"/>
                  <a:gd name="T63" fmla="*/ 35 h 44"/>
                  <a:gd name="T64" fmla="*/ 18 w 36"/>
                  <a:gd name="T65" fmla="*/ 35 h 44"/>
                  <a:gd name="T66" fmla="*/ 18 w 36"/>
                  <a:gd name="T67" fmla="*/ 37 h 44"/>
                  <a:gd name="T68" fmla="*/ 32 w 36"/>
                  <a:gd name="T69" fmla="*/ 24 h 44"/>
                  <a:gd name="T70" fmla="*/ 29 w 36"/>
                  <a:gd name="T71" fmla="*/ 24 h 44"/>
                  <a:gd name="T72" fmla="*/ 29 w 36"/>
                  <a:gd name="T73" fmla="*/ 22 h 44"/>
                  <a:gd name="T74" fmla="*/ 32 w 36"/>
                  <a:gd name="T75" fmla="*/ 22 h 44"/>
                  <a:gd name="T76" fmla="*/ 18 w 36"/>
                  <a:gd name="T77" fmla="*/ 9 h 44"/>
                  <a:gd name="T78" fmla="*/ 18 w 36"/>
                  <a:gd name="T79" fmla="*/ 11 h 44"/>
                  <a:gd name="T80" fmla="*/ 17 w 36"/>
                  <a:gd name="T81" fmla="*/ 11 h 44"/>
                  <a:gd name="T82" fmla="*/ 17 w 36"/>
                  <a:gd name="T83" fmla="*/ 9 h 44"/>
                  <a:gd name="T84" fmla="*/ 4 w 36"/>
                  <a:gd name="T85" fmla="*/ 22 h 44"/>
                  <a:gd name="T86" fmla="*/ 4 w 36"/>
                  <a:gd name="T87" fmla="*/ 22 h 44"/>
                  <a:gd name="T88" fmla="*/ 17 w 36"/>
                  <a:gd name="T89" fmla="*/ 0 h 44"/>
                  <a:gd name="T90" fmla="*/ 19 w 36"/>
                  <a:gd name="T91" fmla="*/ 0 h 44"/>
                  <a:gd name="T92" fmla="*/ 20 w 36"/>
                  <a:gd name="T93" fmla="*/ 2 h 44"/>
                  <a:gd name="T94" fmla="*/ 20 w 36"/>
                  <a:gd name="T95" fmla="*/ 4 h 44"/>
                  <a:gd name="T96" fmla="*/ 18 w 36"/>
                  <a:gd name="T97" fmla="*/ 3 h 44"/>
                  <a:gd name="T98" fmla="*/ 15 w 36"/>
                  <a:gd name="T99" fmla="*/ 4 h 44"/>
                  <a:gd name="T100" fmla="*/ 15 w 36"/>
                  <a:gd name="T101" fmla="*/ 2 h 44"/>
                  <a:gd name="T102" fmla="*/ 17 w 36"/>
                  <a:gd name="T103" fmla="*/ 0 h 44"/>
                  <a:gd name="T104" fmla="*/ 17 w 36"/>
                  <a:gd name="T10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44">
                    <a:moveTo>
                      <a:pt x="18" y="5"/>
                    </a:moveTo>
                    <a:cubicBezTo>
                      <a:pt x="27" y="5"/>
                      <a:pt x="36" y="13"/>
                      <a:pt x="36" y="23"/>
                    </a:cubicBezTo>
                    <a:cubicBezTo>
                      <a:pt x="36" y="31"/>
                      <a:pt x="30" y="39"/>
                      <a:pt x="22" y="40"/>
                    </a:cubicBezTo>
                    <a:cubicBezTo>
                      <a:pt x="31" y="43"/>
                      <a:pt x="31" y="43"/>
                      <a:pt x="31" y="43"/>
                    </a:cubicBezTo>
                    <a:cubicBezTo>
                      <a:pt x="31" y="44"/>
                      <a:pt x="31" y="44"/>
                      <a:pt x="31" y="44"/>
                    </a:cubicBezTo>
                    <a:cubicBezTo>
                      <a:pt x="5" y="44"/>
                      <a:pt x="5" y="44"/>
                      <a:pt x="5" y="44"/>
                    </a:cubicBezTo>
                    <a:cubicBezTo>
                      <a:pt x="5" y="43"/>
                      <a:pt x="5" y="43"/>
                      <a:pt x="5" y="43"/>
                    </a:cubicBezTo>
                    <a:cubicBezTo>
                      <a:pt x="13" y="40"/>
                      <a:pt x="13" y="40"/>
                      <a:pt x="13" y="40"/>
                    </a:cubicBezTo>
                    <a:cubicBezTo>
                      <a:pt x="6" y="39"/>
                      <a:pt x="0" y="31"/>
                      <a:pt x="0" y="23"/>
                    </a:cubicBezTo>
                    <a:cubicBezTo>
                      <a:pt x="0" y="13"/>
                      <a:pt x="8" y="5"/>
                      <a:pt x="18" y="5"/>
                    </a:cubicBezTo>
                    <a:cubicBezTo>
                      <a:pt x="18" y="5"/>
                      <a:pt x="18" y="5"/>
                      <a:pt x="18" y="5"/>
                    </a:cubicBezTo>
                    <a:close/>
                    <a:moveTo>
                      <a:pt x="17" y="21"/>
                    </a:moveTo>
                    <a:cubicBezTo>
                      <a:pt x="16" y="16"/>
                      <a:pt x="16" y="16"/>
                      <a:pt x="16" y="16"/>
                    </a:cubicBezTo>
                    <a:cubicBezTo>
                      <a:pt x="18" y="14"/>
                      <a:pt x="18" y="14"/>
                      <a:pt x="18" y="14"/>
                    </a:cubicBezTo>
                    <a:cubicBezTo>
                      <a:pt x="19" y="16"/>
                      <a:pt x="19" y="16"/>
                      <a:pt x="19" y="16"/>
                    </a:cubicBezTo>
                    <a:cubicBezTo>
                      <a:pt x="18" y="21"/>
                      <a:pt x="18" y="21"/>
                      <a:pt x="18" y="21"/>
                    </a:cubicBezTo>
                    <a:cubicBezTo>
                      <a:pt x="19" y="22"/>
                      <a:pt x="19" y="22"/>
                      <a:pt x="19" y="23"/>
                    </a:cubicBezTo>
                    <a:cubicBezTo>
                      <a:pt x="19" y="23"/>
                      <a:pt x="19" y="24"/>
                      <a:pt x="19" y="24"/>
                    </a:cubicBezTo>
                    <a:cubicBezTo>
                      <a:pt x="24" y="28"/>
                      <a:pt x="24" y="28"/>
                      <a:pt x="24" y="28"/>
                    </a:cubicBezTo>
                    <a:cubicBezTo>
                      <a:pt x="27" y="32"/>
                      <a:pt x="27" y="32"/>
                      <a:pt x="27" y="32"/>
                    </a:cubicBezTo>
                    <a:cubicBezTo>
                      <a:pt x="22" y="29"/>
                      <a:pt x="22" y="29"/>
                      <a:pt x="22" y="29"/>
                    </a:cubicBezTo>
                    <a:cubicBezTo>
                      <a:pt x="19" y="24"/>
                      <a:pt x="19" y="24"/>
                      <a:pt x="19" y="24"/>
                    </a:cubicBezTo>
                    <a:cubicBezTo>
                      <a:pt x="19" y="25"/>
                      <a:pt x="18" y="25"/>
                      <a:pt x="18" y="25"/>
                    </a:cubicBezTo>
                    <a:cubicBezTo>
                      <a:pt x="17" y="25"/>
                      <a:pt x="16" y="24"/>
                      <a:pt x="16" y="23"/>
                    </a:cubicBezTo>
                    <a:cubicBezTo>
                      <a:pt x="16" y="22"/>
                      <a:pt x="16" y="22"/>
                      <a:pt x="17" y="21"/>
                    </a:cubicBezTo>
                    <a:cubicBezTo>
                      <a:pt x="17" y="21"/>
                      <a:pt x="17" y="21"/>
                      <a:pt x="17" y="21"/>
                    </a:cubicBezTo>
                    <a:close/>
                    <a:moveTo>
                      <a:pt x="4" y="22"/>
                    </a:moveTo>
                    <a:cubicBezTo>
                      <a:pt x="6" y="22"/>
                      <a:pt x="6" y="22"/>
                      <a:pt x="6" y="22"/>
                    </a:cubicBezTo>
                    <a:cubicBezTo>
                      <a:pt x="6" y="24"/>
                      <a:pt x="6" y="24"/>
                      <a:pt x="6" y="24"/>
                    </a:cubicBezTo>
                    <a:cubicBezTo>
                      <a:pt x="4" y="24"/>
                      <a:pt x="4" y="24"/>
                      <a:pt x="4" y="24"/>
                    </a:cubicBezTo>
                    <a:cubicBezTo>
                      <a:pt x="4" y="31"/>
                      <a:pt x="10" y="36"/>
                      <a:pt x="17" y="37"/>
                    </a:cubicBezTo>
                    <a:cubicBezTo>
                      <a:pt x="17" y="35"/>
                      <a:pt x="17" y="35"/>
                      <a:pt x="17" y="35"/>
                    </a:cubicBezTo>
                    <a:cubicBezTo>
                      <a:pt x="18" y="35"/>
                      <a:pt x="18" y="35"/>
                      <a:pt x="18" y="35"/>
                    </a:cubicBezTo>
                    <a:cubicBezTo>
                      <a:pt x="18" y="37"/>
                      <a:pt x="18" y="37"/>
                      <a:pt x="18" y="37"/>
                    </a:cubicBezTo>
                    <a:cubicBezTo>
                      <a:pt x="25" y="36"/>
                      <a:pt x="31" y="31"/>
                      <a:pt x="32" y="24"/>
                    </a:cubicBezTo>
                    <a:cubicBezTo>
                      <a:pt x="29" y="24"/>
                      <a:pt x="29" y="24"/>
                      <a:pt x="29" y="24"/>
                    </a:cubicBezTo>
                    <a:cubicBezTo>
                      <a:pt x="29" y="22"/>
                      <a:pt x="29" y="22"/>
                      <a:pt x="29" y="22"/>
                    </a:cubicBezTo>
                    <a:cubicBezTo>
                      <a:pt x="32" y="22"/>
                      <a:pt x="32" y="22"/>
                      <a:pt x="32" y="22"/>
                    </a:cubicBezTo>
                    <a:cubicBezTo>
                      <a:pt x="31" y="15"/>
                      <a:pt x="25" y="9"/>
                      <a:pt x="18" y="9"/>
                    </a:cubicBezTo>
                    <a:cubicBezTo>
                      <a:pt x="18" y="11"/>
                      <a:pt x="18" y="11"/>
                      <a:pt x="18" y="11"/>
                    </a:cubicBezTo>
                    <a:cubicBezTo>
                      <a:pt x="17" y="11"/>
                      <a:pt x="17" y="11"/>
                      <a:pt x="17" y="11"/>
                    </a:cubicBezTo>
                    <a:cubicBezTo>
                      <a:pt x="17" y="9"/>
                      <a:pt x="17" y="9"/>
                      <a:pt x="17" y="9"/>
                    </a:cubicBezTo>
                    <a:cubicBezTo>
                      <a:pt x="10" y="9"/>
                      <a:pt x="4" y="15"/>
                      <a:pt x="4" y="22"/>
                    </a:cubicBezTo>
                    <a:cubicBezTo>
                      <a:pt x="4" y="22"/>
                      <a:pt x="4" y="22"/>
                      <a:pt x="4" y="22"/>
                    </a:cubicBezTo>
                    <a:close/>
                    <a:moveTo>
                      <a:pt x="17" y="0"/>
                    </a:moveTo>
                    <a:cubicBezTo>
                      <a:pt x="19" y="0"/>
                      <a:pt x="19" y="0"/>
                      <a:pt x="19" y="0"/>
                    </a:cubicBezTo>
                    <a:cubicBezTo>
                      <a:pt x="20" y="0"/>
                      <a:pt x="20" y="1"/>
                      <a:pt x="20" y="2"/>
                    </a:cubicBezTo>
                    <a:cubicBezTo>
                      <a:pt x="20" y="4"/>
                      <a:pt x="20" y="4"/>
                      <a:pt x="20" y="4"/>
                    </a:cubicBezTo>
                    <a:cubicBezTo>
                      <a:pt x="19" y="4"/>
                      <a:pt x="19" y="3"/>
                      <a:pt x="18" y="3"/>
                    </a:cubicBezTo>
                    <a:cubicBezTo>
                      <a:pt x="17" y="3"/>
                      <a:pt x="16" y="4"/>
                      <a:pt x="15" y="4"/>
                    </a:cubicBezTo>
                    <a:cubicBezTo>
                      <a:pt x="15" y="2"/>
                      <a:pt x="15" y="2"/>
                      <a:pt x="15" y="2"/>
                    </a:cubicBezTo>
                    <a:cubicBezTo>
                      <a:pt x="15" y="1"/>
                      <a:pt x="16" y="0"/>
                      <a:pt x="17" y="0"/>
                    </a:cubicBezTo>
                    <a:cubicBezTo>
                      <a:pt x="17" y="0"/>
                      <a:pt x="17" y="0"/>
                      <a:pt x="17" y="0"/>
                    </a:cubicBezTo>
                    <a:close/>
                  </a:path>
                </a:pathLst>
              </a:custGeom>
              <a:solidFill>
                <a:srgbClr val="666666">
                  <a:lumMod val="75000"/>
                </a:srgbClr>
              </a:solidFill>
              <a:ln>
                <a:noFill/>
              </a:ln>
            </p:spPr>
            <p:txBody>
              <a:bodyPr vert="horz" wrap="square" lIns="91419" tIns="45709" rIns="91419" bIns="45709" numCol="1" anchor="t" anchorCtr="0" compatLnSpc="1">
                <a:prstTxWarp prst="textNoShape">
                  <a:avLst/>
                </a:prstTxWarp>
              </a:bodyPr>
              <a:lstStyle/>
              <a:p>
                <a:pPr marL="0" marR="0" lvl="0" indent="0" defTabSz="1219028" eaLnBrk="1" fontAlgn="ctr" latinLnBrk="0" hangingPunct="1">
                  <a:lnSpc>
                    <a:spcPct val="100000"/>
                  </a:lnSpc>
                  <a:spcBef>
                    <a:spcPct val="0"/>
                  </a:spcBef>
                  <a:spcAft>
                    <a:spcPct val="0"/>
                  </a:spcAft>
                  <a:buClrTx/>
                  <a:buSzTx/>
                  <a:buFontTx/>
                  <a:buNone/>
                  <a:defRPr/>
                </a:pPr>
                <a:endParaRPr kumimoji="0" lang="en-US" altLang="zh-CN" sz="2400" b="0" i="0" u="none" strike="noStrike" kern="0" cap="none" spc="0" normalizeH="0" baseline="0" noProof="0" dirty="0">
                  <a:ln>
                    <a:noFill/>
                  </a:ln>
                  <a:solidFill>
                    <a:srgbClr val="1D1D1B"/>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7" name="组合 36"/>
            <p:cNvGrpSpPr/>
            <p:nvPr>
              <p:custDataLst>
                <p:tags r:id="rId4"/>
              </p:custDataLst>
            </p:nvPr>
          </p:nvGrpSpPr>
          <p:grpSpPr bwMode="gray">
            <a:xfrm>
              <a:off x="7755788" y="1773200"/>
              <a:ext cx="3571812" cy="2116711"/>
              <a:chOff x="7755788" y="1773200"/>
              <a:chExt cx="3571812" cy="2116711"/>
            </a:xfrm>
          </p:grpSpPr>
          <p:sp>
            <p:nvSpPr>
              <p:cNvPr id="20" name="椭圆 19">
                <a:extLst>
                  <a:ext uri="{FF2B5EF4-FFF2-40B4-BE49-F238E27FC236}">
                    <a16:creationId xmlns:a16="http://schemas.microsoft.com/office/drawing/2014/main" id="{34A90377-791A-4E41-8715-62E028600663}"/>
                  </a:ext>
                </a:extLst>
              </p:cNvPr>
              <p:cNvSpPr>
                <a:spLocks noChangeAspect="1"/>
              </p:cNvSpPr>
              <p:nvPr>
                <p:custDataLst>
                  <p:tags r:id="rId11"/>
                </p:custDataLst>
              </p:nvPr>
            </p:nvSpPr>
            <p:spPr bwMode="gray">
              <a:xfrm>
                <a:off x="8789076" y="2427627"/>
                <a:ext cx="1505239" cy="1462284"/>
              </a:xfrm>
              <a:prstGeom prst="ellipse">
                <a:avLst/>
              </a:prstGeom>
              <a:solidFill>
                <a:sysClr val="window" lastClr="FFFFFF"/>
              </a:solidFill>
              <a:ln w="19050" cap="flat" cmpd="sng" algn="ctr">
                <a:solidFill>
                  <a:srgbClr val="00B0F0"/>
                </a:solidFill>
                <a:prstDash val="solid"/>
                <a:round/>
                <a:headEnd type="none" w="med" len="med"/>
                <a:tailEnd type="none" w="med" len="med"/>
              </a:ln>
              <a:effectLst/>
            </p:spPr>
            <p:txBody>
              <a:bodyPr vert="horz" wrap="square" lIns="91419" tIns="45709" rIns="91419" bIns="45709" numCol="1" rtlCol="0" anchor="t" anchorCtr="0" compatLnSpc="1">
                <a:prstTxWarp prst="textNoShape">
                  <a:avLst/>
                </a:prstTxWarp>
              </a:bodyPr>
              <a:lstStyle/>
              <a:p>
                <a:pPr defTabSz="914217" fontAlgn="ctr">
                  <a:spcBef>
                    <a:spcPct val="0"/>
                  </a:spcBef>
                  <a:spcAft>
                    <a:spcPct val="0"/>
                  </a:spcAft>
                  <a:buClr>
                    <a:srgbClr val="CC9900"/>
                  </a:buClr>
                  <a:buFont typeface="Wingdings" pitchFamily="2" charset="2"/>
                  <a:buChar char="n"/>
                </a:pPr>
                <a:endParaRPr lang="en-US" altLang="zh-CN" b="1" kern="0"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 name="矩形 23"/>
              <p:cNvSpPr/>
              <p:nvPr>
                <p:custDataLst>
                  <p:tags r:id="rId12"/>
                </p:custDataLst>
              </p:nvPr>
            </p:nvSpPr>
            <p:spPr bwMode="gray">
              <a:xfrm>
                <a:off x="7755788" y="1773200"/>
                <a:ext cx="3571812" cy="400110"/>
              </a:xfrm>
              <a:prstGeom prst="rect">
                <a:avLst/>
              </a:prstGeom>
            </p:spPr>
            <p:txBody>
              <a:bodyPr wrap="none">
                <a:spAutoFit/>
              </a:bodyPr>
              <a:lstStyle/>
              <a:p>
                <a:pPr algn="ctr" defTabSz="1219028" fontAlgn="ctr">
                  <a:spcBef>
                    <a:spcPct val="0"/>
                  </a:spcBef>
                  <a:spcAft>
                    <a:spcPct val="0"/>
                  </a:spcAft>
                  <a:buClr>
                    <a:srgbClr val="CC9900"/>
                  </a:buClr>
                </a:pPr>
                <a:r>
                  <a:rPr kumimoji="1" lang="en-US" altLang="zh-CN" sz="20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Intelligent and trustworthy</a:t>
                </a:r>
              </a:p>
            </p:txBody>
          </p:sp>
          <p:sp>
            <p:nvSpPr>
              <p:cNvPr id="32" name="Freeform 65"/>
              <p:cNvSpPr>
                <a:spLocks noEditPoints="1"/>
              </p:cNvSpPr>
              <p:nvPr>
                <p:custDataLst>
                  <p:tags r:id="rId13"/>
                </p:custDataLst>
              </p:nvPr>
            </p:nvSpPr>
            <p:spPr bwMode="gray">
              <a:xfrm>
                <a:off x="9281912" y="3079958"/>
                <a:ext cx="519567" cy="402811"/>
              </a:xfrm>
              <a:custGeom>
                <a:avLst/>
                <a:gdLst/>
                <a:ahLst/>
                <a:cxnLst>
                  <a:cxn ang="0">
                    <a:pos x="178" y="22"/>
                  </a:cxn>
                  <a:cxn ang="0">
                    <a:pos x="176" y="14"/>
                  </a:cxn>
                  <a:cxn ang="0">
                    <a:pos x="164" y="2"/>
                  </a:cxn>
                  <a:cxn ang="0">
                    <a:pos x="22" y="0"/>
                  </a:cxn>
                  <a:cxn ang="0">
                    <a:pos x="14" y="2"/>
                  </a:cxn>
                  <a:cxn ang="0">
                    <a:pos x="2" y="14"/>
                  </a:cxn>
                  <a:cxn ang="0">
                    <a:pos x="0" y="118"/>
                  </a:cxn>
                  <a:cxn ang="0">
                    <a:pos x="2" y="126"/>
                  </a:cxn>
                  <a:cxn ang="0">
                    <a:pos x="14" y="138"/>
                  </a:cxn>
                  <a:cxn ang="0">
                    <a:pos x="156" y="138"/>
                  </a:cxn>
                  <a:cxn ang="0">
                    <a:pos x="164" y="138"/>
                  </a:cxn>
                  <a:cxn ang="0">
                    <a:pos x="176" y="126"/>
                  </a:cxn>
                  <a:cxn ang="0">
                    <a:pos x="178" y="112"/>
                  </a:cxn>
                  <a:cxn ang="0">
                    <a:pos x="150" y="100"/>
                  </a:cxn>
                  <a:cxn ang="0">
                    <a:pos x="178" y="84"/>
                  </a:cxn>
                  <a:cxn ang="0">
                    <a:pos x="150" y="72"/>
                  </a:cxn>
                  <a:cxn ang="0">
                    <a:pos x="178" y="54"/>
                  </a:cxn>
                  <a:cxn ang="0">
                    <a:pos x="150" y="44"/>
                  </a:cxn>
                  <a:cxn ang="0">
                    <a:pos x="96" y="80"/>
                  </a:cxn>
                  <a:cxn ang="0">
                    <a:pos x="96" y="96"/>
                  </a:cxn>
                  <a:cxn ang="0">
                    <a:pos x="90" y="102"/>
                  </a:cxn>
                  <a:cxn ang="0">
                    <a:pos x="84" y="100"/>
                  </a:cxn>
                  <a:cxn ang="0">
                    <a:pos x="82" y="80"/>
                  </a:cxn>
                  <a:cxn ang="0">
                    <a:pos x="78" y="78"/>
                  </a:cxn>
                  <a:cxn ang="0">
                    <a:pos x="72" y="70"/>
                  </a:cxn>
                  <a:cxn ang="0">
                    <a:pos x="72" y="64"/>
                  </a:cxn>
                  <a:cxn ang="0">
                    <a:pos x="76" y="52"/>
                  </a:cxn>
                  <a:cxn ang="0">
                    <a:pos x="90" y="46"/>
                  </a:cxn>
                  <a:cxn ang="0">
                    <a:pos x="96" y="48"/>
                  </a:cxn>
                  <a:cxn ang="0">
                    <a:pos x="106" y="58"/>
                  </a:cxn>
                  <a:cxn ang="0">
                    <a:pos x="108" y="64"/>
                  </a:cxn>
                  <a:cxn ang="0">
                    <a:pos x="104" y="74"/>
                  </a:cxn>
                  <a:cxn ang="0">
                    <a:pos x="96" y="80"/>
                  </a:cxn>
                </a:cxnLst>
                <a:rect l="0" t="0" r="r" b="b"/>
                <a:pathLst>
                  <a:path w="178" h="138">
                    <a:moveTo>
                      <a:pt x="178" y="44"/>
                    </a:moveTo>
                    <a:lnTo>
                      <a:pt x="178" y="22"/>
                    </a:lnTo>
                    <a:lnTo>
                      <a:pt x="178" y="22"/>
                    </a:lnTo>
                    <a:lnTo>
                      <a:pt x="176" y="14"/>
                    </a:lnTo>
                    <a:lnTo>
                      <a:pt x="172" y="6"/>
                    </a:lnTo>
                    <a:lnTo>
                      <a:pt x="164" y="2"/>
                    </a:lnTo>
                    <a:lnTo>
                      <a:pt x="156" y="0"/>
                    </a:lnTo>
                    <a:lnTo>
                      <a:pt x="22" y="0"/>
                    </a:lnTo>
                    <a:lnTo>
                      <a:pt x="22" y="0"/>
                    </a:lnTo>
                    <a:lnTo>
                      <a:pt x="14" y="2"/>
                    </a:lnTo>
                    <a:lnTo>
                      <a:pt x="6" y="6"/>
                    </a:lnTo>
                    <a:lnTo>
                      <a:pt x="2" y="14"/>
                    </a:lnTo>
                    <a:lnTo>
                      <a:pt x="0" y="22"/>
                    </a:lnTo>
                    <a:lnTo>
                      <a:pt x="0" y="118"/>
                    </a:lnTo>
                    <a:lnTo>
                      <a:pt x="0" y="118"/>
                    </a:lnTo>
                    <a:lnTo>
                      <a:pt x="2" y="126"/>
                    </a:lnTo>
                    <a:lnTo>
                      <a:pt x="6" y="132"/>
                    </a:lnTo>
                    <a:lnTo>
                      <a:pt x="14" y="138"/>
                    </a:lnTo>
                    <a:lnTo>
                      <a:pt x="22" y="138"/>
                    </a:lnTo>
                    <a:lnTo>
                      <a:pt x="156" y="138"/>
                    </a:lnTo>
                    <a:lnTo>
                      <a:pt x="156" y="138"/>
                    </a:lnTo>
                    <a:lnTo>
                      <a:pt x="164" y="138"/>
                    </a:lnTo>
                    <a:lnTo>
                      <a:pt x="172" y="132"/>
                    </a:lnTo>
                    <a:lnTo>
                      <a:pt x="176" y="126"/>
                    </a:lnTo>
                    <a:lnTo>
                      <a:pt x="178" y="118"/>
                    </a:lnTo>
                    <a:lnTo>
                      <a:pt x="178" y="112"/>
                    </a:lnTo>
                    <a:lnTo>
                      <a:pt x="150" y="112"/>
                    </a:lnTo>
                    <a:lnTo>
                      <a:pt x="150" y="100"/>
                    </a:lnTo>
                    <a:lnTo>
                      <a:pt x="178" y="100"/>
                    </a:lnTo>
                    <a:lnTo>
                      <a:pt x="178" y="84"/>
                    </a:lnTo>
                    <a:lnTo>
                      <a:pt x="150" y="84"/>
                    </a:lnTo>
                    <a:lnTo>
                      <a:pt x="150" y="72"/>
                    </a:lnTo>
                    <a:lnTo>
                      <a:pt x="178" y="72"/>
                    </a:lnTo>
                    <a:lnTo>
                      <a:pt x="178" y="54"/>
                    </a:lnTo>
                    <a:lnTo>
                      <a:pt x="150" y="54"/>
                    </a:lnTo>
                    <a:lnTo>
                      <a:pt x="150" y="44"/>
                    </a:lnTo>
                    <a:lnTo>
                      <a:pt x="178" y="44"/>
                    </a:lnTo>
                    <a:close/>
                    <a:moveTo>
                      <a:pt x="96" y="80"/>
                    </a:moveTo>
                    <a:lnTo>
                      <a:pt x="96" y="96"/>
                    </a:lnTo>
                    <a:lnTo>
                      <a:pt x="96" y="96"/>
                    </a:lnTo>
                    <a:lnTo>
                      <a:pt x="94" y="100"/>
                    </a:lnTo>
                    <a:lnTo>
                      <a:pt x="90" y="102"/>
                    </a:lnTo>
                    <a:lnTo>
                      <a:pt x="90" y="102"/>
                    </a:lnTo>
                    <a:lnTo>
                      <a:pt x="84" y="100"/>
                    </a:lnTo>
                    <a:lnTo>
                      <a:pt x="82" y="96"/>
                    </a:lnTo>
                    <a:lnTo>
                      <a:pt x="82" y="80"/>
                    </a:lnTo>
                    <a:lnTo>
                      <a:pt x="82" y="80"/>
                    </a:lnTo>
                    <a:lnTo>
                      <a:pt x="78" y="78"/>
                    </a:lnTo>
                    <a:lnTo>
                      <a:pt x="74" y="74"/>
                    </a:lnTo>
                    <a:lnTo>
                      <a:pt x="72" y="70"/>
                    </a:lnTo>
                    <a:lnTo>
                      <a:pt x="72" y="64"/>
                    </a:lnTo>
                    <a:lnTo>
                      <a:pt x="72" y="64"/>
                    </a:lnTo>
                    <a:lnTo>
                      <a:pt x="72" y="58"/>
                    </a:lnTo>
                    <a:lnTo>
                      <a:pt x="76" y="52"/>
                    </a:lnTo>
                    <a:lnTo>
                      <a:pt x="82" y="48"/>
                    </a:lnTo>
                    <a:lnTo>
                      <a:pt x="90" y="46"/>
                    </a:lnTo>
                    <a:lnTo>
                      <a:pt x="90" y="46"/>
                    </a:lnTo>
                    <a:lnTo>
                      <a:pt x="96" y="48"/>
                    </a:lnTo>
                    <a:lnTo>
                      <a:pt x="102" y="52"/>
                    </a:lnTo>
                    <a:lnTo>
                      <a:pt x="106" y="58"/>
                    </a:lnTo>
                    <a:lnTo>
                      <a:pt x="108" y="64"/>
                    </a:lnTo>
                    <a:lnTo>
                      <a:pt x="108" y="64"/>
                    </a:lnTo>
                    <a:lnTo>
                      <a:pt x="106" y="70"/>
                    </a:lnTo>
                    <a:lnTo>
                      <a:pt x="104" y="74"/>
                    </a:lnTo>
                    <a:lnTo>
                      <a:pt x="102" y="78"/>
                    </a:lnTo>
                    <a:lnTo>
                      <a:pt x="96" y="80"/>
                    </a:lnTo>
                    <a:lnTo>
                      <a:pt x="96" y="80"/>
                    </a:lnTo>
                    <a:close/>
                  </a:path>
                </a:pathLst>
              </a:custGeom>
              <a:solidFill>
                <a:srgbClr val="666666">
                  <a:lumMod val="75000"/>
                </a:srgbClr>
              </a:solidFill>
              <a:ln w="9525">
                <a:noFill/>
                <a:round/>
              </a:ln>
            </p:spPr>
            <p:txBody>
              <a:bodyPr vert="horz" wrap="square" lIns="91419" tIns="45709" rIns="91419" bIns="45709" numCol="1" anchor="t" anchorCtr="0" compatLnSpc="1">
                <a:prstTxWarp prst="textNoShape">
                  <a:avLst/>
                </a:prstTxWarp>
              </a:bodyPr>
              <a:lstStyle/>
              <a:p>
                <a:pPr marL="0" marR="0" lvl="0" indent="0" defTabSz="1219028" eaLnBrk="1" fontAlgn="ctr" latinLnBrk="0" hangingPunct="1">
                  <a:lnSpc>
                    <a:spcPct val="100000"/>
                  </a:lnSpc>
                  <a:spcBef>
                    <a:spcPct val="0"/>
                  </a:spcBef>
                  <a:spcAft>
                    <a:spcPct val="0"/>
                  </a:spcAft>
                  <a:buClrTx/>
                  <a:buSzTx/>
                  <a:buFontTx/>
                  <a:buNone/>
                  <a:defRPr/>
                </a:pPr>
                <a:endParaRPr kumimoji="0" lang="en-US" altLang="zh-CN" sz="24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 name="Freeform 66"/>
              <p:cNvSpPr/>
              <p:nvPr>
                <p:custDataLst>
                  <p:tags r:id="rId14"/>
                </p:custDataLst>
              </p:nvPr>
            </p:nvSpPr>
            <p:spPr bwMode="gray">
              <a:xfrm>
                <a:off x="9334452" y="2834769"/>
                <a:ext cx="414486" cy="233514"/>
              </a:xfrm>
              <a:custGeom>
                <a:avLst/>
                <a:gdLst/>
                <a:ahLst/>
                <a:cxnLst>
                  <a:cxn ang="0">
                    <a:pos x="24" y="54"/>
                  </a:cxn>
                  <a:cxn ang="0">
                    <a:pos x="24" y="54"/>
                  </a:cxn>
                  <a:cxn ang="0">
                    <a:pos x="26" y="48"/>
                  </a:cxn>
                  <a:cxn ang="0">
                    <a:pos x="28" y="42"/>
                  </a:cxn>
                  <a:cxn ang="0">
                    <a:pos x="30" y="36"/>
                  </a:cxn>
                  <a:cxn ang="0">
                    <a:pos x="36" y="30"/>
                  </a:cxn>
                  <a:cxn ang="0">
                    <a:pos x="40" y="26"/>
                  </a:cxn>
                  <a:cxn ang="0">
                    <a:pos x="46" y="22"/>
                  </a:cxn>
                  <a:cxn ang="0">
                    <a:pos x="52" y="20"/>
                  </a:cxn>
                  <a:cxn ang="0">
                    <a:pos x="60" y="20"/>
                  </a:cxn>
                  <a:cxn ang="0">
                    <a:pos x="82" y="20"/>
                  </a:cxn>
                  <a:cxn ang="0">
                    <a:pos x="82" y="20"/>
                  </a:cxn>
                  <a:cxn ang="0">
                    <a:pos x="90" y="20"/>
                  </a:cxn>
                  <a:cxn ang="0">
                    <a:pos x="96" y="22"/>
                  </a:cxn>
                  <a:cxn ang="0">
                    <a:pos x="102" y="26"/>
                  </a:cxn>
                  <a:cxn ang="0">
                    <a:pos x="108" y="30"/>
                  </a:cxn>
                  <a:cxn ang="0">
                    <a:pos x="112" y="36"/>
                  </a:cxn>
                  <a:cxn ang="0">
                    <a:pos x="114" y="42"/>
                  </a:cxn>
                  <a:cxn ang="0">
                    <a:pos x="116" y="48"/>
                  </a:cxn>
                  <a:cxn ang="0">
                    <a:pos x="118" y="54"/>
                  </a:cxn>
                  <a:cxn ang="0">
                    <a:pos x="118" y="80"/>
                  </a:cxn>
                  <a:cxn ang="0">
                    <a:pos x="142" y="80"/>
                  </a:cxn>
                  <a:cxn ang="0">
                    <a:pos x="142" y="48"/>
                  </a:cxn>
                  <a:cxn ang="0">
                    <a:pos x="142" y="48"/>
                  </a:cxn>
                  <a:cxn ang="0">
                    <a:pos x="142" y="38"/>
                  </a:cxn>
                  <a:cxn ang="0">
                    <a:pos x="138" y="28"/>
                  </a:cxn>
                  <a:cxn ang="0">
                    <a:pos x="134" y="20"/>
                  </a:cxn>
                  <a:cxn ang="0">
                    <a:pos x="128" y="14"/>
                  </a:cxn>
                  <a:cxn ang="0">
                    <a:pos x="122" y="8"/>
                  </a:cxn>
                  <a:cxn ang="0">
                    <a:pos x="114" y="4"/>
                  </a:cxn>
                  <a:cxn ang="0">
                    <a:pos x="104" y="0"/>
                  </a:cxn>
                  <a:cxn ang="0">
                    <a:pos x="94" y="0"/>
                  </a:cxn>
                  <a:cxn ang="0">
                    <a:pos x="48" y="0"/>
                  </a:cxn>
                  <a:cxn ang="0">
                    <a:pos x="48" y="0"/>
                  </a:cxn>
                  <a:cxn ang="0">
                    <a:pos x="38" y="0"/>
                  </a:cxn>
                  <a:cxn ang="0">
                    <a:pos x="30" y="4"/>
                  </a:cxn>
                  <a:cxn ang="0">
                    <a:pos x="22" y="8"/>
                  </a:cxn>
                  <a:cxn ang="0">
                    <a:pos x="14" y="14"/>
                  </a:cxn>
                  <a:cxn ang="0">
                    <a:pos x="8" y="20"/>
                  </a:cxn>
                  <a:cxn ang="0">
                    <a:pos x="4" y="28"/>
                  </a:cxn>
                  <a:cxn ang="0">
                    <a:pos x="2" y="38"/>
                  </a:cxn>
                  <a:cxn ang="0">
                    <a:pos x="0" y="48"/>
                  </a:cxn>
                  <a:cxn ang="0">
                    <a:pos x="0" y="80"/>
                  </a:cxn>
                  <a:cxn ang="0">
                    <a:pos x="24" y="80"/>
                  </a:cxn>
                  <a:cxn ang="0">
                    <a:pos x="24" y="54"/>
                  </a:cxn>
                </a:cxnLst>
                <a:rect l="0" t="0" r="r" b="b"/>
                <a:pathLst>
                  <a:path w="142" h="80">
                    <a:moveTo>
                      <a:pt x="24" y="54"/>
                    </a:moveTo>
                    <a:lnTo>
                      <a:pt x="24" y="54"/>
                    </a:lnTo>
                    <a:lnTo>
                      <a:pt x="26" y="48"/>
                    </a:lnTo>
                    <a:lnTo>
                      <a:pt x="28" y="42"/>
                    </a:lnTo>
                    <a:lnTo>
                      <a:pt x="30" y="36"/>
                    </a:lnTo>
                    <a:lnTo>
                      <a:pt x="36" y="30"/>
                    </a:lnTo>
                    <a:lnTo>
                      <a:pt x="40" y="26"/>
                    </a:lnTo>
                    <a:lnTo>
                      <a:pt x="46" y="22"/>
                    </a:lnTo>
                    <a:lnTo>
                      <a:pt x="52" y="20"/>
                    </a:lnTo>
                    <a:lnTo>
                      <a:pt x="60" y="20"/>
                    </a:lnTo>
                    <a:lnTo>
                      <a:pt x="82" y="20"/>
                    </a:lnTo>
                    <a:lnTo>
                      <a:pt x="82" y="20"/>
                    </a:lnTo>
                    <a:lnTo>
                      <a:pt x="90" y="20"/>
                    </a:lnTo>
                    <a:lnTo>
                      <a:pt x="96" y="22"/>
                    </a:lnTo>
                    <a:lnTo>
                      <a:pt x="102" y="26"/>
                    </a:lnTo>
                    <a:lnTo>
                      <a:pt x="108" y="30"/>
                    </a:lnTo>
                    <a:lnTo>
                      <a:pt x="112" y="36"/>
                    </a:lnTo>
                    <a:lnTo>
                      <a:pt x="114" y="42"/>
                    </a:lnTo>
                    <a:lnTo>
                      <a:pt x="116" y="48"/>
                    </a:lnTo>
                    <a:lnTo>
                      <a:pt x="118" y="54"/>
                    </a:lnTo>
                    <a:lnTo>
                      <a:pt x="118" y="80"/>
                    </a:lnTo>
                    <a:lnTo>
                      <a:pt x="142" y="80"/>
                    </a:lnTo>
                    <a:lnTo>
                      <a:pt x="142" y="48"/>
                    </a:lnTo>
                    <a:lnTo>
                      <a:pt x="142" y="48"/>
                    </a:lnTo>
                    <a:lnTo>
                      <a:pt x="142" y="38"/>
                    </a:lnTo>
                    <a:lnTo>
                      <a:pt x="138" y="28"/>
                    </a:lnTo>
                    <a:lnTo>
                      <a:pt x="134" y="20"/>
                    </a:lnTo>
                    <a:lnTo>
                      <a:pt x="128" y="14"/>
                    </a:lnTo>
                    <a:lnTo>
                      <a:pt x="122" y="8"/>
                    </a:lnTo>
                    <a:lnTo>
                      <a:pt x="114" y="4"/>
                    </a:lnTo>
                    <a:lnTo>
                      <a:pt x="104" y="0"/>
                    </a:lnTo>
                    <a:lnTo>
                      <a:pt x="94" y="0"/>
                    </a:lnTo>
                    <a:lnTo>
                      <a:pt x="48" y="0"/>
                    </a:lnTo>
                    <a:lnTo>
                      <a:pt x="48" y="0"/>
                    </a:lnTo>
                    <a:lnTo>
                      <a:pt x="38" y="0"/>
                    </a:lnTo>
                    <a:lnTo>
                      <a:pt x="30" y="4"/>
                    </a:lnTo>
                    <a:lnTo>
                      <a:pt x="22" y="8"/>
                    </a:lnTo>
                    <a:lnTo>
                      <a:pt x="14" y="14"/>
                    </a:lnTo>
                    <a:lnTo>
                      <a:pt x="8" y="20"/>
                    </a:lnTo>
                    <a:lnTo>
                      <a:pt x="4" y="28"/>
                    </a:lnTo>
                    <a:lnTo>
                      <a:pt x="2" y="38"/>
                    </a:lnTo>
                    <a:lnTo>
                      <a:pt x="0" y="48"/>
                    </a:lnTo>
                    <a:lnTo>
                      <a:pt x="0" y="80"/>
                    </a:lnTo>
                    <a:lnTo>
                      <a:pt x="24" y="80"/>
                    </a:lnTo>
                    <a:lnTo>
                      <a:pt x="24" y="54"/>
                    </a:lnTo>
                    <a:close/>
                  </a:path>
                </a:pathLst>
              </a:custGeom>
              <a:solidFill>
                <a:srgbClr val="666666">
                  <a:lumMod val="75000"/>
                </a:srgbClr>
              </a:solidFill>
              <a:ln w="9525">
                <a:noFill/>
                <a:round/>
              </a:ln>
            </p:spPr>
            <p:txBody>
              <a:bodyPr vert="horz" wrap="square" lIns="91419" tIns="45709" rIns="91419" bIns="45709" numCol="1" anchor="t" anchorCtr="0" compatLnSpc="1">
                <a:prstTxWarp prst="textNoShape">
                  <a:avLst/>
                </a:prstTxWarp>
              </a:bodyPr>
              <a:lstStyle/>
              <a:p>
                <a:pPr marL="0" marR="0" lvl="0" indent="0" defTabSz="1219028" eaLnBrk="1" fontAlgn="ctr" latinLnBrk="0" hangingPunct="1">
                  <a:lnSpc>
                    <a:spcPct val="100000"/>
                  </a:lnSpc>
                  <a:spcBef>
                    <a:spcPct val="0"/>
                  </a:spcBef>
                  <a:spcAft>
                    <a:spcPct val="0"/>
                  </a:spcAft>
                  <a:buClrTx/>
                  <a:buSzTx/>
                  <a:buFontTx/>
                  <a:buNone/>
                  <a:defRPr/>
                </a:pPr>
                <a:endParaRPr kumimoji="0" lang="en-US" altLang="zh-CN" sz="24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5" name="组合 34"/>
            <p:cNvGrpSpPr/>
            <p:nvPr>
              <p:custDataLst>
                <p:tags r:id="rId5"/>
              </p:custDataLst>
            </p:nvPr>
          </p:nvGrpSpPr>
          <p:grpSpPr bwMode="gray">
            <a:xfrm>
              <a:off x="822822" y="1773200"/>
              <a:ext cx="3182281" cy="2116711"/>
              <a:chOff x="822822" y="1773200"/>
              <a:chExt cx="3182281" cy="2116711"/>
            </a:xfrm>
          </p:grpSpPr>
          <p:sp>
            <p:nvSpPr>
              <p:cNvPr id="21" name="任意多边形 85"/>
              <p:cNvSpPr/>
              <p:nvPr>
                <p:custDataLst>
                  <p:tags r:id="rId6"/>
                </p:custDataLst>
              </p:nvPr>
            </p:nvSpPr>
            <p:spPr bwMode="gray">
              <a:xfrm>
                <a:off x="1958796" y="2887394"/>
                <a:ext cx="910327" cy="690238"/>
              </a:xfrm>
              <a:custGeom>
                <a:avLst/>
                <a:gdLst>
                  <a:gd name="connsiteX0" fmla="*/ 96105 w 628567"/>
                  <a:gd name="connsiteY0" fmla="*/ 192304 h 476598"/>
                  <a:gd name="connsiteX1" fmla="*/ 96105 w 628567"/>
                  <a:gd name="connsiteY1" fmla="*/ 476598 h 476598"/>
                  <a:gd name="connsiteX2" fmla="*/ 0 w 628567"/>
                  <a:gd name="connsiteY2" fmla="*/ 476598 h 476598"/>
                  <a:gd name="connsiteX3" fmla="*/ 0 w 628567"/>
                  <a:gd name="connsiteY3" fmla="*/ 267440 h 476598"/>
                  <a:gd name="connsiteX4" fmla="*/ 451079 w 628567"/>
                  <a:gd name="connsiteY4" fmla="*/ 149738 h 476598"/>
                  <a:gd name="connsiteX5" fmla="*/ 451079 w 628567"/>
                  <a:gd name="connsiteY5" fmla="*/ 476598 h 476598"/>
                  <a:gd name="connsiteX6" fmla="*/ 354974 w 628567"/>
                  <a:gd name="connsiteY6" fmla="*/ 476598 h 476598"/>
                  <a:gd name="connsiteX7" fmla="*/ 354974 w 628567"/>
                  <a:gd name="connsiteY7" fmla="*/ 196833 h 476598"/>
                  <a:gd name="connsiteX8" fmla="*/ 357633 w 628567"/>
                  <a:gd name="connsiteY8" fmla="*/ 200277 h 476598"/>
                  <a:gd name="connsiteX9" fmla="*/ 359009 w 628567"/>
                  <a:gd name="connsiteY9" fmla="*/ 199214 h 476598"/>
                  <a:gd name="connsiteX10" fmla="*/ 372907 w 628567"/>
                  <a:gd name="connsiteY10" fmla="*/ 215687 h 476598"/>
                  <a:gd name="connsiteX11" fmla="*/ 255352 w 628567"/>
                  <a:gd name="connsiteY11" fmla="*/ 67803 h 476598"/>
                  <a:gd name="connsiteX12" fmla="*/ 273592 w 628567"/>
                  <a:gd name="connsiteY12" fmla="*/ 91427 h 476598"/>
                  <a:gd name="connsiteX13" fmla="*/ 273592 w 628567"/>
                  <a:gd name="connsiteY13" fmla="*/ 476598 h 476598"/>
                  <a:gd name="connsiteX14" fmla="*/ 177487 w 628567"/>
                  <a:gd name="connsiteY14" fmla="*/ 476598 h 476598"/>
                  <a:gd name="connsiteX15" fmla="*/ 177487 w 628567"/>
                  <a:gd name="connsiteY15" fmla="*/ 128679 h 476598"/>
                  <a:gd name="connsiteX16" fmla="*/ 628567 w 628567"/>
                  <a:gd name="connsiteY16" fmla="*/ 0 h 476598"/>
                  <a:gd name="connsiteX17" fmla="*/ 628567 w 628567"/>
                  <a:gd name="connsiteY17" fmla="*/ 476598 h 476598"/>
                  <a:gd name="connsiteX18" fmla="*/ 532462 w 628567"/>
                  <a:gd name="connsiteY18" fmla="*/ 476598 h 476598"/>
                  <a:gd name="connsiteX19" fmla="*/ 532462 w 628567"/>
                  <a:gd name="connsiteY19" fmla="*/ 81079 h 476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8567" h="476598">
                    <a:moveTo>
                      <a:pt x="96105" y="192304"/>
                    </a:moveTo>
                    <a:lnTo>
                      <a:pt x="96105" y="476598"/>
                    </a:lnTo>
                    <a:lnTo>
                      <a:pt x="0" y="476598"/>
                    </a:lnTo>
                    <a:lnTo>
                      <a:pt x="0" y="267440"/>
                    </a:lnTo>
                    <a:close/>
                    <a:moveTo>
                      <a:pt x="451079" y="149738"/>
                    </a:moveTo>
                    <a:lnTo>
                      <a:pt x="451079" y="476598"/>
                    </a:lnTo>
                    <a:lnTo>
                      <a:pt x="354974" y="476598"/>
                    </a:lnTo>
                    <a:lnTo>
                      <a:pt x="354974" y="196833"/>
                    </a:lnTo>
                    <a:lnTo>
                      <a:pt x="357633" y="200277"/>
                    </a:lnTo>
                    <a:lnTo>
                      <a:pt x="359009" y="199214"/>
                    </a:lnTo>
                    <a:lnTo>
                      <a:pt x="372907" y="215687"/>
                    </a:lnTo>
                    <a:close/>
                    <a:moveTo>
                      <a:pt x="255352" y="67803"/>
                    </a:moveTo>
                    <a:lnTo>
                      <a:pt x="273592" y="91427"/>
                    </a:lnTo>
                    <a:lnTo>
                      <a:pt x="273592" y="476598"/>
                    </a:lnTo>
                    <a:lnTo>
                      <a:pt x="177487" y="476598"/>
                    </a:lnTo>
                    <a:lnTo>
                      <a:pt x="177487" y="128679"/>
                    </a:lnTo>
                    <a:close/>
                    <a:moveTo>
                      <a:pt x="628567" y="0"/>
                    </a:moveTo>
                    <a:lnTo>
                      <a:pt x="628567" y="476598"/>
                    </a:lnTo>
                    <a:lnTo>
                      <a:pt x="532462" y="476598"/>
                    </a:lnTo>
                    <a:lnTo>
                      <a:pt x="532462" y="81079"/>
                    </a:lnTo>
                    <a:close/>
                  </a:path>
                </a:pathLst>
              </a:custGeom>
              <a:solidFill>
                <a:srgbClr val="666666">
                  <a:lumMod val="75000"/>
                </a:srgbClr>
              </a:solidFill>
              <a:ln w="25400" cap="flat" cmpd="sng" algn="ctr">
                <a:noFill/>
                <a:prstDash val="solid"/>
              </a:ln>
              <a:effectLst/>
            </p:spPr>
            <p:txBody>
              <a:bodyPr rot="0" spcFirstLastPara="0" vertOverflow="overflow" horzOverflow="overflow" vert="horz" wrap="square" lIns="91419" tIns="45709" rIns="91419" bIns="45709" numCol="1" spcCol="0" rtlCol="0" fromWordArt="0" anchor="ctr" anchorCtr="0" forceAA="0" compatLnSpc="1">
                <a:prstTxWarp prst="textNoShape">
                  <a:avLst/>
                </a:prstTxWarp>
                <a:noAutofit/>
              </a:bodyPr>
              <a:lstStyle/>
              <a:p>
                <a:pPr marL="0" marR="0" lvl="0" indent="0" algn="ctr" defTabSz="1219028" eaLnBrk="1" fontAlgn="ctr" latinLnBrk="0" hangingPunct="1">
                  <a:lnSpc>
                    <a:spcPct val="100000"/>
                  </a:lnSpc>
                  <a:spcBef>
                    <a:spcPct val="0"/>
                  </a:spcBef>
                  <a:spcAft>
                    <a:spcPct val="0"/>
                  </a:spcAft>
                  <a:buClrTx/>
                  <a:buSzTx/>
                  <a:buFontTx/>
                  <a:buNone/>
                  <a:defRPr/>
                </a:pPr>
                <a:endParaRPr kumimoji="0" lang="en-US" altLang="zh-CN" sz="24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 name="任意多边形 86"/>
              <p:cNvSpPr/>
              <p:nvPr>
                <p:custDataLst>
                  <p:tags r:id="rId7"/>
                </p:custDataLst>
              </p:nvPr>
            </p:nvSpPr>
            <p:spPr bwMode="gray">
              <a:xfrm rot="13790841">
                <a:off x="2177955" y="2403560"/>
                <a:ext cx="472008" cy="1144704"/>
              </a:xfrm>
              <a:custGeom>
                <a:avLst/>
                <a:gdLst>
                  <a:gd name="connsiteX0" fmla="*/ 97660 w 325915"/>
                  <a:gd name="connsiteY0" fmla="*/ 790400 h 790400"/>
                  <a:gd name="connsiteX1" fmla="*/ 0 w 325915"/>
                  <a:gd name="connsiteY1" fmla="*/ 664808 h 790400"/>
                  <a:gd name="connsiteX2" fmla="*/ 70970 w 325915"/>
                  <a:gd name="connsiteY2" fmla="*/ 664808 h 790400"/>
                  <a:gd name="connsiteX3" fmla="*/ 70970 w 325915"/>
                  <a:gd name="connsiteY3" fmla="*/ 320500 h 790400"/>
                  <a:gd name="connsiteX4" fmla="*/ 92523 w 325915"/>
                  <a:gd name="connsiteY4" fmla="*/ 320500 h 790400"/>
                  <a:gd name="connsiteX5" fmla="*/ 92598 w 325915"/>
                  <a:gd name="connsiteY5" fmla="*/ 318763 h 790400"/>
                  <a:gd name="connsiteX6" fmla="*/ 259805 w 325915"/>
                  <a:gd name="connsiteY6" fmla="*/ 326009 h 790400"/>
                  <a:gd name="connsiteX7" fmla="*/ 271953 w 325915"/>
                  <a:gd name="connsiteY7" fmla="*/ 0 h 790400"/>
                  <a:gd name="connsiteX8" fmla="*/ 325915 w 325915"/>
                  <a:gd name="connsiteY8" fmla="*/ 2011 h 790400"/>
                  <a:gd name="connsiteX9" fmla="*/ 311729 w 325915"/>
                  <a:gd name="connsiteY9" fmla="*/ 382747 h 790400"/>
                  <a:gd name="connsiteX10" fmla="*/ 257766 w 325915"/>
                  <a:gd name="connsiteY10" fmla="*/ 380736 h 790400"/>
                  <a:gd name="connsiteX11" fmla="*/ 257794 w 325915"/>
                  <a:gd name="connsiteY11" fmla="*/ 379973 h 790400"/>
                  <a:gd name="connsiteX12" fmla="*/ 124349 w 325915"/>
                  <a:gd name="connsiteY12" fmla="*/ 374190 h 790400"/>
                  <a:gd name="connsiteX13" fmla="*/ 124349 w 325915"/>
                  <a:gd name="connsiteY13" fmla="*/ 664808 h 790400"/>
                  <a:gd name="connsiteX14" fmla="*/ 195319 w 325915"/>
                  <a:gd name="connsiteY14" fmla="*/ 664808 h 7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915" h="790400">
                    <a:moveTo>
                      <a:pt x="97660" y="790400"/>
                    </a:moveTo>
                    <a:lnTo>
                      <a:pt x="0" y="664808"/>
                    </a:lnTo>
                    <a:lnTo>
                      <a:pt x="70970" y="664808"/>
                    </a:lnTo>
                    <a:lnTo>
                      <a:pt x="70970" y="320500"/>
                    </a:lnTo>
                    <a:lnTo>
                      <a:pt x="92523" y="320500"/>
                    </a:lnTo>
                    <a:lnTo>
                      <a:pt x="92598" y="318763"/>
                    </a:lnTo>
                    <a:lnTo>
                      <a:pt x="259805" y="326009"/>
                    </a:lnTo>
                    <a:lnTo>
                      <a:pt x="271953" y="0"/>
                    </a:lnTo>
                    <a:lnTo>
                      <a:pt x="325915" y="2011"/>
                    </a:lnTo>
                    <a:lnTo>
                      <a:pt x="311729" y="382747"/>
                    </a:lnTo>
                    <a:lnTo>
                      <a:pt x="257766" y="380736"/>
                    </a:lnTo>
                    <a:lnTo>
                      <a:pt x="257794" y="379973"/>
                    </a:lnTo>
                    <a:lnTo>
                      <a:pt x="124349" y="374190"/>
                    </a:lnTo>
                    <a:lnTo>
                      <a:pt x="124349" y="664808"/>
                    </a:lnTo>
                    <a:lnTo>
                      <a:pt x="195319" y="664808"/>
                    </a:lnTo>
                    <a:close/>
                  </a:path>
                </a:pathLst>
              </a:custGeom>
              <a:solidFill>
                <a:sysClr val="window" lastClr="FFFFFF"/>
              </a:solidFill>
              <a:ln w="25400" cap="flat" cmpd="sng" algn="ctr">
                <a:noFill/>
                <a:prstDash val="solid"/>
              </a:ln>
              <a:effectLst/>
            </p:spPr>
            <p:txBody>
              <a:bodyPr rot="0" spcFirstLastPara="0" vertOverflow="overflow" horzOverflow="overflow" vert="horz" wrap="square" lIns="91419" tIns="45709" rIns="91419" bIns="45709" numCol="1" spcCol="0" rtlCol="0" fromWordArt="0" anchor="ctr" anchorCtr="0" forceAA="0" compatLnSpc="1">
                <a:prstTxWarp prst="textNoShape">
                  <a:avLst/>
                </a:prstTxWarp>
                <a:noAutofit/>
              </a:bodyPr>
              <a:lstStyle/>
              <a:p>
                <a:pPr algn="ctr" defTabSz="1219028" fontAlgn="ctr">
                  <a:defRPr/>
                </a:pPr>
                <a:endParaRPr lang="en-US" altLang="zh-CN" sz="24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 name="矩形 24"/>
              <p:cNvSpPr/>
              <p:nvPr>
                <p:custDataLst>
                  <p:tags r:id="rId8"/>
                </p:custDataLst>
              </p:nvPr>
            </p:nvSpPr>
            <p:spPr bwMode="gray">
              <a:xfrm>
                <a:off x="822822" y="1773200"/>
                <a:ext cx="3182281" cy="400110"/>
              </a:xfrm>
              <a:prstGeom prst="rect">
                <a:avLst/>
              </a:prstGeom>
            </p:spPr>
            <p:txBody>
              <a:bodyPr wrap="none">
                <a:spAutoFit/>
              </a:bodyPr>
              <a:lstStyle/>
              <a:p>
                <a:pPr algn="ctr" defTabSz="1219028" fontAlgn="ctr">
                  <a:spcBef>
                    <a:spcPct val="0"/>
                  </a:spcBef>
                  <a:spcAft>
                    <a:spcPct val="0"/>
                  </a:spcAft>
                  <a:buClr>
                    <a:srgbClr val="CC9900"/>
                  </a:buClr>
                </a:pPr>
                <a:r>
                  <a:rPr kumimoji="1" lang="en-US" altLang="zh-CN" sz="20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Ubiquitous connectivity</a:t>
                </a:r>
              </a:p>
            </p:txBody>
          </p:sp>
          <p:sp>
            <p:nvSpPr>
              <p:cNvPr id="26" name="椭圆 25">
                <a:extLst>
                  <a:ext uri="{FF2B5EF4-FFF2-40B4-BE49-F238E27FC236}">
                    <a16:creationId xmlns:a16="http://schemas.microsoft.com/office/drawing/2014/main" id="{8F387102-E817-4CFB-9E15-DB2712D97A23}"/>
                  </a:ext>
                </a:extLst>
              </p:cNvPr>
              <p:cNvSpPr>
                <a:spLocks noChangeAspect="1"/>
              </p:cNvSpPr>
              <p:nvPr>
                <p:custDataLst>
                  <p:tags r:id="rId9"/>
                </p:custDataLst>
              </p:nvPr>
            </p:nvSpPr>
            <p:spPr bwMode="gray">
              <a:xfrm>
                <a:off x="1654673" y="2427628"/>
                <a:ext cx="1518572" cy="1462283"/>
              </a:xfrm>
              <a:prstGeom prst="ellipse">
                <a:avLst/>
              </a:prstGeom>
              <a:solidFill>
                <a:sysClr val="window" lastClr="FFFFFF"/>
              </a:solidFill>
              <a:ln w="19050" cap="flat" cmpd="sng" algn="ctr">
                <a:solidFill>
                  <a:srgbClr val="00B0F0"/>
                </a:solidFill>
                <a:prstDash val="solid"/>
                <a:round/>
                <a:headEnd type="none" w="med" len="med"/>
                <a:tailEnd type="none" w="med" len="med"/>
              </a:ln>
              <a:effectLst/>
            </p:spPr>
            <p:txBody>
              <a:bodyPr vert="horz" wrap="square" lIns="91419" tIns="45709" rIns="91419" bIns="45709" numCol="1" rtlCol="0" anchor="t" anchorCtr="0" compatLnSpc="1">
                <a:prstTxWarp prst="textNoShape">
                  <a:avLst/>
                </a:prstTxWarp>
              </a:bodyPr>
              <a:lstStyle/>
              <a:p>
                <a:pPr defTabSz="914217" fontAlgn="ctr">
                  <a:spcBef>
                    <a:spcPct val="0"/>
                  </a:spcBef>
                  <a:spcAft>
                    <a:spcPct val="0"/>
                  </a:spcAft>
                  <a:buClr>
                    <a:srgbClr val="CC9900"/>
                  </a:buClr>
                  <a:buFont typeface="Wingdings" pitchFamily="2" charset="2"/>
                  <a:buChar char="n"/>
                  <a:defRPr/>
                </a:pPr>
                <a:endParaRPr lang="en-US" altLang="zh-CN" b="1" kern="0"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 name="Freeform 5"/>
              <p:cNvSpPr>
                <a:spLocks noEditPoints="1"/>
              </p:cNvSpPr>
              <p:nvPr>
                <p:custDataLst>
                  <p:tags r:id="rId10"/>
                </p:custDataLst>
              </p:nvPr>
            </p:nvSpPr>
            <p:spPr bwMode="gray">
              <a:xfrm>
                <a:off x="2079190" y="2834807"/>
                <a:ext cx="669538" cy="647924"/>
              </a:xfrm>
              <a:custGeom>
                <a:avLst/>
                <a:gdLst>
                  <a:gd name="T0" fmla="*/ 2147483646 w 667"/>
                  <a:gd name="T1" fmla="*/ 2147483646 h 646"/>
                  <a:gd name="T2" fmla="*/ 2147483646 w 667"/>
                  <a:gd name="T3" fmla="*/ 2147483646 h 646"/>
                  <a:gd name="T4" fmla="*/ 0 w 667"/>
                  <a:gd name="T5" fmla="*/ 2147483646 h 646"/>
                  <a:gd name="T6" fmla="*/ 2147483646 w 667"/>
                  <a:gd name="T7" fmla="*/ 2147483646 h 646"/>
                  <a:gd name="T8" fmla="*/ 2147483646 w 667"/>
                  <a:gd name="T9" fmla="*/ 2147483646 h 646"/>
                  <a:gd name="T10" fmla="*/ 2147483646 w 667"/>
                  <a:gd name="T11" fmla="*/ 2147483646 h 646"/>
                  <a:gd name="T12" fmla="*/ 2147483646 w 667"/>
                  <a:gd name="T13" fmla="*/ 2147483646 h 646"/>
                  <a:gd name="T14" fmla="*/ 2147483646 w 667"/>
                  <a:gd name="T15" fmla="*/ 2147483646 h 646"/>
                  <a:gd name="T16" fmla="*/ 2147483646 w 667"/>
                  <a:gd name="T17" fmla="*/ 2147483646 h 646"/>
                  <a:gd name="T18" fmla="*/ 2147483646 w 667"/>
                  <a:gd name="T19" fmla="*/ 2147483646 h 646"/>
                  <a:gd name="T20" fmla="*/ 2147483646 w 667"/>
                  <a:gd name="T21" fmla="*/ 2147483646 h 646"/>
                  <a:gd name="T22" fmla="*/ 2147483646 w 667"/>
                  <a:gd name="T23" fmla="*/ 2147483646 h 646"/>
                  <a:gd name="T24" fmla="*/ 2147483646 w 667"/>
                  <a:gd name="T25" fmla="*/ 2147483646 h 646"/>
                  <a:gd name="T26" fmla="*/ 2147483646 w 667"/>
                  <a:gd name="T27" fmla="*/ 2147483646 h 646"/>
                  <a:gd name="T28" fmla="*/ 2147483646 w 667"/>
                  <a:gd name="T29" fmla="*/ 2147483646 h 646"/>
                  <a:gd name="T30" fmla="*/ 2147483646 w 667"/>
                  <a:gd name="T31" fmla="*/ 2147483646 h 646"/>
                  <a:gd name="T32" fmla="*/ 2147483646 w 667"/>
                  <a:gd name="T33" fmla="*/ 2147483646 h 646"/>
                  <a:gd name="T34" fmla="*/ 2147483646 w 667"/>
                  <a:gd name="T35" fmla="*/ 2147483646 h 646"/>
                  <a:gd name="T36" fmla="*/ 2147483646 w 667"/>
                  <a:gd name="T37" fmla="*/ 2147483646 h 646"/>
                  <a:gd name="T38" fmla="*/ 2147483646 w 667"/>
                  <a:gd name="T39" fmla="*/ 2147483646 h 646"/>
                  <a:gd name="T40" fmla="*/ 2147483646 w 667"/>
                  <a:gd name="T41" fmla="*/ 2147483646 h 646"/>
                  <a:gd name="T42" fmla="*/ 2147483646 w 667"/>
                  <a:gd name="T43" fmla="*/ 2147483646 h 646"/>
                  <a:gd name="T44" fmla="*/ 2147483646 w 667"/>
                  <a:gd name="T45" fmla="*/ 2147483646 h 646"/>
                  <a:gd name="T46" fmla="*/ 2147483646 w 667"/>
                  <a:gd name="T47" fmla="*/ 2147483646 h 646"/>
                  <a:gd name="T48" fmla="*/ 2147483646 w 667"/>
                  <a:gd name="T49" fmla="*/ 2147483646 h 646"/>
                  <a:gd name="T50" fmla="*/ 2147483646 w 667"/>
                  <a:gd name="T51" fmla="*/ 2147483646 h 646"/>
                  <a:gd name="T52" fmla="*/ 2147483646 w 667"/>
                  <a:gd name="T53" fmla="*/ 2147483646 h 646"/>
                  <a:gd name="T54" fmla="*/ 2147483646 w 667"/>
                  <a:gd name="T55" fmla="*/ 2147483646 h 646"/>
                  <a:gd name="T56" fmla="*/ 2147483646 w 667"/>
                  <a:gd name="T57" fmla="*/ 2147483646 h 646"/>
                  <a:gd name="T58" fmla="*/ 2147483646 w 667"/>
                  <a:gd name="T59" fmla="*/ 2147483646 h 646"/>
                  <a:gd name="T60" fmla="*/ 2147483646 w 667"/>
                  <a:gd name="T61" fmla="*/ 2147483646 h 646"/>
                  <a:gd name="T62" fmla="*/ 2147483646 w 667"/>
                  <a:gd name="T63" fmla="*/ 2147483646 h 646"/>
                  <a:gd name="T64" fmla="*/ 2147483646 w 667"/>
                  <a:gd name="T65" fmla="*/ 2147483646 h 646"/>
                  <a:gd name="T66" fmla="*/ 2147483646 w 667"/>
                  <a:gd name="T67" fmla="*/ 2147483646 h 646"/>
                  <a:gd name="T68" fmla="*/ 2147483646 w 667"/>
                  <a:gd name="T69" fmla="*/ 2147483646 h 646"/>
                  <a:gd name="T70" fmla="*/ 2147483646 w 667"/>
                  <a:gd name="T71" fmla="*/ 2147483646 h 646"/>
                  <a:gd name="T72" fmla="*/ 2147483646 w 667"/>
                  <a:gd name="T73" fmla="*/ 2147483646 h 646"/>
                  <a:gd name="T74" fmla="*/ 2147483646 w 667"/>
                  <a:gd name="T75" fmla="*/ 2147483646 h 646"/>
                  <a:gd name="T76" fmla="*/ 2147483646 w 667"/>
                  <a:gd name="T77" fmla="*/ 2147483646 h 646"/>
                  <a:gd name="T78" fmla="*/ 2147483646 w 667"/>
                  <a:gd name="T79" fmla="*/ 2147483646 h 646"/>
                  <a:gd name="T80" fmla="*/ 2147483646 w 667"/>
                  <a:gd name="T81" fmla="*/ 2147483646 h 646"/>
                  <a:gd name="T82" fmla="*/ 2147483646 w 667"/>
                  <a:gd name="T83" fmla="*/ 2147483646 h 646"/>
                  <a:gd name="T84" fmla="*/ 2147483646 w 667"/>
                  <a:gd name="T85" fmla="*/ 2147483646 h 646"/>
                  <a:gd name="T86" fmla="*/ 2147483646 w 667"/>
                  <a:gd name="T87" fmla="*/ 2147483646 h 646"/>
                  <a:gd name="T88" fmla="*/ 2147483646 w 667"/>
                  <a:gd name="T89" fmla="*/ 2147483646 h 646"/>
                  <a:gd name="T90" fmla="*/ 2147483646 w 667"/>
                  <a:gd name="T91" fmla="*/ 2147483646 h 646"/>
                  <a:gd name="T92" fmla="*/ 2147483646 w 667"/>
                  <a:gd name="T93" fmla="*/ 2147483646 h 646"/>
                  <a:gd name="T94" fmla="*/ 2147483646 w 667"/>
                  <a:gd name="T95" fmla="*/ 2147483646 h 646"/>
                  <a:gd name="T96" fmla="*/ 2147483646 w 667"/>
                  <a:gd name="T97" fmla="*/ 2147483646 h 6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7"/>
                  <a:gd name="T148" fmla="*/ 0 h 646"/>
                  <a:gd name="T149" fmla="*/ 667 w 667"/>
                  <a:gd name="T150" fmla="*/ 646 h 6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7" h="646">
                    <a:moveTo>
                      <a:pt x="44" y="155"/>
                    </a:moveTo>
                    <a:cubicBezTo>
                      <a:pt x="44" y="113"/>
                      <a:pt x="60" y="71"/>
                      <a:pt x="92" y="39"/>
                    </a:cubicBezTo>
                    <a:cubicBezTo>
                      <a:pt x="92" y="39"/>
                      <a:pt x="92" y="39"/>
                      <a:pt x="92" y="39"/>
                    </a:cubicBezTo>
                    <a:cubicBezTo>
                      <a:pt x="101" y="31"/>
                      <a:pt x="101" y="17"/>
                      <a:pt x="92" y="8"/>
                    </a:cubicBezTo>
                    <a:cubicBezTo>
                      <a:pt x="83" y="0"/>
                      <a:pt x="70" y="0"/>
                      <a:pt x="61" y="8"/>
                    </a:cubicBezTo>
                    <a:cubicBezTo>
                      <a:pt x="21" y="49"/>
                      <a:pt x="0" y="102"/>
                      <a:pt x="0" y="155"/>
                    </a:cubicBezTo>
                    <a:cubicBezTo>
                      <a:pt x="0" y="208"/>
                      <a:pt x="21" y="261"/>
                      <a:pt x="61" y="302"/>
                    </a:cubicBezTo>
                    <a:cubicBezTo>
                      <a:pt x="65" y="306"/>
                      <a:pt x="71" y="308"/>
                      <a:pt x="77" y="308"/>
                    </a:cubicBezTo>
                    <a:cubicBezTo>
                      <a:pt x="82" y="308"/>
                      <a:pt x="88" y="306"/>
                      <a:pt x="92" y="302"/>
                    </a:cubicBezTo>
                    <a:cubicBezTo>
                      <a:pt x="101" y="293"/>
                      <a:pt x="101" y="279"/>
                      <a:pt x="92" y="271"/>
                    </a:cubicBezTo>
                    <a:cubicBezTo>
                      <a:pt x="60" y="239"/>
                      <a:pt x="44" y="197"/>
                      <a:pt x="44" y="155"/>
                    </a:cubicBezTo>
                    <a:close/>
                    <a:moveTo>
                      <a:pt x="442" y="196"/>
                    </a:moveTo>
                    <a:cubicBezTo>
                      <a:pt x="446" y="201"/>
                      <a:pt x="451" y="203"/>
                      <a:pt x="457" y="203"/>
                    </a:cubicBezTo>
                    <a:cubicBezTo>
                      <a:pt x="463" y="203"/>
                      <a:pt x="468" y="201"/>
                      <a:pt x="473" y="196"/>
                    </a:cubicBezTo>
                    <a:cubicBezTo>
                      <a:pt x="484" y="185"/>
                      <a:pt x="490" y="170"/>
                      <a:pt x="490" y="155"/>
                    </a:cubicBezTo>
                    <a:cubicBezTo>
                      <a:pt x="490" y="140"/>
                      <a:pt x="484" y="125"/>
                      <a:pt x="473" y="113"/>
                    </a:cubicBezTo>
                    <a:cubicBezTo>
                      <a:pt x="464" y="105"/>
                      <a:pt x="450" y="105"/>
                      <a:pt x="442" y="113"/>
                    </a:cubicBezTo>
                    <a:cubicBezTo>
                      <a:pt x="433" y="122"/>
                      <a:pt x="433" y="136"/>
                      <a:pt x="442" y="144"/>
                    </a:cubicBezTo>
                    <a:cubicBezTo>
                      <a:pt x="442" y="144"/>
                      <a:pt x="442" y="144"/>
                      <a:pt x="442" y="144"/>
                    </a:cubicBezTo>
                    <a:cubicBezTo>
                      <a:pt x="445" y="147"/>
                      <a:pt x="446" y="151"/>
                      <a:pt x="446" y="155"/>
                    </a:cubicBezTo>
                    <a:cubicBezTo>
                      <a:pt x="446" y="159"/>
                      <a:pt x="444" y="162"/>
                      <a:pt x="442" y="165"/>
                    </a:cubicBezTo>
                    <a:cubicBezTo>
                      <a:pt x="433" y="174"/>
                      <a:pt x="433" y="188"/>
                      <a:pt x="442" y="196"/>
                    </a:cubicBezTo>
                    <a:close/>
                    <a:moveTo>
                      <a:pt x="131" y="155"/>
                    </a:moveTo>
                    <a:cubicBezTo>
                      <a:pt x="131" y="134"/>
                      <a:pt x="139" y="113"/>
                      <a:pt x="155" y="97"/>
                    </a:cubicBezTo>
                    <a:cubicBezTo>
                      <a:pt x="155" y="97"/>
                      <a:pt x="155" y="97"/>
                      <a:pt x="155" y="97"/>
                    </a:cubicBezTo>
                    <a:cubicBezTo>
                      <a:pt x="164" y="88"/>
                      <a:pt x="164" y="74"/>
                      <a:pt x="155" y="66"/>
                    </a:cubicBezTo>
                    <a:cubicBezTo>
                      <a:pt x="147" y="57"/>
                      <a:pt x="133" y="57"/>
                      <a:pt x="125" y="66"/>
                    </a:cubicBezTo>
                    <a:cubicBezTo>
                      <a:pt x="100" y="90"/>
                      <a:pt x="88" y="123"/>
                      <a:pt x="88" y="155"/>
                    </a:cubicBezTo>
                    <a:cubicBezTo>
                      <a:pt x="88" y="187"/>
                      <a:pt x="100" y="220"/>
                      <a:pt x="125" y="244"/>
                    </a:cubicBezTo>
                    <a:cubicBezTo>
                      <a:pt x="129" y="248"/>
                      <a:pt x="134" y="251"/>
                      <a:pt x="140" y="251"/>
                    </a:cubicBezTo>
                    <a:cubicBezTo>
                      <a:pt x="146" y="251"/>
                      <a:pt x="151" y="248"/>
                      <a:pt x="155" y="244"/>
                    </a:cubicBezTo>
                    <a:cubicBezTo>
                      <a:pt x="164" y="236"/>
                      <a:pt x="164" y="222"/>
                      <a:pt x="156" y="213"/>
                    </a:cubicBezTo>
                    <a:cubicBezTo>
                      <a:pt x="139" y="197"/>
                      <a:pt x="131" y="176"/>
                      <a:pt x="131" y="155"/>
                    </a:cubicBezTo>
                    <a:close/>
                    <a:moveTo>
                      <a:pt x="210" y="203"/>
                    </a:moveTo>
                    <a:cubicBezTo>
                      <a:pt x="216" y="203"/>
                      <a:pt x="221" y="201"/>
                      <a:pt x="225" y="196"/>
                    </a:cubicBezTo>
                    <a:cubicBezTo>
                      <a:pt x="234" y="188"/>
                      <a:pt x="234" y="174"/>
                      <a:pt x="225" y="165"/>
                    </a:cubicBezTo>
                    <a:cubicBezTo>
                      <a:pt x="223" y="162"/>
                      <a:pt x="221" y="159"/>
                      <a:pt x="221" y="155"/>
                    </a:cubicBezTo>
                    <a:cubicBezTo>
                      <a:pt x="221" y="151"/>
                      <a:pt x="223" y="147"/>
                      <a:pt x="225" y="144"/>
                    </a:cubicBezTo>
                    <a:cubicBezTo>
                      <a:pt x="225" y="144"/>
                      <a:pt x="225" y="144"/>
                      <a:pt x="225" y="144"/>
                    </a:cubicBezTo>
                    <a:cubicBezTo>
                      <a:pt x="234" y="136"/>
                      <a:pt x="234" y="122"/>
                      <a:pt x="225" y="113"/>
                    </a:cubicBezTo>
                    <a:cubicBezTo>
                      <a:pt x="217" y="105"/>
                      <a:pt x="203" y="105"/>
                      <a:pt x="195" y="113"/>
                    </a:cubicBezTo>
                    <a:cubicBezTo>
                      <a:pt x="183" y="125"/>
                      <a:pt x="177" y="140"/>
                      <a:pt x="177" y="155"/>
                    </a:cubicBezTo>
                    <a:cubicBezTo>
                      <a:pt x="177" y="170"/>
                      <a:pt x="183" y="185"/>
                      <a:pt x="194" y="196"/>
                    </a:cubicBezTo>
                    <a:cubicBezTo>
                      <a:pt x="199" y="201"/>
                      <a:pt x="204" y="203"/>
                      <a:pt x="210" y="203"/>
                    </a:cubicBezTo>
                    <a:close/>
                    <a:moveTo>
                      <a:pt x="543" y="66"/>
                    </a:moveTo>
                    <a:cubicBezTo>
                      <a:pt x="534" y="57"/>
                      <a:pt x="520" y="57"/>
                      <a:pt x="512" y="66"/>
                    </a:cubicBezTo>
                    <a:cubicBezTo>
                      <a:pt x="503" y="74"/>
                      <a:pt x="503" y="88"/>
                      <a:pt x="512" y="97"/>
                    </a:cubicBezTo>
                    <a:cubicBezTo>
                      <a:pt x="512" y="97"/>
                      <a:pt x="512" y="97"/>
                      <a:pt x="512" y="97"/>
                    </a:cubicBezTo>
                    <a:cubicBezTo>
                      <a:pt x="528" y="113"/>
                      <a:pt x="536" y="134"/>
                      <a:pt x="536" y="155"/>
                    </a:cubicBezTo>
                    <a:cubicBezTo>
                      <a:pt x="536" y="176"/>
                      <a:pt x="528" y="197"/>
                      <a:pt x="512" y="213"/>
                    </a:cubicBezTo>
                    <a:cubicBezTo>
                      <a:pt x="503" y="222"/>
                      <a:pt x="503" y="236"/>
                      <a:pt x="512" y="244"/>
                    </a:cubicBezTo>
                    <a:cubicBezTo>
                      <a:pt x="516" y="248"/>
                      <a:pt x="521" y="251"/>
                      <a:pt x="527" y="251"/>
                    </a:cubicBezTo>
                    <a:cubicBezTo>
                      <a:pt x="533" y="251"/>
                      <a:pt x="538" y="248"/>
                      <a:pt x="543" y="244"/>
                    </a:cubicBezTo>
                    <a:cubicBezTo>
                      <a:pt x="567" y="220"/>
                      <a:pt x="580" y="187"/>
                      <a:pt x="580" y="155"/>
                    </a:cubicBezTo>
                    <a:cubicBezTo>
                      <a:pt x="580" y="123"/>
                      <a:pt x="567" y="90"/>
                      <a:pt x="543" y="66"/>
                    </a:cubicBezTo>
                    <a:close/>
                    <a:moveTo>
                      <a:pt x="373" y="202"/>
                    </a:moveTo>
                    <a:cubicBezTo>
                      <a:pt x="385" y="192"/>
                      <a:pt x="393" y="175"/>
                      <a:pt x="393" y="158"/>
                    </a:cubicBezTo>
                    <a:cubicBezTo>
                      <a:pt x="393" y="125"/>
                      <a:pt x="366" y="98"/>
                      <a:pt x="334" y="98"/>
                    </a:cubicBezTo>
                    <a:cubicBezTo>
                      <a:pt x="301" y="98"/>
                      <a:pt x="274" y="125"/>
                      <a:pt x="274" y="158"/>
                    </a:cubicBezTo>
                    <a:cubicBezTo>
                      <a:pt x="274" y="175"/>
                      <a:pt x="282" y="192"/>
                      <a:pt x="294" y="202"/>
                    </a:cubicBezTo>
                    <a:cubicBezTo>
                      <a:pt x="173" y="627"/>
                      <a:pt x="173" y="627"/>
                      <a:pt x="173" y="627"/>
                    </a:cubicBezTo>
                    <a:cubicBezTo>
                      <a:pt x="170" y="638"/>
                      <a:pt x="176" y="646"/>
                      <a:pt x="187" y="646"/>
                    </a:cubicBezTo>
                    <a:cubicBezTo>
                      <a:pt x="192" y="646"/>
                      <a:pt x="192" y="646"/>
                      <a:pt x="192" y="646"/>
                    </a:cubicBezTo>
                    <a:cubicBezTo>
                      <a:pt x="203" y="646"/>
                      <a:pt x="215" y="638"/>
                      <a:pt x="219" y="628"/>
                    </a:cubicBezTo>
                    <a:cubicBezTo>
                      <a:pt x="250" y="552"/>
                      <a:pt x="250" y="552"/>
                      <a:pt x="250" y="552"/>
                    </a:cubicBezTo>
                    <a:cubicBezTo>
                      <a:pt x="252" y="547"/>
                      <a:pt x="257" y="544"/>
                      <a:pt x="262" y="544"/>
                    </a:cubicBezTo>
                    <a:cubicBezTo>
                      <a:pt x="405" y="544"/>
                      <a:pt x="405" y="544"/>
                      <a:pt x="405" y="544"/>
                    </a:cubicBezTo>
                    <a:cubicBezTo>
                      <a:pt x="410" y="544"/>
                      <a:pt x="415" y="547"/>
                      <a:pt x="417" y="552"/>
                    </a:cubicBezTo>
                    <a:cubicBezTo>
                      <a:pt x="448" y="628"/>
                      <a:pt x="448" y="628"/>
                      <a:pt x="448" y="628"/>
                    </a:cubicBezTo>
                    <a:cubicBezTo>
                      <a:pt x="452" y="638"/>
                      <a:pt x="464" y="646"/>
                      <a:pt x="475" y="646"/>
                    </a:cubicBezTo>
                    <a:cubicBezTo>
                      <a:pt x="480" y="646"/>
                      <a:pt x="480" y="646"/>
                      <a:pt x="480" y="646"/>
                    </a:cubicBezTo>
                    <a:cubicBezTo>
                      <a:pt x="491" y="646"/>
                      <a:pt x="497" y="638"/>
                      <a:pt x="494" y="627"/>
                    </a:cubicBezTo>
                    <a:lnTo>
                      <a:pt x="373" y="202"/>
                    </a:lnTo>
                    <a:close/>
                    <a:moveTo>
                      <a:pt x="297" y="378"/>
                    </a:moveTo>
                    <a:cubicBezTo>
                      <a:pt x="370" y="378"/>
                      <a:pt x="370" y="378"/>
                      <a:pt x="370" y="378"/>
                    </a:cubicBezTo>
                    <a:cubicBezTo>
                      <a:pt x="379" y="378"/>
                      <a:pt x="387" y="386"/>
                      <a:pt x="387" y="396"/>
                    </a:cubicBezTo>
                    <a:cubicBezTo>
                      <a:pt x="387" y="405"/>
                      <a:pt x="379" y="413"/>
                      <a:pt x="370" y="413"/>
                    </a:cubicBezTo>
                    <a:cubicBezTo>
                      <a:pt x="297" y="413"/>
                      <a:pt x="297" y="413"/>
                      <a:pt x="297" y="413"/>
                    </a:cubicBezTo>
                    <a:cubicBezTo>
                      <a:pt x="288" y="413"/>
                      <a:pt x="280" y="405"/>
                      <a:pt x="280" y="396"/>
                    </a:cubicBezTo>
                    <a:cubicBezTo>
                      <a:pt x="280" y="386"/>
                      <a:pt x="288" y="378"/>
                      <a:pt x="297" y="378"/>
                    </a:cubicBezTo>
                    <a:close/>
                    <a:moveTo>
                      <a:pt x="384" y="488"/>
                    </a:moveTo>
                    <a:cubicBezTo>
                      <a:pt x="283" y="488"/>
                      <a:pt x="283" y="488"/>
                      <a:pt x="283" y="488"/>
                    </a:cubicBezTo>
                    <a:cubicBezTo>
                      <a:pt x="273" y="488"/>
                      <a:pt x="265" y="480"/>
                      <a:pt x="265" y="470"/>
                    </a:cubicBezTo>
                    <a:cubicBezTo>
                      <a:pt x="265" y="461"/>
                      <a:pt x="273" y="453"/>
                      <a:pt x="283" y="453"/>
                    </a:cubicBezTo>
                    <a:cubicBezTo>
                      <a:pt x="384" y="453"/>
                      <a:pt x="384" y="453"/>
                      <a:pt x="384" y="453"/>
                    </a:cubicBezTo>
                    <a:cubicBezTo>
                      <a:pt x="394" y="453"/>
                      <a:pt x="402" y="461"/>
                      <a:pt x="402" y="470"/>
                    </a:cubicBezTo>
                    <a:cubicBezTo>
                      <a:pt x="402" y="480"/>
                      <a:pt x="394" y="488"/>
                      <a:pt x="384" y="488"/>
                    </a:cubicBezTo>
                    <a:close/>
                    <a:moveTo>
                      <a:pt x="606" y="8"/>
                    </a:moveTo>
                    <a:cubicBezTo>
                      <a:pt x="597" y="0"/>
                      <a:pt x="584" y="0"/>
                      <a:pt x="575" y="8"/>
                    </a:cubicBezTo>
                    <a:cubicBezTo>
                      <a:pt x="566" y="17"/>
                      <a:pt x="566" y="31"/>
                      <a:pt x="575" y="39"/>
                    </a:cubicBezTo>
                    <a:cubicBezTo>
                      <a:pt x="575" y="39"/>
                      <a:pt x="575" y="39"/>
                      <a:pt x="575" y="39"/>
                    </a:cubicBezTo>
                    <a:cubicBezTo>
                      <a:pt x="607" y="71"/>
                      <a:pt x="623" y="113"/>
                      <a:pt x="623" y="155"/>
                    </a:cubicBezTo>
                    <a:cubicBezTo>
                      <a:pt x="623" y="197"/>
                      <a:pt x="607" y="239"/>
                      <a:pt x="575" y="271"/>
                    </a:cubicBezTo>
                    <a:cubicBezTo>
                      <a:pt x="566" y="279"/>
                      <a:pt x="566" y="293"/>
                      <a:pt x="575" y="302"/>
                    </a:cubicBezTo>
                    <a:cubicBezTo>
                      <a:pt x="579" y="306"/>
                      <a:pt x="585" y="308"/>
                      <a:pt x="591" y="308"/>
                    </a:cubicBezTo>
                    <a:cubicBezTo>
                      <a:pt x="596" y="308"/>
                      <a:pt x="602" y="306"/>
                      <a:pt x="606" y="302"/>
                    </a:cubicBezTo>
                    <a:cubicBezTo>
                      <a:pt x="647" y="261"/>
                      <a:pt x="667" y="208"/>
                      <a:pt x="667" y="155"/>
                    </a:cubicBezTo>
                    <a:cubicBezTo>
                      <a:pt x="667" y="102"/>
                      <a:pt x="647" y="49"/>
                      <a:pt x="606" y="8"/>
                    </a:cubicBezTo>
                    <a:close/>
                  </a:path>
                </a:pathLst>
              </a:custGeom>
              <a:solidFill>
                <a:srgbClr val="666666">
                  <a:lumMod val="75000"/>
                </a:srgbClr>
              </a:solidFill>
              <a:ln>
                <a:noFill/>
              </a:ln>
            </p:spPr>
            <p:txBody>
              <a:bodyPr lIns="27645" tIns="13822" rIns="27645" bIns="13822"/>
              <a:lstStyle/>
              <a:p>
                <a:pPr marL="0" marR="0" lvl="0" indent="0" defTabSz="914400" eaLnBrk="1" fontAlgn="ctr" latinLnBrk="0" hangingPunct="1">
                  <a:lnSpc>
                    <a:spcPct val="100000"/>
                  </a:lnSpc>
                  <a:spcBef>
                    <a:spcPct val="0"/>
                  </a:spcBef>
                  <a:spcAft>
                    <a:spcPct val="0"/>
                  </a:spcAft>
                  <a:buClrTx/>
                  <a:buSzTx/>
                  <a:buFontTx/>
                  <a:buNone/>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39" name="矩形 38"/>
          <p:cNvSpPr/>
          <p:nvPr/>
        </p:nvSpPr>
        <p:spPr bwMode="gray">
          <a:xfrm>
            <a:off x="1328897" y="4378186"/>
            <a:ext cx="2760503" cy="1384674"/>
          </a:xfrm>
          <a:prstGeom prst="rect">
            <a:avLst/>
          </a:prstGeom>
        </p:spPr>
        <p:txBody>
          <a:bodyPr wrap="square">
            <a:noAutofit/>
          </a:bodyPr>
          <a:lstStyle/>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lang="en-US" sz="1400" dirty="0">
                <a:solidFill>
                  <a:srgbClr val="1D1D1B"/>
                </a:solidFill>
                <a:latin typeface="Huawei Sans" panose="020C0503030203020204" pitchFamily="34" charset="0"/>
                <a:ea typeface="微软雅黑"/>
                <a:cs typeface="Arial" panose="020B0604020202020204" pitchFamily="34" charset="0"/>
              </a:rPr>
              <a:t>Anytime, anywhere access</a:t>
            </a:r>
            <a:endParaRPr kumimoji="1" lang="en-US" altLang="zh-CN" sz="1400" dirty="0">
              <a:solidFill>
                <a:srgbClr val="1D1D1B"/>
              </a:solidFill>
              <a:latin typeface="Huawei Sans" panose="020C0503030203020204" pitchFamily="34" charset="0"/>
              <a:ea typeface="微软雅黑"/>
              <a:cs typeface="Arial" panose="020B0604020202020204" pitchFamily="34" charset="0"/>
            </a:endParaRPr>
          </a:p>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lang="en-US" sz="1400" dirty="0">
                <a:solidFill>
                  <a:srgbClr val="1D1D1B"/>
                </a:solidFill>
                <a:latin typeface="Huawei Sans" panose="020C0503030203020204" pitchFamily="34" charset="0"/>
                <a:ea typeface="微软雅黑"/>
                <a:cs typeface="Arial" panose="020B0604020202020204" pitchFamily="34" charset="0"/>
              </a:rPr>
              <a:t>High-quality service support</a:t>
            </a:r>
            <a:endParaRPr kumimoji="1" lang="en-US" altLang="zh-CN" sz="1400" dirty="0">
              <a:solidFill>
                <a:srgbClr val="1D1D1B"/>
              </a:solidFill>
              <a:latin typeface="Huawei Sans" panose="020C0503030203020204" pitchFamily="34" charset="0"/>
              <a:ea typeface="微软雅黑"/>
              <a:cs typeface="Arial" panose="020B0604020202020204" pitchFamily="34" charset="0"/>
            </a:endParaRPr>
          </a:p>
        </p:txBody>
      </p:sp>
      <p:sp>
        <p:nvSpPr>
          <p:cNvPr id="40" name="矩形 39"/>
          <p:cNvSpPr/>
          <p:nvPr/>
        </p:nvSpPr>
        <p:spPr bwMode="gray">
          <a:xfrm>
            <a:off x="4619373" y="4378187"/>
            <a:ext cx="2606928" cy="1251682"/>
          </a:xfrm>
          <a:prstGeom prst="rect">
            <a:avLst/>
          </a:prstGeom>
        </p:spPr>
        <p:txBody>
          <a:bodyPr wrap="square">
            <a:noAutofit/>
          </a:bodyPr>
          <a:lstStyle/>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lang="en-US" sz="1400" dirty="0">
                <a:solidFill>
                  <a:srgbClr val="1D1D1B"/>
                </a:solidFill>
                <a:latin typeface="Huawei Sans" panose="020C0503030203020204" pitchFamily="34" charset="0"/>
                <a:ea typeface="微软雅黑"/>
                <a:cs typeface="Arial" panose="020B0604020202020204" pitchFamily="34" charset="0"/>
              </a:rPr>
              <a:t>Quick service deployment and adjustment</a:t>
            </a:r>
            <a:endParaRPr kumimoji="1" lang="en-US" altLang="zh-CN" sz="1400" dirty="0">
              <a:solidFill>
                <a:srgbClr val="1D1D1B"/>
              </a:solidFill>
              <a:latin typeface="Huawei Sans" panose="020C0503030203020204" pitchFamily="34" charset="0"/>
              <a:ea typeface="微软雅黑"/>
              <a:cs typeface="Arial" panose="020B0604020202020204" pitchFamily="34" charset="0"/>
            </a:endParaRPr>
          </a:p>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lang="en-US" sz="1400" dirty="0">
                <a:solidFill>
                  <a:srgbClr val="1D1D1B"/>
                </a:solidFill>
                <a:latin typeface="Huawei Sans" panose="020C0503030203020204" pitchFamily="34" charset="0"/>
                <a:ea typeface="微软雅黑"/>
                <a:cs typeface="Arial" panose="020B0604020202020204" pitchFamily="34" charset="0"/>
              </a:rPr>
              <a:t>Rapid rollout of value-added applications</a:t>
            </a:r>
            <a:endParaRPr kumimoji="1" lang="en-US" altLang="zh-CN" sz="1400" dirty="0">
              <a:solidFill>
                <a:srgbClr val="1D1D1B"/>
              </a:solidFill>
              <a:latin typeface="Huawei Sans" panose="020C0503030203020204" pitchFamily="34" charset="0"/>
              <a:ea typeface="微软雅黑"/>
              <a:cs typeface="Arial" panose="020B0604020202020204" pitchFamily="34" charset="0"/>
            </a:endParaRPr>
          </a:p>
        </p:txBody>
      </p:sp>
      <p:sp>
        <p:nvSpPr>
          <p:cNvPr id="41" name="矩形 40"/>
          <p:cNvSpPr/>
          <p:nvPr/>
        </p:nvSpPr>
        <p:spPr bwMode="gray">
          <a:xfrm>
            <a:off x="8168074" y="4378186"/>
            <a:ext cx="3154269" cy="1251682"/>
          </a:xfrm>
          <a:prstGeom prst="rect">
            <a:avLst/>
          </a:prstGeom>
        </p:spPr>
        <p:txBody>
          <a:bodyPr wrap="square">
            <a:noAutofit/>
          </a:bodyPr>
          <a:lstStyle/>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lang="en-US" sz="1400" dirty="0">
                <a:solidFill>
                  <a:srgbClr val="1D1D1B"/>
                </a:solidFill>
                <a:latin typeface="Huawei Sans" panose="020C0503030203020204" pitchFamily="34" charset="0"/>
                <a:cs typeface="Arial" panose="020B0604020202020204" pitchFamily="34" charset="0"/>
              </a:rPr>
              <a:t>Automated fault identification and predicti</a:t>
            </a:r>
            <a:r>
              <a:rPr lang="en-US" altLang="zh-CN" sz="1400" dirty="0">
                <a:solidFill>
                  <a:srgbClr val="1D1D1B"/>
                </a:solidFill>
                <a:latin typeface="Huawei Sans" panose="020C0503030203020204" pitchFamily="34" charset="0"/>
                <a:cs typeface="Arial" panose="020B0604020202020204" pitchFamily="34" charset="0"/>
              </a:rPr>
              <a:t>ve </a:t>
            </a:r>
            <a:r>
              <a:rPr lang="en-US" sz="1400" dirty="0">
                <a:solidFill>
                  <a:srgbClr val="1D1D1B"/>
                </a:solidFill>
                <a:latin typeface="Huawei Sans" panose="020C0503030203020204" pitchFamily="34" charset="0"/>
                <a:cs typeface="Arial" panose="020B0604020202020204" pitchFamily="34" charset="0"/>
              </a:rPr>
              <a:t>optimization</a:t>
            </a:r>
          </a:p>
          <a:p>
            <a:pPr marL="285693" indent="-285693" defTabSz="1219028" fontAlgn="ctr">
              <a:lnSpc>
                <a:spcPct val="150000"/>
              </a:lnSpc>
              <a:spcBef>
                <a:spcPct val="0"/>
              </a:spcBef>
              <a:spcAft>
                <a:spcPct val="0"/>
              </a:spcAft>
              <a:buClr>
                <a:prstClr val="black"/>
              </a:buClr>
              <a:buFont typeface="Arial" panose="020B0604020202020204" pitchFamily="34" charset="0"/>
              <a:buChar char="•"/>
            </a:pPr>
            <a:r>
              <a:rPr kumimoji="1" lang="en-US" altLang="zh-CN" sz="1400" dirty="0">
                <a:solidFill>
                  <a:srgbClr val="1D1D1B"/>
                </a:solidFill>
                <a:latin typeface="Huawei Sans" panose="020C0503030203020204" pitchFamily="34" charset="0"/>
                <a:cs typeface="Arial" panose="020B0604020202020204" pitchFamily="34" charset="0"/>
              </a:rPr>
              <a:t>Precise threat disposal and proactive threat defense</a:t>
            </a:r>
          </a:p>
        </p:txBody>
      </p:sp>
    </p:spTree>
    <p:extLst>
      <p:ext uri="{BB962C8B-B14F-4D97-AF65-F5344CB8AC3E}">
        <p14:creationId xmlns:p14="http://schemas.microsoft.com/office/powerpoint/2010/main" val="233676555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custDataLst>
              <p:tags r:id="rId1"/>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Challenges Faced by Campus Network O&amp;M</a:t>
            </a:r>
          </a:p>
        </p:txBody>
      </p:sp>
      <p:sp>
        <p:nvSpPr>
          <p:cNvPr id="6" name="椭圆 12"/>
          <p:cNvSpPr/>
          <p:nvPr>
            <p:custDataLst>
              <p:tags r:id="rId2"/>
            </p:custDataLst>
          </p:nvPr>
        </p:nvSpPr>
        <p:spPr bwMode="gray">
          <a:xfrm>
            <a:off x="1264773" y="1795301"/>
            <a:ext cx="2159157" cy="2159157"/>
          </a:xfrm>
          <a:prstGeom prst="ellipse">
            <a:avLst/>
          </a:prstGeom>
          <a:noFill/>
          <a:ln w="25400" cap="flat">
            <a:solidFill>
              <a:srgbClr val="00B0F0"/>
            </a:solidFill>
            <a:prstDash val="solid"/>
            <a:round/>
          </a:ln>
          <a:effectLst/>
        </p:spPr>
        <p:txBody>
          <a:bodyPr wrap="square" lIns="15960" tIns="15960" rIns="15960" bIns="15960" numCol="1" anchor="ctr">
            <a:noAutofit/>
          </a:bodyPr>
          <a:lstStyle/>
          <a:p>
            <a:pPr algn="ctr" defTabSz="1032244" fontAlgn="ctr" hangingPunct="0">
              <a:defRPr sz="1000" b="0">
                <a:latin typeface="Microsoft YaHei"/>
                <a:ea typeface="Microsoft YaHei"/>
                <a:cs typeface="Microsoft YaHei"/>
                <a:sym typeface="Microsoft YaHei"/>
              </a:defRPr>
            </a:pPr>
            <a:endParaRPr lang="en-US" sz="400"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 name="矩形 18"/>
          <p:cNvSpPr txBox="1"/>
          <p:nvPr>
            <p:custDataLst>
              <p:tags r:id="rId3"/>
            </p:custDataLst>
          </p:nvPr>
        </p:nvSpPr>
        <p:spPr bwMode="gray">
          <a:xfrm>
            <a:off x="1530677" y="3165385"/>
            <a:ext cx="1748932" cy="586230"/>
          </a:xfrm>
          <a:prstGeom prst="rect">
            <a:avLst/>
          </a:prstGeom>
          <a:noFill/>
          <a:ln w="12700" cap="flat">
            <a:noFill/>
            <a:miter lim="400000"/>
          </a:ln>
          <a:effectLst/>
          <a:extLst>
            <a:ext uri="{C572A759-6A51-4108-AA02-DFA0A04FC94B}">
              <ma14:wrappingTextBoxFlag xmlns:p14="http://schemas.microsoft.com/office/powerpoint/2010/main" xmlns:p15="http://schemas.microsoft.com/office/powerpoint/2012/main" xmlns:p159="http://schemas.microsoft.com/office/powerpoint/2015/09/main" xmlns:ma14="http://schemas.microsoft.com/office/mac/drawingml/2011/main" xmlns:a14="http://schemas.microsoft.com/office/drawing/2010/main" xmlns:m="http://schemas.openxmlformats.org/officeDocument/2006/math" xmlns="" val="1"/>
            </a:ext>
          </a:extLst>
        </p:spPr>
        <p:txBody>
          <a:bodyPr wrap="square" lIns="15960" tIns="15960" rIns="15960" bIns="15960" numCol="1" anchor="t">
            <a:spAutoFit/>
          </a:bodyPr>
          <a:lstStyle>
            <a:defPPr>
              <a:defRPr lang="en-US"/>
            </a:defPPr>
            <a:lvl1pPr algn="ctr" defTabSz="2065314" hangingPunct="0">
              <a:defRPr sz="1999" b="0" kern="0">
                <a:solidFill>
                  <a:srgbClr val="666666">
                    <a:lumMod val="75000"/>
                  </a:srgbClr>
                </a:solidFill>
                <a:cs typeface="+mn-ea"/>
              </a:defRPr>
            </a:lvl1pPr>
          </a:lstStyle>
          <a:p>
            <a:pPr fontAlgn="ctr"/>
            <a:r>
              <a:rPr lang="en-US" altLang="zh-CN" sz="1800" dirty="0">
                <a:latin typeface="Huawei Sans" panose="020C0503030203020204" pitchFamily="34" charset="0"/>
                <a:ea typeface="方正兰亭黑简体" panose="02000000000000000000" pitchFamily="2" charset="-122"/>
                <a:sym typeface="Huawei Sans" panose="020C0503030203020204" pitchFamily="34" charset="0"/>
              </a:rPr>
              <a:t>Precise detection</a:t>
            </a:r>
          </a:p>
        </p:txBody>
      </p:sp>
      <p:sp>
        <p:nvSpPr>
          <p:cNvPr id="8" name="椭圆 12"/>
          <p:cNvSpPr/>
          <p:nvPr>
            <p:custDataLst>
              <p:tags r:id="rId4"/>
            </p:custDataLst>
          </p:nvPr>
        </p:nvSpPr>
        <p:spPr bwMode="gray">
          <a:xfrm>
            <a:off x="8540936" y="1795301"/>
            <a:ext cx="2159157" cy="2159157"/>
          </a:xfrm>
          <a:prstGeom prst="ellipse">
            <a:avLst/>
          </a:prstGeom>
          <a:noFill/>
          <a:ln w="25400" cap="flat">
            <a:solidFill>
              <a:srgbClr val="00B0F0"/>
            </a:solidFill>
            <a:prstDash val="solid"/>
            <a:round/>
          </a:ln>
          <a:effectLst/>
        </p:spPr>
        <p:txBody>
          <a:bodyPr wrap="square" lIns="15960" tIns="15960" rIns="15960" bIns="15960" numCol="1" anchor="ctr">
            <a:noAutofit/>
          </a:bodyPr>
          <a:lstStyle/>
          <a:p>
            <a:pPr algn="ctr" defTabSz="1032244" fontAlgn="ctr" hangingPunct="0">
              <a:defRPr sz="1000" b="0">
                <a:latin typeface="Microsoft YaHei"/>
                <a:ea typeface="Microsoft YaHei"/>
                <a:cs typeface="Microsoft YaHei"/>
                <a:sym typeface="Microsoft YaHei"/>
              </a:defRPr>
            </a:pPr>
            <a:endParaRPr lang="en-US" sz="400"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 name="矩形 5"/>
          <p:cNvSpPr txBox="1"/>
          <p:nvPr>
            <p:custDataLst>
              <p:tags r:id="rId5"/>
            </p:custDataLst>
          </p:nvPr>
        </p:nvSpPr>
        <p:spPr bwMode="gray">
          <a:xfrm>
            <a:off x="8712201" y="3165385"/>
            <a:ext cx="1841500" cy="586230"/>
          </a:xfrm>
          <a:prstGeom prst="rect">
            <a:avLst/>
          </a:prstGeom>
          <a:noFill/>
          <a:ln w="12700" cap="flat">
            <a:noFill/>
            <a:miter lim="400000"/>
          </a:ln>
          <a:effectLst/>
          <a:extLst>
            <a:ext uri="{C572A759-6A51-4108-AA02-DFA0A04FC94B}">
              <ma14:wrappingTextBoxFlag xmlns:p14="http://schemas.microsoft.com/office/powerpoint/2010/main" xmlns:p15="http://schemas.microsoft.com/office/powerpoint/2012/main" xmlns:p159="http://schemas.microsoft.com/office/powerpoint/2015/09/main" xmlns:ma14="http://schemas.microsoft.com/office/mac/drawingml/2011/main" xmlns:a14="http://schemas.microsoft.com/office/drawing/2010/main" xmlns:m="http://schemas.openxmlformats.org/officeDocument/2006/math" xmlns="" val="1"/>
            </a:ext>
          </a:extLst>
        </p:spPr>
        <p:txBody>
          <a:bodyPr wrap="square" lIns="15960" tIns="15960" rIns="15960" bIns="15960" numCol="1" anchor="t">
            <a:spAutoFit/>
          </a:bodyPr>
          <a:lstStyle>
            <a:lvl1pPr defTabSz="2065314">
              <a:defRPr b="0">
                <a:latin typeface="Microsoft YaHei"/>
                <a:ea typeface="Microsoft YaHei"/>
                <a:cs typeface="Microsoft YaHei"/>
                <a:sym typeface="Microsoft YaHei"/>
              </a:defRPr>
            </a:lvl1pPr>
          </a:lstStyle>
          <a:p>
            <a:pPr algn="ctr" fontAlgn="ctr" hangingPunct="0"/>
            <a:r>
              <a:rPr lang="en-US" altLang="zh-CN"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rPr>
              <a:t>Issue identification</a:t>
            </a:r>
            <a:endParaRPr lang="en-US"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0" name="资源 53@4x.png" descr="资源 53@4x.png"/>
          <p:cNvPicPr>
            <a:picLocks noChangeAspect="1"/>
          </p:cNvPicPr>
          <p:nvPr>
            <p:custDataLst>
              <p:tags r:id="rId6"/>
            </p:custDataLst>
          </p:nvPr>
        </p:nvPicPr>
        <p:blipFill>
          <a:blip r:embed="rId16">
            <a:clrChange>
              <a:clrFrom>
                <a:srgbClr val="000000">
                  <a:alpha val="0"/>
                </a:srgbClr>
              </a:clrFrom>
              <a:clrTo>
                <a:srgbClr val="000000">
                  <a:alpha val="0"/>
                </a:srgbClr>
              </a:clrTo>
            </a:clrChange>
            <a:extLst>
              <a:ext uri="{28A0092B-C50C-407E-A947-70E740481C1C}">
                <a14:useLocalDpi xmlns:a14="http://schemas.microsoft.com/office/drawing/2010/main"/>
              </a:ext>
            </a:extLst>
          </a:blip>
          <a:stretch>
            <a:fillRect/>
          </a:stretch>
        </p:blipFill>
        <p:spPr bwMode="gray">
          <a:xfrm>
            <a:off x="5572476" y="2169995"/>
            <a:ext cx="802960" cy="826337"/>
          </a:xfrm>
          <a:prstGeom prst="rect">
            <a:avLst/>
          </a:prstGeom>
          <a:ln w="12700" cap="flat">
            <a:noFill/>
            <a:miter lim="400000"/>
          </a:ln>
          <a:effectLst/>
        </p:spPr>
      </p:pic>
      <p:pic>
        <p:nvPicPr>
          <p:cNvPr id="11" name="资源 52@4x.png" descr="资源 52@4x.png"/>
          <p:cNvPicPr>
            <a:picLocks noChangeAspect="1"/>
          </p:cNvPicPr>
          <p:nvPr>
            <p:custDataLst>
              <p:tags r:id="rId7"/>
            </p:custDataLst>
          </p:nvPr>
        </p:nvPicPr>
        <p:blipFill>
          <a:blip r:embed="rId17">
            <a:extLst>
              <a:ext uri="{28A0092B-C50C-407E-A947-70E740481C1C}">
                <a14:useLocalDpi xmlns:a14="http://schemas.microsoft.com/office/drawing/2010/main"/>
              </a:ext>
            </a:extLst>
          </a:blip>
          <a:stretch>
            <a:fillRect/>
          </a:stretch>
        </p:blipFill>
        <p:spPr bwMode="gray">
          <a:xfrm>
            <a:off x="9091641" y="2202139"/>
            <a:ext cx="1086776" cy="690543"/>
          </a:xfrm>
          <a:prstGeom prst="rect">
            <a:avLst/>
          </a:prstGeom>
          <a:ln w="12700" cap="flat">
            <a:noFill/>
            <a:miter lim="400000"/>
          </a:ln>
          <a:effectLst/>
        </p:spPr>
      </p:pic>
      <p:sp>
        <p:nvSpPr>
          <p:cNvPr id="12" name="椭圆 11"/>
          <p:cNvSpPr/>
          <p:nvPr>
            <p:custDataLst>
              <p:tags r:id="rId8"/>
            </p:custDataLst>
          </p:nvPr>
        </p:nvSpPr>
        <p:spPr bwMode="gray">
          <a:xfrm>
            <a:off x="4894378" y="1795301"/>
            <a:ext cx="2159157" cy="2159157"/>
          </a:xfrm>
          <a:prstGeom prst="ellipse">
            <a:avLst/>
          </a:prstGeom>
          <a:noFill/>
          <a:ln w="25400" cap="flat">
            <a:solidFill>
              <a:srgbClr val="00B0F0"/>
            </a:solidFill>
            <a:prstDash val="solid"/>
            <a:round/>
          </a:ln>
          <a:effectLst/>
        </p:spPr>
        <p:txBody>
          <a:bodyPr wrap="square" lIns="15960" tIns="15960" rIns="15960" bIns="15960" numCol="1" anchor="ctr">
            <a:noAutofit/>
          </a:bodyPr>
          <a:lstStyle/>
          <a:p>
            <a:pPr algn="ctr" defTabSz="1032244" fontAlgn="ctr" hangingPunct="0">
              <a:defRPr sz="1000" b="0">
                <a:latin typeface="Microsoft YaHei"/>
                <a:ea typeface="Microsoft YaHei"/>
                <a:cs typeface="Microsoft YaHei"/>
                <a:sym typeface="Microsoft YaHei"/>
              </a:defRPr>
            </a:pPr>
            <a:endParaRPr lang="en-US" sz="400"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 name="矩形 14"/>
          <p:cNvSpPr txBox="1"/>
          <p:nvPr>
            <p:custDataLst>
              <p:tags r:id="rId9"/>
            </p:custDataLst>
          </p:nvPr>
        </p:nvSpPr>
        <p:spPr bwMode="gray">
          <a:xfrm>
            <a:off x="4902199" y="3165385"/>
            <a:ext cx="2193155" cy="586230"/>
          </a:xfrm>
          <a:prstGeom prst="rect">
            <a:avLst/>
          </a:prstGeom>
          <a:noFill/>
          <a:ln w="12700" cap="flat">
            <a:noFill/>
            <a:miter lim="400000"/>
          </a:ln>
          <a:effectLst/>
          <a:extLst>
            <a:ext uri="{C572A759-6A51-4108-AA02-DFA0A04FC94B}">
              <ma14:wrappingTextBoxFlag xmlns:p14="http://schemas.microsoft.com/office/powerpoint/2010/main" xmlns:p15="http://schemas.microsoft.com/office/powerpoint/2012/main" xmlns:p159="http://schemas.microsoft.com/office/powerpoint/2015/09/main" xmlns:ma14="http://schemas.microsoft.com/office/mac/drawingml/2011/main" xmlns:a14="http://schemas.microsoft.com/office/drawing/2010/main" xmlns:m="http://schemas.openxmlformats.org/officeDocument/2006/math" xmlns="" val="1"/>
            </a:ext>
          </a:extLst>
        </p:spPr>
        <p:txBody>
          <a:bodyPr wrap="square" lIns="15960" tIns="15960" rIns="15960" bIns="15960" numCol="1" anchor="t">
            <a:spAutoFit/>
          </a:bodyPr>
          <a:lstStyle>
            <a:lvl1pPr defTabSz="2065314">
              <a:defRPr b="0">
                <a:latin typeface="Microsoft YaHei"/>
                <a:ea typeface="Microsoft YaHei"/>
                <a:cs typeface="Microsoft YaHei"/>
                <a:sym typeface="Microsoft YaHei"/>
              </a:defRPr>
            </a:lvl1pPr>
          </a:lstStyle>
          <a:p>
            <a:pPr algn="ctr" fontAlgn="ctr" hangingPunct="0"/>
            <a:r>
              <a:rPr lang="en-US" altLang="zh-CN"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rPr>
              <a:t>Experience awareness</a:t>
            </a:r>
            <a:endParaRPr lang="en-US" kern="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4" name="资源 51@4x.png" descr="资源 51@4x.png"/>
          <p:cNvPicPr>
            <a:picLocks noChangeAspect="1"/>
          </p:cNvPicPr>
          <p:nvPr>
            <p:custDataLst>
              <p:tags r:id="rId10"/>
            </p:custDataLst>
          </p:nvPr>
        </p:nvPicPr>
        <p:blipFill>
          <a:blip r:embed="rId18">
            <a:duotone>
              <a:prstClr val="black"/>
              <a:schemeClr val="tx1">
                <a:tint val="45000"/>
                <a:satMod val="400000"/>
              </a:schemeClr>
            </a:duotone>
            <a:extLst>
              <a:ext uri="{28A0092B-C50C-407E-A947-70E740481C1C}">
                <a14:useLocalDpi xmlns:a14="http://schemas.microsoft.com/office/drawing/2010/main"/>
              </a:ext>
            </a:extLst>
          </a:blip>
          <a:stretch>
            <a:fillRect/>
          </a:stretch>
        </p:blipFill>
        <p:spPr bwMode="gray">
          <a:xfrm>
            <a:off x="1941567" y="2134242"/>
            <a:ext cx="805569" cy="826336"/>
          </a:xfrm>
          <a:prstGeom prst="rect">
            <a:avLst/>
          </a:prstGeom>
          <a:ln w="12700" cap="flat">
            <a:noFill/>
            <a:miter lim="400000"/>
          </a:ln>
          <a:effectLst/>
        </p:spPr>
      </p:pic>
      <p:sp>
        <p:nvSpPr>
          <p:cNvPr id="16" name="矩形 15"/>
          <p:cNvSpPr/>
          <p:nvPr>
            <p:custDataLst>
              <p:tags r:id="rId11"/>
            </p:custDataLst>
          </p:nvPr>
        </p:nvSpPr>
        <p:spPr bwMode="gray">
          <a:xfrm>
            <a:off x="8253017" y="4316527"/>
            <a:ext cx="2797381" cy="1477328"/>
          </a:xfrm>
          <a:prstGeom prst="rect">
            <a:avLst/>
          </a:prstGeom>
        </p:spPr>
        <p:txBody>
          <a:bodyPr wrap="square">
            <a:spAutoFit/>
          </a:bodyPr>
          <a:lstStyle/>
          <a:p>
            <a:pPr fontAlgn="ctr">
              <a:lnSpc>
                <a:spcPct val="150000"/>
              </a:lnSpc>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Traditional O&amp;M cannot identify network issues until users make complaints. </a:t>
            </a:r>
            <a:r>
              <a:rPr lang="en-US" altLang="zh-CN" sz="12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It is impossible to proactively identify and analyze issues.</a:t>
            </a:r>
          </a:p>
        </p:txBody>
      </p:sp>
      <p:sp>
        <p:nvSpPr>
          <p:cNvPr id="17" name="矩形 16"/>
          <p:cNvSpPr/>
          <p:nvPr>
            <p:custDataLst>
              <p:tags r:id="rId12"/>
            </p:custDataLst>
          </p:nvPr>
        </p:nvSpPr>
        <p:spPr bwMode="gray">
          <a:xfrm>
            <a:off x="968270" y="4324513"/>
            <a:ext cx="2754915" cy="1477328"/>
          </a:xfrm>
          <a:prstGeom prst="rect">
            <a:avLst/>
          </a:prstGeom>
        </p:spPr>
        <p:txBody>
          <a:bodyPr wrap="square">
            <a:spAutoFit/>
          </a:bodyPr>
          <a:lstStyle/>
          <a:p>
            <a:pPr fontAlgn="ctr">
              <a:lnSpc>
                <a:spcPct val="150000"/>
              </a:lnSpc>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Traditional O&amp;M is based on SNMP, which collects data in minutes. Once a fault occurs, </a:t>
            </a:r>
            <a:r>
              <a:rPr lang="en-US" altLang="zh-CN" sz="12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it is impossible to obtain data of the fault occurrence time in real time.</a:t>
            </a:r>
          </a:p>
        </p:txBody>
      </p:sp>
      <p:sp>
        <p:nvSpPr>
          <p:cNvPr id="19" name="矩形 18"/>
          <p:cNvSpPr/>
          <p:nvPr>
            <p:custDataLst>
              <p:tags r:id="rId13"/>
            </p:custDataLst>
          </p:nvPr>
        </p:nvSpPr>
        <p:spPr bwMode="gray">
          <a:xfrm>
            <a:off x="4579893" y="4293399"/>
            <a:ext cx="2938507" cy="1477328"/>
          </a:xfrm>
          <a:prstGeom prst="rect">
            <a:avLst/>
          </a:prstGeom>
        </p:spPr>
        <p:txBody>
          <a:bodyPr wrap="square">
            <a:spAutoFit/>
          </a:bodyPr>
          <a:lstStyle/>
          <a:p>
            <a:pPr fontAlgn="ctr">
              <a:lnSpc>
                <a:spcPct val="150000"/>
              </a:lnSpc>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Traditional O&amp;M monitors device indicators only. Although indicators may be normal, user experience is poor. </a:t>
            </a:r>
            <a:r>
              <a:rPr lang="en-US" altLang="zh-CN" sz="12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There is no user and network correlation analysis.</a:t>
            </a:r>
          </a:p>
        </p:txBody>
      </p:sp>
    </p:spTree>
    <p:extLst>
      <p:ext uri="{BB962C8B-B14F-4D97-AF65-F5344CB8AC3E}">
        <p14:creationId xmlns:p14="http://schemas.microsoft.com/office/powerpoint/2010/main" val="342006086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ctrTitle" sz="quarter"/>
          </p:nvPr>
        </p:nvSpPr>
        <p:spPr bwMode="gray"/>
        <p:txBody>
          <a:bodyPr/>
          <a:lstStyle/>
          <a:p>
            <a:r>
              <a:rPr lang="en-US" altLang="zh-CN" dirty="0">
                <a:latin typeface="Huawei Sans" panose="020C0503030203020204" pitchFamily="34" charset="0"/>
                <a:ea typeface="方正兰亭黑简体" panose="02000000000000000000" pitchFamily="2" charset="-122"/>
                <a:sym typeface="Huawei Sans" panose="020C0503030203020204" pitchFamily="34" charset="0"/>
              </a:rPr>
              <a:t>Introduction to Enterprise Datacom Solutions</a:t>
            </a:r>
          </a:p>
        </p:txBody>
      </p:sp>
      <p:sp>
        <p:nvSpPr>
          <p:cNvPr id="2" name="Text Placeholder 1">
            <a:extLst>
              <a:ext uri="{FF2B5EF4-FFF2-40B4-BE49-F238E27FC236}">
                <a16:creationId xmlns:a16="http://schemas.microsoft.com/office/drawing/2014/main" id="{64CD1557-E878-437A-9DDB-A8E678D4E943}"/>
              </a:ext>
            </a:extLst>
          </p:cNvPr>
          <p:cNvSpPr>
            <a:spLocks noGrp="1"/>
          </p:cNvSpPr>
          <p:nvPr>
            <p:ph type="body" sz="quarter" idx="10"/>
          </p:nvPr>
        </p:nvSpPr>
        <p:spPr bwMode="gray"/>
        <p:txBody>
          <a:bodyPr/>
          <a:lstStyle/>
          <a:p>
            <a:endParaRPr lang="en-US"/>
          </a:p>
        </p:txBody>
      </p:sp>
    </p:spTree>
    <p:extLst>
      <p:ext uri="{BB962C8B-B14F-4D97-AF65-F5344CB8AC3E}">
        <p14:creationId xmlns:p14="http://schemas.microsoft.com/office/powerpoint/2010/main" val="16811150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p:txBody>
          <a:bodyPr anchor="ctr"/>
          <a:lstStyle/>
          <a:p>
            <a:pPr fontAlgn="ctr"/>
            <a:r>
              <a:rPr lang="en-US" altLang="zh-CN" sz="3200" dirty="0">
                <a:latin typeface="Huawei Sans" panose="020C0503030203020204" pitchFamily="34" charset="0"/>
                <a:ea typeface="方正兰亭黑简体" panose="02000000000000000000" pitchFamily="2" charset="-122"/>
                <a:sym typeface="Huawei Sans" panose="020C0503030203020204" pitchFamily="34" charset="0"/>
              </a:rPr>
              <a:t>Huawei One-Stop Autonomous Driving Solution (</a:t>
            </a:r>
            <a:r>
              <a:rPr lang="en-US" altLang="zh-CN" sz="3200" dirty="0" err="1">
                <a:latin typeface="Huawei Sans" panose="020C0503030203020204" pitchFamily="34" charset="0"/>
                <a:ea typeface="方正兰亭黑简体" panose="02000000000000000000" pitchFamily="2" charset="-122"/>
                <a:sym typeface="Huawei Sans" panose="020C0503030203020204" pitchFamily="34" charset="0"/>
              </a:rPr>
              <a:t>CloudCampus</a:t>
            </a:r>
            <a:r>
              <a:rPr lang="en-US" altLang="zh-CN" sz="3200" dirty="0">
                <a:latin typeface="Huawei Sans" panose="020C0503030203020204" pitchFamily="34" charset="0"/>
                <a:ea typeface="方正兰亭黑简体" panose="02000000000000000000" pitchFamily="2" charset="-122"/>
                <a:sym typeface="Huawei Sans" panose="020C0503030203020204" pitchFamily="34" charset="0"/>
              </a:rPr>
              <a:t>) for Campus Networks</a:t>
            </a:r>
          </a:p>
        </p:txBody>
      </p:sp>
      <p:grpSp>
        <p:nvGrpSpPr>
          <p:cNvPr id="201" name="Group 165"/>
          <p:cNvGrpSpPr/>
          <p:nvPr/>
        </p:nvGrpSpPr>
        <p:grpSpPr bwMode="gray">
          <a:xfrm>
            <a:off x="2939869" y="4002734"/>
            <a:ext cx="1307763" cy="340548"/>
            <a:chOff x="-1233037" y="914446"/>
            <a:chExt cx="4919386" cy="778776"/>
          </a:xfrm>
        </p:grpSpPr>
        <p:cxnSp>
          <p:nvCxnSpPr>
            <p:cNvPr id="202" name="Straight Connector 166"/>
            <p:cNvCxnSpPr/>
            <p:nvPr/>
          </p:nvCxnSpPr>
          <p:spPr bwMode="gray">
            <a:xfrm flipH="1" flipV="1">
              <a:off x="-1233037" y="914446"/>
              <a:ext cx="786912" cy="778776"/>
            </a:xfrm>
            <a:prstGeom prst="line">
              <a:avLst/>
            </a:prstGeom>
            <a:noFill/>
            <a:ln w="6350" cap="flat" cmpd="sng" algn="ctr">
              <a:solidFill>
                <a:srgbClr val="5B9BD5"/>
              </a:solidFill>
              <a:prstDash val="solid"/>
              <a:miter lim="800000"/>
            </a:ln>
            <a:effectLst/>
          </p:spPr>
        </p:cxnSp>
        <p:cxnSp>
          <p:nvCxnSpPr>
            <p:cNvPr id="203" name="Straight Connector 167"/>
            <p:cNvCxnSpPr/>
            <p:nvPr/>
          </p:nvCxnSpPr>
          <p:spPr bwMode="gray">
            <a:xfrm flipV="1">
              <a:off x="2899439" y="914446"/>
              <a:ext cx="786910" cy="778776"/>
            </a:xfrm>
            <a:prstGeom prst="line">
              <a:avLst/>
            </a:prstGeom>
            <a:noFill/>
            <a:ln w="6350" cap="flat" cmpd="sng" algn="ctr">
              <a:solidFill>
                <a:srgbClr val="5B9BD5"/>
              </a:solidFill>
              <a:prstDash val="solid"/>
              <a:miter lim="800000"/>
            </a:ln>
            <a:effectLst/>
          </p:spPr>
        </p:cxnSp>
      </p:grpSp>
      <p:cxnSp>
        <p:nvCxnSpPr>
          <p:cNvPr id="204" name="直接连接符 203"/>
          <p:cNvCxnSpPr/>
          <p:nvPr/>
        </p:nvCxnSpPr>
        <p:spPr bwMode="gray">
          <a:xfrm>
            <a:off x="4283982" y="4013426"/>
            <a:ext cx="939031" cy="0"/>
          </a:xfrm>
          <a:prstGeom prst="line">
            <a:avLst/>
          </a:prstGeom>
          <a:noFill/>
          <a:ln w="6350" cap="flat" cmpd="sng" algn="ctr">
            <a:solidFill>
              <a:srgbClr val="5B9BD5"/>
            </a:solidFill>
            <a:prstDash val="solid"/>
            <a:miter lim="800000"/>
          </a:ln>
          <a:effectLst/>
        </p:spPr>
      </p:cxnSp>
      <p:grpSp>
        <p:nvGrpSpPr>
          <p:cNvPr id="205" name="Group 165"/>
          <p:cNvGrpSpPr/>
          <p:nvPr/>
        </p:nvGrpSpPr>
        <p:grpSpPr bwMode="gray">
          <a:xfrm rot="10800000">
            <a:off x="4988582" y="4045511"/>
            <a:ext cx="523792" cy="340548"/>
            <a:chOff x="-1233037" y="914446"/>
            <a:chExt cx="1573823" cy="778776"/>
          </a:xfrm>
        </p:grpSpPr>
        <p:cxnSp>
          <p:nvCxnSpPr>
            <p:cNvPr id="206" name="Straight Connector 166"/>
            <p:cNvCxnSpPr/>
            <p:nvPr/>
          </p:nvCxnSpPr>
          <p:spPr bwMode="gray">
            <a:xfrm flipH="1" flipV="1">
              <a:off x="-1233037" y="914446"/>
              <a:ext cx="786912" cy="778776"/>
            </a:xfrm>
            <a:prstGeom prst="line">
              <a:avLst/>
            </a:prstGeom>
            <a:noFill/>
            <a:ln w="6350" cap="flat" cmpd="sng" algn="ctr">
              <a:solidFill>
                <a:srgbClr val="5B9BD5"/>
              </a:solidFill>
              <a:prstDash val="solid"/>
              <a:miter lim="800000"/>
            </a:ln>
            <a:effectLst/>
          </p:spPr>
        </p:cxnSp>
        <p:cxnSp>
          <p:nvCxnSpPr>
            <p:cNvPr id="207" name="Straight Connector 167"/>
            <p:cNvCxnSpPr/>
            <p:nvPr/>
          </p:nvCxnSpPr>
          <p:spPr bwMode="gray">
            <a:xfrm flipV="1">
              <a:off x="-446125" y="914446"/>
              <a:ext cx="786911" cy="778776"/>
            </a:xfrm>
            <a:prstGeom prst="line">
              <a:avLst/>
            </a:prstGeom>
            <a:noFill/>
            <a:ln w="6350" cap="flat" cmpd="sng" algn="ctr">
              <a:solidFill>
                <a:srgbClr val="5B9BD5"/>
              </a:solidFill>
              <a:prstDash val="solid"/>
              <a:miter lim="800000"/>
            </a:ln>
            <a:effectLst/>
          </p:spPr>
        </p:cxnSp>
      </p:grpSp>
      <p:sp>
        <p:nvSpPr>
          <p:cNvPr id="208" name="圆角矩形 207"/>
          <p:cNvSpPr/>
          <p:nvPr/>
        </p:nvSpPr>
        <p:spPr bwMode="gray">
          <a:xfrm>
            <a:off x="479694" y="3558763"/>
            <a:ext cx="2415207" cy="1555769"/>
          </a:xfrm>
          <a:prstGeom prst="roundRect">
            <a:avLst>
              <a:gd name="adj" fmla="val 1973"/>
            </a:avLst>
          </a:prstGeom>
          <a:noFill/>
          <a:ln w="12700" cap="flat" cmpd="sng" algn="ctr">
            <a:solidFill>
              <a:sysClr val="window" lastClr="FFFFFF">
                <a:lumMod val="75000"/>
              </a:sysClr>
            </a:soli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cxnSp>
        <p:nvCxnSpPr>
          <p:cNvPr id="209" name="直接连接符 208"/>
          <p:cNvCxnSpPr/>
          <p:nvPr/>
        </p:nvCxnSpPr>
        <p:spPr bwMode="gray">
          <a:xfrm flipH="1" flipV="1">
            <a:off x="1299785" y="3730306"/>
            <a:ext cx="0" cy="220134"/>
          </a:xfrm>
          <a:prstGeom prst="line">
            <a:avLst/>
          </a:prstGeom>
          <a:noFill/>
          <a:ln w="6350" cap="flat" cmpd="sng" algn="ctr">
            <a:solidFill>
              <a:srgbClr val="5B9BD5"/>
            </a:solidFill>
            <a:prstDash val="solid"/>
            <a:miter lim="800000"/>
          </a:ln>
          <a:effectLst/>
        </p:spPr>
      </p:cxnSp>
      <p:cxnSp>
        <p:nvCxnSpPr>
          <p:cNvPr id="210" name="直接连接符 209"/>
          <p:cNvCxnSpPr/>
          <p:nvPr/>
        </p:nvCxnSpPr>
        <p:spPr bwMode="gray">
          <a:xfrm flipH="1" flipV="1">
            <a:off x="1852849" y="3730306"/>
            <a:ext cx="0" cy="220134"/>
          </a:xfrm>
          <a:prstGeom prst="line">
            <a:avLst/>
          </a:prstGeom>
          <a:noFill/>
          <a:ln w="6350" cap="flat" cmpd="sng" algn="ctr">
            <a:solidFill>
              <a:srgbClr val="5B9BD5"/>
            </a:solidFill>
            <a:prstDash val="solid"/>
            <a:miter lim="800000"/>
          </a:ln>
          <a:effectLst/>
        </p:spPr>
      </p:cxnSp>
      <p:cxnSp>
        <p:nvCxnSpPr>
          <p:cNvPr id="211" name="直接连接符 210"/>
          <p:cNvCxnSpPr>
            <a:stCxn id="251" idx="0"/>
            <a:endCxn id="255" idx="2"/>
          </p:cNvCxnSpPr>
          <p:nvPr/>
        </p:nvCxnSpPr>
        <p:spPr bwMode="gray">
          <a:xfrm flipH="1" flipV="1">
            <a:off x="754242" y="4558131"/>
            <a:ext cx="0" cy="292392"/>
          </a:xfrm>
          <a:prstGeom prst="line">
            <a:avLst/>
          </a:prstGeom>
          <a:noFill/>
          <a:ln w="6350" cap="flat" cmpd="sng" algn="ctr">
            <a:solidFill>
              <a:srgbClr val="5B9BD5"/>
            </a:solidFill>
            <a:prstDash val="solid"/>
            <a:miter lim="800000"/>
          </a:ln>
          <a:effectLst/>
        </p:spPr>
      </p:cxnSp>
      <p:cxnSp>
        <p:nvCxnSpPr>
          <p:cNvPr id="212" name="直接连接符 211"/>
          <p:cNvCxnSpPr/>
          <p:nvPr/>
        </p:nvCxnSpPr>
        <p:spPr bwMode="gray">
          <a:xfrm flipH="1" flipV="1">
            <a:off x="1304948" y="4558131"/>
            <a:ext cx="0" cy="246672"/>
          </a:xfrm>
          <a:prstGeom prst="line">
            <a:avLst/>
          </a:prstGeom>
          <a:noFill/>
          <a:ln w="6350" cap="flat" cmpd="sng" algn="ctr">
            <a:solidFill>
              <a:srgbClr val="5B9BD5"/>
            </a:solidFill>
            <a:prstDash val="solid"/>
            <a:miter lim="800000"/>
          </a:ln>
          <a:effectLst/>
        </p:spPr>
      </p:cxnSp>
      <p:cxnSp>
        <p:nvCxnSpPr>
          <p:cNvPr id="213" name="直接连接符 212"/>
          <p:cNvCxnSpPr/>
          <p:nvPr/>
        </p:nvCxnSpPr>
        <p:spPr bwMode="gray">
          <a:xfrm flipH="1" flipV="1">
            <a:off x="1857929" y="4558131"/>
            <a:ext cx="0" cy="246672"/>
          </a:xfrm>
          <a:prstGeom prst="line">
            <a:avLst/>
          </a:prstGeom>
          <a:noFill/>
          <a:ln w="6350" cap="flat" cmpd="sng" algn="ctr">
            <a:solidFill>
              <a:srgbClr val="5B9BD5"/>
            </a:solidFill>
            <a:prstDash val="solid"/>
            <a:miter lim="800000"/>
          </a:ln>
          <a:effectLst/>
        </p:spPr>
      </p:cxnSp>
      <p:cxnSp>
        <p:nvCxnSpPr>
          <p:cNvPr id="214" name="直接连接符 213"/>
          <p:cNvCxnSpPr/>
          <p:nvPr/>
        </p:nvCxnSpPr>
        <p:spPr bwMode="gray">
          <a:xfrm flipH="1" flipV="1">
            <a:off x="2408635" y="4558131"/>
            <a:ext cx="0" cy="246672"/>
          </a:xfrm>
          <a:prstGeom prst="line">
            <a:avLst/>
          </a:prstGeom>
          <a:noFill/>
          <a:ln w="6350" cap="flat" cmpd="sng" algn="ctr">
            <a:solidFill>
              <a:srgbClr val="5B9BD5"/>
            </a:solidFill>
            <a:prstDash val="solid"/>
            <a:miter lim="800000"/>
          </a:ln>
          <a:effectLst/>
        </p:spPr>
      </p:cxnSp>
      <p:grpSp>
        <p:nvGrpSpPr>
          <p:cNvPr id="215" name="组合 214"/>
          <p:cNvGrpSpPr/>
          <p:nvPr/>
        </p:nvGrpSpPr>
        <p:grpSpPr bwMode="gray">
          <a:xfrm>
            <a:off x="769253" y="3965850"/>
            <a:ext cx="1101413" cy="488985"/>
            <a:chOff x="2498773" y="3870388"/>
            <a:chExt cx="1101413" cy="294842"/>
          </a:xfrm>
        </p:grpSpPr>
        <p:cxnSp>
          <p:nvCxnSpPr>
            <p:cNvPr id="216" name="直接连接符 215"/>
            <p:cNvCxnSpPr/>
            <p:nvPr/>
          </p:nvCxnSpPr>
          <p:spPr bwMode="gray">
            <a:xfrm>
              <a:off x="3044482" y="3870388"/>
              <a:ext cx="555704" cy="0"/>
            </a:xfrm>
            <a:prstGeom prst="line">
              <a:avLst/>
            </a:prstGeom>
            <a:noFill/>
            <a:ln w="6350" cap="flat" cmpd="sng" algn="ctr">
              <a:solidFill>
                <a:srgbClr val="5B9BD5"/>
              </a:solidFill>
              <a:prstDash val="solid"/>
              <a:miter lim="800000"/>
            </a:ln>
            <a:effectLst/>
          </p:spPr>
        </p:cxnSp>
        <p:cxnSp>
          <p:nvCxnSpPr>
            <p:cNvPr id="217" name="直接连接符 216"/>
            <p:cNvCxnSpPr/>
            <p:nvPr/>
          </p:nvCxnSpPr>
          <p:spPr bwMode="gray">
            <a:xfrm flipV="1">
              <a:off x="2498773" y="3870388"/>
              <a:ext cx="545709" cy="294842"/>
            </a:xfrm>
            <a:prstGeom prst="line">
              <a:avLst/>
            </a:prstGeom>
            <a:noFill/>
            <a:ln w="6350" cap="flat" cmpd="sng" algn="ctr">
              <a:solidFill>
                <a:srgbClr val="5B9BD5"/>
              </a:solidFill>
              <a:prstDash val="solid"/>
              <a:miter lim="800000"/>
            </a:ln>
            <a:effectLst/>
          </p:spPr>
        </p:cxnSp>
        <p:cxnSp>
          <p:nvCxnSpPr>
            <p:cNvPr id="218" name="直接连接符 217"/>
            <p:cNvCxnSpPr/>
            <p:nvPr/>
          </p:nvCxnSpPr>
          <p:spPr bwMode="gray">
            <a:xfrm flipV="1">
              <a:off x="3054477" y="3870388"/>
              <a:ext cx="545709" cy="294842"/>
            </a:xfrm>
            <a:prstGeom prst="line">
              <a:avLst/>
            </a:prstGeom>
            <a:noFill/>
            <a:ln w="6350" cap="flat" cmpd="sng" algn="ctr">
              <a:solidFill>
                <a:srgbClr val="5B9BD5"/>
              </a:solidFill>
              <a:prstDash val="solid"/>
              <a:miter lim="800000"/>
            </a:ln>
            <a:effectLst/>
          </p:spPr>
        </p:cxnSp>
        <p:cxnSp>
          <p:nvCxnSpPr>
            <p:cNvPr id="219" name="直接连接符 218"/>
            <p:cNvCxnSpPr/>
            <p:nvPr/>
          </p:nvCxnSpPr>
          <p:spPr bwMode="gray">
            <a:xfrm flipH="1">
              <a:off x="2498773" y="4165230"/>
              <a:ext cx="560721" cy="0"/>
            </a:xfrm>
            <a:prstGeom prst="line">
              <a:avLst/>
            </a:prstGeom>
            <a:noFill/>
            <a:ln w="6350" cap="flat" cmpd="sng" algn="ctr">
              <a:solidFill>
                <a:srgbClr val="5B9BD5"/>
              </a:solidFill>
              <a:prstDash val="solid"/>
              <a:miter lim="800000"/>
            </a:ln>
            <a:effectLst/>
          </p:spPr>
        </p:cxnSp>
      </p:grpSp>
      <p:grpSp>
        <p:nvGrpSpPr>
          <p:cNvPr id="220" name="组合 219"/>
          <p:cNvGrpSpPr/>
          <p:nvPr/>
        </p:nvGrpSpPr>
        <p:grpSpPr bwMode="gray">
          <a:xfrm flipH="1">
            <a:off x="1304948" y="3965850"/>
            <a:ext cx="1101600" cy="488985"/>
            <a:chOff x="2498773" y="3870388"/>
            <a:chExt cx="1101413" cy="294842"/>
          </a:xfrm>
        </p:grpSpPr>
        <p:cxnSp>
          <p:nvCxnSpPr>
            <p:cNvPr id="221" name="直接连接符 220"/>
            <p:cNvCxnSpPr/>
            <p:nvPr/>
          </p:nvCxnSpPr>
          <p:spPr bwMode="gray">
            <a:xfrm>
              <a:off x="3044482" y="3870388"/>
              <a:ext cx="555704" cy="0"/>
            </a:xfrm>
            <a:prstGeom prst="line">
              <a:avLst/>
            </a:prstGeom>
            <a:noFill/>
            <a:ln w="6350" cap="flat" cmpd="sng" algn="ctr">
              <a:solidFill>
                <a:srgbClr val="5B9BD5"/>
              </a:solidFill>
              <a:prstDash val="solid"/>
              <a:miter lim="800000"/>
            </a:ln>
            <a:effectLst/>
          </p:spPr>
        </p:cxnSp>
        <p:cxnSp>
          <p:nvCxnSpPr>
            <p:cNvPr id="222" name="直接连接符 221"/>
            <p:cNvCxnSpPr/>
            <p:nvPr/>
          </p:nvCxnSpPr>
          <p:spPr bwMode="gray">
            <a:xfrm flipV="1">
              <a:off x="2498773" y="3870388"/>
              <a:ext cx="545709" cy="294842"/>
            </a:xfrm>
            <a:prstGeom prst="line">
              <a:avLst/>
            </a:prstGeom>
            <a:noFill/>
            <a:ln w="6350" cap="flat" cmpd="sng" algn="ctr">
              <a:solidFill>
                <a:srgbClr val="5B9BD5"/>
              </a:solidFill>
              <a:prstDash val="solid"/>
              <a:miter lim="800000"/>
            </a:ln>
            <a:effectLst/>
          </p:spPr>
        </p:cxnSp>
        <p:cxnSp>
          <p:nvCxnSpPr>
            <p:cNvPr id="223" name="直接连接符 222"/>
            <p:cNvCxnSpPr/>
            <p:nvPr/>
          </p:nvCxnSpPr>
          <p:spPr bwMode="gray">
            <a:xfrm flipV="1">
              <a:off x="3054477" y="3870388"/>
              <a:ext cx="545709" cy="294842"/>
            </a:xfrm>
            <a:prstGeom prst="line">
              <a:avLst/>
            </a:prstGeom>
            <a:noFill/>
            <a:ln w="6350" cap="flat" cmpd="sng" algn="ctr">
              <a:solidFill>
                <a:srgbClr val="5B9BD5"/>
              </a:solidFill>
              <a:prstDash val="solid"/>
              <a:miter lim="800000"/>
            </a:ln>
            <a:effectLst/>
          </p:spPr>
        </p:cxnSp>
        <p:cxnSp>
          <p:nvCxnSpPr>
            <p:cNvPr id="224" name="直接连接符 223"/>
            <p:cNvCxnSpPr/>
            <p:nvPr/>
          </p:nvCxnSpPr>
          <p:spPr bwMode="gray">
            <a:xfrm flipH="1">
              <a:off x="2498773" y="4165230"/>
              <a:ext cx="560721" cy="0"/>
            </a:xfrm>
            <a:prstGeom prst="line">
              <a:avLst/>
            </a:prstGeom>
            <a:noFill/>
            <a:ln w="6350" cap="flat" cmpd="sng" algn="ctr">
              <a:solidFill>
                <a:srgbClr val="5B9BD5"/>
              </a:solidFill>
              <a:prstDash val="solid"/>
              <a:miter lim="800000"/>
            </a:ln>
            <a:effectLst/>
          </p:spPr>
        </p:cxnSp>
      </p:grpSp>
      <p:sp>
        <p:nvSpPr>
          <p:cNvPr id="225" name="圆角矩形 224"/>
          <p:cNvSpPr/>
          <p:nvPr/>
        </p:nvSpPr>
        <p:spPr bwMode="gray">
          <a:xfrm>
            <a:off x="6096000" y="1274922"/>
            <a:ext cx="5649913" cy="331135"/>
          </a:xfrm>
          <a:prstGeom prst="roundRect">
            <a:avLst>
              <a:gd name="adj" fmla="val 14624"/>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rPr>
              <a:t>"Faster" network rollout: better deployment efficiency</a:t>
            </a:r>
          </a:p>
        </p:txBody>
      </p:sp>
      <p:sp>
        <p:nvSpPr>
          <p:cNvPr id="226" name="圆角矩形 225"/>
          <p:cNvSpPr/>
          <p:nvPr/>
        </p:nvSpPr>
        <p:spPr bwMode="gray">
          <a:xfrm>
            <a:off x="6096000" y="1649492"/>
            <a:ext cx="5649913" cy="846058"/>
          </a:xfrm>
          <a:prstGeom prst="roundRect">
            <a:avLst>
              <a:gd name="adj" fmla="val 2222"/>
            </a:avLst>
          </a:prstGeom>
          <a:noFill/>
          <a:ln w="12700" cap="flat" cmpd="sng" algn="ctr">
            <a:solidFill>
              <a:sysClr val="window" lastClr="FFFFFF">
                <a:lumMod val="75000"/>
              </a:sysClr>
            </a:solidFill>
            <a:prstDash val="solid"/>
            <a:miter lim="800000"/>
          </a:ln>
          <a:effectLst/>
        </p:spPr>
        <p:txBody>
          <a:bodyPr lIns="108000" tIns="108000" rIns="108000" bIns="108000" rtlCol="0" anchor="ctr" anchorCtr="0"/>
          <a:lstStyle/>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Device plug-and-play</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simplified device deployment, scenario-specific guided operations, and template-based configuration</a:t>
            </a:r>
          </a:p>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Simplified network deployment</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network resource pooling, one network for multiple purposes, and automatic service provisioning</a:t>
            </a:r>
          </a:p>
        </p:txBody>
      </p:sp>
      <p:sp>
        <p:nvSpPr>
          <p:cNvPr id="227" name="圆角矩形 226"/>
          <p:cNvSpPr/>
          <p:nvPr/>
        </p:nvSpPr>
        <p:spPr bwMode="gray">
          <a:xfrm>
            <a:off x="6096000" y="2543933"/>
            <a:ext cx="5649913" cy="331135"/>
          </a:xfrm>
          <a:prstGeom prst="roundRect">
            <a:avLst>
              <a:gd name="adj" fmla="val 14624"/>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rPr>
              <a:t>"Faster" service provisioning: better user experience</a:t>
            </a:r>
          </a:p>
        </p:txBody>
      </p:sp>
      <p:sp>
        <p:nvSpPr>
          <p:cNvPr id="228" name="圆角矩形 227"/>
          <p:cNvSpPr/>
          <p:nvPr/>
        </p:nvSpPr>
        <p:spPr bwMode="gray">
          <a:xfrm>
            <a:off x="6096000" y="2914650"/>
            <a:ext cx="5649913" cy="1375898"/>
          </a:xfrm>
          <a:prstGeom prst="roundRect">
            <a:avLst>
              <a:gd name="adj" fmla="val 2222"/>
            </a:avLst>
          </a:prstGeom>
          <a:noFill/>
          <a:ln w="12700" cap="flat" cmpd="sng" algn="ctr">
            <a:solidFill>
              <a:sysClr val="window" lastClr="FFFFFF">
                <a:lumMod val="75000"/>
              </a:sysClr>
            </a:solidFill>
            <a:prstDash val="solid"/>
            <a:miter lim="800000"/>
          </a:ln>
          <a:effectLst/>
        </p:spPr>
        <p:txBody>
          <a:bodyPr lIns="108000" tIns="108000" rIns="108000" bIns="108000" rtlCol="0" anchor="ctr" anchorCtr="0"/>
          <a:lstStyle/>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Free mobility</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policy configuration in GUIs; user access anytime, anywhere, with consistent permissions and experience</a:t>
            </a:r>
          </a:p>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Intelligent terminal identification</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anti-spoofing during terminal access; high accuracy (&gt; 95%) in intelligent terminal identification </a:t>
            </a:r>
          </a:p>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Intelligent </a:t>
            </a:r>
            <a:r>
              <a:rPr kumimoji="0" lang="en-US" altLang="zh-CN" sz="1000" b="1" i="0" u="none" strike="noStrike" kern="0" cap="none" spc="0" normalizeH="0" baseline="0" noProof="0" dirty="0" err="1">
                <a:ln>
                  <a:noFill/>
                </a:ln>
                <a:solidFill>
                  <a:prstClr val="black"/>
                </a:solidFill>
                <a:effectLst/>
                <a:uLnTx/>
                <a:uFillTx/>
                <a:latin typeface="Huawei Sans" panose="020C0503030203020204" pitchFamily="34" charset="0"/>
                <a:ea typeface="方正兰亭黑简体"/>
                <a:cs typeface="Arial"/>
              </a:rPr>
              <a:t>HQoS</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application-based traffic scheduling and shaping, refined bandwidth management, and service experience assurance for key users</a:t>
            </a:r>
          </a:p>
        </p:txBody>
      </p:sp>
      <p:sp>
        <p:nvSpPr>
          <p:cNvPr id="229" name="圆角矩形 228"/>
          <p:cNvSpPr/>
          <p:nvPr/>
        </p:nvSpPr>
        <p:spPr bwMode="gray">
          <a:xfrm>
            <a:off x="6096000" y="4333983"/>
            <a:ext cx="5649913" cy="331135"/>
          </a:xfrm>
          <a:prstGeom prst="roundRect">
            <a:avLst>
              <a:gd name="adj" fmla="val 14624"/>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rPr>
              <a:t>"Faster" intelligent O&amp;M: better network performance</a:t>
            </a:r>
          </a:p>
        </p:txBody>
      </p:sp>
      <p:sp>
        <p:nvSpPr>
          <p:cNvPr id="230" name="圆角矩形 229"/>
          <p:cNvSpPr/>
          <p:nvPr/>
        </p:nvSpPr>
        <p:spPr bwMode="gray">
          <a:xfrm>
            <a:off x="6096000" y="4708553"/>
            <a:ext cx="5649913" cy="1658804"/>
          </a:xfrm>
          <a:prstGeom prst="roundRect">
            <a:avLst>
              <a:gd name="adj" fmla="val 2222"/>
            </a:avLst>
          </a:prstGeom>
          <a:noFill/>
          <a:ln w="12700" cap="flat" cmpd="sng" algn="ctr">
            <a:solidFill>
              <a:sysClr val="window" lastClr="FFFFFF">
                <a:lumMod val="75000"/>
              </a:sysClr>
            </a:solidFill>
            <a:prstDash val="solid"/>
            <a:miter lim="800000"/>
          </a:ln>
          <a:effectLst/>
        </p:spPr>
        <p:txBody>
          <a:bodyPr lIns="108000" tIns="108000" rIns="108000" bIns="108000" rtlCol="0" anchor="ctr" anchorCtr="0"/>
          <a:lstStyle/>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Real-time experience visibility</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Uses Telemetry to ensure visibility of network experience of each user, at each moment, and in each region.</a:t>
            </a:r>
          </a:p>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Precise fault analysis</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Proactively identifies 85% of typical network issues and provides remediation suggestions; compares and analyzes data in real time for fault prediction.</a:t>
            </a:r>
          </a:p>
          <a:p>
            <a:pPr marL="176213" marR="0" lvl="0" indent="-176213" defTabSz="914400" eaLnBrk="1" fontAlgn="ctr" latinLnBrk="0" hangingPunct="1">
              <a:lnSpc>
                <a:spcPct val="100000"/>
              </a:lnSpc>
              <a:spcBef>
                <a:spcPts val="600"/>
              </a:spcBef>
              <a:spcAft>
                <a:spcPts val="600"/>
              </a:spcAft>
              <a:buClrTx/>
              <a:buSzTx/>
              <a:buFont typeface="Arial" pitchFamily="34" charset="0"/>
              <a:buChar char="•"/>
              <a:tabLst/>
              <a:defRPr/>
            </a:pPr>
            <a:r>
              <a:rPr kumimoji="0" lang="en-US" altLang="zh-CN" sz="10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Intelligent network optimization</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 Carries out predictive optimization of wireless networks based on historical data, improving network-wide performance by 50%+ (verified by </a:t>
            </a:r>
            <a:r>
              <a:rPr kumimoji="0" lang="en-US" altLang="zh-CN" sz="1000" b="0" i="0" u="none" strike="noStrike" kern="0" cap="none" spc="0" normalizeH="0" baseline="0" noProof="0" dirty="0" err="1">
                <a:ln>
                  <a:noFill/>
                </a:ln>
                <a:solidFill>
                  <a:prstClr val="black"/>
                </a:solidFill>
                <a:effectLst/>
                <a:uLnTx/>
                <a:uFillTx/>
                <a:latin typeface="Huawei Sans" panose="020C0503030203020204" pitchFamily="34" charset="0"/>
                <a:ea typeface="方正兰亭黑简体"/>
                <a:cs typeface="Arial"/>
              </a:rPr>
              <a:t>Tolly</a:t>
            </a: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rPr>
              <a:t>).</a:t>
            </a:r>
          </a:p>
        </p:txBody>
      </p:sp>
      <p:grpSp>
        <p:nvGrpSpPr>
          <p:cNvPr id="231" name="组合 230"/>
          <p:cNvGrpSpPr/>
          <p:nvPr/>
        </p:nvGrpSpPr>
        <p:grpSpPr bwMode="gray">
          <a:xfrm>
            <a:off x="1743462" y="1325447"/>
            <a:ext cx="2971076" cy="1743308"/>
            <a:chOff x="1702524" y="1229197"/>
            <a:chExt cx="2971076" cy="1743308"/>
          </a:xfrm>
        </p:grpSpPr>
        <p:sp>
          <p:nvSpPr>
            <p:cNvPr id="232" name="TextBox 63"/>
            <p:cNvSpPr txBox="1"/>
            <p:nvPr/>
          </p:nvSpPr>
          <p:spPr bwMode="gray">
            <a:xfrm>
              <a:off x="2637974" y="1410535"/>
              <a:ext cx="638315" cy="230832"/>
            </a:xfrm>
            <a:prstGeom prst="rect">
              <a:avLst/>
            </a:prstGeom>
            <a:noFill/>
          </p:spPr>
          <p:txBody>
            <a:bodyPr wrap="none" rtlCol="0">
              <a:sp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prstClr val="black"/>
                  </a:solidFill>
                  <a:effectLst/>
                  <a:uLnTx/>
                  <a:uFillTx/>
                  <a:latin typeface="Huawei Sans" panose="020C0503030203020204" pitchFamily="34" charset="0"/>
                  <a:cs typeface="+mn-ea"/>
                  <a:sym typeface="Huawei Sans" panose="020C0503030203020204" pitchFamily="34" charset="0"/>
                </a:rPr>
                <a:t>Analysis</a:t>
              </a:r>
            </a:p>
          </p:txBody>
        </p:sp>
        <p:sp>
          <p:nvSpPr>
            <p:cNvPr id="233" name="TextBox 63"/>
            <p:cNvSpPr txBox="1"/>
            <p:nvPr/>
          </p:nvSpPr>
          <p:spPr bwMode="gray">
            <a:xfrm>
              <a:off x="1874614" y="1852100"/>
              <a:ext cx="930063" cy="230832"/>
            </a:xfrm>
            <a:prstGeom prst="rect">
              <a:avLst/>
            </a:prstGeom>
            <a:noFill/>
          </p:spPr>
          <p:txBody>
            <a:bodyPr wrap="none" rtlCol="0">
              <a:sp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prstClr val="black"/>
                  </a:solidFill>
                  <a:effectLst/>
                  <a:uLnTx/>
                  <a:uFillTx/>
                  <a:latin typeface="Huawei Sans" panose="020C0503030203020204" pitchFamily="34" charset="0"/>
                  <a:cs typeface="+mn-ea"/>
                  <a:sym typeface="Huawei Sans" panose="020C0503030203020204" pitchFamily="34" charset="0"/>
                </a:rPr>
                <a:t>Management</a:t>
              </a:r>
            </a:p>
          </p:txBody>
        </p:sp>
        <p:sp>
          <p:nvSpPr>
            <p:cNvPr id="234" name="TextBox 63"/>
            <p:cNvSpPr txBox="1"/>
            <p:nvPr/>
          </p:nvSpPr>
          <p:spPr bwMode="gray">
            <a:xfrm>
              <a:off x="3233308" y="1852100"/>
              <a:ext cx="583814" cy="230832"/>
            </a:xfrm>
            <a:prstGeom prst="rect">
              <a:avLst/>
            </a:prstGeom>
            <a:noFill/>
          </p:spPr>
          <p:txBody>
            <a:bodyPr wrap="none" rtlCol="0">
              <a:sp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900" b="1" i="0" u="none" strike="noStrike" kern="0" cap="none" spc="0" normalizeH="0" baseline="0" noProof="0" dirty="0">
                  <a:ln>
                    <a:noFill/>
                  </a:ln>
                  <a:solidFill>
                    <a:prstClr val="black"/>
                  </a:solidFill>
                  <a:effectLst/>
                  <a:uLnTx/>
                  <a:uFillTx/>
                  <a:latin typeface="Huawei Sans" panose="020C0503030203020204" pitchFamily="34" charset="0"/>
                  <a:cs typeface="+mn-ea"/>
                  <a:sym typeface="Huawei Sans" panose="020C0503030203020204" pitchFamily="34" charset="0"/>
                </a:rPr>
                <a:t>control</a:t>
              </a:r>
            </a:p>
          </p:txBody>
        </p:sp>
        <p:sp>
          <p:nvSpPr>
            <p:cNvPr id="235" name="Freeform 159"/>
            <p:cNvSpPr/>
            <p:nvPr/>
          </p:nvSpPr>
          <p:spPr bwMode="gray">
            <a:xfrm flipH="1">
              <a:off x="1702524" y="1229197"/>
              <a:ext cx="2971076" cy="155306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noFill/>
            <a:ln w="28575" cap="flat" cmpd="sng" algn="ctr">
              <a:solidFill>
                <a:srgbClr val="00B0F0"/>
              </a:solidFill>
              <a:prstDash val="solid"/>
              <a:miter lim="800000"/>
            </a:ln>
            <a:effectLst/>
          </p:spPr>
          <p:txBody>
            <a:bodyPr wrap="square" tIns="108000" rtlCol="0" anchor="ctr">
              <a:noAutofit/>
            </a:bodyP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sz="800" b="1" i="0" u="none" strike="noStrike" kern="0" cap="none" spc="0" normalizeH="0" baseline="0" noProof="0" dirty="0">
                <a:ln>
                  <a:noFill/>
                </a:ln>
                <a:solidFill>
                  <a:prstClr val="white">
                    <a:lumMod val="50000"/>
                  </a:prstClr>
                </a:solidFill>
                <a:effectLst/>
                <a:uLnTx/>
                <a:uFillTx/>
                <a:latin typeface="Huawei Sans" panose="020C0503030203020204" pitchFamily="34" charset="0"/>
                <a:ea typeface="方正兰亭黑简体"/>
                <a:cs typeface="Arial"/>
              </a:endParaRPr>
            </a:p>
          </p:txBody>
        </p:sp>
        <p:sp>
          <p:nvSpPr>
            <p:cNvPr id="236" name="椭圆 235"/>
            <p:cNvSpPr/>
            <p:nvPr/>
          </p:nvSpPr>
          <p:spPr bwMode="gray">
            <a:xfrm>
              <a:off x="2792538" y="1813001"/>
              <a:ext cx="329184" cy="329184"/>
            </a:xfrm>
            <a:prstGeom prst="ellipse">
              <a:avLst/>
            </a:prstGeom>
            <a:noFill/>
            <a:ln w="28575" cap="flat" cmpd="sng" algn="ctr">
              <a:solidFill>
                <a:srgbClr val="FFC000"/>
              </a:soli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37" name="椭圆 236"/>
            <p:cNvSpPr>
              <a:spLocks noChangeAspect="1"/>
            </p:cNvSpPr>
            <p:nvPr/>
          </p:nvSpPr>
          <p:spPr bwMode="gray">
            <a:xfrm>
              <a:off x="2895702" y="1747942"/>
              <a:ext cx="122854" cy="122854"/>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38" name="椭圆 237"/>
            <p:cNvSpPr>
              <a:spLocks noChangeAspect="1"/>
            </p:cNvSpPr>
            <p:nvPr/>
          </p:nvSpPr>
          <p:spPr bwMode="gray">
            <a:xfrm>
              <a:off x="2731110" y="1916165"/>
              <a:ext cx="122854" cy="122854"/>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39" name="椭圆 238"/>
            <p:cNvSpPr>
              <a:spLocks noChangeAspect="1"/>
            </p:cNvSpPr>
            <p:nvPr/>
          </p:nvSpPr>
          <p:spPr bwMode="gray">
            <a:xfrm>
              <a:off x="3060294" y="1916165"/>
              <a:ext cx="122854" cy="122854"/>
            </a:xfrm>
            <a:prstGeom prst="ellipse">
              <a:avLst/>
            </a:prstGeom>
            <a:solidFill>
              <a:srgbClr val="FFC000"/>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40" name="TextBox 63"/>
            <p:cNvSpPr txBox="1"/>
            <p:nvPr/>
          </p:nvSpPr>
          <p:spPr bwMode="gray">
            <a:xfrm>
              <a:off x="1978286" y="2334567"/>
              <a:ext cx="447676" cy="228927"/>
            </a:xfrm>
            <a:prstGeom prst="roundRect">
              <a:avLst/>
            </a:prstGeom>
            <a:solidFill>
              <a:srgbClr val="00B0F0"/>
            </a:solidFill>
            <a:ln>
              <a:noFill/>
            </a:ln>
          </p:spPr>
          <p:txBody>
            <a:bodyPr wrap="none" rtlCol="0" anchor="ctr" anchorCtr="0">
              <a:no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600" b="0" i="0" u="none" strike="noStrike" kern="0" cap="none" spc="0" normalizeH="0" baseline="0" noProof="0" dirty="0">
                  <a:ln>
                    <a:noFill/>
                  </a:ln>
                  <a:solidFill>
                    <a:prstClr val="white"/>
                  </a:solidFill>
                  <a:effectLst/>
                  <a:uLnTx/>
                  <a:uFillTx/>
                  <a:latin typeface="Huawei Sans" panose="020C0503030203020204" pitchFamily="34" charset="0"/>
                  <a:cs typeface="+mn-ea"/>
                  <a:sym typeface="Huawei Sans" panose="020C0503030203020204" pitchFamily="34" charset="0"/>
                </a:rPr>
                <a:t>Design</a:t>
              </a:r>
            </a:p>
          </p:txBody>
        </p:sp>
        <p:sp>
          <p:nvSpPr>
            <p:cNvPr id="241" name="TextBox 63"/>
            <p:cNvSpPr txBox="1"/>
            <p:nvPr/>
          </p:nvSpPr>
          <p:spPr bwMode="gray">
            <a:xfrm>
              <a:off x="2964277" y="2334567"/>
              <a:ext cx="447676" cy="228927"/>
            </a:xfrm>
            <a:prstGeom prst="roundRect">
              <a:avLst/>
            </a:prstGeom>
            <a:solidFill>
              <a:srgbClr val="00B0F0"/>
            </a:solidFill>
            <a:ln>
              <a:noFill/>
            </a:ln>
          </p:spPr>
          <p:txBody>
            <a:bodyPr wrap="none" rtlCol="0" anchor="ctr" anchorCtr="0">
              <a:no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600" b="0" i="0" u="none" strike="noStrike" kern="0" cap="none" spc="0" normalizeH="0" baseline="0" noProof="0" dirty="0">
                  <a:ln>
                    <a:noFill/>
                  </a:ln>
                  <a:solidFill>
                    <a:prstClr val="white"/>
                  </a:solidFill>
                  <a:effectLst/>
                  <a:uLnTx/>
                  <a:uFillTx/>
                  <a:latin typeface="Huawei Sans" panose="020C0503030203020204" pitchFamily="34" charset="0"/>
                  <a:cs typeface="+mn-ea"/>
                  <a:sym typeface="Huawei Sans" panose="020C0503030203020204" pitchFamily="34" charset="0"/>
                </a:rPr>
                <a:t>Deployment</a:t>
              </a:r>
            </a:p>
          </p:txBody>
        </p:sp>
        <p:sp>
          <p:nvSpPr>
            <p:cNvPr id="242" name="TextBox 63"/>
            <p:cNvSpPr txBox="1"/>
            <p:nvPr/>
          </p:nvSpPr>
          <p:spPr bwMode="gray">
            <a:xfrm>
              <a:off x="3950268" y="2334567"/>
              <a:ext cx="447676" cy="228927"/>
            </a:xfrm>
            <a:prstGeom prst="roundRect">
              <a:avLst/>
            </a:prstGeom>
            <a:solidFill>
              <a:srgbClr val="00B0F0"/>
            </a:solidFill>
            <a:ln>
              <a:noFill/>
            </a:ln>
          </p:spPr>
          <p:txBody>
            <a:bodyPr wrap="none" rtlCol="0" anchor="ctr" anchorCtr="0">
              <a:noAutofit/>
            </a:bodyPr>
            <a:lstStyle/>
            <a:p>
              <a:pPr marL="0" marR="0" lvl="0" indent="0" algn="ctr" defTabSz="914112" eaLnBrk="1" fontAlgn="ctr" latinLnBrk="0" hangingPunct="1">
                <a:lnSpc>
                  <a:spcPct val="100000"/>
                </a:lnSpc>
                <a:spcBef>
                  <a:spcPts val="0"/>
                </a:spcBef>
                <a:spcAft>
                  <a:spcPts val="0"/>
                </a:spcAft>
                <a:buClrTx/>
                <a:buSzTx/>
                <a:buFontTx/>
                <a:buNone/>
                <a:tabLst/>
                <a:defRPr/>
              </a:pPr>
              <a:r>
                <a:rPr kumimoji="0" lang="en-US" altLang="zh-CN" sz="600" b="0" i="0" u="none" strike="noStrike" kern="0" cap="none" spc="0" normalizeH="0" baseline="0" noProof="0" dirty="0">
                  <a:ln>
                    <a:noFill/>
                  </a:ln>
                  <a:solidFill>
                    <a:prstClr val="white"/>
                  </a:solidFill>
                  <a:effectLst/>
                  <a:uLnTx/>
                  <a:uFillTx/>
                  <a:latin typeface="Huawei Sans" panose="020C0503030203020204" pitchFamily="34" charset="0"/>
                  <a:cs typeface="+mn-ea"/>
                  <a:sym typeface="Huawei Sans" panose="020C0503030203020204" pitchFamily="34" charset="0"/>
                </a:rPr>
                <a:t>Policy</a:t>
              </a:r>
            </a:p>
          </p:txBody>
        </p:sp>
        <p:sp>
          <p:nvSpPr>
            <p:cNvPr id="243" name="Right Arrow 158"/>
            <p:cNvSpPr/>
            <p:nvPr/>
          </p:nvSpPr>
          <p:spPr bwMode="gray">
            <a:xfrm>
              <a:off x="2419468" y="2330921"/>
              <a:ext cx="457738" cy="233525"/>
            </a:xfrm>
            <a:prstGeom prst="rightArrow">
              <a:avLst>
                <a:gd name="adj1" fmla="val 79333"/>
                <a:gd name="adj2" fmla="val 50000"/>
              </a:avLst>
            </a:prstGeom>
            <a:gradFill flip="none" rotWithShape="1">
              <a:gsLst>
                <a:gs pos="15000">
                  <a:srgbClr val="5B9BD5">
                    <a:lumMod val="5000"/>
                    <a:lumOff val="95000"/>
                    <a:alpha val="0"/>
                  </a:srgbClr>
                </a:gs>
                <a:gs pos="81000">
                  <a:srgbClr val="00B0F0">
                    <a:alpha val="47000"/>
                  </a:srgbClr>
                </a:gs>
              </a:gsLst>
              <a:lin ang="0" scaled="1"/>
            </a:gradFill>
            <a:ln w="9525" cap="flat" cmpd="sng" algn="ctr">
              <a:gradFill flip="none" rotWithShape="1">
                <a:gsLst>
                  <a:gs pos="11000">
                    <a:srgbClr val="5B9BD5">
                      <a:lumMod val="0"/>
                      <a:lumOff val="100000"/>
                      <a:alpha val="0"/>
                    </a:srgbClr>
                  </a:gs>
                  <a:gs pos="67000">
                    <a:srgbClr val="0B9CE5"/>
                  </a:gs>
                </a:gsLst>
                <a:lin ang="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44" name="Right Arrow 158"/>
            <p:cNvSpPr/>
            <p:nvPr/>
          </p:nvSpPr>
          <p:spPr bwMode="gray">
            <a:xfrm>
              <a:off x="3405459" y="2330921"/>
              <a:ext cx="457738" cy="233525"/>
            </a:xfrm>
            <a:prstGeom prst="rightArrow">
              <a:avLst>
                <a:gd name="adj1" fmla="val 79333"/>
                <a:gd name="adj2" fmla="val 50000"/>
              </a:avLst>
            </a:prstGeom>
            <a:gradFill flip="none" rotWithShape="1">
              <a:gsLst>
                <a:gs pos="15000">
                  <a:srgbClr val="5B9BD5">
                    <a:lumMod val="5000"/>
                    <a:lumOff val="95000"/>
                    <a:alpha val="0"/>
                  </a:srgbClr>
                </a:gs>
                <a:gs pos="81000">
                  <a:srgbClr val="00B0F0">
                    <a:alpha val="47000"/>
                  </a:srgbClr>
                </a:gs>
              </a:gsLst>
              <a:lin ang="0" scaled="1"/>
            </a:gradFill>
            <a:ln w="9525" cap="flat" cmpd="sng" algn="ctr">
              <a:gradFill flip="none" rotWithShape="1">
                <a:gsLst>
                  <a:gs pos="11000">
                    <a:srgbClr val="5B9BD5">
                      <a:lumMod val="0"/>
                      <a:lumOff val="100000"/>
                      <a:alpha val="0"/>
                    </a:srgbClr>
                  </a:gs>
                  <a:gs pos="67000">
                    <a:srgbClr val="0B9CE5"/>
                  </a:gs>
                </a:gsLst>
                <a:lin ang="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45" name="圆角矩形 244"/>
            <p:cNvSpPr/>
            <p:nvPr/>
          </p:nvSpPr>
          <p:spPr bwMode="gray">
            <a:xfrm>
              <a:off x="3411953" y="1559116"/>
              <a:ext cx="1103908" cy="252000"/>
            </a:xfrm>
            <a:prstGeom prst="roundRect">
              <a:avLst>
                <a:gd name="adj" fmla="val 50000"/>
              </a:avLst>
            </a:prstGeom>
            <a:solidFill>
              <a:srgbClr val="00B0F0"/>
            </a:solidFill>
            <a:ln w="9525" cap="flat" cmpd="sng" algn="ctr">
              <a:noFill/>
              <a:prstDash val="solid"/>
              <a:miter lim="800000"/>
            </a:ln>
            <a:effectLst/>
          </p:spPr>
          <p:txBody>
            <a:bodyPr wrap="square" lIns="36000" rIns="36000" anchor="ctr" anchorCtr="0">
              <a:noAutofit/>
            </a:bodyPr>
            <a:lstStyle/>
            <a:p>
              <a:pPr marL="0" marR="0" lvl="0" indent="0" algn="ctr" defTabSz="2436959" eaLnBrk="0" fontAlgn="ctr" latinLnBrk="0" hangingPunct="1">
                <a:lnSpc>
                  <a:spcPct val="100000"/>
                </a:lnSpc>
                <a:spcBef>
                  <a:spcPct val="0"/>
                </a:spcBef>
                <a:spcAft>
                  <a:spcPct val="0"/>
                </a:spcAft>
                <a:buClrTx/>
                <a:buSzTx/>
                <a:buFontTx/>
                <a:buNone/>
                <a:tabLst/>
                <a:defRPr/>
              </a:pPr>
              <a:r>
                <a:rPr kumimoji="0" lang="en-US" altLang="zh-CN" sz="7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mn-ea"/>
                  <a:sym typeface="Huawei Sans" panose="020C0503030203020204" pitchFamily="34" charset="0"/>
                </a:rPr>
                <a:t>One-stop management platform</a:t>
              </a:r>
            </a:p>
          </p:txBody>
        </p:sp>
        <p:grpSp>
          <p:nvGrpSpPr>
            <p:cNvPr id="246" name="组合 245"/>
            <p:cNvGrpSpPr/>
            <p:nvPr/>
          </p:nvGrpSpPr>
          <p:grpSpPr bwMode="gray">
            <a:xfrm>
              <a:off x="2480791" y="2681575"/>
              <a:ext cx="1496420" cy="290930"/>
              <a:chOff x="1859158" y="3463346"/>
              <a:chExt cx="1496420" cy="290930"/>
            </a:xfrm>
          </p:grpSpPr>
          <p:sp>
            <p:nvSpPr>
              <p:cNvPr id="247" name="矩形 246"/>
              <p:cNvSpPr/>
              <p:nvPr/>
            </p:nvSpPr>
            <p:spPr bwMode="gray">
              <a:xfrm>
                <a:off x="1859158" y="3463346"/>
                <a:ext cx="1496420" cy="269394"/>
              </a:xfrm>
              <a:prstGeom prst="rect">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05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pic>
            <p:nvPicPr>
              <p:cNvPr id="248" name="图片 247"/>
              <p:cNvPicPr>
                <a:picLocks noChangeAspect="1"/>
              </p:cNvPicPr>
              <p:nvPr/>
            </p:nvPicPr>
            <p:blipFill>
              <a:blip r:embed="rId4" cstate="print">
                <a:extLst>
                  <a:ext uri="{28A0092B-C50C-407E-A947-70E740481C1C}">
                    <a14:useLocalDpi xmlns:a14="http://schemas.microsoft.com/office/drawing/2010/main" val="0"/>
                  </a:ext>
                </a:extLst>
              </a:blip>
              <a:srcRect b="80571"/>
              <a:stretch>
                <a:fillRect/>
              </a:stretch>
            </p:blipFill>
            <p:spPr bwMode="gray">
              <a:xfrm>
                <a:off x="1963145" y="3468480"/>
                <a:ext cx="1288446" cy="285796"/>
              </a:xfrm>
              <a:prstGeom prst="rect">
                <a:avLst/>
              </a:prstGeom>
            </p:spPr>
          </p:pic>
        </p:grpSp>
      </p:grpSp>
      <p:pic>
        <p:nvPicPr>
          <p:cNvPr id="249" name="Picture 3" descr="E:\01转移\PTT元素\射光-01.png"/>
          <p:cNvPicPr>
            <a:picLocks noChangeAspect="1" noChangeArrowheads="1"/>
          </p:cNvPicPr>
          <p:nvPr/>
        </p:nvPicPr>
        <p:blipFill>
          <a:blip r:embed="rId5">
            <a:duotone>
              <a:prstClr val="black"/>
              <a:srgbClr val="44546A">
                <a:tint val="45000"/>
                <a:satMod val="400000"/>
              </a:srgbClr>
            </a:duotone>
            <a:extLst>
              <a:ext uri="{28A0092B-C50C-407E-A947-70E740481C1C}">
                <a14:useLocalDpi xmlns:a14="http://schemas.microsoft.com/office/drawing/2010/main" val="0"/>
              </a:ext>
            </a:extLst>
          </a:blip>
          <a:stretch>
            <a:fillRect/>
          </a:stretch>
        </p:blipFill>
        <p:spPr bwMode="gray">
          <a:xfrm rot="10800000">
            <a:off x="845036" y="3094631"/>
            <a:ext cx="4767929" cy="406785"/>
          </a:xfrm>
          <a:prstGeom prst="rect">
            <a:avLst/>
          </a:prstGeom>
          <a:noFill/>
          <a:extLst>
            <a:ext uri="{909E8E84-426E-40DD-AFC4-6F175D3DCCD1}">
              <a14:hiddenFill xmlns:a14="http://schemas.microsoft.com/office/drawing/2010/main">
                <a:solidFill>
                  <a:srgbClr val="FFFFFF"/>
                </a:solidFill>
              </a14:hiddenFill>
            </a:ext>
          </a:extLst>
        </p:spPr>
      </p:pic>
      <p:sp>
        <p:nvSpPr>
          <p:cNvPr id="250" name="矩形 249"/>
          <p:cNvSpPr/>
          <p:nvPr/>
        </p:nvSpPr>
        <p:spPr bwMode="gray">
          <a:xfrm>
            <a:off x="2629316" y="3174061"/>
            <a:ext cx="1199367" cy="246221"/>
          </a:xfrm>
          <a:prstGeom prst="rect">
            <a:avLst/>
          </a:prstGeom>
          <a:noFill/>
          <a:ln>
            <a:noFill/>
          </a:ln>
          <a:effectLst/>
        </p:spPr>
        <p:txBody>
          <a:bodyPr wrap="none">
            <a:spAutoFit/>
          </a:bodyPr>
          <a:lstStyle/>
          <a:p>
            <a:pPr algn="ctr" fontAlgn="ctr"/>
            <a:r>
              <a:rPr lang="en-US" altLang="zh-CN" sz="1000" b="1" dirty="0">
                <a:solidFill>
                  <a:prstClr val="white"/>
                </a:solidFill>
                <a:latin typeface="Huawei Sans" panose="020C0503030203020204" pitchFamily="34" charset="0"/>
                <a:ea typeface="微软雅黑" panose="020B0503020204020204" pitchFamily="34" charset="-122"/>
              </a:rPr>
              <a:t>NETCONF/YANG</a:t>
            </a:r>
          </a:p>
        </p:txBody>
      </p:sp>
      <p:pic>
        <p:nvPicPr>
          <p:cNvPr id="251" name="图片 76" descr="接入交换机.png"/>
          <p:cNvPicPr>
            <a:picLocks noChangeAspect="1"/>
          </p:cNvPicPr>
          <p:nvPr/>
        </p:nvPicPr>
        <p:blipFill>
          <a:blip r:embed="rId6"/>
          <a:stretch>
            <a:fillRect/>
          </a:stretch>
        </p:blipFill>
        <p:spPr bwMode="gray">
          <a:xfrm>
            <a:off x="628285" y="4850523"/>
            <a:ext cx="251914" cy="206112"/>
          </a:xfrm>
          <a:prstGeom prst="rect">
            <a:avLst/>
          </a:prstGeom>
        </p:spPr>
      </p:pic>
      <p:pic>
        <p:nvPicPr>
          <p:cNvPr id="252" name="图片 105" descr="AP.png"/>
          <p:cNvPicPr>
            <a:picLocks noChangeAspect="1"/>
          </p:cNvPicPr>
          <p:nvPr/>
        </p:nvPicPr>
        <p:blipFill>
          <a:blip r:embed="rId7"/>
          <a:stretch>
            <a:fillRect/>
          </a:stretch>
        </p:blipFill>
        <p:spPr bwMode="gray">
          <a:xfrm>
            <a:off x="1178991" y="4838006"/>
            <a:ext cx="251914" cy="206112"/>
          </a:xfrm>
          <a:prstGeom prst="rect">
            <a:avLst/>
          </a:prstGeom>
        </p:spPr>
      </p:pic>
      <p:pic>
        <p:nvPicPr>
          <p:cNvPr id="253" name="图片 86" descr="核心交换机.png"/>
          <p:cNvPicPr>
            <a:picLocks noChangeAspect="1"/>
          </p:cNvPicPr>
          <p:nvPr/>
        </p:nvPicPr>
        <p:blipFill>
          <a:blip r:embed="rId8"/>
          <a:stretch>
            <a:fillRect/>
          </a:stretch>
        </p:blipFill>
        <p:spPr bwMode="gray">
          <a:xfrm>
            <a:off x="1178991" y="3851065"/>
            <a:ext cx="251914" cy="206112"/>
          </a:xfrm>
          <a:prstGeom prst="rect">
            <a:avLst/>
          </a:prstGeom>
        </p:spPr>
      </p:pic>
      <p:pic>
        <p:nvPicPr>
          <p:cNvPr id="254" name="图片 86" descr="核心交换机.png"/>
          <p:cNvPicPr>
            <a:picLocks noChangeAspect="1"/>
          </p:cNvPicPr>
          <p:nvPr/>
        </p:nvPicPr>
        <p:blipFill>
          <a:blip r:embed="rId8"/>
          <a:stretch>
            <a:fillRect/>
          </a:stretch>
        </p:blipFill>
        <p:spPr bwMode="gray">
          <a:xfrm>
            <a:off x="1732197" y="3851065"/>
            <a:ext cx="251914" cy="206112"/>
          </a:xfrm>
          <a:prstGeom prst="rect">
            <a:avLst/>
          </a:prstGeom>
        </p:spPr>
      </p:pic>
      <p:pic>
        <p:nvPicPr>
          <p:cNvPr id="255" name="图片 87" descr="汇聚交换机.png"/>
          <p:cNvPicPr>
            <a:picLocks noChangeAspect="1"/>
          </p:cNvPicPr>
          <p:nvPr/>
        </p:nvPicPr>
        <p:blipFill>
          <a:blip r:embed="rId9"/>
          <a:stretch>
            <a:fillRect/>
          </a:stretch>
        </p:blipFill>
        <p:spPr bwMode="gray">
          <a:xfrm>
            <a:off x="628285" y="4352019"/>
            <a:ext cx="251914" cy="206112"/>
          </a:xfrm>
          <a:prstGeom prst="rect">
            <a:avLst/>
          </a:prstGeom>
        </p:spPr>
      </p:pic>
      <p:pic>
        <p:nvPicPr>
          <p:cNvPr id="256" name="图片 87" descr="汇聚交换机.png"/>
          <p:cNvPicPr>
            <a:picLocks noChangeAspect="1"/>
          </p:cNvPicPr>
          <p:nvPr/>
        </p:nvPicPr>
        <p:blipFill>
          <a:blip r:embed="rId9"/>
          <a:stretch>
            <a:fillRect/>
          </a:stretch>
        </p:blipFill>
        <p:spPr bwMode="gray">
          <a:xfrm>
            <a:off x="1178991" y="4352019"/>
            <a:ext cx="251914" cy="206112"/>
          </a:xfrm>
          <a:prstGeom prst="rect">
            <a:avLst/>
          </a:prstGeom>
        </p:spPr>
      </p:pic>
      <p:pic>
        <p:nvPicPr>
          <p:cNvPr id="257" name="图片 76" descr="接入交换机.png"/>
          <p:cNvPicPr>
            <a:picLocks noChangeAspect="1"/>
          </p:cNvPicPr>
          <p:nvPr/>
        </p:nvPicPr>
        <p:blipFill>
          <a:blip r:embed="rId6"/>
          <a:stretch>
            <a:fillRect/>
          </a:stretch>
        </p:blipFill>
        <p:spPr bwMode="gray">
          <a:xfrm>
            <a:off x="1732197" y="4850523"/>
            <a:ext cx="251914" cy="206112"/>
          </a:xfrm>
          <a:prstGeom prst="rect">
            <a:avLst/>
          </a:prstGeom>
        </p:spPr>
      </p:pic>
      <p:pic>
        <p:nvPicPr>
          <p:cNvPr id="258" name="图片 105" descr="AP.png"/>
          <p:cNvPicPr>
            <a:picLocks noChangeAspect="1"/>
          </p:cNvPicPr>
          <p:nvPr/>
        </p:nvPicPr>
        <p:blipFill>
          <a:blip r:embed="rId7"/>
          <a:stretch>
            <a:fillRect/>
          </a:stretch>
        </p:blipFill>
        <p:spPr bwMode="gray">
          <a:xfrm>
            <a:off x="2285403" y="4838006"/>
            <a:ext cx="251914" cy="206112"/>
          </a:xfrm>
          <a:prstGeom prst="rect">
            <a:avLst/>
          </a:prstGeom>
        </p:spPr>
      </p:pic>
      <p:pic>
        <p:nvPicPr>
          <p:cNvPr id="259" name="图片 87" descr="汇聚交换机.png"/>
          <p:cNvPicPr>
            <a:picLocks noChangeAspect="1"/>
          </p:cNvPicPr>
          <p:nvPr/>
        </p:nvPicPr>
        <p:blipFill>
          <a:blip r:embed="rId9"/>
          <a:stretch>
            <a:fillRect/>
          </a:stretch>
        </p:blipFill>
        <p:spPr bwMode="gray">
          <a:xfrm>
            <a:off x="1732197" y="4352019"/>
            <a:ext cx="251914" cy="206112"/>
          </a:xfrm>
          <a:prstGeom prst="rect">
            <a:avLst/>
          </a:prstGeom>
        </p:spPr>
      </p:pic>
      <p:pic>
        <p:nvPicPr>
          <p:cNvPr id="260" name="图片 87" descr="汇聚交换机.png"/>
          <p:cNvPicPr>
            <a:picLocks noChangeAspect="1"/>
          </p:cNvPicPr>
          <p:nvPr/>
        </p:nvPicPr>
        <p:blipFill>
          <a:blip r:embed="rId9"/>
          <a:stretch>
            <a:fillRect/>
          </a:stretch>
        </p:blipFill>
        <p:spPr bwMode="gray">
          <a:xfrm>
            <a:off x="2285403" y="4352019"/>
            <a:ext cx="251914" cy="206112"/>
          </a:xfrm>
          <a:prstGeom prst="rect">
            <a:avLst/>
          </a:prstGeom>
        </p:spPr>
      </p:pic>
      <p:sp>
        <p:nvSpPr>
          <p:cNvPr id="261" name="梯形 260"/>
          <p:cNvSpPr/>
          <p:nvPr/>
        </p:nvSpPr>
        <p:spPr bwMode="gray">
          <a:xfrm>
            <a:off x="562362" y="4309097"/>
            <a:ext cx="2045370" cy="499842"/>
          </a:xfrm>
          <a:prstGeom prst="trapezoid">
            <a:avLst>
              <a:gd name="adj" fmla="val 22961"/>
            </a:avLst>
          </a:prstGeom>
          <a:gradFill flip="none" rotWithShape="1">
            <a:gsLst>
              <a:gs pos="0">
                <a:sysClr val="window" lastClr="FFFFFF">
                  <a:alpha val="4000"/>
                </a:sysClr>
              </a:gs>
              <a:gs pos="100000">
                <a:srgbClr val="FFC000">
                  <a:lumMod val="60000"/>
                  <a:lumOff val="40000"/>
                  <a:alpha val="70000"/>
                </a:srgbClr>
              </a:gs>
            </a:gsLst>
            <a:lin ang="5400000" scaled="1"/>
          </a:gradFill>
          <a:ln w="12700" cap="flat" cmpd="sng" algn="ctr">
            <a:gradFill flip="none" rotWithShape="1">
              <a:gsLst>
                <a:gs pos="0">
                  <a:srgbClr val="5B9BD5">
                    <a:lumMod val="5000"/>
                    <a:lumOff val="95000"/>
                    <a:alpha val="0"/>
                  </a:srgbClr>
                </a:gs>
                <a:gs pos="82000">
                  <a:srgbClr val="F08500"/>
                </a:gs>
              </a:gsLst>
              <a:lin ang="540000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62" name="梯形 261"/>
          <p:cNvSpPr/>
          <p:nvPr/>
        </p:nvSpPr>
        <p:spPr bwMode="gray">
          <a:xfrm>
            <a:off x="562362" y="3786189"/>
            <a:ext cx="2045370" cy="501291"/>
          </a:xfrm>
          <a:prstGeom prst="trapezoid">
            <a:avLst>
              <a:gd name="adj" fmla="val 22961"/>
            </a:avLst>
          </a:prstGeom>
          <a:gradFill flip="none" rotWithShape="1">
            <a:gsLst>
              <a:gs pos="0">
                <a:sysClr val="window" lastClr="FFFFFF">
                  <a:alpha val="0"/>
                </a:sysClr>
              </a:gs>
              <a:gs pos="100000">
                <a:srgbClr val="C00000">
                  <a:alpha val="21000"/>
                </a:srgbClr>
              </a:gs>
            </a:gsLst>
            <a:lin ang="5400000" scaled="1"/>
          </a:gradFill>
          <a:ln w="12700" cap="flat" cmpd="sng" algn="ctr">
            <a:gradFill flip="none" rotWithShape="1">
              <a:gsLst>
                <a:gs pos="0">
                  <a:srgbClr val="5B9BD5">
                    <a:lumMod val="5000"/>
                    <a:lumOff val="95000"/>
                    <a:alpha val="0"/>
                  </a:srgbClr>
                </a:gs>
                <a:gs pos="90000">
                  <a:srgbClr val="C00000">
                    <a:alpha val="82000"/>
                  </a:srgbClr>
                </a:gs>
              </a:gsLst>
              <a:lin ang="540000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63" name="圆角矩形 262"/>
          <p:cNvSpPr/>
          <p:nvPr/>
        </p:nvSpPr>
        <p:spPr bwMode="gray">
          <a:xfrm>
            <a:off x="4301911" y="3558763"/>
            <a:ext cx="1671700" cy="1555769"/>
          </a:xfrm>
          <a:prstGeom prst="roundRect">
            <a:avLst>
              <a:gd name="adj" fmla="val 1973"/>
            </a:avLst>
          </a:prstGeom>
          <a:noFill/>
          <a:ln w="12700" cap="flat" cmpd="sng" algn="ctr">
            <a:solidFill>
              <a:sysClr val="window" lastClr="FFFFFF">
                <a:lumMod val="75000"/>
              </a:sysClr>
            </a:soli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pic>
        <p:nvPicPr>
          <p:cNvPr id="264" name="Picture 2" descr="G:\做的项目\公共\扁平图标切换\更新2015_01_21\oss扁平图标库2015_01_21更新-04.png"/>
          <p:cNvPicPr>
            <a:picLocks noChangeAspect="1" noChangeArrowheads="1"/>
          </p:cNvPicPr>
          <p:nvPr/>
        </p:nvPicPr>
        <p:blipFill>
          <a:blip r:embed="rId10"/>
          <a:stretch>
            <a:fillRect/>
          </a:stretch>
        </p:blipFill>
        <p:spPr bwMode="gray">
          <a:xfrm>
            <a:off x="4160475" y="3909295"/>
            <a:ext cx="277105" cy="226723"/>
          </a:xfrm>
          <a:prstGeom prst="rect">
            <a:avLst/>
          </a:prstGeom>
          <a:noFill/>
        </p:spPr>
      </p:pic>
      <p:sp>
        <p:nvSpPr>
          <p:cNvPr id="265" name="Freeform 159"/>
          <p:cNvSpPr/>
          <p:nvPr/>
        </p:nvSpPr>
        <p:spPr bwMode="gray">
          <a:xfrm flipH="1">
            <a:off x="3117186" y="4090273"/>
            <a:ext cx="1000430" cy="522953"/>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ysClr val="window" lastClr="FFFFFF"/>
          </a:solidFill>
          <a:ln w="28575" cap="flat" cmpd="sng" algn="ctr">
            <a:solidFill>
              <a:sysClr val="window" lastClr="FFFFFF">
                <a:lumMod val="65000"/>
              </a:sysClr>
            </a:solidFill>
            <a:prstDash val="solid"/>
            <a:miter lim="800000"/>
          </a:ln>
          <a:effectLst/>
        </p:spPr>
        <p:txBody>
          <a:bodyPr wrap="square" tIns="108000" rtlCol="0" anchor="ctr">
            <a:noAutofit/>
          </a:bodyPr>
          <a:lstStyle/>
          <a:p>
            <a:pPr marL="0" marR="0" lvl="0" indent="0" algn="ctr" defTabSz="914400" eaLnBrk="1" fontAlgn="ctr" latinLnBrk="0" hangingPunct="1">
              <a:lnSpc>
                <a:spcPct val="100000"/>
              </a:lnSpc>
              <a:spcBef>
                <a:spcPts val="0"/>
              </a:spcBef>
              <a:spcAft>
                <a:spcPts val="0"/>
              </a:spcAft>
              <a:buClrTx/>
              <a:buSzTx/>
              <a:buFontTx/>
              <a:buNone/>
              <a:tabLst/>
              <a:defRPr/>
            </a:pPr>
            <a:r>
              <a:rPr kumimoji="0" lang="en-US" altLang="zh-CN" sz="1000" b="1" i="0" u="none" strike="noStrike" kern="0" cap="none" spc="0" normalizeH="0" baseline="0" noProof="0" dirty="0">
                <a:ln>
                  <a:noFill/>
                </a:ln>
                <a:solidFill>
                  <a:prstClr val="white">
                    <a:lumMod val="50000"/>
                  </a:prstClr>
                </a:solidFill>
                <a:effectLst/>
                <a:uLnTx/>
                <a:uFillTx/>
                <a:latin typeface="Huawei Sans" panose="020C0503030203020204" pitchFamily="34" charset="0"/>
                <a:ea typeface="方正兰亭黑简体"/>
                <a:cs typeface="Arial"/>
              </a:rPr>
              <a:t>WAN/</a:t>
            </a:r>
          </a:p>
          <a:p>
            <a:pPr marL="0" marR="0" lvl="0" indent="0" algn="ctr" defTabSz="914400" eaLnBrk="1" fontAlgn="ctr"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prstClr val="white">
                    <a:lumMod val="50000"/>
                  </a:prstClr>
                </a:solidFill>
                <a:effectLst/>
                <a:uLnTx/>
                <a:uFillTx/>
                <a:latin typeface="Huawei Sans" panose="020C0503030203020204" pitchFamily="34" charset="0"/>
                <a:ea typeface="方正兰亭黑简体"/>
                <a:cs typeface="Arial"/>
              </a:rPr>
              <a:t>Internet</a:t>
            </a:r>
          </a:p>
        </p:txBody>
      </p:sp>
      <p:cxnSp>
        <p:nvCxnSpPr>
          <p:cNvPr id="266" name="直接连接符 265"/>
          <p:cNvCxnSpPr/>
          <p:nvPr/>
        </p:nvCxnSpPr>
        <p:spPr bwMode="gray">
          <a:xfrm>
            <a:off x="1299785" y="3730306"/>
            <a:ext cx="1374835" cy="0"/>
          </a:xfrm>
          <a:prstGeom prst="line">
            <a:avLst/>
          </a:prstGeom>
          <a:noFill/>
          <a:ln w="6350" cap="flat" cmpd="sng" algn="ctr">
            <a:solidFill>
              <a:srgbClr val="5B9BD5"/>
            </a:solidFill>
            <a:prstDash val="solid"/>
            <a:miter lim="800000"/>
          </a:ln>
          <a:effectLst/>
        </p:spPr>
      </p:cxnSp>
      <p:cxnSp>
        <p:nvCxnSpPr>
          <p:cNvPr id="267" name="直接连接符 266"/>
          <p:cNvCxnSpPr>
            <a:endCxn id="268" idx="2"/>
          </p:cNvCxnSpPr>
          <p:nvPr/>
        </p:nvCxnSpPr>
        <p:spPr bwMode="gray">
          <a:xfrm>
            <a:off x="2674620" y="3730306"/>
            <a:ext cx="235981" cy="405712"/>
          </a:xfrm>
          <a:prstGeom prst="line">
            <a:avLst/>
          </a:prstGeom>
          <a:noFill/>
          <a:ln w="6350" cap="flat" cmpd="sng" algn="ctr">
            <a:solidFill>
              <a:srgbClr val="5B9BD5"/>
            </a:solidFill>
            <a:prstDash val="solid"/>
            <a:miter lim="800000"/>
          </a:ln>
          <a:effectLst/>
        </p:spPr>
      </p:cxnSp>
      <p:pic>
        <p:nvPicPr>
          <p:cNvPr id="268" name="Picture 2" descr="G:\做的项目\公共\扁平图标切换\更新2015_01_21\oss扁平图标库2015_01_21更新-04.png"/>
          <p:cNvPicPr>
            <a:picLocks noChangeAspect="1" noChangeArrowheads="1"/>
          </p:cNvPicPr>
          <p:nvPr/>
        </p:nvPicPr>
        <p:blipFill>
          <a:blip r:embed="rId10"/>
          <a:stretch>
            <a:fillRect/>
          </a:stretch>
        </p:blipFill>
        <p:spPr bwMode="gray">
          <a:xfrm>
            <a:off x="2772048" y="3909295"/>
            <a:ext cx="277105" cy="226723"/>
          </a:xfrm>
          <a:prstGeom prst="rect">
            <a:avLst/>
          </a:prstGeom>
          <a:noFill/>
        </p:spPr>
      </p:pic>
      <p:pic>
        <p:nvPicPr>
          <p:cNvPr id="269" name="图片 105" descr="AP.png"/>
          <p:cNvPicPr>
            <a:picLocks noChangeAspect="1"/>
          </p:cNvPicPr>
          <p:nvPr/>
        </p:nvPicPr>
        <p:blipFill>
          <a:blip r:embed="rId7"/>
          <a:stretch>
            <a:fillRect/>
          </a:stretch>
        </p:blipFill>
        <p:spPr bwMode="gray">
          <a:xfrm>
            <a:off x="4848868" y="4371279"/>
            <a:ext cx="251914" cy="206112"/>
          </a:xfrm>
          <a:prstGeom prst="rect">
            <a:avLst/>
          </a:prstGeom>
        </p:spPr>
      </p:pic>
      <p:pic>
        <p:nvPicPr>
          <p:cNvPr id="270" name="图片 105" descr="AP.png"/>
          <p:cNvPicPr>
            <a:picLocks noChangeAspect="1"/>
          </p:cNvPicPr>
          <p:nvPr/>
        </p:nvPicPr>
        <p:blipFill>
          <a:blip r:embed="rId7"/>
          <a:stretch>
            <a:fillRect/>
          </a:stretch>
        </p:blipFill>
        <p:spPr bwMode="gray">
          <a:xfrm>
            <a:off x="5392354" y="4371279"/>
            <a:ext cx="251914" cy="206112"/>
          </a:xfrm>
          <a:prstGeom prst="rect">
            <a:avLst/>
          </a:prstGeom>
        </p:spPr>
      </p:pic>
      <p:pic>
        <p:nvPicPr>
          <p:cNvPr id="271" name="图片 76" descr="接入交换机.png"/>
          <p:cNvPicPr>
            <a:picLocks noChangeAspect="1"/>
          </p:cNvPicPr>
          <p:nvPr/>
        </p:nvPicPr>
        <p:blipFill>
          <a:blip r:embed="rId6"/>
          <a:stretch>
            <a:fillRect/>
          </a:stretch>
        </p:blipFill>
        <p:spPr bwMode="gray">
          <a:xfrm>
            <a:off x="5120611" y="3916616"/>
            <a:ext cx="251914" cy="206112"/>
          </a:xfrm>
          <a:prstGeom prst="rect">
            <a:avLst/>
          </a:prstGeom>
        </p:spPr>
      </p:pic>
      <p:sp>
        <p:nvSpPr>
          <p:cNvPr id="272" name="圆角矩形 271"/>
          <p:cNvSpPr/>
          <p:nvPr/>
        </p:nvSpPr>
        <p:spPr bwMode="gray">
          <a:xfrm>
            <a:off x="623742" y="3394169"/>
            <a:ext cx="1079030" cy="288000"/>
          </a:xfrm>
          <a:prstGeom prst="roundRect">
            <a:avLst/>
          </a:prstGeom>
          <a:solidFill>
            <a:sysClr val="window" lastClr="FFFFFF">
              <a:lumMod val="50000"/>
            </a:sysClr>
          </a:solidFill>
        </p:spPr>
        <p:txBody>
          <a:bodyPr wrap="square" lIns="36000" tIns="36000" rIns="36000" bIns="36000" anchor="ctr" anchorCtr="0">
            <a:noAutofit/>
          </a:bodyPr>
          <a:lstStyle/>
          <a:p>
            <a:pPr marL="0" marR="0" lvl="0" indent="0" algn="ctr" defTabSz="914400" eaLnBrk="1" fontAlgn="ctr" latinLnBrk="0" hangingPunct="1">
              <a:lnSpc>
                <a:spcPct val="100000"/>
              </a:lnSpc>
              <a:spcBef>
                <a:spcPts val="0"/>
              </a:spcBef>
              <a:spcAft>
                <a:spcPts val="0"/>
              </a:spcAft>
              <a:buClrTx/>
              <a:buSzTx/>
              <a:buFontTx/>
              <a:buNone/>
              <a:tabLst/>
              <a:defRPr/>
            </a:pPr>
            <a:r>
              <a:rPr kumimoji="0" lang="en-US" altLang="zh-CN" sz="800" b="0" i="0" u="none" strike="noStrike" kern="0" cap="none" spc="0" normalizeH="0" baseline="0" noProof="0" dirty="0">
                <a:ln>
                  <a:noFill/>
                </a:ln>
                <a:solidFill>
                  <a:prstClr val="white"/>
                </a:solidFill>
                <a:effectLst/>
                <a:uLnTx/>
                <a:uFillTx/>
                <a:latin typeface="Huawei Sans" panose="020C0503030203020204" pitchFamily="34" charset="0"/>
                <a:ea typeface="微软雅黑" panose="020B0503020204020204" pitchFamily="34" charset="-122"/>
              </a:rPr>
              <a:t>Large- and medium-sized campuses</a:t>
            </a:r>
          </a:p>
        </p:txBody>
      </p:sp>
      <p:sp>
        <p:nvSpPr>
          <p:cNvPr id="273" name="圆角矩形 272"/>
          <p:cNvSpPr/>
          <p:nvPr/>
        </p:nvSpPr>
        <p:spPr bwMode="gray">
          <a:xfrm>
            <a:off x="4714539" y="3394169"/>
            <a:ext cx="1135040" cy="288000"/>
          </a:xfrm>
          <a:prstGeom prst="roundRect">
            <a:avLst/>
          </a:prstGeom>
          <a:solidFill>
            <a:sysClr val="window" lastClr="FFFFFF">
              <a:lumMod val="50000"/>
            </a:sysClr>
          </a:solidFill>
        </p:spPr>
        <p:txBody>
          <a:bodyPr wrap="square" lIns="36000" tIns="36000" rIns="36000" bIns="36000" anchor="ctr" anchorCtr="0">
            <a:noAutofit/>
          </a:bodyPr>
          <a:lstStyle/>
          <a:p>
            <a:pPr marL="0" marR="0" lvl="0" indent="0" algn="ctr" defTabSz="914400" eaLnBrk="1" fontAlgn="ctr" latinLnBrk="0" hangingPunct="1">
              <a:lnSpc>
                <a:spcPct val="100000"/>
              </a:lnSpc>
              <a:spcBef>
                <a:spcPts val="0"/>
              </a:spcBef>
              <a:spcAft>
                <a:spcPts val="0"/>
              </a:spcAft>
              <a:buClrTx/>
              <a:buSzTx/>
              <a:buFontTx/>
              <a:buNone/>
              <a:tabLst/>
              <a:defRPr/>
            </a:pPr>
            <a:r>
              <a:rPr kumimoji="0" lang="en-US" altLang="zh-CN" sz="800" b="0" i="0" u="none" strike="noStrike" kern="0" cap="none" spc="0" normalizeH="0" baseline="0" noProof="0" dirty="0">
                <a:ln>
                  <a:noFill/>
                </a:ln>
                <a:solidFill>
                  <a:prstClr val="white"/>
                </a:solidFill>
                <a:effectLst/>
                <a:uLnTx/>
                <a:uFillTx/>
                <a:latin typeface="Huawei Sans" panose="020C0503030203020204" pitchFamily="34" charset="0"/>
                <a:ea typeface="微软雅黑" panose="020B0503020204020204" pitchFamily="34" charset="-122"/>
              </a:rPr>
              <a:t>Small- and medium-sized campuses</a:t>
            </a:r>
          </a:p>
        </p:txBody>
      </p:sp>
      <p:sp>
        <p:nvSpPr>
          <p:cNvPr id="274" name="圆角矩形 273"/>
          <p:cNvSpPr/>
          <p:nvPr/>
        </p:nvSpPr>
        <p:spPr bwMode="gray">
          <a:xfrm>
            <a:off x="3110668" y="3605365"/>
            <a:ext cx="954107" cy="288000"/>
          </a:xfrm>
          <a:prstGeom prst="roundRect">
            <a:avLst/>
          </a:prstGeom>
          <a:solidFill>
            <a:sysClr val="window" lastClr="FFFFFF">
              <a:lumMod val="50000"/>
            </a:sysClr>
          </a:solidFill>
        </p:spPr>
        <p:txBody>
          <a:bodyPr wrap="square" lIns="36000" tIns="36000" rIns="36000" bIns="36000" anchor="ctr" anchorCtr="0">
            <a:noAutofit/>
          </a:bodyPr>
          <a:lstStyle/>
          <a:p>
            <a:pPr marL="0" marR="0" lvl="0" indent="0" algn="ctr" defTabSz="914400" eaLnBrk="1" fontAlgn="ctr" latinLnBrk="0" hangingPunct="1">
              <a:lnSpc>
                <a:spcPct val="100000"/>
              </a:lnSpc>
              <a:spcBef>
                <a:spcPts val="0"/>
              </a:spcBef>
              <a:spcAft>
                <a:spcPts val="0"/>
              </a:spcAft>
              <a:buClrTx/>
              <a:buSzTx/>
              <a:buFontTx/>
              <a:buNone/>
              <a:tabLst/>
              <a:defRPr/>
            </a:pPr>
            <a:r>
              <a:rPr kumimoji="0" lang="en-US" altLang="zh-CN" sz="800" b="0" i="0" u="none" strike="noStrike" kern="0" cap="none" spc="0" normalizeH="0" baseline="0" noProof="0" dirty="0">
                <a:ln>
                  <a:noFill/>
                </a:ln>
                <a:solidFill>
                  <a:prstClr val="white"/>
                </a:solidFill>
                <a:effectLst/>
                <a:uLnTx/>
                <a:uFillTx/>
                <a:latin typeface="Huawei Sans" panose="020C0503030203020204" pitchFamily="34" charset="0"/>
                <a:ea typeface="微软雅黑" panose="020B0503020204020204" pitchFamily="34" charset="-122"/>
              </a:rPr>
              <a:t>Campus interconnection</a:t>
            </a:r>
          </a:p>
        </p:txBody>
      </p:sp>
      <p:sp>
        <p:nvSpPr>
          <p:cNvPr id="275" name="圆角矩形 274"/>
          <p:cNvSpPr/>
          <p:nvPr/>
        </p:nvSpPr>
        <p:spPr bwMode="gray">
          <a:xfrm>
            <a:off x="1447596" y="4084181"/>
            <a:ext cx="954107" cy="189195"/>
          </a:xfrm>
          <a:prstGeom prst="roundRect">
            <a:avLst/>
          </a:prstGeom>
          <a:noFill/>
        </p:spPr>
        <p:txBody>
          <a:bodyPr wrap="none" anchor="ctr" anchorCtr="0">
            <a:noAutofit/>
          </a:bodyPr>
          <a:lstStyle/>
          <a:p>
            <a:pPr algn="ctr" fontAlgn="ctr"/>
            <a:r>
              <a:rPr lang="en-US" altLang="zh-CN" sz="1000" dirty="0">
                <a:solidFill>
                  <a:srgbClr val="C00000"/>
                </a:solidFill>
                <a:latin typeface="Huawei Sans" panose="020C0503030203020204" pitchFamily="34" charset="0"/>
                <a:ea typeface="微软雅黑" panose="020B0503020204020204" pitchFamily="34" charset="-122"/>
              </a:rPr>
              <a:t>Office virtual network</a:t>
            </a:r>
            <a:endParaRPr lang="en-US" altLang="zh-CN" sz="900" dirty="0">
              <a:solidFill>
                <a:srgbClr val="C00000"/>
              </a:solidFill>
              <a:latin typeface="Huawei Sans" panose="020C0503030203020204" pitchFamily="34" charset="0"/>
              <a:ea typeface="微软雅黑" panose="020B0503020204020204" pitchFamily="34" charset="-122"/>
            </a:endParaRPr>
          </a:p>
        </p:txBody>
      </p:sp>
      <p:sp>
        <p:nvSpPr>
          <p:cNvPr id="276" name="圆角矩形 275"/>
          <p:cNvSpPr/>
          <p:nvPr/>
        </p:nvSpPr>
        <p:spPr bwMode="gray">
          <a:xfrm>
            <a:off x="1447596" y="4580001"/>
            <a:ext cx="954107" cy="189195"/>
          </a:xfrm>
          <a:prstGeom prst="roundRect">
            <a:avLst/>
          </a:prstGeom>
          <a:noFill/>
        </p:spPr>
        <p:txBody>
          <a:bodyPr wrap="none" anchor="ctr" anchorCtr="0">
            <a:noAutofit/>
          </a:bodyPr>
          <a:lstStyle/>
          <a:p>
            <a:pPr algn="ctr" fontAlgn="ctr"/>
            <a:r>
              <a:rPr lang="en-US" altLang="zh-CN" sz="1000" dirty="0">
                <a:solidFill>
                  <a:srgbClr val="ED7D31">
                    <a:lumMod val="75000"/>
                  </a:srgbClr>
                </a:solidFill>
                <a:latin typeface="Huawei Sans" panose="020C0503030203020204" pitchFamily="34" charset="0"/>
                <a:ea typeface="微软雅黑" panose="020B0503020204020204" pitchFamily="34" charset="-122"/>
              </a:rPr>
              <a:t>R&amp;D virtual network</a:t>
            </a:r>
            <a:endParaRPr lang="en-US" altLang="zh-CN" sz="900" dirty="0">
              <a:solidFill>
                <a:srgbClr val="ED7D31">
                  <a:lumMod val="75000"/>
                </a:srgbClr>
              </a:solidFill>
              <a:latin typeface="Huawei Sans" panose="020C0503030203020204" pitchFamily="34" charset="0"/>
              <a:ea typeface="微软雅黑" panose="020B0503020204020204" pitchFamily="34" charset="-122"/>
            </a:endParaRPr>
          </a:p>
        </p:txBody>
      </p:sp>
      <p:sp>
        <p:nvSpPr>
          <p:cNvPr id="277" name="梯形 276"/>
          <p:cNvSpPr/>
          <p:nvPr/>
        </p:nvSpPr>
        <p:spPr bwMode="gray">
          <a:xfrm>
            <a:off x="562362" y="5805052"/>
            <a:ext cx="3428844" cy="499842"/>
          </a:xfrm>
          <a:prstGeom prst="trapezoid">
            <a:avLst>
              <a:gd name="adj" fmla="val 22961"/>
            </a:avLst>
          </a:prstGeom>
          <a:gradFill flip="none" rotWithShape="1">
            <a:gsLst>
              <a:gs pos="0">
                <a:sysClr val="window" lastClr="FFFFFF">
                  <a:alpha val="4000"/>
                </a:sysClr>
              </a:gs>
              <a:gs pos="100000">
                <a:srgbClr val="FFC000">
                  <a:lumMod val="60000"/>
                  <a:lumOff val="40000"/>
                  <a:alpha val="70000"/>
                </a:srgbClr>
              </a:gs>
            </a:gsLst>
            <a:lin ang="5400000" scaled="1"/>
          </a:gradFill>
          <a:ln w="12700" cap="flat" cmpd="sng" algn="ctr">
            <a:gradFill flip="none" rotWithShape="1">
              <a:gsLst>
                <a:gs pos="0">
                  <a:srgbClr val="5B9BD5">
                    <a:lumMod val="5000"/>
                    <a:lumOff val="95000"/>
                    <a:alpha val="0"/>
                  </a:srgbClr>
                </a:gs>
                <a:gs pos="82000">
                  <a:srgbClr val="F08500"/>
                </a:gs>
              </a:gsLst>
              <a:lin ang="540000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78" name="梯形 277"/>
          <p:cNvSpPr/>
          <p:nvPr/>
        </p:nvSpPr>
        <p:spPr bwMode="gray">
          <a:xfrm>
            <a:off x="562362" y="5282144"/>
            <a:ext cx="3428844" cy="501291"/>
          </a:xfrm>
          <a:prstGeom prst="trapezoid">
            <a:avLst>
              <a:gd name="adj" fmla="val 22961"/>
            </a:avLst>
          </a:prstGeom>
          <a:gradFill flip="none" rotWithShape="1">
            <a:gsLst>
              <a:gs pos="0">
                <a:sysClr val="window" lastClr="FFFFFF">
                  <a:alpha val="0"/>
                </a:sysClr>
              </a:gs>
              <a:gs pos="100000">
                <a:srgbClr val="C00000">
                  <a:alpha val="21000"/>
                </a:srgbClr>
              </a:gs>
            </a:gsLst>
            <a:lin ang="5400000" scaled="1"/>
          </a:gradFill>
          <a:ln w="12700" cap="flat" cmpd="sng" algn="ctr">
            <a:gradFill flip="none" rotWithShape="1">
              <a:gsLst>
                <a:gs pos="0">
                  <a:srgbClr val="5B9BD5">
                    <a:lumMod val="5000"/>
                    <a:lumOff val="95000"/>
                    <a:alpha val="0"/>
                  </a:srgbClr>
                </a:gs>
                <a:gs pos="90000">
                  <a:srgbClr val="C00000">
                    <a:alpha val="82000"/>
                  </a:srgbClr>
                </a:gs>
              </a:gsLst>
              <a:lin ang="5400000" scaled="1"/>
            </a:grad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sp>
        <p:nvSpPr>
          <p:cNvPr id="279" name="圆角矩形 278"/>
          <p:cNvSpPr/>
          <p:nvPr/>
        </p:nvSpPr>
        <p:spPr bwMode="gray">
          <a:xfrm>
            <a:off x="640070" y="5518881"/>
            <a:ext cx="954107" cy="189195"/>
          </a:xfrm>
          <a:prstGeom prst="roundRect">
            <a:avLst/>
          </a:prstGeom>
          <a:noFill/>
        </p:spPr>
        <p:txBody>
          <a:bodyPr wrap="square" anchor="ctr" anchorCtr="0">
            <a:noAutofit/>
          </a:bodyPr>
          <a:lstStyle/>
          <a:p>
            <a:pPr algn="ctr" fontAlgn="ctr"/>
            <a:r>
              <a:rPr lang="en-US" altLang="zh-CN" sz="1000" dirty="0">
                <a:solidFill>
                  <a:srgbClr val="C00000"/>
                </a:solidFill>
                <a:latin typeface="Huawei Sans" panose="020C0503030203020204" pitchFamily="34" charset="0"/>
                <a:ea typeface="微软雅黑" panose="020B0503020204020204" pitchFamily="34" charset="-122"/>
              </a:rPr>
              <a:t>Office virtual network</a:t>
            </a:r>
            <a:endParaRPr lang="en-US" altLang="zh-CN" sz="900" dirty="0">
              <a:solidFill>
                <a:srgbClr val="C00000"/>
              </a:solidFill>
              <a:latin typeface="Huawei Sans" panose="020C0503030203020204" pitchFamily="34" charset="0"/>
              <a:ea typeface="微软雅黑" panose="020B0503020204020204" pitchFamily="34" charset="-122"/>
            </a:endParaRPr>
          </a:p>
        </p:txBody>
      </p:sp>
      <p:sp>
        <p:nvSpPr>
          <p:cNvPr id="280" name="圆角矩形 279"/>
          <p:cNvSpPr/>
          <p:nvPr/>
        </p:nvSpPr>
        <p:spPr bwMode="gray">
          <a:xfrm>
            <a:off x="640070" y="6053201"/>
            <a:ext cx="954107" cy="189195"/>
          </a:xfrm>
          <a:prstGeom prst="roundRect">
            <a:avLst/>
          </a:prstGeom>
          <a:noFill/>
        </p:spPr>
        <p:txBody>
          <a:bodyPr wrap="square" anchor="ctr" anchorCtr="0">
            <a:noAutofit/>
          </a:bodyPr>
          <a:lstStyle/>
          <a:p>
            <a:pPr algn="ctr" fontAlgn="ctr"/>
            <a:r>
              <a:rPr lang="en-US" altLang="zh-CN" sz="1000" dirty="0">
                <a:solidFill>
                  <a:srgbClr val="ED7D31">
                    <a:lumMod val="75000"/>
                  </a:srgbClr>
                </a:solidFill>
                <a:latin typeface="Huawei Sans" panose="020C0503030203020204" pitchFamily="34" charset="0"/>
                <a:ea typeface="微软雅黑" panose="020B0503020204020204" pitchFamily="34" charset="-122"/>
              </a:rPr>
              <a:t>R&amp;D virtual network</a:t>
            </a:r>
            <a:endParaRPr lang="en-US" altLang="zh-CN" sz="900" dirty="0">
              <a:solidFill>
                <a:srgbClr val="ED7D31">
                  <a:lumMod val="75000"/>
                </a:srgbClr>
              </a:solidFill>
              <a:latin typeface="Huawei Sans" panose="020C0503030203020204" pitchFamily="34" charset="0"/>
              <a:ea typeface="微软雅黑" panose="020B0503020204020204" pitchFamily="34" charset="-122"/>
            </a:endParaRPr>
          </a:p>
        </p:txBody>
      </p:sp>
      <p:sp>
        <p:nvSpPr>
          <p:cNvPr id="281" name="圆角矩形 280"/>
          <p:cNvSpPr/>
          <p:nvPr/>
        </p:nvSpPr>
        <p:spPr bwMode="gray">
          <a:xfrm>
            <a:off x="1702772" y="5478142"/>
            <a:ext cx="592425" cy="288000"/>
          </a:xfrm>
          <a:prstGeom prst="roundRect">
            <a:avLst/>
          </a:prstGeom>
          <a:solidFill>
            <a:srgbClr val="FF9999"/>
          </a:solidFill>
        </p:spPr>
        <p:txBody>
          <a:bodyPr wrap="square" lIns="36000" tIns="36000" rIns="36000" bIns="36000" anchor="ctr" anchorCtr="0">
            <a:noAutofit/>
          </a:bodyPr>
          <a:lstStyle/>
          <a:p>
            <a:pPr algn="ctr" fontAlgn="ctr"/>
            <a:r>
              <a:rPr lang="en-US" altLang="zh-CN" sz="800" dirty="0">
                <a:solidFill>
                  <a:prstClr val="white"/>
                </a:solidFill>
                <a:latin typeface="Huawei Sans" panose="020C0503030203020204" pitchFamily="34" charset="0"/>
                <a:ea typeface="微软雅黑" panose="020B0503020204020204" pitchFamily="34" charset="-122"/>
              </a:rPr>
              <a:t>Security group 1</a:t>
            </a:r>
          </a:p>
        </p:txBody>
      </p:sp>
      <p:sp>
        <p:nvSpPr>
          <p:cNvPr id="282" name="圆角矩形 281"/>
          <p:cNvSpPr/>
          <p:nvPr/>
        </p:nvSpPr>
        <p:spPr bwMode="gray">
          <a:xfrm>
            <a:off x="2505043" y="5478142"/>
            <a:ext cx="592425" cy="288000"/>
          </a:xfrm>
          <a:prstGeom prst="roundRect">
            <a:avLst/>
          </a:prstGeom>
          <a:solidFill>
            <a:srgbClr val="FF9999"/>
          </a:solidFill>
        </p:spPr>
        <p:txBody>
          <a:bodyPr wrap="square" lIns="36000" tIns="36000" rIns="36000" bIns="36000" anchor="ctr" anchorCtr="0">
            <a:noAutofit/>
          </a:bodyPr>
          <a:lstStyle/>
          <a:p>
            <a:pPr algn="ctr" fontAlgn="ctr"/>
            <a:r>
              <a:rPr lang="en-US" altLang="zh-CN" sz="800" dirty="0">
                <a:solidFill>
                  <a:prstClr val="white"/>
                </a:solidFill>
                <a:latin typeface="Huawei Sans" panose="020C0503030203020204" pitchFamily="34" charset="0"/>
                <a:ea typeface="微软雅黑" panose="020B0503020204020204" pitchFamily="34" charset="-122"/>
              </a:rPr>
              <a:t>Security group 2</a:t>
            </a:r>
          </a:p>
        </p:txBody>
      </p:sp>
      <p:sp>
        <p:nvSpPr>
          <p:cNvPr id="283" name="圆角矩形 282"/>
          <p:cNvSpPr/>
          <p:nvPr/>
        </p:nvSpPr>
        <p:spPr bwMode="gray">
          <a:xfrm>
            <a:off x="3307314" y="5478142"/>
            <a:ext cx="592425" cy="288000"/>
          </a:xfrm>
          <a:prstGeom prst="roundRect">
            <a:avLst/>
          </a:prstGeom>
          <a:solidFill>
            <a:srgbClr val="FF9999"/>
          </a:solidFill>
        </p:spPr>
        <p:txBody>
          <a:bodyPr wrap="square" lIns="36000" tIns="36000" rIns="36000" bIns="36000" anchor="ctr" anchorCtr="0">
            <a:noAutofit/>
          </a:bodyPr>
          <a:lstStyle/>
          <a:p>
            <a:pPr algn="ctr" fontAlgn="ctr"/>
            <a:r>
              <a:rPr lang="en-US" altLang="zh-CN" sz="800" dirty="0">
                <a:solidFill>
                  <a:prstClr val="white"/>
                </a:solidFill>
                <a:latin typeface="Huawei Sans" panose="020C0503030203020204" pitchFamily="34" charset="0"/>
                <a:ea typeface="微软雅黑" panose="020B0503020204020204" pitchFamily="34" charset="-122"/>
              </a:rPr>
              <a:t>Security group 3</a:t>
            </a:r>
          </a:p>
        </p:txBody>
      </p:sp>
      <p:sp>
        <p:nvSpPr>
          <p:cNvPr id="284" name="圆角矩形 283"/>
          <p:cNvSpPr/>
          <p:nvPr/>
        </p:nvSpPr>
        <p:spPr bwMode="gray">
          <a:xfrm>
            <a:off x="1702772" y="6005075"/>
            <a:ext cx="592425" cy="288000"/>
          </a:xfrm>
          <a:prstGeom prst="roundRect">
            <a:avLst/>
          </a:prstGeom>
          <a:solidFill>
            <a:srgbClr val="FFCC66"/>
          </a:solidFill>
        </p:spPr>
        <p:txBody>
          <a:bodyPr wrap="square" lIns="36000" tIns="36000" rIns="36000" bIns="36000" anchor="ctr" anchorCtr="0">
            <a:noAutofit/>
          </a:bodyPr>
          <a:lstStyle/>
          <a:p>
            <a:pPr algn="ctr" fontAlgn="ctr"/>
            <a:r>
              <a:rPr lang="en-US" altLang="zh-CN" sz="800" dirty="0">
                <a:solidFill>
                  <a:prstClr val="white"/>
                </a:solidFill>
                <a:latin typeface="Huawei Sans" panose="020C0503030203020204" pitchFamily="34" charset="0"/>
                <a:ea typeface="微软雅黑" panose="020B0503020204020204" pitchFamily="34" charset="-122"/>
              </a:rPr>
              <a:t>Security group 4</a:t>
            </a:r>
          </a:p>
        </p:txBody>
      </p:sp>
      <p:sp>
        <p:nvSpPr>
          <p:cNvPr id="285" name="圆角矩形 284"/>
          <p:cNvSpPr/>
          <p:nvPr/>
        </p:nvSpPr>
        <p:spPr bwMode="gray">
          <a:xfrm>
            <a:off x="3308854" y="6005075"/>
            <a:ext cx="592425" cy="288000"/>
          </a:xfrm>
          <a:prstGeom prst="roundRect">
            <a:avLst/>
          </a:prstGeom>
          <a:solidFill>
            <a:srgbClr val="FFCC66"/>
          </a:solidFill>
        </p:spPr>
        <p:txBody>
          <a:bodyPr wrap="square" lIns="36000" tIns="36000" rIns="36000" bIns="36000" anchor="ctr" anchorCtr="0">
            <a:noAutofit/>
          </a:bodyPr>
          <a:lstStyle/>
          <a:p>
            <a:pPr algn="ctr" fontAlgn="ctr"/>
            <a:r>
              <a:rPr lang="en-US" altLang="zh-CN" sz="800" dirty="0">
                <a:solidFill>
                  <a:prstClr val="white"/>
                </a:solidFill>
                <a:latin typeface="Huawei Sans" panose="020C0503030203020204" pitchFamily="34" charset="0"/>
                <a:ea typeface="微软雅黑" panose="020B0503020204020204" pitchFamily="34" charset="-122"/>
              </a:rPr>
              <a:t>Security group 5</a:t>
            </a:r>
          </a:p>
        </p:txBody>
      </p:sp>
      <p:sp>
        <p:nvSpPr>
          <p:cNvPr id="286" name="弧形 285"/>
          <p:cNvSpPr/>
          <p:nvPr/>
        </p:nvSpPr>
        <p:spPr bwMode="gray">
          <a:xfrm>
            <a:off x="2085303" y="5282144"/>
            <a:ext cx="591241" cy="367114"/>
          </a:xfrm>
          <a:prstGeom prst="arc">
            <a:avLst>
              <a:gd name="adj1" fmla="val 11049573"/>
              <a:gd name="adj2" fmla="val 0"/>
            </a:avLst>
          </a:prstGeom>
          <a:noFill/>
          <a:ln w="6350" cap="flat" cmpd="sng" algn="ctr">
            <a:solidFill>
              <a:sysClr val="window" lastClr="FFFFFF">
                <a:lumMod val="50000"/>
              </a:sysClr>
            </a:solidFill>
            <a:prstDash val="solid"/>
            <a:miter lim="800000"/>
            <a:headEnd type="triangle"/>
            <a:tailEnd type="triangle"/>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endParaRPr>
          </a:p>
        </p:txBody>
      </p:sp>
      <p:sp>
        <p:nvSpPr>
          <p:cNvPr id="287" name="弧形 286"/>
          <p:cNvSpPr/>
          <p:nvPr/>
        </p:nvSpPr>
        <p:spPr bwMode="gray">
          <a:xfrm>
            <a:off x="2906771" y="5282144"/>
            <a:ext cx="591241" cy="367114"/>
          </a:xfrm>
          <a:prstGeom prst="arc">
            <a:avLst>
              <a:gd name="adj1" fmla="val 11049573"/>
              <a:gd name="adj2" fmla="val 0"/>
            </a:avLst>
          </a:prstGeom>
          <a:noFill/>
          <a:ln w="6350" cap="flat" cmpd="sng" algn="ctr">
            <a:solidFill>
              <a:sysClr val="window" lastClr="FFFFFF">
                <a:lumMod val="50000"/>
              </a:sysClr>
            </a:solidFill>
            <a:prstDash val="solid"/>
            <a:miter lim="800000"/>
            <a:headEnd type="triangle"/>
            <a:tailEnd type="triangle"/>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endParaRPr>
          </a:p>
        </p:txBody>
      </p:sp>
      <p:sp>
        <p:nvSpPr>
          <p:cNvPr id="288" name="弧形 287"/>
          <p:cNvSpPr/>
          <p:nvPr/>
        </p:nvSpPr>
        <p:spPr bwMode="gray">
          <a:xfrm>
            <a:off x="2215740" y="5855127"/>
            <a:ext cx="1152162" cy="367114"/>
          </a:xfrm>
          <a:prstGeom prst="arc">
            <a:avLst>
              <a:gd name="adj1" fmla="val 11049573"/>
              <a:gd name="adj2" fmla="val 0"/>
            </a:avLst>
          </a:prstGeom>
          <a:noFill/>
          <a:ln w="6350" cap="flat" cmpd="sng" algn="ctr">
            <a:solidFill>
              <a:sysClr val="window" lastClr="FFFFFF">
                <a:lumMod val="50000"/>
              </a:sysClr>
            </a:solidFill>
            <a:prstDash val="solid"/>
            <a:miter lim="800000"/>
            <a:headEnd type="triangle"/>
            <a:tailEnd type="triangle"/>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endParaRPr>
          </a:p>
        </p:txBody>
      </p:sp>
      <p:grpSp>
        <p:nvGrpSpPr>
          <p:cNvPr id="289" name="组合 288"/>
          <p:cNvGrpSpPr>
            <a:grpSpLocks noChangeAspect="1"/>
          </p:cNvGrpSpPr>
          <p:nvPr/>
        </p:nvGrpSpPr>
        <p:grpSpPr bwMode="gray">
          <a:xfrm>
            <a:off x="2310555" y="5216502"/>
            <a:ext cx="166104" cy="166104"/>
            <a:chOff x="10441953" y="5633214"/>
            <a:chExt cx="264000" cy="264000"/>
          </a:xfrm>
        </p:grpSpPr>
        <p:sp>
          <p:nvSpPr>
            <p:cNvPr id="290" name="椭圆 289"/>
            <p:cNvSpPr>
              <a:spLocks noChangeAspect="1"/>
            </p:cNvSpPr>
            <p:nvPr/>
          </p:nvSpPr>
          <p:spPr bwMode="gray">
            <a:xfrm>
              <a:off x="10441953" y="5633214"/>
              <a:ext cx="264000" cy="264000"/>
            </a:xfrm>
            <a:prstGeom prst="ellipse">
              <a:avLst/>
            </a:prstGeom>
            <a:solidFill>
              <a:sysClr val="window" lastClr="FFFFFF">
                <a:lumMod val="50000"/>
              </a:sysClr>
            </a:solidFill>
            <a:ln w="19050" cap="flat" cmpd="sng" algn="ctr">
              <a:noFill/>
              <a:prstDash val="solid"/>
              <a:miter lim="800000"/>
            </a:ln>
            <a:effectLst/>
          </p:spPr>
          <p:txBody>
            <a:bodyPr wrap="none" lIns="0" tIns="0" rIns="0" bIns="0" rtlCol="0" anchor="ctr"/>
            <a:lstStyle/>
            <a:p>
              <a:pPr marL="0" marR="0" lvl="0" indent="0" algn="ctr" defTabSz="914400" eaLnBrk="1" fontAlgn="ctr" latinLnBrk="0" hangingPunct="1">
                <a:lnSpc>
                  <a:spcPct val="100000"/>
                </a:lnSpc>
                <a:spcBef>
                  <a:spcPct val="0"/>
                </a:spcBef>
                <a:spcAft>
                  <a:spcPct val="0"/>
                </a:spcAft>
                <a:buClrTx/>
                <a:buSzTx/>
                <a:buFontTx/>
                <a:buNone/>
                <a:tabLst/>
                <a:defRPr/>
              </a:pPr>
              <a:endParaRPr kumimoji="0" lang="en-US" altLang="zh-CN" sz="1100" b="1" i="0" u="none" strike="noStrike" kern="0" cap="none" spc="0" normalizeH="0" baseline="0" noProof="0" dirty="0">
                <a:ln>
                  <a:noFill/>
                </a:ln>
                <a:solidFill>
                  <a:prstClr val="black"/>
                </a:solidFill>
                <a:effectLst/>
                <a:uLnTx/>
                <a:uFillTx/>
                <a:latin typeface="Huawei Sans" panose="020C0503030203020204" pitchFamily="34" charset="0"/>
                <a:ea typeface="方正兰亭黑简体"/>
                <a:cs typeface="Arial"/>
              </a:endParaRPr>
            </a:p>
          </p:txBody>
        </p:sp>
        <p:sp>
          <p:nvSpPr>
            <p:cNvPr id="291" name="任意多边形 290"/>
            <p:cNvSpPr/>
            <p:nvPr/>
          </p:nvSpPr>
          <p:spPr bwMode="gray">
            <a:xfrm>
              <a:off x="10506830" y="5719982"/>
              <a:ext cx="138959" cy="73584"/>
            </a:xfrm>
            <a:custGeom>
              <a:avLst/>
              <a:gdLst>
                <a:gd name="connsiteX0" fmla="*/ 0 w 276940"/>
                <a:gd name="connsiteY0" fmla="*/ 56386 h 146648"/>
                <a:gd name="connsiteX1" fmla="*/ 121308 w 276940"/>
                <a:gd name="connsiteY1" fmla="*/ 146648 h 146648"/>
                <a:gd name="connsiteX2" fmla="*/ 276940 w 276940"/>
                <a:gd name="connsiteY2" fmla="*/ 0 h 146648"/>
              </a:gdLst>
              <a:ahLst/>
              <a:cxnLst>
                <a:cxn ang="0">
                  <a:pos x="connsiteX0" y="connsiteY0"/>
                </a:cxn>
                <a:cxn ang="0">
                  <a:pos x="connsiteX1" y="connsiteY1"/>
                </a:cxn>
                <a:cxn ang="0">
                  <a:pos x="connsiteX2" y="connsiteY2"/>
                </a:cxn>
              </a:cxnLst>
              <a:rect l="l" t="t" r="r" b="b"/>
              <a:pathLst>
                <a:path w="276940" h="146648">
                  <a:moveTo>
                    <a:pt x="0" y="56386"/>
                  </a:moveTo>
                  <a:lnTo>
                    <a:pt x="121308" y="146648"/>
                  </a:lnTo>
                  <a:lnTo>
                    <a:pt x="276940" y="0"/>
                  </a:lnTo>
                </a:path>
              </a:pathLst>
            </a:custGeom>
            <a:noFill/>
            <a:ln w="12700" cap="rnd" cmpd="sng" algn="ctr">
              <a:solidFill>
                <a:sysClr val="window" lastClr="FFFFFF"/>
              </a:solidFill>
              <a:prstDash val="solid"/>
              <a:round/>
            </a:ln>
            <a:effectLst/>
          </p:spPr>
          <p:txBody>
            <a:bodyPr rtlCol="0" anchor="ctr"/>
            <a:lstStyle/>
            <a:p>
              <a:pPr marL="0" marR="0" lvl="0" indent="0" algn="ctr" defTabSz="914400" eaLnBrk="1" fontAlgn="ctr" latinLnBrk="0" hangingPunct="1">
                <a:lnSpc>
                  <a:spcPct val="100000"/>
                </a:lnSpc>
                <a:spcBef>
                  <a:spcPct val="0"/>
                </a:spcBef>
                <a:spcAft>
                  <a:spcPct val="0"/>
                </a:spcAft>
                <a:buClrTx/>
                <a:buSzTx/>
                <a:buFontTx/>
                <a:buNone/>
                <a:tabLst/>
                <a:defRPr/>
              </a:pPr>
              <a:endParaRPr kumimoji="0" lang="en-US" altLang="zh-CN" sz="12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a:cs typeface="Arial"/>
              </a:endParaRPr>
            </a:p>
          </p:txBody>
        </p:sp>
      </p:grpSp>
      <p:grpSp>
        <p:nvGrpSpPr>
          <p:cNvPr id="292" name="组合 28"/>
          <p:cNvGrpSpPr/>
          <p:nvPr/>
        </p:nvGrpSpPr>
        <p:grpSpPr bwMode="gray">
          <a:xfrm>
            <a:off x="3106824" y="5219098"/>
            <a:ext cx="163115" cy="163118"/>
            <a:chOff x="5076056" y="3356992"/>
            <a:chExt cx="436268" cy="436277"/>
          </a:xfrm>
        </p:grpSpPr>
        <p:sp>
          <p:nvSpPr>
            <p:cNvPr id="293" name="椭圆 27"/>
            <p:cNvSpPr/>
            <p:nvPr/>
          </p:nvSpPr>
          <p:spPr bwMode="gray">
            <a:xfrm>
              <a:off x="5076056" y="3356992"/>
              <a:ext cx="432048" cy="432048"/>
            </a:xfrm>
            <a:prstGeom prst="ellipse">
              <a:avLst/>
            </a:prstGeom>
            <a:solidFill>
              <a:sysClr val="window" lastClr="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784225" eaLnBrk="0" fontAlgn="ctr" latinLnBrk="0" hangingPunct="0">
                <a:lnSpc>
                  <a:spcPct val="100000"/>
                </a:lnSpc>
                <a:spcBef>
                  <a:spcPct val="0"/>
                </a:spcBef>
                <a:spcAft>
                  <a:spcPct val="0"/>
                </a:spcAft>
                <a:buClrTx/>
                <a:buSzTx/>
                <a:buFontTx/>
                <a:buNone/>
                <a:tabLst/>
                <a:defRPr/>
              </a:pPr>
              <a:endParaRPr kumimoji="0" lang="en-US" altLang="zh-CN" sz="1600" b="0" i="0" u="none" strike="noStrike" kern="0" cap="none" spc="0" normalizeH="0" baseline="0" noProof="0" dirty="0">
                <a:ln>
                  <a:noFill/>
                </a:ln>
                <a:solidFill>
                  <a:prstClr val="black"/>
                </a:solidFill>
                <a:effectLst/>
                <a:uLnTx/>
                <a:uFillTx/>
                <a:latin typeface="Huawei Sans" panose="020C0503030203020204" pitchFamily="34" charset="0"/>
                <a:ea typeface="ＭＳ Ｐゴシック" pitchFamily="34" charset="-128"/>
              </a:endParaRPr>
            </a:p>
          </p:txBody>
        </p:sp>
        <p:sp>
          <p:nvSpPr>
            <p:cNvPr id="294" name="禁止符 23"/>
            <p:cNvSpPr/>
            <p:nvPr/>
          </p:nvSpPr>
          <p:spPr bwMode="gray">
            <a:xfrm>
              <a:off x="5076056" y="3357000"/>
              <a:ext cx="436268" cy="436269"/>
            </a:xfrm>
            <a:prstGeom prst="noSmoking">
              <a:avLst>
                <a:gd name="adj" fmla="val 15475"/>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srgbClr val="ED7D31"/>
                </a:solidFill>
                <a:effectLst/>
                <a:uLnTx/>
                <a:uFillTx/>
                <a:latin typeface="Huawei Sans" panose="020C0503030203020204" pitchFamily="34" charset="0"/>
                <a:ea typeface="方正兰亭黑简体"/>
                <a:cs typeface="Arial"/>
              </a:endParaRPr>
            </a:p>
          </p:txBody>
        </p:sp>
      </p:grpSp>
      <p:grpSp>
        <p:nvGrpSpPr>
          <p:cNvPr id="295" name="组合 28"/>
          <p:cNvGrpSpPr/>
          <p:nvPr/>
        </p:nvGrpSpPr>
        <p:grpSpPr bwMode="gray">
          <a:xfrm>
            <a:off x="2719697" y="5805052"/>
            <a:ext cx="163115" cy="163118"/>
            <a:chOff x="5076056" y="3356992"/>
            <a:chExt cx="436268" cy="436277"/>
          </a:xfrm>
        </p:grpSpPr>
        <p:sp>
          <p:nvSpPr>
            <p:cNvPr id="296" name="椭圆 27"/>
            <p:cNvSpPr/>
            <p:nvPr/>
          </p:nvSpPr>
          <p:spPr bwMode="gray">
            <a:xfrm>
              <a:off x="5076056" y="3356992"/>
              <a:ext cx="432048" cy="432048"/>
            </a:xfrm>
            <a:prstGeom prst="ellipse">
              <a:avLst/>
            </a:prstGeom>
            <a:solidFill>
              <a:sysClr val="window" lastClr="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784225" eaLnBrk="0" fontAlgn="ctr" latinLnBrk="0" hangingPunct="0">
                <a:lnSpc>
                  <a:spcPct val="100000"/>
                </a:lnSpc>
                <a:spcBef>
                  <a:spcPct val="0"/>
                </a:spcBef>
                <a:spcAft>
                  <a:spcPct val="0"/>
                </a:spcAft>
                <a:buClrTx/>
                <a:buSzTx/>
                <a:buFontTx/>
                <a:buNone/>
                <a:tabLst/>
                <a:defRPr/>
              </a:pPr>
              <a:endParaRPr kumimoji="0" lang="en-US" altLang="zh-CN" sz="1600" b="0" i="0" u="none" strike="noStrike" kern="0" cap="none" spc="0" normalizeH="0" baseline="0" noProof="0" dirty="0">
                <a:ln>
                  <a:noFill/>
                </a:ln>
                <a:solidFill>
                  <a:prstClr val="black"/>
                </a:solidFill>
                <a:effectLst/>
                <a:uLnTx/>
                <a:uFillTx/>
                <a:latin typeface="Huawei Sans" panose="020C0503030203020204" pitchFamily="34" charset="0"/>
                <a:ea typeface="ＭＳ Ｐゴシック" pitchFamily="34" charset="-128"/>
              </a:endParaRPr>
            </a:p>
          </p:txBody>
        </p:sp>
        <p:sp>
          <p:nvSpPr>
            <p:cNvPr id="297" name="禁止符 23"/>
            <p:cNvSpPr/>
            <p:nvPr/>
          </p:nvSpPr>
          <p:spPr bwMode="gray">
            <a:xfrm>
              <a:off x="5076056" y="3357000"/>
              <a:ext cx="436268" cy="436269"/>
            </a:xfrm>
            <a:prstGeom prst="noSmoking">
              <a:avLst>
                <a:gd name="adj" fmla="val 15475"/>
              </a:avLst>
            </a:prstGeom>
            <a:solidFill>
              <a:sysClr val="window" lastClr="FFFFFF">
                <a:lumMod val="50000"/>
              </a:sysClr>
            </a:solidFill>
            <a:ln w="12700" cap="flat" cmpd="sng" algn="ctr">
              <a:noFill/>
              <a:prstDash val="solid"/>
              <a:miter lim="800000"/>
            </a:ln>
            <a:effectLst/>
          </p:spPr>
          <p:txBody>
            <a:bodyPr rtlCol="0" anchor="ctr"/>
            <a:lstStyle/>
            <a:p>
              <a:pPr marL="0" marR="0" lvl="0" indent="0" algn="ctr"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srgbClr val="ED7D31"/>
                </a:solidFill>
                <a:effectLst/>
                <a:uLnTx/>
                <a:uFillTx/>
                <a:latin typeface="Huawei Sans" panose="020C0503030203020204" pitchFamily="34" charset="0"/>
                <a:ea typeface="方正兰亭黑简体"/>
                <a:cs typeface="Arial"/>
              </a:endParaRPr>
            </a:p>
          </p:txBody>
        </p:sp>
      </p:grpSp>
      <p:sp>
        <p:nvSpPr>
          <p:cNvPr id="298" name="矩形 297"/>
          <p:cNvSpPr/>
          <p:nvPr/>
        </p:nvSpPr>
        <p:spPr bwMode="gray">
          <a:xfrm>
            <a:off x="4128071" y="5465064"/>
            <a:ext cx="1696511" cy="778017"/>
          </a:xfrm>
          <a:prstGeom prst="rect">
            <a:avLst/>
          </a:prstGeom>
        </p:spPr>
        <p:txBody>
          <a:bodyPr wrap="square">
            <a:spAutoFit/>
          </a:bodyPr>
          <a:lstStyle/>
          <a:p>
            <a:pPr marL="171450" marR="0" lvl="0" indent="-171450" defTabSz="914400" eaLnBrk="1" fontAlgn="ctr" latinLnBrk="0" hangingPunct="1">
              <a:lnSpc>
                <a:spcPts val="1800"/>
              </a:lnSpc>
              <a:spcBef>
                <a:spcPts val="0"/>
              </a:spcBef>
              <a:spcAft>
                <a:spcPts val="0"/>
              </a:spcAft>
              <a:buClrTx/>
              <a:buSzTx/>
              <a:buFont typeface="Arial" pitchFamily="34" charset="0"/>
              <a:buChar char="•"/>
              <a:tabLst/>
              <a:defRPr/>
            </a:pP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rPr>
              <a:t>Access policy</a:t>
            </a:r>
          </a:p>
          <a:p>
            <a:pPr marL="171450" marR="0" lvl="0" indent="-171450" defTabSz="914400" eaLnBrk="1" fontAlgn="ctr" latinLnBrk="0" hangingPunct="1">
              <a:lnSpc>
                <a:spcPts val="1800"/>
              </a:lnSpc>
              <a:spcBef>
                <a:spcPts val="0"/>
              </a:spcBef>
              <a:spcAft>
                <a:spcPts val="0"/>
              </a:spcAft>
              <a:buClrTx/>
              <a:buSzTx/>
              <a:buFont typeface="Arial" pitchFamily="34" charset="0"/>
              <a:buChar char="•"/>
              <a:tabLst/>
              <a:defRPr/>
            </a:pP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rPr>
              <a:t>Bandwidth</a:t>
            </a:r>
          </a:p>
          <a:p>
            <a:pPr marL="171450" marR="0" lvl="0" indent="-171450" defTabSz="914400" eaLnBrk="1" fontAlgn="ctr" latinLnBrk="0" hangingPunct="1">
              <a:lnSpc>
                <a:spcPts val="1800"/>
              </a:lnSpc>
              <a:spcBef>
                <a:spcPts val="0"/>
              </a:spcBef>
              <a:spcAft>
                <a:spcPts val="0"/>
              </a:spcAft>
              <a:buClrTx/>
              <a:buSzTx/>
              <a:buFont typeface="Arial" pitchFamily="34" charset="0"/>
              <a:buChar char="•"/>
              <a:tabLst/>
              <a:defRPr/>
            </a:pPr>
            <a:r>
              <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rPr>
              <a:t>Priority</a:t>
            </a:r>
          </a:p>
        </p:txBody>
      </p:sp>
      <p:sp>
        <p:nvSpPr>
          <p:cNvPr id="299" name="Right Arrow 158"/>
          <p:cNvSpPr/>
          <p:nvPr/>
        </p:nvSpPr>
        <p:spPr bwMode="gray">
          <a:xfrm rot="16200000">
            <a:off x="2191596" y="1351122"/>
            <a:ext cx="457738" cy="233525"/>
          </a:xfrm>
          <a:prstGeom prst="rightArrow">
            <a:avLst>
              <a:gd name="adj1" fmla="val 79333"/>
              <a:gd name="adj2" fmla="val 50000"/>
            </a:avLst>
          </a:prstGeom>
          <a:gradFill flip="none" rotWithShape="1">
            <a:gsLst>
              <a:gs pos="15000">
                <a:schemeClr val="accent1">
                  <a:lumMod val="5000"/>
                  <a:lumOff val="95000"/>
                  <a:alpha val="0"/>
                </a:schemeClr>
              </a:gs>
              <a:gs pos="81000">
                <a:srgbClr val="00B0F0">
                  <a:alpha val="47000"/>
                </a:srgbClr>
              </a:gs>
            </a:gsLst>
            <a:lin ang="0" scaled="1"/>
            <a:tileRect/>
          </a:gradFill>
          <a:ln w="9525">
            <a:gradFill flip="none" rotWithShape="1">
              <a:gsLst>
                <a:gs pos="11000">
                  <a:schemeClr val="accent1">
                    <a:lumMod val="0"/>
                    <a:lumOff val="100000"/>
                    <a:alpha val="0"/>
                  </a:schemeClr>
                </a:gs>
                <a:gs pos="67000">
                  <a:srgbClr val="0B9CE5"/>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0" name="矩形 396"/>
          <p:cNvSpPr>
            <a:spLocks noChangeArrowheads="1"/>
          </p:cNvSpPr>
          <p:nvPr/>
        </p:nvSpPr>
        <p:spPr bwMode="gray">
          <a:xfrm>
            <a:off x="1566593" y="1284897"/>
            <a:ext cx="822662" cy="261610"/>
          </a:xfrm>
          <a:prstGeom prst="rect">
            <a:avLst/>
          </a:prstGeom>
          <a:noFill/>
        </p:spPr>
        <p:txBody>
          <a:bodyPr wrap="none" rtlCol="0">
            <a:spAutoFit/>
          </a:bodyPr>
          <a:lstStyle/>
          <a:p>
            <a:pPr algn="ctr" defTabSz="914112" fontAlgn="ctr"/>
            <a:r>
              <a:rPr lang="en-US" altLang="zh-CN" sz="1100" b="1" dirty="0">
                <a:latin typeface="Huawei Sans" panose="020C0503030203020204" pitchFamily="34" charset="0"/>
                <a:ea typeface="方正兰亭黑简体" panose="02000000000000000000" pitchFamily="2" charset="-122"/>
                <a:cs typeface="+mn-ea"/>
                <a:sym typeface="Huawei Sans" panose="020C0503030203020204" pitchFamily="34" charset="0"/>
              </a:rPr>
              <a:t>Open API</a:t>
            </a:r>
          </a:p>
        </p:txBody>
      </p:sp>
    </p:spTree>
    <p:extLst>
      <p:ext uri="{BB962C8B-B14F-4D97-AF65-F5344CB8AC3E}">
        <p14:creationId xmlns:p14="http://schemas.microsoft.com/office/powerpoint/2010/main" val="149259406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custDataLst>
              <p:tags r:id="rId1"/>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Solution Component 1: Intent-Driven Campus Network Hardware Products</a:t>
            </a:r>
          </a:p>
        </p:txBody>
      </p:sp>
      <p:sp>
        <p:nvSpPr>
          <p:cNvPr id="5" name="文本框 4"/>
          <p:cNvSpPr txBox="1"/>
          <p:nvPr>
            <p:custDataLst>
              <p:tags r:id="rId2"/>
            </p:custDataLst>
          </p:nvPr>
        </p:nvSpPr>
        <p:spPr bwMode="gray">
          <a:xfrm>
            <a:off x="446088" y="1918138"/>
            <a:ext cx="1423788" cy="584775"/>
          </a:xfrm>
          <a:prstGeom prst="rect">
            <a:avLst/>
          </a:prstGeom>
          <a:noFill/>
        </p:spPr>
        <p:txBody>
          <a:bodyPr wrap="none" rtlCol="0">
            <a:spAutoFit/>
          </a:bodyPr>
          <a:lstStyle/>
          <a:p>
            <a:pPr defTabSz="1219028" fontAlgn="ctr"/>
            <a:r>
              <a:rPr lang="en-US" altLang="zh-CN" sz="1600" b="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endPar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1219028" fontAlgn="ctr"/>
            <a:r>
              <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switches</a:t>
            </a:r>
          </a:p>
        </p:txBody>
      </p:sp>
      <p:cxnSp>
        <p:nvCxnSpPr>
          <p:cNvPr id="6" name="直接连接符 394"/>
          <p:cNvCxnSpPr>
            <a:cxnSpLocks noChangeShapeType="1"/>
          </p:cNvCxnSpPr>
          <p:nvPr>
            <p:custDataLst>
              <p:tags r:id="rId3"/>
            </p:custDataLst>
          </p:nvPr>
        </p:nvCxnSpPr>
        <p:spPr bwMode="gray">
          <a:xfrm>
            <a:off x="710400" y="4980212"/>
            <a:ext cx="10771200" cy="0"/>
          </a:xfrm>
          <a:prstGeom prst="line">
            <a:avLst/>
          </a:prstGeom>
          <a:noFill/>
          <a:ln w="19050" algn="ctr">
            <a:solidFill>
              <a:schemeClr val="bg1">
                <a:lumMod val="75000"/>
              </a:schemeClr>
            </a:solidFill>
            <a:prstDash val="sysDot"/>
            <a:round/>
          </a:ln>
        </p:spPr>
      </p:cxnSp>
      <p:cxnSp>
        <p:nvCxnSpPr>
          <p:cNvPr id="7" name="直接连接符 394"/>
          <p:cNvCxnSpPr>
            <a:cxnSpLocks noChangeShapeType="1"/>
          </p:cNvCxnSpPr>
          <p:nvPr>
            <p:custDataLst>
              <p:tags r:id="rId4"/>
            </p:custDataLst>
          </p:nvPr>
        </p:nvCxnSpPr>
        <p:spPr bwMode="gray">
          <a:xfrm>
            <a:off x="710400" y="3233516"/>
            <a:ext cx="10771200" cy="0"/>
          </a:xfrm>
          <a:prstGeom prst="line">
            <a:avLst/>
          </a:prstGeom>
          <a:noFill/>
          <a:ln w="19050" algn="ctr">
            <a:solidFill>
              <a:schemeClr val="bg1">
                <a:lumMod val="75000"/>
              </a:schemeClr>
            </a:solidFill>
            <a:prstDash val="sysDot"/>
            <a:round/>
          </a:ln>
        </p:spPr>
      </p:cxnSp>
      <p:pic>
        <p:nvPicPr>
          <p:cNvPr id="8" name="图片 7"/>
          <p:cNvPicPr>
            <a:picLocks noChangeAspect="1"/>
          </p:cNvPicPr>
          <p:nvPr>
            <p:custDataLst>
              <p:tags r:id="rId5"/>
            </p:custDataLst>
          </p:nvPr>
        </p:nvPicPr>
        <p:blipFill>
          <a:blip r:embed="rId58" cstate="print">
            <a:extLst>
              <a:ext uri="{28A0092B-C50C-407E-A947-70E740481C1C}">
                <a14:useLocalDpi xmlns:a14="http://schemas.microsoft.com/office/drawing/2010/main" val="0"/>
              </a:ext>
            </a:extLst>
          </a:blip>
          <a:stretch>
            <a:fillRect/>
          </a:stretch>
        </p:blipFill>
        <p:spPr bwMode="gray">
          <a:xfrm>
            <a:off x="1697600" y="3811430"/>
            <a:ext cx="745511" cy="745951"/>
          </a:xfrm>
          <a:prstGeom prst="rect">
            <a:avLst/>
          </a:prstGeom>
        </p:spPr>
      </p:pic>
      <p:pic>
        <p:nvPicPr>
          <p:cNvPr id="9" name="图片 8"/>
          <p:cNvPicPr>
            <a:picLocks noChangeAspect="1"/>
          </p:cNvPicPr>
          <p:nvPr>
            <p:custDataLst>
              <p:tags r:id="rId6"/>
            </p:custDataLst>
          </p:nvPr>
        </p:nvPicPr>
        <p:blipFill>
          <a:blip r:embed="rId59">
            <a:extLst>
              <a:ext uri="{28A0092B-C50C-407E-A947-70E740481C1C}">
                <a14:useLocalDpi xmlns:a14="http://schemas.microsoft.com/office/drawing/2010/main" val="0"/>
              </a:ext>
            </a:extLst>
          </a:blip>
          <a:srcRect l="17058" r="19398"/>
          <a:stretch>
            <a:fillRect/>
          </a:stretch>
        </p:blipFill>
        <p:spPr bwMode="gray">
          <a:xfrm>
            <a:off x="2603609" y="3823349"/>
            <a:ext cx="758172" cy="867659"/>
          </a:xfrm>
          <a:prstGeom prst="rect">
            <a:avLst/>
          </a:prstGeom>
        </p:spPr>
      </p:pic>
      <p:pic>
        <p:nvPicPr>
          <p:cNvPr id="10" name="图片 9"/>
          <p:cNvPicPr>
            <a:picLocks noChangeAspect="1"/>
          </p:cNvPicPr>
          <p:nvPr>
            <p:custDataLst>
              <p:tags r:id="rId7"/>
            </p:custDataLst>
          </p:nvPr>
        </p:nvPicPr>
        <p:blipFill>
          <a:blip r:embed="rId60" cstate="print">
            <a:extLst>
              <a:ext uri="{BEBA8EAE-BF5A-486C-A8C5-ECC9F3942E4B}">
                <a14:imgProps xmlns:a14="http://schemas.microsoft.com/office/drawing/2010/main">
                  <a14:imgLayer r:embed="rId61">
                    <a14:imgEffect>
                      <a14:brightnessContrast contrast="-20000"/>
                    </a14:imgEffect>
                  </a14:imgLayer>
                </a14:imgProps>
              </a:ext>
              <a:ext uri="{28A0092B-C50C-407E-A947-70E740481C1C}">
                <a14:useLocalDpi xmlns:a14="http://schemas.microsoft.com/office/drawing/2010/main" val="0"/>
              </a:ext>
            </a:extLst>
          </a:blip>
          <a:srcRect l="25948" t="7768" r="27590" b="19963"/>
          <a:stretch>
            <a:fillRect/>
          </a:stretch>
        </p:blipFill>
        <p:spPr bwMode="gray">
          <a:xfrm>
            <a:off x="3551378" y="3905386"/>
            <a:ext cx="520212" cy="588463"/>
          </a:xfrm>
          <a:prstGeom prst="rect">
            <a:avLst/>
          </a:prstGeom>
        </p:spPr>
      </p:pic>
      <p:pic>
        <p:nvPicPr>
          <p:cNvPr id="11" name="图片 10"/>
          <p:cNvPicPr>
            <a:picLocks noChangeAspect="1"/>
          </p:cNvPicPr>
          <p:nvPr>
            <p:custDataLst>
              <p:tags r:id="rId8"/>
            </p:custDataLst>
          </p:nvPr>
        </p:nvPicPr>
        <p:blipFill>
          <a:blip r:embed="rId62" cstate="print">
            <a:extLst>
              <a:ext uri="{BEBA8EAE-BF5A-486C-A8C5-ECC9F3942E4B}">
                <a14:imgProps xmlns:a14="http://schemas.microsoft.com/office/drawing/2010/main">
                  <a14:imgLayer r:embed="rId63">
                    <a14:imgEffect>
                      <a14:brightnessContrast contrast="-40000"/>
                    </a14:imgEffect>
                  </a14:imgLayer>
                </a14:imgProps>
              </a:ext>
              <a:ext uri="{28A0092B-C50C-407E-A947-70E740481C1C}">
                <a14:useLocalDpi xmlns:a14="http://schemas.microsoft.com/office/drawing/2010/main" val="0"/>
              </a:ext>
            </a:extLst>
          </a:blip>
          <a:stretch>
            <a:fillRect/>
          </a:stretch>
        </p:blipFill>
        <p:spPr bwMode="gray">
          <a:xfrm>
            <a:off x="6152561" y="3539110"/>
            <a:ext cx="749960" cy="1054352"/>
          </a:xfrm>
          <a:prstGeom prst="rect">
            <a:avLst/>
          </a:prstGeom>
        </p:spPr>
      </p:pic>
      <p:pic>
        <p:nvPicPr>
          <p:cNvPr id="12" name="图片 11"/>
          <p:cNvPicPr>
            <a:picLocks noChangeAspect="1"/>
          </p:cNvPicPr>
          <p:nvPr>
            <p:custDataLst>
              <p:tags r:id="rId9"/>
            </p:custDataLst>
          </p:nvPr>
        </p:nvPicPr>
        <p:blipFill>
          <a:blip r:embed="rId64">
            <a:extLst>
              <a:ext uri="{28A0092B-C50C-407E-A947-70E740481C1C}">
                <a14:useLocalDpi xmlns:a14="http://schemas.microsoft.com/office/drawing/2010/main" val="0"/>
              </a:ext>
            </a:extLst>
          </a:blip>
          <a:stretch>
            <a:fillRect/>
          </a:stretch>
        </p:blipFill>
        <p:spPr bwMode="gray">
          <a:xfrm>
            <a:off x="5233110" y="3905386"/>
            <a:ext cx="526562" cy="666203"/>
          </a:xfrm>
          <a:prstGeom prst="rect">
            <a:avLst/>
          </a:prstGeom>
        </p:spPr>
      </p:pic>
      <p:pic>
        <p:nvPicPr>
          <p:cNvPr id="13" name="Picture 2" descr="C:\Users\d00303634\AppData\Roaming\eSpace_Desktop\UserData\d00303634\imagefiles\514D4D36-D9A0-4222-B71A-2B67D622821C.png"/>
          <p:cNvPicPr>
            <a:picLocks noChangeAspect="1" noChangeArrowheads="1"/>
          </p:cNvPicPr>
          <p:nvPr>
            <p:custDataLst>
              <p:tags r:id="rId10"/>
            </p:custDataLst>
          </p:nvPr>
        </p:nvPicPr>
        <p:blipFill>
          <a:blip r:embed="rId65">
            <a:extLst>
              <a:ext uri="{BEBA8EAE-BF5A-486C-A8C5-ECC9F3942E4B}">
                <a14:imgProps xmlns:a14="http://schemas.microsoft.com/office/drawing/2010/main">
                  <a14:imgLayer r:embed="rId66">
                    <a14:imgEffect>
                      <a14:backgroundRemoval t="0" b="100000" l="0" r="100000"/>
                    </a14:imgEffect>
                  </a14:imgLayer>
                </a14:imgProps>
              </a:ext>
              <a:ext uri="{28A0092B-C50C-407E-A947-70E740481C1C}">
                <a14:useLocalDpi xmlns:a14="http://schemas.microsoft.com/office/drawing/2010/main" val="0"/>
              </a:ext>
            </a:extLst>
          </a:blip>
          <a:srcRect l="14783" t="11511" r="13481" b="8835"/>
          <a:stretch>
            <a:fillRect/>
          </a:stretch>
        </p:blipFill>
        <p:spPr bwMode="gray">
          <a:xfrm>
            <a:off x="4311173" y="3860028"/>
            <a:ext cx="561075" cy="648478"/>
          </a:xfrm>
          <a:prstGeom prst="rect">
            <a:avLst/>
          </a:prstGeom>
          <a:noFill/>
          <a:extLst>
            <a:ext uri="{909E8E84-426E-40DD-AFC4-6F175D3DCCD1}">
              <a14:hiddenFill xmlns:a14="http://schemas.microsoft.com/office/drawing/2010/main">
                <a:solidFill>
                  <a:srgbClr val="FFFFFF"/>
                </a:solidFill>
              </a14:hiddenFill>
            </a:ext>
          </a:extLst>
        </p:spPr>
      </p:pic>
      <p:sp>
        <p:nvSpPr>
          <p:cNvPr id="14" name="矩形 13"/>
          <p:cNvSpPr/>
          <p:nvPr>
            <p:custDataLst>
              <p:tags r:id="rId11"/>
            </p:custDataLst>
          </p:nvPr>
        </p:nvSpPr>
        <p:spPr bwMode="gray">
          <a:xfrm>
            <a:off x="7207536" y="1568508"/>
            <a:ext cx="4390946" cy="246221"/>
          </a:xfrm>
          <a:prstGeom prst="rect">
            <a:avLst/>
          </a:prstGeom>
        </p:spPr>
        <p:txBody>
          <a:bodyPr wrap="none">
            <a:spAutoFit/>
          </a:bodyPr>
          <a:lstStyle/>
          <a:p>
            <a:pPr defTabSz="1219028" fontAlgn="ct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 S12700E: new core for campus networks in the Wi-Fi 6 era</a:t>
            </a:r>
          </a:p>
        </p:txBody>
      </p:sp>
      <p:sp>
        <p:nvSpPr>
          <p:cNvPr id="15" name="矩形 14"/>
          <p:cNvSpPr/>
          <p:nvPr>
            <p:custDataLst>
              <p:tags r:id="rId12"/>
            </p:custDataLst>
          </p:nvPr>
        </p:nvSpPr>
        <p:spPr bwMode="gray">
          <a:xfrm>
            <a:off x="446088" y="3609561"/>
            <a:ext cx="1311578" cy="584775"/>
          </a:xfrm>
          <a:prstGeom prst="rect">
            <a:avLst/>
          </a:prstGeom>
          <a:noFill/>
        </p:spPr>
        <p:txBody>
          <a:bodyPr wrap="none" rtlCol="0">
            <a:spAutoFit/>
          </a:bodyPr>
          <a:lstStyle/>
          <a:p>
            <a:pPr defTabSz="1219028" fontAlgn="ctr"/>
            <a:r>
              <a:rPr lang="en-US" altLang="zh-CN" sz="1600" b="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endPar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1219028" fontAlgn="ctr"/>
            <a:r>
              <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Wi-Fi 6 APs</a:t>
            </a:r>
          </a:p>
        </p:txBody>
      </p:sp>
      <p:sp>
        <p:nvSpPr>
          <p:cNvPr id="16" name="矩形 15"/>
          <p:cNvSpPr/>
          <p:nvPr>
            <p:custDataLst>
              <p:tags r:id="rId13"/>
            </p:custDataLst>
          </p:nvPr>
        </p:nvSpPr>
        <p:spPr bwMode="gray">
          <a:xfrm>
            <a:off x="7207536" y="1846485"/>
            <a:ext cx="3483646"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S6730-H: full-featured 10GE routing switch</a:t>
            </a:r>
          </a:p>
        </p:txBody>
      </p:sp>
      <p:sp>
        <p:nvSpPr>
          <p:cNvPr id="17" name="矩形 16"/>
          <p:cNvSpPr/>
          <p:nvPr>
            <p:custDataLst>
              <p:tags r:id="rId14"/>
            </p:custDataLst>
          </p:nvPr>
        </p:nvSpPr>
        <p:spPr bwMode="gray">
          <a:xfrm>
            <a:off x="7207536" y="2124462"/>
            <a:ext cx="4687502"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S5732-H: enhanced GE/multi-GE/hybrid optical-electrical switch</a:t>
            </a:r>
          </a:p>
        </p:txBody>
      </p:sp>
      <p:sp>
        <p:nvSpPr>
          <p:cNvPr id="18" name="矩形 17"/>
          <p:cNvSpPr/>
          <p:nvPr>
            <p:custDataLst>
              <p:tags r:id="rId15"/>
            </p:custDataLst>
          </p:nvPr>
        </p:nvSpPr>
        <p:spPr bwMode="gray">
          <a:xfrm>
            <a:off x="7207536" y="2402439"/>
            <a:ext cx="3284874" cy="246221"/>
          </a:xfrm>
          <a:prstGeom prst="rect">
            <a:avLst/>
          </a:prstGeom>
        </p:spPr>
        <p:txBody>
          <a:bodyPr wrap="none">
            <a:spAutoFit/>
          </a:bodyPr>
          <a:lstStyle/>
          <a:p>
            <a:pPr defTabSz="1219028" fontAlgn="ct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 S5735-S: standard gigabit access switch</a:t>
            </a:r>
          </a:p>
        </p:txBody>
      </p:sp>
      <p:sp>
        <p:nvSpPr>
          <p:cNvPr id="19" name="矩形 18"/>
          <p:cNvSpPr/>
          <p:nvPr>
            <p:custDataLst>
              <p:tags r:id="rId16"/>
            </p:custDataLst>
          </p:nvPr>
        </p:nvSpPr>
        <p:spPr bwMode="gray">
          <a:xfrm>
            <a:off x="7207536" y="2680417"/>
            <a:ext cx="3318537" cy="246221"/>
          </a:xfrm>
          <a:prstGeom prst="rect">
            <a:avLst/>
          </a:prstGeom>
        </p:spPr>
        <p:txBody>
          <a:bodyPr wrap="none">
            <a:spAutoFit/>
          </a:bodyPr>
          <a:lstStyle/>
          <a:p>
            <a:pPr defTabSz="1219028" fontAlgn="ct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 S5735-S: simplified gigabit access switch</a:t>
            </a:r>
          </a:p>
        </p:txBody>
      </p:sp>
      <p:sp>
        <p:nvSpPr>
          <p:cNvPr id="20" name="矩形 19"/>
          <p:cNvSpPr/>
          <p:nvPr>
            <p:custDataLst>
              <p:tags r:id="rId17"/>
            </p:custDataLst>
          </p:nvPr>
        </p:nvSpPr>
        <p:spPr bwMode="gray">
          <a:xfrm>
            <a:off x="2599960" y="5935901"/>
            <a:ext cx="2592376" cy="338554"/>
          </a:xfrm>
          <a:prstGeom prst="rect">
            <a:avLst/>
          </a:prstGeom>
          <a:noFill/>
        </p:spPr>
        <p:txBody>
          <a:bodyPr wrap="none" rtlCol="0">
            <a:spAutoFit/>
          </a:bodyPr>
          <a:lstStyle/>
          <a:p>
            <a:pPr defTabSz="1219028" fontAlgn="ctr"/>
            <a:r>
              <a:rPr lang="en-US" altLang="zh-CN" sz="1600" b="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HiSecEngine</a:t>
            </a:r>
            <a:r>
              <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AI firewalls</a:t>
            </a:r>
          </a:p>
        </p:txBody>
      </p:sp>
      <p:sp>
        <p:nvSpPr>
          <p:cNvPr id="21" name="矩形 20"/>
          <p:cNvSpPr/>
          <p:nvPr>
            <p:custDataLst>
              <p:tags r:id="rId18"/>
            </p:custDataLst>
          </p:nvPr>
        </p:nvSpPr>
        <p:spPr bwMode="gray">
          <a:xfrm>
            <a:off x="7691643" y="5917613"/>
            <a:ext cx="2331087" cy="338554"/>
          </a:xfrm>
          <a:prstGeom prst="rect">
            <a:avLst/>
          </a:prstGeom>
          <a:noFill/>
        </p:spPr>
        <p:txBody>
          <a:bodyPr wrap="none" rtlCol="0">
            <a:spAutoFit/>
          </a:bodyPr>
          <a:lstStyle/>
          <a:p>
            <a:pPr defTabSz="1219028" fontAlgn="ctr"/>
            <a:r>
              <a:rPr lang="en-US" altLang="zh-CN" sz="1600" b="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lang="en-US" altLang="zh-CN" sz="16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AR routers</a:t>
            </a:r>
          </a:p>
        </p:txBody>
      </p:sp>
      <p:sp>
        <p:nvSpPr>
          <p:cNvPr id="22" name="矩形 21"/>
          <p:cNvSpPr/>
          <p:nvPr>
            <p:custDataLst>
              <p:tags r:id="rId19"/>
            </p:custDataLst>
          </p:nvPr>
        </p:nvSpPr>
        <p:spPr bwMode="gray">
          <a:xfrm>
            <a:off x="7207536" y="3463917"/>
            <a:ext cx="3167855"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8760-X1-PRO: Wi-Fi 6 indoor flagship AP</a:t>
            </a:r>
          </a:p>
        </p:txBody>
      </p:sp>
      <p:sp>
        <p:nvSpPr>
          <p:cNvPr id="23" name="矩形 22"/>
          <p:cNvSpPr/>
          <p:nvPr>
            <p:custDataLst>
              <p:tags r:id="rId20"/>
            </p:custDataLst>
          </p:nvPr>
        </p:nvSpPr>
        <p:spPr bwMode="gray">
          <a:xfrm>
            <a:off x="7207536" y="3730285"/>
            <a:ext cx="3195105"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6760-X1/X1E: Wi-Fi 6 indoor high-end AP</a:t>
            </a:r>
          </a:p>
        </p:txBody>
      </p:sp>
      <p:sp>
        <p:nvSpPr>
          <p:cNvPr id="24" name="矩形 23"/>
          <p:cNvSpPr/>
          <p:nvPr>
            <p:custDataLst>
              <p:tags r:id="rId21"/>
            </p:custDataLst>
          </p:nvPr>
        </p:nvSpPr>
        <p:spPr bwMode="gray">
          <a:xfrm>
            <a:off x="7207536" y="4442040"/>
            <a:ext cx="2688557"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5760-22W: Wi-Fi 6 wall plate AP</a:t>
            </a:r>
          </a:p>
        </p:txBody>
      </p:sp>
      <p:sp>
        <p:nvSpPr>
          <p:cNvPr id="25" name="矩形 24"/>
          <p:cNvSpPr/>
          <p:nvPr>
            <p:custDataLst>
              <p:tags r:id="rId22"/>
            </p:custDataLst>
          </p:nvPr>
        </p:nvSpPr>
        <p:spPr bwMode="gray">
          <a:xfrm>
            <a:off x="7207536" y="3974802"/>
            <a:ext cx="2799164"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8760R-X1/X1E: Wi-Fi 6 outdoor AP</a:t>
            </a:r>
          </a:p>
        </p:txBody>
      </p:sp>
      <p:sp>
        <p:nvSpPr>
          <p:cNvPr id="26" name="矩形 25"/>
          <p:cNvSpPr/>
          <p:nvPr>
            <p:custDataLst>
              <p:tags r:id="rId23"/>
            </p:custDataLst>
          </p:nvPr>
        </p:nvSpPr>
        <p:spPr bwMode="gray">
          <a:xfrm>
            <a:off x="4939156" y="4527587"/>
            <a:ext cx="1176925" cy="276999"/>
          </a:xfrm>
          <a:prstGeom prst="rect">
            <a:avLst/>
          </a:prstGeom>
        </p:spPr>
        <p:txBody>
          <a:bodyPr wrap="none">
            <a:spAutoFit/>
          </a:bodyPr>
          <a:lstStyle/>
          <a:p>
            <a:pPr defTabSz="1187798" fontAlgn="ctr">
              <a:buFont typeface="Arial" pitchFamily="34" charset="0"/>
              <a:buNone/>
            </a:pPr>
            <a:r>
              <a:rPr lang="en-US" altLang="zh-CN" sz="1200" dirty="0">
                <a:latin typeface="Huawei Sans" panose="020C0503030203020204" pitchFamily="34" charset="0"/>
                <a:ea typeface="方正兰亭黑简体" panose="02000000000000000000" pitchFamily="2" charset="-122"/>
                <a:sym typeface="Huawei Sans" panose="020C0503030203020204" pitchFamily="34" charset="0"/>
              </a:rPr>
              <a:t>6760R-51/51E</a:t>
            </a:r>
          </a:p>
        </p:txBody>
      </p:sp>
      <p:sp>
        <p:nvSpPr>
          <p:cNvPr id="27" name="矩形 26"/>
          <p:cNvSpPr/>
          <p:nvPr>
            <p:custDataLst>
              <p:tags r:id="rId24"/>
            </p:custDataLst>
          </p:nvPr>
        </p:nvSpPr>
        <p:spPr bwMode="gray">
          <a:xfrm>
            <a:off x="6060245" y="4527587"/>
            <a:ext cx="1183337" cy="276999"/>
          </a:xfrm>
          <a:prstGeom prst="rect">
            <a:avLst/>
          </a:prstGeom>
        </p:spPr>
        <p:txBody>
          <a:bodyPr wrap="none">
            <a:spAutoFit/>
          </a:bodyPr>
          <a:lstStyle/>
          <a:p>
            <a:pPr lvl="0" defTabSz="1219028" fontAlgn="ct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8760R-X1/X1E</a:t>
            </a:r>
          </a:p>
        </p:txBody>
      </p:sp>
      <p:sp>
        <p:nvSpPr>
          <p:cNvPr id="28" name="矩形 27"/>
          <p:cNvSpPr/>
          <p:nvPr>
            <p:custDataLst>
              <p:tags r:id="rId25"/>
            </p:custDataLst>
          </p:nvPr>
        </p:nvSpPr>
        <p:spPr bwMode="gray">
          <a:xfrm>
            <a:off x="1407341" y="4527587"/>
            <a:ext cx="1132041" cy="276999"/>
          </a:xfrm>
          <a:prstGeom prst="rect">
            <a:avLst/>
          </a:prstGeom>
        </p:spPr>
        <p:txBody>
          <a:bodyPr wrap="none">
            <a:spAutoFit/>
          </a:bodyPr>
          <a:lstStyle/>
          <a:p>
            <a:pPr fontAlgn="ct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8760-X1-PRO</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9" name="矩形 28"/>
          <p:cNvSpPr/>
          <p:nvPr>
            <p:custDataLst>
              <p:tags r:id="rId26"/>
            </p:custDataLst>
          </p:nvPr>
        </p:nvSpPr>
        <p:spPr bwMode="gray">
          <a:xfrm>
            <a:off x="2450049" y="4527587"/>
            <a:ext cx="1088760" cy="276999"/>
          </a:xfrm>
          <a:prstGeom prst="rect">
            <a:avLst/>
          </a:prstGeom>
        </p:spPr>
        <p:txBody>
          <a:bodyPr wrap="none">
            <a:spAutoFit/>
          </a:bodyPr>
          <a:lstStyle/>
          <a:p>
            <a:pPr fontAlgn="ct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6760-X1/X1E</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0" name="矩形 29"/>
          <p:cNvSpPr/>
          <p:nvPr>
            <p:custDataLst>
              <p:tags r:id="rId27"/>
            </p:custDataLst>
          </p:nvPr>
        </p:nvSpPr>
        <p:spPr bwMode="gray">
          <a:xfrm>
            <a:off x="3426189" y="4527587"/>
            <a:ext cx="764953" cy="276999"/>
          </a:xfrm>
          <a:prstGeom prst="rect">
            <a:avLst/>
          </a:prstGeom>
        </p:spPr>
        <p:txBody>
          <a:bodyPr wrap="none">
            <a:spAutoFit/>
          </a:bodyPr>
          <a:lstStyle/>
          <a:p>
            <a:pPr fontAlgn="ct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5760-51</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 name="矩形 30"/>
          <p:cNvSpPr/>
          <p:nvPr>
            <p:custDataLst>
              <p:tags r:id="rId28"/>
            </p:custDataLst>
          </p:nvPr>
        </p:nvSpPr>
        <p:spPr bwMode="gray">
          <a:xfrm>
            <a:off x="7207536" y="4203848"/>
            <a:ext cx="4432624" cy="246221"/>
          </a:xfrm>
          <a:prstGeom prst="rect">
            <a:avLst/>
          </a:prstGeom>
        </p:spPr>
        <p:txBody>
          <a:bodyPr wrap="none">
            <a:spAutoFit/>
          </a:bodyPr>
          <a:lstStyle/>
          <a:p>
            <a:pPr defTabSz="1219028" fontAlgn="ctr"/>
            <a:r>
              <a:rPr lang="en-US" altLang="zh-CN" sz="100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9700D-M + 5760-22WD: Wi-Fi 6 agile distributed AP and RU</a:t>
            </a:r>
          </a:p>
        </p:txBody>
      </p:sp>
      <p:sp>
        <p:nvSpPr>
          <p:cNvPr id="32" name="矩形 31"/>
          <p:cNvSpPr/>
          <p:nvPr>
            <p:custDataLst>
              <p:tags r:id="rId29"/>
            </p:custDataLst>
          </p:nvPr>
        </p:nvSpPr>
        <p:spPr bwMode="gray">
          <a:xfrm>
            <a:off x="4080959" y="4527587"/>
            <a:ext cx="914033" cy="276999"/>
          </a:xfrm>
          <a:prstGeom prst="rect">
            <a:avLst/>
          </a:prstGeom>
        </p:spPr>
        <p:txBody>
          <a:bodyPr wrap="none">
            <a:spAutoFit/>
          </a:bodyPr>
          <a:lstStyle/>
          <a:p>
            <a:pPr fontAlgn="ct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5760-22W</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3" name="图片 32"/>
          <p:cNvPicPr>
            <a:picLocks noChangeAspect="1"/>
          </p:cNvPicPr>
          <p:nvPr>
            <p:custDataLst>
              <p:tags r:id="rId30"/>
            </p:custDataLst>
          </p:nvPr>
        </p:nvPicPr>
        <p:blipFill>
          <a:blip r:embed="rId67">
            <a:extLst>
              <a:ext uri="{28A0092B-C50C-407E-A947-70E740481C1C}">
                <a14:useLocalDpi xmlns:a14="http://schemas.microsoft.com/office/drawing/2010/main" val="0"/>
              </a:ext>
            </a:extLst>
          </a:blip>
          <a:srcRect l="1913" r="1977"/>
          <a:stretch>
            <a:fillRect/>
          </a:stretch>
        </p:blipFill>
        <p:spPr bwMode="gray">
          <a:xfrm>
            <a:off x="1787028" y="1620738"/>
            <a:ext cx="4782513" cy="1534722"/>
          </a:xfrm>
          <a:prstGeom prst="rect">
            <a:avLst/>
          </a:prstGeom>
          <a:noFill/>
        </p:spPr>
      </p:pic>
      <p:sp>
        <p:nvSpPr>
          <p:cNvPr id="34" name="TextBox 23"/>
          <p:cNvSpPr txBox="1"/>
          <p:nvPr>
            <p:custDataLst>
              <p:tags r:id="rId31"/>
            </p:custDataLst>
          </p:nvPr>
        </p:nvSpPr>
        <p:spPr bwMode="gray">
          <a:xfrm>
            <a:off x="1848291" y="2558242"/>
            <a:ext cx="708527"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S5735-S/L</a:t>
            </a:r>
          </a:p>
        </p:txBody>
      </p:sp>
      <p:sp>
        <p:nvSpPr>
          <p:cNvPr id="35" name="TextBox 23"/>
          <p:cNvSpPr txBox="1"/>
          <p:nvPr>
            <p:custDataLst>
              <p:tags r:id="rId32"/>
            </p:custDataLst>
          </p:nvPr>
        </p:nvSpPr>
        <p:spPr bwMode="gray">
          <a:xfrm>
            <a:off x="2473113" y="2402424"/>
            <a:ext cx="746999"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S5730-H/S</a:t>
            </a:r>
          </a:p>
        </p:txBody>
      </p:sp>
      <p:sp>
        <p:nvSpPr>
          <p:cNvPr id="36" name="TextBox 23"/>
          <p:cNvSpPr txBox="1"/>
          <p:nvPr>
            <p:custDataLst>
              <p:tags r:id="rId33"/>
            </p:custDataLst>
          </p:nvPr>
        </p:nvSpPr>
        <p:spPr bwMode="gray">
          <a:xfrm>
            <a:off x="3048528" y="2050026"/>
            <a:ext cx="746999"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S12700E-4</a:t>
            </a:r>
          </a:p>
        </p:txBody>
      </p:sp>
      <p:sp>
        <p:nvSpPr>
          <p:cNvPr id="37" name="TextBox 23"/>
          <p:cNvSpPr txBox="1"/>
          <p:nvPr>
            <p:custDataLst>
              <p:tags r:id="rId34"/>
            </p:custDataLst>
          </p:nvPr>
        </p:nvSpPr>
        <p:spPr bwMode="gray">
          <a:xfrm>
            <a:off x="3752537" y="1501406"/>
            <a:ext cx="833562"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S12700E-12</a:t>
            </a:r>
          </a:p>
        </p:txBody>
      </p:sp>
      <p:sp>
        <p:nvSpPr>
          <p:cNvPr id="38" name="TextBox 23"/>
          <p:cNvSpPr txBox="1"/>
          <p:nvPr>
            <p:custDataLst>
              <p:tags r:id="rId35"/>
            </p:custDataLst>
          </p:nvPr>
        </p:nvSpPr>
        <p:spPr bwMode="gray">
          <a:xfrm>
            <a:off x="4518937" y="1788365"/>
            <a:ext cx="746999"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S12700E-8</a:t>
            </a:r>
          </a:p>
        </p:txBody>
      </p:sp>
      <p:sp>
        <p:nvSpPr>
          <p:cNvPr id="39" name="TextBox 23"/>
          <p:cNvSpPr txBox="1"/>
          <p:nvPr>
            <p:custDataLst>
              <p:tags r:id="rId36"/>
            </p:custDataLst>
          </p:nvPr>
        </p:nvSpPr>
        <p:spPr bwMode="gray">
          <a:xfrm>
            <a:off x="5158446" y="2340515"/>
            <a:ext cx="428001"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S7700</a:t>
            </a:r>
          </a:p>
        </p:txBody>
      </p:sp>
      <p:sp>
        <p:nvSpPr>
          <p:cNvPr id="40" name="TextBox 23"/>
          <p:cNvSpPr txBox="1"/>
          <p:nvPr>
            <p:custDataLst>
              <p:tags r:id="rId37"/>
            </p:custDataLst>
          </p:nvPr>
        </p:nvSpPr>
        <p:spPr bwMode="gray">
          <a:xfrm>
            <a:off x="5792348" y="2466978"/>
            <a:ext cx="746999" cy="240066"/>
          </a:xfrm>
          <a:prstGeom prst="rect">
            <a:avLst/>
          </a:prstGeom>
          <a:noFill/>
        </p:spPr>
        <p:txBody>
          <a:bodyPr wrap="none" lIns="0" tIns="0" rIns="0" bIns="0" anchor="ctr">
            <a:spAutoFit/>
          </a:bodyPr>
          <a:lstStyle>
            <a:defPPr>
              <a:defRPr lang="en-US"/>
            </a:defPPr>
            <a:lvl1pPr algn="ctr">
              <a:lnSpc>
                <a:spcPct val="150000"/>
              </a:lnSpc>
              <a:defRPr sz="1600" b="1">
                <a:solidFill>
                  <a:srgbClr val="C00000"/>
                </a:solidFill>
                <a:latin typeface="Arial" pitchFamily="34" charset="0"/>
                <a:ea typeface="微软雅黑" panose="020B0503020204020204" pitchFamily="34" charset="-122"/>
                <a:cs typeface="Arial" pitchFamily="34" charset="0"/>
              </a:defRPr>
            </a:lvl1pPr>
          </a:lstStyle>
          <a:p>
            <a:pPr marL="0" marR="0" lvl="0" indent="0" algn="ctr" defTabSz="914400" eaLnBrk="1" fontAlgn="ctr" latinLnBrk="0" hangingPunct="1">
              <a:lnSpc>
                <a:spcPct val="130000"/>
              </a:lnSpc>
              <a:spcBef>
                <a:spcPct val="0"/>
              </a:spcBef>
              <a:spcAft>
                <a:spcPct val="0"/>
              </a:spcAft>
              <a:buClrTx/>
              <a:buSzTx/>
              <a:buFontTx/>
              <a:buNone/>
              <a:defRPr/>
            </a:pPr>
            <a:r>
              <a:rPr kumimoji="0" lang="en-US" altLang="zh-CN" sz="1200" b="0" i="0" u="none" strike="noStrike" kern="0" cap="none" spc="0" normalizeH="0" baseline="0" noProof="0" dirty="0">
                <a:ln>
                  <a:noFill/>
                </a:ln>
                <a:solidFill>
                  <a:schemeClr val="tx1"/>
                </a:solidFill>
                <a:effectLst/>
                <a:uLnTx/>
                <a:uFillTx/>
                <a:latin typeface="Huawei Sans" panose="020C0503030203020204" pitchFamily="34" charset="0"/>
                <a:ea typeface="方正兰亭黑简体" panose="02000000000000000000" pitchFamily="2" charset="-122"/>
                <a:sym typeface="Huawei Sans" panose="020C0503030203020204" pitchFamily="34" charset="0"/>
              </a:rPr>
              <a:t>S6730-H/S</a:t>
            </a:r>
          </a:p>
        </p:txBody>
      </p:sp>
      <p:pic>
        <p:nvPicPr>
          <p:cNvPr id="41" name="Picture 6" descr="https://info.support.huawei.com/onlinetoolweb/Network_imagelib/getImgByNames?package_name=AR6300_pic.zip&amp;picture_name=front_top.png&amp;ipNum=local"/>
          <p:cNvPicPr>
            <a:picLocks noChangeAspect="1" noChangeArrowheads="1"/>
          </p:cNvPicPr>
          <p:nvPr>
            <p:custDataLst>
              <p:tags r:id="rId38"/>
            </p:custDataLst>
          </p:nvPr>
        </p:nvPicPr>
        <p:blipFill>
          <a:blip r:embed="rId68">
            <a:extLst>
              <a:ext uri="{28A0092B-C50C-407E-A947-70E740481C1C}">
                <a14:useLocalDpi xmlns:a14="http://schemas.microsoft.com/office/drawing/2010/main" val="0"/>
              </a:ext>
            </a:extLst>
          </a:blip>
          <a:stretch>
            <a:fillRect/>
          </a:stretch>
        </p:blipFill>
        <p:spPr bwMode="gray">
          <a:xfrm>
            <a:off x="9471977" y="5459622"/>
            <a:ext cx="957449" cy="396627"/>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 descr="https://info.support.huawei.com/onlinetoolweb/Network_imagelib/getImgByNames?package_name=AR6280_pic.zip&amp;picture_name=front_top.png&amp;ipNum=local"/>
          <p:cNvPicPr>
            <a:picLocks noChangeAspect="1" noChangeArrowheads="1"/>
          </p:cNvPicPr>
          <p:nvPr>
            <p:custDataLst>
              <p:tags r:id="rId39"/>
            </p:custDataLst>
          </p:nvPr>
        </p:nvPicPr>
        <p:blipFill>
          <a:blip r:embed="rId69" cstate="print">
            <a:extLst>
              <a:ext uri="{28A0092B-C50C-407E-A947-70E740481C1C}">
                <a14:useLocalDpi xmlns:a14="http://schemas.microsoft.com/office/drawing/2010/main" val="0"/>
              </a:ext>
            </a:extLst>
          </a:blip>
          <a:stretch>
            <a:fillRect/>
          </a:stretch>
        </p:blipFill>
        <p:spPr bwMode="gray">
          <a:xfrm>
            <a:off x="8542218" y="5542785"/>
            <a:ext cx="930451" cy="318028"/>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https://info.support.huawei.com/onlinetoolweb/Network_imagelib/getImgByNames?package_name=AR6120_pic.zip&amp;picture_name=front_top.png&amp;ipNum=local"/>
          <p:cNvPicPr>
            <a:picLocks noChangeAspect="1" noChangeArrowheads="1"/>
          </p:cNvPicPr>
          <p:nvPr>
            <p:custDataLst>
              <p:tags r:id="rId40"/>
            </p:custDataLst>
          </p:nvPr>
        </p:nvPicPr>
        <p:blipFill>
          <a:blip r:embed="rId70" cstate="print">
            <a:extLst>
              <a:ext uri="{28A0092B-C50C-407E-A947-70E740481C1C}">
                <a14:useLocalDpi xmlns:a14="http://schemas.microsoft.com/office/drawing/2010/main" val="0"/>
              </a:ext>
            </a:extLst>
          </a:blip>
          <a:stretch>
            <a:fillRect/>
          </a:stretch>
        </p:blipFill>
        <p:spPr bwMode="gray">
          <a:xfrm>
            <a:off x="7691643" y="5707445"/>
            <a:ext cx="875057" cy="169725"/>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8" descr="https://info.support.huawei.com/onlinetoolweb/Network_imagelib/getImgByNames?package_name=USG6305E_pic.zip&amp;picture_name=front_top.png&amp;ipNum=local"/>
          <p:cNvPicPr>
            <a:picLocks noChangeAspect="1" noChangeArrowheads="1"/>
          </p:cNvPicPr>
          <p:nvPr>
            <p:custDataLst>
              <p:tags r:id="rId41"/>
            </p:custDataLst>
          </p:nvPr>
        </p:nvPicPr>
        <p:blipFill>
          <a:blip r:embed="rId71" cstate="print">
            <a:extLst>
              <a:ext uri="{28A0092B-C50C-407E-A947-70E740481C1C}">
                <a14:useLocalDpi xmlns:a14="http://schemas.microsoft.com/office/drawing/2010/main" val="0"/>
              </a:ext>
            </a:extLst>
          </a:blip>
          <a:stretch>
            <a:fillRect/>
          </a:stretch>
        </p:blipFill>
        <p:spPr bwMode="gray">
          <a:xfrm>
            <a:off x="1914764" y="5626565"/>
            <a:ext cx="1108602" cy="202943"/>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2" descr="https://info.support.huawei.com/onlinetoolweb/Network_imagelib/getImgByNames?package_name=USG6560E_pic.zip&amp;picture_name=front_top.png&amp;ipNum=local"/>
          <p:cNvPicPr>
            <a:picLocks noChangeAspect="1" noChangeArrowheads="1"/>
          </p:cNvPicPr>
          <p:nvPr>
            <p:custDataLst>
              <p:tags r:id="rId42"/>
            </p:custDataLst>
          </p:nvPr>
        </p:nvPicPr>
        <p:blipFill>
          <a:blip r:embed="rId72">
            <a:extLst>
              <a:ext uri="{28A0092B-C50C-407E-A947-70E740481C1C}">
                <a14:useLocalDpi xmlns:a14="http://schemas.microsoft.com/office/drawing/2010/main" val="0"/>
              </a:ext>
            </a:extLst>
          </a:blip>
          <a:stretch>
            <a:fillRect/>
          </a:stretch>
        </p:blipFill>
        <p:spPr bwMode="gray">
          <a:xfrm>
            <a:off x="2831175" y="5345841"/>
            <a:ext cx="1080000" cy="607770"/>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4" descr="https://info.support.huawei.com/onlinetoolweb/Network_imagelib/getImgByNames?package_name=USG6655E_pic.zip&amp;picture_name=front_top.png&amp;ipNum=local"/>
          <p:cNvPicPr>
            <a:picLocks noChangeAspect="1" noChangeArrowheads="1"/>
          </p:cNvPicPr>
          <p:nvPr>
            <p:custDataLst>
              <p:tags r:id="rId43"/>
            </p:custDataLst>
          </p:nvPr>
        </p:nvPicPr>
        <p:blipFill>
          <a:blip r:embed="rId73" cstate="print">
            <a:extLst>
              <a:ext uri="{28A0092B-C50C-407E-A947-70E740481C1C}">
                <a14:useLocalDpi xmlns:a14="http://schemas.microsoft.com/office/drawing/2010/main" val="0"/>
              </a:ext>
            </a:extLst>
          </a:blip>
          <a:stretch>
            <a:fillRect/>
          </a:stretch>
        </p:blipFill>
        <p:spPr bwMode="gray">
          <a:xfrm>
            <a:off x="3623465" y="5397323"/>
            <a:ext cx="1080000" cy="281433"/>
          </a:xfrm>
          <a:prstGeom prst="rect">
            <a:avLst/>
          </a:prstGeom>
          <a:noFill/>
          <a:extLst>
            <a:ext uri="{909E8E84-426E-40DD-AFC4-6F175D3DCCD1}">
              <a14:hiddenFill xmlns:a14="http://schemas.microsoft.com/office/drawing/2010/main">
                <a:solidFill>
                  <a:srgbClr val="FFFFFF"/>
                </a:solidFill>
              </a14:hiddenFill>
            </a:ext>
          </a:extLst>
        </p:spPr>
      </p:pic>
      <p:sp>
        <p:nvSpPr>
          <p:cNvPr id="47" name="TextBox 3"/>
          <p:cNvSpPr txBox="1">
            <a:spLocks noChangeArrowheads="1"/>
          </p:cNvSpPr>
          <p:nvPr>
            <p:custDataLst>
              <p:tags r:id="rId44"/>
            </p:custDataLst>
          </p:nvPr>
        </p:nvSpPr>
        <p:spPr bwMode="gray">
          <a:xfrm>
            <a:off x="1999738" y="5410796"/>
            <a:ext cx="918841"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USG6300E</a:t>
            </a:r>
          </a:p>
        </p:txBody>
      </p:sp>
      <p:pic>
        <p:nvPicPr>
          <p:cNvPr id="48" name="Picture 16" descr="https://info.support.huawei.com/onlinetoolweb/Network_imagelib/getImgByNames?package_name=USG6716E_pic.zip&amp;picture_name=front_top.png&amp;ipNum=local"/>
          <p:cNvPicPr>
            <a:picLocks noChangeAspect="1" noChangeArrowheads="1"/>
          </p:cNvPicPr>
          <p:nvPr>
            <p:custDataLst>
              <p:tags r:id="rId45"/>
            </p:custDataLst>
          </p:nvPr>
        </p:nvPicPr>
        <p:blipFill>
          <a:blip r:embed="rId74">
            <a:extLst>
              <a:ext uri="{28A0092B-C50C-407E-A947-70E740481C1C}">
                <a14:useLocalDpi xmlns:a14="http://schemas.microsoft.com/office/drawing/2010/main" val="0"/>
              </a:ext>
            </a:extLst>
          </a:blip>
          <a:stretch>
            <a:fillRect/>
          </a:stretch>
        </p:blipFill>
        <p:spPr bwMode="gray">
          <a:xfrm>
            <a:off x="4483221" y="5287095"/>
            <a:ext cx="1080000" cy="302887"/>
          </a:xfrm>
          <a:prstGeom prst="rect">
            <a:avLst/>
          </a:prstGeom>
          <a:noFill/>
          <a:extLst>
            <a:ext uri="{909E8E84-426E-40DD-AFC4-6F175D3DCCD1}">
              <a14:hiddenFill xmlns:a14="http://schemas.microsoft.com/office/drawing/2010/main">
                <a:solidFill>
                  <a:srgbClr val="FFFFFF"/>
                </a:solidFill>
              </a14:hiddenFill>
            </a:ext>
          </a:extLst>
        </p:spPr>
      </p:pic>
      <p:sp>
        <p:nvSpPr>
          <p:cNvPr id="49" name="TextBox 3"/>
          <p:cNvSpPr txBox="1">
            <a:spLocks noChangeArrowheads="1"/>
          </p:cNvSpPr>
          <p:nvPr>
            <p:custDataLst>
              <p:tags r:id="rId46"/>
            </p:custDataLst>
          </p:nvPr>
        </p:nvSpPr>
        <p:spPr bwMode="gray">
          <a:xfrm>
            <a:off x="2860694" y="5268123"/>
            <a:ext cx="918841"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USG6500E</a:t>
            </a:r>
          </a:p>
        </p:txBody>
      </p:sp>
      <p:sp>
        <p:nvSpPr>
          <p:cNvPr id="50" name="TextBox 3"/>
          <p:cNvSpPr txBox="1">
            <a:spLocks noChangeArrowheads="1"/>
          </p:cNvSpPr>
          <p:nvPr>
            <p:custDataLst>
              <p:tags r:id="rId47"/>
            </p:custDataLst>
          </p:nvPr>
        </p:nvSpPr>
        <p:spPr bwMode="gray">
          <a:xfrm>
            <a:off x="3689242" y="5166810"/>
            <a:ext cx="918841"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USG6600E</a:t>
            </a:r>
          </a:p>
        </p:txBody>
      </p:sp>
      <p:sp>
        <p:nvSpPr>
          <p:cNvPr id="51" name="TextBox 3"/>
          <p:cNvSpPr txBox="1">
            <a:spLocks noChangeArrowheads="1"/>
          </p:cNvSpPr>
          <p:nvPr>
            <p:custDataLst>
              <p:tags r:id="rId48"/>
            </p:custDataLst>
          </p:nvPr>
        </p:nvSpPr>
        <p:spPr bwMode="gray">
          <a:xfrm>
            <a:off x="4583241" y="5054726"/>
            <a:ext cx="918841"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USG6700E</a:t>
            </a:r>
          </a:p>
        </p:txBody>
      </p:sp>
      <p:sp>
        <p:nvSpPr>
          <p:cNvPr id="52" name="TextBox 3"/>
          <p:cNvSpPr txBox="1">
            <a:spLocks noChangeArrowheads="1"/>
          </p:cNvSpPr>
          <p:nvPr>
            <p:custDataLst>
              <p:tags r:id="rId49"/>
            </p:custDataLst>
          </p:nvPr>
        </p:nvSpPr>
        <p:spPr bwMode="gray">
          <a:xfrm>
            <a:off x="7742097" y="5466871"/>
            <a:ext cx="726482"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AR6100</a:t>
            </a:r>
          </a:p>
        </p:txBody>
      </p:sp>
      <p:sp>
        <p:nvSpPr>
          <p:cNvPr id="53" name="TextBox 3"/>
          <p:cNvSpPr txBox="1">
            <a:spLocks noChangeArrowheads="1"/>
          </p:cNvSpPr>
          <p:nvPr>
            <p:custDataLst>
              <p:tags r:id="rId50"/>
            </p:custDataLst>
          </p:nvPr>
        </p:nvSpPr>
        <p:spPr bwMode="gray">
          <a:xfrm>
            <a:off x="8637859" y="5294252"/>
            <a:ext cx="726482"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AR6200</a:t>
            </a:r>
          </a:p>
        </p:txBody>
      </p:sp>
      <p:sp>
        <p:nvSpPr>
          <p:cNvPr id="54" name="TextBox 3"/>
          <p:cNvSpPr txBox="1">
            <a:spLocks noChangeArrowheads="1"/>
          </p:cNvSpPr>
          <p:nvPr>
            <p:custDataLst>
              <p:tags r:id="rId51"/>
            </p:custDataLst>
          </p:nvPr>
        </p:nvSpPr>
        <p:spPr bwMode="gray">
          <a:xfrm>
            <a:off x="9607676" y="5216707"/>
            <a:ext cx="726482"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AR6300</a:t>
            </a:r>
          </a:p>
        </p:txBody>
      </p:sp>
      <p:pic>
        <p:nvPicPr>
          <p:cNvPr id="55" name="Picture 20" descr="https://info.support.huawei.com/onlinetoolweb/Network_imagelib/getImgByNames?package_name=AR611W_pic.zip&amp;picture_name=front_left.png&amp;ipNum=local"/>
          <p:cNvPicPr>
            <a:picLocks noChangeAspect="1" noChangeArrowheads="1"/>
          </p:cNvPicPr>
          <p:nvPr>
            <p:custDataLst>
              <p:tags r:id="rId52"/>
            </p:custDataLst>
          </p:nvPr>
        </p:nvPicPr>
        <p:blipFill>
          <a:blip r:embed="rId75">
            <a:extLst>
              <a:ext uri="{28A0092B-C50C-407E-A947-70E740481C1C}">
                <a14:useLocalDpi xmlns:a14="http://schemas.microsoft.com/office/drawing/2010/main" val="0"/>
              </a:ext>
            </a:extLst>
          </a:blip>
          <a:stretch>
            <a:fillRect/>
          </a:stretch>
        </p:blipFill>
        <p:spPr bwMode="gray">
          <a:xfrm>
            <a:off x="6488534" y="5660467"/>
            <a:ext cx="510718" cy="253795"/>
          </a:xfrm>
          <a:prstGeom prst="rect">
            <a:avLst/>
          </a:prstGeom>
          <a:noFill/>
          <a:extLst>
            <a:ext uri="{909E8E84-426E-40DD-AFC4-6F175D3DCCD1}">
              <a14:hiddenFill xmlns:a14="http://schemas.microsoft.com/office/drawing/2010/main">
                <a:solidFill>
                  <a:srgbClr val="FFFFFF"/>
                </a:solidFill>
              </a14:hiddenFill>
            </a:ext>
          </a:extLst>
        </p:spPr>
      </p:pic>
      <p:sp>
        <p:nvSpPr>
          <p:cNvPr id="56" name="TextBox 3"/>
          <p:cNvSpPr txBox="1">
            <a:spLocks noChangeArrowheads="1"/>
          </p:cNvSpPr>
          <p:nvPr>
            <p:custDataLst>
              <p:tags r:id="rId53"/>
            </p:custDataLst>
          </p:nvPr>
        </p:nvSpPr>
        <p:spPr bwMode="gray">
          <a:xfrm>
            <a:off x="6414926" y="5357351"/>
            <a:ext cx="639919"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AR610</a:t>
            </a:r>
          </a:p>
        </p:txBody>
      </p:sp>
      <p:pic>
        <p:nvPicPr>
          <p:cNvPr id="57" name="Picture 22" descr="https://info.support.huawei.com/onlinetoolweb/Network_imagelib/getImgByNames?package_name=AR651C_pic.zip&amp;picture_name=rear_top.png&amp;ipNum=local"/>
          <p:cNvPicPr>
            <a:picLocks noChangeAspect="1" noChangeArrowheads="1"/>
          </p:cNvPicPr>
          <p:nvPr>
            <p:custDataLst>
              <p:tags r:id="rId54"/>
            </p:custDataLst>
          </p:nvPr>
        </p:nvPicPr>
        <p:blipFill>
          <a:blip r:embed="rId76">
            <a:extLst>
              <a:ext uri="{28A0092B-C50C-407E-A947-70E740481C1C}">
                <a14:useLocalDpi xmlns:a14="http://schemas.microsoft.com/office/drawing/2010/main" val="0"/>
              </a:ext>
            </a:extLst>
          </a:blip>
          <a:stretch>
            <a:fillRect/>
          </a:stretch>
        </p:blipFill>
        <p:spPr bwMode="gray">
          <a:xfrm>
            <a:off x="7118026" y="5729797"/>
            <a:ext cx="550674" cy="156655"/>
          </a:xfrm>
          <a:prstGeom prst="rect">
            <a:avLst/>
          </a:prstGeom>
          <a:noFill/>
          <a:extLst>
            <a:ext uri="{909E8E84-426E-40DD-AFC4-6F175D3DCCD1}">
              <a14:hiddenFill xmlns:a14="http://schemas.microsoft.com/office/drawing/2010/main">
                <a:solidFill>
                  <a:srgbClr val="FFFFFF"/>
                </a:solidFill>
              </a14:hiddenFill>
            </a:ext>
          </a:extLst>
        </p:spPr>
      </p:pic>
      <p:sp>
        <p:nvSpPr>
          <p:cNvPr id="58" name="TextBox 3"/>
          <p:cNvSpPr txBox="1">
            <a:spLocks noChangeArrowheads="1"/>
          </p:cNvSpPr>
          <p:nvPr>
            <p:custDataLst>
              <p:tags r:id="rId55"/>
            </p:custDataLst>
          </p:nvPr>
        </p:nvSpPr>
        <p:spPr bwMode="gray">
          <a:xfrm>
            <a:off x="7064849" y="5466871"/>
            <a:ext cx="639919" cy="276999"/>
          </a:xfrm>
          <a:prstGeom prst="rect">
            <a:avLst/>
          </a:prstGeom>
          <a:noFill/>
          <a:ln w="9525">
            <a:noFill/>
            <a:miter lim="800000"/>
          </a:ln>
        </p:spPr>
        <p:txBody>
          <a:bodyPr wrap="none">
            <a:spAutoFit/>
          </a:bodyPr>
          <a:lstStyle/>
          <a:p>
            <a:pPr algn="ctr" defTabSz="1218906" eaLnBrk="0" fontAlgn="ctr" hangingPunct="0">
              <a:buSzTx/>
            </a:pPr>
            <a:r>
              <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AR650</a:t>
            </a:r>
          </a:p>
        </p:txBody>
      </p:sp>
    </p:spTree>
    <p:extLst>
      <p:ext uri="{BB962C8B-B14F-4D97-AF65-F5344CB8AC3E}">
        <p14:creationId xmlns:p14="http://schemas.microsoft.com/office/powerpoint/2010/main" val="20324454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圆角矩形 4"/>
          <p:cNvSpPr/>
          <p:nvPr>
            <p:custDataLst>
              <p:tags r:id="rId1"/>
            </p:custDataLst>
          </p:nvPr>
        </p:nvSpPr>
        <p:spPr bwMode="gray">
          <a:xfrm>
            <a:off x="6797964" y="3054049"/>
            <a:ext cx="4928369" cy="721406"/>
          </a:xfrm>
          <a:prstGeom prst="roundRect">
            <a:avLst>
              <a:gd name="adj" fmla="val 15918"/>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 name="圆角矩形 7"/>
          <p:cNvSpPr/>
          <p:nvPr>
            <p:custDataLst>
              <p:tags r:id="rId2"/>
            </p:custDataLst>
          </p:nvPr>
        </p:nvSpPr>
        <p:spPr bwMode="gray">
          <a:xfrm>
            <a:off x="6797964" y="4306077"/>
            <a:ext cx="4928369" cy="721406"/>
          </a:xfrm>
          <a:prstGeom prst="roundRect">
            <a:avLst>
              <a:gd name="adj" fmla="val 11657"/>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 name="矩形 3"/>
          <p:cNvSpPr/>
          <p:nvPr>
            <p:custDataLst>
              <p:tags r:id="rId3"/>
            </p:custDataLst>
          </p:nvPr>
        </p:nvSpPr>
        <p:spPr bwMode="gray">
          <a:xfrm>
            <a:off x="6865987" y="3183919"/>
            <a:ext cx="2007274" cy="461665"/>
          </a:xfrm>
          <a:prstGeom prst="rect">
            <a:avLst/>
          </a:prstGeom>
          <a:noFill/>
        </p:spPr>
        <p:txBody>
          <a:bodyPr wrap="square" anchor="ctr">
            <a:spAutoFit/>
          </a:bodyPr>
          <a:lstStyle/>
          <a:p>
            <a:pPr lvl="0" algn="ctr" defTabSz="914400" fontAlgn="ctr">
              <a:defRPr/>
            </a:pPr>
            <a:r>
              <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Management + control + analysis</a:t>
            </a:r>
          </a:p>
        </p:txBody>
      </p:sp>
      <p:sp>
        <p:nvSpPr>
          <p:cNvPr id="6" name="矩形 5"/>
          <p:cNvSpPr/>
          <p:nvPr>
            <p:custDataLst>
              <p:tags r:id="rId4"/>
            </p:custDataLst>
          </p:nvPr>
        </p:nvSpPr>
        <p:spPr bwMode="gray">
          <a:xfrm>
            <a:off x="8961624" y="3119165"/>
            <a:ext cx="2764709" cy="630942"/>
          </a:xfrm>
          <a:prstGeom prst="rect">
            <a:avLst/>
          </a:prstGeom>
        </p:spPr>
        <p:txBody>
          <a:bodyPr wrap="square">
            <a:spAutoFit/>
          </a:bodyPr>
          <a:lstStyle/>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Unified data foundation</a:t>
            </a:r>
          </a:p>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Fault detection, location, and handling, all at one stop</a:t>
            </a:r>
          </a:p>
        </p:txBody>
      </p:sp>
      <p:sp>
        <p:nvSpPr>
          <p:cNvPr id="7" name="矩形 6"/>
          <p:cNvSpPr/>
          <p:nvPr>
            <p:custDataLst>
              <p:tags r:id="rId5"/>
            </p:custDataLst>
          </p:nvPr>
        </p:nvSpPr>
        <p:spPr bwMode="gray">
          <a:xfrm>
            <a:off x="6778194" y="4343614"/>
            <a:ext cx="2182861" cy="646331"/>
          </a:xfrm>
          <a:prstGeom prst="rect">
            <a:avLst/>
          </a:prstGeom>
          <a:noFill/>
        </p:spPr>
        <p:txBody>
          <a:bodyPr wrap="square" anchor="ctr">
            <a:spAutoFit/>
          </a:bodyPr>
          <a:lstStyle/>
          <a:p>
            <a:pPr lvl="0" algn="ctr" defTabSz="914400" fontAlgn="ctr">
              <a:defRPr/>
            </a:pPr>
            <a:r>
              <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Planning + construction + maintenance + optimization</a:t>
            </a:r>
          </a:p>
        </p:txBody>
      </p:sp>
      <p:sp>
        <p:nvSpPr>
          <p:cNvPr id="9" name="矩形 8"/>
          <p:cNvSpPr/>
          <p:nvPr>
            <p:custDataLst>
              <p:tags r:id="rId6"/>
            </p:custDataLst>
          </p:nvPr>
        </p:nvSpPr>
        <p:spPr bwMode="gray">
          <a:xfrm>
            <a:off x="8961624" y="4371193"/>
            <a:ext cx="2764709" cy="630942"/>
          </a:xfrm>
          <a:prstGeom prst="rect">
            <a:avLst/>
          </a:prstGeom>
        </p:spPr>
        <p:txBody>
          <a:bodyPr wrap="square">
            <a:spAutoFit/>
          </a:bodyPr>
          <a:lstStyle/>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Full lifecycle management</a:t>
            </a:r>
          </a:p>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Simulation, verification, monitoring, and optimization</a:t>
            </a:r>
          </a:p>
        </p:txBody>
      </p:sp>
      <p:sp>
        <p:nvSpPr>
          <p:cNvPr id="69" name="矩形 68"/>
          <p:cNvSpPr/>
          <p:nvPr>
            <p:custDataLst>
              <p:tags r:id="rId7"/>
            </p:custDataLst>
          </p:nvPr>
        </p:nvSpPr>
        <p:spPr bwMode="gray">
          <a:xfrm>
            <a:off x="440438" y="5868958"/>
            <a:ext cx="11311125" cy="335615"/>
          </a:xfrm>
          <a:prstGeom prst="rect">
            <a:avLst/>
          </a:prstGeom>
          <a:solidFill>
            <a:schemeClr val="bg1">
              <a:lumMod val="50000"/>
            </a:schemeClr>
          </a:solidFill>
        </p:spPr>
        <p:txBody>
          <a:bodyPr wrap="square">
            <a:spAutoFit/>
          </a:bodyPr>
          <a:lstStyle/>
          <a:p>
            <a:pPr algn="ctr" fontAlgn="ctr"/>
            <a:r>
              <a:rPr lang="en-US" altLang="zh-CN" sz="1600" dirty="0" err="1">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iMaster</a:t>
            </a:r>
            <a:r>
              <a:rPr lang="en-US" altLang="zh-CN" sz="16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 NCE-Campus: </a:t>
            </a:r>
            <a:r>
              <a:rPr lang="en-US" altLang="zh-CN" sz="12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autonomous driving network management and control system for campus networks</a:t>
            </a:r>
          </a:p>
        </p:txBody>
      </p:sp>
      <p:sp>
        <p:nvSpPr>
          <p:cNvPr id="13" name="标题 12"/>
          <p:cNvSpPr>
            <a:spLocks noGrp="1"/>
          </p:cNvSpPr>
          <p:nvPr>
            <p:ph type="title"/>
            <p:custDataLst>
              <p:tags r:id="rId8"/>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Solution Component 2: </a:t>
            </a:r>
            <a:r>
              <a:rPr lang="en-US" altLang="zh-CN" sz="3500" dirty="0" err="1">
                <a:latin typeface="Huawei Sans" panose="020C0503030203020204" pitchFamily="34" charset="0"/>
                <a:ea typeface="方正兰亭黑简体" panose="02000000000000000000" pitchFamily="2" charset="-122"/>
                <a:sym typeface="Huawei Sans" panose="020C0503030203020204" pitchFamily="34" charset="0"/>
              </a:rPr>
              <a:t>iMaster</a:t>
            </a: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 NCE-Campus</a:t>
            </a:r>
          </a:p>
        </p:txBody>
      </p:sp>
      <p:sp>
        <p:nvSpPr>
          <p:cNvPr id="90" name="矩形 89"/>
          <p:cNvSpPr/>
          <p:nvPr>
            <p:custDataLst>
              <p:tags r:id="rId9"/>
            </p:custDataLst>
          </p:nvPr>
        </p:nvSpPr>
        <p:spPr bwMode="gray">
          <a:xfrm>
            <a:off x="486115" y="1459079"/>
            <a:ext cx="6043119" cy="1188917"/>
          </a:xfrm>
          <a:prstGeom prst="rect">
            <a:avLst/>
          </a:prstGeom>
          <a:gradFill>
            <a:gsLst>
              <a:gs pos="0">
                <a:schemeClr val="bg1"/>
              </a:gs>
              <a:gs pos="100000">
                <a:schemeClr val="bg1">
                  <a:lumMod val="85000"/>
                </a:schemeClr>
              </a:gs>
            </a:gsLst>
            <a:lin ang="5400000" scaled="1"/>
          </a:gradFill>
          <a:ln w="12700">
            <a:gradFill flip="none" rotWithShape="1">
              <a:gsLst>
                <a:gs pos="0">
                  <a:schemeClr val="bg1"/>
                </a:gs>
                <a:gs pos="100000">
                  <a:schemeClr val="bg1">
                    <a:lumMod val="95000"/>
                  </a:schemeClr>
                </a:gs>
              </a:gsLst>
              <a:lin ang="162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1" name="矩形 90"/>
          <p:cNvSpPr/>
          <p:nvPr>
            <p:custDataLst>
              <p:tags r:id="rId10"/>
            </p:custDataLst>
          </p:nvPr>
        </p:nvSpPr>
        <p:spPr bwMode="gray">
          <a:xfrm>
            <a:off x="486115" y="2771385"/>
            <a:ext cx="6043119" cy="1601238"/>
          </a:xfrm>
          <a:prstGeom prst="rect">
            <a:avLst/>
          </a:prstGeom>
          <a:gradFill>
            <a:gsLst>
              <a:gs pos="0">
                <a:schemeClr val="bg1"/>
              </a:gs>
              <a:gs pos="100000">
                <a:srgbClr val="CCECFF"/>
              </a:gs>
            </a:gsLst>
            <a:lin ang="5400000" scaled="1"/>
          </a:gradFill>
          <a:ln w="12700">
            <a:gradFill flip="none" rotWithShape="1">
              <a:gsLst>
                <a:gs pos="0">
                  <a:schemeClr val="accent1">
                    <a:lumMod val="5000"/>
                    <a:lumOff val="95000"/>
                  </a:schemeClr>
                </a:gs>
                <a:gs pos="100000">
                  <a:schemeClr val="accent1">
                    <a:lumMod val="30000"/>
                    <a:lumOff val="70000"/>
                    <a:alpha val="82000"/>
                  </a:schemeClr>
                </a:gs>
              </a:gsLst>
              <a:lin ang="162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2" name="矩形 91"/>
          <p:cNvSpPr/>
          <p:nvPr>
            <p:custDataLst>
              <p:tags r:id="rId11"/>
            </p:custDataLst>
          </p:nvPr>
        </p:nvSpPr>
        <p:spPr bwMode="gray">
          <a:xfrm>
            <a:off x="486115" y="4552104"/>
            <a:ext cx="6043119" cy="1146764"/>
          </a:xfrm>
          <a:prstGeom prst="rect">
            <a:avLst/>
          </a:prstGeom>
          <a:gradFill>
            <a:gsLst>
              <a:gs pos="0">
                <a:schemeClr val="bg1"/>
              </a:gs>
              <a:gs pos="100000">
                <a:schemeClr val="bg1">
                  <a:lumMod val="85000"/>
                </a:schemeClr>
              </a:gs>
            </a:gsLst>
            <a:lin ang="5400000" scaled="1"/>
          </a:gradFill>
          <a:ln w="12700">
            <a:gradFill flip="none" rotWithShape="1">
              <a:gsLst>
                <a:gs pos="0">
                  <a:schemeClr val="bg1"/>
                </a:gs>
                <a:gs pos="100000">
                  <a:schemeClr val="bg1">
                    <a:lumMod val="95000"/>
                  </a:schemeClr>
                </a:gs>
              </a:gsLst>
              <a:lin ang="162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3" name="Text Box 76"/>
          <p:cNvSpPr txBox="1">
            <a:spLocks noChangeArrowheads="1"/>
          </p:cNvSpPr>
          <p:nvPr>
            <p:custDataLst>
              <p:tags r:id="rId12"/>
            </p:custDataLst>
          </p:nvPr>
        </p:nvSpPr>
        <p:spPr bwMode="gray">
          <a:xfrm>
            <a:off x="579258" y="1596131"/>
            <a:ext cx="2270988" cy="288147"/>
          </a:xfrm>
          <a:prstGeom prst="rect">
            <a:avLst/>
          </a:prstGeom>
          <a:noFill/>
          <a:ln w="3175" cap="flat" cmpd="sng" algn="ctr">
            <a:noFill/>
            <a:prstDash val="solid"/>
            <a:round/>
            <a:headEnd type="none" w="med" len="med"/>
            <a:tailEnd type="none" w="med" len="med"/>
          </a:ln>
          <a:effectLst/>
          <a:scene3d>
            <a:camera prst="orthographicFront"/>
            <a:lightRig rig="flat" dir="t"/>
          </a:scene3d>
        </p:spPr>
        <p:txBody>
          <a:bodyPr wrap="none" lIns="72000" tIns="36000" rIns="72000" bIns="36000" rtlCol="0" anchor="ctr">
            <a:spAutoFit/>
          </a:bodyPr>
          <a:lstStyle>
            <a:defPPr>
              <a:defRPr lang="zh-CN"/>
            </a:defPPr>
            <a:lvl1pPr algn="ctr">
              <a:defRPr sz="1400">
                <a:solidFill>
                  <a:schemeClr val="bg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algn="l" defTabSz="1219109" fontAlgn="ctr"/>
            <a:r>
              <a:rPr lang="en-US" altLang="zh-CN" b="1"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Application service layer</a:t>
            </a:r>
            <a:endParaRPr kumimoji="1" lang="en-US" altLang="zh-CN" b="1" dirty="0">
              <a:solidFill>
                <a:srgbClr val="FF0000"/>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114" name="矩形 317"/>
          <p:cNvSpPr/>
          <p:nvPr>
            <p:custDataLst>
              <p:tags r:id="rId13"/>
            </p:custDataLst>
          </p:nvPr>
        </p:nvSpPr>
        <p:spPr bwMode="gray">
          <a:xfrm>
            <a:off x="579258" y="4630938"/>
            <a:ext cx="1838177" cy="288147"/>
          </a:xfrm>
          <a:prstGeom prst="rect">
            <a:avLst/>
          </a:prstGeom>
        </p:spPr>
        <p:txBody>
          <a:bodyPr wrap="none" lIns="72000" tIns="36000" rIns="72000" bIns="3600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62" fontAlgn="ctr"/>
            <a:r>
              <a:rPr lang="en-US" altLang="zh-CN" sz="1400" b="1"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Infrastructure layer</a:t>
            </a:r>
          </a:p>
        </p:txBody>
      </p:sp>
      <p:sp>
        <p:nvSpPr>
          <p:cNvPr id="115" name="矩形 317"/>
          <p:cNvSpPr/>
          <p:nvPr>
            <p:custDataLst>
              <p:tags r:id="rId14"/>
            </p:custDataLst>
          </p:nvPr>
        </p:nvSpPr>
        <p:spPr bwMode="gray">
          <a:xfrm>
            <a:off x="579258" y="2973643"/>
            <a:ext cx="2418639" cy="503590"/>
          </a:xfrm>
          <a:prstGeom prst="rect">
            <a:avLst/>
          </a:prstGeom>
        </p:spPr>
        <p:txBody>
          <a:bodyPr wrap="square" lIns="72000" tIns="36000" rIns="72000" bIns="3600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62" fontAlgn="ctr"/>
            <a:r>
              <a:rPr lang="en-US" altLang="zh-CN" sz="1400" b="1"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Management, control, and analysis layer</a:t>
            </a:r>
          </a:p>
        </p:txBody>
      </p:sp>
      <p:sp>
        <p:nvSpPr>
          <p:cNvPr id="134" name="1680508374"/>
          <p:cNvSpPr txBox="1">
            <a:spLocks noChangeArrowheads="1"/>
          </p:cNvSpPr>
          <p:nvPr>
            <p:custDataLst>
              <p:tags r:id="rId15"/>
            </p:custDataLst>
          </p:nvPr>
        </p:nvSpPr>
        <p:spPr bwMode="gray">
          <a:xfrm>
            <a:off x="598949"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MDM</a:t>
            </a:r>
          </a:p>
        </p:txBody>
      </p:sp>
      <p:sp>
        <p:nvSpPr>
          <p:cNvPr id="135" name="453896541"/>
          <p:cNvSpPr txBox="1">
            <a:spLocks noChangeArrowheads="1"/>
          </p:cNvSpPr>
          <p:nvPr>
            <p:custDataLst>
              <p:tags r:id="rId16"/>
            </p:custDataLst>
          </p:nvPr>
        </p:nvSpPr>
        <p:spPr bwMode="gray">
          <a:xfrm>
            <a:off x="1568683"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e-Schoolbag</a:t>
            </a:r>
          </a:p>
        </p:txBody>
      </p:sp>
      <p:sp>
        <p:nvSpPr>
          <p:cNvPr id="136" name="1099195176"/>
          <p:cNvSpPr txBox="1">
            <a:spLocks noChangeArrowheads="1"/>
          </p:cNvSpPr>
          <p:nvPr>
            <p:custDataLst>
              <p:tags r:id="rId17"/>
            </p:custDataLst>
          </p:nvPr>
        </p:nvSpPr>
        <p:spPr bwMode="gray">
          <a:xfrm>
            <a:off x="3508151"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Asset management</a:t>
            </a:r>
          </a:p>
        </p:txBody>
      </p:sp>
      <p:sp>
        <p:nvSpPr>
          <p:cNvPr id="137" name="1680508374"/>
          <p:cNvSpPr txBox="1">
            <a:spLocks noChangeArrowheads="1"/>
          </p:cNvSpPr>
          <p:nvPr>
            <p:custDataLst>
              <p:tags r:id="rId18"/>
            </p:custDataLst>
          </p:nvPr>
        </p:nvSpPr>
        <p:spPr bwMode="gray">
          <a:xfrm>
            <a:off x="2538417"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Health management</a:t>
            </a:r>
          </a:p>
        </p:txBody>
      </p:sp>
      <p:sp>
        <p:nvSpPr>
          <p:cNvPr id="139" name="1099195176"/>
          <p:cNvSpPr txBox="1">
            <a:spLocks noChangeArrowheads="1"/>
          </p:cNvSpPr>
          <p:nvPr>
            <p:custDataLst>
              <p:tags r:id="rId19"/>
            </p:custDataLst>
          </p:nvPr>
        </p:nvSpPr>
        <p:spPr bwMode="gray">
          <a:xfrm>
            <a:off x="4477885"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b="1"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t>
            </a:r>
          </a:p>
        </p:txBody>
      </p:sp>
      <p:sp>
        <p:nvSpPr>
          <p:cNvPr id="140" name="1099195176"/>
          <p:cNvSpPr txBox="1">
            <a:spLocks noChangeArrowheads="1"/>
          </p:cNvSpPr>
          <p:nvPr>
            <p:custDataLst>
              <p:tags r:id="rId20"/>
            </p:custDataLst>
          </p:nvPr>
        </p:nvSpPr>
        <p:spPr bwMode="gray">
          <a:xfrm>
            <a:off x="5447620" y="2008702"/>
            <a:ext cx="914760" cy="392040"/>
          </a:xfrm>
          <a:prstGeom prst="rect">
            <a:avLst/>
          </a:prstGeom>
          <a:solidFill>
            <a:schemeClr val="bg1"/>
          </a:solidFill>
          <a:ln w="9525">
            <a:solidFill>
              <a:schemeClr val="bg1">
                <a:lumMod val="65000"/>
              </a:schemeClr>
            </a:solidFill>
            <a:miter lim="800000"/>
          </a:ln>
        </p:spPr>
        <p:txBody>
          <a:bodyPr wrap="square" lIns="0" tIns="0" rIns="0" b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09" fontAlgn="ctr"/>
            <a:r>
              <a:rPr lang="en-US" altLang="zh-CN" sz="1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Intelligent OAM</a:t>
            </a:r>
          </a:p>
        </p:txBody>
      </p:sp>
      <p:pic>
        <p:nvPicPr>
          <p:cNvPr id="147" name="图片 146"/>
          <p:cNvPicPr>
            <a:picLocks noChangeAspect="1"/>
          </p:cNvPicPr>
          <p:nvPr>
            <p:custDataLst>
              <p:tags r:id="rId21"/>
            </p:custDataLst>
          </p:nvPr>
        </p:nvPicPr>
        <p:blipFill>
          <a:blip r:embed="rId46">
            <a:extLst>
              <a:ext uri="{28A0092B-C50C-407E-A947-70E740481C1C}">
                <a14:useLocalDpi xmlns:a14="http://schemas.microsoft.com/office/drawing/2010/main" val="0"/>
              </a:ext>
            </a:extLst>
          </a:blip>
          <a:stretch>
            <a:fillRect/>
          </a:stretch>
        </p:blipFill>
        <p:spPr bwMode="gray">
          <a:xfrm>
            <a:off x="2556851" y="2841416"/>
            <a:ext cx="1792651" cy="330612"/>
          </a:xfrm>
          <a:prstGeom prst="rect">
            <a:avLst/>
          </a:prstGeom>
        </p:spPr>
      </p:pic>
      <p:pic>
        <p:nvPicPr>
          <p:cNvPr id="148" name="图片 9"/>
          <p:cNvPicPr>
            <a:picLocks noChangeAspect="1"/>
          </p:cNvPicPr>
          <p:nvPr>
            <p:custDataLst>
              <p:tags r:id="rId22"/>
            </p:custDataLst>
          </p:nvPr>
        </p:nvPicPr>
        <p:blipFill>
          <a:blip r:embed="rId47" cstate="print">
            <a:extLst>
              <a:ext uri="{28A0092B-C50C-407E-A947-70E740481C1C}">
                <a14:useLocalDpi xmlns:a14="http://schemas.microsoft.com/office/drawing/2010/main" val="0"/>
              </a:ext>
            </a:extLst>
          </a:blip>
          <a:stretch>
            <a:fillRect/>
          </a:stretch>
        </p:blipFill>
        <p:spPr bwMode="gray">
          <a:xfrm>
            <a:off x="5593234" y="5130203"/>
            <a:ext cx="368827" cy="301769"/>
          </a:xfrm>
          <a:prstGeom prst="rect">
            <a:avLst/>
          </a:prstGeom>
        </p:spPr>
      </p:pic>
      <p:pic>
        <p:nvPicPr>
          <p:cNvPr id="149" name="Picture 2" descr="G:\做的项目\公共\扁平图标切换\更新2015_01_21\oss扁平图标库2015_01_21更新-04.png"/>
          <p:cNvPicPr>
            <a:picLocks noChangeAspect="1" noChangeArrowheads="1"/>
          </p:cNvPicPr>
          <p:nvPr>
            <p:custDataLst>
              <p:tags r:id="rId23"/>
            </p:custDataLst>
          </p:nvPr>
        </p:nvPicPr>
        <p:blipFill>
          <a:blip r:embed="rId48"/>
          <a:stretch>
            <a:fillRect/>
          </a:stretch>
        </p:blipFill>
        <p:spPr bwMode="gray">
          <a:xfrm>
            <a:off x="1171960" y="5130204"/>
            <a:ext cx="368827" cy="301767"/>
          </a:xfrm>
          <a:prstGeom prst="rect">
            <a:avLst/>
          </a:prstGeom>
          <a:noFill/>
        </p:spPr>
      </p:pic>
      <p:pic>
        <p:nvPicPr>
          <p:cNvPr id="150" name="图片 86" descr="核心交换机.png"/>
          <p:cNvPicPr>
            <a:picLocks noChangeAspect="1"/>
          </p:cNvPicPr>
          <p:nvPr>
            <p:custDataLst>
              <p:tags r:id="rId24"/>
            </p:custDataLst>
          </p:nvPr>
        </p:nvPicPr>
        <p:blipFill>
          <a:blip r:embed="rId49"/>
          <a:stretch>
            <a:fillRect/>
          </a:stretch>
        </p:blipFill>
        <p:spPr bwMode="gray">
          <a:xfrm>
            <a:off x="1908839" y="5130203"/>
            <a:ext cx="368827" cy="301769"/>
          </a:xfrm>
          <a:prstGeom prst="rect">
            <a:avLst/>
          </a:prstGeom>
        </p:spPr>
      </p:pic>
      <p:pic>
        <p:nvPicPr>
          <p:cNvPr id="151" name="图片 87" descr="汇聚交换机.png"/>
          <p:cNvPicPr>
            <a:picLocks noChangeAspect="1"/>
          </p:cNvPicPr>
          <p:nvPr>
            <p:custDataLst>
              <p:tags r:id="rId25"/>
            </p:custDataLst>
          </p:nvPr>
        </p:nvPicPr>
        <p:blipFill>
          <a:blip r:embed="rId50"/>
          <a:stretch>
            <a:fillRect/>
          </a:stretch>
        </p:blipFill>
        <p:spPr bwMode="gray">
          <a:xfrm>
            <a:off x="2645718" y="5130203"/>
            <a:ext cx="368827" cy="301769"/>
          </a:xfrm>
          <a:prstGeom prst="rect">
            <a:avLst/>
          </a:prstGeom>
        </p:spPr>
      </p:pic>
      <p:pic>
        <p:nvPicPr>
          <p:cNvPr id="152" name="图片 76" descr="接入交换机.png"/>
          <p:cNvPicPr>
            <a:picLocks noChangeAspect="1"/>
          </p:cNvPicPr>
          <p:nvPr>
            <p:custDataLst>
              <p:tags r:id="rId26"/>
            </p:custDataLst>
          </p:nvPr>
        </p:nvPicPr>
        <p:blipFill>
          <a:blip r:embed="rId51"/>
          <a:stretch>
            <a:fillRect/>
          </a:stretch>
        </p:blipFill>
        <p:spPr bwMode="gray">
          <a:xfrm>
            <a:off x="3382597" y="5130203"/>
            <a:ext cx="368827" cy="301769"/>
          </a:xfrm>
          <a:prstGeom prst="rect">
            <a:avLst/>
          </a:prstGeom>
        </p:spPr>
      </p:pic>
      <p:pic>
        <p:nvPicPr>
          <p:cNvPr id="153" name="图片 105" descr="AP.png"/>
          <p:cNvPicPr>
            <a:picLocks noChangeAspect="1"/>
          </p:cNvPicPr>
          <p:nvPr>
            <p:custDataLst>
              <p:tags r:id="rId27"/>
            </p:custDataLst>
          </p:nvPr>
        </p:nvPicPr>
        <p:blipFill>
          <a:blip r:embed="rId52"/>
          <a:stretch>
            <a:fillRect/>
          </a:stretch>
        </p:blipFill>
        <p:spPr bwMode="gray">
          <a:xfrm>
            <a:off x="4119476" y="5130203"/>
            <a:ext cx="368827" cy="301769"/>
          </a:xfrm>
          <a:prstGeom prst="rect">
            <a:avLst/>
          </a:prstGeom>
        </p:spPr>
      </p:pic>
      <p:pic>
        <p:nvPicPr>
          <p:cNvPr id="154" name="图片 102" descr="AC-蓝.png"/>
          <p:cNvPicPr>
            <a:picLocks noChangeAspect="1"/>
          </p:cNvPicPr>
          <p:nvPr>
            <p:custDataLst>
              <p:tags r:id="rId28"/>
            </p:custDataLst>
          </p:nvPr>
        </p:nvPicPr>
        <p:blipFill>
          <a:blip r:embed="rId53"/>
          <a:stretch>
            <a:fillRect/>
          </a:stretch>
        </p:blipFill>
        <p:spPr bwMode="gray">
          <a:xfrm>
            <a:off x="4856355" y="5130203"/>
            <a:ext cx="368827" cy="301769"/>
          </a:xfrm>
          <a:prstGeom prst="rect">
            <a:avLst/>
          </a:prstGeom>
        </p:spPr>
      </p:pic>
      <p:grpSp>
        <p:nvGrpSpPr>
          <p:cNvPr id="156" name="组合 155"/>
          <p:cNvGrpSpPr/>
          <p:nvPr>
            <p:custDataLst>
              <p:tags r:id="rId29"/>
            </p:custDataLst>
          </p:nvPr>
        </p:nvGrpSpPr>
        <p:grpSpPr bwMode="gray">
          <a:xfrm>
            <a:off x="1194886" y="3100895"/>
            <a:ext cx="4606426" cy="921774"/>
            <a:chOff x="-922741" y="4190496"/>
            <a:chExt cx="3527788" cy="1368198"/>
          </a:xfrm>
        </p:grpSpPr>
        <p:sp>
          <p:nvSpPr>
            <p:cNvPr id="164" name="梯形 163"/>
            <p:cNvSpPr/>
            <p:nvPr>
              <p:custDataLst>
                <p:tags r:id="rId41"/>
              </p:custDataLst>
            </p:nvPr>
          </p:nvSpPr>
          <p:spPr bwMode="gray">
            <a:xfrm>
              <a:off x="-922741" y="4190496"/>
              <a:ext cx="3527788" cy="1368198"/>
            </a:xfrm>
            <a:prstGeom prst="trapezoid">
              <a:avLst>
                <a:gd name="adj" fmla="val 261537"/>
              </a:avLst>
            </a:prstGeom>
            <a:gradFill>
              <a:gsLst>
                <a:gs pos="0">
                  <a:schemeClr val="bg1">
                    <a:alpha val="0"/>
                  </a:schemeClr>
                </a:gs>
                <a:gs pos="64000">
                  <a:srgbClr val="5DC3EA">
                    <a:alpha val="50000"/>
                  </a:srgbClr>
                </a:gs>
                <a:gs pos="39000">
                  <a:schemeClr val="accent1">
                    <a:lumMod val="100000"/>
                    <a:alpha val="50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5" name="梯形 164"/>
            <p:cNvSpPr/>
            <p:nvPr>
              <p:custDataLst>
                <p:tags r:id="rId42"/>
              </p:custDataLst>
            </p:nvPr>
          </p:nvSpPr>
          <p:spPr bwMode="gray">
            <a:xfrm>
              <a:off x="-410950" y="4190496"/>
              <a:ext cx="2504207" cy="1368198"/>
            </a:xfrm>
            <a:prstGeom prst="trapezoid">
              <a:avLst>
                <a:gd name="adj" fmla="val 196718"/>
              </a:avLst>
            </a:prstGeom>
            <a:gradFill>
              <a:gsLst>
                <a:gs pos="0">
                  <a:schemeClr val="bg1">
                    <a:alpha val="0"/>
                  </a:schemeClr>
                </a:gs>
                <a:gs pos="64000">
                  <a:srgbClr val="5DC3EA">
                    <a:alpha val="50000"/>
                  </a:srgbClr>
                </a:gs>
                <a:gs pos="39000">
                  <a:schemeClr val="accent1">
                    <a:lumMod val="100000"/>
                    <a:alpha val="50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6" name="梯形 165"/>
            <p:cNvSpPr/>
            <p:nvPr>
              <p:custDataLst>
                <p:tags r:id="rId43"/>
              </p:custDataLst>
            </p:nvPr>
          </p:nvSpPr>
          <p:spPr bwMode="gray">
            <a:xfrm>
              <a:off x="74580" y="4190496"/>
              <a:ext cx="1556664" cy="1368198"/>
            </a:xfrm>
            <a:prstGeom prst="trapezoid">
              <a:avLst>
                <a:gd name="adj" fmla="val 113087"/>
              </a:avLst>
            </a:prstGeom>
            <a:gradFill>
              <a:gsLst>
                <a:gs pos="0">
                  <a:schemeClr val="bg1">
                    <a:alpha val="0"/>
                  </a:schemeClr>
                </a:gs>
                <a:gs pos="64000">
                  <a:srgbClr val="5DC3EA">
                    <a:alpha val="50000"/>
                  </a:srgbClr>
                </a:gs>
                <a:gs pos="39000">
                  <a:schemeClr val="accent1">
                    <a:lumMod val="100000"/>
                    <a:alpha val="50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pic>
        <p:nvPicPr>
          <p:cNvPr id="167" name="图片 166">
            <a:extLst>
              <a:ext uri="{FF2B5EF4-FFF2-40B4-BE49-F238E27FC236}">
                <a16:creationId xmlns:a16="http://schemas.microsoft.com/office/drawing/2014/main" id="{9B7DC79A-4488-4034-A596-6F0B3CD71D5E}"/>
              </a:ext>
            </a:extLst>
          </p:cNvPr>
          <p:cNvPicPr>
            <a:picLocks noChangeAspect="1"/>
          </p:cNvPicPr>
          <p:nvPr>
            <p:custDataLst>
              <p:tags r:id="rId30"/>
            </p:custDataLst>
          </p:nvPr>
        </p:nvPicPr>
        <p:blipFill>
          <a:blip r:embed="rId54">
            <a:extLst>
              <a:ext uri="{28A0092B-C50C-407E-A947-70E740481C1C}">
                <a14:useLocalDpi xmlns:a14="http://schemas.microsoft.com/office/drawing/2010/main" val="0"/>
              </a:ext>
            </a:extLst>
          </a:blip>
          <a:srcRect t="20584" r="24682"/>
          <a:stretch>
            <a:fillRect/>
          </a:stretch>
        </p:blipFill>
        <p:spPr bwMode="gray">
          <a:xfrm>
            <a:off x="1216625" y="3932494"/>
            <a:ext cx="584533" cy="205443"/>
          </a:xfrm>
          <a:prstGeom prst="rect">
            <a:avLst/>
          </a:prstGeom>
        </p:spPr>
      </p:pic>
      <p:pic>
        <p:nvPicPr>
          <p:cNvPr id="168" name="图片 167">
            <a:extLst>
              <a:ext uri="{FF2B5EF4-FFF2-40B4-BE49-F238E27FC236}">
                <a16:creationId xmlns:a16="http://schemas.microsoft.com/office/drawing/2014/main" id="{77763993-1245-47BA-A863-8AE93A95288B}"/>
              </a:ext>
            </a:extLst>
          </p:cNvPr>
          <p:cNvPicPr>
            <a:picLocks noChangeAspect="1"/>
          </p:cNvPicPr>
          <p:nvPr>
            <p:custDataLst>
              <p:tags r:id="rId31"/>
            </p:custDataLst>
          </p:nvPr>
        </p:nvPicPr>
        <p:blipFill>
          <a:blip r:embed="rId55">
            <a:extLst>
              <a:ext uri="{28A0092B-C50C-407E-A947-70E740481C1C}">
                <a14:useLocalDpi xmlns:a14="http://schemas.microsoft.com/office/drawing/2010/main" val="0"/>
              </a:ext>
            </a:extLst>
          </a:blip>
          <a:stretch>
            <a:fillRect/>
          </a:stretch>
        </p:blipFill>
        <p:spPr bwMode="gray">
          <a:xfrm>
            <a:off x="2112120" y="3924512"/>
            <a:ext cx="968148" cy="213045"/>
          </a:xfrm>
          <a:prstGeom prst="rect">
            <a:avLst/>
          </a:prstGeom>
        </p:spPr>
      </p:pic>
      <p:grpSp>
        <p:nvGrpSpPr>
          <p:cNvPr id="169" name="组合 168">
            <a:extLst>
              <a:ext uri="{FF2B5EF4-FFF2-40B4-BE49-F238E27FC236}">
                <a16:creationId xmlns:a16="http://schemas.microsoft.com/office/drawing/2014/main" id="{72CBCD9E-97DD-4CC0-8CCF-138211EEC95E}"/>
              </a:ext>
            </a:extLst>
          </p:cNvPr>
          <p:cNvGrpSpPr/>
          <p:nvPr>
            <p:custDataLst>
              <p:tags r:id="rId32"/>
            </p:custDataLst>
          </p:nvPr>
        </p:nvGrpSpPr>
        <p:grpSpPr bwMode="gray">
          <a:xfrm>
            <a:off x="3311793" y="3923298"/>
            <a:ext cx="931469" cy="273886"/>
            <a:chOff x="4054853" y="5596386"/>
            <a:chExt cx="3538130" cy="1151554"/>
          </a:xfrm>
        </p:grpSpPr>
        <p:pic>
          <p:nvPicPr>
            <p:cNvPr id="170" name="图片 169">
              <a:extLst>
                <a:ext uri="{FF2B5EF4-FFF2-40B4-BE49-F238E27FC236}">
                  <a16:creationId xmlns:a16="http://schemas.microsoft.com/office/drawing/2014/main" id="{E9CD8881-8AB1-488B-9D41-85E4CB909DA8}"/>
                </a:ext>
              </a:extLst>
            </p:cNvPr>
            <p:cNvPicPr>
              <a:picLocks noChangeAspect="1"/>
            </p:cNvPicPr>
            <p:nvPr>
              <p:custDataLst>
                <p:tags r:id="rId39"/>
              </p:custDataLst>
            </p:nvPr>
          </p:nvPicPr>
          <p:blipFill>
            <a:blip r:embed="rId56">
              <a:extLst>
                <a:ext uri="{28A0092B-C50C-407E-A947-70E740481C1C}">
                  <a14:useLocalDpi xmlns:a14="http://schemas.microsoft.com/office/drawing/2010/main" val="0"/>
                </a:ext>
              </a:extLst>
            </a:blip>
            <a:srcRect r="78902"/>
            <a:stretch>
              <a:fillRect/>
            </a:stretch>
          </p:blipFill>
          <p:spPr bwMode="gray">
            <a:xfrm>
              <a:off x="4054853" y="5636787"/>
              <a:ext cx="1059697" cy="912036"/>
            </a:xfrm>
            <a:prstGeom prst="rect">
              <a:avLst/>
            </a:prstGeom>
          </p:spPr>
        </p:pic>
        <p:pic>
          <p:nvPicPr>
            <p:cNvPr id="171" name="图片 170">
              <a:extLst>
                <a:ext uri="{FF2B5EF4-FFF2-40B4-BE49-F238E27FC236}">
                  <a16:creationId xmlns:a16="http://schemas.microsoft.com/office/drawing/2014/main" id="{31B02498-6A5A-47CC-9EAB-4408C94A46CB}"/>
                </a:ext>
              </a:extLst>
            </p:cNvPr>
            <p:cNvPicPr>
              <a:picLocks noChangeAspect="1"/>
            </p:cNvPicPr>
            <p:nvPr>
              <p:custDataLst>
                <p:tags r:id="rId40"/>
              </p:custDataLst>
            </p:nvPr>
          </p:nvPicPr>
          <p:blipFill>
            <a:blip r:embed="rId57" cstate="print">
              <a:extLst>
                <a:ext uri="{28A0092B-C50C-407E-A947-70E740481C1C}">
                  <a14:useLocalDpi xmlns:a14="http://schemas.microsoft.com/office/drawing/2010/main" val="0"/>
                </a:ext>
              </a:extLst>
            </a:blip>
            <a:srcRect l="60897"/>
            <a:stretch>
              <a:fillRect/>
            </a:stretch>
          </p:blipFill>
          <p:spPr bwMode="gray">
            <a:xfrm>
              <a:off x="5113136" y="5596386"/>
              <a:ext cx="2479847" cy="1151554"/>
            </a:xfrm>
            <a:prstGeom prst="rect">
              <a:avLst/>
            </a:prstGeom>
          </p:spPr>
        </p:pic>
      </p:grpSp>
      <p:pic>
        <p:nvPicPr>
          <p:cNvPr id="172" name="图片 171"/>
          <p:cNvPicPr>
            <a:picLocks noChangeAspect="1"/>
          </p:cNvPicPr>
          <p:nvPr>
            <p:custDataLst>
              <p:tags r:id="rId33"/>
            </p:custDataLst>
          </p:nvPr>
        </p:nvPicPr>
        <p:blipFill>
          <a:blip r:embed="rId58">
            <a:extLst>
              <a:ext uri="{28A0092B-C50C-407E-A947-70E740481C1C}">
                <a14:useLocalDpi xmlns:a14="http://schemas.microsoft.com/office/drawing/2010/main" val="0"/>
              </a:ext>
            </a:extLst>
          </a:blip>
          <a:srcRect b="28900"/>
          <a:stretch>
            <a:fillRect/>
          </a:stretch>
        </p:blipFill>
        <p:spPr bwMode="gray">
          <a:xfrm>
            <a:off x="4474787" y="3841255"/>
            <a:ext cx="434000" cy="308571"/>
          </a:xfrm>
          <a:prstGeom prst="rect">
            <a:avLst/>
          </a:prstGeom>
          <a:noFill/>
        </p:spPr>
      </p:pic>
      <p:sp>
        <p:nvSpPr>
          <p:cNvPr id="173" name="文本框 172"/>
          <p:cNvSpPr txBox="1"/>
          <p:nvPr>
            <p:custDataLst>
              <p:tags r:id="rId34"/>
            </p:custDataLst>
          </p:nvPr>
        </p:nvSpPr>
        <p:spPr bwMode="gray">
          <a:xfrm>
            <a:off x="4756701" y="3918777"/>
            <a:ext cx="1019831" cy="246221"/>
          </a:xfrm>
          <a:prstGeom prst="rect">
            <a:avLst/>
          </a:prstGeom>
          <a:noFill/>
        </p:spPr>
        <p:txBody>
          <a:bodyPr vert="horz" wrap="none" rtlCol="0">
            <a:spAutoFit/>
          </a:bodyPr>
          <a:lstStyle/>
          <a:p>
            <a:pPr algn="l" fontAlgn="ctr"/>
            <a:r>
              <a:rPr lang="en-US" altLang="zh-CN" sz="1000" b="1" dirty="0" err="1">
                <a:latin typeface="Huawei Sans" panose="020C0503030203020204" pitchFamily="34" charset="0"/>
                <a:ea typeface="方正兰亭黑简体" panose="02000000000000000000" pitchFamily="2" charset="-122"/>
                <a:sym typeface="Huawei Sans" panose="020C0503030203020204" pitchFamily="34" charset="0"/>
              </a:rPr>
              <a:t>SecoManager</a:t>
            </a:r>
            <a:endParaRPr lang="en-US" altLang="zh-CN" sz="1000" b="1"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4" name="矩形 317"/>
          <p:cNvSpPr/>
          <p:nvPr>
            <p:custDataLst>
              <p:tags r:id="rId35"/>
            </p:custDataLst>
          </p:nvPr>
        </p:nvSpPr>
        <p:spPr bwMode="gray">
          <a:xfrm>
            <a:off x="2902817" y="3415449"/>
            <a:ext cx="993395" cy="288147"/>
          </a:xfrm>
          <a:prstGeom prst="rect">
            <a:avLst/>
          </a:prstGeom>
        </p:spPr>
        <p:txBody>
          <a:bodyPr wrap="none" lIns="72000" tIns="36000" rIns="72000" bIns="3600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462" fontAlgn="ctr"/>
            <a:r>
              <a:rPr lang="en-US" altLang="zh-CN" sz="1400" dirty="0">
                <a:solidFill>
                  <a:schemeClr val="bg1"/>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All-in-One</a:t>
            </a:r>
          </a:p>
        </p:txBody>
      </p:sp>
      <p:sp>
        <p:nvSpPr>
          <p:cNvPr id="45" name="圆角矩形 44"/>
          <p:cNvSpPr/>
          <p:nvPr>
            <p:custDataLst>
              <p:tags r:id="rId36"/>
            </p:custDataLst>
          </p:nvPr>
        </p:nvSpPr>
        <p:spPr bwMode="gray">
          <a:xfrm>
            <a:off x="6797964" y="1851871"/>
            <a:ext cx="4928369" cy="721406"/>
          </a:xfrm>
          <a:prstGeom prst="roundRect">
            <a:avLst>
              <a:gd name="adj" fmla="val 15918"/>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6" name="矩形 45"/>
          <p:cNvSpPr/>
          <p:nvPr>
            <p:custDataLst>
              <p:tags r:id="rId37"/>
            </p:custDataLst>
          </p:nvPr>
        </p:nvSpPr>
        <p:spPr bwMode="gray">
          <a:xfrm>
            <a:off x="6865987" y="1981741"/>
            <a:ext cx="2007274" cy="461665"/>
          </a:xfrm>
          <a:prstGeom prst="rect">
            <a:avLst/>
          </a:prstGeom>
          <a:noFill/>
        </p:spPr>
        <p:txBody>
          <a:bodyPr wrap="square" anchor="ctr">
            <a:spAutoFit/>
          </a:bodyPr>
          <a:lstStyle/>
          <a:p>
            <a:pPr lvl="0" algn="ctr" defTabSz="914400" fontAlgn="ctr">
              <a:defRPr/>
            </a:pPr>
            <a:r>
              <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Automation + intelligence</a:t>
            </a:r>
          </a:p>
        </p:txBody>
      </p:sp>
      <p:sp>
        <p:nvSpPr>
          <p:cNvPr id="47" name="矩形 46"/>
          <p:cNvSpPr/>
          <p:nvPr>
            <p:custDataLst>
              <p:tags r:id="rId38"/>
            </p:custDataLst>
          </p:nvPr>
        </p:nvSpPr>
        <p:spPr bwMode="gray">
          <a:xfrm>
            <a:off x="8961624" y="1814947"/>
            <a:ext cx="2764707" cy="784830"/>
          </a:xfrm>
          <a:prstGeom prst="rect">
            <a:avLst/>
          </a:prstGeom>
        </p:spPr>
        <p:txBody>
          <a:bodyPr wrap="square">
            <a:spAutoFit/>
          </a:bodyPr>
          <a:lstStyle/>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SDN-based automated service configuration and deployment</a:t>
            </a:r>
          </a:p>
          <a:p>
            <a:pPr marL="171450" indent="-171450" defTabSz="914400" fontAlgn="ctr">
              <a:spcBef>
                <a:spcPts val="600"/>
              </a:spcBef>
              <a:buFont typeface="Arial" pitchFamily="34" charset="0"/>
              <a:buChar char="•"/>
            </a:pPr>
            <a:r>
              <a:rPr lang="en-US" altLang="zh-CN" sz="1000" kern="0" dirty="0">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AI-powered intelligent analysis, prediction, and troubleshooting</a:t>
            </a:r>
          </a:p>
        </p:txBody>
      </p:sp>
    </p:spTree>
    <p:extLst>
      <p:ext uri="{BB962C8B-B14F-4D97-AF65-F5344CB8AC3E}">
        <p14:creationId xmlns:p14="http://schemas.microsoft.com/office/powerpoint/2010/main" val="12385650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Solution Component 3: </a:t>
            </a:r>
            <a:r>
              <a:rPr lang="en-US" altLang="zh-CN" sz="3500" dirty="0" err="1">
                <a:latin typeface="Huawei Sans" panose="020C0503030203020204" pitchFamily="34" charset="0"/>
                <a:ea typeface="方正兰亭黑简体" panose="02000000000000000000" pitchFamily="2" charset="-122"/>
                <a:sym typeface="Huawei Sans" panose="020C0503030203020204" pitchFamily="34" charset="0"/>
              </a:rPr>
              <a:t>iMaster</a:t>
            </a: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 NCE-</a:t>
            </a:r>
            <a:r>
              <a:rPr lang="en-US" altLang="zh-CN" sz="3500" dirty="0" err="1">
                <a:latin typeface="Huawei Sans" panose="020C0503030203020204" pitchFamily="34" charset="0"/>
                <a:ea typeface="方正兰亭黑简体" panose="02000000000000000000" pitchFamily="2" charset="-122"/>
                <a:sym typeface="Huawei Sans" panose="020C0503030203020204" pitchFamily="34" charset="0"/>
              </a:rPr>
              <a:t>CampusInsight</a:t>
            </a:r>
            <a:endParaRPr lang="en-US" altLang="zh-CN" sz="35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 name="圆角矩形 2"/>
          <p:cNvSpPr/>
          <p:nvPr>
            <p:custDataLst>
              <p:tags r:id="rId2"/>
            </p:custDataLst>
          </p:nvPr>
        </p:nvSpPr>
        <p:spPr bwMode="gray">
          <a:xfrm>
            <a:off x="8304737" y="1790478"/>
            <a:ext cx="3096000" cy="4343992"/>
          </a:xfrm>
          <a:prstGeom prst="roundRect">
            <a:avLst>
              <a:gd name="adj" fmla="val 535"/>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spcBef>
                <a:spcPct val="0"/>
              </a:spcBef>
              <a:spcAft>
                <a:spcPct val="0"/>
              </a:spcAft>
              <a:defRPr/>
            </a:pP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 name="圆角矩形 3"/>
          <p:cNvSpPr/>
          <p:nvPr>
            <p:custDataLst>
              <p:tags r:id="rId3"/>
            </p:custDataLst>
          </p:nvPr>
        </p:nvSpPr>
        <p:spPr bwMode="gray">
          <a:xfrm>
            <a:off x="4592665" y="1790478"/>
            <a:ext cx="3096000" cy="4343992"/>
          </a:xfrm>
          <a:prstGeom prst="roundRect">
            <a:avLst>
              <a:gd name="adj" fmla="val 1108"/>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spcBef>
                <a:spcPct val="0"/>
              </a:spcBef>
              <a:spcAft>
                <a:spcPct val="0"/>
              </a:spcAft>
              <a:defRPr/>
            </a:pP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 name="圆角矩形 4"/>
          <p:cNvSpPr/>
          <p:nvPr>
            <p:custDataLst>
              <p:tags r:id="rId4"/>
            </p:custDataLst>
          </p:nvPr>
        </p:nvSpPr>
        <p:spPr bwMode="gray">
          <a:xfrm>
            <a:off x="863993" y="1790478"/>
            <a:ext cx="3185492" cy="4343992"/>
          </a:xfrm>
          <a:prstGeom prst="roundRect">
            <a:avLst>
              <a:gd name="adj" fmla="val 1968"/>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spcBef>
                <a:spcPct val="0"/>
              </a:spcBef>
              <a:spcAft>
                <a:spcPct val="0"/>
              </a:spcAft>
              <a:defRPr/>
            </a:pP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 name="圆角矩形 5"/>
          <p:cNvSpPr/>
          <p:nvPr>
            <p:custDataLst>
              <p:tags r:id="rId5"/>
            </p:custDataLst>
          </p:nvPr>
        </p:nvSpPr>
        <p:spPr bwMode="gray">
          <a:xfrm>
            <a:off x="8288896" y="1352234"/>
            <a:ext cx="3096000" cy="360000"/>
          </a:xfrm>
          <a:prstGeom prst="roundRect">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sym typeface="Huawei Sans" panose="020C0503030203020204" pitchFamily="34" charset="0"/>
              </a:rPr>
              <a:t>Intelligent network optimization</a:t>
            </a:r>
          </a:p>
        </p:txBody>
      </p:sp>
      <p:sp>
        <p:nvSpPr>
          <p:cNvPr id="7" name="圆角矩形 6"/>
          <p:cNvSpPr/>
          <p:nvPr>
            <p:custDataLst>
              <p:tags r:id="rId6"/>
            </p:custDataLst>
          </p:nvPr>
        </p:nvSpPr>
        <p:spPr bwMode="gray">
          <a:xfrm>
            <a:off x="867482" y="1341562"/>
            <a:ext cx="3182003" cy="360000"/>
          </a:xfrm>
          <a:prstGeom prst="roundRect">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sym typeface="Huawei Sans" panose="020C0503030203020204" pitchFamily="34" charset="0"/>
              </a:rPr>
              <a:t>Real-time experience visualization</a:t>
            </a:r>
          </a:p>
        </p:txBody>
      </p:sp>
      <p:sp>
        <p:nvSpPr>
          <p:cNvPr id="8" name="圆角矩形 7"/>
          <p:cNvSpPr/>
          <p:nvPr>
            <p:custDataLst>
              <p:tags r:id="rId7"/>
            </p:custDataLst>
          </p:nvPr>
        </p:nvSpPr>
        <p:spPr bwMode="gray">
          <a:xfrm>
            <a:off x="4585419" y="1341562"/>
            <a:ext cx="3096000" cy="360000"/>
          </a:xfrm>
          <a:prstGeom prst="roundRect">
            <a:avLst/>
          </a:prstGeom>
          <a:solidFill>
            <a:srgbClr val="00B0F0"/>
          </a:solidFill>
          <a:ln>
            <a:noFill/>
          </a:ln>
        </p:spPr>
        <p:txBody>
          <a:bodyPr wrap="square" rtlCol="0" anchor="ctr" anchorCtr="0">
            <a:noAutofit/>
          </a:bodyPr>
          <a:lstStyle/>
          <a:p>
            <a:pPr algn="ctr" fontAlgn="ctr"/>
            <a:r>
              <a:rPr lang="en-US" altLang="zh-CN" sz="1400" b="1" dirty="0">
                <a:solidFill>
                  <a:prstClr val="white"/>
                </a:solidFill>
                <a:latin typeface="Huawei Sans" panose="020C0503030203020204" pitchFamily="34" charset="0"/>
                <a:sym typeface="Huawei Sans" panose="020C0503030203020204" pitchFamily="34" charset="0"/>
              </a:rPr>
              <a:t>Minute-level fault demarcation</a:t>
            </a:r>
          </a:p>
        </p:txBody>
      </p:sp>
      <p:grpSp>
        <p:nvGrpSpPr>
          <p:cNvPr id="9" name="组合 8"/>
          <p:cNvGrpSpPr/>
          <p:nvPr>
            <p:custDataLst>
              <p:tags r:id="rId8"/>
            </p:custDataLst>
          </p:nvPr>
        </p:nvGrpSpPr>
        <p:grpSpPr bwMode="gray">
          <a:xfrm>
            <a:off x="4143251" y="3260603"/>
            <a:ext cx="276795" cy="880035"/>
            <a:chOff x="8173178" y="2951095"/>
            <a:chExt cx="803142" cy="484632"/>
          </a:xfrm>
          <a:solidFill>
            <a:schemeClr val="bg1">
              <a:lumMod val="65000"/>
            </a:schemeClr>
          </a:solidFill>
        </p:grpSpPr>
        <p:sp>
          <p:nvSpPr>
            <p:cNvPr id="10" name="燕尾形 9"/>
            <p:cNvSpPr/>
            <p:nvPr>
              <p:custDataLst>
                <p:tags r:id="rId18"/>
              </p:custDataLst>
            </p:nvPr>
          </p:nvSpPr>
          <p:spPr bwMode="gray">
            <a:xfrm>
              <a:off x="8173178" y="2951095"/>
              <a:ext cx="484632" cy="484632"/>
            </a:xfrm>
            <a:prstGeom prst="chevron">
              <a:avLst/>
            </a:prstGeom>
            <a:grpFill/>
            <a:ln w="3175">
              <a:miter lim="400000"/>
            </a:ln>
          </p:spPr>
          <p:txBody>
            <a:bodyPr wrap="square" lIns="31738" tIns="31738" rIns="31738" bIns="31738" anchor="ctr">
              <a:noAutofit/>
            </a:bodyPr>
            <a:lstStyle/>
            <a:p>
              <a:pPr algn="ctr" fontAlgn="ctr"/>
              <a:endParaRPr lang="en-US" altLang="zh-CN" sz="2000" dirty="0">
                <a:solidFill>
                  <a:schemeClr val="tx2"/>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 name="燕尾形 10"/>
            <p:cNvSpPr/>
            <p:nvPr>
              <p:custDataLst>
                <p:tags r:id="rId19"/>
              </p:custDataLst>
            </p:nvPr>
          </p:nvSpPr>
          <p:spPr bwMode="gray">
            <a:xfrm>
              <a:off x="8491688" y="2951095"/>
              <a:ext cx="484632" cy="484632"/>
            </a:xfrm>
            <a:prstGeom prst="chevron">
              <a:avLst/>
            </a:prstGeom>
            <a:grpFill/>
            <a:ln w="3175">
              <a:miter lim="400000"/>
            </a:ln>
          </p:spPr>
          <p:txBody>
            <a:bodyPr wrap="square" lIns="31738" tIns="31738" rIns="31738" bIns="31738" anchor="ctr">
              <a:noAutofit/>
            </a:bodyPr>
            <a:lstStyle/>
            <a:p>
              <a:pPr algn="ctr" fontAlgn="ctr"/>
              <a:endParaRPr lang="en-US" altLang="zh-CN" sz="2000" dirty="0">
                <a:solidFill>
                  <a:schemeClr val="tx2"/>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2" name="组合 11"/>
          <p:cNvGrpSpPr/>
          <p:nvPr>
            <p:custDataLst>
              <p:tags r:id="rId9"/>
            </p:custDataLst>
          </p:nvPr>
        </p:nvGrpSpPr>
        <p:grpSpPr bwMode="gray">
          <a:xfrm>
            <a:off x="7846502" y="3260603"/>
            <a:ext cx="276795" cy="880035"/>
            <a:chOff x="8173178" y="2951095"/>
            <a:chExt cx="803142" cy="484632"/>
          </a:xfrm>
          <a:solidFill>
            <a:schemeClr val="bg1">
              <a:lumMod val="65000"/>
            </a:schemeClr>
          </a:solidFill>
        </p:grpSpPr>
        <p:sp>
          <p:nvSpPr>
            <p:cNvPr id="13" name="燕尾形 12"/>
            <p:cNvSpPr/>
            <p:nvPr>
              <p:custDataLst>
                <p:tags r:id="rId16"/>
              </p:custDataLst>
            </p:nvPr>
          </p:nvSpPr>
          <p:spPr bwMode="gray">
            <a:xfrm>
              <a:off x="8173178" y="2951095"/>
              <a:ext cx="484632" cy="484632"/>
            </a:xfrm>
            <a:prstGeom prst="chevron">
              <a:avLst/>
            </a:prstGeom>
            <a:grpFill/>
            <a:ln w="3175">
              <a:miter lim="400000"/>
            </a:ln>
          </p:spPr>
          <p:txBody>
            <a:bodyPr wrap="square" lIns="31738" tIns="31738" rIns="31738" bIns="31738" anchor="ctr">
              <a:noAutofit/>
            </a:bodyPr>
            <a:lstStyle/>
            <a:p>
              <a:pPr algn="ctr" fontAlgn="ctr"/>
              <a:endParaRPr lang="en-US" altLang="zh-CN" sz="2000" dirty="0">
                <a:solidFill>
                  <a:schemeClr val="tx2"/>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 name="燕尾形 13"/>
            <p:cNvSpPr/>
            <p:nvPr>
              <p:custDataLst>
                <p:tags r:id="rId17"/>
              </p:custDataLst>
            </p:nvPr>
          </p:nvSpPr>
          <p:spPr bwMode="gray">
            <a:xfrm>
              <a:off x="8491688" y="2951095"/>
              <a:ext cx="484632" cy="484632"/>
            </a:xfrm>
            <a:prstGeom prst="chevron">
              <a:avLst/>
            </a:prstGeom>
            <a:grpFill/>
            <a:ln w="3175">
              <a:miter lim="400000"/>
            </a:ln>
          </p:spPr>
          <p:txBody>
            <a:bodyPr wrap="square" lIns="31738" tIns="31738" rIns="31738" bIns="31738" anchor="ctr">
              <a:noAutofit/>
            </a:bodyPr>
            <a:lstStyle/>
            <a:p>
              <a:pPr algn="ctr" fontAlgn="ctr"/>
              <a:endParaRPr lang="en-US" altLang="zh-CN" sz="2000" dirty="0">
                <a:solidFill>
                  <a:schemeClr val="tx2"/>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5" name="885553165"/>
          <p:cNvSpPr>
            <a:spLocks noChangeArrowheads="1"/>
          </p:cNvSpPr>
          <p:nvPr>
            <p:custDataLst>
              <p:tags r:id="rId10"/>
            </p:custDataLst>
          </p:nvPr>
        </p:nvSpPr>
        <p:spPr bwMode="gray">
          <a:xfrm>
            <a:off x="4601487" y="3603360"/>
            <a:ext cx="2937500" cy="2246769"/>
          </a:xfrm>
          <a:prstGeom prst="rect">
            <a:avLst/>
          </a:prstGeom>
          <a:noFill/>
          <a:ln w="9525">
            <a:noFill/>
            <a:miter lim="800000"/>
          </a:ln>
        </p:spPr>
        <p:txBody>
          <a:bodyPr wrap="square">
            <a:spAutoFit/>
          </a:bodyPr>
          <a:lstStyle/>
          <a:p>
            <a:pPr marL="182490" indent="-182490"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Proactive issue identification</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The AI algorithm continuously trained by 200,000+ Huawei terminals proactively identifies 85% of potential network issues.</a:t>
            </a:r>
          </a:p>
          <a:p>
            <a:pPr marL="182490" indent="-182490"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Minute-level fault locating</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The fault inference engine is used to demarcate and identify root causes of faults in minutes and provide effective remediation suggestions.</a:t>
            </a:r>
          </a:p>
          <a:p>
            <a:pPr marL="182490" indent="-182490"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Intelligent fault prediction</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AI is used to dynamically generate baselines based on historical data and predict possible faults by comparing and analyzing the baselines with real-time data.</a:t>
            </a:r>
          </a:p>
        </p:txBody>
      </p:sp>
      <p:sp>
        <p:nvSpPr>
          <p:cNvPr id="16" name="2012034018"/>
          <p:cNvSpPr>
            <a:spLocks noChangeArrowheads="1"/>
          </p:cNvSpPr>
          <p:nvPr>
            <p:custDataLst>
              <p:tags r:id="rId11"/>
            </p:custDataLst>
          </p:nvPr>
        </p:nvSpPr>
        <p:spPr bwMode="gray">
          <a:xfrm>
            <a:off x="8321337" y="3603360"/>
            <a:ext cx="2975313" cy="2015936"/>
          </a:xfrm>
          <a:prstGeom prst="rect">
            <a:avLst/>
          </a:prstGeom>
          <a:noFill/>
          <a:ln w="9525">
            <a:noFill/>
            <a:miter lim="800000"/>
          </a:ln>
        </p:spPr>
        <p:txBody>
          <a:bodyPr wrap="square">
            <a:spAutoFit/>
          </a:bodyPr>
          <a:lstStyle/>
          <a:p>
            <a:pPr marL="182490" indent="-182490"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Real-time simulation feedback</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Evaluates wireless network channel conflicts in real time based on neighbor and RF information of devices deployed on the floor and provides optimization suggestions.</a:t>
            </a:r>
          </a:p>
          <a:p>
            <a:pPr marL="182490" indent="-182490"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Predictive optimization</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Based on historical data analysis, identifies edge APs, predicts AP load trends, performs predictive optimization on wireless networks, and views the gain comparison before and after the optimization. The network performance is improved by 50%+, as verified by </a:t>
            </a:r>
            <a:r>
              <a:rPr lang="en-US" altLang="zh-CN" sz="1000" kern="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Tolly</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t>
            </a:r>
          </a:p>
        </p:txBody>
      </p:sp>
      <p:pic>
        <p:nvPicPr>
          <p:cNvPr id="17" name="图片 16"/>
          <p:cNvPicPr>
            <a:picLocks noChangeAspect="1"/>
          </p:cNvPicPr>
          <p:nvPr>
            <p:custDataLst>
              <p:tags r:id="rId12"/>
            </p:custDataLst>
          </p:nvPr>
        </p:nvPicPr>
        <p:blipFill>
          <a:blip r:embed="rId22">
            <a:extLst>
              <a:ext uri="{28A0092B-C50C-407E-A947-70E740481C1C}">
                <a14:useLocalDpi xmlns:a14="http://schemas.microsoft.com/office/drawing/2010/main" val="0"/>
              </a:ext>
            </a:extLst>
          </a:blip>
          <a:stretch>
            <a:fillRect/>
          </a:stretch>
        </p:blipFill>
        <p:spPr bwMode="gray">
          <a:xfrm>
            <a:off x="5076090" y="1990881"/>
            <a:ext cx="2129149" cy="1596862"/>
          </a:xfrm>
          <a:prstGeom prst="rect">
            <a:avLst/>
          </a:prstGeom>
          <a:effectLst>
            <a:softEdge rad="88900"/>
          </a:effectLst>
        </p:spPr>
      </p:pic>
      <p:pic>
        <p:nvPicPr>
          <p:cNvPr id="18" name="图片 17"/>
          <p:cNvPicPr>
            <a:picLocks noChangeAspect="1"/>
          </p:cNvPicPr>
          <p:nvPr>
            <p:custDataLst>
              <p:tags r:id="rId13"/>
            </p:custDataLst>
          </p:nvPr>
        </p:nvPicPr>
        <p:blipFill>
          <a:blip r:embed="rId23">
            <a:extLst>
              <a:ext uri="{28A0092B-C50C-407E-A947-70E740481C1C}">
                <a14:useLocalDpi xmlns:a14="http://schemas.microsoft.com/office/drawing/2010/main" val="0"/>
              </a:ext>
            </a:extLst>
          </a:blip>
          <a:stretch>
            <a:fillRect/>
          </a:stretch>
        </p:blipFill>
        <p:spPr bwMode="gray">
          <a:xfrm>
            <a:off x="8772321" y="1990881"/>
            <a:ext cx="2129150" cy="1599958"/>
          </a:xfrm>
          <a:prstGeom prst="rect">
            <a:avLst/>
          </a:prstGeom>
          <a:effectLst>
            <a:softEdge rad="88900"/>
          </a:effectLst>
        </p:spPr>
      </p:pic>
      <p:sp>
        <p:nvSpPr>
          <p:cNvPr id="19" name="603136532"/>
          <p:cNvSpPr>
            <a:spLocks noChangeArrowheads="1"/>
          </p:cNvSpPr>
          <p:nvPr>
            <p:custDataLst>
              <p:tags r:id="rId14"/>
            </p:custDataLst>
          </p:nvPr>
        </p:nvSpPr>
        <p:spPr bwMode="gray">
          <a:xfrm>
            <a:off x="867483" y="3603360"/>
            <a:ext cx="2916676" cy="2246769"/>
          </a:xfrm>
          <a:prstGeom prst="rect">
            <a:avLst/>
          </a:prstGeom>
          <a:noFill/>
          <a:ln w="9525">
            <a:noFill/>
            <a:miter lim="800000"/>
          </a:ln>
        </p:spPr>
        <p:txBody>
          <a:bodyPr wrap="square">
            <a:spAutoFit/>
          </a:bodyPr>
          <a:lstStyle/>
          <a:p>
            <a:pPr marL="171450" indent="-171450" defTabSz="1219272"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Per region</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Uses a 7-dimensional evaluation system to visually display the network status and user experience of the entire network or each region.</a:t>
            </a:r>
          </a:p>
          <a:p>
            <a:pPr marL="171450" indent="-171450" defTabSz="1219272"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Per user</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Displays the full-journey network experience (who, when, to which AP, experience, and issue) of each user in real time, and supports fault tracing.</a:t>
            </a:r>
          </a:p>
          <a:p>
            <a:pPr marL="171450" indent="-171450" defTabSz="1219272" fontAlgn="ctr">
              <a:spcBef>
                <a:spcPts val="600"/>
              </a:spcBef>
              <a:buFont typeface="Arial" panose="020B0604020202020204" pitchFamily="34" charset="0"/>
              <a:buChar char="•"/>
              <a:defRPr/>
            </a:pPr>
            <a:r>
              <a:rPr lang="en-US" altLang="zh-CN" sz="1000"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Per application</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Implements real-time voice and video application experience awareness, quick and intelligent demarcation of faulty devices, and poor-</a:t>
            </a:r>
            <a:r>
              <a:rPr lang="en-US" altLang="zh-CN" sz="1000" kern="0"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QoE</a:t>
            </a:r>
            <a:r>
              <a:rPr lang="en-US" altLang="zh-CN" sz="10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root cause analysis</a:t>
            </a:r>
          </a:p>
        </p:txBody>
      </p:sp>
      <p:pic>
        <p:nvPicPr>
          <p:cNvPr id="20" name="图片 19"/>
          <p:cNvPicPr>
            <a:picLocks noChangeAspect="1"/>
          </p:cNvPicPr>
          <p:nvPr>
            <p:custDataLst>
              <p:tags r:id="rId15"/>
            </p:custDataLst>
          </p:nvPr>
        </p:nvPicPr>
        <p:blipFill>
          <a:blip r:embed="rId24">
            <a:extLst>
              <a:ext uri="{28A0092B-C50C-407E-A947-70E740481C1C}">
                <a14:useLocalDpi xmlns:a14="http://schemas.microsoft.com/office/drawing/2010/main" val="0"/>
              </a:ext>
            </a:extLst>
          </a:blip>
          <a:stretch>
            <a:fillRect/>
          </a:stretch>
        </p:blipFill>
        <p:spPr bwMode="gray">
          <a:xfrm>
            <a:off x="1347639" y="2008174"/>
            <a:ext cx="2161500" cy="1579569"/>
          </a:xfrm>
          <a:prstGeom prst="rect">
            <a:avLst/>
          </a:prstGeom>
          <a:effectLst>
            <a:softEdge rad="88900"/>
          </a:effectLst>
        </p:spPr>
      </p:pic>
    </p:spTree>
    <p:extLst>
      <p:ext uri="{BB962C8B-B14F-4D97-AF65-F5344CB8AC3E}">
        <p14:creationId xmlns:p14="http://schemas.microsoft.com/office/powerpoint/2010/main" val="22207668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bwMode="gray"/>
        <p:txBody>
          <a:bodyPr/>
          <a:lstStyle/>
          <a:p>
            <a:pPr fontAlgn="ctr"/>
            <a:r>
              <a:rPr lang="en-US" dirty="0">
                <a:solidFill>
                  <a:schemeClr val="bg1">
                    <a:lumMod val="50000"/>
                  </a:schemeClr>
                </a:solidFill>
                <a:latin typeface="Huawei Sans" panose="020C0503030203020204" pitchFamily="34" charset="0"/>
                <a:cs typeface="Huawei Sans" panose="020C0503030203020204" pitchFamily="34" charset="0"/>
              </a:rPr>
              <a:t>Enterprise Datacom Network Panorama</a:t>
            </a:r>
          </a:p>
          <a:p>
            <a:pPr fontAlgn="ctr"/>
            <a:r>
              <a:rPr lang="en-US" b="1" dirty="0">
                <a:latin typeface="Huawei Sans" panose="020C0503030203020204" pitchFamily="34" charset="0"/>
                <a:cs typeface="Huawei Sans" panose="020C0503030203020204" pitchFamily="34" charset="0"/>
              </a:rPr>
              <a:t>Enterprise Datacom Network Solutions </a:t>
            </a:r>
          </a:p>
          <a:p>
            <a:pPr marL="809625" lvl="1" indent="-333375" fontAlgn="ctr"/>
            <a:r>
              <a:rPr lang="en-US" dirty="0">
                <a:solidFill>
                  <a:schemeClr val="bg1">
                    <a:lumMod val="50000"/>
                  </a:schemeClr>
                </a:solidFill>
                <a:latin typeface="Huawei Sans" panose="020C0503030203020204" pitchFamily="34" charset="0"/>
                <a:cs typeface="Huawei Sans" panose="020C0503030203020204" pitchFamily="34" charset="0"/>
              </a:rPr>
              <a:t>Campus Network</a:t>
            </a:r>
          </a:p>
          <a:p>
            <a:pPr marL="819150" lvl="1" indent="-342900" fontAlgn="ctr">
              <a:buFont typeface="Wingdings" panose="05000000000000000000" pitchFamily="2" charset="2"/>
              <a:buChar char="§"/>
            </a:pPr>
            <a:r>
              <a:rPr lang="en-US" b="1" dirty="0">
                <a:latin typeface="Huawei Sans" panose="020C0503030203020204" pitchFamily="34" charset="0"/>
                <a:cs typeface="Huawei Sans" panose="020C0503030203020204" pitchFamily="34" charset="0"/>
              </a:rPr>
              <a:t>WLAN</a:t>
            </a:r>
          </a:p>
          <a:p>
            <a:pPr marL="809625" lvl="1" indent="-333375" fontAlgn="ctr"/>
            <a:r>
              <a:rPr lang="en-US" dirty="0">
                <a:solidFill>
                  <a:schemeClr val="bg1">
                    <a:lumMod val="50000"/>
                  </a:schemeClr>
                </a:solidFill>
                <a:latin typeface="Huawei Sans" panose="020C0503030203020204" pitchFamily="34" charset="0"/>
                <a:cs typeface="Huawei Sans" panose="020C0503030203020204" pitchFamily="34" charset="0"/>
              </a:rPr>
              <a:t>DCN</a:t>
            </a:r>
            <a:endParaRPr lang="en-US" altLang="zh-CN" dirty="0">
              <a:solidFill>
                <a:schemeClr val="bg1">
                  <a:lumMod val="50000"/>
                </a:schemeClr>
              </a:solidFill>
              <a:latin typeface="Huawei Sans" panose="020C0503030203020204" pitchFamily="34" charset="0"/>
              <a:cs typeface="Huawei Sans" panose="020C0503030203020204" pitchFamily="34" charset="0"/>
              <a:sym typeface="Huawei Sans" panose="020C0503030203020204" pitchFamily="34" charset="0"/>
            </a:endParaRPr>
          </a:p>
          <a:p>
            <a:pPr marL="809625" lvl="1" indent="-333375" fontAlgn="ctr"/>
            <a:r>
              <a:rPr lang="en-US" dirty="0">
                <a:solidFill>
                  <a:schemeClr val="bg1">
                    <a:lumMod val="50000"/>
                  </a:schemeClr>
                </a:solidFill>
                <a:latin typeface="Huawei Sans" panose="020C0503030203020204" pitchFamily="34" charset="0"/>
                <a:cs typeface="Huawei Sans" panose="020C0503030203020204" pitchFamily="34" charset="0"/>
              </a:rPr>
              <a:t>SDN-WAN </a:t>
            </a:r>
            <a:endParaRPr lang="en-US" altLang="zh-CN" dirty="0">
              <a:solidFill>
                <a:schemeClr val="bg1">
                  <a:lumMod val="50000"/>
                </a:schemeClr>
              </a:solidFill>
              <a:latin typeface="Huawei Sans" panose="020C0503030203020204" pitchFamily="34" charset="0"/>
              <a:cs typeface="Huawei Sans" panose="020C0503030203020204" pitchFamily="34" charset="0"/>
              <a:sym typeface="Huawei Sans" panose="020C0503030203020204" pitchFamily="34" charset="0"/>
            </a:endParaRPr>
          </a:p>
          <a:p>
            <a:pPr marL="809625" lvl="1" indent="-333375" fontAlgn="ctr"/>
            <a:r>
              <a:rPr lang="en-US" dirty="0">
                <a:solidFill>
                  <a:schemeClr val="bg1">
                    <a:lumMod val="50000"/>
                  </a:schemeClr>
                </a:solidFill>
                <a:latin typeface="Huawei Sans" panose="020C0503030203020204" pitchFamily="34" charset="0"/>
                <a:cs typeface="Huawei Sans" panose="020C0503030203020204" pitchFamily="34" charset="0"/>
              </a:rPr>
              <a:t>SD-WAN</a:t>
            </a:r>
          </a:p>
        </p:txBody>
      </p:sp>
    </p:spTree>
    <p:extLst>
      <p:ext uri="{BB962C8B-B14F-4D97-AF65-F5344CB8AC3E}">
        <p14:creationId xmlns:p14="http://schemas.microsoft.com/office/powerpoint/2010/main" val="333367665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lstStyle/>
          <a:p>
            <a:pPr fontAlgn="ctr"/>
            <a:r>
              <a:rPr lang="en-US" sz="3500" dirty="0">
                <a:latin typeface="Huawei Sans" panose="020C0503030203020204" pitchFamily="34" charset="0"/>
                <a:cs typeface="Huawei Sans" panose="020C0503030203020204" pitchFamily="34" charset="0"/>
              </a:rPr>
              <a:t>WLAN Scenarios</a:t>
            </a:r>
            <a:endParaRPr lang="en-US" altLang="zh-CN" sz="3500" dirty="0">
              <a:latin typeface="Huawei Sans" panose="020C0503030203020204" pitchFamily="34" charset="0"/>
              <a:cs typeface="Huawei Sans" panose="020C0503030203020204" pitchFamily="34" charset="0"/>
              <a:sym typeface="Huawei Sans" panose="020C0503030203020204" pitchFamily="34" charset="0"/>
            </a:endParaRPr>
          </a:p>
        </p:txBody>
      </p:sp>
      <p:grpSp>
        <p:nvGrpSpPr>
          <p:cNvPr id="338" name="组合 337"/>
          <p:cNvGrpSpPr/>
          <p:nvPr/>
        </p:nvGrpSpPr>
        <p:grpSpPr bwMode="gray">
          <a:xfrm>
            <a:off x="981146" y="2144369"/>
            <a:ext cx="3298733" cy="2986618"/>
            <a:chOff x="1520854" y="2479540"/>
            <a:chExt cx="3298733" cy="2986618"/>
          </a:xfrm>
        </p:grpSpPr>
        <p:sp>
          <p:nvSpPr>
            <p:cNvPr id="339" name="Oval 7"/>
            <p:cNvSpPr>
              <a:spLocks noChangeAspect="1" noChangeArrowheads="1"/>
            </p:cNvSpPr>
            <p:nvPr/>
          </p:nvSpPr>
          <p:spPr bwMode="gray">
            <a:xfrm>
              <a:off x="1856647" y="2641661"/>
              <a:ext cx="2655298" cy="2655298"/>
            </a:xfrm>
            <a:prstGeom prst="ellipse">
              <a:avLst/>
            </a:prstGeom>
            <a:noFill/>
            <a:ln w="38100">
              <a:solidFill>
                <a:schemeClr val="bg2"/>
              </a:solidFill>
              <a:round/>
              <a:headEnd/>
              <a:tailEnd/>
            </a:ln>
          </p:spPr>
          <p:txBody>
            <a:bodyPr vert="horz" wrap="square" lIns="0" tIns="0" rIns="0" bIns="0" numCol="1" anchor="ctr" anchorCtr="0" compatLnSpc="1">
              <a:prstTxWarp prst="textNoShape">
                <a:avLst/>
              </a:prstTxWarp>
            </a:bodyPr>
            <a:lstStyle/>
            <a:p>
              <a:pPr defTabSz="914034" fontAlgn="ctr">
                <a:spcBef>
                  <a:spcPct val="0"/>
                </a:spcBef>
                <a:spcAft>
                  <a:spcPct val="0"/>
                </a:spcAft>
                <a:defRPr/>
              </a:pPr>
              <a:endParaRPr lang="en-US" altLang="zh-CN" sz="1100" kern="0" dirty="0">
                <a:solidFill>
                  <a:schemeClr val="bg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40" name="Oval 7"/>
            <p:cNvSpPr>
              <a:spLocks noChangeAspect="1" noChangeArrowheads="1"/>
            </p:cNvSpPr>
            <p:nvPr/>
          </p:nvSpPr>
          <p:spPr bwMode="gray">
            <a:xfrm>
              <a:off x="2711632" y="3496646"/>
              <a:ext cx="945328" cy="945328"/>
            </a:xfrm>
            <a:prstGeom prst="ellipse">
              <a:avLst/>
            </a:prstGeom>
            <a:solidFill>
              <a:srgbClr val="00B0F0"/>
            </a:solidFill>
            <a:ln w="9525">
              <a:noFill/>
              <a:round/>
              <a:headEnd/>
              <a:tailEnd/>
            </a:ln>
          </p:spPr>
          <p:txBody>
            <a:bodyPr vert="horz" wrap="square" lIns="0" tIns="0" rIns="0" bIns="0" numCol="1" anchor="ctr" anchorCtr="0" compatLnSpc="1">
              <a:prstTxWarp prst="textNoShape">
                <a:avLst/>
              </a:prstTxWarp>
            </a:bodyPr>
            <a:lstStyle/>
            <a:p>
              <a:pPr algn="ctr" defTabSz="914034" fontAlgn="ctr">
                <a:spcBef>
                  <a:spcPct val="0"/>
                </a:spcBef>
                <a:spcAft>
                  <a:spcPct val="0"/>
                </a:spcAft>
              </a:pPr>
              <a:r>
                <a:rPr lang="en-US" sz="1100" dirty="0">
                  <a:solidFill>
                    <a:schemeClr val="bg1"/>
                  </a:solidFill>
                  <a:latin typeface="Huawei Sans" panose="020C0503030203020204" pitchFamily="34" charset="0"/>
                  <a:cs typeface="Huawei Sans" panose="020C0503030203020204" pitchFamily="34" charset="0"/>
                </a:rPr>
                <a:t>Factors</a:t>
              </a:r>
              <a:endParaRPr lang="en-US" altLang="zh-CN" sz="1100" dirty="0">
                <a:solidFill>
                  <a:schemeClr val="bg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41" name="Oval 7"/>
            <p:cNvSpPr>
              <a:spLocks noChangeAspect="1" noChangeArrowheads="1"/>
            </p:cNvSpPr>
            <p:nvPr/>
          </p:nvSpPr>
          <p:spPr bwMode="gray">
            <a:xfrm>
              <a:off x="2011599" y="2479540"/>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r>
                <a:rPr lang="en-US" altLang="zh-CN" sz="800" dirty="0">
                  <a:solidFill>
                    <a:srgbClr val="1D1D1A"/>
                  </a:solidFill>
                  <a:latin typeface="Huawei Sans" panose="020C0503030203020204" pitchFamily="34" charset="0"/>
                  <a:cs typeface="Huawei Sans" panose="020C0503030203020204" pitchFamily="34" charset="0"/>
                  <a:sym typeface="Huawei Sans" panose="020C0503030203020204" pitchFamily="34" charset="0"/>
                </a:rPr>
                <a:t>Crowd density</a:t>
              </a:r>
              <a:endParaRPr lang="en-US" altLang="zh-CN" sz="800" kern="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43" name="Oval 7"/>
            <p:cNvSpPr>
              <a:spLocks noChangeAspect="1" noChangeArrowheads="1"/>
            </p:cNvSpPr>
            <p:nvPr/>
          </p:nvSpPr>
          <p:spPr bwMode="gray">
            <a:xfrm>
              <a:off x="1520854" y="4279853"/>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r>
                <a:rPr lang="en-US" altLang="zh-CN" sz="800" kern="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Regional characteristics</a:t>
              </a:r>
            </a:p>
          </p:txBody>
        </p:sp>
        <p:sp>
          <p:nvSpPr>
            <p:cNvPr id="344" name="Oval 7"/>
            <p:cNvSpPr>
              <a:spLocks noChangeAspect="1" noChangeArrowheads="1"/>
            </p:cNvSpPr>
            <p:nvPr/>
          </p:nvSpPr>
          <p:spPr bwMode="gray">
            <a:xfrm>
              <a:off x="3877056" y="2938808"/>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r>
                <a:rPr lang="en-US" sz="800" dirty="0">
                  <a:solidFill>
                    <a:srgbClr val="1D1D1A"/>
                  </a:solidFill>
                  <a:latin typeface="Huawei Sans" panose="020C0503030203020204" pitchFamily="34" charset="0"/>
                  <a:cs typeface="Huawei Sans" panose="020C0503030203020204" pitchFamily="34" charset="0"/>
                </a:rPr>
                <a:t>Special</a:t>
              </a:r>
              <a:endParaRPr lang="en-US" altLang="zh-CN" sz="800" kern="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algn="ctr" fontAlgn="ctr"/>
              <a:r>
                <a:rPr lang="en-US" sz="800" dirty="0">
                  <a:solidFill>
                    <a:srgbClr val="1D1D1A"/>
                  </a:solidFill>
                  <a:latin typeface="Huawei Sans" panose="020C0503030203020204" pitchFamily="34" charset="0"/>
                  <a:cs typeface="Huawei Sans" panose="020C0503030203020204" pitchFamily="34" charset="0"/>
                </a:rPr>
                <a:t>Requirements</a:t>
              </a:r>
              <a:endParaRPr lang="en-US" altLang="zh-CN" sz="800" kern="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0" name="Oval 7"/>
            <p:cNvSpPr>
              <a:spLocks noChangeAspect="1" noChangeArrowheads="1"/>
            </p:cNvSpPr>
            <p:nvPr/>
          </p:nvSpPr>
          <p:spPr bwMode="gray">
            <a:xfrm>
              <a:off x="3405790" y="4523627"/>
              <a:ext cx="942531" cy="942531"/>
            </a:xfrm>
            <a:prstGeom prst="ellipse">
              <a:avLst/>
            </a:prstGeom>
            <a:solidFill>
              <a:srgbClr val="F3FBFE"/>
            </a:solidFill>
            <a:ln w="12700" cap="flat" cmpd="sng" algn="ctr">
              <a:solidFill>
                <a:srgbClr val="99DFF9"/>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r>
                <a:rPr lang="en-US" sz="800" dirty="0">
                  <a:solidFill>
                    <a:srgbClr val="1D1D1A"/>
                  </a:solidFill>
                  <a:latin typeface="Huawei Sans" panose="020C0503030203020204" pitchFamily="34" charset="0"/>
                  <a:cs typeface="Huawei Sans" panose="020C0503030203020204" pitchFamily="34" charset="0"/>
                </a:rPr>
                <a:t>Scale</a:t>
              </a:r>
              <a:endParaRPr lang="en-US" altLang="zh-CN" sz="800" kern="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497" name="矩形 496"/>
          <p:cNvSpPr/>
          <p:nvPr/>
        </p:nvSpPr>
        <p:spPr bwMode="gray">
          <a:xfrm>
            <a:off x="1097387" y="1732670"/>
            <a:ext cx="1872629" cy="400110"/>
          </a:xfrm>
          <a:prstGeom prst="rect">
            <a:avLst/>
          </a:prstGeom>
        </p:spPr>
        <p:txBody>
          <a:bodyPr wrap="none">
            <a:spAutoFit/>
          </a:bodyPr>
          <a:lstStyle/>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High-density scenario</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499" name="矩形 498"/>
          <p:cNvSpPr/>
          <p:nvPr/>
        </p:nvSpPr>
        <p:spPr bwMode="gray">
          <a:xfrm>
            <a:off x="496494" y="4834624"/>
            <a:ext cx="1505540" cy="1015663"/>
          </a:xfrm>
          <a:prstGeom prst="rect">
            <a:avLst/>
          </a:prstGeom>
        </p:spPr>
        <p:txBody>
          <a:bodyPr wrap="none">
            <a:spAutoFit/>
          </a:bodyPr>
          <a:lstStyle/>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Indoor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Outdoor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Agile distributed</a:t>
            </a:r>
          </a:p>
        </p:txBody>
      </p:sp>
      <p:sp>
        <p:nvSpPr>
          <p:cNvPr id="500" name="矩形 499"/>
          <p:cNvSpPr/>
          <p:nvPr/>
        </p:nvSpPr>
        <p:spPr bwMode="gray">
          <a:xfrm>
            <a:off x="4259965" y="2941592"/>
            <a:ext cx="1622517" cy="1323439"/>
          </a:xfrm>
          <a:prstGeom prst="rect">
            <a:avLst/>
          </a:prstGeom>
        </p:spPr>
        <p:txBody>
          <a:bodyPr wrap="square">
            <a:spAutoFit/>
          </a:bodyPr>
          <a:lstStyle/>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Electronic shelf label (ESL)</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Wireless location</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1" name="矩形 30"/>
          <p:cNvSpPr/>
          <p:nvPr/>
        </p:nvSpPr>
        <p:spPr bwMode="gray">
          <a:xfrm>
            <a:off x="2801072" y="5101093"/>
            <a:ext cx="2553904" cy="1015663"/>
          </a:xfrm>
          <a:prstGeom prst="rect">
            <a:avLst/>
          </a:prstGeom>
        </p:spPr>
        <p:txBody>
          <a:bodyPr wrap="none">
            <a:spAutoFit/>
          </a:bodyPr>
          <a:lstStyle/>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Single AP management</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Cloud management</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1450" indent="-171450" fontAlgn="ctr">
              <a:lnSpc>
                <a:spcPts val="2400"/>
              </a:lnSpc>
              <a:buFont typeface="Arial" panose="020B0604020202020204" pitchFamily="34" charset="0"/>
              <a:buChar char="•"/>
            </a:pPr>
            <a:r>
              <a:rPr lang="en-US" sz="1200" dirty="0">
                <a:latin typeface="Huawei Sans" panose="020C0503030203020204" pitchFamily="34" charset="0"/>
                <a:cs typeface="Huawei Sans" panose="020C0503030203020204" pitchFamily="34" charset="0"/>
              </a:rPr>
              <a:t>Local, centralized management</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33" name="圆角矩形 75">
            <a:extLst>
              <a:ext uri="{FF2B5EF4-FFF2-40B4-BE49-F238E27FC236}">
                <a16:creationId xmlns:a16="http://schemas.microsoft.com/office/drawing/2014/main" id="{062E7D3A-67FF-4C32-8D35-B6C533ABFA3A}"/>
              </a:ext>
            </a:extLst>
          </p:cNvPr>
          <p:cNvSpPr/>
          <p:nvPr/>
        </p:nvSpPr>
        <p:spPr bwMode="gray">
          <a:xfrm>
            <a:off x="6109383" y="1461406"/>
            <a:ext cx="5605944" cy="2803625"/>
          </a:xfrm>
          <a:prstGeom prst="roundRect">
            <a:avLst>
              <a:gd name="adj" fmla="val 874"/>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lstStyle/>
          <a:p>
            <a:pPr marL="176213" indent="-176213" fontAlgn="ctr">
              <a:lnSpc>
                <a:spcPts val="2400"/>
              </a:lnSpc>
              <a:spcAft>
                <a:spcPts val="600"/>
              </a:spcAft>
              <a:buFont typeface="Arial" panose="020B0604020202020204" pitchFamily="34" charset="0"/>
              <a:buChar char="•"/>
            </a:pPr>
            <a:r>
              <a:rPr lang="en-US" sz="1400" b="1" dirty="0">
                <a:solidFill>
                  <a:schemeClr val="tx1"/>
                </a:solidFill>
                <a:latin typeface="Huawei Sans" panose="020C0503030203020204" pitchFamily="34" charset="0"/>
                <a:cs typeface="Huawei Sans" panose="020C0503030203020204" pitchFamily="34" charset="0"/>
              </a:rPr>
              <a:t>Scale</a:t>
            </a:r>
            <a:r>
              <a:rPr lang="en-US" sz="1400" dirty="0">
                <a:solidFill>
                  <a:schemeClr val="tx1"/>
                </a:solidFill>
                <a:latin typeface="Huawei Sans" panose="020C0503030203020204" pitchFamily="34" charset="0"/>
                <a:cs typeface="Huawei Sans" panose="020C0503030203020204" pitchFamily="34" charset="0"/>
              </a:rPr>
              <a:t>: The management complexity, requirements, and methods vary depending on the networking scale, which significantly affects the networking.</a:t>
            </a:r>
            <a:endParaRPr lang="en-US" altLang="zh-CN" sz="1400" b="1"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6213" indent="-176213" fontAlgn="ctr">
              <a:lnSpc>
                <a:spcPts val="2400"/>
              </a:lnSpc>
              <a:spcAft>
                <a:spcPts val="600"/>
              </a:spcAft>
              <a:buFont typeface="Arial" panose="020B0604020202020204" pitchFamily="34" charset="0"/>
              <a:buChar char="•"/>
            </a:pPr>
            <a:r>
              <a:rPr lang="en-US" sz="1400" b="1" dirty="0">
                <a:solidFill>
                  <a:schemeClr val="tx1"/>
                </a:solidFill>
                <a:latin typeface="Huawei Sans" panose="020C0503030203020204" pitchFamily="34" charset="0"/>
                <a:cs typeface="Huawei Sans" panose="020C0503030203020204" pitchFamily="34" charset="0"/>
              </a:rPr>
              <a:t>Crowd density</a:t>
            </a:r>
            <a:r>
              <a:rPr lang="en-US" sz="1400" dirty="0">
                <a:solidFill>
                  <a:schemeClr val="tx1"/>
                </a:solidFill>
                <a:latin typeface="Huawei Sans" panose="020C0503030203020204" pitchFamily="34" charset="0"/>
                <a:cs typeface="Huawei Sans" panose="020C0503030203020204" pitchFamily="34" charset="0"/>
              </a:rPr>
              <a:t>: In high-density scenarios, users are concentrated, which drastically affects the bandwidth per capita and has high requirements on WLAN deployment and planning.</a:t>
            </a:r>
            <a:endPar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6213" indent="-176213" fontAlgn="ctr">
              <a:lnSpc>
                <a:spcPts val="2400"/>
              </a:lnSpc>
              <a:spcAft>
                <a:spcPts val="600"/>
              </a:spcAft>
              <a:buFont typeface="Arial" panose="020B0604020202020204" pitchFamily="34" charset="0"/>
              <a:buChar char="•"/>
            </a:pPr>
            <a:r>
              <a:rPr lang="en-US" sz="1400" b="1" dirty="0">
                <a:solidFill>
                  <a:schemeClr val="tx1"/>
                </a:solidFill>
                <a:latin typeface="Huawei Sans" panose="020C0503030203020204" pitchFamily="34" charset="0"/>
                <a:cs typeface="Huawei Sans" panose="020C0503030203020204" pitchFamily="34" charset="0"/>
              </a:rPr>
              <a:t>Regional characteristic</a:t>
            </a:r>
            <a:r>
              <a:rPr lang="en-US" sz="1400" dirty="0">
                <a:solidFill>
                  <a:schemeClr val="tx1"/>
                </a:solidFill>
                <a:latin typeface="Huawei Sans" panose="020C0503030203020204" pitchFamily="34" charset="0"/>
                <a:cs typeface="Huawei Sans" panose="020C0503030203020204" pitchFamily="34" charset="0"/>
              </a:rPr>
              <a:t>s: In outdoor scenarios, long-distance signal coverage is a typical requirement. This poses special requirements on antennas and high requirements on device reliability and stability.</a:t>
            </a:r>
            <a:endPar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76213" indent="-176213" fontAlgn="ctr">
              <a:lnSpc>
                <a:spcPts val="2400"/>
              </a:lnSpc>
              <a:spcAft>
                <a:spcPts val="600"/>
              </a:spcAft>
              <a:buFont typeface="Arial" panose="020B0604020202020204" pitchFamily="34" charset="0"/>
              <a:buChar char="•"/>
            </a:pPr>
            <a:r>
              <a:rPr lang="en-US" sz="1400" b="1" dirty="0">
                <a:solidFill>
                  <a:schemeClr val="tx1"/>
                </a:solidFill>
                <a:latin typeface="Huawei Sans" panose="020C0503030203020204" pitchFamily="34" charset="0"/>
                <a:cs typeface="Huawei Sans" panose="020C0503030203020204" pitchFamily="34" charset="0"/>
              </a:rPr>
              <a:t>Special requirements</a:t>
            </a:r>
            <a:r>
              <a:rPr lang="en-US" sz="1400" dirty="0">
                <a:solidFill>
                  <a:schemeClr val="tx1"/>
                </a:solidFill>
                <a:latin typeface="Huawei Sans" panose="020C0503030203020204" pitchFamily="34" charset="0"/>
                <a:cs typeface="Huawei Sans" panose="020C0503030203020204" pitchFamily="34" charset="0"/>
              </a:rPr>
              <a:t>: In the digital era, an increasing number of value-added services (VASs) are popularized. Wireless technologies such as ESL, location, and asset management have higher requirements on WLAN compatibility.</a:t>
            </a:r>
            <a:endPar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Tree>
    <p:extLst>
      <p:ext uri="{BB962C8B-B14F-4D97-AF65-F5344CB8AC3E}">
        <p14:creationId xmlns:p14="http://schemas.microsoft.com/office/powerpoint/2010/main" val="22839261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nchor="ctr"/>
          <a:lstStyle/>
          <a:p>
            <a:pPr fontAlgn="ctr"/>
            <a:r>
              <a:rPr lang="en-US" sz="3500" dirty="0">
                <a:latin typeface="Huawei Sans" panose="020C0503030203020204" pitchFamily="34" charset="0"/>
                <a:cs typeface="Huawei Sans" panose="020C0503030203020204" pitchFamily="34" charset="0"/>
              </a:rPr>
              <a:t>Typical WLAN Networking Scenario: Large Campus (Standalone WLAN AC)</a:t>
            </a:r>
            <a:endParaRPr lang="en-US" altLang="zh-CN" sz="3500" dirty="0">
              <a:latin typeface="Huawei Sans" panose="020C0503030203020204" pitchFamily="34" charset="0"/>
              <a:cs typeface="Huawei Sans" panose="020C0503030203020204" pitchFamily="34" charset="0"/>
              <a:sym typeface="Huawei Sans" panose="020C0503030203020204" pitchFamily="34" charset="0"/>
            </a:endParaRPr>
          </a:p>
        </p:txBody>
      </p:sp>
      <p:cxnSp>
        <p:nvCxnSpPr>
          <p:cNvPr id="4" name="Straight Connector 79"/>
          <p:cNvCxnSpPr/>
          <p:nvPr/>
        </p:nvCxnSpPr>
        <p:spPr bwMode="gray">
          <a:xfrm flipH="1">
            <a:off x="3773114" y="3204929"/>
            <a:ext cx="309238" cy="3302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79"/>
          <p:cNvCxnSpPr/>
          <p:nvPr/>
        </p:nvCxnSpPr>
        <p:spPr bwMode="gray">
          <a:xfrm flipH="1">
            <a:off x="4076464" y="3207152"/>
            <a:ext cx="11855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79"/>
          <p:cNvCxnSpPr/>
          <p:nvPr/>
        </p:nvCxnSpPr>
        <p:spPr bwMode="gray">
          <a:xfrm flipH="1">
            <a:off x="2947529" y="3142456"/>
            <a:ext cx="309238" cy="3302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79"/>
          <p:cNvCxnSpPr/>
          <p:nvPr/>
        </p:nvCxnSpPr>
        <p:spPr bwMode="gray">
          <a:xfrm flipH="1" flipV="1">
            <a:off x="3335741" y="3087233"/>
            <a:ext cx="343673" cy="3631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9"/>
          <p:cNvCxnSpPr/>
          <p:nvPr/>
        </p:nvCxnSpPr>
        <p:spPr bwMode="gray">
          <a:xfrm flipH="1" flipV="1">
            <a:off x="2580302" y="3144679"/>
            <a:ext cx="343673" cy="3631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79"/>
          <p:cNvCxnSpPr/>
          <p:nvPr/>
        </p:nvCxnSpPr>
        <p:spPr bwMode="gray">
          <a:xfrm flipH="1">
            <a:off x="3861901" y="3507845"/>
            <a:ext cx="887838"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76"/>
          <p:cNvCxnSpPr/>
          <p:nvPr/>
        </p:nvCxnSpPr>
        <p:spPr bwMode="gray">
          <a:xfrm>
            <a:off x="530924" y="2910006"/>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7"/>
          <p:cNvCxnSpPr/>
          <p:nvPr/>
        </p:nvCxnSpPr>
        <p:spPr bwMode="gray">
          <a:xfrm>
            <a:off x="530924" y="2027205"/>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8"/>
          <p:cNvCxnSpPr/>
          <p:nvPr/>
        </p:nvCxnSpPr>
        <p:spPr bwMode="gray">
          <a:xfrm>
            <a:off x="530924" y="4072842"/>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80"/>
          <p:cNvCxnSpPr/>
          <p:nvPr/>
        </p:nvCxnSpPr>
        <p:spPr bwMode="gray">
          <a:xfrm>
            <a:off x="530924" y="4761859"/>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16" name="图片 105" descr="AP.png"/>
          <p:cNvPicPr>
            <a:picLocks noChangeAspect="1"/>
          </p:cNvPicPr>
          <p:nvPr/>
        </p:nvPicPr>
        <p:blipFill>
          <a:blip r:embed="rId3" cstate="print"/>
          <a:stretch>
            <a:fillRect/>
          </a:stretch>
        </p:blipFill>
        <p:spPr bwMode="gray">
          <a:xfrm>
            <a:off x="4586479" y="5661931"/>
            <a:ext cx="335297" cy="274335"/>
          </a:xfrm>
          <a:prstGeom prst="rect">
            <a:avLst/>
          </a:prstGeom>
        </p:spPr>
      </p:pic>
      <p:cxnSp>
        <p:nvCxnSpPr>
          <p:cNvPr id="17" name="Straight Connector 74"/>
          <p:cNvCxnSpPr>
            <a:stCxn id="16" idx="0"/>
            <a:endCxn id="47" idx="2"/>
          </p:cNvCxnSpPr>
          <p:nvPr/>
        </p:nvCxnSpPr>
        <p:spPr bwMode="gray">
          <a:xfrm flipV="1">
            <a:off x="4754128" y="5429834"/>
            <a:ext cx="927" cy="232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8" name="图片 105" descr="AP.png"/>
          <p:cNvPicPr>
            <a:picLocks noChangeAspect="1"/>
          </p:cNvPicPr>
          <p:nvPr/>
        </p:nvPicPr>
        <p:blipFill>
          <a:blip r:embed="rId3" cstate="print"/>
          <a:stretch>
            <a:fillRect/>
          </a:stretch>
        </p:blipFill>
        <p:spPr bwMode="gray">
          <a:xfrm>
            <a:off x="2571913" y="5661931"/>
            <a:ext cx="335297" cy="274335"/>
          </a:xfrm>
          <a:prstGeom prst="rect">
            <a:avLst/>
          </a:prstGeom>
        </p:spPr>
      </p:pic>
      <p:pic>
        <p:nvPicPr>
          <p:cNvPr id="19" name="图片 102" descr="AC-蓝.png"/>
          <p:cNvPicPr>
            <a:picLocks noChangeAspect="1"/>
          </p:cNvPicPr>
          <p:nvPr/>
        </p:nvPicPr>
        <p:blipFill>
          <a:blip r:embed="rId4" cstate="print"/>
          <a:stretch>
            <a:fillRect/>
          </a:stretch>
        </p:blipFill>
        <p:spPr bwMode="gray">
          <a:xfrm>
            <a:off x="1819312" y="3369944"/>
            <a:ext cx="337091" cy="275802"/>
          </a:xfrm>
          <a:prstGeom prst="rect">
            <a:avLst/>
          </a:prstGeom>
        </p:spPr>
      </p:pic>
      <p:pic>
        <p:nvPicPr>
          <p:cNvPr id="20" name="图片 86" descr="核心交换机.png"/>
          <p:cNvPicPr>
            <a:picLocks noChangeAspect="1"/>
          </p:cNvPicPr>
          <p:nvPr/>
        </p:nvPicPr>
        <p:blipFill>
          <a:blip r:embed="rId5" cstate="print"/>
          <a:stretch>
            <a:fillRect/>
          </a:stretch>
        </p:blipFill>
        <p:spPr bwMode="gray">
          <a:xfrm>
            <a:off x="2758431" y="3370678"/>
            <a:ext cx="335297" cy="274335"/>
          </a:xfrm>
          <a:prstGeom prst="rect">
            <a:avLst/>
          </a:prstGeom>
        </p:spPr>
      </p:pic>
      <p:pic>
        <p:nvPicPr>
          <p:cNvPr id="21" name="图片 86" descr="核心交换机.png"/>
          <p:cNvPicPr>
            <a:picLocks noChangeAspect="1"/>
          </p:cNvPicPr>
          <p:nvPr/>
        </p:nvPicPr>
        <p:blipFill>
          <a:blip r:embed="rId5" cstate="print"/>
          <a:stretch>
            <a:fillRect/>
          </a:stretch>
        </p:blipFill>
        <p:spPr bwMode="gray">
          <a:xfrm>
            <a:off x="3580153" y="3370678"/>
            <a:ext cx="335297" cy="274335"/>
          </a:xfrm>
          <a:prstGeom prst="rect">
            <a:avLst/>
          </a:prstGeom>
        </p:spPr>
      </p:pic>
      <p:cxnSp>
        <p:nvCxnSpPr>
          <p:cNvPr id="22" name="Straight Connector 13"/>
          <p:cNvCxnSpPr>
            <a:stCxn id="20" idx="3"/>
            <a:endCxn id="21" idx="1"/>
          </p:cNvCxnSpPr>
          <p:nvPr/>
        </p:nvCxnSpPr>
        <p:spPr bwMode="gray">
          <a:xfrm>
            <a:off x="3093728" y="3507846"/>
            <a:ext cx="486425"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pic>
        <p:nvPicPr>
          <p:cNvPr id="23" name="图片 87" descr="汇聚交换机.png"/>
          <p:cNvPicPr>
            <a:picLocks noChangeAspect="1"/>
          </p:cNvPicPr>
          <p:nvPr/>
        </p:nvPicPr>
        <p:blipFill>
          <a:blip r:embed="rId6" cstate="print"/>
          <a:stretch>
            <a:fillRect/>
          </a:stretch>
        </p:blipFill>
        <p:spPr bwMode="gray">
          <a:xfrm>
            <a:off x="1753151" y="4273439"/>
            <a:ext cx="335297" cy="274335"/>
          </a:xfrm>
          <a:prstGeom prst="rect">
            <a:avLst/>
          </a:prstGeom>
        </p:spPr>
      </p:pic>
      <p:pic>
        <p:nvPicPr>
          <p:cNvPr id="24" name="图片 87" descr="汇聚交换机.png"/>
          <p:cNvPicPr>
            <a:picLocks noChangeAspect="1"/>
          </p:cNvPicPr>
          <p:nvPr/>
        </p:nvPicPr>
        <p:blipFill>
          <a:blip r:embed="rId6" cstate="print"/>
          <a:stretch>
            <a:fillRect/>
          </a:stretch>
        </p:blipFill>
        <p:spPr bwMode="gray">
          <a:xfrm>
            <a:off x="2572900" y="4273439"/>
            <a:ext cx="335297" cy="274335"/>
          </a:xfrm>
          <a:prstGeom prst="rect">
            <a:avLst/>
          </a:prstGeom>
        </p:spPr>
      </p:pic>
      <p:cxnSp>
        <p:nvCxnSpPr>
          <p:cNvPr id="25" name="Straight Connector 16"/>
          <p:cNvCxnSpPr>
            <a:stCxn id="23" idx="3"/>
            <a:endCxn id="24" idx="1"/>
          </p:cNvCxnSpPr>
          <p:nvPr/>
        </p:nvCxnSpPr>
        <p:spPr bwMode="gray">
          <a:xfrm>
            <a:off x="2088448" y="4410607"/>
            <a:ext cx="484452"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pic>
        <p:nvPicPr>
          <p:cNvPr id="28" name="图片 87" descr="汇聚交换机.png"/>
          <p:cNvPicPr>
            <a:picLocks noChangeAspect="1"/>
          </p:cNvPicPr>
          <p:nvPr/>
        </p:nvPicPr>
        <p:blipFill>
          <a:blip r:embed="rId6" cstate="print"/>
          <a:stretch>
            <a:fillRect/>
          </a:stretch>
        </p:blipFill>
        <p:spPr bwMode="gray">
          <a:xfrm>
            <a:off x="3766670" y="4273439"/>
            <a:ext cx="335297" cy="274335"/>
          </a:xfrm>
          <a:prstGeom prst="rect">
            <a:avLst/>
          </a:prstGeom>
        </p:spPr>
      </p:pic>
      <p:pic>
        <p:nvPicPr>
          <p:cNvPr id="29" name="图片 87" descr="汇聚交换机.png"/>
          <p:cNvPicPr>
            <a:picLocks noChangeAspect="1"/>
          </p:cNvPicPr>
          <p:nvPr/>
        </p:nvPicPr>
        <p:blipFill>
          <a:blip r:embed="rId6" cstate="print"/>
          <a:stretch>
            <a:fillRect/>
          </a:stretch>
        </p:blipFill>
        <p:spPr bwMode="gray">
          <a:xfrm>
            <a:off x="4587406" y="4273439"/>
            <a:ext cx="335297" cy="274335"/>
          </a:xfrm>
          <a:prstGeom prst="rect">
            <a:avLst/>
          </a:prstGeom>
        </p:spPr>
      </p:pic>
      <p:cxnSp>
        <p:nvCxnSpPr>
          <p:cNvPr id="30" name="Straight Connector 29"/>
          <p:cNvCxnSpPr>
            <a:stCxn id="28" idx="3"/>
            <a:endCxn id="29" idx="1"/>
          </p:cNvCxnSpPr>
          <p:nvPr/>
        </p:nvCxnSpPr>
        <p:spPr bwMode="gray">
          <a:xfrm>
            <a:off x="4101967" y="4410607"/>
            <a:ext cx="485439"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3" idx="0"/>
            <a:endCxn id="20" idx="2"/>
          </p:cNvCxnSpPr>
          <p:nvPr/>
        </p:nvCxnSpPr>
        <p:spPr bwMode="gray">
          <a:xfrm flipV="1">
            <a:off x="1920800" y="3645013"/>
            <a:ext cx="1005280"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3"/>
          <p:cNvCxnSpPr>
            <a:stCxn id="24" idx="0"/>
            <a:endCxn id="21" idx="2"/>
          </p:cNvCxnSpPr>
          <p:nvPr/>
        </p:nvCxnSpPr>
        <p:spPr bwMode="gray">
          <a:xfrm flipV="1">
            <a:off x="2740549" y="3645013"/>
            <a:ext cx="1007253"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6"/>
          <p:cNvCxnSpPr>
            <a:stCxn id="28" idx="0"/>
            <a:endCxn id="20" idx="2"/>
          </p:cNvCxnSpPr>
          <p:nvPr/>
        </p:nvCxnSpPr>
        <p:spPr bwMode="gray">
          <a:xfrm flipH="1" flipV="1">
            <a:off x="2926080" y="3645013"/>
            <a:ext cx="1008239"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9"/>
          <p:cNvCxnSpPr>
            <a:stCxn id="29" idx="0"/>
            <a:endCxn id="21" idx="2"/>
          </p:cNvCxnSpPr>
          <p:nvPr/>
        </p:nvCxnSpPr>
        <p:spPr bwMode="gray">
          <a:xfrm flipH="1" flipV="1">
            <a:off x="3747802" y="3645013"/>
            <a:ext cx="1007253"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Oval 42"/>
          <p:cNvSpPr/>
          <p:nvPr/>
        </p:nvSpPr>
        <p:spPr bwMode="gray">
          <a:xfrm rot="3077028">
            <a:off x="2534108" y="3923752"/>
            <a:ext cx="580554" cy="91395"/>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36" name="图片 106" descr="堆叠交换机蓝.png"/>
          <p:cNvPicPr>
            <a:picLocks noChangeAspect="1"/>
          </p:cNvPicPr>
          <p:nvPr/>
        </p:nvPicPr>
        <p:blipFill>
          <a:blip r:embed="rId7" cstate="print"/>
          <a:stretch>
            <a:fillRect/>
          </a:stretch>
        </p:blipFill>
        <p:spPr bwMode="gray">
          <a:xfrm>
            <a:off x="1752254" y="5154032"/>
            <a:ext cx="337091" cy="275802"/>
          </a:xfrm>
          <a:prstGeom prst="rect">
            <a:avLst/>
          </a:prstGeom>
        </p:spPr>
      </p:pic>
      <p:pic>
        <p:nvPicPr>
          <p:cNvPr id="37" name="图片 106" descr="堆叠交换机蓝.png"/>
          <p:cNvPicPr>
            <a:picLocks noChangeAspect="1"/>
          </p:cNvPicPr>
          <p:nvPr/>
        </p:nvPicPr>
        <p:blipFill>
          <a:blip r:embed="rId7" cstate="print"/>
          <a:stretch>
            <a:fillRect/>
          </a:stretch>
        </p:blipFill>
        <p:spPr bwMode="gray">
          <a:xfrm>
            <a:off x="2572003" y="5154032"/>
            <a:ext cx="337091" cy="275802"/>
          </a:xfrm>
          <a:prstGeom prst="rect">
            <a:avLst/>
          </a:prstGeom>
        </p:spPr>
      </p:pic>
      <p:cxnSp>
        <p:nvCxnSpPr>
          <p:cNvPr id="38" name="Straight Connector 34"/>
          <p:cNvCxnSpPr>
            <a:stCxn id="36" idx="0"/>
            <a:endCxn id="23" idx="2"/>
          </p:cNvCxnSpPr>
          <p:nvPr/>
        </p:nvCxnSpPr>
        <p:spPr bwMode="gray">
          <a:xfrm flipV="1">
            <a:off x="1920800"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5"/>
          <p:cNvCxnSpPr>
            <a:stCxn id="36" idx="0"/>
            <a:endCxn id="24" idx="2"/>
          </p:cNvCxnSpPr>
          <p:nvPr/>
        </p:nvCxnSpPr>
        <p:spPr bwMode="gray">
          <a:xfrm flipV="1">
            <a:off x="1920800" y="4547774"/>
            <a:ext cx="819749"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7"/>
          <p:cNvCxnSpPr>
            <a:stCxn id="37" idx="0"/>
            <a:endCxn id="23" idx="2"/>
          </p:cNvCxnSpPr>
          <p:nvPr/>
        </p:nvCxnSpPr>
        <p:spPr bwMode="gray">
          <a:xfrm flipH="1" flipV="1">
            <a:off x="1920800" y="4547774"/>
            <a:ext cx="819749"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38"/>
          <p:cNvCxnSpPr>
            <a:stCxn id="37" idx="0"/>
            <a:endCxn id="24" idx="2"/>
          </p:cNvCxnSpPr>
          <p:nvPr/>
        </p:nvCxnSpPr>
        <p:spPr bwMode="gray">
          <a:xfrm flipV="1">
            <a:off x="2740549"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oup 40"/>
          <p:cNvGrpSpPr/>
          <p:nvPr/>
        </p:nvGrpSpPr>
        <p:grpSpPr bwMode="gray">
          <a:xfrm>
            <a:off x="2199691" y="5260135"/>
            <a:ext cx="261965" cy="61979"/>
            <a:chOff x="559282" y="6488261"/>
            <a:chExt cx="261965" cy="61979"/>
          </a:xfrm>
          <a:solidFill>
            <a:schemeClr val="bg1">
              <a:lumMod val="50000"/>
            </a:schemeClr>
          </a:solidFill>
        </p:grpSpPr>
        <p:sp>
          <p:nvSpPr>
            <p:cNvPr id="43" name="Oval 41"/>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44" name="Oval 44"/>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45" name="Oval 45"/>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pic>
        <p:nvPicPr>
          <p:cNvPr id="46" name="图片 106" descr="堆叠交换机蓝.png"/>
          <p:cNvPicPr>
            <a:picLocks noChangeAspect="1"/>
          </p:cNvPicPr>
          <p:nvPr/>
        </p:nvPicPr>
        <p:blipFill>
          <a:blip r:embed="rId7" cstate="print"/>
          <a:stretch>
            <a:fillRect/>
          </a:stretch>
        </p:blipFill>
        <p:spPr bwMode="gray">
          <a:xfrm>
            <a:off x="3765773" y="5154032"/>
            <a:ext cx="337091" cy="275802"/>
          </a:xfrm>
          <a:prstGeom prst="rect">
            <a:avLst/>
          </a:prstGeom>
        </p:spPr>
      </p:pic>
      <p:pic>
        <p:nvPicPr>
          <p:cNvPr id="47" name="图片 106" descr="堆叠交换机蓝.png"/>
          <p:cNvPicPr>
            <a:picLocks noChangeAspect="1"/>
          </p:cNvPicPr>
          <p:nvPr/>
        </p:nvPicPr>
        <p:blipFill>
          <a:blip r:embed="rId7" cstate="print"/>
          <a:stretch>
            <a:fillRect/>
          </a:stretch>
        </p:blipFill>
        <p:spPr bwMode="gray">
          <a:xfrm>
            <a:off x="4586509" y="5154032"/>
            <a:ext cx="337091" cy="275802"/>
          </a:xfrm>
          <a:prstGeom prst="rect">
            <a:avLst/>
          </a:prstGeom>
        </p:spPr>
      </p:pic>
      <p:grpSp>
        <p:nvGrpSpPr>
          <p:cNvPr id="48" name="Group 54"/>
          <p:cNvGrpSpPr/>
          <p:nvPr/>
        </p:nvGrpSpPr>
        <p:grpSpPr bwMode="gray">
          <a:xfrm>
            <a:off x="4214197" y="5260135"/>
            <a:ext cx="261965" cy="61979"/>
            <a:chOff x="559282" y="6488261"/>
            <a:chExt cx="261965" cy="61979"/>
          </a:xfrm>
          <a:solidFill>
            <a:schemeClr val="bg1">
              <a:lumMod val="50000"/>
            </a:schemeClr>
          </a:solidFill>
        </p:grpSpPr>
        <p:sp>
          <p:nvSpPr>
            <p:cNvPr id="49" name="Oval 55"/>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50" name="Oval 56"/>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51" name="Oval 57"/>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cxnSp>
        <p:nvCxnSpPr>
          <p:cNvPr id="52" name="Straight Connector 58"/>
          <p:cNvCxnSpPr>
            <a:stCxn id="46" idx="0"/>
            <a:endCxn id="28" idx="2"/>
          </p:cNvCxnSpPr>
          <p:nvPr/>
        </p:nvCxnSpPr>
        <p:spPr bwMode="gray">
          <a:xfrm flipV="1">
            <a:off x="3934319"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61"/>
          <p:cNvCxnSpPr>
            <a:stCxn id="47" idx="0"/>
            <a:endCxn id="29" idx="2"/>
          </p:cNvCxnSpPr>
          <p:nvPr/>
        </p:nvCxnSpPr>
        <p:spPr bwMode="gray">
          <a:xfrm flipV="1">
            <a:off x="4755055"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64"/>
          <p:cNvCxnSpPr>
            <a:stCxn id="46" idx="0"/>
            <a:endCxn id="29" idx="2"/>
          </p:cNvCxnSpPr>
          <p:nvPr/>
        </p:nvCxnSpPr>
        <p:spPr bwMode="gray">
          <a:xfrm flipV="1">
            <a:off x="3934319" y="4547774"/>
            <a:ext cx="820736"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67"/>
          <p:cNvCxnSpPr>
            <a:stCxn id="47" idx="0"/>
            <a:endCxn id="28" idx="2"/>
          </p:cNvCxnSpPr>
          <p:nvPr/>
        </p:nvCxnSpPr>
        <p:spPr bwMode="gray">
          <a:xfrm flipH="1" flipV="1">
            <a:off x="3934319" y="4547774"/>
            <a:ext cx="820736"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70"/>
          <p:cNvCxnSpPr>
            <a:stCxn id="18" idx="0"/>
            <a:endCxn id="37" idx="2"/>
          </p:cNvCxnSpPr>
          <p:nvPr/>
        </p:nvCxnSpPr>
        <p:spPr bwMode="gray">
          <a:xfrm flipV="1">
            <a:off x="2739562" y="5429834"/>
            <a:ext cx="987" cy="232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79"/>
          <p:cNvCxnSpPr>
            <a:stCxn id="20" idx="1"/>
            <a:endCxn id="19" idx="3"/>
          </p:cNvCxnSpPr>
          <p:nvPr/>
        </p:nvCxnSpPr>
        <p:spPr bwMode="gray">
          <a:xfrm flipH="1" flipV="1">
            <a:off x="2156403" y="3507845"/>
            <a:ext cx="602028"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8" name="Picture 2" descr="G:\做的项目\公共\扁平图标切换\更新2015_01_21\oss扁平图标库2015_01_21更新-04.png"/>
          <p:cNvPicPr>
            <a:picLocks noChangeAspect="1" noChangeArrowheads="1"/>
          </p:cNvPicPr>
          <p:nvPr/>
        </p:nvPicPr>
        <p:blipFill>
          <a:blip r:embed="rId8" cstate="print"/>
          <a:stretch>
            <a:fillRect/>
          </a:stretch>
        </p:blipFill>
        <p:spPr bwMode="gray">
          <a:xfrm>
            <a:off x="2755430" y="2095441"/>
            <a:ext cx="337091" cy="275801"/>
          </a:xfrm>
          <a:prstGeom prst="rect">
            <a:avLst/>
          </a:prstGeom>
          <a:noFill/>
        </p:spPr>
      </p:pic>
      <p:pic>
        <p:nvPicPr>
          <p:cNvPr id="59" name="Picture 2" descr="G:\做的项目\公共\扁平图标切换\更新2015_01_21\oss扁平图标库2015_01_21更新-04.png"/>
          <p:cNvPicPr>
            <a:picLocks noChangeAspect="1" noChangeArrowheads="1"/>
          </p:cNvPicPr>
          <p:nvPr/>
        </p:nvPicPr>
        <p:blipFill>
          <a:blip r:embed="rId8" cstate="print"/>
          <a:stretch>
            <a:fillRect/>
          </a:stretch>
        </p:blipFill>
        <p:spPr bwMode="gray">
          <a:xfrm>
            <a:off x="3579256" y="2095441"/>
            <a:ext cx="337091" cy="275801"/>
          </a:xfrm>
          <a:prstGeom prst="rect">
            <a:avLst/>
          </a:prstGeom>
          <a:noFill/>
        </p:spPr>
      </p:pic>
      <p:cxnSp>
        <p:nvCxnSpPr>
          <p:cNvPr id="60" name="Straight Connector 98"/>
          <p:cNvCxnSpPr>
            <a:stCxn id="59" idx="2"/>
            <a:endCxn id="21" idx="0"/>
          </p:cNvCxnSpPr>
          <p:nvPr/>
        </p:nvCxnSpPr>
        <p:spPr bwMode="gray">
          <a:xfrm>
            <a:off x="3747802" y="2371242"/>
            <a:ext cx="0" cy="9994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Straight Connector 101"/>
          <p:cNvCxnSpPr>
            <a:stCxn id="58" idx="2"/>
            <a:endCxn id="20" idx="0"/>
          </p:cNvCxnSpPr>
          <p:nvPr/>
        </p:nvCxnSpPr>
        <p:spPr bwMode="gray">
          <a:xfrm>
            <a:off x="2923976" y="2371242"/>
            <a:ext cx="2104" cy="9994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104"/>
          <p:cNvCxnSpPr>
            <a:stCxn id="58" idx="3"/>
            <a:endCxn id="59" idx="1"/>
          </p:cNvCxnSpPr>
          <p:nvPr/>
        </p:nvCxnSpPr>
        <p:spPr bwMode="gray">
          <a:xfrm>
            <a:off x="3092521" y="2233342"/>
            <a:ext cx="4867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Oval 59"/>
          <p:cNvSpPr/>
          <p:nvPr/>
        </p:nvSpPr>
        <p:spPr bwMode="gray">
          <a:xfrm rot="1782887">
            <a:off x="1843616" y="4949491"/>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64" name="Oval 62"/>
          <p:cNvSpPr/>
          <p:nvPr/>
        </p:nvSpPr>
        <p:spPr bwMode="gray">
          <a:xfrm rot="19401600">
            <a:off x="2501517" y="4962242"/>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65" name="Oval 63"/>
          <p:cNvSpPr/>
          <p:nvPr/>
        </p:nvSpPr>
        <p:spPr bwMode="gray">
          <a:xfrm rot="1782887">
            <a:off x="3845030" y="4981370"/>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66" name="Oval 65"/>
          <p:cNvSpPr/>
          <p:nvPr/>
        </p:nvSpPr>
        <p:spPr bwMode="gray">
          <a:xfrm rot="19401600">
            <a:off x="4539854" y="4956558"/>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73" name="TextBox 85"/>
          <p:cNvSpPr txBox="1"/>
          <p:nvPr/>
        </p:nvSpPr>
        <p:spPr bwMode="gray">
          <a:xfrm>
            <a:off x="443195" y="2586542"/>
            <a:ext cx="100860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Egress zone</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74" name="TextBox 86"/>
          <p:cNvSpPr txBox="1"/>
          <p:nvPr/>
        </p:nvSpPr>
        <p:spPr bwMode="gray">
          <a:xfrm>
            <a:off x="443195" y="3786496"/>
            <a:ext cx="89639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Core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75" name="TextBox 88"/>
          <p:cNvSpPr txBox="1"/>
          <p:nvPr/>
        </p:nvSpPr>
        <p:spPr bwMode="gray">
          <a:xfrm>
            <a:off x="443195" y="4456296"/>
            <a:ext cx="1436612"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Aggregation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78" name="Oval 92"/>
          <p:cNvSpPr/>
          <p:nvPr/>
        </p:nvSpPr>
        <p:spPr bwMode="gray">
          <a:xfrm rot="18651691">
            <a:off x="3578416" y="3941240"/>
            <a:ext cx="580554" cy="91395"/>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79" name="Group 17"/>
          <p:cNvGrpSpPr/>
          <p:nvPr/>
        </p:nvGrpSpPr>
        <p:grpSpPr bwMode="gray">
          <a:xfrm>
            <a:off x="2590339" y="1609442"/>
            <a:ext cx="688010" cy="364525"/>
            <a:chOff x="8050359" y="4961247"/>
            <a:chExt cx="688010" cy="364525"/>
          </a:xfrm>
        </p:grpSpPr>
        <p:grpSp>
          <p:nvGrpSpPr>
            <p:cNvPr id="80" name="组合 35"/>
            <p:cNvGrpSpPr/>
            <p:nvPr/>
          </p:nvGrpSpPr>
          <p:grpSpPr bwMode="gray">
            <a:xfrm>
              <a:off x="8077829" y="4961247"/>
              <a:ext cx="633070" cy="358898"/>
              <a:chOff x="3269076" y="1744970"/>
              <a:chExt cx="1860118" cy="1054529"/>
            </a:xfrm>
            <a:solidFill>
              <a:schemeClr val="bg1">
                <a:lumMod val="75000"/>
              </a:schemeClr>
            </a:solidFill>
          </p:grpSpPr>
          <p:sp>
            <p:nvSpPr>
              <p:cNvPr id="82"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83"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84"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85"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86"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87"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81" name="TextBox 114"/>
            <p:cNvSpPr txBox="1"/>
            <p:nvPr/>
          </p:nvSpPr>
          <p:spPr bwMode="gray">
            <a:xfrm>
              <a:off x="8050359" y="5079551"/>
              <a:ext cx="688010" cy="246221"/>
            </a:xfrm>
            <a:prstGeom prst="rect">
              <a:avLst/>
            </a:prstGeom>
            <a:noFill/>
          </p:spPr>
          <p:txBody>
            <a:bodyPr wrap="none" rtlCol="0">
              <a:spAutoFit/>
            </a:bodyPr>
            <a:lstStyle/>
            <a:p>
              <a:pPr algn="ctr" fontAlgn="ctr"/>
              <a:r>
                <a:rPr lang="en-US" sz="1000" b="1" dirty="0">
                  <a:latin typeface="Huawei Sans" panose="020C0503030203020204" pitchFamily="34" charset="0"/>
                  <a:cs typeface="Huawei Sans" panose="020C0503030203020204" pitchFamily="34" charset="0"/>
                </a:rPr>
                <a:t>Internet</a:t>
              </a:r>
              <a:endParaRPr lang="en-US" altLang="zh-CN" sz="10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grpSp>
        <p:nvGrpSpPr>
          <p:cNvPr id="88" name="Group 115"/>
          <p:cNvGrpSpPr/>
          <p:nvPr/>
        </p:nvGrpSpPr>
        <p:grpSpPr bwMode="gray">
          <a:xfrm>
            <a:off x="3431266" y="1609442"/>
            <a:ext cx="633070" cy="364525"/>
            <a:chOff x="8077829" y="4961247"/>
            <a:chExt cx="633070" cy="364525"/>
          </a:xfrm>
        </p:grpSpPr>
        <p:grpSp>
          <p:nvGrpSpPr>
            <p:cNvPr id="89" name="组合 35"/>
            <p:cNvGrpSpPr/>
            <p:nvPr/>
          </p:nvGrpSpPr>
          <p:grpSpPr bwMode="gray">
            <a:xfrm>
              <a:off x="8077829" y="4961247"/>
              <a:ext cx="633070" cy="358898"/>
              <a:chOff x="3269076" y="1744970"/>
              <a:chExt cx="1860118" cy="1054529"/>
            </a:xfrm>
            <a:solidFill>
              <a:schemeClr val="bg1">
                <a:lumMod val="75000"/>
              </a:schemeClr>
            </a:solidFill>
          </p:grpSpPr>
          <p:sp>
            <p:nvSpPr>
              <p:cNvPr id="91"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2"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3"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4"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5"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6"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90" name="TextBox 117"/>
            <p:cNvSpPr txBox="1"/>
            <p:nvPr/>
          </p:nvSpPr>
          <p:spPr bwMode="gray">
            <a:xfrm>
              <a:off x="8140931" y="5079551"/>
              <a:ext cx="506870" cy="246221"/>
            </a:xfrm>
            <a:prstGeom prst="rect">
              <a:avLst/>
            </a:prstGeom>
            <a:noFill/>
          </p:spPr>
          <p:txBody>
            <a:bodyPr wrap="none" rtlCol="0">
              <a:spAutoFit/>
            </a:bodyPr>
            <a:lstStyle/>
            <a:p>
              <a:pPr algn="ctr" fontAlgn="ctr"/>
              <a:r>
                <a:rPr lang="en-US" sz="1000" b="1" dirty="0">
                  <a:latin typeface="Huawei Sans" panose="020C0503030203020204" pitchFamily="34" charset="0"/>
                  <a:cs typeface="Huawei Sans" panose="020C0503030203020204" pitchFamily="34" charset="0"/>
                </a:rPr>
                <a:t>WAN</a:t>
              </a:r>
              <a:endParaRPr lang="en-US" altLang="zh-CN" sz="10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pic>
        <p:nvPicPr>
          <p:cNvPr id="97" name="图片 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2744961" y="2518793"/>
            <a:ext cx="337091" cy="275801"/>
          </a:xfrm>
          <a:prstGeom prst="rect">
            <a:avLst/>
          </a:prstGeom>
        </p:spPr>
      </p:pic>
      <p:pic>
        <p:nvPicPr>
          <p:cNvPr id="98" name="图片 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3579256" y="2518793"/>
            <a:ext cx="337091" cy="275801"/>
          </a:xfrm>
          <a:prstGeom prst="rect">
            <a:avLst/>
          </a:prstGeom>
        </p:spPr>
      </p:pic>
      <p:cxnSp>
        <p:nvCxnSpPr>
          <p:cNvPr id="99" name="Straight Connector 127"/>
          <p:cNvCxnSpPr>
            <a:stCxn id="97" idx="3"/>
            <a:endCxn id="98" idx="1"/>
          </p:cNvCxnSpPr>
          <p:nvPr/>
        </p:nvCxnSpPr>
        <p:spPr bwMode="gray">
          <a:xfrm>
            <a:off x="3082052" y="2656694"/>
            <a:ext cx="497204"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00" name="TextBox 20"/>
          <p:cNvSpPr txBox="1"/>
          <p:nvPr/>
        </p:nvSpPr>
        <p:spPr bwMode="gray">
          <a:xfrm>
            <a:off x="1602664" y="3618960"/>
            <a:ext cx="768159" cy="246221"/>
          </a:xfrm>
          <a:prstGeom prst="rect">
            <a:avLst/>
          </a:prstGeom>
          <a:noFill/>
        </p:spPr>
        <p:txBody>
          <a:bodyPr wrap="none" rtlCol="0">
            <a:spAutoFit/>
          </a:bodyPr>
          <a:lstStyle/>
          <a:p>
            <a:pPr fontAlgn="ctr"/>
            <a:r>
              <a:rPr lang="en-US" sz="1000" dirty="0">
                <a:latin typeface="Huawei Sans" panose="020C0503030203020204" pitchFamily="34" charset="0"/>
                <a:cs typeface="Huawei Sans" panose="020C0503030203020204" pitchFamily="34" charset="0"/>
              </a:rPr>
              <a:t>WLAN AC</a:t>
            </a:r>
            <a:endParaRPr lang="en-US" altLang="zh-CN" sz="10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01" name="图片 102" descr="AC-蓝.png"/>
          <p:cNvPicPr>
            <a:picLocks noChangeAspect="1"/>
          </p:cNvPicPr>
          <p:nvPr/>
        </p:nvPicPr>
        <p:blipFill>
          <a:blip r:embed="rId4" cstate="print"/>
          <a:stretch>
            <a:fillRect/>
          </a:stretch>
        </p:blipFill>
        <p:spPr bwMode="gray">
          <a:xfrm>
            <a:off x="4547841" y="3369944"/>
            <a:ext cx="337091" cy="275802"/>
          </a:xfrm>
          <a:prstGeom prst="rect">
            <a:avLst/>
          </a:prstGeom>
        </p:spPr>
      </p:pic>
      <p:sp>
        <p:nvSpPr>
          <p:cNvPr id="102" name="TextBox 20"/>
          <p:cNvSpPr txBox="1"/>
          <p:nvPr/>
        </p:nvSpPr>
        <p:spPr bwMode="gray">
          <a:xfrm>
            <a:off x="4331193" y="3618960"/>
            <a:ext cx="768159" cy="246221"/>
          </a:xfrm>
          <a:prstGeom prst="rect">
            <a:avLst/>
          </a:prstGeom>
          <a:noFill/>
        </p:spPr>
        <p:txBody>
          <a:bodyPr wrap="none" rtlCol="0">
            <a:spAutoFit/>
          </a:bodyPr>
          <a:lstStyle/>
          <a:p>
            <a:pPr fontAlgn="ctr"/>
            <a:r>
              <a:rPr lang="en-US" sz="1000" dirty="0">
                <a:latin typeface="Huawei Sans" panose="020C0503030203020204" pitchFamily="34" charset="0"/>
                <a:cs typeface="Huawei Sans" panose="020C0503030203020204" pitchFamily="34" charset="0"/>
              </a:rPr>
              <a:t>WLAN AC</a:t>
            </a:r>
            <a:endParaRPr lang="en-US" altLang="zh-CN" sz="10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3" name="圆角矩形 102"/>
          <p:cNvSpPr/>
          <p:nvPr/>
        </p:nvSpPr>
        <p:spPr bwMode="gray">
          <a:xfrm>
            <a:off x="4436398" y="2316361"/>
            <a:ext cx="1646740" cy="962229"/>
          </a:xfrm>
          <a:prstGeom prst="roundRect">
            <a:avLst>
              <a:gd name="adj" fmla="val 2563"/>
            </a:avLst>
          </a:prstGeom>
          <a:solidFill>
            <a:schemeClr val="bg1">
              <a:lumMod val="95000"/>
            </a:schemeClr>
          </a:solid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5" name="TextBox 20"/>
          <p:cNvSpPr txBox="1"/>
          <p:nvPr/>
        </p:nvSpPr>
        <p:spPr bwMode="gray">
          <a:xfrm>
            <a:off x="5038199" y="3324386"/>
            <a:ext cx="1117614" cy="246221"/>
          </a:xfrm>
          <a:prstGeom prst="rect">
            <a:avLst/>
          </a:prstGeom>
          <a:noFill/>
        </p:spPr>
        <p:txBody>
          <a:bodyPr wrap="none" rtlCol="0">
            <a:spAutoFit/>
          </a:bodyPr>
          <a:lstStyle/>
          <a:p>
            <a:pPr fontAlgn="ctr"/>
            <a:r>
              <a:rPr lang="en-US" sz="1000" dirty="0">
                <a:latin typeface="Huawei Sans" panose="020C0503030203020204" pitchFamily="34" charset="0"/>
                <a:cs typeface="Huawei Sans" panose="020C0503030203020204" pitchFamily="34" charset="0"/>
              </a:rPr>
              <a:t>NMS O&amp;M area</a:t>
            </a:r>
            <a:endParaRPr lang="en-US" altLang="zh-CN" sz="10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cxnSp>
        <p:nvCxnSpPr>
          <p:cNvPr id="106" name="Straight Connector 79"/>
          <p:cNvCxnSpPr/>
          <p:nvPr/>
        </p:nvCxnSpPr>
        <p:spPr bwMode="gray">
          <a:xfrm flipH="1">
            <a:off x="2156404" y="3085308"/>
            <a:ext cx="11901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79"/>
          <p:cNvCxnSpPr/>
          <p:nvPr/>
        </p:nvCxnSpPr>
        <p:spPr bwMode="gray">
          <a:xfrm flipH="1">
            <a:off x="2156404" y="3144679"/>
            <a:ext cx="4305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Freeform 159"/>
          <p:cNvSpPr/>
          <p:nvPr/>
        </p:nvSpPr>
        <p:spPr bwMode="gray">
          <a:xfrm flipH="1">
            <a:off x="1509786" y="2792345"/>
            <a:ext cx="909482" cy="47541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95000"/>
            </a:schemeClr>
          </a:solid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tIns="180000" rtlCol="0" anchor="ctr">
            <a:noAutofit/>
          </a:bodyPr>
          <a:lstStyle/>
          <a:p>
            <a:pPr algn="ctr" fontAlgn="ctr"/>
            <a:r>
              <a:rPr lang="en-US" sz="1200" b="1" dirty="0">
                <a:solidFill>
                  <a:schemeClr val="bg1">
                    <a:lumMod val="50000"/>
                  </a:schemeClr>
                </a:solidFill>
                <a:latin typeface="Huawei Sans" panose="020C0503030203020204" pitchFamily="34" charset="0"/>
                <a:cs typeface="Huawei Sans" panose="020C0503030203020204" pitchFamily="34" charset="0"/>
              </a:rPr>
              <a:t>DC</a:t>
            </a:r>
            <a:endParaRPr lang="en-US" sz="1200" b="1" dirty="0">
              <a:solidFill>
                <a:schemeClr val="bg1">
                  <a:lumMod val="50000"/>
                </a:schemeClr>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cxnSp>
        <p:nvCxnSpPr>
          <p:cNvPr id="109" name="Straight Connector 79"/>
          <p:cNvCxnSpPr/>
          <p:nvPr/>
        </p:nvCxnSpPr>
        <p:spPr bwMode="gray">
          <a:xfrm flipH="1">
            <a:off x="3250879" y="3144679"/>
            <a:ext cx="11855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10" name="图片 10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gray">
          <a:xfrm>
            <a:off x="4586479" y="2683820"/>
            <a:ext cx="1346845" cy="248394"/>
          </a:xfrm>
          <a:prstGeom prst="rect">
            <a:avLst/>
          </a:prstGeom>
        </p:spPr>
      </p:pic>
      <p:sp>
        <p:nvSpPr>
          <p:cNvPr id="112" name="圆角矩形 75"/>
          <p:cNvSpPr/>
          <p:nvPr/>
        </p:nvSpPr>
        <p:spPr bwMode="gray">
          <a:xfrm>
            <a:off x="6389748" y="1787934"/>
            <a:ext cx="5356165" cy="395245"/>
          </a:xfrm>
          <a:prstGeom prst="roundRect">
            <a:avLst>
              <a:gd name="adj" fmla="val 1060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Solution Description</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3" name="圆角矩形 75"/>
          <p:cNvSpPr/>
          <p:nvPr/>
        </p:nvSpPr>
        <p:spPr bwMode="gray">
          <a:xfrm>
            <a:off x="6389748" y="2242450"/>
            <a:ext cx="5356165" cy="4057866"/>
          </a:xfrm>
          <a:prstGeom prst="roundRect">
            <a:avLst>
              <a:gd name="adj" fmla="val 874"/>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0"/>
          <a:lstStyle/>
          <a:p>
            <a:pPr marL="342900" indent="-342900" fontAlgn="ctr">
              <a:lnSpc>
                <a:spcPts val="2400"/>
              </a:lnSpc>
              <a:spcAft>
                <a:spcPts val="600"/>
              </a:spcAft>
              <a:buFont typeface="+mj-lt"/>
              <a:buAutoNum type="arabicPeriod"/>
            </a:pPr>
            <a:r>
              <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If a wired campus network has been deployed and a wireless network needs to be deployed independently, or the wireless network scale is large, you are advised to deploy a standalone WLAN AC.</a:t>
            </a:r>
          </a:p>
          <a:p>
            <a:pPr marL="342900" indent="-342900" fontAlgn="ctr">
              <a:lnSpc>
                <a:spcPts val="2400"/>
              </a:lnSpc>
              <a:spcAft>
                <a:spcPts val="600"/>
              </a:spcAft>
              <a:buFont typeface="+mj-lt"/>
              <a:buAutoNum type="arabicPeriod"/>
            </a:pPr>
            <a:r>
              <a:rPr lang="en-US" sz="1400" dirty="0">
                <a:solidFill>
                  <a:schemeClr val="tx1"/>
                </a:solidFill>
                <a:latin typeface="Huawei Sans" panose="020C0503030203020204" pitchFamily="34" charset="0"/>
                <a:cs typeface="Huawei Sans" panose="020C0503030203020204" pitchFamily="34" charset="0"/>
              </a:rPr>
              <a:t>On a large campus network, the WLAN AC is usually connected to the aggregation or core switch in off-line mode.</a:t>
            </a:r>
            <a:endPar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42900" indent="-342900" fontAlgn="ctr">
              <a:lnSpc>
                <a:spcPts val="2400"/>
              </a:lnSpc>
              <a:spcAft>
                <a:spcPts val="600"/>
              </a:spcAft>
              <a:buFont typeface="+mj-lt"/>
              <a:buAutoNum type="arabicPeriod"/>
            </a:pPr>
            <a:r>
              <a:rPr lang="en-US" sz="1400" dirty="0">
                <a:solidFill>
                  <a:schemeClr val="tx1"/>
                </a:solidFill>
                <a:latin typeface="Huawei Sans" panose="020C0503030203020204" pitchFamily="34" charset="0"/>
                <a:cs typeface="Huawei Sans" panose="020C0503030203020204" pitchFamily="34" charset="0"/>
              </a:rPr>
              <a:t>To minimize changes to the existing wired network and facilitate centralized management and control of the WLAN AC, tunnel forwarding is recommended. To improve WLAN AC reliability, VRRP hot standby is typically deployed in the standalone WLAN AC solution.</a:t>
            </a:r>
            <a:endParaRPr lang="en-US" altLang="zh-CN" sz="14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4" name="TextBox 89"/>
          <p:cNvSpPr txBox="1"/>
          <p:nvPr/>
        </p:nvSpPr>
        <p:spPr bwMode="gray">
          <a:xfrm>
            <a:off x="443195" y="5043750"/>
            <a:ext cx="102944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Access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Tree>
    <p:extLst>
      <p:ext uri="{BB962C8B-B14F-4D97-AF65-F5344CB8AC3E}">
        <p14:creationId xmlns:p14="http://schemas.microsoft.com/office/powerpoint/2010/main" val="33697630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nchor="ctr"/>
          <a:lstStyle/>
          <a:p>
            <a:pPr fontAlgn="ctr"/>
            <a:r>
              <a:rPr lang="en-US" sz="3500" dirty="0">
                <a:latin typeface="Huawei Sans" panose="020C0503030203020204" pitchFamily="34" charset="0"/>
                <a:cs typeface="Huawei Sans" panose="020C0503030203020204" pitchFamily="34" charset="0"/>
              </a:rPr>
              <a:t>Typical WLAN Networking Scenario: Large Campus (Wired and Wireless Convergence)</a:t>
            </a:r>
            <a:endParaRPr lang="en-US" altLang="zh-CN" sz="3500" dirty="0">
              <a:latin typeface="Huawei Sans" panose="020C0503030203020204" pitchFamily="34" charset="0"/>
              <a:cs typeface="Huawei Sans" panose="020C0503030203020204" pitchFamily="34" charset="0"/>
              <a:sym typeface="Huawei Sans" panose="020C0503030203020204" pitchFamily="34" charset="0"/>
            </a:endParaRPr>
          </a:p>
        </p:txBody>
      </p:sp>
      <p:cxnSp>
        <p:nvCxnSpPr>
          <p:cNvPr id="95" name="Straight Connector 79"/>
          <p:cNvCxnSpPr/>
          <p:nvPr/>
        </p:nvCxnSpPr>
        <p:spPr bwMode="gray">
          <a:xfrm flipH="1">
            <a:off x="3773114" y="3204929"/>
            <a:ext cx="309238" cy="3302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79"/>
          <p:cNvCxnSpPr/>
          <p:nvPr/>
        </p:nvCxnSpPr>
        <p:spPr bwMode="gray">
          <a:xfrm flipH="1">
            <a:off x="4076464" y="3207152"/>
            <a:ext cx="11855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79"/>
          <p:cNvCxnSpPr/>
          <p:nvPr/>
        </p:nvCxnSpPr>
        <p:spPr bwMode="gray">
          <a:xfrm flipH="1">
            <a:off x="2947529" y="3142456"/>
            <a:ext cx="309238" cy="33026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79"/>
          <p:cNvCxnSpPr/>
          <p:nvPr/>
        </p:nvCxnSpPr>
        <p:spPr bwMode="gray">
          <a:xfrm flipH="1" flipV="1">
            <a:off x="3335741" y="3087233"/>
            <a:ext cx="343673" cy="3631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79"/>
          <p:cNvCxnSpPr/>
          <p:nvPr/>
        </p:nvCxnSpPr>
        <p:spPr bwMode="gray">
          <a:xfrm flipH="1" flipV="1">
            <a:off x="2580302" y="3144679"/>
            <a:ext cx="343673" cy="36316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76"/>
          <p:cNvCxnSpPr/>
          <p:nvPr/>
        </p:nvCxnSpPr>
        <p:spPr bwMode="gray">
          <a:xfrm>
            <a:off x="530924" y="2910006"/>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2" name="Straight Connector 77"/>
          <p:cNvCxnSpPr/>
          <p:nvPr/>
        </p:nvCxnSpPr>
        <p:spPr bwMode="gray">
          <a:xfrm>
            <a:off x="530924" y="2027205"/>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 name="Straight Connector 78"/>
          <p:cNvCxnSpPr/>
          <p:nvPr/>
        </p:nvCxnSpPr>
        <p:spPr bwMode="gray">
          <a:xfrm>
            <a:off x="530924" y="4072842"/>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 name="Straight Connector 80"/>
          <p:cNvCxnSpPr/>
          <p:nvPr/>
        </p:nvCxnSpPr>
        <p:spPr bwMode="gray">
          <a:xfrm>
            <a:off x="542212" y="4761859"/>
            <a:ext cx="4611636"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105" name="图片 105" descr="AP.png"/>
          <p:cNvPicPr>
            <a:picLocks noChangeAspect="1"/>
          </p:cNvPicPr>
          <p:nvPr/>
        </p:nvPicPr>
        <p:blipFill>
          <a:blip r:embed="rId3" cstate="print"/>
          <a:stretch>
            <a:fillRect/>
          </a:stretch>
        </p:blipFill>
        <p:spPr bwMode="gray">
          <a:xfrm>
            <a:off x="4586479" y="5661931"/>
            <a:ext cx="335297" cy="274335"/>
          </a:xfrm>
          <a:prstGeom prst="rect">
            <a:avLst/>
          </a:prstGeom>
        </p:spPr>
      </p:pic>
      <p:cxnSp>
        <p:nvCxnSpPr>
          <p:cNvPr id="106" name="Straight Connector 74"/>
          <p:cNvCxnSpPr>
            <a:stCxn id="105" idx="0"/>
            <a:endCxn id="134" idx="2"/>
          </p:cNvCxnSpPr>
          <p:nvPr/>
        </p:nvCxnSpPr>
        <p:spPr bwMode="gray">
          <a:xfrm flipV="1">
            <a:off x="4754128" y="5429834"/>
            <a:ext cx="927" cy="232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07" name="图片 105" descr="AP.png"/>
          <p:cNvPicPr>
            <a:picLocks noChangeAspect="1"/>
          </p:cNvPicPr>
          <p:nvPr/>
        </p:nvPicPr>
        <p:blipFill>
          <a:blip r:embed="rId3" cstate="print"/>
          <a:stretch>
            <a:fillRect/>
          </a:stretch>
        </p:blipFill>
        <p:spPr bwMode="gray">
          <a:xfrm>
            <a:off x="2571913" y="5661931"/>
            <a:ext cx="335297" cy="274335"/>
          </a:xfrm>
          <a:prstGeom prst="rect">
            <a:avLst/>
          </a:prstGeom>
        </p:spPr>
      </p:pic>
      <p:pic>
        <p:nvPicPr>
          <p:cNvPr id="109" name="图片 86" descr="核心交换机.png"/>
          <p:cNvPicPr>
            <a:picLocks noChangeAspect="1"/>
          </p:cNvPicPr>
          <p:nvPr/>
        </p:nvPicPr>
        <p:blipFill>
          <a:blip r:embed="rId4" cstate="print"/>
          <a:stretch>
            <a:fillRect/>
          </a:stretch>
        </p:blipFill>
        <p:spPr bwMode="gray">
          <a:xfrm>
            <a:off x="2758431" y="3370678"/>
            <a:ext cx="335297" cy="274335"/>
          </a:xfrm>
          <a:prstGeom prst="rect">
            <a:avLst/>
          </a:prstGeom>
        </p:spPr>
      </p:pic>
      <p:pic>
        <p:nvPicPr>
          <p:cNvPr id="110" name="图片 86" descr="核心交换机.png"/>
          <p:cNvPicPr>
            <a:picLocks noChangeAspect="1"/>
          </p:cNvPicPr>
          <p:nvPr/>
        </p:nvPicPr>
        <p:blipFill>
          <a:blip r:embed="rId4" cstate="print"/>
          <a:stretch>
            <a:fillRect/>
          </a:stretch>
        </p:blipFill>
        <p:spPr bwMode="gray">
          <a:xfrm>
            <a:off x="3580153" y="3370678"/>
            <a:ext cx="335297" cy="274335"/>
          </a:xfrm>
          <a:prstGeom prst="rect">
            <a:avLst/>
          </a:prstGeom>
        </p:spPr>
      </p:pic>
      <p:cxnSp>
        <p:nvCxnSpPr>
          <p:cNvPr id="111" name="Straight Connector 13"/>
          <p:cNvCxnSpPr>
            <a:stCxn id="109" idx="3"/>
            <a:endCxn id="110" idx="1"/>
          </p:cNvCxnSpPr>
          <p:nvPr/>
        </p:nvCxnSpPr>
        <p:spPr bwMode="gray">
          <a:xfrm>
            <a:off x="3093728" y="3507846"/>
            <a:ext cx="486425"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pic>
        <p:nvPicPr>
          <p:cNvPr id="112" name="图片 87" descr="汇聚交换机.png"/>
          <p:cNvPicPr>
            <a:picLocks noChangeAspect="1"/>
          </p:cNvPicPr>
          <p:nvPr/>
        </p:nvPicPr>
        <p:blipFill>
          <a:blip r:embed="rId5" cstate="print"/>
          <a:stretch>
            <a:fillRect/>
          </a:stretch>
        </p:blipFill>
        <p:spPr bwMode="gray">
          <a:xfrm>
            <a:off x="1753151" y="4273439"/>
            <a:ext cx="335297" cy="274335"/>
          </a:xfrm>
          <a:prstGeom prst="rect">
            <a:avLst/>
          </a:prstGeom>
        </p:spPr>
      </p:pic>
      <p:pic>
        <p:nvPicPr>
          <p:cNvPr id="113" name="图片 87" descr="汇聚交换机.png"/>
          <p:cNvPicPr>
            <a:picLocks noChangeAspect="1"/>
          </p:cNvPicPr>
          <p:nvPr/>
        </p:nvPicPr>
        <p:blipFill>
          <a:blip r:embed="rId5" cstate="print"/>
          <a:stretch>
            <a:fillRect/>
          </a:stretch>
        </p:blipFill>
        <p:spPr bwMode="gray">
          <a:xfrm>
            <a:off x="2572900" y="4273439"/>
            <a:ext cx="335297" cy="274335"/>
          </a:xfrm>
          <a:prstGeom prst="rect">
            <a:avLst/>
          </a:prstGeom>
        </p:spPr>
      </p:pic>
      <p:cxnSp>
        <p:nvCxnSpPr>
          <p:cNvPr id="114" name="Straight Connector 16"/>
          <p:cNvCxnSpPr>
            <a:stCxn id="112" idx="3"/>
            <a:endCxn id="113" idx="1"/>
          </p:cNvCxnSpPr>
          <p:nvPr/>
        </p:nvCxnSpPr>
        <p:spPr bwMode="gray">
          <a:xfrm>
            <a:off x="2088448" y="4410607"/>
            <a:ext cx="484452"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pic>
        <p:nvPicPr>
          <p:cNvPr id="115" name="图片 87" descr="汇聚交换机.png"/>
          <p:cNvPicPr>
            <a:picLocks noChangeAspect="1"/>
          </p:cNvPicPr>
          <p:nvPr/>
        </p:nvPicPr>
        <p:blipFill>
          <a:blip r:embed="rId5" cstate="print"/>
          <a:stretch>
            <a:fillRect/>
          </a:stretch>
        </p:blipFill>
        <p:spPr bwMode="gray">
          <a:xfrm>
            <a:off x="3766670" y="4273439"/>
            <a:ext cx="335297" cy="274335"/>
          </a:xfrm>
          <a:prstGeom prst="rect">
            <a:avLst/>
          </a:prstGeom>
        </p:spPr>
      </p:pic>
      <p:pic>
        <p:nvPicPr>
          <p:cNvPr id="116" name="图片 87" descr="汇聚交换机.png"/>
          <p:cNvPicPr>
            <a:picLocks noChangeAspect="1"/>
          </p:cNvPicPr>
          <p:nvPr/>
        </p:nvPicPr>
        <p:blipFill>
          <a:blip r:embed="rId5" cstate="print"/>
          <a:stretch>
            <a:fillRect/>
          </a:stretch>
        </p:blipFill>
        <p:spPr bwMode="gray">
          <a:xfrm>
            <a:off x="4587406" y="4273439"/>
            <a:ext cx="335297" cy="274335"/>
          </a:xfrm>
          <a:prstGeom prst="rect">
            <a:avLst/>
          </a:prstGeom>
        </p:spPr>
      </p:pic>
      <p:cxnSp>
        <p:nvCxnSpPr>
          <p:cNvPr id="117" name="Straight Connector 29"/>
          <p:cNvCxnSpPr>
            <a:stCxn id="115" idx="3"/>
            <a:endCxn id="116" idx="1"/>
          </p:cNvCxnSpPr>
          <p:nvPr/>
        </p:nvCxnSpPr>
        <p:spPr bwMode="gray">
          <a:xfrm>
            <a:off x="4101967" y="4410607"/>
            <a:ext cx="485439" cy="0"/>
          </a:xfrm>
          <a:prstGeom prst="line">
            <a:avLst/>
          </a:prstGeom>
          <a:ln w="190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8" name="Straight Connector 30"/>
          <p:cNvCxnSpPr>
            <a:stCxn id="112" idx="0"/>
            <a:endCxn id="109" idx="2"/>
          </p:cNvCxnSpPr>
          <p:nvPr/>
        </p:nvCxnSpPr>
        <p:spPr bwMode="gray">
          <a:xfrm flipV="1">
            <a:off x="1920800" y="3645013"/>
            <a:ext cx="1005280"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33"/>
          <p:cNvCxnSpPr>
            <a:stCxn id="113" idx="0"/>
            <a:endCxn id="110" idx="2"/>
          </p:cNvCxnSpPr>
          <p:nvPr/>
        </p:nvCxnSpPr>
        <p:spPr bwMode="gray">
          <a:xfrm flipV="1">
            <a:off x="2740549" y="3645013"/>
            <a:ext cx="1007253"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36"/>
          <p:cNvCxnSpPr>
            <a:stCxn id="115" idx="0"/>
            <a:endCxn id="109" idx="2"/>
          </p:cNvCxnSpPr>
          <p:nvPr/>
        </p:nvCxnSpPr>
        <p:spPr bwMode="gray">
          <a:xfrm flipH="1" flipV="1">
            <a:off x="2926080" y="3645013"/>
            <a:ext cx="1008239"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39"/>
          <p:cNvCxnSpPr>
            <a:stCxn id="116" idx="0"/>
            <a:endCxn id="110" idx="2"/>
          </p:cNvCxnSpPr>
          <p:nvPr/>
        </p:nvCxnSpPr>
        <p:spPr bwMode="gray">
          <a:xfrm flipH="1" flipV="1">
            <a:off x="3747802" y="3645013"/>
            <a:ext cx="1007253" cy="6284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2" name="Oval 42"/>
          <p:cNvSpPr/>
          <p:nvPr/>
        </p:nvSpPr>
        <p:spPr bwMode="gray">
          <a:xfrm rot="3077028">
            <a:off x="2534108" y="3923752"/>
            <a:ext cx="580554" cy="91395"/>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23" name="图片 106" descr="堆叠交换机蓝.png"/>
          <p:cNvPicPr>
            <a:picLocks noChangeAspect="1"/>
          </p:cNvPicPr>
          <p:nvPr/>
        </p:nvPicPr>
        <p:blipFill>
          <a:blip r:embed="rId6" cstate="print"/>
          <a:stretch>
            <a:fillRect/>
          </a:stretch>
        </p:blipFill>
        <p:spPr bwMode="gray">
          <a:xfrm>
            <a:off x="1752254" y="5154032"/>
            <a:ext cx="337091" cy="275802"/>
          </a:xfrm>
          <a:prstGeom prst="rect">
            <a:avLst/>
          </a:prstGeom>
        </p:spPr>
      </p:pic>
      <p:pic>
        <p:nvPicPr>
          <p:cNvPr id="124" name="图片 106" descr="堆叠交换机蓝.png"/>
          <p:cNvPicPr>
            <a:picLocks noChangeAspect="1"/>
          </p:cNvPicPr>
          <p:nvPr/>
        </p:nvPicPr>
        <p:blipFill>
          <a:blip r:embed="rId6" cstate="print"/>
          <a:stretch>
            <a:fillRect/>
          </a:stretch>
        </p:blipFill>
        <p:spPr bwMode="gray">
          <a:xfrm>
            <a:off x="2572003" y="5154032"/>
            <a:ext cx="337091" cy="275802"/>
          </a:xfrm>
          <a:prstGeom prst="rect">
            <a:avLst/>
          </a:prstGeom>
        </p:spPr>
      </p:pic>
      <p:cxnSp>
        <p:nvCxnSpPr>
          <p:cNvPr id="125" name="Straight Connector 34"/>
          <p:cNvCxnSpPr>
            <a:stCxn id="123" idx="0"/>
            <a:endCxn id="112" idx="2"/>
          </p:cNvCxnSpPr>
          <p:nvPr/>
        </p:nvCxnSpPr>
        <p:spPr bwMode="gray">
          <a:xfrm flipV="1">
            <a:off x="1920800"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35"/>
          <p:cNvCxnSpPr>
            <a:stCxn id="123" idx="0"/>
            <a:endCxn id="113" idx="2"/>
          </p:cNvCxnSpPr>
          <p:nvPr/>
        </p:nvCxnSpPr>
        <p:spPr bwMode="gray">
          <a:xfrm flipV="1">
            <a:off x="1920800" y="4547774"/>
            <a:ext cx="819749"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37"/>
          <p:cNvCxnSpPr>
            <a:stCxn id="124" idx="0"/>
            <a:endCxn id="112" idx="2"/>
          </p:cNvCxnSpPr>
          <p:nvPr/>
        </p:nvCxnSpPr>
        <p:spPr bwMode="gray">
          <a:xfrm flipH="1" flipV="1">
            <a:off x="1920800" y="4547774"/>
            <a:ext cx="819749"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38"/>
          <p:cNvCxnSpPr>
            <a:stCxn id="124" idx="0"/>
            <a:endCxn id="113" idx="2"/>
          </p:cNvCxnSpPr>
          <p:nvPr/>
        </p:nvCxnSpPr>
        <p:spPr bwMode="gray">
          <a:xfrm flipV="1">
            <a:off x="2740549"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9" name="Group 40"/>
          <p:cNvGrpSpPr/>
          <p:nvPr/>
        </p:nvGrpSpPr>
        <p:grpSpPr bwMode="gray">
          <a:xfrm>
            <a:off x="2199691" y="5260135"/>
            <a:ext cx="261965" cy="61979"/>
            <a:chOff x="559282" y="6488261"/>
            <a:chExt cx="261965" cy="61979"/>
          </a:xfrm>
          <a:solidFill>
            <a:schemeClr val="bg1">
              <a:lumMod val="50000"/>
            </a:schemeClr>
          </a:solidFill>
        </p:grpSpPr>
        <p:sp>
          <p:nvSpPr>
            <p:cNvPr id="130" name="Oval 41"/>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1" name="Oval 44"/>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2" name="Oval 45"/>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pic>
        <p:nvPicPr>
          <p:cNvPr id="133" name="图片 106" descr="堆叠交换机蓝.png"/>
          <p:cNvPicPr>
            <a:picLocks noChangeAspect="1"/>
          </p:cNvPicPr>
          <p:nvPr/>
        </p:nvPicPr>
        <p:blipFill>
          <a:blip r:embed="rId6" cstate="print"/>
          <a:stretch>
            <a:fillRect/>
          </a:stretch>
        </p:blipFill>
        <p:spPr bwMode="gray">
          <a:xfrm>
            <a:off x="3765773" y="5154032"/>
            <a:ext cx="337091" cy="275802"/>
          </a:xfrm>
          <a:prstGeom prst="rect">
            <a:avLst/>
          </a:prstGeom>
        </p:spPr>
      </p:pic>
      <p:pic>
        <p:nvPicPr>
          <p:cNvPr id="134" name="图片 106" descr="堆叠交换机蓝.png"/>
          <p:cNvPicPr>
            <a:picLocks noChangeAspect="1"/>
          </p:cNvPicPr>
          <p:nvPr/>
        </p:nvPicPr>
        <p:blipFill>
          <a:blip r:embed="rId6" cstate="print"/>
          <a:stretch>
            <a:fillRect/>
          </a:stretch>
        </p:blipFill>
        <p:spPr bwMode="gray">
          <a:xfrm>
            <a:off x="4586509" y="5154032"/>
            <a:ext cx="337091" cy="275802"/>
          </a:xfrm>
          <a:prstGeom prst="rect">
            <a:avLst/>
          </a:prstGeom>
        </p:spPr>
      </p:pic>
      <p:grpSp>
        <p:nvGrpSpPr>
          <p:cNvPr id="135" name="Group 54"/>
          <p:cNvGrpSpPr/>
          <p:nvPr/>
        </p:nvGrpSpPr>
        <p:grpSpPr bwMode="gray">
          <a:xfrm>
            <a:off x="4214197" y="5260135"/>
            <a:ext cx="261965" cy="61979"/>
            <a:chOff x="559282" y="6488261"/>
            <a:chExt cx="261965" cy="61979"/>
          </a:xfrm>
          <a:solidFill>
            <a:schemeClr val="bg1">
              <a:lumMod val="50000"/>
            </a:schemeClr>
          </a:solidFill>
        </p:grpSpPr>
        <p:sp>
          <p:nvSpPr>
            <p:cNvPr id="136" name="Oval 55"/>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7" name="Oval 56"/>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8" name="Oval 57"/>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cxnSp>
        <p:nvCxnSpPr>
          <p:cNvPr id="139" name="Straight Connector 58"/>
          <p:cNvCxnSpPr>
            <a:stCxn id="133" idx="0"/>
            <a:endCxn id="115" idx="2"/>
          </p:cNvCxnSpPr>
          <p:nvPr/>
        </p:nvCxnSpPr>
        <p:spPr bwMode="gray">
          <a:xfrm flipV="1">
            <a:off x="3934319"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61"/>
          <p:cNvCxnSpPr>
            <a:stCxn id="134" idx="0"/>
            <a:endCxn id="116" idx="2"/>
          </p:cNvCxnSpPr>
          <p:nvPr/>
        </p:nvCxnSpPr>
        <p:spPr bwMode="gray">
          <a:xfrm flipV="1">
            <a:off x="4755055" y="4547774"/>
            <a:ext cx="0"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64"/>
          <p:cNvCxnSpPr>
            <a:stCxn id="133" idx="0"/>
            <a:endCxn id="116" idx="2"/>
          </p:cNvCxnSpPr>
          <p:nvPr/>
        </p:nvCxnSpPr>
        <p:spPr bwMode="gray">
          <a:xfrm flipV="1">
            <a:off x="3934319" y="4547774"/>
            <a:ext cx="820736"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67"/>
          <p:cNvCxnSpPr>
            <a:stCxn id="134" idx="0"/>
            <a:endCxn id="115" idx="2"/>
          </p:cNvCxnSpPr>
          <p:nvPr/>
        </p:nvCxnSpPr>
        <p:spPr bwMode="gray">
          <a:xfrm flipH="1" flipV="1">
            <a:off x="3934319" y="4547774"/>
            <a:ext cx="820736" cy="60625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70"/>
          <p:cNvCxnSpPr>
            <a:stCxn id="107" idx="0"/>
            <a:endCxn id="124" idx="2"/>
          </p:cNvCxnSpPr>
          <p:nvPr/>
        </p:nvCxnSpPr>
        <p:spPr bwMode="gray">
          <a:xfrm flipV="1">
            <a:off x="2739562" y="5429834"/>
            <a:ext cx="987" cy="23209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145" name="Picture 2" descr="G:\做的项目\公共\扁平图标切换\更新2015_01_21\oss扁平图标库2015_01_21更新-04.png"/>
          <p:cNvPicPr>
            <a:picLocks noChangeAspect="1" noChangeArrowheads="1"/>
          </p:cNvPicPr>
          <p:nvPr/>
        </p:nvPicPr>
        <p:blipFill>
          <a:blip r:embed="rId7" cstate="print"/>
          <a:stretch>
            <a:fillRect/>
          </a:stretch>
        </p:blipFill>
        <p:spPr bwMode="gray">
          <a:xfrm>
            <a:off x="2755430" y="2095441"/>
            <a:ext cx="337091" cy="275801"/>
          </a:xfrm>
          <a:prstGeom prst="rect">
            <a:avLst/>
          </a:prstGeom>
          <a:noFill/>
        </p:spPr>
      </p:pic>
      <p:pic>
        <p:nvPicPr>
          <p:cNvPr id="146" name="Picture 2" descr="G:\做的项目\公共\扁平图标切换\更新2015_01_21\oss扁平图标库2015_01_21更新-04.png"/>
          <p:cNvPicPr>
            <a:picLocks noChangeAspect="1" noChangeArrowheads="1"/>
          </p:cNvPicPr>
          <p:nvPr/>
        </p:nvPicPr>
        <p:blipFill>
          <a:blip r:embed="rId7" cstate="print"/>
          <a:stretch>
            <a:fillRect/>
          </a:stretch>
        </p:blipFill>
        <p:spPr bwMode="gray">
          <a:xfrm>
            <a:off x="3579256" y="2095441"/>
            <a:ext cx="337091" cy="275801"/>
          </a:xfrm>
          <a:prstGeom prst="rect">
            <a:avLst/>
          </a:prstGeom>
          <a:noFill/>
        </p:spPr>
      </p:pic>
      <p:cxnSp>
        <p:nvCxnSpPr>
          <p:cNvPr id="147" name="Straight Connector 98"/>
          <p:cNvCxnSpPr>
            <a:stCxn id="146" idx="2"/>
            <a:endCxn id="110" idx="0"/>
          </p:cNvCxnSpPr>
          <p:nvPr/>
        </p:nvCxnSpPr>
        <p:spPr bwMode="gray">
          <a:xfrm>
            <a:off x="3747802" y="2371242"/>
            <a:ext cx="0" cy="9994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01"/>
          <p:cNvCxnSpPr>
            <a:stCxn id="145" idx="2"/>
            <a:endCxn id="109" idx="0"/>
          </p:cNvCxnSpPr>
          <p:nvPr/>
        </p:nvCxnSpPr>
        <p:spPr bwMode="gray">
          <a:xfrm>
            <a:off x="2923976" y="2371242"/>
            <a:ext cx="2104" cy="9994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04"/>
          <p:cNvCxnSpPr>
            <a:stCxn id="145" idx="3"/>
            <a:endCxn id="146" idx="1"/>
          </p:cNvCxnSpPr>
          <p:nvPr/>
        </p:nvCxnSpPr>
        <p:spPr bwMode="gray">
          <a:xfrm>
            <a:off x="3092521" y="2233342"/>
            <a:ext cx="48673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Oval 59"/>
          <p:cNvSpPr/>
          <p:nvPr/>
        </p:nvSpPr>
        <p:spPr bwMode="gray">
          <a:xfrm rot="1782887">
            <a:off x="1843616" y="4949491"/>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1" name="Oval 62"/>
          <p:cNvSpPr/>
          <p:nvPr/>
        </p:nvSpPr>
        <p:spPr bwMode="gray">
          <a:xfrm rot="19401600">
            <a:off x="2501517" y="4962242"/>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2" name="Oval 63"/>
          <p:cNvSpPr/>
          <p:nvPr/>
        </p:nvSpPr>
        <p:spPr bwMode="gray">
          <a:xfrm rot="1782887">
            <a:off x="3845030" y="4981370"/>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3" name="Oval 65"/>
          <p:cNvSpPr/>
          <p:nvPr/>
        </p:nvSpPr>
        <p:spPr bwMode="gray">
          <a:xfrm rot="19401600">
            <a:off x="4539854" y="4956558"/>
            <a:ext cx="311619" cy="90813"/>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4" name="TextBox 85"/>
          <p:cNvSpPr txBox="1"/>
          <p:nvPr/>
        </p:nvSpPr>
        <p:spPr bwMode="gray">
          <a:xfrm>
            <a:off x="443195" y="2616686"/>
            <a:ext cx="100860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Egress zone</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5" name="TextBox 86"/>
          <p:cNvSpPr txBox="1"/>
          <p:nvPr/>
        </p:nvSpPr>
        <p:spPr bwMode="gray">
          <a:xfrm>
            <a:off x="443195" y="3816640"/>
            <a:ext cx="89639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Core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6" name="TextBox 88"/>
          <p:cNvSpPr txBox="1"/>
          <p:nvPr/>
        </p:nvSpPr>
        <p:spPr bwMode="gray">
          <a:xfrm>
            <a:off x="443195" y="4456296"/>
            <a:ext cx="1436612"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Aggregation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7" name="TextBox 89"/>
          <p:cNvSpPr txBox="1"/>
          <p:nvPr/>
        </p:nvSpPr>
        <p:spPr bwMode="gray">
          <a:xfrm>
            <a:off x="443195" y="5043750"/>
            <a:ext cx="1029449" cy="276999"/>
          </a:xfrm>
          <a:prstGeom prst="rect">
            <a:avLst/>
          </a:prstGeom>
          <a:noFill/>
        </p:spPr>
        <p:txBody>
          <a:bodyPr wrap="none" rtlCol="0">
            <a:spAutoFit/>
          </a:bodyPr>
          <a:lstStyle/>
          <a:p>
            <a:pPr fontAlgn="ctr"/>
            <a:r>
              <a:rPr lang="en-US" sz="1200" dirty="0">
                <a:latin typeface="Huawei Sans" panose="020C0503030203020204" pitchFamily="34" charset="0"/>
                <a:cs typeface="Huawei Sans" panose="020C0503030203020204" pitchFamily="34" charset="0"/>
              </a:rPr>
              <a:t>Access layer</a:t>
            </a:r>
            <a:endParaRPr lang="en-US" altLang="zh-CN" sz="12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8" name="Oval 92"/>
          <p:cNvSpPr/>
          <p:nvPr/>
        </p:nvSpPr>
        <p:spPr bwMode="gray">
          <a:xfrm rot="18651691">
            <a:off x="3578416" y="3941240"/>
            <a:ext cx="580554" cy="91395"/>
          </a:xfrm>
          <a:prstGeom prst="ellips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59" name="Group 17"/>
          <p:cNvGrpSpPr/>
          <p:nvPr/>
        </p:nvGrpSpPr>
        <p:grpSpPr bwMode="gray">
          <a:xfrm>
            <a:off x="2590339" y="1609442"/>
            <a:ext cx="688010" cy="364525"/>
            <a:chOff x="8050359" y="4961247"/>
            <a:chExt cx="688010" cy="364525"/>
          </a:xfrm>
        </p:grpSpPr>
        <p:grpSp>
          <p:nvGrpSpPr>
            <p:cNvPr id="160" name="组合 35"/>
            <p:cNvGrpSpPr/>
            <p:nvPr/>
          </p:nvGrpSpPr>
          <p:grpSpPr bwMode="gray">
            <a:xfrm>
              <a:off x="8077829" y="4961247"/>
              <a:ext cx="633070" cy="358898"/>
              <a:chOff x="3269076" y="1744970"/>
              <a:chExt cx="1860118" cy="1054529"/>
            </a:xfrm>
            <a:solidFill>
              <a:schemeClr val="bg1">
                <a:lumMod val="75000"/>
              </a:schemeClr>
            </a:solidFill>
          </p:grpSpPr>
          <p:sp>
            <p:nvSpPr>
              <p:cNvPr id="162"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3"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4"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5"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6"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7"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61" name="TextBox 114"/>
            <p:cNvSpPr txBox="1"/>
            <p:nvPr/>
          </p:nvSpPr>
          <p:spPr bwMode="gray">
            <a:xfrm>
              <a:off x="8050359" y="5079551"/>
              <a:ext cx="688010" cy="246221"/>
            </a:xfrm>
            <a:prstGeom prst="rect">
              <a:avLst/>
            </a:prstGeom>
            <a:noFill/>
          </p:spPr>
          <p:txBody>
            <a:bodyPr wrap="none" rtlCol="0">
              <a:spAutoFit/>
            </a:bodyPr>
            <a:lstStyle/>
            <a:p>
              <a:pPr algn="ctr" fontAlgn="ctr"/>
              <a:r>
                <a:rPr lang="en-US" sz="1000" b="1" dirty="0">
                  <a:latin typeface="Huawei Sans" panose="020C0503030203020204" pitchFamily="34" charset="0"/>
                  <a:cs typeface="Huawei Sans" panose="020C0503030203020204" pitchFamily="34" charset="0"/>
                </a:rPr>
                <a:t>Internet</a:t>
              </a:r>
              <a:endParaRPr lang="en-US" altLang="zh-CN" sz="10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grpSp>
        <p:nvGrpSpPr>
          <p:cNvPr id="168" name="Group 115"/>
          <p:cNvGrpSpPr/>
          <p:nvPr/>
        </p:nvGrpSpPr>
        <p:grpSpPr bwMode="gray">
          <a:xfrm>
            <a:off x="3431266" y="1609442"/>
            <a:ext cx="633070" cy="364525"/>
            <a:chOff x="8077829" y="4961247"/>
            <a:chExt cx="633070" cy="364525"/>
          </a:xfrm>
        </p:grpSpPr>
        <p:grpSp>
          <p:nvGrpSpPr>
            <p:cNvPr id="169" name="组合 35"/>
            <p:cNvGrpSpPr/>
            <p:nvPr/>
          </p:nvGrpSpPr>
          <p:grpSpPr bwMode="gray">
            <a:xfrm>
              <a:off x="8077829" y="4961247"/>
              <a:ext cx="633070" cy="358898"/>
              <a:chOff x="3269076" y="1744970"/>
              <a:chExt cx="1860118" cy="1054529"/>
            </a:xfrm>
            <a:solidFill>
              <a:schemeClr val="bg1">
                <a:lumMod val="75000"/>
              </a:schemeClr>
            </a:solidFill>
          </p:grpSpPr>
          <p:sp>
            <p:nvSpPr>
              <p:cNvPr id="171"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72"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73"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74"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75"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76"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70" name="TextBox 117"/>
            <p:cNvSpPr txBox="1"/>
            <p:nvPr/>
          </p:nvSpPr>
          <p:spPr bwMode="gray">
            <a:xfrm>
              <a:off x="8140931" y="5079551"/>
              <a:ext cx="506870" cy="246221"/>
            </a:xfrm>
            <a:prstGeom prst="rect">
              <a:avLst/>
            </a:prstGeom>
            <a:noFill/>
          </p:spPr>
          <p:txBody>
            <a:bodyPr wrap="none" rtlCol="0">
              <a:spAutoFit/>
            </a:bodyPr>
            <a:lstStyle/>
            <a:p>
              <a:pPr algn="ctr" fontAlgn="ctr"/>
              <a:r>
                <a:rPr lang="en-US" sz="1000" b="1" dirty="0">
                  <a:latin typeface="Huawei Sans" panose="020C0503030203020204" pitchFamily="34" charset="0"/>
                  <a:cs typeface="Huawei Sans" panose="020C0503030203020204" pitchFamily="34" charset="0"/>
                </a:rPr>
                <a:t>WAN</a:t>
              </a:r>
              <a:endParaRPr lang="en-US" altLang="zh-CN" sz="10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pic>
        <p:nvPicPr>
          <p:cNvPr id="177" name="图片 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bwMode="gray">
          <a:xfrm>
            <a:off x="2744961" y="2518793"/>
            <a:ext cx="337091" cy="275801"/>
          </a:xfrm>
          <a:prstGeom prst="rect">
            <a:avLst/>
          </a:prstGeom>
        </p:spPr>
      </p:pic>
      <p:pic>
        <p:nvPicPr>
          <p:cNvPr id="178" name="图片 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bwMode="gray">
          <a:xfrm>
            <a:off x="3579256" y="2518793"/>
            <a:ext cx="337091" cy="275801"/>
          </a:xfrm>
          <a:prstGeom prst="rect">
            <a:avLst/>
          </a:prstGeom>
        </p:spPr>
      </p:pic>
      <p:cxnSp>
        <p:nvCxnSpPr>
          <p:cNvPr id="179" name="Straight Connector 127"/>
          <p:cNvCxnSpPr>
            <a:stCxn id="177" idx="3"/>
            <a:endCxn id="178" idx="1"/>
          </p:cNvCxnSpPr>
          <p:nvPr/>
        </p:nvCxnSpPr>
        <p:spPr bwMode="gray">
          <a:xfrm>
            <a:off x="3082052" y="2656694"/>
            <a:ext cx="497204" cy="0"/>
          </a:xfrm>
          <a:prstGeom prst="line">
            <a:avLst/>
          </a:prstGeom>
          <a:ln w="19050">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183" name="圆角矩形 182"/>
          <p:cNvSpPr/>
          <p:nvPr/>
        </p:nvSpPr>
        <p:spPr bwMode="gray">
          <a:xfrm>
            <a:off x="4436398" y="2316361"/>
            <a:ext cx="1646740" cy="962229"/>
          </a:xfrm>
          <a:prstGeom prst="roundRect">
            <a:avLst>
              <a:gd name="adj" fmla="val 2563"/>
            </a:avLst>
          </a:prstGeom>
          <a:solidFill>
            <a:schemeClr val="bg1">
              <a:lumMod val="95000"/>
            </a:schemeClr>
          </a:solid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4" name="TextBox 20"/>
          <p:cNvSpPr txBox="1"/>
          <p:nvPr/>
        </p:nvSpPr>
        <p:spPr bwMode="gray">
          <a:xfrm>
            <a:off x="5153848" y="3279853"/>
            <a:ext cx="1117614" cy="246221"/>
          </a:xfrm>
          <a:prstGeom prst="rect">
            <a:avLst/>
          </a:prstGeom>
          <a:noFill/>
        </p:spPr>
        <p:txBody>
          <a:bodyPr wrap="none" rtlCol="0">
            <a:spAutoFit/>
          </a:bodyPr>
          <a:lstStyle/>
          <a:p>
            <a:pPr fontAlgn="ctr"/>
            <a:r>
              <a:rPr lang="en-US" sz="1000" dirty="0">
                <a:latin typeface="Huawei Sans" panose="020C0503030203020204" pitchFamily="34" charset="0"/>
                <a:cs typeface="Huawei Sans" panose="020C0503030203020204" pitchFamily="34" charset="0"/>
              </a:rPr>
              <a:t>NMS O&amp;M area</a:t>
            </a:r>
            <a:endParaRPr lang="en-US" altLang="zh-CN" sz="10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cxnSp>
        <p:nvCxnSpPr>
          <p:cNvPr id="185" name="Straight Connector 79"/>
          <p:cNvCxnSpPr/>
          <p:nvPr/>
        </p:nvCxnSpPr>
        <p:spPr bwMode="gray">
          <a:xfrm flipH="1">
            <a:off x="2156404" y="3085308"/>
            <a:ext cx="119014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79"/>
          <p:cNvCxnSpPr/>
          <p:nvPr/>
        </p:nvCxnSpPr>
        <p:spPr bwMode="gray">
          <a:xfrm flipH="1">
            <a:off x="2156404" y="3144679"/>
            <a:ext cx="43051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7" name="Freeform 159"/>
          <p:cNvSpPr/>
          <p:nvPr/>
        </p:nvSpPr>
        <p:spPr bwMode="gray">
          <a:xfrm flipH="1">
            <a:off x="1509786" y="2792345"/>
            <a:ext cx="909482" cy="47541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95000"/>
            </a:schemeClr>
          </a:solid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none" tIns="180000" rtlCol="0" anchor="ctr">
            <a:noAutofit/>
          </a:bodyPr>
          <a:lstStyle/>
          <a:p>
            <a:pPr algn="ctr" fontAlgn="ctr"/>
            <a:r>
              <a:rPr lang="en-US" sz="1200" b="1" dirty="0">
                <a:solidFill>
                  <a:schemeClr val="bg1">
                    <a:lumMod val="50000"/>
                  </a:schemeClr>
                </a:solidFill>
                <a:latin typeface="Huawei Sans" panose="020C0503030203020204" pitchFamily="34" charset="0"/>
                <a:cs typeface="Huawei Sans" panose="020C0503030203020204" pitchFamily="34" charset="0"/>
              </a:rPr>
              <a:t>DC</a:t>
            </a:r>
            <a:endParaRPr lang="en-US" sz="1200" b="1" dirty="0">
              <a:solidFill>
                <a:schemeClr val="bg1">
                  <a:lumMod val="50000"/>
                </a:schemeClr>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cxnSp>
        <p:nvCxnSpPr>
          <p:cNvPr id="188" name="Straight Connector 79"/>
          <p:cNvCxnSpPr/>
          <p:nvPr/>
        </p:nvCxnSpPr>
        <p:spPr bwMode="gray">
          <a:xfrm flipH="1">
            <a:off x="3250879" y="3144679"/>
            <a:ext cx="11855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1" name="TextBox 86"/>
          <p:cNvSpPr txBox="1"/>
          <p:nvPr/>
        </p:nvSpPr>
        <p:spPr bwMode="gray">
          <a:xfrm>
            <a:off x="1300457" y="3367685"/>
            <a:ext cx="1441420" cy="276999"/>
          </a:xfrm>
          <a:prstGeom prst="rect">
            <a:avLst/>
          </a:prstGeom>
          <a:noFill/>
        </p:spPr>
        <p:txBody>
          <a:bodyPr wrap="none" rtlCol="0">
            <a:spAutoFit/>
          </a:bodyPr>
          <a:lstStyle/>
          <a:p>
            <a:pPr fontAlgn="ctr"/>
            <a:r>
              <a:rPr lang="en-US" sz="1200" b="1" dirty="0">
                <a:solidFill>
                  <a:srgbClr val="EC7061"/>
                </a:solidFill>
                <a:latin typeface="Huawei Sans" panose="020C0503030203020204" pitchFamily="34" charset="0"/>
                <a:cs typeface="Huawei Sans" panose="020C0503030203020204" pitchFamily="34" charset="0"/>
              </a:rPr>
              <a:t>Native WLAN AC</a:t>
            </a:r>
            <a:endParaRPr lang="en-US" altLang="zh-CN" sz="1200" b="1" dirty="0">
              <a:solidFill>
                <a:srgbClr val="EC706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92" name="圆角矩形 75"/>
          <p:cNvSpPr/>
          <p:nvPr/>
        </p:nvSpPr>
        <p:spPr bwMode="gray">
          <a:xfrm>
            <a:off x="6272912" y="1583289"/>
            <a:ext cx="5356165" cy="395245"/>
          </a:xfrm>
          <a:prstGeom prst="roundRect">
            <a:avLst>
              <a:gd name="adj" fmla="val 1060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Solution Description</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3" name="圆角矩形 75"/>
          <p:cNvSpPr/>
          <p:nvPr/>
        </p:nvSpPr>
        <p:spPr bwMode="gray">
          <a:xfrm>
            <a:off x="6272912" y="2037804"/>
            <a:ext cx="5356165" cy="4281715"/>
          </a:xfrm>
          <a:prstGeom prst="roundRect">
            <a:avLst>
              <a:gd name="adj" fmla="val 874"/>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lstStyle/>
          <a:p>
            <a:pPr marL="342900" indent="-342900" fontAlgn="ctr">
              <a:lnSpc>
                <a:spcPts val="2400"/>
              </a:lnSpc>
              <a:spcAft>
                <a:spcPts val="600"/>
              </a:spcAft>
              <a:buFont typeface="+mj-lt"/>
              <a:buAutoNum type="arabicPeriod"/>
            </a:pPr>
            <a:r>
              <a:rPr lang="en-US" sz="1200" dirty="0">
                <a:solidFill>
                  <a:schemeClr val="tx1"/>
                </a:solidFill>
                <a:latin typeface="Huawei Sans" panose="020C0503030203020204" pitchFamily="34" charset="0"/>
                <a:cs typeface="Huawei Sans" panose="020C0503030203020204" pitchFamily="34" charset="0"/>
              </a:rPr>
              <a:t>To uniformly manage and configure wired and wireless access devices so as to minimize management costs, you are advised to use the native WLAN AC solution.</a:t>
            </a:r>
            <a:endParaRPr lang="en-US" altLang="zh-CN" sz="1200" dirty="0">
              <a:solidFill>
                <a:schemeClr val="tx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42900" indent="-342900" fontAlgn="ctr">
              <a:lnSpc>
                <a:spcPts val="2400"/>
              </a:lnSpc>
              <a:spcAft>
                <a:spcPts val="600"/>
              </a:spcAft>
              <a:buFont typeface="+mj-lt"/>
              <a:buAutoNum type="arabicPeriod"/>
            </a:pPr>
            <a:r>
              <a:rPr lang="en-US" sz="1200" dirty="0">
                <a:solidFill>
                  <a:schemeClr val="tx1"/>
                </a:solidFill>
                <a:latin typeface="Huawei Sans" panose="020C0503030203020204" pitchFamily="34" charset="0"/>
                <a:cs typeface="Huawei Sans" panose="020C0503030203020204" pitchFamily="34" charset="0"/>
              </a:rPr>
              <a:t>The Ethernet network processor (ENP) series native WLAN AC is the core of the native WLAN AC solution. In this solution, the W</a:t>
            </a:r>
            <a:r>
              <a:rPr lang="en-US" altLang="zh-CN" sz="1200" dirty="0">
                <a:solidFill>
                  <a:schemeClr val="tx1"/>
                </a:solidFill>
                <a:latin typeface="Huawei Sans" panose="020C0503030203020204" pitchFamily="34" charset="0"/>
                <a:cs typeface="Huawei Sans" panose="020C0503030203020204" pitchFamily="34" charset="0"/>
              </a:rPr>
              <a:t>LAN </a:t>
            </a:r>
            <a:r>
              <a:rPr lang="en-US" sz="1200" dirty="0">
                <a:solidFill>
                  <a:schemeClr val="tx1"/>
                </a:solidFill>
                <a:latin typeface="Huawei Sans" panose="020C0503030203020204" pitchFamily="34" charset="0"/>
                <a:cs typeface="Huawei Sans" panose="020C0503030203020204" pitchFamily="34" charset="0"/>
              </a:rPr>
              <a:t>AC function is integrated on switches. Special service cards are installed on the switches so that the switches can manage both wired and wireless access devices.</a:t>
            </a:r>
          </a:p>
          <a:p>
            <a:pPr marL="342900" indent="-342900" fontAlgn="ctr">
              <a:lnSpc>
                <a:spcPts val="2400"/>
              </a:lnSpc>
              <a:spcAft>
                <a:spcPts val="600"/>
              </a:spcAft>
              <a:buFont typeface="+mj-lt"/>
              <a:buAutoNum type="arabicPeriod"/>
            </a:pPr>
            <a:r>
              <a:rPr lang="en-US" sz="1200" dirty="0">
                <a:solidFill>
                  <a:schemeClr val="tx1"/>
                </a:solidFill>
                <a:latin typeface="Huawei Sans" panose="020C0503030203020204" pitchFamily="34" charset="0"/>
                <a:cs typeface="Huawei Sans" panose="020C0503030203020204" pitchFamily="34" charset="0"/>
              </a:rPr>
              <a:t>The native WLAN AC solution enables wired and wireless users to access the network simultaneously, implementing unified management of wired and wireless users. This solution uses reliability technologies (for example, stacking and Eth-Trunk) of switches to implement device-level and link-level redundancy backup.</a:t>
            </a:r>
          </a:p>
        </p:txBody>
      </p:sp>
      <p:sp>
        <p:nvSpPr>
          <p:cNvPr id="100" name="TextBox 86"/>
          <p:cNvSpPr txBox="1"/>
          <p:nvPr/>
        </p:nvSpPr>
        <p:spPr bwMode="gray">
          <a:xfrm>
            <a:off x="3870192" y="3377760"/>
            <a:ext cx="1441420" cy="276999"/>
          </a:xfrm>
          <a:prstGeom prst="rect">
            <a:avLst/>
          </a:prstGeom>
          <a:noFill/>
        </p:spPr>
        <p:txBody>
          <a:bodyPr wrap="none" rtlCol="0">
            <a:spAutoFit/>
          </a:bodyPr>
          <a:lstStyle/>
          <a:p>
            <a:pPr fontAlgn="ctr"/>
            <a:r>
              <a:rPr lang="en-US" sz="1200" b="1" dirty="0">
                <a:solidFill>
                  <a:srgbClr val="EC7061"/>
                </a:solidFill>
                <a:latin typeface="Huawei Sans" panose="020C0503030203020204" pitchFamily="34" charset="0"/>
                <a:cs typeface="Huawei Sans" panose="020C0503030203020204" pitchFamily="34" charset="0"/>
              </a:rPr>
              <a:t>Native WLAN AC</a:t>
            </a:r>
            <a:endParaRPr lang="en-US" altLang="zh-CN" sz="1200" b="1" dirty="0">
              <a:solidFill>
                <a:srgbClr val="EC706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08" name="图片 10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4586479" y="2683820"/>
            <a:ext cx="1346845" cy="248394"/>
          </a:xfrm>
          <a:prstGeom prst="rect">
            <a:avLst/>
          </a:prstGeom>
        </p:spPr>
      </p:pic>
    </p:spTree>
    <p:extLst>
      <p:ext uri="{BB962C8B-B14F-4D97-AF65-F5344CB8AC3E}">
        <p14:creationId xmlns:p14="http://schemas.microsoft.com/office/powerpoint/2010/main" val="26967700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圆角矩形 2"/>
          <p:cNvSpPr/>
          <p:nvPr/>
        </p:nvSpPr>
        <p:spPr bwMode="gray">
          <a:xfrm>
            <a:off x="4266235" y="3482268"/>
            <a:ext cx="3133632" cy="2899482"/>
          </a:xfrm>
          <a:prstGeom prst="roundRect">
            <a:avLst>
              <a:gd name="adj" fmla="val 2222"/>
            </a:avLst>
          </a:prstGeom>
          <a:solidFill>
            <a:schemeClr val="bg1">
              <a:lumMod val="95000"/>
            </a:schemeClr>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144000" tIns="36000" rIns="36000" bIns="36000" rtlCol="0" anchor="b" anchorCtr="1"/>
          <a:lstStyle/>
          <a:p>
            <a:pPr marL="85725" fontAlgn="ctr">
              <a:lnSpc>
                <a:spcPts val="3000"/>
              </a:lnSpc>
              <a:spcAft>
                <a:spcPts val="600"/>
              </a:spcAft>
            </a:pPr>
            <a:endParaRPr lang="en-US" altLang="zh-CN" sz="1000" b="1" spc="5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133" name="直接连接符 132"/>
          <p:cNvCxnSpPr/>
          <p:nvPr/>
        </p:nvCxnSpPr>
        <p:spPr bwMode="gray">
          <a:xfrm>
            <a:off x="5654970" y="3311224"/>
            <a:ext cx="0" cy="505484"/>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p:cNvCxnSpPr/>
          <p:nvPr/>
        </p:nvCxnSpPr>
        <p:spPr bwMode="gray">
          <a:xfrm flipH="1">
            <a:off x="1662667" y="2021631"/>
            <a:ext cx="3844053"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bwMode="gray">
          <a:xfrm flipH="1">
            <a:off x="5889686" y="4420026"/>
            <a:ext cx="57921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bwMode="gray"/>
        <p:txBody>
          <a:bodyPr anchor="ctr"/>
          <a:lstStyle/>
          <a:p>
            <a:pPr fontAlgn="ctr"/>
            <a:r>
              <a:rPr lang="en-US" sz="3500" dirty="0">
                <a:latin typeface="Huawei Sans" panose="020C0503030203020204" pitchFamily="34" charset="0"/>
              </a:rPr>
              <a:t>Typical WLAN Networking Scenario: Chain Shopping Mall/Supermarket</a:t>
            </a:r>
            <a:endParaRPr lang="en-US" altLang="zh-CN" sz="3500" dirty="0">
              <a:latin typeface="Huawei Sans" panose="020C0503030203020204" pitchFamily="34" charset="0"/>
              <a:sym typeface="Huawei Sans" panose="020C0503030203020204" pitchFamily="34" charset="0"/>
            </a:endParaRPr>
          </a:p>
        </p:txBody>
      </p:sp>
      <p:sp>
        <p:nvSpPr>
          <p:cNvPr id="4" name="圆角矩形 3"/>
          <p:cNvSpPr/>
          <p:nvPr/>
        </p:nvSpPr>
        <p:spPr bwMode="gray">
          <a:xfrm>
            <a:off x="2065141" y="3482268"/>
            <a:ext cx="2024262" cy="2899482"/>
          </a:xfrm>
          <a:prstGeom prst="roundRect">
            <a:avLst>
              <a:gd name="adj" fmla="val 2222"/>
            </a:avLst>
          </a:prstGeom>
          <a:solidFill>
            <a:schemeClr val="bg1">
              <a:lumMod val="95000"/>
            </a:schemeClr>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144000" tIns="36000" rIns="36000" bIns="36000" rtlCol="0" anchor="b" anchorCtr="1"/>
          <a:lstStyle/>
          <a:p>
            <a:pPr marL="85725" fontAlgn="ctr">
              <a:lnSpc>
                <a:spcPts val="3000"/>
              </a:lnSpc>
              <a:spcAft>
                <a:spcPts val="600"/>
              </a:spcAft>
            </a:pPr>
            <a:endParaRPr lang="en-US" altLang="zh-CN" sz="1000" b="1" spc="5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 name="圆角矩形 4"/>
          <p:cNvSpPr/>
          <p:nvPr/>
        </p:nvSpPr>
        <p:spPr bwMode="gray">
          <a:xfrm>
            <a:off x="534897" y="3482268"/>
            <a:ext cx="1370104" cy="2899482"/>
          </a:xfrm>
          <a:prstGeom prst="roundRect">
            <a:avLst>
              <a:gd name="adj" fmla="val 2222"/>
            </a:avLst>
          </a:prstGeom>
          <a:solidFill>
            <a:schemeClr val="bg1">
              <a:lumMod val="95000"/>
            </a:schemeClr>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eaVert" lIns="144000" tIns="36000" rIns="36000" bIns="36000" rtlCol="0" anchor="b" anchorCtr="1"/>
          <a:lstStyle/>
          <a:p>
            <a:pPr marL="85725" fontAlgn="ctr">
              <a:lnSpc>
                <a:spcPts val="3000"/>
              </a:lnSpc>
              <a:spcAft>
                <a:spcPts val="600"/>
              </a:spcAft>
            </a:pPr>
            <a:endParaRPr lang="en-US" altLang="zh-CN" sz="1000" b="1" spc="5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 name="组合 8"/>
          <p:cNvGrpSpPr/>
          <p:nvPr/>
        </p:nvGrpSpPr>
        <p:grpSpPr bwMode="gray">
          <a:xfrm>
            <a:off x="4947641" y="4464825"/>
            <a:ext cx="1657166" cy="455111"/>
            <a:chOff x="6600056" y="4353447"/>
            <a:chExt cx="1296144" cy="833967"/>
          </a:xfrm>
        </p:grpSpPr>
        <p:cxnSp>
          <p:nvCxnSpPr>
            <p:cNvPr id="10" name="直接连接符 9"/>
            <p:cNvCxnSpPr/>
            <p:nvPr/>
          </p:nvCxnSpPr>
          <p:spPr bwMode="gray">
            <a:xfrm flipH="1">
              <a:off x="6600056" y="4353447"/>
              <a:ext cx="648072" cy="833967"/>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bwMode="gray">
            <a:xfrm>
              <a:off x="7248128" y="4353447"/>
              <a:ext cx="648072" cy="833967"/>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pic>
        <p:nvPicPr>
          <p:cNvPr id="12" name="图片 11" descr="防火墙.png"/>
          <p:cNvPicPr>
            <a:picLocks noChangeAspect="1"/>
          </p:cNvPicPr>
          <p:nvPr/>
        </p:nvPicPr>
        <p:blipFill>
          <a:blip r:embed="rId3" cstate="print"/>
          <a:stretch>
            <a:fillRect/>
          </a:stretch>
        </p:blipFill>
        <p:spPr bwMode="gray">
          <a:xfrm>
            <a:off x="6307036" y="3719976"/>
            <a:ext cx="335297" cy="274335"/>
          </a:xfrm>
          <a:prstGeom prst="rect">
            <a:avLst/>
          </a:prstGeom>
        </p:spPr>
      </p:pic>
      <p:pic>
        <p:nvPicPr>
          <p:cNvPr id="13" name="图片 12" descr="故障链路.png"/>
          <p:cNvPicPr>
            <a:picLocks noChangeAspect="1"/>
          </p:cNvPicPr>
          <p:nvPr/>
        </p:nvPicPr>
        <p:blipFill>
          <a:blip r:embed="rId4" cstate="print"/>
          <a:stretch>
            <a:fillRect/>
          </a:stretch>
        </p:blipFill>
        <p:spPr bwMode="gray">
          <a:xfrm>
            <a:off x="5288960" y="5374433"/>
            <a:ext cx="405710" cy="302530"/>
          </a:xfrm>
          <a:prstGeom prst="rect">
            <a:avLst/>
          </a:prstGeom>
        </p:spPr>
      </p:pic>
      <p:pic>
        <p:nvPicPr>
          <p:cNvPr id="14" name="图片 13" descr="SAN网络-蓝.png"/>
          <p:cNvPicPr>
            <a:picLocks noChangeAspect="1"/>
          </p:cNvPicPr>
          <p:nvPr/>
        </p:nvPicPr>
        <p:blipFill>
          <a:blip r:embed="rId5" cstate="print"/>
          <a:stretch>
            <a:fillRect/>
          </a:stretch>
        </p:blipFill>
        <p:spPr bwMode="gray">
          <a:xfrm>
            <a:off x="5936134" y="5361043"/>
            <a:ext cx="201006" cy="329310"/>
          </a:xfrm>
          <a:prstGeom prst="rect">
            <a:avLst/>
          </a:prstGeom>
        </p:spPr>
      </p:pic>
      <p:pic>
        <p:nvPicPr>
          <p:cNvPr id="15" name="图片 14" descr="笔记本电脑.png"/>
          <p:cNvPicPr>
            <a:picLocks noChangeAspect="1"/>
          </p:cNvPicPr>
          <p:nvPr/>
        </p:nvPicPr>
        <p:blipFill>
          <a:blip r:embed="rId6" cstate="print"/>
          <a:stretch>
            <a:fillRect/>
          </a:stretch>
        </p:blipFill>
        <p:spPr bwMode="gray">
          <a:xfrm>
            <a:off x="4621263" y="5398576"/>
            <a:ext cx="405544" cy="254245"/>
          </a:xfrm>
          <a:prstGeom prst="rect">
            <a:avLst/>
          </a:prstGeom>
        </p:spPr>
      </p:pic>
      <p:cxnSp>
        <p:nvCxnSpPr>
          <p:cNvPr id="16" name="直接连接符 15"/>
          <p:cNvCxnSpPr/>
          <p:nvPr/>
        </p:nvCxnSpPr>
        <p:spPr bwMode="gray">
          <a:xfrm>
            <a:off x="5776224" y="3885839"/>
            <a:ext cx="0" cy="574615"/>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17" name="图片 1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5608576" y="3719671"/>
            <a:ext cx="335297" cy="274944"/>
          </a:xfrm>
          <a:prstGeom prst="rect">
            <a:avLst/>
          </a:prstGeom>
        </p:spPr>
      </p:pic>
      <p:pic>
        <p:nvPicPr>
          <p:cNvPr id="18" name="图片 17" descr="接入交换机.png"/>
          <p:cNvPicPr>
            <a:picLocks noChangeAspect="1"/>
          </p:cNvPicPr>
          <p:nvPr/>
        </p:nvPicPr>
        <p:blipFill>
          <a:blip r:embed="rId8" cstate="print"/>
          <a:stretch>
            <a:fillRect/>
          </a:stretch>
        </p:blipFill>
        <p:spPr bwMode="gray">
          <a:xfrm>
            <a:off x="5608576" y="4282859"/>
            <a:ext cx="335297" cy="274335"/>
          </a:xfrm>
          <a:prstGeom prst="rect">
            <a:avLst/>
          </a:prstGeom>
        </p:spPr>
      </p:pic>
      <p:sp>
        <p:nvSpPr>
          <p:cNvPr id="19" name="文本框 18"/>
          <p:cNvSpPr txBox="1"/>
          <p:nvPr/>
        </p:nvSpPr>
        <p:spPr bwMode="gray">
          <a:xfrm>
            <a:off x="5955944" y="3703255"/>
            <a:ext cx="306494" cy="246221"/>
          </a:xfrm>
          <a:prstGeom prst="rect">
            <a:avLst/>
          </a:prstGeom>
          <a:noFill/>
        </p:spPr>
        <p:txBody>
          <a:bodyPr wrap="none" rtlCol="0">
            <a:spAutoFit/>
          </a:bodyPr>
          <a:lstStyle/>
          <a:p>
            <a:pPr fontAlgn="ctr"/>
            <a:r>
              <a:rPr lang="en-US" sz="1000" dirty="0">
                <a:latin typeface="Huawei Sans" panose="020C0503030203020204" pitchFamily="34" charset="0"/>
              </a:rPr>
              <a:t>or</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0" name="图片 19" descr="SAN网络-蓝.png"/>
          <p:cNvPicPr>
            <a:picLocks noChangeAspect="1"/>
          </p:cNvPicPr>
          <p:nvPr/>
        </p:nvPicPr>
        <p:blipFill>
          <a:blip r:embed="rId5" cstate="print"/>
          <a:stretch>
            <a:fillRect/>
          </a:stretch>
        </p:blipFill>
        <p:spPr bwMode="gray">
          <a:xfrm>
            <a:off x="2832968" y="5361043"/>
            <a:ext cx="201006" cy="329310"/>
          </a:xfrm>
          <a:prstGeom prst="rect">
            <a:avLst/>
          </a:prstGeom>
        </p:spPr>
      </p:pic>
      <p:cxnSp>
        <p:nvCxnSpPr>
          <p:cNvPr id="21" name="直接连接符 20"/>
          <p:cNvCxnSpPr/>
          <p:nvPr/>
        </p:nvCxnSpPr>
        <p:spPr bwMode="gray">
          <a:xfrm>
            <a:off x="2764860" y="3311224"/>
            <a:ext cx="0" cy="1647214"/>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22" name="图片 2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2599929" y="3719671"/>
            <a:ext cx="335297" cy="274944"/>
          </a:xfrm>
          <a:prstGeom prst="rect">
            <a:avLst/>
          </a:prstGeom>
        </p:spPr>
      </p:pic>
      <p:pic>
        <p:nvPicPr>
          <p:cNvPr id="23" name="图片 22" descr="SAN网络-蓝.png"/>
          <p:cNvPicPr>
            <a:picLocks noChangeAspect="1"/>
          </p:cNvPicPr>
          <p:nvPr/>
        </p:nvPicPr>
        <p:blipFill>
          <a:blip r:embed="rId5" cstate="print"/>
          <a:stretch>
            <a:fillRect/>
          </a:stretch>
        </p:blipFill>
        <p:spPr bwMode="gray">
          <a:xfrm>
            <a:off x="755713" y="5336287"/>
            <a:ext cx="201006" cy="329310"/>
          </a:xfrm>
          <a:prstGeom prst="rect">
            <a:avLst/>
          </a:prstGeom>
        </p:spPr>
      </p:pic>
      <p:cxnSp>
        <p:nvCxnSpPr>
          <p:cNvPr id="24" name="直接连接符 23"/>
          <p:cNvCxnSpPr/>
          <p:nvPr/>
        </p:nvCxnSpPr>
        <p:spPr bwMode="gray">
          <a:xfrm>
            <a:off x="1219948" y="3311224"/>
            <a:ext cx="0" cy="114923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27" name="图片 26" descr="防火墙.png"/>
          <p:cNvPicPr>
            <a:picLocks noChangeAspect="1"/>
          </p:cNvPicPr>
          <p:nvPr/>
        </p:nvPicPr>
        <p:blipFill>
          <a:blip r:embed="rId3" cstate="print"/>
          <a:stretch>
            <a:fillRect/>
          </a:stretch>
        </p:blipFill>
        <p:spPr bwMode="gray">
          <a:xfrm>
            <a:off x="3222999" y="3719976"/>
            <a:ext cx="335297" cy="274335"/>
          </a:xfrm>
          <a:prstGeom prst="rect">
            <a:avLst/>
          </a:prstGeom>
        </p:spPr>
      </p:pic>
      <p:cxnSp>
        <p:nvCxnSpPr>
          <p:cNvPr id="37" name="直接连接符 36"/>
          <p:cNvCxnSpPr/>
          <p:nvPr/>
        </p:nvCxnSpPr>
        <p:spPr bwMode="gray">
          <a:xfrm flipH="1">
            <a:off x="1220174" y="3310553"/>
            <a:ext cx="4434796"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bwMode="gray">
          <a:xfrm>
            <a:off x="4174753" y="2235200"/>
            <a:ext cx="0" cy="1075353"/>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任意多边形 38"/>
          <p:cNvSpPr/>
          <p:nvPr/>
        </p:nvSpPr>
        <p:spPr bwMode="gray">
          <a:xfrm>
            <a:off x="3651014" y="1648718"/>
            <a:ext cx="1089872" cy="728722"/>
          </a:xfrm>
          <a:custGeom>
            <a:avLst/>
            <a:gdLst>
              <a:gd name="connsiteX0" fmla="*/ 556667 w 1304010"/>
              <a:gd name="connsiteY0" fmla="*/ 0 h 871899"/>
              <a:gd name="connsiteX1" fmla="*/ 725733 w 1304010"/>
              <a:gd name="connsiteY1" fmla="*/ 51642 h 871899"/>
              <a:gd name="connsiteX2" fmla="*/ 766358 w 1304010"/>
              <a:gd name="connsiteY2" fmla="*/ 85161 h 871899"/>
              <a:gd name="connsiteX3" fmla="*/ 782904 w 1304010"/>
              <a:gd name="connsiteY3" fmla="*/ 80025 h 871899"/>
              <a:gd name="connsiteX4" fmla="*/ 829585 w 1304010"/>
              <a:gd name="connsiteY4" fmla="*/ 75319 h 871899"/>
              <a:gd name="connsiteX5" fmla="*/ 1043011 w 1304010"/>
              <a:gd name="connsiteY5" fmla="*/ 216788 h 871899"/>
              <a:gd name="connsiteX6" fmla="*/ 1048069 w 1304010"/>
              <a:gd name="connsiteY6" fmla="*/ 241838 h 871899"/>
              <a:gd name="connsiteX7" fmla="*/ 1049965 w 1304010"/>
              <a:gd name="connsiteY7" fmla="*/ 242029 h 871899"/>
              <a:gd name="connsiteX8" fmla="*/ 1304010 w 1304010"/>
              <a:gd name="connsiteY8" fmla="*/ 553732 h 871899"/>
              <a:gd name="connsiteX9" fmla="*/ 1049965 w 1304010"/>
              <a:gd name="connsiteY9" fmla="*/ 865435 h 871899"/>
              <a:gd name="connsiteX10" fmla="*/ 994859 w 1304010"/>
              <a:gd name="connsiteY10" fmla="*/ 870990 h 871899"/>
              <a:gd name="connsiteX11" fmla="*/ 994859 w 1304010"/>
              <a:gd name="connsiteY11" fmla="*/ 871898 h 871899"/>
              <a:gd name="connsiteX12" fmla="*/ 985853 w 1304010"/>
              <a:gd name="connsiteY12" fmla="*/ 871898 h 871899"/>
              <a:gd name="connsiteX13" fmla="*/ 985843 w 1304010"/>
              <a:gd name="connsiteY13" fmla="*/ 871899 h 871899"/>
              <a:gd name="connsiteX14" fmla="*/ 985833 w 1304010"/>
              <a:gd name="connsiteY14" fmla="*/ 871898 h 871899"/>
              <a:gd name="connsiteX15" fmla="*/ 351518 w 1304010"/>
              <a:gd name="connsiteY15" fmla="*/ 871898 h 871899"/>
              <a:gd name="connsiteX16" fmla="*/ 347099 w 1304010"/>
              <a:gd name="connsiteY16" fmla="*/ 871898 h 871899"/>
              <a:gd name="connsiteX17" fmla="*/ 347099 w 1304010"/>
              <a:gd name="connsiteY17" fmla="*/ 871463 h 871899"/>
              <a:gd name="connsiteX18" fmla="*/ 280675 w 1304010"/>
              <a:gd name="connsiteY18" fmla="*/ 864925 h 871899"/>
              <a:gd name="connsiteX19" fmla="*/ 0 w 1304010"/>
              <a:gd name="connsiteY19" fmla="*/ 528693 h 871899"/>
              <a:gd name="connsiteX20" fmla="*/ 214691 w 1304010"/>
              <a:gd name="connsiteY20" fmla="*/ 212459 h 871899"/>
              <a:gd name="connsiteX21" fmla="*/ 275108 w 1304010"/>
              <a:gd name="connsiteY21" fmla="*/ 194148 h 871899"/>
              <a:gd name="connsiteX22" fmla="*/ 278046 w 1304010"/>
              <a:gd name="connsiteY22" fmla="*/ 184683 h 871899"/>
              <a:gd name="connsiteX23" fmla="*/ 556667 w 1304010"/>
              <a:gd name="connsiteY23" fmla="*/ 0 h 87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4010" h="871899">
                <a:moveTo>
                  <a:pt x="556667" y="0"/>
                </a:moveTo>
                <a:cubicBezTo>
                  <a:pt x="619293" y="0"/>
                  <a:pt x="677472" y="19038"/>
                  <a:pt x="725733" y="51642"/>
                </a:cubicBezTo>
                <a:lnTo>
                  <a:pt x="766358" y="85161"/>
                </a:lnTo>
                <a:lnTo>
                  <a:pt x="782904" y="80025"/>
                </a:lnTo>
                <a:cubicBezTo>
                  <a:pt x="797982" y="76940"/>
                  <a:pt x="813594" y="75319"/>
                  <a:pt x="829585" y="75319"/>
                </a:cubicBezTo>
                <a:cubicBezTo>
                  <a:pt x="925529" y="75319"/>
                  <a:pt x="1007848" y="133653"/>
                  <a:pt x="1043011" y="216788"/>
                </a:cubicBezTo>
                <a:lnTo>
                  <a:pt x="1048069" y="241838"/>
                </a:lnTo>
                <a:lnTo>
                  <a:pt x="1049965" y="242029"/>
                </a:lnTo>
                <a:cubicBezTo>
                  <a:pt x="1194948" y="271697"/>
                  <a:pt x="1304010" y="399978"/>
                  <a:pt x="1304010" y="553732"/>
                </a:cubicBezTo>
                <a:cubicBezTo>
                  <a:pt x="1304010" y="707486"/>
                  <a:pt x="1194948" y="835767"/>
                  <a:pt x="1049965" y="865435"/>
                </a:cubicBezTo>
                <a:lnTo>
                  <a:pt x="994859" y="870990"/>
                </a:lnTo>
                <a:lnTo>
                  <a:pt x="994859" y="871898"/>
                </a:lnTo>
                <a:lnTo>
                  <a:pt x="985853" y="871898"/>
                </a:lnTo>
                <a:lnTo>
                  <a:pt x="985843" y="871899"/>
                </a:lnTo>
                <a:lnTo>
                  <a:pt x="985833" y="871898"/>
                </a:lnTo>
                <a:lnTo>
                  <a:pt x="351518" y="871898"/>
                </a:lnTo>
                <a:lnTo>
                  <a:pt x="347099" y="871898"/>
                </a:lnTo>
                <a:lnTo>
                  <a:pt x="347099" y="871463"/>
                </a:lnTo>
                <a:lnTo>
                  <a:pt x="280675" y="864925"/>
                </a:lnTo>
                <a:cubicBezTo>
                  <a:pt x="120494" y="832923"/>
                  <a:pt x="0" y="694547"/>
                  <a:pt x="0" y="528693"/>
                </a:cubicBezTo>
                <a:cubicBezTo>
                  <a:pt x="0" y="386533"/>
                  <a:pt x="88526" y="264560"/>
                  <a:pt x="214691" y="212459"/>
                </a:cubicBezTo>
                <a:lnTo>
                  <a:pt x="275108" y="194148"/>
                </a:lnTo>
                <a:lnTo>
                  <a:pt x="278046" y="184683"/>
                </a:lnTo>
                <a:cubicBezTo>
                  <a:pt x="323950" y="76153"/>
                  <a:pt x="431416" y="0"/>
                  <a:pt x="556667"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sz="1400" b="1" dirty="0">
                <a:latin typeface="Huawei Sans" panose="020C0503030203020204" pitchFamily="34" charset="0"/>
              </a:rPr>
              <a:t>Internet</a:t>
            </a:r>
            <a:endPar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51" name="组合 50"/>
          <p:cNvGrpSpPr/>
          <p:nvPr/>
        </p:nvGrpSpPr>
        <p:grpSpPr bwMode="gray">
          <a:xfrm>
            <a:off x="5650402" y="4958438"/>
            <a:ext cx="276904" cy="75240"/>
            <a:chOff x="3074810" y="3664575"/>
            <a:chExt cx="276904" cy="75240"/>
          </a:xfrm>
        </p:grpSpPr>
        <p:sp>
          <p:nvSpPr>
            <p:cNvPr id="52" name="椭圆 51"/>
            <p:cNvSpPr>
              <a:spLocks noChangeAspect="1"/>
            </p:cNvSpPr>
            <p:nvPr/>
          </p:nvSpPr>
          <p:spPr bwMode="gray">
            <a:xfrm>
              <a:off x="3074810"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 name="椭圆 52"/>
            <p:cNvSpPr>
              <a:spLocks noChangeAspect="1"/>
            </p:cNvSpPr>
            <p:nvPr/>
          </p:nvSpPr>
          <p:spPr bwMode="gray">
            <a:xfrm>
              <a:off x="3175642"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 name="椭圆 53"/>
            <p:cNvSpPr>
              <a:spLocks noChangeAspect="1"/>
            </p:cNvSpPr>
            <p:nvPr/>
          </p:nvSpPr>
          <p:spPr bwMode="gray">
            <a:xfrm>
              <a:off x="3276474"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pic>
        <p:nvPicPr>
          <p:cNvPr id="58" name="图片 57" descr="云AP蓝.png"/>
          <p:cNvPicPr>
            <a:picLocks noChangeAspect="1"/>
          </p:cNvPicPr>
          <p:nvPr/>
        </p:nvPicPr>
        <p:blipFill>
          <a:blip r:embed="rId9" cstate="print"/>
          <a:stretch>
            <a:fillRect/>
          </a:stretch>
        </p:blipFill>
        <p:spPr bwMode="gray">
          <a:xfrm>
            <a:off x="1035297" y="4270148"/>
            <a:ext cx="366367" cy="299756"/>
          </a:xfrm>
          <a:prstGeom prst="rect">
            <a:avLst/>
          </a:prstGeom>
        </p:spPr>
      </p:pic>
      <p:pic>
        <p:nvPicPr>
          <p:cNvPr id="60" name="图片 59" descr="云AP蓝.png"/>
          <p:cNvPicPr>
            <a:picLocks noChangeAspect="1"/>
          </p:cNvPicPr>
          <p:nvPr/>
        </p:nvPicPr>
        <p:blipFill>
          <a:blip r:embed="rId9" cstate="print"/>
          <a:stretch>
            <a:fillRect/>
          </a:stretch>
        </p:blipFill>
        <p:spPr bwMode="gray">
          <a:xfrm>
            <a:off x="4729058" y="4853430"/>
            <a:ext cx="348644" cy="285254"/>
          </a:xfrm>
          <a:prstGeom prst="rect">
            <a:avLst/>
          </a:prstGeom>
        </p:spPr>
      </p:pic>
      <p:pic>
        <p:nvPicPr>
          <p:cNvPr id="61" name="图片 60" descr="云AP蓝.png"/>
          <p:cNvPicPr>
            <a:picLocks noChangeAspect="1"/>
          </p:cNvPicPr>
          <p:nvPr/>
        </p:nvPicPr>
        <p:blipFill>
          <a:blip r:embed="rId9" cstate="print"/>
          <a:stretch>
            <a:fillRect/>
          </a:stretch>
        </p:blipFill>
        <p:spPr bwMode="gray">
          <a:xfrm>
            <a:off x="6468896" y="4853430"/>
            <a:ext cx="348644" cy="285254"/>
          </a:xfrm>
          <a:prstGeom prst="rect">
            <a:avLst/>
          </a:prstGeom>
        </p:spPr>
      </p:pic>
      <p:sp>
        <p:nvSpPr>
          <p:cNvPr id="62" name="文本框 61"/>
          <p:cNvSpPr txBox="1"/>
          <p:nvPr/>
        </p:nvSpPr>
        <p:spPr bwMode="gray">
          <a:xfrm>
            <a:off x="721180" y="4281527"/>
            <a:ext cx="340158" cy="246221"/>
          </a:xfrm>
          <a:prstGeom prst="rect">
            <a:avLst/>
          </a:prstGeom>
          <a:noFill/>
        </p:spPr>
        <p:txBody>
          <a:bodyPr wrap="none" rtlCol="0">
            <a:spAutoFit/>
          </a:bodyPr>
          <a:lstStyle/>
          <a:p>
            <a:pPr algn="r" fontAlgn="ctr"/>
            <a:r>
              <a:rPr lang="en-US" sz="1000" dirty="0">
                <a:latin typeface="Huawei Sans" panose="020C0503030203020204" pitchFamily="34" charset="0"/>
              </a:rPr>
              <a:t>AP</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 name="文本框 62"/>
          <p:cNvSpPr txBox="1"/>
          <p:nvPr/>
        </p:nvSpPr>
        <p:spPr bwMode="gray">
          <a:xfrm>
            <a:off x="2289979" y="3703255"/>
            <a:ext cx="346570" cy="246221"/>
          </a:xfrm>
          <a:prstGeom prst="rect">
            <a:avLst/>
          </a:prstGeom>
          <a:noFill/>
        </p:spPr>
        <p:txBody>
          <a:bodyPr wrap="none" rtlCol="0">
            <a:spAutoFit/>
          </a:bodyPr>
          <a:lstStyle/>
          <a:p>
            <a:pPr algn="r" fontAlgn="ctr"/>
            <a:r>
              <a:rPr lang="en-US" sz="1000" dirty="0">
                <a:latin typeface="Huawei Sans" panose="020C0503030203020204" pitchFamily="34" charset="0"/>
              </a:rPr>
              <a:t>AR</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 name="文本框 63"/>
          <p:cNvSpPr txBox="1"/>
          <p:nvPr/>
        </p:nvSpPr>
        <p:spPr bwMode="gray">
          <a:xfrm>
            <a:off x="3496429" y="3703255"/>
            <a:ext cx="641522" cy="246221"/>
          </a:xfrm>
          <a:prstGeom prst="rect">
            <a:avLst/>
          </a:prstGeom>
          <a:noFill/>
        </p:spPr>
        <p:txBody>
          <a:bodyPr wrap="none" rtlCol="0">
            <a:spAutoFit/>
          </a:bodyPr>
          <a:lstStyle/>
          <a:p>
            <a:pPr fontAlgn="ctr"/>
            <a:r>
              <a:rPr lang="en-US" sz="1000" dirty="0">
                <a:latin typeface="Huawei Sans" panose="020C0503030203020204" pitchFamily="34" charset="0"/>
              </a:rPr>
              <a:t>Firewall</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 name="文本框 64"/>
          <p:cNvSpPr txBox="1"/>
          <p:nvPr/>
        </p:nvSpPr>
        <p:spPr bwMode="gray">
          <a:xfrm>
            <a:off x="5235665" y="3703255"/>
            <a:ext cx="346570" cy="246221"/>
          </a:xfrm>
          <a:prstGeom prst="rect">
            <a:avLst/>
          </a:prstGeom>
          <a:noFill/>
        </p:spPr>
        <p:txBody>
          <a:bodyPr wrap="none" rtlCol="0">
            <a:spAutoFit/>
          </a:bodyPr>
          <a:lstStyle/>
          <a:p>
            <a:pPr fontAlgn="ctr"/>
            <a:r>
              <a:rPr lang="en-US" sz="1000" dirty="0">
                <a:latin typeface="Huawei Sans" panose="020C0503030203020204" pitchFamily="34" charset="0"/>
              </a:rPr>
              <a:t>AR</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 name="文本框 65"/>
          <p:cNvSpPr txBox="1"/>
          <p:nvPr/>
        </p:nvSpPr>
        <p:spPr bwMode="gray">
          <a:xfrm>
            <a:off x="6634296" y="3703255"/>
            <a:ext cx="641522" cy="246221"/>
          </a:xfrm>
          <a:prstGeom prst="rect">
            <a:avLst/>
          </a:prstGeom>
          <a:noFill/>
        </p:spPr>
        <p:txBody>
          <a:bodyPr wrap="none" rtlCol="0">
            <a:spAutoFit/>
          </a:bodyPr>
          <a:lstStyle/>
          <a:p>
            <a:pPr fontAlgn="ctr"/>
            <a:r>
              <a:rPr lang="en-US" sz="1000" dirty="0">
                <a:latin typeface="Huawei Sans" panose="020C0503030203020204" pitchFamily="34" charset="0"/>
              </a:rPr>
              <a:t>Firewall</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 name="文本框 66"/>
          <p:cNvSpPr txBox="1"/>
          <p:nvPr/>
        </p:nvSpPr>
        <p:spPr bwMode="gray">
          <a:xfrm>
            <a:off x="4410346" y="4857557"/>
            <a:ext cx="340158" cy="246221"/>
          </a:xfrm>
          <a:prstGeom prst="rect">
            <a:avLst/>
          </a:prstGeom>
          <a:noFill/>
        </p:spPr>
        <p:txBody>
          <a:bodyPr wrap="none" rtlCol="0">
            <a:spAutoFit/>
          </a:bodyPr>
          <a:lstStyle/>
          <a:p>
            <a:pPr algn="r" fontAlgn="ctr"/>
            <a:r>
              <a:rPr lang="en-US" sz="1000" dirty="0">
                <a:latin typeface="Huawei Sans" panose="020C0503030203020204" pitchFamily="34" charset="0"/>
              </a:rPr>
              <a:t>AP</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 name="文本框 67"/>
          <p:cNvSpPr txBox="1"/>
          <p:nvPr/>
        </p:nvSpPr>
        <p:spPr bwMode="gray">
          <a:xfrm>
            <a:off x="6827947" y="4857557"/>
            <a:ext cx="340158" cy="246221"/>
          </a:xfrm>
          <a:prstGeom prst="rect">
            <a:avLst/>
          </a:prstGeom>
          <a:noFill/>
        </p:spPr>
        <p:txBody>
          <a:bodyPr wrap="none" rtlCol="0">
            <a:spAutoFit/>
          </a:bodyPr>
          <a:lstStyle/>
          <a:p>
            <a:pPr fontAlgn="ctr"/>
            <a:r>
              <a:rPr lang="en-US" sz="1000" dirty="0">
                <a:latin typeface="Huawei Sans" panose="020C0503030203020204" pitchFamily="34" charset="0"/>
              </a:rPr>
              <a:t>AP</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 name="文本框 68"/>
          <p:cNvSpPr txBox="1"/>
          <p:nvPr/>
        </p:nvSpPr>
        <p:spPr bwMode="gray">
          <a:xfrm>
            <a:off x="5058263" y="4281527"/>
            <a:ext cx="567784" cy="246221"/>
          </a:xfrm>
          <a:prstGeom prst="rect">
            <a:avLst/>
          </a:prstGeom>
          <a:noFill/>
        </p:spPr>
        <p:txBody>
          <a:bodyPr wrap="none" rtlCol="0">
            <a:spAutoFit/>
          </a:bodyPr>
          <a:lstStyle/>
          <a:p>
            <a:pPr fontAlgn="ctr"/>
            <a:r>
              <a:rPr lang="en-US" sz="1000" dirty="0">
                <a:latin typeface="Huawei Sans" panose="020C0503030203020204" pitchFamily="34" charset="0"/>
              </a:rPr>
              <a:t>Switch</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0" name="文本框 79"/>
          <p:cNvSpPr txBox="1"/>
          <p:nvPr/>
        </p:nvSpPr>
        <p:spPr bwMode="gray">
          <a:xfrm>
            <a:off x="2918220" y="3703255"/>
            <a:ext cx="306494" cy="246221"/>
          </a:xfrm>
          <a:prstGeom prst="rect">
            <a:avLst/>
          </a:prstGeom>
          <a:noFill/>
        </p:spPr>
        <p:txBody>
          <a:bodyPr wrap="none" rtlCol="0">
            <a:spAutoFit/>
          </a:bodyPr>
          <a:lstStyle/>
          <a:p>
            <a:pPr fontAlgn="ctr"/>
            <a:r>
              <a:rPr lang="en-US" sz="1000" dirty="0">
                <a:latin typeface="Huawei Sans" panose="020C0503030203020204" pitchFamily="34" charset="0"/>
              </a:rPr>
              <a:t>or</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88" name="图片 87" descr="接入交换机.png"/>
          <p:cNvPicPr>
            <a:picLocks noChangeAspect="1"/>
          </p:cNvPicPr>
          <p:nvPr/>
        </p:nvPicPr>
        <p:blipFill>
          <a:blip r:embed="rId8" cstate="print"/>
          <a:stretch>
            <a:fillRect/>
          </a:stretch>
        </p:blipFill>
        <p:spPr bwMode="gray">
          <a:xfrm>
            <a:off x="2599929" y="4282859"/>
            <a:ext cx="335297" cy="274335"/>
          </a:xfrm>
          <a:prstGeom prst="rect">
            <a:avLst/>
          </a:prstGeom>
        </p:spPr>
      </p:pic>
      <p:pic>
        <p:nvPicPr>
          <p:cNvPr id="90" name="图片 89" descr="云AP蓝.png"/>
          <p:cNvPicPr>
            <a:picLocks noChangeAspect="1"/>
          </p:cNvPicPr>
          <p:nvPr/>
        </p:nvPicPr>
        <p:blipFill>
          <a:blip r:embed="rId9" cstate="print"/>
          <a:stretch>
            <a:fillRect/>
          </a:stretch>
        </p:blipFill>
        <p:spPr bwMode="gray">
          <a:xfrm>
            <a:off x="2593255" y="4853430"/>
            <a:ext cx="348644" cy="285254"/>
          </a:xfrm>
          <a:prstGeom prst="rect">
            <a:avLst/>
          </a:prstGeom>
        </p:spPr>
      </p:pic>
      <p:sp>
        <p:nvSpPr>
          <p:cNvPr id="91" name="文本框 90"/>
          <p:cNvSpPr txBox="1"/>
          <p:nvPr/>
        </p:nvSpPr>
        <p:spPr bwMode="gray">
          <a:xfrm>
            <a:off x="2296391" y="4857557"/>
            <a:ext cx="340158" cy="246221"/>
          </a:xfrm>
          <a:prstGeom prst="rect">
            <a:avLst/>
          </a:prstGeom>
          <a:noFill/>
        </p:spPr>
        <p:txBody>
          <a:bodyPr wrap="none" rtlCol="0">
            <a:spAutoFit/>
          </a:bodyPr>
          <a:lstStyle/>
          <a:p>
            <a:pPr algn="r" fontAlgn="ctr"/>
            <a:r>
              <a:rPr lang="en-US" sz="1000" dirty="0">
                <a:latin typeface="Huawei Sans" panose="020C0503030203020204" pitchFamily="34" charset="0"/>
              </a:rPr>
              <a:t>AP</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 name="文本框 91"/>
          <p:cNvSpPr txBox="1"/>
          <p:nvPr/>
        </p:nvSpPr>
        <p:spPr bwMode="gray">
          <a:xfrm>
            <a:off x="2068765" y="4281527"/>
            <a:ext cx="567784" cy="246221"/>
          </a:xfrm>
          <a:prstGeom prst="rect">
            <a:avLst/>
          </a:prstGeom>
          <a:noFill/>
        </p:spPr>
        <p:txBody>
          <a:bodyPr wrap="none" rtlCol="0">
            <a:spAutoFit/>
          </a:bodyPr>
          <a:lstStyle/>
          <a:p>
            <a:pPr algn="r" fontAlgn="ctr"/>
            <a:r>
              <a:rPr lang="en-US" sz="1000" dirty="0">
                <a:latin typeface="Huawei Sans" panose="020C0503030203020204" pitchFamily="34" charset="0"/>
              </a:rPr>
              <a:t>Switch</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4" name="组合 93"/>
          <p:cNvGrpSpPr/>
          <p:nvPr/>
        </p:nvGrpSpPr>
        <p:grpSpPr bwMode="gray">
          <a:xfrm>
            <a:off x="2988306" y="4958438"/>
            <a:ext cx="276904" cy="75240"/>
            <a:chOff x="3074810" y="3664575"/>
            <a:chExt cx="276904" cy="75240"/>
          </a:xfrm>
        </p:grpSpPr>
        <p:sp>
          <p:nvSpPr>
            <p:cNvPr id="95" name="椭圆 94"/>
            <p:cNvSpPr>
              <a:spLocks noChangeAspect="1"/>
            </p:cNvSpPr>
            <p:nvPr/>
          </p:nvSpPr>
          <p:spPr bwMode="gray">
            <a:xfrm>
              <a:off x="3074810"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椭圆 95"/>
            <p:cNvSpPr>
              <a:spLocks noChangeAspect="1"/>
            </p:cNvSpPr>
            <p:nvPr/>
          </p:nvSpPr>
          <p:spPr bwMode="gray">
            <a:xfrm>
              <a:off x="3175642"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椭圆 96"/>
            <p:cNvSpPr>
              <a:spLocks noChangeAspect="1"/>
            </p:cNvSpPr>
            <p:nvPr/>
          </p:nvSpPr>
          <p:spPr bwMode="gray">
            <a:xfrm>
              <a:off x="3276474" y="3664575"/>
              <a:ext cx="75240" cy="7524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pic>
        <p:nvPicPr>
          <p:cNvPr id="98" name="图片 131" descr="数据中心-蓝.png"/>
          <p:cNvPicPr>
            <a:picLocks noChangeAspect="1"/>
          </p:cNvPicPr>
          <p:nvPr/>
        </p:nvPicPr>
        <p:blipFill>
          <a:blip r:embed="rId10" cstate="print"/>
          <a:stretch>
            <a:fillRect/>
          </a:stretch>
        </p:blipFill>
        <p:spPr bwMode="gray">
          <a:xfrm>
            <a:off x="1114088" y="5336407"/>
            <a:ext cx="244668" cy="329070"/>
          </a:xfrm>
          <a:prstGeom prst="rect">
            <a:avLst/>
          </a:prstGeom>
        </p:spPr>
      </p:pic>
      <p:pic>
        <p:nvPicPr>
          <p:cNvPr id="99" name="图片 136" descr="Web服务器-蓝.png"/>
          <p:cNvPicPr>
            <a:picLocks noChangeAspect="1"/>
          </p:cNvPicPr>
          <p:nvPr/>
        </p:nvPicPr>
        <p:blipFill>
          <a:blip r:embed="rId11" cstate="print"/>
          <a:stretch>
            <a:fillRect/>
          </a:stretch>
        </p:blipFill>
        <p:spPr bwMode="gray">
          <a:xfrm>
            <a:off x="1516124" y="5388563"/>
            <a:ext cx="156104" cy="224759"/>
          </a:xfrm>
          <a:prstGeom prst="rect">
            <a:avLst/>
          </a:prstGeom>
        </p:spPr>
      </p:pic>
      <p:sp>
        <p:nvSpPr>
          <p:cNvPr id="100" name="文本框 99"/>
          <p:cNvSpPr txBox="1"/>
          <p:nvPr/>
        </p:nvSpPr>
        <p:spPr bwMode="gray">
          <a:xfrm>
            <a:off x="646715" y="5976853"/>
            <a:ext cx="1146469" cy="261610"/>
          </a:xfrm>
          <a:prstGeom prst="rect">
            <a:avLst/>
          </a:prstGeom>
          <a:noFill/>
        </p:spPr>
        <p:txBody>
          <a:bodyPr wrap="none" rtlCol="0">
            <a:spAutoFit/>
          </a:bodyPr>
          <a:lstStyle/>
          <a:p>
            <a:pPr algn="ctr" fontAlgn="ctr"/>
            <a:r>
              <a:rPr lang="en-US" sz="1100" dirty="0" err="1">
                <a:latin typeface="Huawei Sans" panose="020C0503030203020204" pitchFamily="34" charset="0"/>
              </a:rPr>
              <a:t>Micro</a:t>
            </a:r>
            <a:r>
              <a:rPr lang="en-US" altLang="zh-CN" sz="1100" dirty="0" err="1">
                <a:latin typeface="Huawei Sans" panose="020C0503030203020204" pitchFamily="34" charset="0"/>
              </a:rPr>
              <a:t>size</a:t>
            </a:r>
            <a:r>
              <a:rPr lang="en-US" altLang="zh-CN" sz="1100" dirty="0">
                <a:latin typeface="Huawei Sans" panose="020C0503030203020204" pitchFamily="34" charset="0"/>
              </a:rPr>
              <a:t> store</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 name="文本框 100"/>
          <p:cNvSpPr txBox="1"/>
          <p:nvPr/>
        </p:nvSpPr>
        <p:spPr bwMode="gray">
          <a:xfrm>
            <a:off x="2274007" y="5976853"/>
            <a:ext cx="1606530" cy="261610"/>
          </a:xfrm>
          <a:prstGeom prst="rect">
            <a:avLst/>
          </a:prstGeom>
          <a:noFill/>
        </p:spPr>
        <p:txBody>
          <a:bodyPr wrap="none" rtlCol="0">
            <a:spAutoFit/>
          </a:bodyPr>
          <a:lstStyle/>
          <a:p>
            <a:pPr algn="ctr" fontAlgn="ctr"/>
            <a:r>
              <a:rPr lang="en-US" sz="1100" dirty="0">
                <a:latin typeface="Huawei Sans" panose="020C0503030203020204" pitchFamily="34" charset="0"/>
              </a:rPr>
              <a:t>Small </a:t>
            </a:r>
            <a:r>
              <a:rPr lang="en-US" altLang="zh-CN" sz="1100" dirty="0">
                <a:latin typeface="Huawei Sans" panose="020C0503030203020204" pitchFamily="34" charset="0"/>
              </a:rPr>
              <a:t>or</a:t>
            </a:r>
            <a:r>
              <a:rPr lang="en-US" sz="1100" dirty="0">
                <a:latin typeface="Huawei Sans" panose="020C0503030203020204" pitchFamily="34" charset="0"/>
              </a:rPr>
              <a:t> midsize store</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文本框 101"/>
          <p:cNvSpPr txBox="1"/>
          <p:nvPr/>
        </p:nvSpPr>
        <p:spPr bwMode="gray">
          <a:xfrm>
            <a:off x="4590563" y="5976853"/>
            <a:ext cx="2484976" cy="261610"/>
          </a:xfrm>
          <a:prstGeom prst="rect">
            <a:avLst/>
          </a:prstGeom>
          <a:noFill/>
        </p:spPr>
        <p:txBody>
          <a:bodyPr wrap="none" rtlCol="0">
            <a:spAutoFit/>
          </a:bodyPr>
          <a:lstStyle/>
          <a:p>
            <a:pPr algn="ctr" fontAlgn="ctr"/>
            <a:r>
              <a:rPr lang="en-US" sz="1100" dirty="0">
                <a:latin typeface="Huawei Sans" panose="020C0503030203020204" pitchFamily="34" charset="0"/>
              </a:rPr>
              <a:t>Large supermarket or flagship store</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04" name="图片 102" descr="AC-蓝.png"/>
          <p:cNvPicPr>
            <a:picLocks noChangeAspect="1"/>
          </p:cNvPicPr>
          <p:nvPr/>
        </p:nvPicPr>
        <p:blipFill>
          <a:blip r:embed="rId12" cstate="print"/>
          <a:stretch>
            <a:fillRect/>
          </a:stretch>
        </p:blipFill>
        <p:spPr bwMode="gray">
          <a:xfrm>
            <a:off x="6463198" y="4270148"/>
            <a:ext cx="368827" cy="301768"/>
          </a:xfrm>
          <a:prstGeom prst="rect">
            <a:avLst/>
          </a:prstGeom>
        </p:spPr>
      </p:pic>
      <p:sp>
        <p:nvSpPr>
          <p:cNvPr id="107" name="文本框 106"/>
          <p:cNvSpPr txBox="1"/>
          <p:nvPr/>
        </p:nvSpPr>
        <p:spPr bwMode="gray">
          <a:xfrm>
            <a:off x="6777349" y="4211190"/>
            <a:ext cx="658822" cy="400110"/>
          </a:xfrm>
          <a:prstGeom prst="rect">
            <a:avLst/>
          </a:prstGeom>
          <a:noFill/>
        </p:spPr>
        <p:txBody>
          <a:bodyPr wrap="square" rtlCol="0">
            <a:spAutoFit/>
          </a:bodyPr>
          <a:lstStyle/>
          <a:p>
            <a:pPr algn="ctr" fontAlgn="ctr"/>
            <a:r>
              <a:rPr lang="en-US" sz="1000" dirty="0">
                <a:latin typeface="Huawei Sans" panose="020C0503030203020204" pitchFamily="34" charset="0"/>
              </a:rPr>
              <a:t>WLAN AC</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7" name="Freeform 159"/>
          <p:cNvSpPr/>
          <p:nvPr/>
        </p:nvSpPr>
        <p:spPr bwMode="gray">
          <a:xfrm flipH="1">
            <a:off x="521163" y="1290025"/>
            <a:ext cx="2505307" cy="130960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wrap="square" tIns="108000" rtlCol="0" anchor="ctr">
            <a:noAutofit/>
          </a:bodyPr>
          <a:lstStyle/>
          <a:p>
            <a:pPr algn="ctr" fontAlgn="ctr"/>
            <a:endParaRPr lang="en-US" altLang="zh-CN" sz="1200" b="1"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8" name="文本框 117"/>
          <p:cNvSpPr txBox="1"/>
          <p:nvPr/>
        </p:nvSpPr>
        <p:spPr bwMode="gray">
          <a:xfrm>
            <a:off x="842367" y="1473246"/>
            <a:ext cx="1809732" cy="430887"/>
          </a:xfrm>
          <a:prstGeom prst="rect">
            <a:avLst/>
          </a:prstGeom>
          <a:noFill/>
        </p:spPr>
        <p:txBody>
          <a:bodyPr wrap="square" rtlCol="0">
            <a:spAutoFit/>
          </a:bodyPr>
          <a:lstStyle/>
          <a:p>
            <a:pPr algn="ctr" fontAlgn="ctr"/>
            <a:r>
              <a:rPr lang="en-US" sz="1100" dirty="0">
                <a:latin typeface="Huawei Sans" panose="020C0503030203020204" pitchFamily="34" charset="0"/>
              </a:rPr>
              <a:t>Cloud management platform</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9" name="文本框 118"/>
          <p:cNvSpPr txBox="1"/>
          <p:nvPr/>
        </p:nvSpPr>
        <p:spPr bwMode="gray">
          <a:xfrm>
            <a:off x="506426" y="1842079"/>
            <a:ext cx="2532910" cy="707886"/>
          </a:xfrm>
          <a:prstGeom prst="rect">
            <a:avLst/>
          </a:prstGeom>
          <a:noFill/>
        </p:spPr>
        <p:txBody>
          <a:bodyPr wrap="square" rtlCol="0">
            <a:spAutoFit/>
          </a:bodyPr>
          <a:lstStyle/>
          <a:p>
            <a:pPr algn="ctr" fontAlgn="ctr"/>
            <a:r>
              <a:rPr lang="en-US" sz="1000" dirty="0">
                <a:latin typeface="Huawei Sans" panose="020C0503030203020204" pitchFamily="34" charset="0"/>
              </a:rPr>
              <a:t>Device management, network management, user management, Portal page/advertisement customization, network quality visibility...</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0" name="Freeform 159"/>
          <p:cNvSpPr/>
          <p:nvPr/>
        </p:nvSpPr>
        <p:spPr bwMode="gray">
          <a:xfrm flipH="1">
            <a:off x="5383609" y="1420774"/>
            <a:ext cx="2005054" cy="104810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wrap="square" tIns="108000" rtlCol="0" anchor="ctr">
            <a:noAutofit/>
          </a:bodyPr>
          <a:lstStyle/>
          <a:p>
            <a:pPr algn="ctr" fontAlgn="ctr"/>
            <a:endParaRPr lang="en-US" altLang="zh-CN" sz="1200" b="1"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2" name="文本框 121"/>
          <p:cNvSpPr txBox="1"/>
          <p:nvPr/>
        </p:nvSpPr>
        <p:spPr bwMode="gray">
          <a:xfrm>
            <a:off x="5874845" y="1583916"/>
            <a:ext cx="1085554" cy="261610"/>
          </a:xfrm>
          <a:prstGeom prst="rect">
            <a:avLst/>
          </a:prstGeom>
          <a:noFill/>
        </p:spPr>
        <p:txBody>
          <a:bodyPr wrap="none" rtlCol="0">
            <a:spAutoFit/>
          </a:bodyPr>
          <a:lstStyle/>
          <a:p>
            <a:pPr algn="ctr" fontAlgn="ctr"/>
            <a:r>
              <a:rPr lang="en-US" sz="1100" dirty="0">
                <a:latin typeface="Huawei Sans" panose="020C0503030203020204" pitchFamily="34" charset="0"/>
              </a:rPr>
              <a:t>Cloud services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3" name="文本框 122"/>
          <p:cNvSpPr txBox="1"/>
          <p:nvPr/>
        </p:nvSpPr>
        <p:spPr bwMode="gray">
          <a:xfrm>
            <a:off x="5594681" y="1851305"/>
            <a:ext cx="1645883" cy="553998"/>
          </a:xfrm>
          <a:prstGeom prst="rect">
            <a:avLst/>
          </a:prstGeom>
          <a:noFill/>
        </p:spPr>
        <p:txBody>
          <a:bodyPr wrap="square" rtlCol="0">
            <a:spAutoFit/>
          </a:bodyPr>
          <a:lstStyle/>
          <a:p>
            <a:pPr algn="ctr" fontAlgn="ctr"/>
            <a:r>
              <a:rPr lang="en-US" sz="1000" dirty="0">
                <a:latin typeface="Huawei Sans" panose="020C0503030203020204" pitchFamily="34" charset="0"/>
              </a:rPr>
              <a:t>Location, big data analytics, logistics, and AI-powered identification</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4" name="矩形 123"/>
          <p:cNvSpPr/>
          <p:nvPr/>
        </p:nvSpPr>
        <p:spPr bwMode="gray">
          <a:xfrm>
            <a:off x="7772113" y="1523627"/>
            <a:ext cx="4064985" cy="4939814"/>
          </a:xfrm>
          <a:prstGeom prst="rect">
            <a:avLst/>
          </a:prstGeom>
        </p:spPr>
        <p:txBody>
          <a:bodyPr wrap="square">
            <a:spAutoFit/>
          </a:bodyPr>
          <a:lstStyle/>
          <a:p>
            <a:pPr marL="182563" indent="-182563" fontAlgn="ctr">
              <a:lnSpc>
                <a:spcPts val="2400"/>
              </a:lnSpc>
              <a:spcAft>
                <a:spcPts val="600"/>
              </a:spcAft>
              <a:buFont typeface="Arial" panose="020B0604020202020204" pitchFamily="34" charset="0"/>
              <a:buChar char="•"/>
            </a:pPr>
            <a:r>
              <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rPr>
              <a:t>Campus networks of shopping malls and supermarkets enable digital office and digital consumption experience space. For example:</a:t>
            </a: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Wi-Fi access of guests</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Digital billboard</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Smart shopping guide</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ESL</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182563" indent="-182563" fontAlgn="ctr">
              <a:lnSpc>
                <a:spcPts val="2400"/>
              </a:lnSpc>
              <a:spcAft>
                <a:spcPts val="600"/>
              </a:spcAft>
              <a:buFont typeface="Arial" panose="020B0604020202020204" pitchFamily="34" charset="0"/>
              <a:buChar char="•"/>
            </a:pPr>
            <a:r>
              <a:rPr lang="en-US" sz="1400" dirty="0">
                <a:latin typeface="Huawei Sans" panose="020C0503030203020204" pitchFamily="34" charset="0"/>
              </a:rPr>
              <a:t>Market competition and consumer demand evolution drive digital transformation of offline retail services. In the form of "new retail", chain stores and supermarkets focus on:</a:t>
            </a: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Shopping experience</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a:p>
            <a:pPr marL="361950" lvl="1" indent="-180975" defTabSz="914034" fontAlgn="ctr">
              <a:lnSpc>
                <a:spcPts val="2400"/>
              </a:lnSpc>
              <a:spcAft>
                <a:spcPts val="600"/>
              </a:spcAft>
              <a:buSzPct val="100000"/>
              <a:buFont typeface="Huawei Sans" panose="020C0503030203020204" pitchFamily="34" charset="0"/>
              <a:buChar char="▫"/>
            </a:pPr>
            <a:r>
              <a:rPr lang="en-US" sz="1400" dirty="0">
                <a:latin typeface="Huawei Sans" panose="020C0503030203020204" pitchFamily="34" charset="0"/>
                <a:ea typeface="方正兰亭黑简体" panose="02000000000000000000" pitchFamily="2" charset="-122"/>
                <a:cs typeface="Huawei Sans" panose="020C0503030203020204" pitchFamily="34" charset="0"/>
              </a:rPr>
              <a:t>Operational efficiency</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26" name="文本框 125"/>
          <p:cNvSpPr txBox="1"/>
          <p:nvPr/>
        </p:nvSpPr>
        <p:spPr bwMode="gray">
          <a:xfrm>
            <a:off x="753406" y="3444690"/>
            <a:ext cx="474810" cy="246221"/>
          </a:xfrm>
          <a:prstGeom prst="rect">
            <a:avLst/>
          </a:prstGeom>
          <a:noFill/>
        </p:spPr>
        <p:txBody>
          <a:bodyPr wrap="none" rtlCol="0">
            <a:spAutoFit/>
          </a:bodyPr>
          <a:lstStyle/>
          <a:p>
            <a:pPr fontAlgn="ctr"/>
            <a:r>
              <a:rPr lang="en-US" sz="1000" dirty="0" err="1">
                <a:solidFill>
                  <a:schemeClr val="bg1">
                    <a:lumMod val="75000"/>
                  </a:schemeClr>
                </a:solidFill>
                <a:latin typeface="Huawei Sans" panose="020C0503030203020204" pitchFamily="34" charset="0"/>
              </a:rPr>
              <a:t>xDSL</a:t>
            </a:r>
            <a:endParaRPr lang="en-US" altLang="zh-CN" sz="10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7" name="文本框 126"/>
          <p:cNvSpPr txBox="1"/>
          <p:nvPr/>
        </p:nvSpPr>
        <p:spPr bwMode="gray">
          <a:xfrm>
            <a:off x="2234858" y="3444690"/>
            <a:ext cx="474810" cy="246221"/>
          </a:xfrm>
          <a:prstGeom prst="rect">
            <a:avLst/>
          </a:prstGeom>
          <a:noFill/>
        </p:spPr>
        <p:txBody>
          <a:bodyPr wrap="none" rtlCol="0">
            <a:spAutoFit/>
          </a:bodyPr>
          <a:lstStyle/>
          <a:p>
            <a:pPr fontAlgn="ctr"/>
            <a:r>
              <a:rPr lang="en-US" sz="1000" dirty="0" err="1">
                <a:solidFill>
                  <a:schemeClr val="bg1">
                    <a:lumMod val="75000"/>
                  </a:schemeClr>
                </a:solidFill>
                <a:latin typeface="Huawei Sans" panose="020C0503030203020204" pitchFamily="34" charset="0"/>
              </a:rPr>
              <a:t>xDSL</a:t>
            </a:r>
            <a:endParaRPr lang="en-US" altLang="zh-CN" sz="10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8" name="文本框 127"/>
          <p:cNvSpPr txBox="1"/>
          <p:nvPr/>
        </p:nvSpPr>
        <p:spPr bwMode="gray">
          <a:xfrm>
            <a:off x="5178772" y="3444690"/>
            <a:ext cx="474810" cy="246221"/>
          </a:xfrm>
          <a:prstGeom prst="rect">
            <a:avLst/>
          </a:prstGeom>
          <a:noFill/>
        </p:spPr>
        <p:txBody>
          <a:bodyPr wrap="none" rtlCol="0">
            <a:spAutoFit/>
          </a:bodyPr>
          <a:lstStyle/>
          <a:p>
            <a:pPr fontAlgn="ctr"/>
            <a:r>
              <a:rPr lang="en-US" sz="1000" dirty="0" err="1">
                <a:solidFill>
                  <a:schemeClr val="bg1">
                    <a:lumMod val="75000"/>
                  </a:schemeClr>
                </a:solidFill>
                <a:latin typeface="Huawei Sans" panose="020C0503030203020204" pitchFamily="34" charset="0"/>
              </a:rPr>
              <a:t>xDSL</a:t>
            </a:r>
            <a:endParaRPr lang="en-US" altLang="zh-CN" sz="10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4" name="文本框 133"/>
          <p:cNvSpPr txBox="1"/>
          <p:nvPr/>
        </p:nvSpPr>
        <p:spPr bwMode="gray">
          <a:xfrm>
            <a:off x="5919773" y="3444690"/>
            <a:ext cx="393056" cy="246221"/>
          </a:xfrm>
          <a:prstGeom prst="rect">
            <a:avLst/>
          </a:prstGeom>
          <a:noFill/>
        </p:spPr>
        <p:txBody>
          <a:bodyPr wrap="none" rtlCol="0">
            <a:spAutoFit/>
          </a:bodyPr>
          <a:lstStyle/>
          <a:p>
            <a:pPr fontAlgn="ctr"/>
            <a:r>
              <a:rPr lang="en-US" sz="1000" dirty="0">
                <a:solidFill>
                  <a:schemeClr val="bg1">
                    <a:lumMod val="75000"/>
                  </a:schemeClr>
                </a:solidFill>
                <a:latin typeface="Huawei Sans" panose="020C0503030203020204" pitchFamily="34" charset="0"/>
              </a:rPr>
              <a:t>LTE</a:t>
            </a:r>
            <a:endParaRPr lang="en-US" altLang="zh-CN" sz="10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6" name="任意多边形 135"/>
          <p:cNvSpPr/>
          <p:nvPr/>
        </p:nvSpPr>
        <p:spPr bwMode="gray">
          <a:xfrm>
            <a:off x="5853798" y="3274140"/>
            <a:ext cx="200518" cy="437265"/>
          </a:xfrm>
          <a:custGeom>
            <a:avLst/>
            <a:gdLst>
              <a:gd name="connsiteX0" fmla="*/ 290512 w 414337"/>
              <a:gd name="connsiteY0" fmla="*/ 0 h 677862"/>
              <a:gd name="connsiteX1" fmla="*/ 4762 w 414337"/>
              <a:gd name="connsiteY1" fmla="*/ 349250 h 677862"/>
              <a:gd name="connsiteX2" fmla="*/ 211137 w 414337"/>
              <a:gd name="connsiteY2" fmla="*/ 327025 h 677862"/>
              <a:gd name="connsiteX3" fmla="*/ 0 w 414337"/>
              <a:gd name="connsiteY3" fmla="*/ 677862 h 677862"/>
              <a:gd name="connsiteX4" fmla="*/ 414337 w 414337"/>
              <a:gd name="connsiteY4" fmla="*/ 228600 h 677862"/>
              <a:gd name="connsiteX5" fmla="*/ 157162 w 414337"/>
              <a:gd name="connsiteY5" fmla="*/ 268287 h 677862"/>
              <a:gd name="connsiteX6" fmla="*/ 290512 w 414337"/>
              <a:gd name="connsiteY6" fmla="*/ 0 h 677862"/>
              <a:gd name="connsiteX0" fmla="*/ 352424 w 476249"/>
              <a:gd name="connsiteY0" fmla="*/ 0 h 766762"/>
              <a:gd name="connsiteX1" fmla="*/ 66674 w 476249"/>
              <a:gd name="connsiteY1" fmla="*/ 349250 h 766762"/>
              <a:gd name="connsiteX2" fmla="*/ 273049 w 476249"/>
              <a:gd name="connsiteY2" fmla="*/ 327025 h 766762"/>
              <a:gd name="connsiteX3" fmla="*/ 0 w 476249"/>
              <a:gd name="connsiteY3" fmla="*/ 766762 h 766762"/>
              <a:gd name="connsiteX4" fmla="*/ 476249 w 476249"/>
              <a:gd name="connsiteY4" fmla="*/ 228600 h 766762"/>
              <a:gd name="connsiteX5" fmla="*/ 219074 w 476249"/>
              <a:gd name="connsiteY5" fmla="*/ 268287 h 766762"/>
              <a:gd name="connsiteX6" fmla="*/ 352424 w 476249"/>
              <a:gd name="connsiteY6" fmla="*/ 0 h 766762"/>
              <a:gd name="connsiteX0" fmla="*/ 433386 w 476249"/>
              <a:gd name="connsiteY0" fmla="*/ 0 h 914399"/>
              <a:gd name="connsiteX1" fmla="*/ 66674 w 476249"/>
              <a:gd name="connsiteY1" fmla="*/ 496887 h 914399"/>
              <a:gd name="connsiteX2" fmla="*/ 273049 w 476249"/>
              <a:gd name="connsiteY2" fmla="*/ 474662 h 914399"/>
              <a:gd name="connsiteX3" fmla="*/ 0 w 476249"/>
              <a:gd name="connsiteY3" fmla="*/ 914399 h 914399"/>
              <a:gd name="connsiteX4" fmla="*/ 476249 w 476249"/>
              <a:gd name="connsiteY4" fmla="*/ 376237 h 914399"/>
              <a:gd name="connsiteX5" fmla="*/ 219074 w 476249"/>
              <a:gd name="connsiteY5" fmla="*/ 415924 h 914399"/>
              <a:gd name="connsiteX6" fmla="*/ 433386 w 476249"/>
              <a:gd name="connsiteY6" fmla="*/ 0 h 914399"/>
              <a:gd name="connsiteX0" fmla="*/ 433386 w 444499"/>
              <a:gd name="connsiteY0" fmla="*/ 0 h 914399"/>
              <a:gd name="connsiteX1" fmla="*/ 66674 w 444499"/>
              <a:gd name="connsiteY1" fmla="*/ 496887 h 914399"/>
              <a:gd name="connsiteX2" fmla="*/ 273049 w 444499"/>
              <a:gd name="connsiteY2" fmla="*/ 474662 h 914399"/>
              <a:gd name="connsiteX3" fmla="*/ 0 w 444499"/>
              <a:gd name="connsiteY3" fmla="*/ 914399 h 914399"/>
              <a:gd name="connsiteX4" fmla="*/ 444499 w 444499"/>
              <a:gd name="connsiteY4" fmla="*/ 374650 h 914399"/>
              <a:gd name="connsiteX5" fmla="*/ 219074 w 444499"/>
              <a:gd name="connsiteY5" fmla="*/ 415924 h 914399"/>
              <a:gd name="connsiteX6" fmla="*/ 433386 w 444499"/>
              <a:gd name="connsiteY6" fmla="*/ 0 h 914399"/>
              <a:gd name="connsiteX0" fmla="*/ 433386 w 465137"/>
              <a:gd name="connsiteY0" fmla="*/ 0 h 914399"/>
              <a:gd name="connsiteX1" fmla="*/ 66674 w 465137"/>
              <a:gd name="connsiteY1" fmla="*/ 496887 h 914399"/>
              <a:gd name="connsiteX2" fmla="*/ 273049 w 465137"/>
              <a:gd name="connsiteY2" fmla="*/ 474662 h 914399"/>
              <a:gd name="connsiteX3" fmla="*/ 0 w 465137"/>
              <a:gd name="connsiteY3" fmla="*/ 914399 h 914399"/>
              <a:gd name="connsiteX4" fmla="*/ 465137 w 465137"/>
              <a:gd name="connsiteY4" fmla="*/ 384175 h 914399"/>
              <a:gd name="connsiteX5" fmla="*/ 219074 w 465137"/>
              <a:gd name="connsiteY5" fmla="*/ 415924 h 914399"/>
              <a:gd name="connsiteX6" fmla="*/ 433386 w 465137"/>
              <a:gd name="connsiteY6" fmla="*/ 0 h 914399"/>
              <a:gd name="connsiteX0" fmla="*/ 433386 w 458787"/>
              <a:gd name="connsiteY0" fmla="*/ 0 h 914399"/>
              <a:gd name="connsiteX1" fmla="*/ 66674 w 458787"/>
              <a:gd name="connsiteY1" fmla="*/ 496887 h 914399"/>
              <a:gd name="connsiteX2" fmla="*/ 273049 w 458787"/>
              <a:gd name="connsiteY2" fmla="*/ 474662 h 914399"/>
              <a:gd name="connsiteX3" fmla="*/ 0 w 458787"/>
              <a:gd name="connsiteY3" fmla="*/ 914399 h 914399"/>
              <a:gd name="connsiteX4" fmla="*/ 458787 w 458787"/>
              <a:gd name="connsiteY4" fmla="*/ 382587 h 914399"/>
              <a:gd name="connsiteX5" fmla="*/ 219074 w 458787"/>
              <a:gd name="connsiteY5" fmla="*/ 415924 h 914399"/>
              <a:gd name="connsiteX6" fmla="*/ 433386 w 458787"/>
              <a:gd name="connsiteY6" fmla="*/ 0 h 914399"/>
              <a:gd name="connsiteX0" fmla="*/ 433386 w 433386"/>
              <a:gd name="connsiteY0" fmla="*/ 0 h 914399"/>
              <a:gd name="connsiteX1" fmla="*/ 66674 w 433386"/>
              <a:gd name="connsiteY1" fmla="*/ 496887 h 914399"/>
              <a:gd name="connsiteX2" fmla="*/ 273049 w 433386"/>
              <a:gd name="connsiteY2" fmla="*/ 474662 h 914399"/>
              <a:gd name="connsiteX3" fmla="*/ 0 w 433386"/>
              <a:gd name="connsiteY3" fmla="*/ 914399 h 914399"/>
              <a:gd name="connsiteX4" fmla="*/ 409131 w 433386"/>
              <a:gd name="connsiteY4" fmla="*/ 380602 h 914399"/>
              <a:gd name="connsiteX5" fmla="*/ 219074 w 433386"/>
              <a:gd name="connsiteY5" fmla="*/ 415924 h 914399"/>
              <a:gd name="connsiteX6" fmla="*/ 433386 w 433386"/>
              <a:gd name="connsiteY6" fmla="*/ 0 h 914399"/>
              <a:gd name="connsiteX0" fmla="*/ 433386 w 433386"/>
              <a:gd name="connsiteY0" fmla="*/ 0 h 914399"/>
              <a:gd name="connsiteX1" fmla="*/ 66674 w 433386"/>
              <a:gd name="connsiteY1" fmla="*/ 496887 h 914399"/>
              <a:gd name="connsiteX2" fmla="*/ 273049 w 433386"/>
              <a:gd name="connsiteY2" fmla="*/ 474662 h 914399"/>
              <a:gd name="connsiteX3" fmla="*/ 0 w 433386"/>
              <a:gd name="connsiteY3" fmla="*/ 914399 h 914399"/>
              <a:gd name="connsiteX4" fmla="*/ 430980 w 433386"/>
              <a:gd name="connsiteY4" fmla="*/ 386559 h 914399"/>
              <a:gd name="connsiteX5" fmla="*/ 219074 w 433386"/>
              <a:gd name="connsiteY5" fmla="*/ 415924 h 914399"/>
              <a:gd name="connsiteX6" fmla="*/ 433386 w 433386"/>
              <a:gd name="connsiteY6" fmla="*/ 0 h 914399"/>
              <a:gd name="connsiteX0" fmla="*/ 433386 w 433386"/>
              <a:gd name="connsiteY0" fmla="*/ 0 h 914399"/>
              <a:gd name="connsiteX1" fmla="*/ 66674 w 433386"/>
              <a:gd name="connsiteY1" fmla="*/ 496887 h 914399"/>
              <a:gd name="connsiteX2" fmla="*/ 209490 w 433386"/>
              <a:gd name="connsiteY2" fmla="*/ 496511 h 914399"/>
              <a:gd name="connsiteX3" fmla="*/ 0 w 433386"/>
              <a:gd name="connsiteY3" fmla="*/ 914399 h 914399"/>
              <a:gd name="connsiteX4" fmla="*/ 430980 w 433386"/>
              <a:gd name="connsiteY4" fmla="*/ 386559 h 914399"/>
              <a:gd name="connsiteX5" fmla="*/ 219074 w 433386"/>
              <a:gd name="connsiteY5" fmla="*/ 415924 h 914399"/>
              <a:gd name="connsiteX6" fmla="*/ 433386 w 433386"/>
              <a:gd name="connsiteY6" fmla="*/ 0 h 914399"/>
              <a:gd name="connsiteX0" fmla="*/ 433386 w 433386"/>
              <a:gd name="connsiteY0" fmla="*/ 0 h 914399"/>
              <a:gd name="connsiteX1" fmla="*/ 66674 w 433386"/>
              <a:gd name="connsiteY1" fmla="*/ 496887 h 914399"/>
              <a:gd name="connsiteX2" fmla="*/ 209490 w 433386"/>
              <a:gd name="connsiteY2" fmla="*/ 496511 h 914399"/>
              <a:gd name="connsiteX3" fmla="*/ 0 w 433386"/>
              <a:gd name="connsiteY3" fmla="*/ 914399 h 914399"/>
              <a:gd name="connsiteX4" fmla="*/ 430980 w 433386"/>
              <a:gd name="connsiteY4" fmla="*/ 386559 h 914399"/>
              <a:gd name="connsiteX5" fmla="*/ 227019 w 433386"/>
              <a:gd name="connsiteY5" fmla="*/ 398049 h 914399"/>
              <a:gd name="connsiteX6" fmla="*/ 433386 w 433386"/>
              <a:gd name="connsiteY6" fmla="*/ 0 h 914399"/>
              <a:gd name="connsiteX0" fmla="*/ 433386 w 433386"/>
              <a:gd name="connsiteY0" fmla="*/ 0 h 914399"/>
              <a:gd name="connsiteX1" fmla="*/ 66674 w 433386"/>
              <a:gd name="connsiteY1" fmla="*/ 496887 h 914399"/>
              <a:gd name="connsiteX2" fmla="*/ 209490 w 433386"/>
              <a:gd name="connsiteY2" fmla="*/ 496511 h 914399"/>
              <a:gd name="connsiteX3" fmla="*/ 0 w 433386"/>
              <a:gd name="connsiteY3" fmla="*/ 914399 h 914399"/>
              <a:gd name="connsiteX4" fmla="*/ 430980 w 433386"/>
              <a:gd name="connsiteY4" fmla="*/ 386559 h 914399"/>
              <a:gd name="connsiteX5" fmla="*/ 227019 w 433386"/>
              <a:gd name="connsiteY5" fmla="*/ 398049 h 914399"/>
              <a:gd name="connsiteX6" fmla="*/ 433386 w 433386"/>
              <a:gd name="connsiteY6" fmla="*/ 0 h 914399"/>
              <a:gd name="connsiteX0" fmla="*/ 417496 w 430980"/>
              <a:gd name="connsiteY0" fmla="*/ 0 h 910427"/>
              <a:gd name="connsiteX1" fmla="*/ 66674 w 430980"/>
              <a:gd name="connsiteY1" fmla="*/ 492915 h 910427"/>
              <a:gd name="connsiteX2" fmla="*/ 209490 w 430980"/>
              <a:gd name="connsiteY2" fmla="*/ 492539 h 910427"/>
              <a:gd name="connsiteX3" fmla="*/ 0 w 430980"/>
              <a:gd name="connsiteY3" fmla="*/ 910427 h 910427"/>
              <a:gd name="connsiteX4" fmla="*/ 430980 w 430980"/>
              <a:gd name="connsiteY4" fmla="*/ 382587 h 910427"/>
              <a:gd name="connsiteX5" fmla="*/ 227019 w 430980"/>
              <a:gd name="connsiteY5" fmla="*/ 394077 h 910427"/>
              <a:gd name="connsiteX6" fmla="*/ 417496 w 430980"/>
              <a:gd name="connsiteY6" fmla="*/ 0 h 910427"/>
              <a:gd name="connsiteX0" fmla="*/ 417496 w 417496"/>
              <a:gd name="connsiteY0" fmla="*/ 0 h 910427"/>
              <a:gd name="connsiteX1" fmla="*/ 66674 w 417496"/>
              <a:gd name="connsiteY1" fmla="*/ 492915 h 910427"/>
              <a:gd name="connsiteX2" fmla="*/ 209490 w 417496"/>
              <a:gd name="connsiteY2" fmla="*/ 492539 h 910427"/>
              <a:gd name="connsiteX3" fmla="*/ 0 w 417496"/>
              <a:gd name="connsiteY3" fmla="*/ 910427 h 910427"/>
              <a:gd name="connsiteX4" fmla="*/ 381324 w 417496"/>
              <a:gd name="connsiteY4" fmla="*/ 366698 h 910427"/>
              <a:gd name="connsiteX5" fmla="*/ 227019 w 417496"/>
              <a:gd name="connsiteY5" fmla="*/ 394077 h 910427"/>
              <a:gd name="connsiteX6" fmla="*/ 417496 w 417496"/>
              <a:gd name="connsiteY6" fmla="*/ 0 h 910427"/>
              <a:gd name="connsiteX0" fmla="*/ 417496 w 417496"/>
              <a:gd name="connsiteY0" fmla="*/ 0 h 910427"/>
              <a:gd name="connsiteX1" fmla="*/ 66674 w 417496"/>
              <a:gd name="connsiteY1" fmla="*/ 492915 h 910427"/>
              <a:gd name="connsiteX2" fmla="*/ 209490 w 417496"/>
              <a:gd name="connsiteY2" fmla="*/ 492539 h 910427"/>
              <a:gd name="connsiteX3" fmla="*/ 0 w 417496"/>
              <a:gd name="connsiteY3" fmla="*/ 910427 h 910427"/>
              <a:gd name="connsiteX4" fmla="*/ 391256 w 417496"/>
              <a:gd name="connsiteY4" fmla="*/ 372657 h 910427"/>
              <a:gd name="connsiteX5" fmla="*/ 227019 w 417496"/>
              <a:gd name="connsiteY5" fmla="*/ 394077 h 910427"/>
              <a:gd name="connsiteX6" fmla="*/ 417496 w 417496"/>
              <a:gd name="connsiteY6" fmla="*/ 0 h 91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496" h="910427">
                <a:moveTo>
                  <a:pt x="417496" y="0"/>
                </a:moveTo>
                <a:lnTo>
                  <a:pt x="66674" y="492915"/>
                </a:lnTo>
                <a:lnTo>
                  <a:pt x="209490" y="492539"/>
                </a:lnTo>
                <a:lnTo>
                  <a:pt x="0" y="910427"/>
                </a:lnTo>
                <a:lnTo>
                  <a:pt x="391256" y="372657"/>
                </a:lnTo>
                <a:lnTo>
                  <a:pt x="227019" y="394077"/>
                </a:lnTo>
                <a:lnTo>
                  <a:pt x="417496"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39" name="图片 138"/>
          <p:cNvPicPr>
            <a:picLocks noChangeAspect="1"/>
          </p:cNvPicPr>
          <p:nvPr/>
        </p:nvPicPr>
        <p:blipFill>
          <a:blip r:embed="rId13" cstate="print">
            <a:extLst>
              <a:ext uri="{BEBA8EAE-BF5A-486C-A8C5-ECC9F3942E4B}">
                <a14:imgProps xmlns:a14="http://schemas.microsoft.com/office/drawing/2010/main">
                  <a14:imgLayer r:embed="rId14">
                    <a14:imgEffect>
                      <a14:saturation sat="0"/>
                    </a14:imgEffect>
                  </a14:imgLayer>
                </a14:imgProps>
              </a:ext>
              <a:ext uri="{28A0092B-C50C-407E-A947-70E740481C1C}">
                <a14:useLocalDpi xmlns:a14="http://schemas.microsoft.com/office/drawing/2010/main" val="0"/>
              </a:ext>
            </a:extLst>
          </a:blip>
          <a:stretch>
            <a:fillRect/>
          </a:stretch>
        </p:blipFill>
        <p:spPr bwMode="gray">
          <a:xfrm>
            <a:off x="4594702" y="2252797"/>
            <a:ext cx="272195" cy="357650"/>
          </a:xfrm>
          <a:prstGeom prst="rect">
            <a:avLst/>
          </a:prstGeom>
        </p:spPr>
      </p:pic>
      <p:sp>
        <p:nvSpPr>
          <p:cNvPr id="140" name="文本框 139"/>
          <p:cNvSpPr txBox="1"/>
          <p:nvPr/>
        </p:nvSpPr>
        <p:spPr bwMode="gray">
          <a:xfrm>
            <a:off x="4329721" y="2646968"/>
            <a:ext cx="1176999" cy="461665"/>
          </a:xfrm>
          <a:prstGeom prst="rect">
            <a:avLst/>
          </a:prstGeom>
          <a:noFill/>
        </p:spPr>
        <p:txBody>
          <a:bodyPr wrap="square" rtlCol="0">
            <a:spAutoFit/>
          </a:bodyPr>
          <a:lstStyle/>
          <a:p>
            <a:pPr fontAlgn="ctr"/>
            <a:r>
              <a:rPr lang="en-US" sz="1200" dirty="0">
                <a:solidFill>
                  <a:schemeClr val="bg1">
                    <a:lumMod val="50000"/>
                  </a:schemeClr>
                </a:solidFill>
                <a:latin typeface="Huawei Sans" panose="020C0503030203020204" pitchFamily="34" charset="0"/>
              </a:rPr>
              <a:t>Carrier LTE base station</a:t>
            </a:r>
          </a:p>
        </p:txBody>
      </p:sp>
      <p:pic>
        <p:nvPicPr>
          <p:cNvPr id="144" name="图片 131" descr="数据中心-蓝.png"/>
          <p:cNvPicPr>
            <a:picLocks noChangeAspect="1"/>
          </p:cNvPicPr>
          <p:nvPr/>
        </p:nvPicPr>
        <p:blipFill>
          <a:blip r:embed="rId10" cstate="print"/>
          <a:stretch>
            <a:fillRect/>
          </a:stretch>
        </p:blipFill>
        <p:spPr bwMode="gray">
          <a:xfrm>
            <a:off x="3196452" y="5336407"/>
            <a:ext cx="244668" cy="329070"/>
          </a:xfrm>
          <a:prstGeom prst="rect">
            <a:avLst/>
          </a:prstGeom>
        </p:spPr>
      </p:pic>
      <p:pic>
        <p:nvPicPr>
          <p:cNvPr id="145" name="图片 136" descr="Web服务器-蓝.png"/>
          <p:cNvPicPr>
            <a:picLocks noChangeAspect="1"/>
          </p:cNvPicPr>
          <p:nvPr/>
        </p:nvPicPr>
        <p:blipFill>
          <a:blip r:embed="rId11" cstate="print"/>
          <a:stretch>
            <a:fillRect/>
          </a:stretch>
        </p:blipFill>
        <p:spPr bwMode="gray">
          <a:xfrm>
            <a:off x="3598488" y="5388563"/>
            <a:ext cx="156104" cy="224759"/>
          </a:xfrm>
          <a:prstGeom prst="rect">
            <a:avLst/>
          </a:prstGeom>
        </p:spPr>
      </p:pic>
      <p:pic>
        <p:nvPicPr>
          <p:cNvPr id="146" name="图片 145" descr="笔记本电脑.png"/>
          <p:cNvPicPr>
            <a:picLocks noChangeAspect="1"/>
          </p:cNvPicPr>
          <p:nvPr/>
        </p:nvPicPr>
        <p:blipFill>
          <a:blip r:embed="rId6" cstate="print"/>
          <a:stretch>
            <a:fillRect/>
          </a:stretch>
        </p:blipFill>
        <p:spPr bwMode="gray">
          <a:xfrm>
            <a:off x="2174934" y="5398576"/>
            <a:ext cx="405544" cy="254245"/>
          </a:xfrm>
          <a:prstGeom prst="rect">
            <a:avLst/>
          </a:prstGeom>
        </p:spPr>
      </p:pic>
      <p:pic>
        <p:nvPicPr>
          <p:cNvPr id="147" name="图片 131" descr="数据中心-蓝.png"/>
          <p:cNvPicPr>
            <a:picLocks noChangeAspect="1"/>
          </p:cNvPicPr>
          <p:nvPr/>
        </p:nvPicPr>
        <p:blipFill>
          <a:blip r:embed="rId10" cstate="print"/>
          <a:stretch>
            <a:fillRect/>
          </a:stretch>
        </p:blipFill>
        <p:spPr bwMode="gray">
          <a:xfrm>
            <a:off x="6384984" y="5336407"/>
            <a:ext cx="244668" cy="329070"/>
          </a:xfrm>
          <a:prstGeom prst="rect">
            <a:avLst/>
          </a:prstGeom>
        </p:spPr>
      </p:pic>
      <p:pic>
        <p:nvPicPr>
          <p:cNvPr id="148" name="图片 136" descr="Web服务器-蓝.png"/>
          <p:cNvPicPr>
            <a:picLocks noChangeAspect="1"/>
          </p:cNvPicPr>
          <p:nvPr/>
        </p:nvPicPr>
        <p:blipFill>
          <a:blip r:embed="rId11" cstate="print"/>
          <a:stretch>
            <a:fillRect/>
          </a:stretch>
        </p:blipFill>
        <p:spPr bwMode="gray">
          <a:xfrm>
            <a:off x="6787020" y="5388563"/>
            <a:ext cx="156104" cy="224759"/>
          </a:xfrm>
          <a:prstGeom prst="rect">
            <a:avLst/>
          </a:prstGeom>
        </p:spPr>
      </p:pic>
    </p:spTree>
    <p:extLst>
      <p:ext uri="{BB962C8B-B14F-4D97-AF65-F5344CB8AC3E}">
        <p14:creationId xmlns:p14="http://schemas.microsoft.com/office/powerpoint/2010/main" val="15262810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nchor="ctr"/>
          <a:lstStyle/>
          <a:p>
            <a:pPr fontAlgn="ctr"/>
            <a:r>
              <a:rPr lang="en-US" altLang="zh-CN" sz="3500" dirty="0">
                <a:latin typeface="Huawei Sans" panose="020C0503030203020204" pitchFamily="34" charset="0"/>
              </a:rPr>
              <a:t>The Wi-Fi 6 Era Has Come…</a:t>
            </a:r>
            <a:br>
              <a:rPr lang="en-US" altLang="zh-CN" sz="3500" dirty="0">
                <a:latin typeface="Huawei Sans" panose="020C0503030203020204" pitchFamily="34" charset="0"/>
              </a:rPr>
            </a:br>
            <a:r>
              <a:rPr lang="en-US" altLang="zh-CN" sz="3500" dirty="0">
                <a:latin typeface="Huawei Sans" panose="020C0503030203020204" pitchFamily="34" charset="0"/>
              </a:rPr>
              <a:t>Two Drivers: Technology + Application</a:t>
            </a:r>
            <a:endParaRPr lang="en-US" altLang="zh-CN" sz="3500" dirty="0">
              <a:latin typeface="Huawei Sans" panose="020C0503030203020204" pitchFamily="34" charset="0"/>
              <a:sym typeface="Huawei Sans" panose="020C0503030203020204" pitchFamily="34" charset="0"/>
            </a:endParaRPr>
          </a:p>
        </p:txBody>
      </p:sp>
      <p:sp>
        <p:nvSpPr>
          <p:cNvPr id="3" name="圆角矩形 2"/>
          <p:cNvSpPr/>
          <p:nvPr/>
        </p:nvSpPr>
        <p:spPr bwMode="gray">
          <a:xfrm>
            <a:off x="1594177" y="1877200"/>
            <a:ext cx="9600858" cy="1238536"/>
          </a:xfrm>
          <a:prstGeom prst="roundRect">
            <a:avLst/>
          </a:prstGeom>
          <a:gradFill>
            <a:gsLst>
              <a:gs pos="100000">
                <a:srgbClr val="F8AEB3">
                  <a:alpha val="61000"/>
                </a:srgbClr>
              </a:gs>
              <a:gs pos="100000">
                <a:srgbClr val="BA9AB1">
                  <a:lumMod val="20000"/>
                  <a:lumOff val="80000"/>
                </a:srgbClr>
              </a:gs>
              <a:gs pos="24000">
                <a:srgbClr val="00B0F0">
                  <a:alpha val="43000"/>
                  <a:lumMod val="62000"/>
                  <a:lumOff val="38000"/>
                </a:srgbClr>
              </a:gs>
              <a:gs pos="100000">
                <a:schemeClr val="accent1">
                  <a:lumMod val="45000"/>
                  <a:lumOff val="55000"/>
                </a:schemeClr>
              </a:gs>
              <a:gs pos="100000">
                <a:schemeClr val="accent1">
                  <a:lumMod val="45000"/>
                  <a:lumOff val="55000"/>
                </a:schemeClr>
              </a:gs>
              <a:gs pos="100000">
                <a:schemeClr val="accent1">
                  <a:alpha val="90000"/>
                  <a:lumMod val="0"/>
                  <a:lumOff val="100000"/>
                </a:scheme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 name="椭圆 3"/>
          <p:cNvSpPr>
            <a:spLocks noChangeAspect="1"/>
          </p:cNvSpPr>
          <p:nvPr/>
        </p:nvSpPr>
        <p:spPr bwMode="gray">
          <a:xfrm>
            <a:off x="696136" y="1595234"/>
            <a:ext cx="1800086" cy="1798594"/>
          </a:xfrm>
          <a:prstGeom prst="ellipse">
            <a:avLst/>
          </a:prstGeom>
          <a:solidFill>
            <a:srgbClr val="117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 name="椭圆 4"/>
          <p:cNvSpPr>
            <a:spLocks noChangeAspect="1"/>
          </p:cNvSpPr>
          <p:nvPr/>
        </p:nvSpPr>
        <p:spPr bwMode="gray">
          <a:xfrm>
            <a:off x="1009835" y="1908087"/>
            <a:ext cx="1172684" cy="1172889"/>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fontAlgn="ctr"/>
            <a:r>
              <a:rPr lang="en-US" sz="1100" b="1" dirty="0">
                <a:solidFill>
                  <a:schemeClr val="bg1"/>
                </a:solidFill>
                <a:latin typeface="Huawei Sans" panose="020C0503030203020204" pitchFamily="34" charset="0"/>
              </a:rPr>
              <a:t>Technology</a:t>
            </a:r>
            <a:endParaRPr lang="en-US" altLang="zh-CN" sz="11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 name="圆角矩形 5"/>
          <p:cNvSpPr/>
          <p:nvPr/>
        </p:nvSpPr>
        <p:spPr bwMode="gray">
          <a:xfrm>
            <a:off x="1594177" y="4520842"/>
            <a:ext cx="9600858" cy="1238536"/>
          </a:xfrm>
          <a:prstGeom prst="roundRect">
            <a:avLst/>
          </a:prstGeom>
          <a:gradFill>
            <a:gsLst>
              <a:gs pos="100000">
                <a:srgbClr val="F8AEB3">
                  <a:alpha val="61000"/>
                </a:srgbClr>
              </a:gs>
              <a:gs pos="100000">
                <a:srgbClr val="BA9AB1">
                  <a:lumMod val="20000"/>
                  <a:lumOff val="80000"/>
                </a:srgbClr>
              </a:gs>
              <a:gs pos="24000">
                <a:srgbClr val="00B0F0">
                  <a:alpha val="43000"/>
                  <a:lumMod val="62000"/>
                  <a:lumOff val="38000"/>
                </a:srgbClr>
              </a:gs>
              <a:gs pos="100000">
                <a:schemeClr val="accent1">
                  <a:lumMod val="45000"/>
                  <a:lumOff val="55000"/>
                </a:schemeClr>
              </a:gs>
              <a:gs pos="100000">
                <a:schemeClr val="accent1">
                  <a:lumMod val="45000"/>
                  <a:lumOff val="55000"/>
                </a:schemeClr>
              </a:gs>
              <a:gs pos="100000">
                <a:schemeClr val="accent1">
                  <a:alpha val="90000"/>
                  <a:lumMod val="0"/>
                  <a:lumOff val="100000"/>
                </a:schemeClr>
              </a:gs>
            </a:gsLst>
            <a:lin ang="20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 name="椭圆 6"/>
          <p:cNvSpPr>
            <a:spLocks noChangeAspect="1"/>
          </p:cNvSpPr>
          <p:nvPr/>
        </p:nvSpPr>
        <p:spPr bwMode="gray">
          <a:xfrm>
            <a:off x="696136" y="4217120"/>
            <a:ext cx="1800086" cy="1798594"/>
          </a:xfrm>
          <a:prstGeom prst="ellipse">
            <a:avLst/>
          </a:prstGeom>
          <a:solidFill>
            <a:srgbClr val="1177A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 name="椭圆 7"/>
          <p:cNvSpPr>
            <a:spLocks noChangeAspect="1"/>
          </p:cNvSpPr>
          <p:nvPr/>
        </p:nvSpPr>
        <p:spPr bwMode="gray">
          <a:xfrm>
            <a:off x="1009835" y="4551728"/>
            <a:ext cx="1172684" cy="1172889"/>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fontAlgn="ctr"/>
            <a:r>
              <a:rPr lang="en-US" sz="1100" b="1" dirty="0">
                <a:solidFill>
                  <a:schemeClr val="bg1"/>
                </a:solidFill>
                <a:latin typeface="Huawei Sans" panose="020C0503030203020204" pitchFamily="34" charset="0"/>
              </a:rPr>
              <a:t>Application</a:t>
            </a:r>
            <a:endParaRPr lang="en-US" altLang="zh-CN" sz="11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 name="Text Box 116"/>
          <p:cNvSpPr txBox="1">
            <a:spLocks noChangeArrowheads="1"/>
          </p:cNvSpPr>
          <p:nvPr/>
        </p:nvSpPr>
        <p:spPr bwMode="gray">
          <a:xfrm>
            <a:off x="4232152"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2015</a:t>
            </a:r>
          </a:p>
        </p:txBody>
      </p:sp>
      <p:sp>
        <p:nvSpPr>
          <p:cNvPr id="12" name="Text Box 116"/>
          <p:cNvSpPr txBox="1">
            <a:spLocks noChangeArrowheads="1"/>
          </p:cNvSpPr>
          <p:nvPr/>
        </p:nvSpPr>
        <p:spPr bwMode="gray">
          <a:xfrm>
            <a:off x="5085875"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2016</a:t>
            </a:r>
          </a:p>
        </p:txBody>
      </p:sp>
      <p:sp>
        <p:nvSpPr>
          <p:cNvPr id="13" name="Line 117"/>
          <p:cNvSpPr>
            <a:spLocks noChangeShapeType="1"/>
          </p:cNvSpPr>
          <p:nvPr/>
        </p:nvSpPr>
        <p:spPr bwMode="gray">
          <a:xfrm>
            <a:off x="4464440"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 name="Line 150"/>
          <p:cNvSpPr>
            <a:spLocks noChangeShapeType="1"/>
          </p:cNvSpPr>
          <p:nvPr/>
        </p:nvSpPr>
        <p:spPr bwMode="gray">
          <a:xfrm>
            <a:off x="4676697"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 name="Line 150"/>
          <p:cNvSpPr>
            <a:spLocks noChangeShapeType="1"/>
          </p:cNvSpPr>
          <p:nvPr/>
        </p:nvSpPr>
        <p:spPr bwMode="gray">
          <a:xfrm>
            <a:off x="4888955"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 name="Line 117"/>
          <p:cNvSpPr>
            <a:spLocks noChangeShapeType="1"/>
          </p:cNvSpPr>
          <p:nvPr/>
        </p:nvSpPr>
        <p:spPr bwMode="gray">
          <a:xfrm>
            <a:off x="5314645"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 name="Line 150"/>
          <p:cNvSpPr>
            <a:spLocks noChangeShapeType="1"/>
          </p:cNvSpPr>
          <p:nvPr/>
        </p:nvSpPr>
        <p:spPr bwMode="gray">
          <a:xfrm>
            <a:off x="5102387"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 name="Line 150"/>
          <p:cNvSpPr>
            <a:spLocks noChangeShapeType="1"/>
          </p:cNvSpPr>
          <p:nvPr/>
        </p:nvSpPr>
        <p:spPr bwMode="gray">
          <a:xfrm>
            <a:off x="5528075"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 name="Line 150"/>
          <p:cNvSpPr>
            <a:spLocks noChangeShapeType="1"/>
          </p:cNvSpPr>
          <p:nvPr/>
        </p:nvSpPr>
        <p:spPr bwMode="gray">
          <a:xfrm>
            <a:off x="5740334"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 name="Line 117"/>
          <p:cNvSpPr>
            <a:spLocks noChangeShapeType="1"/>
          </p:cNvSpPr>
          <p:nvPr/>
        </p:nvSpPr>
        <p:spPr bwMode="gray">
          <a:xfrm>
            <a:off x="6166022"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 name="Line 150"/>
          <p:cNvSpPr>
            <a:spLocks noChangeShapeType="1"/>
          </p:cNvSpPr>
          <p:nvPr/>
        </p:nvSpPr>
        <p:spPr bwMode="gray">
          <a:xfrm>
            <a:off x="5952591"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 name="Line 150"/>
          <p:cNvSpPr>
            <a:spLocks noChangeShapeType="1"/>
          </p:cNvSpPr>
          <p:nvPr/>
        </p:nvSpPr>
        <p:spPr bwMode="gray">
          <a:xfrm>
            <a:off x="6378281"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 name="Line 150"/>
          <p:cNvSpPr>
            <a:spLocks noChangeShapeType="1"/>
          </p:cNvSpPr>
          <p:nvPr/>
        </p:nvSpPr>
        <p:spPr bwMode="gray">
          <a:xfrm>
            <a:off x="6591713"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 name="Line 117"/>
          <p:cNvSpPr>
            <a:spLocks noChangeShapeType="1"/>
          </p:cNvSpPr>
          <p:nvPr/>
        </p:nvSpPr>
        <p:spPr bwMode="gray">
          <a:xfrm>
            <a:off x="7016229"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 name="Line 150"/>
          <p:cNvSpPr>
            <a:spLocks noChangeShapeType="1"/>
          </p:cNvSpPr>
          <p:nvPr/>
        </p:nvSpPr>
        <p:spPr bwMode="gray">
          <a:xfrm>
            <a:off x="6803971"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 name="Line 150"/>
          <p:cNvSpPr>
            <a:spLocks noChangeShapeType="1"/>
          </p:cNvSpPr>
          <p:nvPr/>
        </p:nvSpPr>
        <p:spPr bwMode="gray">
          <a:xfrm>
            <a:off x="7229660"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 name="Line 150"/>
          <p:cNvSpPr>
            <a:spLocks noChangeShapeType="1"/>
          </p:cNvSpPr>
          <p:nvPr/>
        </p:nvSpPr>
        <p:spPr bwMode="gray">
          <a:xfrm>
            <a:off x="7441918"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 name="Line 117"/>
          <p:cNvSpPr>
            <a:spLocks noChangeShapeType="1"/>
          </p:cNvSpPr>
          <p:nvPr/>
        </p:nvSpPr>
        <p:spPr bwMode="gray">
          <a:xfrm>
            <a:off x="7867606"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 name="Line 150"/>
          <p:cNvSpPr>
            <a:spLocks noChangeShapeType="1"/>
          </p:cNvSpPr>
          <p:nvPr/>
        </p:nvSpPr>
        <p:spPr bwMode="gray">
          <a:xfrm>
            <a:off x="7655349"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 name="Line 150"/>
          <p:cNvSpPr>
            <a:spLocks noChangeShapeType="1"/>
          </p:cNvSpPr>
          <p:nvPr/>
        </p:nvSpPr>
        <p:spPr bwMode="gray">
          <a:xfrm>
            <a:off x="8079865"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 name="Line 150"/>
          <p:cNvSpPr>
            <a:spLocks noChangeShapeType="1"/>
          </p:cNvSpPr>
          <p:nvPr/>
        </p:nvSpPr>
        <p:spPr bwMode="gray">
          <a:xfrm>
            <a:off x="8293296"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 name="Line 117"/>
          <p:cNvSpPr>
            <a:spLocks noChangeShapeType="1"/>
          </p:cNvSpPr>
          <p:nvPr/>
        </p:nvSpPr>
        <p:spPr bwMode="gray">
          <a:xfrm>
            <a:off x="8718986" y="2328538"/>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 name="Line 150"/>
          <p:cNvSpPr>
            <a:spLocks noChangeShapeType="1"/>
          </p:cNvSpPr>
          <p:nvPr/>
        </p:nvSpPr>
        <p:spPr bwMode="gray">
          <a:xfrm>
            <a:off x="8505555"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 name="Text Box 116"/>
          <p:cNvSpPr txBox="1">
            <a:spLocks noChangeArrowheads="1"/>
          </p:cNvSpPr>
          <p:nvPr/>
        </p:nvSpPr>
        <p:spPr bwMode="gray">
          <a:xfrm>
            <a:off x="5941943"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2017</a:t>
            </a:r>
          </a:p>
        </p:txBody>
      </p:sp>
      <p:sp>
        <p:nvSpPr>
          <p:cNvPr id="35" name="Text Box 116"/>
          <p:cNvSpPr txBox="1">
            <a:spLocks noChangeArrowheads="1"/>
          </p:cNvSpPr>
          <p:nvPr/>
        </p:nvSpPr>
        <p:spPr bwMode="gray">
          <a:xfrm>
            <a:off x="6782769"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2018</a:t>
            </a:r>
          </a:p>
        </p:txBody>
      </p:sp>
      <p:sp>
        <p:nvSpPr>
          <p:cNvPr id="36" name="Text Box 116"/>
          <p:cNvSpPr txBox="1">
            <a:spLocks noChangeArrowheads="1"/>
          </p:cNvSpPr>
          <p:nvPr/>
        </p:nvSpPr>
        <p:spPr bwMode="gray">
          <a:xfrm>
            <a:off x="7638836"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2019</a:t>
            </a:r>
          </a:p>
        </p:txBody>
      </p:sp>
      <p:sp>
        <p:nvSpPr>
          <p:cNvPr id="37" name="Line 150"/>
          <p:cNvSpPr>
            <a:spLocks noChangeShapeType="1"/>
          </p:cNvSpPr>
          <p:nvPr/>
        </p:nvSpPr>
        <p:spPr bwMode="gray">
          <a:xfrm>
            <a:off x="8931243" y="2408654"/>
            <a:ext cx="0" cy="70923"/>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 name="Line 150"/>
          <p:cNvSpPr>
            <a:spLocks noChangeShapeType="1"/>
          </p:cNvSpPr>
          <p:nvPr/>
        </p:nvSpPr>
        <p:spPr bwMode="gray">
          <a:xfrm>
            <a:off x="9143503" y="2354806"/>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 name="Text Box 116"/>
          <p:cNvSpPr txBox="1">
            <a:spLocks noChangeArrowheads="1"/>
          </p:cNvSpPr>
          <p:nvPr/>
        </p:nvSpPr>
        <p:spPr bwMode="gray">
          <a:xfrm>
            <a:off x="8554493"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2020</a:t>
            </a:r>
          </a:p>
        </p:txBody>
      </p:sp>
      <p:sp>
        <p:nvSpPr>
          <p:cNvPr id="40" name="Line 112"/>
          <p:cNvSpPr>
            <a:spLocks noChangeShapeType="1"/>
          </p:cNvSpPr>
          <p:nvPr/>
        </p:nvSpPr>
        <p:spPr bwMode="gray">
          <a:xfrm flipV="1">
            <a:off x="3129967" y="2517153"/>
            <a:ext cx="7741464" cy="0"/>
          </a:xfrm>
          <a:prstGeom prst="line">
            <a:avLst/>
          </a:prstGeom>
          <a:noFill/>
          <a:ln w="38100">
            <a:solidFill>
              <a:schemeClr val="bg1"/>
            </a:solidFill>
            <a:round/>
            <a:headEnd/>
            <a:tailEnd type="triangle" w="med" len="me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 name="Text Box 116"/>
          <p:cNvSpPr txBox="1">
            <a:spLocks noChangeArrowheads="1"/>
          </p:cNvSpPr>
          <p:nvPr/>
        </p:nvSpPr>
        <p:spPr bwMode="gray">
          <a:xfrm>
            <a:off x="3405400"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2014</a:t>
            </a:r>
          </a:p>
        </p:txBody>
      </p:sp>
      <p:sp>
        <p:nvSpPr>
          <p:cNvPr id="42" name="Line 117"/>
          <p:cNvSpPr>
            <a:spLocks noChangeShapeType="1"/>
          </p:cNvSpPr>
          <p:nvPr/>
        </p:nvSpPr>
        <p:spPr bwMode="gray">
          <a:xfrm>
            <a:off x="3634169" y="2336419"/>
            <a:ext cx="0" cy="149728"/>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 name="Line 150"/>
          <p:cNvSpPr>
            <a:spLocks noChangeShapeType="1"/>
          </p:cNvSpPr>
          <p:nvPr/>
        </p:nvSpPr>
        <p:spPr bwMode="gray">
          <a:xfrm>
            <a:off x="3846427" y="2416536"/>
            <a:ext cx="0" cy="6961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 name="Line 150"/>
          <p:cNvSpPr>
            <a:spLocks noChangeShapeType="1"/>
          </p:cNvSpPr>
          <p:nvPr/>
        </p:nvSpPr>
        <p:spPr bwMode="gray">
          <a:xfrm>
            <a:off x="4059857" y="2362686"/>
            <a:ext cx="0" cy="123460"/>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 name="Line 150"/>
          <p:cNvSpPr>
            <a:spLocks noChangeShapeType="1"/>
          </p:cNvSpPr>
          <p:nvPr/>
        </p:nvSpPr>
        <p:spPr bwMode="gray">
          <a:xfrm>
            <a:off x="4272117" y="2416536"/>
            <a:ext cx="0" cy="6961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 name="Line 150"/>
          <p:cNvSpPr>
            <a:spLocks noChangeShapeType="1"/>
          </p:cNvSpPr>
          <p:nvPr/>
        </p:nvSpPr>
        <p:spPr bwMode="gray">
          <a:xfrm>
            <a:off x="3230760" y="2362686"/>
            <a:ext cx="0" cy="123460"/>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 name="Line 150"/>
          <p:cNvSpPr>
            <a:spLocks noChangeShapeType="1"/>
          </p:cNvSpPr>
          <p:nvPr/>
        </p:nvSpPr>
        <p:spPr bwMode="gray">
          <a:xfrm>
            <a:off x="3443020" y="2416536"/>
            <a:ext cx="0" cy="6961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 name="Line 117"/>
          <p:cNvSpPr>
            <a:spLocks noChangeShapeType="1"/>
          </p:cNvSpPr>
          <p:nvPr/>
        </p:nvSpPr>
        <p:spPr bwMode="gray">
          <a:xfrm>
            <a:off x="9559823" y="2326619"/>
            <a:ext cx="0" cy="151041"/>
          </a:xfrm>
          <a:prstGeom prst="line">
            <a:avLst/>
          </a:prstGeom>
          <a:noFill/>
          <a:ln w="38100">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 name="Line 150"/>
          <p:cNvSpPr>
            <a:spLocks noChangeShapeType="1"/>
          </p:cNvSpPr>
          <p:nvPr/>
        </p:nvSpPr>
        <p:spPr bwMode="gray">
          <a:xfrm>
            <a:off x="9349694" y="2403932"/>
            <a:ext cx="0" cy="71944"/>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 name="Line 150"/>
          <p:cNvSpPr>
            <a:spLocks noChangeShapeType="1"/>
          </p:cNvSpPr>
          <p:nvPr/>
        </p:nvSpPr>
        <p:spPr bwMode="gray">
          <a:xfrm>
            <a:off x="9968271" y="2344983"/>
            <a:ext cx="0" cy="124772"/>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 name="Line 150"/>
          <p:cNvSpPr>
            <a:spLocks noChangeShapeType="1"/>
          </p:cNvSpPr>
          <p:nvPr/>
        </p:nvSpPr>
        <p:spPr bwMode="gray">
          <a:xfrm>
            <a:off x="9772791" y="2394109"/>
            <a:ext cx="0" cy="71944"/>
          </a:xfrm>
          <a:prstGeom prst="line">
            <a:avLst/>
          </a:prstGeom>
          <a:noFill/>
          <a:ln w="9525">
            <a:solidFill>
              <a:schemeClr val="bg1"/>
            </a:solidFill>
            <a:round/>
            <a:headEnd/>
            <a:tailEnd/>
          </a:ln>
        </p:spPr>
        <p:txBody>
          <a:bodyPr lIns="82198" tIns="41100" rIns="82198" bIns="41100"/>
          <a:lstStyle/>
          <a:p>
            <a:pPr fontAlgn="ctr">
              <a:defRPr/>
            </a:pPr>
            <a:endParaRPr lang="en-US" altLang="zh-CN" sz="28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 name="Text Box 116"/>
          <p:cNvSpPr txBox="1">
            <a:spLocks noChangeArrowheads="1"/>
          </p:cNvSpPr>
          <p:nvPr/>
        </p:nvSpPr>
        <p:spPr bwMode="gray">
          <a:xfrm>
            <a:off x="9320673" y="2119617"/>
            <a:ext cx="456366" cy="240365"/>
          </a:xfrm>
          <a:prstGeom prst="rect">
            <a:avLst/>
          </a:prstGeom>
          <a:noFill/>
          <a:ln w="9525">
            <a:noFill/>
            <a:miter lim="800000"/>
            <a:headEnd/>
            <a:tailEnd/>
          </a:ln>
        </p:spPr>
        <p:txBody>
          <a:bodyPr wrap="none" lIns="70401" tIns="35200" rIns="70401" bIns="35200">
            <a:spAutoFit/>
          </a:bodyPr>
          <a:lstStyle/>
          <a:p>
            <a:pPr algn="ctr" defTabSz="704951" fontAlgn="ctr">
              <a:defRPr/>
            </a:pPr>
            <a:r>
              <a:rPr lang="en-US" sz="1100" dirty="0">
                <a:latin typeface="Huawei Sans" panose="020C0503030203020204" pitchFamily="34" charset="0"/>
              </a:rPr>
              <a:t>2021</a:t>
            </a:r>
          </a:p>
        </p:txBody>
      </p:sp>
      <p:sp>
        <p:nvSpPr>
          <p:cNvPr id="53" name="矩形 52"/>
          <p:cNvSpPr/>
          <p:nvPr/>
        </p:nvSpPr>
        <p:spPr bwMode="gray">
          <a:xfrm>
            <a:off x="8895889" y="2564450"/>
            <a:ext cx="1072383" cy="261610"/>
          </a:xfrm>
          <a:prstGeom prst="rect">
            <a:avLst/>
          </a:prstGeom>
        </p:spPr>
        <p:txBody>
          <a:bodyPr wrap="square">
            <a:spAutoFit/>
          </a:bodyPr>
          <a:lstStyle/>
          <a:p>
            <a:pPr fontAlgn="ctr"/>
            <a:r>
              <a:rPr lang="en-US" sz="1100" b="1" dirty="0">
                <a:latin typeface="Huawei Sans" panose="020C0503030203020204" pitchFamily="34" charset="0"/>
              </a:rPr>
              <a:t>802.11ax</a:t>
            </a:r>
          </a:p>
        </p:txBody>
      </p:sp>
      <p:grpSp>
        <p:nvGrpSpPr>
          <p:cNvPr id="121" name="组合 120"/>
          <p:cNvGrpSpPr/>
          <p:nvPr/>
        </p:nvGrpSpPr>
        <p:grpSpPr bwMode="gray">
          <a:xfrm>
            <a:off x="4464440" y="2520615"/>
            <a:ext cx="3307645" cy="765271"/>
            <a:chOff x="4464440" y="2400036"/>
            <a:chExt cx="3307645" cy="377933"/>
          </a:xfrm>
        </p:grpSpPr>
        <p:cxnSp>
          <p:nvCxnSpPr>
            <p:cNvPr id="10" name="直接连接符 9"/>
            <p:cNvCxnSpPr/>
            <p:nvPr/>
          </p:nvCxnSpPr>
          <p:spPr bwMode="gray">
            <a:xfrm>
              <a:off x="4464440" y="2413517"/>
              <a:ext cx="0" cy="364452"/>
            </a:xfrm>
            <a:prstGeom prst="line">
              <a:avLst/>
            </a:prstGeom>
            <a:ln w="3175">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bwMode="gray">
            <a:xfrm>
              <a:off x="6166022" y="2413517"/>
              <a:ext cx="0" cy="364452"/>
            </a:xfrm>
            <a:prstGeom prst="line">
              <a:avLst/>
            </a:prstGeom>
            <a:ln w="3175">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bwMode="gray">
            <a:xfrm>
              <a:off x="7772085" y="2400036"/>
              <a:ext cx="0" cy="364452"/>
            </a:xfrm>
            <a:prstGeom prst="line">
              <a:avLst/>
            </a:prstGeom>
            <a:ln w="3175">
              <a:solidFill>
                <a:srgbClr val="C00000"/>
              </a:solidFill>
              <a:prstDash val="sysDash"/>
            </a:ln>
          </p:spPr>
          <p:style>
            <a:lnRef idx="1">
              <a:schemeClr val="accent1"/>
            </a:lnRef>
            <a:fillRef idx="0">
              <a:schemeClr val="accent1"/>
            </a:fillRef>
            <a:effectRef idx="0">
              <a:schemeClr val="accent1"/>
            </a:effectRef>
            <a:fontRef idx="minor">
              <a:schemeClr val="tx1"/>
            </a:fontRef>
          </p:style>
        </p:cxnSp>
      </p:grpSp>
      <p:cxnSp>
        <p:nvCxnSpPr>
          <p:cNvPr id="56" name="直接箭头连接符 55"/>
          <p:cNvCxnSpPr/>
          <p:nvPr/>
        </p:nvCxnSpPr>
        <p:spPr bwMode="gray">
          <a:xfrm>
            <a:off x="4502382"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bwMode="gray">
          <a:xfrm>
            <a:off x="6210340"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bwMode="gray">
          <a:xfrm>
            <a:off x="7812242" y="2642076"/>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bwMode="gray">
          <a:xfrm rot="10800000">
            <a:off x="5936787"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bwMode="gray">
          <a:xfrm rot="10800000">
            <a:off x="7542250" y="2642076"/>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bwMode="gray">
          <a:xfrm rot="10800000">
            <a:off x="4223291"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62" name="矩形 61"/>
          <p:cNvSpPr/>
          <p:nvPr/>
        </p:nvSpPr>
        <p:spPr bwMode="gray">
          <a:xfrm>
            <a:off x="3389972" y="2550215"/>
            <a:ext cx="816737" cy="261610"/>
          </a:xfrm>
          <a:prstGeom prst="rect">
            <a:avLst/>
          </a:prstGeom>
        </p:spPr>
        <p:txBody>
          <a:bodyPr wrap="square">
            <a:spAutoFit/>
          </a:bodyPr>
          <a:lstStyle/>
          <a:p>
            <a:pPr fontAlgn="ctr"/>
            <a:r>
              <a:rPr lang="en-US" sz="1100" dirty="0">
                <a:latin typeface="Huawei Sans" panose="020C0503030203020204" pitchFamily="34" charset="0"/>
              </a:rPr>
              <a:t>802.11n</a:t>
            </a:r>
          </a:p>
        </p:txBody>
      </p:sp>
      <p:sp>
        <p:nvSpPr>
          <p:cNvPr id="63" name="矩形 62"/>
          <p:cNvSpPr/>
          <p:nvPr/>
        </p:nvSpPr>
        <p:spPr bwMode="gray">
          <a:xfrm>
            <a:off x="4603360" y="2550215"/>
            <a:ext cx="1455180" cy="261610"/>
          </a:xfrm>
          <a:prstGeom prst="rect">
            <a:avLst/>
          </a:prstGeom>
        </p:spPr>
        <p:txBody>
          <a:bodyPr wrap="square">
            <a:spAutoFit/>
          </a:bodyPr>
          <a:lstStyle/>
          <a:p>
            <a:pPr algn="ctr" fontAlgn="ctr"/>
            <a:r>
              <a:rPr lang="en-US" sz="1100" dirty="0">
                <a:latin typeface="Huawei Sans" panose="020C0503030203020204" pitchFamily="34" charset="0"/>
              </a:rPr>
              <a:t>802.11ac Wave 1</a:t>
            </a:r>
          </a:p>
        </p:txBody>
      </p:sp>
      <p:sp>
        <p:nvSpPr>
          <p:cNvPr id="64" name="矩形 63"/>
          <p:cNvSpPr/>
          <p:nvPr/>
        </p:nvSpPr>
        <p:spPr bwMode="gray">
          <a:xfrm>
            <a:off x="6261045" y="2550215"/>
            <a:ext cx="1444602" cy="261610"/>
          </a:xfrm>
          <a:prstGeom prst="rect">
            <a:avLst/>
          </a:prstGeom>
        </p:spPr>
        <p:txBody>
          <a:bodyPr wrap="square">
            <a:spAutoFit/>
          </a:bodyPr>
          <a:lstStyle/>
          <a:p>
            <a:pPr algn="ctr" fontAlgn="ctr"/>
            <a:r>
              <a:rPr lang="en-US" sz="1100" dirty="0">
                <a:latin typeface="Huawei Sans" panose="020C0503030203020204" pitchFamily="34" charset="0"/>
              </a:rPr>
              <a:t>802.11ac Wave 2</a:t>
            </a:r>
          </a:p>
        </p:txBody>
      </p:sp>
      <p:cxnSp>
        <p:nvCxnSpPr>
          <p:cNvPr id="65" name="直接箭头连接符 64"/>
          <p:cNvCxnSpPr/>
          <p:nvPr/>
        </p:nvCxnSpPr>
        <p:spPr bwMode="gray">
          <a:xfrm>
            <a:off x="10156588"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66" name="直接箭头连接符 65"/>
          <p:cNvCxnSpPr/>
          <p:nvPr/>
        </p:nvCxnSpPr>
        <p:spPr bwMode="gray">
          <a:xfrm>
            <a:off x="3142870" y="2655558"/>
            <a:ext cx="183060" cy="0"/>
          </a:xfrm>
          <a:prstGeom prst="straightConnector1">
            <a:avLst/>
          </a:prstGeom>
          <a:ln w="3175">
            <a:solidFill>
              <a:srgbClr val="C00000"/>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67" name="矩形 66"/>
          <p:cNvSpPr/>
          <p:nvPr/>
        </p:nvSpPr>
        <p:spPr bwMode="gray">
          <a:xfrm>
            <a:off x="7539791" y="1233815"/>
            <a:ext cx="3274096" cy="461665"/>
          </a:xfrm>
          <a:prstGeom prst="rect">
            <a:avLst/>
          </a:prstGeom>
        </p:spPr>
        <p:txBody>
          <a:bodyPr wrap="square">
            <a:spAutoFit/>
          </a:bodyPr>
          <a:lstStyle/>
          <a:p>
            <a:pPr algn="ctr" fontAlgn="ctr"/>
            <a:r>
              <a:rPr lang="en-US" sz="1200" b="1" dirty="0">
                <a:latin typeface="Huawei Sans" panose="020C0503030203020204" pitchFamily="34" charset="0"/>
              </a:rPr>
              <a:t>Release of 802.11ax, ushering in the next-generation Wi-Fi era</a:t>
            </a:r>
            <a:endParaRPr lang="en-US" altLang="zh-CN" sz="1200" b="1"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 name="右箭头 67"/>
          <p:cNvSpPr/>
          <p:nvPr/>
        </p:nvSpPr>
        <p:spPr bwMode="gray">
          <a:xfrm rot="5400000">
            <a:off x="8947050" y="1938683"/>
            <a:ext cx="716217" cy="188970"/>
          </a:xfrm>
          <a:prstGeom prst="rightArrow">
            <a:avLst>
              <a:gd name="adj1" fmla="val 45472"/>
              <a:gd name="adj2" fmla="val 50000"/>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fontAlgn="ctr"/>
            <a:endParaRPr lang="en-US" altLang="zh-CN" sz="32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 name="矩形 68"/>
          <p:cNvSpPr/>
          <p:nvPr/>
        </p:nvSpPr>
        <p:spPr bwMode="gray">
          <a:xfrm>
            <a:off x="2658796" y="2554171"/>
            <a:ext cx="816737" cy="261610"/>
          </a:xfrm>
          <a:prstGeom prst="rect">
            <a:avLst/>
          </a:prstGeom>
        </p:spPr>
        <p:txBody>
          <a:bodyPr wrap="square">
            <a:spAutoFit/>
          </a:bodyPr>
          <a:lstStyle/>
          <a:p>
            <a:pPr fontAlgn="ctr"/>
            <a:r>
              <a:rPr lang="en-US" sz="1100" dirty="0">
                <a:latin typeface="Huawei Sans" panose="020C0503030203020204" pitchFamily="34" charset="0"/>
              </a:rPr>
              <a:t>2011</a:t>
            </a:r>
          </a:p>
        </p:txBody>
      </p:sp>
      <p:sp>
        <p:nvSpPr>
          <p:cNvPr id="70" name="矩形 69"/>
          <p:cNvSpPr/>
          <p:nvPr/>
        </p:nvSpPr>
        <p:spPr bwMode="gray">
          <a:xfrm>
            <a:off x="671688" y="3393828"/>
            <a:ext cx="1803374" cy="646331"/>
          </a:xfrm>
          <a:prstGeom prst="rect">
            <a:avLst/>
          </a:prstGeom>
        </p:spPr>
        <p:txBody>
          <a:bodyPr wrap="square">
            <a:spAutoFit/>
          </a:bodyPr>
          <a:lstStyle/>
          <a:p>
            <a:pPr algn="ctr" fontAlgn="ctr"/>
            <a:r>
              <a:rPr lang="en-US" sz="1200" dirty="0">
                <a:latin typeface="Huawei Sans" panose="020C0503030203020204" pitchFamily="34" charset="0"/>
              </a:rPr>
              <a:t>Wi-Fi standards are upgraded </a:t>
            </a:r>
            <a:r>
              <a:rPr lang="en-US" sz="1200" b="1" dirty="0">
                <a:solidFill>
                  <a:schemeClr val="accent1">
                    <a:lumMod val="75000"/>
                  </a:schemeClr>
                </a:solidFill>
                <a:latin typeface="Huawei Sans" panose="020C0503030203020204" pitchFamily="34" charset="0"/>
              </a:rPr>
              <a:t>every four to five years</a:t>
            </a:r>
            <a:endParaRPr lang="en-US" sz="1200" dirty="0">
              <a:latin typeface="Huawei Sans" panose="020C0503030203020204" pitchFamily="34" charset="0"/>
            </a:endParaRPr>
          </a:p>
        </p:txBody>
      </p:sp>
      <p:sp>
        <p:nvSpPr>
          <p:cNvPr id="71" name="矩形 70"/>
          <p:cNvSpPr/>
          <p:nvPr/>
        </p:nvSpPr>
        <p:spPr bwMode="gray">
          <a:xfrm>
            <a:off x="3082826" y="3532197"/>
            <a:ext cx="1381614" cy="489475"/>
          </a:xfrm>
          <a:prstGeom prst="rect">
            <a:avLst/>
          </a:prstGeom>
          <a:solidFill>
            <a:schemeClr val="bg1">
              <a:lumMod val="8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sz="1600" b="1" dirty="0">
                <a:solidFill>
                  <a:schemeClr val="tx1"/>
                </a:solidFill>
                <a:latin typeface="Huawei Sans" panose="020C0503030203020204" pitchFamily="34" charset="0"/>
              </a:rPr>
              <a:t>Wi-Fi 4</a:t>
            </a:r>
            <a:endParaRPr lang="en-US" altLang="zh-CN" sz="1600" b="1"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 name="矩形 71"/>
          <p:cNvSpPr/>
          <p:nvPr/>
        </p:nvSpPr>
        <p:spPr bwMode="gray">
          <a:xfrm>
            <a:off x="4464439" y="3532197"/>
            <a:ext cx="3307646" cy="489475"/>
          </a:xfrm>
          <a:prstGeom prst="rect">
            <a:avLst/>
          </a:prstGeom>
          <a:solidFill>
            <a:schemeClr val="bg1">
              <a:lumMod val="7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sz="1600" b="1" dirty="0">
                <a:solidFill>
                  <a:schemeClr val="tx1"/>
                </a:solidFill>
                <a:latin typeface="Huawei Sans" panose="020C0503030203020204" pitchFamily="34" charset="0"/>
              </a:rPr>
              <a:t>Wi-Fi 5</a:t>
            </a:r>
            <a:endParaRPr lang="en-US" altLang="zh-CN" sz="1600" b="1"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 name="矩形 72"/>
          <p:cNvSpPr/>
          <p:nvPr/>
        </p:nvSpPr>
        <p:spPr bwMode="gray">
          <a:xfrm>
            <a:off x="7763148" y="3532197"/>
            <a:ext cx="2205123" cy="489475"/>
          </a:xfrm>
          <a:prstGeom prst="rect">
            <a:avLst/>
          </a:prstGeom>
          <a:solidFill>
            <a:schemeClr val="bg1">
              <a:lumMod val="50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sz="1600" b="1" dirty="0">
                <a:solidFill>
                  <a:schemeClr val="bg1"/>
                </a:solidFill>
                <a:latin typeface="Huawei Sans" panose="020C0503030203020204" pitchFamily="34" charset="0"/>
              </a:rPr>
              <a:t>Wi-Fi 6</a:t>
            </a:r>
            <a:endParaRPr lang="en-US" altLang="zh-CN" sz="16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 name="矩形 73"/>
          <p:cNvSpPr/>
          <p:nvPr/>
        </p:nvSpPr>
        <p:spPr bwMode="gray">
          <a:xfrm>
            <a:off x="9968272" y="3359341"/>
            <a:ext cx="2010369" cy="938719"/>
          </a:xfrm>
          <a:prstGeom prst="rect">
            <a:avLst/>
          </a:prstGeom>
        </p:spPr>
        <p:txBody>
          <a:bodyPr wrap="square">
            <a:spAutoFit/>
          </a:bodyPr>
          <a:lstStyle/>
          <a:p>
            <a:pPr algn="ctr" fontAlgn="ctr"/>
            <a:r>
              <a:rPr lang="en-US" sz="1100" dirty="0">
                <a:latin typeface="Huawei Sans" panose="020C0503030203020204" pitchFamily="34" charset="0"/>
              </a:rPr>
              <a:t>In October 2018, the Wi-Fi Alliance simplified Wi-Fi naming conventions and renamed the latest 802.11ax standard Wi-Fi 6.</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75" name="组合 76"/>
          <p:cNvGrpSpPr>
            <a:grpSpLocks noChangeAspect="1"/>
          </p:cNvGrpSpPr>
          <p:nvPr/>
        </p:nvGrpSpPr>
        <p:grpSpPr bwMode="gray">
          <a:xfrm>
            <a:off x="3126511" y="4886375"/>
            <a:ext cx="308408" cy="247930"/>
            <a:chOff x="4651552" y="1633290"/>
            <a:chExt cx="413322" cy="332269"/>
          </a:xfrm>
          <a:solidFill>
            <a:schemeClr val="bg1"/>
          </a:solidFill>
        </p:grpSpPr>
        <p:sp>
          <p:nvSpPr>
            <p:cNvPr id="76" name="任意多边形 75"/>
            <p:cNvSpPr/>
            <p:nvPr/>
          </p:nvSpPr>
          <p:spPr bwMode="gray">
            <a:xfrm>
              <a:off x="4651552" y="1633290"/>
              <a:ext cx="293543" cy="266971"/>
            </a:xfrm>
            <a:custGeom>
              <a:avLst/>
              <a:gdLst>
                <a:gd name="connsiteX0" fmla="*/ 239603 w 352904"/>
                <a:gd name="connsiteY0" fmla="*/ 73741 h 320958"/>
                <a:gd name="connsiteX1" fmla="*/ 216743 w 352904"/>
                <a:gd name="connsiteY1" fmla="*/ 96601 h 320958"/>
                <a:gd name="connsiteX2" fmla="*/ 239603 w 352904"/>
                <a:gd name="connsiteY2" fmla="*/ 119461 h 320958"/>
                <a:gd name="connsiteX3" fmla="*/ 262463 w 352904"/>
                <a:gd name="connsiteY3" fmla="*/ 96601 h 320958"/>
                <a:gd name="connsiteX4" fmla="*/ 239603 w 352904"/>
                <a:gd name="connsiteY4" fmla="*/ 73741 h 320958"/>
                <a:gd name="connsiteX5" fmla="*/ 117334 w 352904"/>
                <a:gd name="connsiteY5" fmla="*/ 73157 h 320958"/>
                <a:gd name="connsiteX6" fmla="*/ 94474 w 352904"/>
                <a:gd name="connsiteY6" fmla="*/ 96017 h 320958"/>
                <a:gd name="connsiteX7" fmla="*/ 117334 w 352904"/>
                <a:gd name="connsiteY7" fmla="*/ 118877 h 320958"/>
                <a:gd name="connsiteX8" fmla="*/ 140194 w 352904"/>
                <a:gd name="connsiteY8" fmla="*/ 96017 h 320958"/>
                <a:gd name="connsiteX9" fmla="*/ 117334 w 352904"/>
                <a:gd name="connsiteY9" fmla="*/ 73157 h 320958"/>
                <a:gd name="connsiteX10" fmla="*/ 161445 w 352904"/>
                <a:gd name="connsiteY10" fmla="*/ 676 h 320958"/>
                <a:gd name="connsiteX11" fmla="*/ 273513 w 352904"/>
                <a:gd name="connsiteY11" fmla="*/ 23593 h 320958"/>
                <a:gd name="connsiteX12" fmla="*/ 352891 w 352904"/>
                <a:gd name="connsiteY12" fmla="*/ 122075 h 320958"/>
                <a:gd name="connsiteX13" fmla="*/ 352904 w 352904"/>
                <a:gd name="connsiteY13" fmla="*/ 128507 h 320958"/>
                <a:gd name="connsiteX14" fmla="*/ 315146 w 352904"/>
                <a:gd name="connsiteY14" fmla="*/ 129922 h 320958"/>
                <a:gd name="connsiteX15" fmla="*/ 268164 w 352904"/>
                <a:gd name="connsiteY15" fmla="*/ 145994 h 320958"/>
                <a:gd name="connsiteX16" fmla="*/ 197650 w 352904"/>
                <a:gd name="connsiteY16" fmla="*/ 278970 h 320958"/>
                <a:gd name="connsiteX17" fmla="*/ 207241 w 352904"/>
                <a:gd name="connsiteY17" fmla="*/ 300331 h 320958"/>
                <a:gd name="connsiteX18" fmla="*/ 171382 w 352904"/>
                <a:gd name="connsiteY18" fmla="*/ 304251 h 320958"/>
                <a:gd name="connsiteX19" fmla="*/ 112465 w 352904"/>
                <a:gd name="connsiteY19" fmla="*/ 293615 h 320958"/>
                <a:gd name="connsiteX20" fmla="*/ 51566 w 352904"/>
                <a:gd name="connsiteY20" fmla="*/ 320958 h 320958"/>
                <a:gd name="connsiteX21" fmla="*/ 55204 w 352904"/>
                <a:gd name="connsiteY21" fmla="*/ 262286 h 320958"/>
                <a:gd name="connsiteX22" fmla="*/ 56385 w 352904"/>
                <a:gd name="connsiteY22" fmla="*/ 41109 h 320958"/>
                <a:gd name="connsiteX23" fmla="*/ 161445 w 352904"/>
                <a:gd name="connsiteY23" fmla="*/ 676 h 32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904" h="320958">
                  <a:moveTo>
                    <a:pt x="239603" y="73741"/>
                  </a:moveTo>
                  <a:cubicBezTo>
                    <a:pt x="226978" y="73741"/>
                    <a:pt x="216743" y="83976"/>
                    <a:pt x="216743" y="96601"/>
                  </a:cubicBezTo>
                  <a:cubicBezTo>
                    <a:pt x="216743" y="109226"/>
                    <a:pt x="226978" y="119461"/>
                    <a:pt x="239603" y="119461"/>
                  </a:cubicBezTo>
                  <a:cubicBezTo>
                    <a:pt x="252228" y="119461"/>
                    <a:pt x="262463" y="109226"/>
                    <a:pt x="262463" y="96601"/>
                  </a:cubicBezTo>
                  <a:cubicBezTo>
                    <a:pt x="262463" y="83976"/>
                    <a:pt x="252228" y="73741"/>
                    <a:pt x="239603" y="73741"/>
                  </a:cubicBezTo>
                  <a:close/>
                  <a:moveTo>
                    <a:pt x="117334" y="73157"/>
                  </a:moveTo>
                  <a:cubicBezTo>
                    <a:pt x="104709" y="73157"/>
                    <a:pt x="94474" y="83392"/>
                    <a:pt x="94474" y="96017"/>
                  </a:cubicBezTo>
                  <a:cubicBezTo>
                    <a:pt x="94474" y="108642"/>
                    <a:pt x="104709" y="118877"/>
                    <a:pt x="117334" y="118877"/>
                  </a:cubicBezTo>
                  <a:cubicBezTo>
                    <a:pt x="129959" y="118877"/>
                    <a:pt x="140194" y="108642"/>
                    <a:pt x="140194" y="96017"/>
                  </a:cubicBezTo>
                  <a:cubicBezTo>
                    <a:pt x="140194" y="83392"/>
                    <a:pt x="129959" y="73157"/>
                    <a:pt x="117334" y="73157"/>
                  </a:cubicBezTo>
                  <a:close/>
                  <a:moveTo>
                    <a:pt x="161445" y="676"/>
                  </a:moveTo>
                  <a:cubicBezTo>
                    <a:pt x="199745" y="-2414"/>
                    <a:pt x="239214" y="5055"/>
                    <a:pt x="273513" y="23593"/>
                  </a:cubicBezTo>
                  <a:cubicBezTo>
                    <a:pt x="316394" y="46769"/>
                    <a:pt x="343628" y="82874"/>
                    <a:pt x="352891" y="122075"/>
                  </a:cubicBezTo>
                  <a:lnTo>
                    <a:pt x="352904" y="128507"/>
                  </a:lnTo>
                  <a:lnTo>
                    <a:pt x="315146" y="129922"/>
                  </a:lnTo>
                  <a:cubicBezTo>
                    <a:pt x="298889" y="132883"/>
                    <a:pt x="282999" y="138217"/>
                    <a:pt x="268164" y="145994"/>
                  </a:cubicBezTo>
                  <a:cubicBezTo>
                    <a:pt x="213736" y="174528"/>
                    <a:pt x="187797" y="228001"/>
                    <a:pt x="197650" y="278970"/>
                  </a:cubicBezTo>
                  <a:lnTo>
                    <a:pt x="207241" y="300331"/>
                  </a:lnTo>
                  <a:lnTo>
                    <a:pt x="171382" y="304251"/>
                  </a:lnTo>
                  <a:cubicBezTo>
                    <a:pt x="151598" y="303607"/>
                    <a:pt x="131691" y="300131"/>
                    <a:pt x="112465" y="293615"/>
                  </a:cubicBezTo>
                  <a:lnTo>
                    <a:pt x="51566" y="320958"/>
                  </a:lnTo>
                  <a:lnTo>
                    <a:pt x="55204" y="262286"/>
                  </a:lnTo>
                  <a:cubicBezTo>
                    <a:pt x="-18866" y="201954"/>
                    <a:pt x="-18326" y="100862"/>
                    <a:pt x="56385" y="41109"/>
                  </a:cubicBezTo>
                  <a:cubicBezTo>
                    <a:pt x="86012" y="17414"/>
                    <a:pt x="123145" y="3766"/>
                    <a:pt x="161445" y="676"/>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 name="任意多边形 76"/>
            <p:cNvSpPr/>
            <p:nvPr/>
          </p:nvSpPr>
          <p:spPr bwMode="gray">
            <a:xfrm>
              <a:off x="4824151" y="1743210"/>
              <a:ext cx="240723" cy="222349"/>
            </a:xfrm>
            <a:custGeom>
              <a:avLst/>
              <a:gdLst>
                <a:gd name="connsiteX0" fmla="*/ 102711 w 289403"/>
                <a:gd name="connsiteY0" fmla="*/ 68763 h 267313"/>
                <a:gd name="connsiteX1" fmla="*/ 79851 w 289403"/>
                <a:gd name="connsiteY1" fmla="*/ 91623 h 267313"/>
                <a:gd name="connsiteX2" fmla="*/ 102711 w 289403"/>
                <a:gd name="connsiteY2" fmla="*/ 114483 h 267313"/>
                <a:gd name="connsiteX3" fmla="*/ 125571 w 289403"/>
                <a:gd name="connsiteY3" fmla="*/ 91623 h 267313"/>
                <a:gd name="connsiteX4" fmla="*/ 102711 w 289403"/>
                <a:gd name="connsiteY4" fmla="*/ 68763 h 267313"/>
                <a:gd name="connsiteX5" fmla="*/ 196923 w 289403"/>
                <a:gd name="connsiteY5" fmla="*/ 64783 h 267313"/>
                <a:gd name="connsiteX6" fmla="*/ 174063 w 289403"/>
                <a:gd name="connsiteY6" fmla="*/ 87643 h 267313"/>
                <a:gd name="connsiteX7" fmla="*/ 196923 w 289403"/>
                <a:gd name="connsiteY7" fmla="*/ 110503 h 267313"/>
                <a:gd name="connsiteX8" fmla="*/ 219783 w 289403"/>
                <a:gd name="connsiteY8" fmla="*/ 87643 h 267313"/>
                <a:gd name="connsiteX9" fmla="*/ 196923 w 289403"/>
                <a:gd name="connsiteY9" fmla="*/ 64783 h 267313"/>
                <a:gd name="connsiteX10" fmla="*/ 162659 w 289403"/>
                <a:gd name="connsiteY10" fmla="*/ 959 h 267313"/>
                <a:gd name="connsiteX11" fmla="*/ 246984 w 289403"/>
                <a:gd name="connsiteY11" fmla="*/ 36272 h 267313"/>
                <a:gd name="connsiteX12" fmla="*/ 241587 w 289403"/>
                <a:gd name="connsiteY12" fmla="*/ 216018 h 267313"/>
                <a:gd name="connsiteX13" fmla="*/ 245391 w 289403"/>
                <a:gd name="connsiteY13" fmla="*/ 267313 h 267313"/>
                <a:gd name="connsiteX14" fmla="*/ 194273 w 289403"/>
                <a:gd name="connsiteY14" fmla="*/ 240402 h 267313"/>
                <a:gd name="connsiteX15" fmla="*/ 23095 w 289403"/>
                <a:gd name="connsiteY15" fmla="*/ 191102 h 267313"/>
                <a:gd name="connsiteX16" fmla="*/ 70781 w 289403"/>
                <a:gd name="connsiteY16" fmla="*/ 17404 h 267313"/>
                <a:gd name="connsiteX17" fmla="*/ 162659 w 289403"/>
                <a:gd name="connsiteY17" fmla="*/ 959 h 267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9403" h="267313">
                  <a:moveTo>
                    <a:pt x="102711" y="68763"/>
                  </a:moveTo>
                  <a:cubicBezTo>
                    <a:pt x="90086" y="68763"/>
                    <a:pt x="79851" y="78998"/>
                    <a:pt x="79851" y="91623"/>
                  </a:cubicBezTo>
                  <a:cubicBezTo>
                    <a:pt x="79851" y="104248"/>
                    <a:pt x="90086" y="114483"/>
                    <a:pt x="102711" y="114483"/>
                  </a:cubicBezTo>
                  <a:cubicBezTo>
                    <a:pt x="115336" y="114483"/>
                    <a:pt x="125571" y="104248"/>
                    <a:pt x="125571" y="91623"/>
                  </a:cubicBezTo>
                  <a:cubicBezTo>
                    <a:pt x="125571" y="78998"/>
                    <a:pt x="115336" y="68763"/>
                    <a:pt x="102711" y="68763"/>
                  </a:cubicBezTo>
                  <a:close/>
                  <a:moveTo>
                    <a:pt x="196923" y="64783"/>
                  </a:moveTo>
                  <a:cubicBezTo>
                    <a:pt x="184298" y="64783"/>
                    <a:pt x="174063" y="75018"/>
                    <a:pt x="174063" y="87643"/>
                  </a:cubicBezTo>
                  <a:cubicBezTo>
                    <a:pt x="174063" y="100268"/>
                    <a:pt x="184298" y="110503"/>
                    <a:pt x="196923" y="110503"/>
                  </a:cubicBezTo>
                  <a:cubicBezTo>
                    <a:pt x="209548" y="110503"/>
                    <a:pt x="219783" y="100268"/>
                    <a:pt x="219783" y="87643"/>
                  </a:cubicBezTo>
                  <a:cubicBezTo>
                    <a:pt x="219783" y="75018"/>
                    <a:pt x="209548" y="64783"/>
                    <a:pt x="196923" y="64783"/>
                  </a:cubicBezTo>
                  <a:close/>
                  <a:moveTo>
                    <a:pt x="162659" y="959"/>
                  </a:moveTo>
                  <a:cubicBezTo>
                    <a:pt x="193753" y="4289"/>
                    <a:pt x="223587" y="16245"/>
                    <a:pt x="246984" y="36272"/>
                  </a:cubicBezTo>
                  <a:cubicBezTo>
                    <a:pt x="305610" y="86454"/>
                    <a:pt x="303147" y="168484"/>
                    <a:pt x="241587" y="216018"/>
                  </a:cubicBezTo>
                  <a:lnTo>
                    <a:pt x="245391" y="267313"/>
                  </a:lnTo>
                  <a:lnTo>
                    <a:pt x="194273" y="240402"/>
                  </a:lnTo>
                  <a:cubicBezTo>
                    <a:pt x="130775" y="260233"/>
                    <a:pt x="59710" y="239766"/>
                    <a:pt x="23095" y="191102"/>
                  </a:cubicBezTo>
                  <a:cubicBezTo>
                    <a:pt x="-21311" y="132084"/>
                    <a:pt x="323" y="53281"/>
                    <a:pt x="70781" y="17404"/>
                  </a:cubicBezTo>
                  <a:cubicBezTo>
                    <a:pt x="99213" y="2927"/>
                    <a:pt x="131566" y="-2370"/>
                    <a:pt x="162659" y="959"/>
                  </a:cubicBezTo>
                  <a:close/>
                </a:path>
              </a:pathLst>
            </a:custGeom>
            <a:grp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0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8" name="矩形 77"/>
          <p:cNvSpPr/>
          <p:nvPr/>
        </p:nvSpPr>
        <p:spPr bwMode="gray">
          <a:xfrm>
            <a:off x="2843880" y="5275179"/>
            <a:ext cx="861782" cy="307777"/>
          </a:xfrm>
          <a:prstGeom prst="rect">
            <a:avLst/>
          </a:prstGeom>
          <a:noFill/>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Social networking</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9" name="矩形 78"/>
          <p:cNvSpPr/>
          <p:nvPr/>
        </p:nvSpPr>
        <p:spPr bwMode="gray">
          <a:xfrm>
            <a:off x="3624648" y="5275178"/>
            <a:ext cx="685483" cy="307777"/>
          </a:xfrm>
          <a:prstGeom prst="rect">
            <a:avLst/>
          </a:prstGeom>
          <a:noFill/>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Wireless office</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0" name="组合 151"/>
          <p:cNvGrpSpPr/>
          <p:nvPr/>
        </p:nvGrpSpPr>
        <p:grpSpPr bwMode="gray">
          <a:xfrm>
            <a:off x="3692653" y="4892528"/>
            <a:ext cx="470408" cy="233283"/>
            <a:chOff x="15536096" y="-1629237"/>
            <a:chExt cx="791101" cy="493647"/>
          </a:xfrm>
          <a:solidFill>
            <a:schemeClr val="bg1"/>
          </a:solidFill>
        </p:grpSpPr>
        <p:sp>
          <p:nvSpPr>
            <p:cNvPr id="81" name="Freeform 51"/>
            <p:cNvSpPr>
              <a:spLocks noEditPoints="1"/>
            </p:cNvSpPr>
            <p:nvPr/>
          </p:nvSpPr>
          <p:spPr bwMode="gray">
            <a:xfrm>
              <a:off x="15536096" y="-1629237"/>
              <a:ext cx="791101" cy="493647"/>
            </a:xfrm>
            <a:custGeom>
              <a:avLst/>
              <a:gdLst/>
              <a:ahLst/>
              <a:cxnLst>
                <a:cxn ang="0">
                  <a:pos x="236" y="128"/>
                </a:cxn>
                <a:cxn ang="0">
                  <a:pos x="234" y="128"/>
                </a:cxn>
                <a:cxn ang="0">
                  <a:pos x="234" y="8"/>
                </a:cxn>
                <a:cxn ang="0">
                  <a:pos x="234" y="8"/>
                </a:cxn>
                <a:cxn ang="0">
                  <a:pos x="232" y="2"/>
                </a:cxn>
                <a:cxn ang="0">
                  <a:pos x="232" y="2"/>
                </a:cxn>
                <a:cxn ang="0">
                  <a:pos x="226" y="0"/>
                </a:cxn>
                <a:cxn ang="0">
                  <a:pos x="22" y="0"/>
                </a:cxn>
                <a:cxn ang="0">
                  <a:pos x="22" y="0"/>
                </a:cxn>
                <a:cxn ang="0">
                  <a:pos x="18" y="2"/>
                </a:cxn>
                <a:cxn ang="0">
                  <a:pos x="18" y="2"/>
                </a:cxn>
                <a:cxn ang="0">
                  <a:pos x="16" y="8"/>
                </a:cxn>
                <a:cxn ang="0">
                  <a:pos x="16" y="128"/>
                </a:cxn>
                <a:cxn ang="0">
                  <a:pos x="12" y="128"/>
                </a:cxn>
                <a:cxn ang="0">
                  <a:pos x="12" y="128"/>
                </a:cxn>
                <a:cxn ang="0">
                  <a:pos x="8" y="130"/>
                </a:cxn>
                <a:cxn ang="0">
                  <a:pos x="4" y="132"/>
                </a:cxn>
                <a:cxn ang="0">
                  <a:pos x="0" y="136"/>
                </a:cxn>
                <a:cxn ang="0">
                  <a:pos x="0" y="142"/>
                </a:cxn>
                <a:cxn ang="0">
                  <a:pos x="0" y="142"/>
                </a:cxn>
                <a:cxn ang="0">
                  <a:pos x="0" y="148"/>
                </a:cxn>
                <a:cxn ang="0">
                  <a:pos x="4" y="152"/>
                </a:cxn>
                <a:cxn ang="0">
                  <a:pos x="8" y="154"/>
                </a:cxn>
                <a:cxn ang="0">
                  <a:pos x="12" y="156"/>
                </a:cxn>
                <a:cxn ang="0">
                  <a:pos x="236" y="156"/>
                </a:cxn>
                <a:cxn ang="0">
                  <a:pos x="236" y="156"/>
                </a:cxn>
                <a:cxn ang="0">
                  <a:pos x="242" y="154"/>
                </a:cxn>
                <a:cxn ang="0">
                  <a:pos x="246" y="152"/>
                </a:cxn>
                <a:cxn ang="0">
                  <a:pos x="248" y="148"/>
                </a:cxn>
                <a:cxn ang="0">
                  <a:pos x="250" y="142"/>
                </a:cxn>
                <a:cxn ang="0">
                  <a:pos x="250" y="142"/>
                </a:cxn>
                <a:cxn ang="0">
                  <a:pos x="248" y="136"/>
                </a:cxn>
                <a:cxn ang="0">
                  <a:pos x="246" y="132"/>
                </a:cxn>
                <a:cxn ang="0">
                  <a:pos x="242" y="130"/>
                </a:cxn>
                <a:cxn ang="0">
                  <a:pos x="236" y="128"/>
                </a:cxn>
                <a:cxn ang="0">
                  <a:pos x="236" y="128"/>
                </a:cxn>
                <a:cxn ang="0">
                  <a:pos x="168" y="146"/>
                </a:cxn>
                <a:cxn ang="0">
                  <a:pos x="168" y="146"/>
                </a:cxn>
                <a:cxn ang="0">
                  <a:pos x="166" y="148"/>
                </a:cxn>
                <a:cxn ang="0">
                  <a:pos x="84" y="148"/>
                </a:cxn>
                <a:cxn ang="0">
                  <a:pos x="84" y="148"/>
                </a:cxn>
                <a:cxn ang="0">
                  <a:pos x="82" y="146"/>
                </a:cxn>
                <a:cxn ang="0">
                  <a:pos x="82" y="134"/>
                </a:cxn>
                <a:cxn ang="0">
                  <a:pos x="82" y="134"/>
                </a:cxn>
                <a:cxn ang="0">
                  <a:pos x="84" y="132"/>
                </a:cxn>
                <a:cxn ang="0">
                  <a:pos x="166" y="132"/>
                </a:cxn>
                <a:cxn ang="0">
                  <a:pos x="166" y="132"/>
                </a:cxn>
                <a:cxn ang="0">
                  <a:pos x="168" y="134"/>
                </a:cxn>
                <a:cxn ang="0">
                  <a:pos x="168" y="146"/>
                </a:cxn>
                <a:cxn ang="0">
                  <a:pos x="224" y="128"/>
                </a:cxn>
                <a:cxn ang="0">
                  <a:pos x="26" y="128"/>
                </a:cxn>
                <a:cxn ang="0">
                  <a:pos x="26" y="10"/>
                </a:cxn>
                <a:cxn ang="0">
                  <a:pos x="224" y="10"/>
                </a:cxn>
                <a:cxn ang="0">
                  <a:pos x="224" y="128"/>
                </a:cxn>
              </a:cxnLst>
              <a:rect l="0" t="0" r="r" b="b"/>
              <a:pathLst>
                <a:path w="250" h="156">
                  <a:moveTo>
                    <a:pt x="236" y="128"/>
                  </a:moveTo>
                  <a:lnTo>
                    <a:pt x="234" y="128"/>
                  </a:lnTo>
                  <a:lnTo>
                    <a:pt x="234" y="8"/>
                  </a:lnTo>
                  <a:lnTo>
                    <a:pt x="234" y="8"/>
                  </a:lnTo>
                  <a:lnTo>
                    <a:pt x="232" y="2"/>
                  </a:lnTo>
                  <a:lnTo>
                    <a:pt x="232" y="2"/>
                  </a:lnTo>
                  <a:lnTo>
                    <a:pt x="226" y="0"/>
                  </a:lnTo>
                  <a:lnTo>
                    <a:pt x="22" y="0"/>
                  </a:lnTo>
                  <a:lnTo>
                    <a:pt x="22" y="0"/>
                  </a:lnTo>
                  <a:lnTo>
                    <a:pt x="18" y="2"/>
                  </a:lnTo>
                  <a:lnTo>
                    <a:pt x="18" y="2"/>
                  </a:lnTo>
                  <a:lnTo>
                    <a:pt x="16" y="8"/>
                  </a:lnTo>
                  <a:lnTo>
                    <a:pt x="16" y="128"/>
                  </a:lnTo>
                  <a:lnTo>
                    <a:pt x="12" y="128"/>
                  </a:lnTo>
                  <a:lnTo>
                    <a:pt x="12" y="128"/>
                  </a:lnTo>
                  <a:lnTo>
                    <a:pt x="8" y="130"/>
                  </a:lnTo>
                  <a:lnTo>
                    <a:pt x="4" y="132"/>
                  </a:lnTo>
                  <a:lnTo>
                    <a:pt x="0" y="136"/>
                  </a:lnTo>
                  <a:lnTo>
                    <a:pt x="0" y="142"/>
                  </a:lnTo>
                  <a:lnTo>
                    <a:pt x="0" y="142"/>
                  </a:lnTo>
                  <a:lnTo>
                    <a:pt x="0" y="148"/>
                  </a:lnTo>
                  <a:lnTo>
                    <a:pt x="4" y="152"/>
                  </a:lnTo>
                  <a:lnTo>
                    <a:pt x="8" y="154"/>
                  </a:lnTo>
                  <a:lnTo>
                    <a:pt x="12" y="156"/>
                  </a:lnTo>
                  <a:lnTo>
                    <a:pt x="236" y="156"/>
                  </a:lnTo>
                  <a:lnTo>
                    <a:pt x="236" y="156"/>
                  </a:lnTo>
                  <a:lnTo>
                    <a:pt x="242" y="154"/>
                  </a:lnTo>
                  <a:lnTo>
                    <a:pt x="246" y="152"/>
                  </a:lnTo>
                  <a:lnTo>
                    <a:pt x="248" y="148"/>
                  </a:lnTo>
                  <a:lnTo>
                    <a:pt x="250" y="142"/>
                  </a:lnTo>
                  <a:lnTo>
                    <a:pt x="250" y="142"/>
                  </a:lnTo>
                  <a:lnTo>
                    <a:pt x="248" y="136"/>
                  </a:lnTo>
                  <a:lnTo>
                    <a:pt x="246" y="132"/>
                  </a:lnTo>
                  <a:lnTo>
                    <a:pt x="242" y="130"/>
                  </a:lnTo>
                  <a:lnTo>
                    <a:pt x="236" y="128"/>
                  </a:lnTo>
                  <a:lnTo>
                    <a:pt x="236" y="128"/>
                  </a:lnTo>
                  <a:close/>
                  <a:moveTo>
                    <a:pt x="168" y="146"/>
                  </a:moveTo>
                  <a:lnTo>
                    <a:pt x="168" y="146"/>
                  </a:lnTo>
                  <a:lnTo>
                    <a:pt x="166" y="148"/>
                  </a:lnTo>
                  <a:lnTo>
                    <a:pt x="84" y="148"/>
                  </a:lnTo>
                  <a:lnTo>
                    <a:pt x="84" y="148"/>
                  </a:lnTo>
                  <a:lnTo>
                    <a:pt x="82" y="146"/>
                  </a:lnTo>
                  <a:lnTo>
                    <a:pt x="82" y="134"/>
                  </a:lnTo>
                  <a:lnTo>
                    <a:pt x="82" y="134"/>
                  </a:lnTo>
                  <a:lnTo>
                    <a:pt x="84" y="132"/>
                  </a:lnTo>
                  <a:lnTo>
                    <a:pt x="166" y="132"/>
                  </a:lnTo>
                  <a:lnTo>
                    <a:pt x="166" y="132"/>
                  </a:lnTo>
                  <a:lnTo>
                    <a:pt x="168" y="134"/>
                  </a:lnTo>
                  <a:lnTo>
                    <a:pt x="168" y="146"/>
                  </a:lnTo>
                  <a:close/>
                  <a:moveTo>
                    <a:pt x="224" y="128"/>
                  </a:moveTo>
                  <a:lnTo>
                    <a:pt x="26" y="128"/>
                  </a:lnTo>
                  <a:lnTo>
                    <a:pt x="26" y="10"/>
                  </a:lnTo>
                  <a:lnTo>
                    <a:pt x="224" y="10"/>
                  </a:lnTo>
                  <a:lnTo>
                    <a:pt x="224" y="128"/>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 name="Freeform 52"/>
            <p:cNvSpPr>
              <a:spLocks/>
            </p:cNvSpPr>
            <p:nvPr/>
          </p:nvSpPr>
          <p:spPr bwMode="gray">
            <a:xfrm>
              <a:off x="15738618" y="-1540633"/>
              <a:ext cx="75946" cy="259481"/>
            </a:xfrm>
            <a:custGeom>
              <a:avLst/>
              <a:gdLst/>
              <a:ahLst/>
              <a:cxnLst>
                <a:cxn ang="0">
                  <a:pos x="16" y="0"/>
                </a:cxn>
                <a:cxn ang="0">
                  <a:pos x="16" y="0"/>
                </a:cxn>
                <a:cxn ang="0">
                  <a:pos x="10" y="8"/>
                </a:cxn>
                <a:cxn ang="0">
                  <a:pos x="4" y="18"/>
                </a:cxn>
                <a:cxn ang="0">
                  <a:pos x="2" y="28"/>
                </a:cxn>
                <a:cxn ang="0">
                  <a:pos x="0" y="38"/>
                </a:cxn>
                <a:cxn ang="0">
                  <a:pos x="0" y="38"/>
                </a:cxn>
                <a:cxn ang="0">
                  <a:pos x="2" y="50"/>
                </a:cxn>
                <a:cxn ang="0">
                  <a:pos x="6" y="60"/>
                </a:cxn>
                <a:cxn ang="0">
                  <a:pos x="12" y="72"/>
                </a:cxn>
                <a:cxn ang="0">
                  <a:pos x="18" y="80"/>
                </a:cxn>
                <a:cxn ang="0">
                  <a:pos x="18" y="80"/>
                </a:cxn>
                <a:cxn ang="0">
                  <a:pos x="22" y="82"/>
                </a:cxn>
                <a:cxn ang="0">
                  <a:pos x="24" y="80"/>
                </a:cxn>
                <a:cxn ang="0">
                  <a:pos x="24" y="80"/>
                </a:cxn>
                <a:cxn ang="0">
                  <a:pos x="24" y="78"/>
                </a:cxn>
                <a:cxn ang="0">
                  <a:pos x="24" y="76"/>
                </a:cxn>
                <a:cxn ang="0">
                  <a:pos x="24" y="76"/>
                </a:cxn>
                <a:cxn ang="0">
                  <a:pos x="16" y="68"/>
                </a:cxn>
                <a:cxn ang="0">
                  <a:pos x="12" y="58"/>
                </a:cxn>
                <a:cxn ang="0">
                  <a:pos x="8" y="48"/>
                </a:cxn>
                <a:cxn ang="0">
                  <a:pos x="8" y="38"/>
                </a:cxn>
                <a:cxn ang="0">
                  <a:pos x="8" y="38"/>
                </a:cxn>
                <a:cxn ang="0">
                  <a:pos x="8" y="30"/>
                </a:cxn>
                <a:cxn ang="0">
                  <a:pos x="12" y="20"/>
                </a:cxn>
                <a:cxn ang="0">
                  <a:pos x="16" y="12"/>
                </a:cxn>
                <a:cxn ang="0">
                  <a:pos x="22" y="6"/>
                </a:cxn>
                <a:cxn ang="0">
                  <a:pos x="22" y="6"/>
                </a:cxn>
                <a:cxn ang="0">
                  <a:pos x="22" y="2"/>
                </a:cxn>
                <a:cxn ang="0">
                  <a:pos x="22" y="0"/>
                </a:cxn>
                <a:cxn ang="0">
                  <a:pos x="22" y="0"/>
                </a:cxn>
                <a:cxn ang="0">
                  <a:pos x="18" y="0"/>
                </a:cxn>
                <a:cxn ang="0">
                  <a:pos x="16" y="0"/>
                </a:cxn>
                <a:cxn ang="0">
                  <a:pos x="16" y="0"/>
                </a:cxn>
              </a:cxnLst>
              <a:rect l="0" t="0" r="r" b="b"/>
              <a:pathLst>
                <a:path w="24" h="82">
                  <a:moveTo>
                    <a:pt x="16" y="0"/>
                  </a:moveTo>
                  <a:lnTo>
                    <a:pt x="16" y="0"/>
                  </a:lnTo>
                  <a:lnTo>
                    <a:pt x="10" y="8"/>
                  </a:lnTo>
                  <a:lnTo>
                    <a:pt x="4" y="18"/>
                  </a:lnTo>
                  <a:lnTo>
                    <a:pt x="2" y="28"/>
                  </a:lnTo>
                  <a:lnTo>
                    <a:pt x="0" y="38"/>
                  </a:lnTo>
                  <a:lnTo>
                    <a:pt x="0" y="38"/>
                  </a:lnTo>
                  <a:lnTo>
                    <a:pt x="2" y="50"/>
                  </a:lnTo>
                  <a:lnTo>
                    <a:pt x="6" y="60"/>
                  </a:lnTo>
                  <a:lnTo>
                    <a:pt x="12" y="72"/>
                  </a:lnTo>
                  <a:lnTo>
                    <a:pt x="18" y="80"/>
                  </a:lnTo>
                  <a:lnTo>
                    <a:pt x="18" y="80"/>
                  </a:lnTo>
                  <a:lnTo>
                    <a:pt x="22" y="82"/>
                  </a:lnTo>
                  <a:lnTo>
                    <a:pt x="24" y="80"/>
                  </a:lnTo>
                  <a:lnTo>
                    <a:pt x="24" y="80"/>
                  </a:lnTo>
                  <a:lnTo>
                    <a:pt x="24" y="78"/>
                  </a:lnTo>
                  <a:lnTo>
                    <a:pt x="24" y="76"/>
                  </a:lnTo>
                  <a:lnTo>
                    <a:pt x="24" y="76"/>
                  </a:lnTo>
                  <a:lnTo>
                    <a:pt x="16" y="68"/>
                  </a:lnTo>
                  <a:lnTo>
                    <a:pt x="12" y="58"/>
                  </a:lnTo>
                  <a:lnTo>
                    <a:pt x="8" y="48"/>
                  </a:lnTo>
                  <a:lnTo>
                    <a:pt x="8" y="38"/>
                  </a:lnTo>
                  <a:lnTo>
                    <a:pt x="8" y="38"/>
                  </a:lnTo>
                  <a:lnTo>
                    <a:pt x="8" y="30"/>
                  </a:lnTo>
                  <a:lnTo>
                    <a:pt x="12" y="20"/>
                  </a:lnTo>
                  <a:lnTo>
                    <a:pt x="16" y="12"/>
                  </a:lnTo>
                  <a:lnTo>
                    <a:pt x="22" y="6"/>
                  </a:lnTo>
                  <a:lnTo>
                    <a:pt x="22" y="6"/>
                  </a:lnTo>
                  <a:lnTo>
                    <a:pt x="22" y="2"/>
                  </a:lnTo>
                  <a:lnTo>
                    <a:pt x="22" y="0"/>
                  </a:lnTo>
                  <a:lnTo>
                    <a:pt x="22" y="0"/>
                  </a:lnTo>
                  <a:lnTo>
                    <a:pt x="18" y="0"/>
                  </a:lnTo>
                  <a:lnTo>
                    <a:pt x="16" y="0"/>
                  </a:lnTo>
                  <a:lnTo>
                    <a:pt x="16" y="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 name="Freeform 53"/>
            <p:cNvSpPr>
              <a:spLocks/>
            </p:cNvSpPr>
            <p:nvPr/>
          </p:nvSpPr>
          <p:spPr bwMode="gray">
            <a:xfrm>
              <a:off x="15808234" y="-1521647"/>
              <a:ext cx="69617" cy="221508"/>
            </a:xfrm>
            <a:custGeom>
              <a:avLst/>
              <a:gdLst/>
              <a:ahLst/>
              <a:cxnLst>
                <a:cxn ang="0">
                  <a:pos x="14" y="0"/>
                </a:cxn>
                <a:cxn ang="0">
                  <a:pos x="14" y="0"/>
                </a:cxn>
                <a:cxn ang="0">
                  <a:pos x="8" y="8"/>
                </a:cxn>
                <a:cxn ang="0">
                  <a:pos x="4" y="16"/>
                </a:cxn>
                <a:cxn ang="0">
                  <a:pos x="0" y="24"/>
                </a:cxn>
                <a:cxn ang="0">
                  <a:pos x="0" y="32"/>
                </a:cxn>
                <a:cxn ang="0">
                  <a:pos x="0" y="32"/>
                </a:cxn>
                <a:cxn ang="0">
                  <a:pos x="2" y="42"/>
                </a:cxn>
                <a:cxn ang="0">
                  <a:pos x="4" y="52"/>
                </a:cxn>
                <a:cxn ang="0">
                  <a:pos x="8" y="60"/>
                </a:cxn>
                <a:cxn ang="0">
                  <a:pos x="16" y="68"/>
                </a:cxn>
                <a:cxn ang="0">
                  <a:pos x="16" y="68"/>
                </a:cxn>
                <a:cxn ang="0">
                  <a:pos x="18" y="70"/>
                </a:cxn>
                <a:cxn ang="0">
                  <a:pos x="20" y="68"/>
                </a:cxn>
                <a:cxn ang="0">
                  <a:pos x="20" y="68"/>
                </a:cxn>
                <a:cxn ang="0">
                  <a:pos x="22" y="66"/>
                </a:cxn>
                <a:cxn ang="0">
                  <a:pos x="20" y="64"/>
                </a:cxn>
                <a:cxn ang="0">
                  <a:pos x="20" y="64"/>
                </a:cxn>
                <a:cxn ang="0">
                  <a:pos x="14" y="56"/>
                </a:cxn>
                <a:cxn ang="0">
                  <a:pos x="10" y="48"/>
                </a:cxn>
                <a:cxn ang="0">
                  <a:pos x="8" y="40"/>
                </a:cxn>
                <a:cxn ang="0">
                  <a:pos x="8" y="32"/>
                </a:cxn>
                <a:cxn ang="0">
                  <a:pos x="8" y="32"/>
                </a:cxn>
                <a:cxn ang="0">
                  <a:pos x="8" y="26"/>
                </a:cxn>
                <a:cxn ang="0">
                  <a:pos x="10" y="18"/>
                </a:cxn>
                <a:cxn ang="0">
                  <a:pos x="14" y="12"/>
                </a:cxn>
                <a:cxn ang="0">
                  <a:pos x="18" y="6"/>
                </a:cxn>
                <a:cxn ang="0">
                  <a:pos x="18" y="6"/>
                </a:cxn>
                <a:cxn ang="0">
                  <a:pos x="20" y="4"/>
                </a:cxn>
                <a:cxn ang="0">
                  <a:pos x="18" y="0"/>
                </a:cxn>
                <a:cxn ang="0">
                  <a:pos x="18" y="0"/>
                </a:cxn>
                <a:cxn ang="0">
                  <a:pos x="16" y="0"/>
                </a:cxn>
                <a:cxn ang="0">
                  <a:pos x="14" y="0"/>
                </a:cxn>
                <a:cxn ang="0">
                  <a:pos x="14" y="0"/>
                </a:cxn>
              </a:cxnLst>
              <a:rect l="0" t="0" r="r" b="b"/>
              <a:pathLst>
                <a:path w="22" h="70">
                  <a:moveTo>
                    <a:pt x="14" y="0"/>
                  </a:moveTo>
                  <a:lnTo>
                    <a:pt x="14" y="0"/>
                  </a:lnTo>
                  <a:lnTo>
                    <a:pt x="8" y="8"/>
                  </a:lnTo>
                  <a:lnTo>
                    <a:pt x="4" y="16"/>
                  </a:lnTo>
                  <a:lnTo>
                    <a:pt x="0" y="24"/>
                  </a:lnTo>
                  <a:lnTo>
                    <a:pt x="0" y="32"/>
                  </a:lnTo>
                  <a:lnTo>
                    <a:pt x="0" y="32"/>
                  </a:lnTo>
                  <a:lnTo>
                    <a:pt x="2" y="42"/>
                  </a:lnTo>
                  <a:lnTo>
                    <a:pt x="4" y="52"/>
                  </a:lnTo>
                  <a:lnTo>
                    <a:pt x="8" y="60"/>
                  </a:lnTo>
                  <a:lnTo>
                    <a:pt x="16" y="68"/>
                  </a:lnTo>
                  <a:lnTo>
                    <a:pt x="16" y="68"/>
                  </a:lnTo>
                  <a:lnTo>
                    <a:pt x="18" y="70"/>
                  </a:lnTo>
                  <a:lnTo>
                    <a:pt x="20" y="68"/>
                  </a:lnTo>
                  <a:lnTo>
                    <a:pt x="20" y="68"/>
                  </a:lnTo>
                  <a:lnTo>
                    <a:pt x="22" y="66"/>
                  </a:lnTo>
                  <a:lnTo>
                    <a:pt x="20" y="64"/>
                  </a:lnTo>
                  <a:lnTo>
                    <a:pt x="20" y="64"/>
                  </a:lnTo>
                  <a:lnTo>
                    <a:pt x="14" y="56"/>
                  </a:lnTo>
                  <a:lnTo>
                    <a:pt x="10" y="48"/>
                  </a:lnTo>
                  <a:lnTo>
                    <a:pt x="8" y="40"/>
                  </a:lnTo>
                  <a:lnTo>
                    <a:pt x="8" y="32"/>
                  </a:lnTo>
                  <a:lnTo>
                    <a:pt x="8" y="32"/>
                  </a:lnTo>
                  <a:lnTo>
                    <a:pt x="8" y="26"/>
                  </a:lnTo>
                  <a:lnTo>
                    <a:pt x="10" y="18"/>
                  </a:lnTo>
                  <a:lnTo>
                    <a:pt x="14" y="12"/>
                  </a:lnTo>
                  <a:lnTo>
                    <a:pt x="18" y="6"/>
                  </a:lnTo>
                  <a:lnTo>
                    <a:pt x="18" y="6"/>
                  </a:lnTo>
                  <a:lnTo>
                    <a:pt x="20" y="4"/>
                  </a:lnTo>
                  <a:lnTo>
                    <a:pt x="18" y="0"/>
                  </a:lnTo>
                  <a:lnTo>
                    <a:pt x="18" y="0"/>
                  </a:lnTo>
                  <a:lnTo>
                    <a:pt x="16" y="0"/>
                  </a:lnTo>
                  <a:lnTo>
                    <a:pt x="14" y="0"/>
                  </a:lnTo>
                  <a:lnTo>
                    <a:pt x="14" y="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 name="Freeform 54"/>
            <p:cNvSpPr>
              <a:spLocks/>
            </p:cNvSpPr>
            <p:nvPr/>
          </p:nvSpPr>
          <p:spPr bwMode="gray">
            <a:xfrm>
              <a:off x="15877851" y="-1502660"/>
              <a:ext cx="56959" cy="183535"/>
            </a:xfrm>
            <a:custGeom>
              <a:avLst/>
              <a:gdLst/>
              <a:ahLst/>
              <a:cxnLst>
                <a:cxn ang="0">
                  <a:pos x="10" y="0"/>
                </a:cxn>
                <a:cxn ang="0">
                  <a:pos x="10" y="0"/>
                </a:cxn>
                <a:cxn ang="0">
                  <a:pos x="6" y="6"/>
                </a:cxn>
                <a:cxn ang="0">
                  <a:pos x="2" y="14"/>
                </a:cxn>
                <a:cxn ang="0">
                  <a:pos x="0" y="20"/>
                </a:cxn>
                <a:cxn ang="0">
                  <a:pos x="0" y="26"/>
                </a:cxn>
                <a:cxn ang="0">
                  <a:pos x="0" y="26"/>
                </a:cxn>
                <a:cxn ang="0">
                  <a:pos x="0" y="34"/>
                </a:cxn>
                <a:cxn ang="0">
                  <a:pos x="2" y="42"/>
                </a:cxn>
                <a:cxn ang="0">
                  <a:pos x="6" y="50"/>
                </a:cxn>
                <a:cxn ang="0">
                  <a:pos x="12" y="56"/>
                </a:cxn>
                <a:cxn ang="0">
                  <a:pos x="12" y="56"/>
                </a:cxn>
                <a:cxn ang="0">
                  <a:pos x="14" y="58"/>
                </a:cxn>
                <a:cxn ang="0">
                  <a:pos x="16" y="56"/>
                </a:cxn>
                <a:cxn ang="0">
                  <a:pos x="16" y="56"/>
                </a:cxn>
                <a:cxn ang="0">
                  <a:pos x="18" y="54"/>
                </a:cxn>
                <a:cxn ang="0">
                  <a:pos x="16" y="52"/>
                </a:cxn>
                <a:cxn ang="0">
                  <a:pos x="16" y="52"/>
                </a:cxn>
                <a:cxn ang="0">
                  <a:pos x="12" y="46"/>
                </a:cxn>
                <a:cxn ang="0">
                  <a:pos x="10" y="40"/>
                </a:cxn>
                <a:cxn ang="0">
                  <a:pos x="8" y="34"/>
                </a:cxn>
                <a:cxn ang="0">
                  <a:pos x="6" y="26"/>
                </a:cxn>
                <a:cxn ang="0">
                  <a:pos x="6" y="26"/>
                </a:cxn>
                <a:cxn ang="0">
                  <a:pos x="8" y="16"/>
                </a:cxn>
                <a:cxn ang="0">
                  <a:pos x="12" y="10"/>
                </a:cxn>
                <a:cxn ang="0">
                  <a:pos x="16" y="6"/>
                </a:cxn>
                <a:cxn ang="0">
                  <a:pos x="16" y="6"/>
                </a:cxn>
                <a:cxn ang="0">
                  <a:pos x="16" y="4"/>
                </a:cxn>
                <a:cxn ang="0">
                  <a:pos x="16" y="0"/>
                </a:cxn>
                <a:cxn ang="0">
                  <a:pos x="16" y="0"/>
                </a:cxn>
                <a:cxn ang="0">
                  <a:pos x="12" y="0"/>
                </a:cxn>
                <a:cxn ang="0">
                  <a:pos x="10" y="0"/>
                </a:cxn>
                <a:cxn ang="0">
                  <a:pos x="10" y="0"/>
                </a:cxn>
              </a:cxnLst>
              <a:rect l="0" t="0" r="r" b="b"/>
              <a:pathLst>
                <a:path w="18" h="58">
                  <a:moveTo>
                    <a:pt x="10" y="0"/>
                  </a:moveTo>
                  <a:lnTo>
                    <a:pt x="10" y="0"/>
                  </a:lnTo>
                  <a:lnTo>
                    <a:pt x="6" y="6"/>
                  </a:lnTo>
                  <a:lnTo>
                    <a:pt x="2" y="14"/>
                  </a:lnTo>
                  <a:lnTo>
                    <a:pt x="0" y="20"/>
                  </a:lnTo>
                  <a:lnTo>
                    <a:pt x="0" y="26"/>
                  </a:lnTo>
                  <a:lnTo>
                    <a:pt x="0" y="26"/>
                  </a:lnTo>
                  <a:lnTo>
                    <a:pt x="0" y="34"/>
                  </a:lnTo>
                  <a:lnTo>
                    <a:pt x="2" y="42"/>
                  </a:lnTo>
                  <a:lnTo>
                    <a:pt x="6" y="50"/>
                  </a:lnTo>
                  <a:lnTo>
                    <a:pt x="12" y="56"/>
                  </a:lnTo>
                  <a:lnTo>
                    <a:pt x="12" y="56"/>
                  </a:lnTo>
                  <a:lnTo>
                    <a:pt x="14" y="58"/>
                  </a:lnTo>
                  <a:lnTo>
                    <a:pt x="16" y="56"/>
                  </a:lnTo>
                  <a:lnTo>
                    <a:pt x="16" y="56"/>
                  </a:lnTo>
                  <a:lnTo>
                    <a:pt x="18" y="54"/>
                  </a:lnTo>
                  <a:lnTo>
                    <a:pt x="16" y="52"/>
                  </a:lnTo>
                  <a:lnTo>
                    <a:pt x="16" y="52"/>
                  </a:lnTo>
                  <a:lnTo>
                    <a:pt x="12" y="46"/>
                  </a:lnTo>
                  <a:lnTo>
                    <a:pt x="10" y="40"/>
                  </a:lnTo>
                  <a:lnTo>
                    <a:pt x="8" y="34"/>
                  </a:lnTo>
                  <a:lnTo>
                    <a:pt x="6" y="26"/>
                  </a:lnTo>
                  <a:lnTo>
                    <a:pt x="6" y="26"/>
                  </a:lnTo>
                  <a:lnTo>
                    <a:pt x="8" y="16"/>
                  </a:lnTo>
                  <a:lnTo>
                    <a:pt x="12" y="10"/>
                  </a:lnTo>
                  <a:lnTo>
                    <a:pt x="16" y="6"/>
                  </a:lnTo>
                  <a:lnTo>
                    <a:pt x="16" y="6"/>
                  </a:lnTo>
                  <a:lnTo>
                    <a:pt x="16" y="4"/>
                  </a:lnTo>
                  <a:lnTo>
                    <a:pt x="16" y="0"/>
                  </a:lnTo>
                  <a:lnTo>
                    <a:pt x="16" y="0"/>
                  </a:lnTo>
                  <a:lnTo>
                    <a:pt x="12" y="0"/>
                  </a:lnTo>
                  <a:lnTo>
                    <a:pt x="10" y="0"/>
                  </a:lnTo>
                  <a:lnTo>
                    <a:pt x="10" y="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 name="Freeform 55"/>
            <p:cNvSpPr>
              <a:spLocks/>
            </p:cNvSpPr>
            <p:nvPr/>
          </p:nvSpPr>
          <p:spPr bwMode="gray">
            <a:xfrm>
              <a:off x="15941139" y="-1452030"/>
              <a:ext cx="82274" cy="82274"/>
            </a:xfrm>
            <a:custGeom>
              <a:avLst/>
              <a:gdLst/>
              <a:ahLst/>
              <a:cxnLst>
                <a:cxn ang="0">
                  <a:pos x="14" y="0"/>
                </a:cxn>
                <a:cxn ang="0">
                  <a:pos x="14" y="0"/>
                </a:cxn>
                <a:cxn ang="0">
                  <a:pos x="18" y="0"/>
                </a:cxn>
                <a:cxn ang="0">
                  <a:pos x="22" y="4"/>
                </a:cxn>
                <a:cxn ang="0">
                  <a:pos x="24" y="8"/>
                </a:cxn>
                <a:cxn ang="0">
                  <a:pos x="26" y="12"/>
                </a:cxn>
                <a:cxn ang="0">
                  <a:pos x="26" y="12"/>
                </a:cxn>
                <a:cxn ang="0">
                  <a:pos x="24" y="18"/>
                </a:cxn>
                <a:cxn ang="0">
                  <a:pos x="22" y="22"/>
                </a:cxn>
                <a:cxn ang="0">
                  <a:pos x="18" y="24"/>
                </a:cxn>
                <a:cxn ang="0">
                  <a:pos x="14" y="26"/>
                </a:cxn>
                <a:cxn ang="0">
                  <a:pos x="14" y="26"/>
                </a:cxn>
                <a:cxn ang="0">
                  <a:pos x="8" y="24"/>
                </a:cxn>
                <a:cxn ang="0">
                  <a:pos x="4" y="22"/>
                </a:cxn>
                <a:cxn ang="0">
                  <a:pos x="2" y="18"/>
                </a:cxn>
                <a:cxn ang="0">
                  <a:pos x="0" y="12"/>
                </a:cxn>
                <a:cxn ang="0">
                  <a:pos x="0" y="12"/>
                </a:cxn>
                <a:cxn ang="0">
                  <a:pos x="2" y="8"/>
                </a:cxn>
                <a:cxn ang="0">
                  <a:pos x="4" y="4"/>
                </a:cxn>
                <a:cxn ang="0">
                  <a:pos x="8" y="0"/>
                </a:cxn>
                <a:cxn ang="0">
                  <a:pos x="14" y="0"/>
                </a:cxn>
                <a:cxn ang="0">
                  <a:pos x="14" y="0"/>
                </a:cxn>
              </a:cxnLst>
              <a:rect l="0" t="0" r="r" b="b"/>
              <a:pathLst>
                <a:path w="26" h="26">
                  <a:moveTo>
                    <a:pt x="14" y="0"/>
                  </a:moveTo>
                  <a:lnTo>
                    <a:pt x="14" y="0"/>
                  </a:lnTo>
                  <a:lnTo>
                    <a:pt x="18" y="0"/>
                  </a:lnTo>
                  <a:lnTo>
                    <a:pt x="22" y="4"/>
                  </a:lnTo>
                  <a:lnTo>
                    <a:pt x="24" y="8"/>
                  </a:lnTo>
                  <a:lnTo>
                    <a:pt x="26" y="12"/>
                  </a:lnTo>
                  <a:lnTo>
                    <a:pt x="26" y="12"/>
                  </a:lnTo>
                  <a:lnTo>
                    <a:pt x="24" y="18"/>
                  </a:lnTo>
                  <a:lnTo>
                    <a:pt x="22" y="22"/>
                  </a:lnTo>
                  <a:lnTo>
                    <a:pt x="18" y="24"/>
                  </a:lnTo>
                  <a:lnTo>
                    <a:pt x="14" y="26"/>
                  </a:lnTo>
                  <a:lnTo>
                    <a:pt x="14" y="26"/>
                  </a:lnTo>
                  <a:lnTo>
                    <a:pt x="8" y="24"/>
                  </a:lnTo>
                  <a:lnTo>
                    <a:pt x="4" y="22"/>
                  </a:lnTo>
                  <a:lnTo>
                    <a:pt x="2" y="18"/>
                  </a:lnTo>
                  <a:lnTo>
                    <a:pt x="0" y="12"/>
                  </a:lnTo>
                  <a:lnTo>
                    <a:pt x="0" y="12"/>
                  </a:lnTo>
                  <a:lnTo>
                    <a:pt x="2" y="8"/>
                  </a:lnTo>
                  <a:lnTo>
                    <a:pt x="4" y="4"/>
                  </a:lnTo>
                  <a:lnTo>
                    <a:pt x="8" y="0"/>
                  </a:lnTo>
                  <a:lnTo>
                    <a:pt x="14" y="0"/>
                  </a:lnTo>
                  <a:lnTo>
                    <a:pt x="14" y="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86" name="矩形 85"/>
          <p:cNvSpPr/>
          <p:nvPr/>
        </p:nvSpPr>
        <p:spPr bwMode="gray">
          <a:xfrm>
            <a:off x="4525833" y="5316934"/>
            <a:ext cx="800293" cy="307777"/>
          </a:xfrm>
          <a:prstGeom prst="rect">
            <a:avLst/>
          </a:prstGeom>
          <a:noFill/>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Video surveillance</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7" name="组合 209"/>
          <p:cNvGrpSpPr/>
          <p:nvPr/>
        </p:nvGrpSpPr>
        <p:grpSpPr bwMode="gray">
          <a:xfrm>
            <a:off x="4766858" y="4937864"/>
            <a:ext cx="333987" cy="346032"/>
            <a:chOff x="2753045" y="4077866"/>
            <a:chExt cx="445779" cy="608089"/>
          </a:xfrm>
          <a:solidFill>
            <a:schemeClr val="bg1"/>
          </a:solidFill>
        </p:grpSpPr>
        <p:sp>
          <p:nvSpPr>
            <p:cNvPr id="88" name="Freeform 5"/>
            <p:cNvSpPr>
              <a:spLocks noEditPoints="1"/>
            </p:cNvSpPr>
            <p:nvPr/>
          </p:nvSpPr>
          <p:spPr bwMode="gray">
            <a:xfrm>
              <a:off x="2753045" y="4224099"/>
              <a:ext cx="434399" cy="461856"/>
            </a:xfrm>
            <a:custGeom>
              <a:avLst/>
              <a:gdLst/>
              <a:ahLst/>
              <a:cxnLst>
                <a:cxn ang="0">
                  <a:pos x="13474" y="5453"/>
                </a:cxn>
                <a:cxn ang="0">
                  <a:pos x="12317" y="4601"/>
                </a:cxn>
                <a:cxn ang="0">
                  <a:pos x="11412" y="4426"/>
                </a:cxn>
                <a:cxn ang="0">
                  <a:pos x="4848" y="9576"/>
                </a:cxn>
                <a:cxn ang="0">
                  <a:pos x="5783" y="10159"/>
                </a:cxn>
                <a:cxn ang="0">
                  <a:pos x="6029" y="10586"/>
                </a:cxn>
                <a:cxn ang="0">
                  <a:pos x="5871" y="11449"/>
                </a:cxn>
                <a:cxn ang="0">
                  <a:pos x="5269" y="11440"/>
                </a:cxn>
                <a:cxn ang="0">
                  <a:pos x="4824" y="10607"/>
                </a:cxn>
                <a:cxn ang="0">
                  <a:pos x="4838" y="9638"/>
                </a:cxn>
                <a:cxn ang="0">
                  <a:pos x="3536" y="8751"/>
                </a:cxn>
                <a:cxn ang="0">
                  <a:pos x="4283" y="9174"/>
                </a:cxn>
                <a:cxn ang="0">
                  <a:pos x="4127" y="9883"/>
                </a:cxn>
                <a:cxn ang="0">
                  <a:pos x="4481" y="11467"/>
                </a:cxn>
                <a:cxn ang="0">
                  <a:pos x="5571" y="12255"/>
                </a:cxn>
                <a:cxn ang="0">
                  <a:pos x="6393" y="11776"/>
                </a:cxn>
                <a:cxn ang="0">
                  <a:pos x="6623" y="11327"/>
                </a:cxn>
                <a:cxn ang="0">
                  <a:pos x="6593" y="10954"/>
                </a:cxn>
                <a:cxn ang="0">
                  <a:pos x="7001" y="12029"/>
                </a:cxn>
                <a:cxn ang="0">
                  <a:pos x="6605" y="13157"/>
                </a:cxn>
                <a:cxn ang="0">
                  <a:pos x="5384" y="13849"/>
                </a:cxn>
                <a:cxn ang="0">
                  <a:pos x="4005" y="13316"/>
                </a:cxn>
                <a:cxn ang="0">
                  <a:pos x="2966" y="11875"/>
                </a:cxn>
                <a:cxn ang="0">
                  <a:pos x="2611" y="10263"/>
                </a:cxn>
                <a:cxn ang="0">
                  <a:pos x="2657" y="9067"/>
                </a:cxn>
                <a:cxn ang="0">
                  <a:pos x="2906" y="8446"/>
                </a:cxn>
                <a:cxn ang="0">
                  <a:pos x="2108" y="8756"/>
                </a:cxn>
                <a:cxn ang="0">
                  <a:pos x="1951" y="10042"/>
                </a:cxn>
                <a:cxn ang="0">
                  <a:pos x="2244" y="11405"/>
                </a:cxn>
                <a:cxn ang="0">
                  <a:pos x="1800" y="11462"/>
                </a:cxn>
                <a:cxn ang="0">
                  <a:pos x="514" y="10430"/>
                </a:cxn>
                <a:cxn ang="0">
                  <a:pos x="0" y="8981"/>
                </a:cxn>
                <a:cxn ang="0">
                  <a:pos x="814" y="8147"/>
                </a:cxn>
                <a:cxn ang="0">
                  <a:pos x="2055" y="8130"/>
                </a:cxn>
                <a:cxn ang="0">
                  <a:pos x="13652" y="11178"/>
                </a:cxn>
                <a:cxn ang="0">
                  <a:pos x="13281" y="11893"/>
                </a:cxn>
                <a:cxn ang="0">
                  <a:pos x="12680" y="12371"/>
                </a:cxn>
                <a:cxn ang="0">
                  <a:pos x="11525" y="12547"/>
                </a:cxn>
                <a:cxn ang="0">
                  <a:pos x="11812" y="11849"/>
                </a:cxn>
                <a:cxn ang="0">
                  <a:pos x="7899" y="11652"/>
                </a:cxn>
                <a:cxn ang="0">
                  <a:pos x="8996" y="12019"/>
                </a:cxn>
                <a:cxn ang="0">
                  <a:pos x="10612" y="11876"/>
                </a:cxn>
                <a:cxn ang="0">
                  <a:pos x="10925" y="12290"/>
                </a:cxn>
                <a:cxn ang="0">
                  <a:pos x="10585" y="12853"/>
                </a:cxn>
                <a:cxn ang="0">
                  <a:pos x="9821" y="13182"/>
                </a:cxn>
                <a:cxn ang="0">
                  <a:pos x="6649" y="14004"/>
                </a:cxn>
                <a:cxn ang="0">
                  <a:pos x="7422" y="12934"/>
                </a:cxn>
                <a:cxn ang="0">
                  <a:pos x="7677" y="12066"/>
                </a:cxn>
                <a:cxn ang="0">
                  <a:pos x="14396" y="10218"/>
                </a:cxn>
                <a:cxn ang="0">
                  <a:pos x="14321" y="8192"/>
                </a:cxn>
                <a:cxn ang="0">
                  <a:pos x="12918" y="5928"/>
                </a:cxn>
                <a:cxn ang="0">
                  <a:pos x="11740" y="5209"/>
                </a:cxn>
                <a:cxn ang="0">
                  <a:pos x="10623" y="5077"/>
                </a:cxn>
                <a:cxn ang="0">
                  <a:pos x="9280" y="5224"/>
                </a:cxn>
                <a:cxn ang="0">
                  <a:pos x="1229" y="7366"/>
                </a:cxn>
                <a:cxn ang="0">
                  <a:pos x="2849" y="7799"/>
                </a:cxn>
                <a:cxn ang="0">
                  <a:pos x="5581" y="9338"/>
                </a:cxn>
                <a:cxn ang="0">
                  <a:pos x="7851" y="10919"/>
                </a:cxn>
                <a:cxn ang="0">
                  <a:pos x="9572" y="11341"/>
                </a:cxn>
                <a:cxn ang="0">
                  <a:pos x="10600" y="11241"/>
                </a:cxn>
                <a:cxn ang="0">
                  <a:pos x="13760" y="10423"/>
                </a:cxn>
              </a:cxnLst>
              <a:rect l="0" t="0" r="r" b="b"/>
              <a:pathLst>
                <a:path w="16170" h="14014">
                  <a:moveTo>
                    <a:pt x="11178" y="2724"/>
                  </a:moveTo>
                  <a:lnTo>
                    <a:pt x="14087" y="2724"/>
                  </a:lnTo>
                  <a:lnTo>
                    <a:pt x="14087" y="6276"/>
                  </a:lnTo>
                  <a:lnTo>
                    <a:pt x="14080" y="6265"/>
                  </a:lnTo>
                  <a:lnTo>
                    <a:pt x="14060" y="6231"/>
                  </a:lnTo>
                  <a:lnTo>
                    <a:pt x="14025" y="6177"/>
                  </a:lnTo>
                  <a:lnTo>
                    <a:pt x="13979" y="6106"/>
                  </a:lnTo>
                  <a:lnTo>
                    <a:pt x="13920" y="6022"/>
                  </a:lnTo>
                  <a:lnTo>
                    <a:pt x="13852" y="5923"/>
                  </a:lnTo>
                  <a:lnTo>
                    <a:pt x="13812" y="5870"/>
                  </a:lnTo>
                  <a:lnTo>
                    <a:pt x="13771" y="5815"/>
                  </a:lnTo>
                  <a:lnTo>
                    <a:pt x="13727" y="5758"/>
                  </a:lnTo>
                  <a:lnTo>
                    <a:pt x="13682" y="5698"/>
                  </a:lnTo>
                  <a:lnTo>
                    <a:pt x="13632" y="5639"/>
                  </a:lnTo>
                  <a:lnTo>
                    <a:pt x="13582" y="5577"/>
                  </a:lnTo>
                  <a:lnTo>
                    <a:pt x="13529" y="5515"/>
                  </a:lnTo>
                  <a:lnTo>
                    <a:pt x="13474" y="5453"/>
                  </a:lnTo>
                  <a:lnTo>
                    <a:pt x="13417" y="5390"/>
                  </a:lnTo>
                  <a:lnTo>
                    <a:pt x="13357" y="5328"/>
                  </a:lnTo>
                  <a:lnTo>
                    <a:pt x="13297" y="5266"/>
                  </a:lnTo>
                  <a:lnTo>
                    <a:pt x="13234" y="5204"/>
                  </a:lnTo>
                  <a:lnTo>
                    <a:pt x="13169" y="5145"/>
                  </a:lnTo>
                  <a:lnTo>
                    <a:pt x="13104" y="5085"/>
                  </a:lnTo>
                  <a:lnTo>
                    <a:pt x="13036" y="5029"/>
                  </a:lnTo>
                  <a:lnTo>
                    <a:pt x="12967" y="4973"/>
                  </a:lnTo>
                  <a:lnTo>
                    <a:pt x="12897" y="4919"/>
                  </a:lnTo>
                  <a:lnTo>
                    <a:pt x="12825" y="4869"/>
                  </a:lnTo>
                  <a:lnTo>
                    <a:pt x="12752" y="4822"/>
                  </a:lnTo>
                  <a:lnTo>
                    <a:pt x="12678" y="4776"/>
                  </a:lnTo>
                  <a:lnTo>
                    <a:pt x="12604" y="4735"/>
                  </a:lnTo>
                  <a:lnTo>
                    <a:pt x="12531" y="4697"/>
                  </a:lnTo>
                  <a:lnTo>
                    <a:pt x="12458" y="4662"/>
                  </a:lnTo>
                  <a:lnTo>
                    <a:pt x="12387" y="4630"/>
                  </a:lnTo>
                  <a:lnTo>
                    <a:pt x="12317" y="4601"/>
                  </a:lnTo>
                  <a:lnTo>
                    <a:pt x="12250" y="4575"/>
                  </a:lnTo>
                  <a:lnTo>
                    <a:pt x="12182" y="4551"/>
                  </a:lnTo>
                  <a:lnTo>
                    <a:pt x="12117" y="4530"/>
                  </a:lnTo>
                  <a:lnTo>
                    <a:pt x="12054" y="4511"/>
                  </a:lnTo>
                  <a:lnTo>
                    <a:pt x="11991" y="4495"/>
                  </a:lnTo>
                  <a:lnTo>
                    <a:pt x="11930" y="4480"/>
                  </a:lnTo>
                  <a:lnTo>
                    <a:pt x="11873" y="4468"/>
                  </a:lnTo>
                  <a:lnTo>
                    <a:pt x="11816" y="4458"/>
                  </a:lnTo>
                  <a:lnTo>
                    <a:pt x="11762" y="4449"/>
                  </a:lnTo>
                  <a:lnTo>
                    <a:pt x="11709" y="4442"/>
                  </a:lnTo>
                  <a:lnTo>
                    <a:pt x="11660" y="4436"/>
                  </a:lnTo>
                  <a:lnTo>
                    <a:pt x="11612" y="4432"/>
                  </a:lnTo>
                  <a:lnTo>
                    <a:pt x="11567" y="4429"/>
                  </a:lnTo>
                  <a:lnTo>
                    <a:pt x="11524" y="4427"/>
                  </a:lnTo>
                  <a:lnTo>
                    <a:pt x="11484" y="4425"/>
                  </a:lnTo>
                  <a:lnTo>
                    <a:pt x="11446" y="4425"/>
                  </a:lnTo>
                  <a:lnTo>
                    <a:pt x="11412" y="4426"/>
                  </a:lnTo>
                  <a:lnTo>
                    <a:pt x="11380" y="4427"/>
                  </a:lnTo>
                  <a:lnTo>
                    <a:pt x="11351" y="4428"/>
                  </a:lnTo>
                  <a:lnTo>
                    <a:pt x="11303" y="4432"/>
                  </a:lnTo>
                  <a:lnTo>
                    <a:pt x="11267" y="4435"/>
                  </a:lnTo>
                  <a:lnTo>
                    <a:pt x="11246" y="4439"/>
                  </a:lnTo>
                  <a:lnTo>
                    <a:pt x="11239" y="4440"/>
                  </a:lnTo>
                  <a:lnTo>
                    <a:pt x="11178" y="2724"/>
                  </a:lnTo>
                  <a:close/>
                  <a:moveTo>
                    <a:pt x="9156" y="0"/>
                  </a:moveTo>
                  <a:lnTo>
                    <a:pt x="16170" y="0"/>
                  </a:lnTo>
                  <a:lnTo>
                    <a:pt x="16170" y="1256"/>
                  </a:lnTo>
                  <a:lnTo>
                    <a:pt x="13383" y="1256"/>
                  </a:lnTo>
                  <a:lnTo>
                    <a:pt x="13383" y="2174"/>
                  </a:lnTo>
                  <a:lnTo>
                    <a:pt x="11820" y="2174"/>
                  </a:lnTo>
                  <a:lnTo>
                    <a:pt x="11820" y="1256"/>
                  </a:lnTo>
                  <a:lnTo>
                    <a:pt x="9156" y="1256"/>
                  </a:lnTo>
                  <a:lnTo>
                    <a:pt x="9156" y="0"/>
                  </a:lnTo>
                  <a:close/>
                  <a:moveTo>
                    <a:pt x="4848" y="9576"/>
                  </a:moveTo>
                  <a:lnTo>
                    <a:pt x="4855" y="9581"/>
                  </a:lnTo>
                  <a:lnTo>
                    <a:pt x="4877" y="9595"/>
                  </a:lnTo>
                  <a:lnTo>
                    <a:pt x="4912" y="9615"/>
                  </a:lnTo>
                  <a:lnTo>
                    <a:pt x="4958" y="9642"/>
                  </a:lnTo>
                  <a:lnTo>
                    <a:pt x="5013" y="9675"/>
                  </a:lnTo>
                  <a:lnTo>
                    <a:pt x="5075" y="9713"/>
                  </a:lnTo>
                  <a:lnTo>
                    <a:pt x="5143" y="9754"/>
                  </a:lnTo>
                  <a:lnTo>
                    <a:pt x="5216" y="9798"/>
                  </a:lnTo>
                  <a:lnTo>
                    <a:pt x="5291" y="9843"/>
                  </a:lnTo>
                  <a:lnTo>
                    <a:pt x="5366" y="9890"/>
                  </a:lnTo>
                  <a:lnTo>
                    <a:pt x="5441" y="9936"/>
                  </a:lnTo>
                  <a:lnTo>
                    <a:pt x="5514" y="9981"/>
                  </a:lnTo>
                  <a:lnTo>
                    <a:pt x="5583" y="10025"/>
                  </a:lnTo>
                  <a:lnTo>
                    <a:pt x="5644" y="10064"/>
                  </a:lnTo>
                  <a:lnTo>
                    <a:pt x="5699" y="10101"/>
                  </a:lnTo>
                  <a:lnTo>
                    <a:pt x="5744" y="10131"/>
                  </a:lnTo>
                  <a:lnTo>
                    <a:pt x="5783" y="10159"/>
                  </a:lnTo>
                  <a:lnTo>
                    <a:pt x="5817" y="10186"/>
                  </a:lnTo>
                  <a:lnTo>
                    <a:pt x="5849" y="10214"/>
                  </a:lnTo>
                  <a:lnTo>
                    <a:pt x="5878" y="10241"/>
                  </a:lnTo>
                  <a:lnTo>
                    <a:pt x="5903" y="10266"/>
                  </a:lnTo>
                  <a:lnTo>
                    <a:pt x="5926" y="10292"/>
                  </a:lnTo>
                  <a:lnTo>
                    <a:pt x="5946" y="10315"/>
                  </a:lnTo>
                  <a:lnTo>
                    <a:pt x="5963" y="10336"/>
                  </a:lnTo>
                  <a:lnTo>
                    <a:pt x="5978" y="10356"/>
                  </a:lnTo>
                  <a:lnTo>
                    <a:pt x="5990" y="10374"/>
                  </a:lnTo>
                  <a:lnTo>
                    <a:pt x="6000" y="10391"/>
                  </a:lnTo>
                  <a:lnTo>
                    <a:pt x="6008" y="10404"/>
                  </a:lnTo>
                  <a:lnTo>
                    <a:pt x="6018" y="10423"/>
                  </a:lnTo>
                  <a:lnTo>
                    <a:pt x="6021" y="10430"/>
                  </a:lnTo>
                  <a:lnTo>
                    <a:pt x="6022" y="10441"/>
                  </a:lnTo>
                  <a:lnTo>
                    <a:pt x="6024" y="10472"/>
                  </a:lnTo>
                  <a:lnTo>
                    <a:pt x="6027" y="10522"/>
                  </a:lnTo>
                  <a:lnTo>
                    <a:pt x="6029" y="10586"/>
                  </a:lnTo>
                  <a:lnTo>
                    <a:pt x="6029" y="10662"/>
                  </a:lnTo>
                  <a:lnTo>
                    <a:pt x="6028" y="10749"/>
                  </a:lnTo>
                  <a:lnTo>
                    <a:pt x="6026" y="10796"/>
                  </a:lnTo>
                  <a:lnTo>
                    <a:pt x="6024" y="10843"/>
                  </a:lnTo>
                  <a:lnTo>
                    <a:pt x="6021" y="10893"/>
                  </a:lnTo>
                  <a:lnTo>
                    <a:pt x="6016" y="10942"/>
                  </a:lnTo>
                  <a:lnTo>
                    <a:pt x="6011" y="10992"/>
                  </a:lnTo>
                  <a:lnTo>
                    <a:pt x="6004" y="11042"/>
                  </a:lnTo>
                  <a:lnTo>
                    <a:pt x="5996" y="11093"/>
                  </a:lnTo>
                  <a:lnTo>
                    <a:pt x="5986" y="11142"/>
                  </a:lnTo>
                  <a:lnTo>
                    <a:pt x="5975" y="11192"/>
                  </a:lnTo>
                  <a:lnTo>
                    <a:pt x="5963" y="11239"/>
                  </a:lnTo>
                  <a:lnTo>
                    <a:pt x="5948" y="11286"/>
                  </a:lnTo>
                  <a:lnTo>
                    <a:pt x="5931" y="11330"/>
                  </a:lnTo>
                  <a:lnTo>
                    <a:pt x="5913" y="11372"/>
                  </a:lnTo>
                  <a:lnTo>
                    <a:pt x="5893" y="11412"/>
                  </a:lnTo>
                  <a:lnTo>
                    <a:pt x="5871" y="11449"/>
                  </a:lnTo>
                  <a:lnTo>
                    <a:pt x="5846" y="11484"/>
                  </a:lnTo>
                  <a:lnTo>
                    <a:pt x="5819" y="11514"/>
                  </a:lnTo>
                  <a:lnTo>
                    <a:pt x="5790" y="11541"/>
                  </a:lnTo>
                  <a:lnTo>
                    <a:pt x="5758" y="11563"/>
                  </a:lnTo>
                  <a:lnTo>
                    <a:pt x="5723" y="11582"/>
                  </a:lnTo>
                  <a:lnTo>
                    <a:pt x="5687" y="11596"/>
                  </a:lnTo>
                  <a:lnTo>
                    <a:pt x="5649" y="11603"/>
                  </a:lnTo>
                  <a:lnTo>
                    <a:pt x="5612" y="11606"/>
                  </a:lnTo>
                  <a:lnTo>
                    <a:pt x="5574" y="11604"/>
                  </a:lnTo>
                  <a:lnTo>
                    <a:pt x="5535" y="11598"/>
                  </a:lnTo>
                  <a:lnTo>
                    <a:pt x="5497" y="11587"/>
                  </a:lnTo>
                  <a:lnTo>
                    <a:pt x="5458" y="11571"/>
                  </a:lnTo>
                  <a:lnTo>
                    <a:pt x="5420" y="11552"/>
                  </a:lnTo>
                  <a:lnTo>
                    <a:pt x="5382" y="11529"/>
                  </a:lnTo>
                  <a:lnTo>
                    <a:pt x="5344" y="11503"/>
                  </a:lnTo>
                  <a:lnTo>
                    <a:pt x="5306" y="11473"/>
                  </a:lnTo>
                  <a:lnTo>
                    <a:pt x="5269" y="11440"/>
                  </a:lnTo>
                  <a:lnTo>
                    <a:pt x="5233" y="11404"/>
                  </a:lnTo>
                  <a:lnTo>
                    <a:pt x="5197" y="11365"/>
                  </a:lnTo>
                  <a:lnTo>
                    <a:pt x="5162" y="11324"/>
                  </a:lnTo>
                  <a:lnTo>
                    <a:pt x="5128" y="11280"/>
                  </a:lnTo>
                  <a:lnTo>
                    <a:pt x="5095" y="11235"/>
                  </a:lnTo>
                  <a:lnTo>
                    <a:pt x="5063" y="11188"/>
                  </a:lnTo>
                  <a:lnTo>
                    <a:pt x="5033" y="11139"/>
                  </a:lnTo>
                  <a:lnTo>
                    <a:pt x="5004" y="11089"/>
                  </a:lnTo>
                  <a:lnTo>
                    <a:pt x="4975" y="11037"/>
                  </a:lnTo>
                  <a:lnTo>
                    <a:pt x="4950" y="10985"/>
                  </a:lnTo>
                  <a:lnTo>
                    <a:pt x="4926" y="10931"/>
                  </a:lnTo>
                  <a:lnTo>
                    <a:pt x="4904" y="10876"/>
                  </a:lnTo>
                  <a:lnTo>
                    <a:pt x="4883" y="10823"/>
                  </a:lnTo>
                  <a:lnTo>
                    <a:pt x="4865" y="10768"/>
                  </a:lnTo>
                  <a:lnTo>
                    <a:pt x="4849" y="10714"/>
                  </a:lnTo>
                  <a:lnTo>
                    <a:pt x="4835" y="10660"/>
                  </a:lnTo>
                  <a:lnTo>
                    <a:pt x="4824" y="10607"/>
                  </a:lnTo>
                  <a:lnTo>
                    <a:pt x="4815" y="10553"/>
                  </a:lnTo>
                  <a:lnTo>
                    <a:pt x="4809" y="10502"/>
                  </a:lnTo>
                  <a:lnTo>
                    <a:pt x="4806" y="10451"/>
                  </a:lnTo>
                  <a:lnTo>
                    <a:pt x="4804" y="10402"/>
                  </a:lnTo>
                  <a:lnTo>
                    <a:pt x="4801" y="10353"/>
                  </a:lnTo>
                  <a:lnTo>
                    <a:pt x="4801" y="10307"/>
                  </a:lnTo>
                  <a:lnTo>
                    <a:pt x="4800" y="10260"/>
                  </a:lnTo>
                  <a:lnTo>
                    <a:pt x="4801" y="10172"/>
                  </a:lnTo>
                  <a:lnTo>
                    <a:pt x="4802" y="10090"/>
                  </a:lnTo>
                  <a:lnTo>
                    <a:pt x="4806" y="10012"/>
                  </a:lnTo>
                  <a:lnTo>
                    <a:pt x="4810" y="9940"/>
                  </a:lnTo>
                  <a:lnTo>
                    <a:pt x="4814" y="9874"/>
                  </a:lnTo>
                  <a:lnTo>
                    <a:pt x="4819" y="9814"/>
                  </a:lnTo>
                  <a:lnTo>
                    <a:pt x="4824" y="9760"/>
                  </a:lnTo>
                  <a:lnTo>
                    <a:pt x="4829" y="9713"/>
                  </a:lnTo>
                  <a:lnTo>
                    <a:pt x="4834" y="9672"/>
                  </a:lnTo>
                  <a:lnTo>
                    <a:pt x="4838" y="9638"/>
                  </a:lnTo>
                  <a:lnTo>
                    <a:pt x="4842" y="9612"/>
                  </a:lnTo>
                  <a:lnTo>
                    <a:pt x="4845" y="9593"/>
                  </a:lnTo>
                  <a:lnTo>
                    <a:pt x="4847" y="9580"/>
                  </a:lnTo>
                  <a:lnTo>
                    <a:pt x="4848" y="9576"/>
                  </a:lnTo>
                  <a:close/>
                  <a:moveTo>
                    <a:pt x="2906" y="8446"/>
                  </a:moveTo>
                  <a:lnTo>
                    <a:pt x="2912" y="8449"/>
                  </a:lnTo>
                  <a:lnTo>
                    <a:pt x="2930" y="8458"/>
                  </a:lnTo>
                  <a:lnTo>
                    <a:pt x="2959" y="8472"/>
                  </a:lnTo>
                  <a:lnTo>
                    <a:pt x="2999" y="8491"/>
                  </a:lnTo>
                  <a:lnTo>
                    <a:pt x="3046" y="8515"/>
                  </a:lnTo>
                  <a:lnTo>
                    <a:pt x="3102" y="8542"/>
                  </a:lnTo>
                  <a:lnTo>
                    <a:pt x="3163" y="8572"/>
                  </a:lnTo>
                  <a:lnTo>
                    <a:pt x="3231" y="8606"/>
                  </a:lnTo>
                  <a:lnTo>
                    <a:pt x="3303" y="8641"/>
                  </a:lnTo>
                  <a:lnTo>
                    <a:pt x="3379" y="8677"/>
                  </a:lnTo>
                  <a:lnTo>
                    <a:pt x="3456" y="8714"/>
                  </a:lnTo>
                  <a:lnTo>
                    <a:pt x="3536" y="8751"/>
                  </a:lnTo>
                  <a:lnTo>
                    <a:pt x="3615" y="8789"/>
                  </a:lnTo>
                  <a:lnTo>
                    <a:pt x="3694" y="8826"/>
                  </a:lnTo>
                  <a:lnTo>
                    <a:pt x="3771" y="8860"/>
                  </a:lnTo>
                  <a:lnTo>
                    <a:pt x="3844" y="8893"/>
                  </a:lnTo>
                  <a:lnTo>
                    <a:pt x="3880" y="8910"/>
                  </a:lnTo>
                  <a:lnTo>
                    <a:pt x="3913" y="8926"/>
                  </a:lnTo>
                  <a:lnTo>
                    <a:pt x="3944" y="8941"/>
                  </a:lnTo>
                  <a:lnTo>
                    <a:pt x="3975" y="8956"/>
                  </a:lnTo>
                  <a:lnTo>
                    <a:pt x="4030" y="8986"/>
                  </a:lnTo>
                  <a:lnTo>
                    <a:pt x="4080" y="9016"/>
                  </a:lnTo>
                  <a:lnTo>
                    <a:pt x="4123" y="9044"/>
                  </a:lnTo>
                  <a:lnTo>
                    <a:pt x="4162" y="9070"/>
                  </a:lnTo>
                  <a:lnTo>
                    <a:pt x="4195" y="9095"/>
                  </a:lnTo>
                  <a:lnTo>
                    <a:pt x="4223" y="9118"/>
                  </a:lnTo>
                  <a:lnTo>
                    <a:pt x="4248" y="9139"/>
                  </a:lnTo>
                  <a:lnTo>
                    <a:pt x="4267" y="9157"/>
                  </a:lnTo>
                  <a:lnTo>
                    <a:pt x="4283" y="9174"/>
                  </a:lnTo>
                  <a:lnTo>
                    <a:pt x="4295" y="9187"/>
                  </a:lnTo>
                  <a:lnTo>
                    <a:pt x="4309" y="9207"/>
                  </a:lnTo>
                  <a:lnTo>
                    <a:pt x="4314" y="9214"/>
                  </a:lnTo>
                  <a:lnTo>
                    <a:pt x="4308" y="9226"/>
                  </a:lnTo>
                  <a:lnTo>
                    <a:pt x="4292" y="9261"/>
                  </a:lnTo>
                  <a:lnTo>
                    <a:pt x="4281" y="9288"/>
                  </a:lnTo>
                  <a:lnTo>
                    <a:pt x="4269" y="9320"/>
                  </a:lnTo>
                  <a:lnTo>
                    <a:pt x="4256" y="9356"/>
                  </a:lnTo>
                  <a:lnTo>
                    <a:pt x="4241" y="9398"/>
                  </a:lnTo>
                  <a:lnTo>
                    <a:pt x="4225" y="9444"/>
                  </a:lnTo>
                  <a:lnTo>
                    <a:pt x="4210" y="9495"/>
                  </a:lnTo>
                  <a:lnTo>
                    <a:pt x="4194" y="9549"/>
                  </a:lnTo>
                  <a:lnTo>
                    <a:pt x="4179" y="9609"/>
                  </a:lnTo>
                  <a:lnTo>
                    <a:pt x="4165" y="9672"/>
                  </a:lnTo>
                  <a:lnTo>
                    <a:pt x="4151" y="9739"/>
                  </a:lnTo>
                  <a:lnTo>
                    <a:pt x="4139" y="9810"/>
                  </a:lnTo>
                  <a:lnTo>
                    <a:pt x="4127" y="9883"/>
                  </a:lnTo>
                  <a:lnTo>
                    <a:pt x="4118" y="9960"/>
                  </a:lnTo>
                  <a:lnTo>
                    <a:pt x="4111" y="10040"/>
                  </a:lnTo>
                  <a:lnTo>
                    <a:pt x="4107" y="10123"/>
                  </a:lnTo>
                  <a:lnTo>
                    <a:pt x="4106" y="10209"/>
                  </a:lnTo>
                  <a:lnTo>
                    <a:pt x="4107" y="10297"/>
                  </a:lnTo>
                  <a:lnTo>
                    <a:pt x="4112" y="10387"/>
                  </a:lnTo>
                  <a:lnTo>
                    <a:pt x="4121" y="10478"/>
                  </a:lnTo>
                  <a:lnTo>
                    <a:pt x="4134" y="10572"/>
                  </a:lnTo>
                  <a:lnTo>
                    <a:pt x="4152" y="10668"/>
                  </a:lnTo>
                  <a:lnTo>
                    <a:pt x="4173" y="10765"/>
                  </a:lnTo>
                  <a:lnTo>
                    <a:pt x="4200" y="10864"/>
                  </a:lnTo>
                  <a:lnTo>
                    <a:pt x="4232" y="10963"/>
                  </a:lnTo>
                  <a:lnTo>
                    <a:pt x="4270" y="11064"/>
                  </a:lnTo>
                  <a:lnTo>
                    <a:pt x="4314" y="11165"/>
                  </a:lnTo>
                  <a:lnTo>
                    <a:pt x="4364" y="11266"/>
                  </a:lnTo>
                  <a:lnTo>
                    <a:pt x="4420" y="11368"/>
                  </a:lnTo>
                  <a:lnTo>
                    <a:pt x="4481" y="11467"/>
                  </a:lnTo>
                  <a:lnTo>
                    <a:pt x="4544" y="11559"/>
                  </a:lnTo>
                  <a:lnTo>
                    <a:pt x="4605" y="11645"/>
                  </a:lnTo>
                  <a:lnTo>
                    <a:pt x="4669" y="11724"/>
                  </a:lnTo>
                  <a:lnTo>
                    <a:pt x="4734" y="11798"/>
                  </a:lnTo>
                  <a:lnTo>
                    <a:pt x="4798" y="11864"/>
                  </a:lnTo>
                  <a:lnTo>
                    <a:pt x="4864" y="11926"/>
                  </a:lnTo>
                  <a:lnTo>
                    <a:pt x="4930" y="11982"/>
                  </a:lnTo>
                  <a:lnTo>
                    <a:pt x="4996" y="12031"/>
                  </a:lnTo>
                  <a:lnTo>
                    <a:pt x="5061" y="12075"/>
                  </a:lnTo>
                  <a:lnTo>
                    <a:pt x="5127" y="12115"/>
                  </a:lnTo>
                  <a:lnTo>
                    <a:pt x="5192" y="12149"/>
                  </a:lnTo>
                  <a:lnTo>
                    <a:pt x="5256" y="12179"/>
                  </a:lnTo>
                  <a:lnTo>
                    <a:pt x="5321" y="12203"/>
                  </a:lnTo>
                  <a:lnTo>
                    <a:pt x="5385" y="12223"/>
                  </a:lnTo>
                  <a:lnTo>
                    <a:pt x="5448" y="12238"/>
                  </a:lnTo>
                  <a:lnTo>
                    <a:pt x="5510" y="12249"/>
                  </a:lnTo>
                  <a:lnTo>
                    <a:pt x="5571" y="12255"/>
                  </a:lnTo>
                  <a:lnTo>
                    <a:pt x="5630" y="12258"/>
                  </a:lnTo>
                  <a:lnTo>
                    <a:pt x="5689" y="12256"/>
                  </a:lnTo>
                  <a:lnTo>
                    <a:pt x="5746" y="12251"/>
                  </a:lnTo>
                  <a:lnTo>
                    <a:pt x="5801" y="12242"/>
                  </a:lnTo>
                  <a:lnTo>
                    <a:pt x="5855" y="12230"/>
                  </a:lnTo>
                  <a:lnTo>
                    <a:pt x="5907" y="12215"/>
                  </a:lnTo>
                  <a:lnTo>
                    <a:pt x="5957" y="12196"/>
                  </a:lnTo>
                  <a:lnTo>
                    <a:pt x="6004" y="12173"/>
                  </a:lnTo>
                  <a:lnTo>
                    <a:pt x="6049" y="12149"/>
                  </a:lnTo>
                  <a:lnTo>
                    <a:pt x="6091" y="12122"/>
                  </a:lnTo>
                  <a:lnTo>
                    <a:pt x="6131" y="12092"/>
                  </a:lnTo>
                  <a:lnTo>
                    <a:pt x="6169" y="12059"/>
                  </a:lnTo>
                  <a:lnTo>
                    <a:pt x="6203" y="12024"/>
                  </a:lnTo>
                  <a:lnTo>
                    <a:pt x="6236" y="11988"/>
                  </a:lnTo>
                  <a:lnTo>
                    <a:pt x="6292" y="11913"/>
                  </a:lnTo>
                  <a:lnTo>
                    <a:pt x="6346" y="11843"/>
                  </a:lnTo>
                  <a:lnTo>
                    <a:pt x="6393" y="11776"/>
                  </a:lnTo>
                  <a:lnTo>
                    <a:pt x="6437" y="11714"/>
                  </a:lnTo>
                  <a:lnTo>
                    <a:pt x="6456" y="11684"/>
                  </a:lnTo>
                  <a:lnTo>
                    <a:pt x="6475" y="11654"/>
                  </a:lnTo>
                  <a:lnTo>
                    <a:pt x="6492" y="11626"/>
                  </a:lnTo>
                  <a:lnTo>
                    <a:pt x="6508" y="11599"/>
                  </a:lnTo>
                  <a:lnTo>
                    <a:pt x="6524" y="11572"/>
                  </a:lnTo>
                  <a:lnTo>
                    <a:pt x="6538" y="11546"/>
                  </a:lnTo>
                  <a:lnTo>
                    <a:pt x="6551" y="11521"/>
                  </a:lnTo>
                  <a:lnTo>
                    <a:pt x="6563" y="11497"/>
                  </a:lnTo>
                  <a:lnTo>
                    <a:pt x="6574" y="11473"/>
                  </a:lnTo>
                  <a:lnTo>
                    <a:pt x="6584" y="11450"/>
                  </a:lnTo>
                  <a:lnTo>
                    <a:pt x="6593" y="11428"/>
                  </a:lnTo>
                  <a:lnTo>
                    <a:pt x="6600" y="11407"/>
                  </a:lnTo>
                  <a:lnTo>
                    <a:pt x="6607" y="11386"/>
                  </a:lnTo>
                  <a:lnTo>
                    <a:pt x="6614" y="11365"/>
                  </a:lnTo>
                  <a:lnTo>
                    <a:pt x="6619" y="11346"/>
                  </a:lnTo>
                  <a:lnTo>
                    <a:pt x="6623" y="11327"/>
                  </a:lnTo>
                  <a:lnTo>
                    <a:pt x="6625" y="11309"/>
                  </a:lnTo>
                  <a:lnTo>
                    <a:pt x="6627" y="11292"/>
                  </a:lnTo>
                  <a:lnTo>
                    <a:pt x="6628" y="11274"/>
                  </a:lnTo>
                  <a:lnTo>
                    <a:pt x="6629" y="11258"/>
                  </a:lnTo>
                  <a:lnTo>
                    <a:pt x="6628" y="11242"/>
                  </a:lnTo>
                  <a:lnTo>
                    <a:pt x="6626" y="11227"/>
                  </a:lnTo>
                  <a:lnTo>
                    <a:pt x="6623" y="11212"/>
                  </a:lnTo>
                  <a:lnTo>
                    <a:pt x="6620" y="11198"/>
                  </a:lnTo>
                  <a:lnTo>
                    <a:pt x="6613" y="11170"/>
                  </a:lnTo>
                  <a:lnTo>
                    <a:pt x="6606" y="11142"/>
                  </a:lnTo>
                  <a:lnTo>
                    <a:pt x="6601" y="11115"/>
                  </a:lnTo>
                  <a:lnTo>
                    <a:pt x="6598" y="11089"/>
                  </a:lnTo>
                  <a:lnTo>
                    <a:pt x="6595" y="11062"/>
                  </a:lnTo>
                  <a:lnTo>
                    <a:pt x="6594" y="11038"/>
                  </a:lnTo>
                  <a:lnTo>
                    <a:pt x="6593" y="11015"/>
                  </a:lnTo>
                  <a:lnTo>
                    <a:pt x="6592" y="10993"/>
                  </a:lnTo>
                  <a:lnTo>
                    <a:pt x="6593" y="10954"/>
                  </a:lnTo>
                  <a:lnTo>
                    <a:pt x="6595" y="10925"/>
                  </a:lnTo>
                  <a:lnTo>
                    <a:pt x="6597" y="10906"/>
                  </a:lnTo>
                  <a:lnTo>
                    <a:pt x="6598" y="10899"/>
                  </a:lnTo>
                  <a:lnTo>
                    <a:pt x="7004" y="11176"/>
                  </a:lnTo>
                  <a:lnTo>
                    <a:pt x="7005" y="11190"/>
                  </a:lnTo>
                  <a:lnTo>
                    <a:pt x="7008" y="11226"/>
                  </a:lnTo>
                  <a:lnTo>
                    <a:pt x="7011" y="11286"/>
                  </a:lnTo>
                  <a:lnTo>
                    <a:pt x="7015" y="11363"/>
                  </a:lnTo>
                  <a:lnTo>
                    <a:pt x="7018" y="11457"/>
                  </a:lnTo>
                  <a:lnTo>
                    <a:pt x="7020" y="11567"/>
                  </a:lnTo>
                  <a:lnTo>
                    <a:pt x="7019" y="11626"/>
                  </a:lnTo>
                  <a:lnTo>
                    <a:pt x="7018" y="11689"/>
                  </a:lnTo>
                  <a:lnTo>
                    <a:pt x="7017" y="11753"/>
                  </a:lnTo>
                  <a:lnTo>
                    <a:pt x="7015" y="11819"/>
                  </a:lnTo>
                  <a:lnTo>
                    <a:pt x="7011" y="11888"/>
                  </a:lnTo>
                  <a:lnTo>
                    <a:pt x="7006" y="11957"/>
                  </a:lnTo>
                  <a:lnTo>
                    <a:pt x="7001" y="12029"/>
                  </a:lnTo>
                  <a:lnTo>
                    <a:pt x="6994" y="12101"/>
                  </a:lnTo>
                  <a:lnTo>
                    <a:pt x="6984" y="12173"/>
                  </a:lnTo>
                  <a:lnTo>
                    <a:pt x="6974" y="12246"/>
                  </a:lnTo>
                  <a:lnTo>
                    <a:pt x="6963" y="12319"/>
                  </a:lnTo>
                  <a:lnTo>
                    <a:pt x="6949" y="12392"/>
                  </a:lnTo>
                  <a:lnTo>
                    <a:pt x="6934" y="12463"/>
                  </a:lnTo>
                  <a:lnTo>
                    <a:pt x="6917" y="12535"/>
                  </a:lnTo>
                  <a:lnTo>
                    <a:pt x="6898" y="12605"/>
                  </a:lnTo>
                  <a:lnTo>
                    <a:pt x="6877" y="12674"/>
                  </a:lnTo>
                  <a:lnTo>
                    <a:pt x="6853" y="12740"/>
                  </a:lnTo>
                  <a:lnTo>
                    <a:pt x="6828" y="12805"/>
                  </a:lnTo>
                  <a:lnTo>
                    <a:pt x="6799" y="12866"/>
                  </a:lnTo>
                  <a:lnTo>
                    <a:pt x="6769" y="12926"/>
                  </a:lnTo>
                  <a:lnTo>
                    <a:pt x="6735" y="12985"/>
                  </a:lnTo>
                  <a:lnTo>
                    <a:pt x="6695" y="13042"/>
                  </a:lnTo>
                  <a:lnTo>
                    <a:pt x="6653" y="13100"/>
                  </a:lnTo>
                  <a:lnTo>
                    <a:pt x="6605" y="13157"/>
                  </a:lnTo>
                  <a:lnTo>
                    <a:pt x="6555" y="13215"/>
                  </a:lnTo>
                  <a:lnTo>
                    <a:pt x="6500" y="13271"/>
                  </a:lnTo>
                  <a:lnTo>
                    <a:pt x="6443" y="13325"/>
                  </a:lnTo>
                  <a:lnTo>
                    <a:pt x="6381" y="13379"/>
                  </a:lnTo>
                  <a:lnTo>
                    <a:pt x="6317" y="13431"/>
                  </a:lnTo>
                  <a:lnTo>
                    <a:pt x="6251" y="13481"/>
                  </a:lnTo>
                  <a:lnTo>
                    <a:pt x="6181" y="13529"/>
                  </a:lnTo>
                  <a:lnTo>
                    <a:pt x="6109" y="13575"/>
                  </a:lnTo>
                  <a:lnTo>
                    <a:pt x="6034" y="13618"/>
                  </a:lnTo>
                  <a:lnTo>
                    <a:pt x="5959" y="13659"/>
                  </a:lnTo>
                  <a:lnTo>
                    <a:pt x="5880" y="13697"/>
                  </a:lnTo>
                  <a:lnTo>
                    <a:pt x="5800" y="13731"/>
                  </a:lnTo>
                  <a:lnTo>
                    <a:pt x="5719" y="13762"/>
                  </a:lnTo>
                  <a:lnTo>
                    <a:pt x="5636" y="13791"/>
                  </a:lnTo>
                  <a:lnTo>
                    <a:pt x="5552" y="13814"/>
                  </a:lnTo>
                  <a:lnTo>
                    <a:pt x="5468" y="13834"/>
                  </a:lnTo>
                  <a:lnTo>
                    <a:pt x="5384" y="13849"/>
                  </a:lnTo>
                  <a:lnTo>
                    <a:pt x="5299" y="13860"/>
                  </a:lnTo>
                  <a:lnTo>
                    <a:pt x="5213" y="13867"/>
                  </a:lnTo>
                  <a:lnTo>
                    <a:pt x="5127" y="13869"/>
                  </a:lnTo>
                  <a:lnTo>
                    <a:pt x="5041" y="13864"/>
                  </a:lnTo>
                  <a:lnTo>
                    <a:pt x="4956" y="13855"/>
                  </a:lnTo>
                  <a:lnTo>
                    <a:pt x="4871" y="13840"/>
                  </a:lnTo>
                  <a:lnTo>
                    <a:pt x="4787" y="13819"/>
                  </a:lnTo>
                  <a:lnTo>
                    <a:pt x="4704" y="13793"/>
                  </a:lnTo>
                  <a:lnTo>
                    <a:pt x="4623" y="13759"/>
                  </a:lnTo>
                  <a:lnTo>
                    <a:pt x="4543" y="13719"/>
                  </a:lnTo>
                  <a:lnTo>
                    <a:pt x="4464" y="13673"/>
                  </a:lnTo>
                  <a:lnTo>
                    <a:pt x="4386" y="13621"/>
                  </a:lnTo>
                  <a:lnTo>
                    <a:pt x="4308" y="13566"/>
                  </a:lnTo>
                  <a:lnTo>
                    <a:pt x="4231" y="13508"/>
                  </a:lnTo>
                  <a:lnTo>
                    <a:pt x="4156" y="13447"/>
                  </a:lnTo>
                  <a:lnTo>
                    <a:pt x="4080" y="13383"/>
                  </a:lnTo>
                  <a:lnTo>
                    <a:pt x="4005" y="13316"/>
                  </a:lnTo>
                  <a:lnTo>
                    <a:pt x="3932" y="13247"/>
                  </a:lnTo>
                  <a:lnTo>
                    <a:pt x="3860" y="13175"/>
                  </a:lnTo>
                  <a:lnTo>
                    <a:pt x="3788" y="13101"/>
                  </a:lnTo>
                  <a:lnTo>
                    <a:pt x="3718" y="13024"/>
                  </a:lnTo>
                  <a:lnTo>
                    <a:pt x="3649" y="12945"/>
                  </a:lnTo>
                  <a:lnTo>
                    <a:pt x="3582" y="12864"/>
                  </a:lnTo>
                  <a:lnTo>
                    <a:pt x="3516" y="12782"/>
                  </a:lnTo>
                  <a:lnTo>
                    <a:pt x="3452" y="12698"/>
                  </a:lnTo>
                  <a:lnTo>
                    <a:pt x="3390" y="12611"/>
                  </a:lnTo>
                  <a:lnTo>
                    <a:pt x="3330" y="12523"/>
                  </a:lnTo>
                  <a:lnTo>
                    <a:pt x="3271" y="12434"/>
                  </a:lnTo>
                  <a:lnTo>
                    <a:pt x="3215" y="12343"/>
                  </a:lnTo>
                  <a:lnTo>
                    <a:pt x="3160" y="12252"/>
                  </a:lnTo>
                  <a:lnTo>
                    <a:pt x="3108" y="12159"/>
                  </a:lnTo>
                  <a:lnTo>
                    <a:pt x="3058" y="12065"/>
                  </a:lnTo>
                  <a:lnTo>
                    <a:pt x="3011" y="11970"/>
                  </a:lnTo>
                  <a:lnTo>
                    <a:pt x="2966" y="11875"/>
                  </a:lnTo>
                  <a:lnTo>
                    <a:pt x="2924" y="11780"/>
                  </a:lnTo>
                  <a:lnTo>
                    <a:pt x="2884" y="11684"/>
                  </a:lnTo>
                  <a:lnTo>
                    <a:pt x="2848" y="11587"/>
                  </a:lnTo>
                  <a:lnTo>
                    <a:pt x="2814" y="11490"/>
                  </a:lnTo>
                  <a:lnTo>
                    <a:pt x="2783" y="11393"/>
                  </a:lnTo>
                  <a:lnTo>
                    <a:pt x="2755" y="11296"/>
                  </a:lnTo>
                  <a:lnTo>
                    <a:pt x="2731" y="11199"/>
                  </a:lnTo>
                  <a:lnTo>
                    <a:pt x="2709" y="11102"/>
                  </a:lnTo>
                  <a:lnTo>
                    <a:pt x="2692" y="11006"/>
                  </a:lnTo>
                  <a:lnTo>
                    <a:pt x="2677" y="10910"/>
                  </a:lnTo>
                  <a:lnTo>
                    <a:pt x="2663" y="10815"/>
                  </a:lnTo>
                  <a:lnTo>
                    <a:pt x="2651" y="10721"/>
                  </a:lnTo>
                  <a:lnTo>
                    <a:pt x="2641" y="10627"/>
                  </a:lnTo>
                  <a:lnTo>
                    <a:pt x="2631" y="10535"/>
                  </a:lnTo>
                  <a:lnTo>
                    <a:pt x="2624" y="10443"/>
                  </a:lnTo>
                  <a:lnTo>
                    <a:pt x="2617" y="10353"/>
                  </a:lnTo>
                  <a:lnTo>
                    <a:pt x="2611" y="10263"/>
                  </a:lnTo>
                  <a:lnTo>
                    <a:pt x="2607" y="10176"/>
                  </a:lnTo>
                  <a:lnTo>
                    <a:pt x="2604" y="10091"/>
                  </a:lnTo>
                  <a:lnTo>
                    <a:pt x="2602" y="10006"/>
                  </a:lnTo>
                  <a:lnTo>
                    <a:pt x="2601" y="9924"/>
                  </a:lnTo>
                  <a:lnTo>
                    <a:pt x="2601" y="9843"/>
                  </a:lnTo>
                  <a:lnTo>
                    <a:pt x="2602" y="9764"/>
                  </a:lnTo>
                  <a:lnTo>
                    <a:pt x="2604" y="9687"/>
                  </a:lnTo>
                  <a:lnTo>
                    <a:pt x="2606" y="9614"/>
                  </a:lnTo>
                  <a:lnTo>
                    <a:pt x="2609" y="9542"/>
                  </a:lnTo>
                  <a:lnTo>
                    <a:pt x="2613" y="9472"/>
                  </a:lnTo>
                  <a:lnTo>
                    <a:pt x="2619" y="9406"/>
                  </a:lnTo>
                  <a:lnTo>
                    <a:pt x="2624" y="9342"/>
                  </a:lnTo>
                  <a:lnTo>
                    <a:pt x="2630" y="9280"/>
                  </a:lnTo>
                  <a:lnTo>
                    <a:pt x="2636" y="9223"/>
                  </a:lnTo>
                  <a:lnTo>
                    <a:pt x="2643" y="9167"/>
                  </a:lnTo>
                  <a:lnTo>
                    <a:pt x="2650" y="9116"/>
                  </a:lnTo>
                  <a:lnTo>
                    <a:pt x="2657" y="9067"/>
                  </a:lnTo>
                  <a:lnTo>
                    <a:pt x="2665" y="9022"/>
                  </a:lnTo>
                  <a:lnTo>
                    <a:pt x="2673" y="8980"/>
                  </a:lnTo>
                  <a:lnTo>
                    <a:pt x="2681" y="8942"/>
                  </a:lnTo>
                  <a:lnTo>
                    <a:pt x="2689" y="8909"/>
                  </a:lnTo>
                  <a:lnTo>
                    <a:pt x="2697" y="8878"/>
                  </a:lnTo>
                  <a:lnTo>
                    <a:pt x="2705" y="8852"/>
                  </a:lnTo>
                  <a:lnTo>
                    <a:pt x="2714" y="8830"/>
                  </a:lnTo>
                  <a:lnTo>
                    <a:pt x="2730" y="8790"/>
                  </a:lnTo>
                  <a:lnTo>
                    <a:pt x="2746" y="8752"/>
                  </a:lnTo>
                  <a:lnTo>
                    <a:pt x="2763" y="8715"/>
                  </a:lnTo>
                  <a:lnTo>
                    <a:pt x="2779" y="8679"/>
                  </a:lnTo>
                  <a:lnTo>
                    <a:pt x="2812" y="8615"/>
                  </a:lnTo>
                  <a:lnTo>
                    <a:pt x="2842" y="8557"/>
                  </a:lnTo>
                  <a:lnTo>
                    <a:pt x="2867" y="8511"/>
                  </a:lnTo>
                  <a:lnTo>
                    <a:pt x="2887" y="8475"/>
                  </a:lnTo>
                  <a:lnTo>
                    <a:pt x="2900" y="8453"/>
                  </a:lnTo>
                  <a:lnTo>
                    <a:pt x="2906" y="8446"/>
                  </a:lnTo>
                  <a:close/>
                  <a:moveTo>
                    <a:pt x="2372" y="8211"/>
                  </a:moveTo>
                  <a:lnTo>
                    <a:pt x="2368" y="8217"/>
                  </a:lnTo>
                  <a:lnTo>
                    <a:pt x="2356" y="8233"/>
                  </a:lnTo>
                  <a:lnTo>
                    <a:pt x="2338" y="8260"/>
                  </a:lnTo>
                  <a:lnTo>
                    <a:pt x="2314" y="8298"/>
                  </a:lnTo>
                  <a:lnTo>
                    <a:pt x="2300" y="8322"/>
                  </a:lnTo>
                  <a:lnTo>
                    <a:pt x="2286" y="8348"/>
                  </a:lnTo>
                  <a:lnTo>
                    <a:pt x="2270" y="8376"/>
                  </a:lnTo>
                  <a:lnTo>
                    <a:pt x="2254" y="8408"/>
                  </a:lnTo>
                  <a:lnTo>
                    <a:pt x="2237" y="8442"/>
                  </a:lnTo>
                  <a:lnTo>
                    <a:pt x="2219" y="8478"/>
                  </a:lnTo>
                  <a:lnTo>
                    <a:pt x="2201" y="8519"/>
                  </a:lnTo>
                  <a:lnTo>
                    <a:pt x="2183" y="8560"/>
                  </a:lnTo>
                  <a:lnTo>
                    <a:pt x="2164" y="8606"/>
                  </a:lnTo>
                  <a:lnTo>
                    <a:pt x="2146" y="8653"/>
                  </a:lnTo>
                  <a:lnTo>
                    <a:pt x="2126" y="8703"/>
                  </a:lnTo>
                  <a:lnTo>
                    <a:pt x="2108" y="8756"/>
                  </a:lnTo>
                  <a:lnTo>
                    <a:pt x="2090" y="8812"/>
                  </a:lnTo>
                  <a:lnTo>
                    <a:pt x="2072" y="8869"/>
                  </a:lnTo>
                  <a:lnTo>
                    <a:pt x="2055" y="8931"/>
                  </a:lnTo>
                  <a:lnTo>
                    <a:pt x="2038" y="8993"/>
                  </a:lnTo>
                  <a:lnTo>
                    <a:pt x="2023" y="9060"/>
                  </a:lnTo>
                  <a:lnTo>
                    <a:pt x="2008" y="9129"/>
                  </a:lnTo>
                  <a:lnTo>
                    <a:pt x="1994" y="9201"/>
                  </a:lnTo>
                  <a:lnTo>
                    <a:pt x="1982" y="9274"/>
                  </a:lnTo>
                  <a:lnTo>
                    <a:pt x="1970" y="9352"/>
                  </a:lnTo>
                  <a:lnTo>
                    <a:pt x="1961" y="9431"/>
                  </a:lnTo>
                  <a:lnTo>
                    <a:pt x="1952" y="9513"/>
                  </a:lnTo>
                  <a:lnTo>
                    <a:pt x="1945" y="9598"/>
                  </a:lnTo>
                  <a:lnTo>
                    <a:pt x="1940" y="9684"/>
                  </a:lnTo>
                  <a:lnTo>
                    <a:pt x="1939" y="9772"/>
                  </a:lnTo>
                  <a:lnTo>
                    <a:pt x="1940" y="9862"/>
                  </a:lnTo>
                  <a:lnTo>
                    <a:pt x="1944" y="9952"/>
                  </a:lnTo>
                  <a:lnTo>
                    <a:pt x="1951" y="10042"/>
                  </a:lnTo>
                  <a:lnTo>
                    <a:pt x="1959" y="10133"/>
                  </a:lnTo>
                  <a:lnTo>
                    <a:pt x="1969" y="10224"/>
                  </a:lnTo>
                  <a:lnTo>
                    <a:pt x="1981" y="10315"/>
                  </a:lnTo>
                  <a:lnTo>
                    <a:pt x="1995" y="10405"/>
                  </a:lnTo>
                  <a:lnTo>
                    <a:pt x="2010" y="10495"/>
                  </a:lnTo>
                  <a:lnTo>
                    <a:pt x="2027" y="10582"/>
                  </a:lnTo>
                  <a:lnTo>
                    <a:pt x="2046" y="10669"/>
                  </a:lnTo>
                  <a:lnTo>
                    <a:pt x="2064" y="10754"/>
                  </a:lnTo>
                  <a:lnTo>
                    <a:pt x="2083" y="10838"/>
                  </a:lnTo>
                  <a:lnTo>
                    <a:pt x="2103" y="10919"/>
                  </a:lnTo>
                  <a:lnTo>
                    <a:pt x="2123" y="10998"/>
                  </a:lnTo>
                  <a:lnTo>
                    <a:pt x="2145" y="11074"/>
                  </a:lnTo>
                  <a:lnTo>
                    <a:pt x="2165" y="11147"/>
                  </a:lnTo>
                  <a:lnTo>
                    <a:pt x="2185" y="11217"/>
                  </a:lnTo>
                  <a:lnTo>
                    <a:pt x="2205" y="11284"/>
                  </a:lnTo>
                  <a:lnTo>
                    <a:pt x="2224" y="11346"/>
                  </a:lnTo>
                  <a:lnTo>
                    <a:pt x="2244" y="11405"/>
                  </a:lnTo>
                  <a:lnTo>
                    <a:pt x="2261" y="11459"/>
                  </a:lnTo>
                  <a:lnTo>
                    <a:pt x="2278" y="11509"/>
                  </a:lnTo>
                  <a:lnTo>
                    <a:pt x="2307" y="11594"/>
                  </a:lnTo>
                  <a:lnTo>
                    <a:pt x="2331" y="11656"/>
                  </a:lnTo>
                  <a:lnTo>
                    <a:pt x="2346" y="11697"/>
                  </a:lnTo>
                  <a:lnTo>
                    <a:pt x="2351" y="11710"/>
                  </a:lnTo>
                  <a:lnTo>
                    <a:pt x="2335" y="11704"/>
                  </a:lnTo>
                  <a:lnTo>
                    <a:pt x="2288" y="11686"/>
                  </a:lnTo>
                  <a:lnTo>
                    <a:pt x="2255" y="11672"/>
                  </a:lnTo>
                  <a:lnTo>
                    <a:pt x="2215" y="11656"/>
                  </a:lnTo>
                  <a:lnTo>
                    <a:pt x="2170" y="11637"/>
                  </a:lnTo>
                  <a:lnTo>
                    <a:pt x="2119" y="11615"/>
                  </a:lnTo>
                  <a:lnTo>
                    <a:pt x="2064" y="11591"/>
                  </a:lnTo>
                  <a:lnTo>
                    <a:pt x="2003" y="11562"/>
                  </a:lnTo>
                  <a:lnTo>
                    <a:pt x="1938" y="11532"/>
                  </a:lnTo>
                  <a:lnTo>
                    <a:pt x="1871" y="11499"/>
                  </a:lnTo>
                  <a:lnTo>
                    <a:pt x="1800" y="11462"/>
                  </a:lnTo>
                  <a:lnTo>
                    <a:pt x="1726" y="11423"/>
                  </a:lnTo>
                  <a:lnTo>
                    <a:pt x="1649" y="11382"/>
                  </a:lnTo>
                  <a:lnTo>
                    <a:pt x="1572" y="11336"/>
                  </a:lnTo>
                  <a:lnTo>
                    <a:pt x="1492" y="11290"/>
                  </a:lnTo>
                  <a:lnTo>
                    <a:pt x="1411" y="11239"/>
                  </a:lnTo>
                  <a:lnTo>
                    <a:pt x="1329" y="11187"/>
                  </a:lnTo>
                  <a:lnTo>
                    <a:pt x="1248" y="11131"/>
                  </a:lnTo>
                  <a:lnTo>
                    <a:pt x="1166" y="11072"/>
                  </a:lnTo>
                  <a:lnTo>
                    <a:pt x="1085" y="11012"/>
                  </a:lnTo>
                  <a:lnTo>
                    <a:pt x="1006" y="10948"/>
                  </a:lnTo>
                  <a:lnTo>
                    <a:pt x="928" y="10881"/>
                  </a:lnTo>
                  <a:lnTo>
                    <a:pt x="851" y="10813"/>
                  </a:lnTo>
                  <a:lnTo>
                    <a:pt x="777" y="10742"/>
                  </a:lnTo>
                  <a:lnTo>
                    <a:pt x="706" y="10667"/>
                  </a:lnTo>
                  <a:lnTo>
                    <a:pt x="639" y="10591"/>
                  </a:lnTo>
                  <a:lnTo>
                    <a:pt x="574" y="10512"/>
                  </a:lnTo>
                  <a:lnTo>
                    <a:pt x="514" y="10430"/>
                  </a:lnTo>
                  <a:lnTo>
                    <a:pt x="459" y="10346"/>
                  </a:lnTo>
                  <a:lnTo>
                    <a:pt x="408" y="10259"/>
                  </a:lnTo>
                  <a:lnTo>
                    <a:pt x="361" y="10171"/>
                  </a:lnTo>
                  <a:lnTo>
                    <a:pt x="316" y="10082"/>
                  </a:lnTo>
                  <a:lnTo>
                    <a:pt x="273" y="9994"/>
                  </a:lnTo>
                  <a:lnTo>
                    <a:pt x="232" y="9905"/>
                  </a:lnTo>
                  <a:lnTo>
                    <a:pt x="195" y="9817"/>
                  </a:lnTo>
                  <a:lnTo>
                    <a:pt x="160" y="9728"/>
                  </a:lnTo>
                  <a:lnTo>
                    <a:pt x="128" y="9641"/>
                  </a:lnTo>
                  <a:lnTo>
                    <a:pt x="99" y="9554"/>
                  </a:lnTo>
                  <a:lnTo>
                    <a:pt x="74" y="9468"/>
                  </a:lnTo>
                  <a:lnTo>
                    <a:pt x="52" y="9383"/>
                  </a:lnTo>
                  <a:lnTo>
                    <a:pt x="33" y="9300"/>
                  </a:lnTo>
                  <a:lnTo>
                    <a:pt x="18" y="9218"/>
                  </a:lnTo>
                  <a:lnTo>
                    <a:pt x="8" y="9137"/>
                  </a:lnTo>
                  <a:lnTo>
                    <a:pt x="2" y="9058"/>
                  </a:lnTo>
                  <a:lnTo>
                    <a:pt x="0" y="8981"/>
                  </a:lnTo>
                  <a:lnTo>
                    <a:pt x="3" y="8907"/>
                  </a:lnTo>
                  <a:lnTo>
                    <a:pt x="10" y="8835"/>
                  </a:lnTo>
                  <a:lnTo>
                    <a:pt x="22" y="8765"/>
                  </a:lnTo>
                  <a:lnTo>
                    <a:pt x="39" y="8698"/>
                  </a:lnTo>
                  <a:lnTo>
                    <a:pt x="63" y="8633"/>
                  </a:lnTo>
                  <a:lnTo>
                    <a:pt x="91" y="8572"/>
                  </a:lnTo>
                  <a:lnTo>
                    <a:pt x="124" y="8514"/>
                  </a:lnTo>
                  <a:lnTo>
                    <a:pt x="165" y="8459"/>
                  </a:lnTo>
                  <a:lnTo>
                    <a:pt x="210" y="8408"/>
                  </a:lnTo>
                  <a:lnTo>
                    <a:pt x="262" y="8360"/>
                  </a:lnTo>
                  <a:lnTo>
                    <a:pt x="320" y="8317"/>
                  </a:lnTo>
                  <a:lnTo>
                    <a:pt x="385" y="8277"/>
                  </a:lnTo>
                  <a:lnTo>
                    <a:pt x="457" y="8242"/>
                  </a:lnTo>
                  <a:lnTo>
                    <a:pt x="535" y="8212"/>
                  </a:lnTo>
                  <a:lnTo>
                    <a:pt x="621" y="8185"/>
                  </a:lnTo>
                  <a:lnTo>
                    <a:pt x="714" y="8163"/>
                  </a:lnTo>
                  <a:lnTo>
                    <a:pt x="814" y="8147"/>
                  </a:lnTo>
                  <a:lnTo>
                    <a:pt x="916" y="8134"/>
                  </a:lnTo>
                  <a:lnTo>
                    <a:pt x="1014" y="8123"/>
                  </a:lnTo>
                  <a:lnTo>
                    <a:pt x="1109" y="8114"/>
                  </a:lnTo>
                  <a:lnTo>
                    <a:pt x="1200" y="8107"/>
                  </a:lnTo>
                  <a:lnTo>
                    <a:pt x="1287" y="8102"/>
                  </a:lnTo>
                  <a:lnTo>
                    <a:pt x="1369" y="8097"/>
                  </a:lnTo>
                  <a:lnTo>
                    <a:pt x="1449" y="8095"/>
                  </a:lnTo>
                  <a:lnTo>
                    <a:pt x="1525" y="8093"/>
                  </a:lnTo>
                  <a:lnTo>
                    <a:pt x="1598" y="8094"/>
                  </a:lnTo>
                  <a:lnTo>
                    <a:pt x="1667" y="8095"/>
                  </a:lnTo>
                  <a:lnTo>
                    <a:pt x="1732" y="8098"/>
                  </a:lnTo>
                  <a:lnTo>
                    <a:pt x="1795" y="8102"/>
                  </a:lnTo>
                  <a:lnTo>
                    <a:pt x="1852" y="8106"/>
                  </a:lnTo>
                  <a:lnTo>
                    <a:pt x="1908" y="8111"/>
                  </a:lnTo>
                  <a:lnTo>
                    <a:pt x="1961" y="8117"/>
                  </a:lnTo>
                  <a:lnTo>
                    <a:pt x="2009" y="8123"/>
                  </a:lnTo>
                  <a:lnTo>
                    <a:pt x="2055" y="8130"/>
                  </a:lnTo>
                  <a:lnTo>
                    <a:pt x="2096" y="8137"/>
                  </a:lnTo>
                  <a:lnTo>
                    <a:pt x="2135" y="8144"/>
                  </a:lnTo>
                  <a:lnTo>
                    <a:pt x="2172" y="8151"/>
                  </a:lnTo>
                  <a:lnTo>
                    <a:pt x="2204" y="8159"/>
                  </a:lnTo>
                  <a:lnTo>
                    <a:pt x="2233" y="8166"/>
                  </a:lnTo>
                  <a:lnTo>
                    <a:pt x="2261" y="8173"/>
                  </a:lnTo>
                  <a:lnTo>
                    <a:pt x="2284" y="8180"/>
                  </a:lnTo>
                  <a:lnTo>
                    <a:pt x="2323" y="8192"/>
                  </a:lnTo>
                  <a:lnTo>
                    <a:pt x="2351" y="8203"/>
                  </a:lnTo>
                  <a:lnTo>
                    <a:pt x="2367" y="8209"/>
                  </a:lnTo>
                  <a:lnTo>
                    <a:pt x="2372" y="8211"/>
                  </a:lnTo>
                  <a:close/>
                  <a:moveTo>
                    <a:pt x="11913" y="11560"/>
                  </a:moveTo>
                  <a:lnTo>
                    <a:pt x="13685" y="11069"/>
                  </a:lnTo>
                  <a:lnTo>
                    <a:pt x="13682" y="11077"/>
                  </a:lnTo>
                  <a:lnTo>
                    <a:pt x="13676" y="11099"/>
                  </a:lnTo>
                  <a:lnTo>
                    <a:pt x="13666" y="11133"/>
                  </a:lnTo>
                  <a:lnTo>
                    <a:pt x="13652" y="11178"/>
                  </a:lnTo>
                  <a:lnTo>
                    <a:pt x="13632" y="11234"/>
                  </a:lnTo>
                  <a:lnTo>
                    <a:pt x="13609" y="11297"/>
                  </a:lnTo>
                  <a:lnTo>
                    <a:pt x="13596" y="11332"/>
                  </a:lnTo>
                  <a:lnTo>
                    <a:pt x="13581" y="11367"/>
                  </a:lnTo>
                  <a:lnTo>
                    <a:pt x="13566" y="11405"/>
                  </a:lnTo>
                  <a:lnTo>
                    <a:pt x="13548" y="11443"/>
                  </a:lnTo>
                  <a:lnTo>
                    <a:pt x="13530" y="11483"/>
                  </a:lnTo>
                  <a:lnTo>
                    <a:pt x="13511" y="11523"/>
                  </a:lnTo>
                  <a:lnTo>
                    <a:pt x="13490" y="11564"/>
                  </a:lnTo>
                  <a:lnTo>
                    <a:pt x="13469" y="11606"/>
                  </a:lnTo>
                  <a:lnTo>
                    <a:pt x="13445" y="11647"/>
                  </a:lnTo>
                  <a:lnTo>
                    <a:pt x="13421" y="11689"/>
                  </a:lnTo>
                  <a:lnTo>
                    <a:pt x="13396" y="11730"/>
                  </a:lnTo>
                  <a:lnTo>
                    <a:pt x="13370" y="11771"/>
                  </a:lnTo>
                  <a:lnTo>
                    <a:pt x="13341" y="11813"/>
                  </a:lnTo>
                  <a:lnTo>
                    <a:pt x="13312" y="11853"/>
                  </a:lnTo>
                  <a:lnTo>
                    <a:pt x="13281" y="11893"/>
                  </a:lnTo>
                  <a:lnTo>
                    <a:pt x="13249" y="11932"/>
                  </a:lnTo>
                  <a:lnTo>
                    <a:pt x="13216" y="11969"/>
                  </a:lnTo>
                  <a:lnTo>
                    <a:pt x="13182" y="12005"/>
                  </a:lnTo>
                  <a:lnTo>
                    <a:pt x="13145" y="12040"/>
                  </a:lnTo>
                  <a:lnTo>
                    <a:pt x="13108" y="12072"/>
                  </a:lnTo>
                  <a:lnTo>
                    <a:pt x="13070" y="12104"/>
                  </a:lnTo>
                  <a:lnTo>
                    <a:pt x="13032" y="12134"/>
                  </a:lnTo>
                  <a:lnTo>
                    <a:pt x="12995" y="12163"/>
                  </a:lnTo>
                  <a:lnTo>
                    <a:pt x="12957" y="12191"/>
                  </a:lnTo>
                  <a:lnTo>
                    <a:pt x="12921" y="12218"/>
                  </a:lnTo>
                  <a:lnTo>
                    <a:pt x="12884" y="12243"/>
                  </a:lnTo>
                  <a:lnTo>
                    <a:pt x="12849" y="12267"/>
                  </a:lnTo>
                  <a:lnTo>
                    <a:pt x="12814" y="12290"/>
                  </a:lnTo>
                  <a:lnTo>
                    <a:pt x="12779" y="12312"/>
                  </a:lnTo>
                  <a:lnTo>
                    <a:pt x="12745" y="12333"/>
                  </a:lnTo>
                  <a:lnTo>
                    <a:pt x="12712" y="12352"/>
                  </a:lnTo>
                  <a:lnTo>
                    <a:pt x="12680" y="12371"/>
                  </a:lnTo>
                  <a:lnTo>
                    <a:pt x="12619" y="12405"/>
                  </a:lnTo>
                  <a:lnTo>
                    <a:pt x="12561" y="12435"/>
                  </a:lnTo>
                  <a:lnTo>
                    <a:pt x="12509" y="12461"/>
                  </a:lnTo>
                  <a:lnTo>
                    <a:pt x="12461" y="12484"/>
                  </a:lnTo>
                  <a:lnTo>
                    <a:pt x="12420" y="12502"/>
                  </a:lnTo>
                  <a:lnTo>
                    <a:pt x="12384" y="12517"/>
                  </a:lnTo>
                  <a:lnTo>
                    <a:pt x="12356" y="12528"/>
                  </a:lnTo>
                  <a:lnTo>
                    <a:pt x="12336" y="12536"/>
                  </a:lnTo>
                  <a:lnTo>
                    <a:pt x="12323" y="12540"/>
                  </a:lnTo>
                  <a:lnTo>
                    <a:pt x="12319" y="12542"/>
                  </a:lnTo>
                  <a:lnTo>
                    <a:pt x="11422" y="12734"/>
                  </a:lnTo>
                  <a:lnTo>
                    <a:pt x="11425" y="12728"/>
                  </a:lnTo>
                  <a:lnTo>
                    <a:pt x="11435" y="12710"/>
                  </a:lnTo>
                  <a:lnTo>
                    <a:pt x="11451" y="12682"/>
                  </a:lnTo>
                  <a:lnTo>
                    <a:pt x="11473" y="12644"/>
                  </a:lnTo>
                  <a:lnTo>
                    <a:pt x="11498" y="12599"/>
                  </a:lnTo>
                  <a:lnTo>
                    <a:pt x="11525" y="12547"/>
                  </a:lnTo>
                  <a:lnTo>
                    <a:pt x="11555" y="12491"/>
                  </a:lnTo>
                  <a:lnTo>
                    <a:pt x="11588" y="12430"/>
                  </a:lnTo>
                  <a:lnTo>
                    <a:pt x="11619" y="12367"/>
                  </a:lnTo>
                  <a:lnTo>
                    <a:pt x="11651" y="12303"/>
                  </a:lnTo>
                  <a:lnTo>
                    <a:pt x="11682" y="12239"/>
                  </a:lnTo>
                  <a:lnTo>
                    <a:pt x="11710" y="12176"/>
                  </a:lnTo>
                  <a:lnTo>
                    <a:pt x="11723" y="12145"/>
                  </a:lnTo>
                  <a:lnTo>
                    <a:pt x="11735" y="12116"/>
                  </a:lnTo>
                  <a:lnTo>
                    <a:pt x="11746" y="12088"/>
                  </a:lnTo>
                  <a:lnTo>
                    <a:pt x="11757" y="12060"/>
                  </a:lnTo>
                  <a:lnTo>
                    <a:pt x="11766" y="12034"/>
                  </a:lnTo>
                  <a:lnTo>
                    <a:pt x="11774" y="12010"/>
                  </a:lnTo>
                  <a:lnTo>
                    <a:pt x="11780" y="11987"/>
                  </a:lnTo>
                  <a:lnTo>
                    <a:pt x="11785" y="11965"/>
                  </a:lnTo>
                  <a:lnTo>
                    <a:pt x="11793" y="11926"/>
                  </a:lnTo>
                  <a:lnTo>
                    <a:pt x="11802" y="11888"/>
                  </a:lnTo>
                  <a:lnTo>
                    <a:pt x="11812" y="11849"/>
                  </a:lnTo>
                  <a:lnTo>
                    <a:pt x="11822" y="11813"/>
                  </a:lnTo>
                  <a:lnTo>
                    <a:pt x="11833" y="11777"/>
                  </a:lnTo>
                  <a:lnTo>
                    <a:pt x="11844" y="11744"/>
                  </a:lnTo>
                  <a:lnTo>
                    <a:pt x="11855" y="11713"/>
                  </a:lnTo>
                  <a:lnTo>
                    <a:pt x="11865" y="11684"/>
                  </a:lnTo>
                  <a:lnTo>
                    <a:pt x="11884" y="11633"/>
                  </a:lnTo>
                  <a:lnTo>
                    <a:pt x="11899" y="11594"/>
                  </a:lnTo>
                  <a:lnTo>
                    <a:pt x="11909" y="11569"/>
                  </a:lnTo>
                  <a:lnTo>
                    <a:pt x="11913" y="11560"/>
                  </a:lnTo>
                  <a:close/>
                  <a:moveTo>
                    <a:pt x="7622" y="11497"/>
                  </a:moveTo>
                  <a:lnTo>
                    <a:pt x="7633" y="11503"/>
                  </a:lnTo>
                  <a:lnTo>
                    <a:pt x="7663" y="11521"/>
                  </a:lnTo>
                  <a:lnTo>
                    <a:pt x="7710" y="11549"/>
                  </a:lnTo>
                  <a:lnTo>
                    <a:pt x="7775" y="11586"/>
                  </a:lnTo>
                  <a:lnTo>
                    <a:pt x="7812" y="11607"/>
                  </a:lnTo>
                  <a:lnTo>
                    <a:pt x="7854" y="11629"/>
                  </a:lnTo>
                  <a:lnTo>
                    <a:pt x="7899" y="11652"/>
                  </a:lnTo>
                  <a:lnTo>
                    <a:pt x="7947" y="11676"/>
                  </a:lnTo>
                  <a:lnTo>
                    <a:pt x="7998" y="11702"/>
                  </a:lnTo>
                  <a:lnTo>
                    <a:pt x="8052" y="11727"/>
                  </a:lnTo>
                  <a:lnTo>
                    <a:pt x="8108" y="11753"/>
                  </a:lnTo>
                  <a:lnTo>
                    <a:pt x="8167" y="11780"/>
                  </a:lnTo>
                  <a:lnTo>
                    <a:pt x="8227" y="11805"/>
                  </a:lnTo>
                  <a:lnTo>
                    <a:pt x="8291" y="11831"/>
                  </a:lnTo>
                  <a:lnTo>
                    <a:pt x="8356" y="11855"/>
                  </a:lnTo>
                  <a:lnTo>
                    <a:pt x="8423" y="11880"/>
                  </a:lnTo>
                  <a:lnTo>
                    <a:pt x="8491" y="11903"/>
                  </a:lnTo>
                  <a:lnTo>
                    <a:pt x="8561" y="11925"/>
                  </a:lnTo>
                  <a:lnTo>
                    <a:pt x="8632" y="11946"/>
                  </a:lnTo>
                  <a:lnTo>
                    <a:pt x="8704" y="11964"/>
                  </a:lnTo>
                  <a:lnTo>
                    <a:pt x="8775" y="11982"/>
                  </a:lnTo>
                  <a:lnTo>
                    <a:pt x="8848" y="11997"/>
                  </a:lnTo>
                  <a:lnTo>
                    <a:pt x="8922" y="12009"/>
                  </a:lnTo>
                  <a:lnTo>
                    <a:pt x="8996" y="12019"/>
                  </a:lnTo>
                  <a:lnTo>
                    <a:pt x="9068" y="12027"/>
                  </a:lnTo>
                  <a:lnTo>
                    <a:pt x="9142" y="12031"/>
                  </a:lnTo>
                  <a:lnTo>
                    <a:pt x="9215" y="12032"/>
                  </a:lnTo>
                  <a:lnTo>
                    <a:pt x="9288" y="12030"/>
                  </a:lnTo>
                  <a:lnTo>
                    <a:pt x="9360" y="12025"/>
                  </a:lnTo>
                  <a:lnTo>
                    <a:pt x="9434" y="12020"/>
                  </a:lnTo>
                  <a:lnTo>
                    <a:pt x="9510" y="12014"/>
                  </a:lnTo>
                  <a:lnTo>
                    <a:pt x="9586" y="12008"/>
                  </a:lnTo>
                  <a:lnTo>
                    <a:pt x="9663" y="12001"/>
                  </a:lnTo>
                  <a:lnTo>
                    <a:pt x="9740" y="11993"/>
                  </a:lnTo>
                  <a:lnTo>
                    <a:pt x="9817" y="11985"/>
                  </a:lnTo>
                  <a:lnTo>
                    <a:pt x="9895" y="11975"/>
                  </a:lnTo>
                  <a:lnTo>
                    <a:pt x="10049" y="11956"/>
                  </a:lnTo>
                  <a:lnTo>
                    <a:pt x="10199" y="11937"/>
                  </a:lnTo>
                  <a:lnTo>
                    <a:pt x="10345" y="11917"/>
                  </a:lnTo>
                  <a:lnTo>
                    <a:pt x="10483" y="11897"/>
                  </a:lnTo>
                  <a:lnTo>
                    <a:pt x="10612" y="11876"/>
                  </a:lnTo>
                  <a:lnTo>
                    <a:pt x="10730" y="11858"/>
                  </a:lnTo>
                  <a:lnTo>
                    <a:pt x="10836" y="11841"/>
                  </a:lnTo>
                  <a:lnTo>
                    <a:pt x="10926" y="11826"/>
                  </a:lnTo>
                  <a:lnTo>
                    <a:pt x="11000" y="11813"/>
                  </a:lnTo>
                  <a:lnTo>
                    <a:pt x="11055" y="11804"/>
                  </a:lnTo>
                  <a:lnTo>
                    <a:pt x="11090" y="11798"/>
                  </a:lnTo>
                  <a:lnTo>
                    <a:pt x="11102" y="11795"/>
                  </a:lnTo>
                  <a:lnTo>
                    <a:pt x="11100" y="11803"/>
                  </a:lnTo>
                  <a:lnTo>
                    <a:pt x="11093" y="11823"/>
                  </a:lnTo>
                  <a:lnTo>
                    <a:pt x="11082" y="11856"/>
                  </a:lnTo>
                  <a:lnTo>
                    <a:pt x="11066" y="11899"/>
                  </a:lnTo>
                  <a:lnTo>
                    <a:pt x="11048" y="11951"/>
                  </a:lnTo>
                  <a:lnTo>
                    <a:pt x="11027" y="12010"/>
                  </a:lnTo>
                  <a:lnTo>
                    <a:pt x="11004" y="12075"/>
                  </a:lnTo>
                  <a:lnTo>
                    <a:pt x="10979" y="12144"/>
                  </a:lnTo>
                  <a:lnTo>
                    <a:pt x="10952" y="12217"/>
                  </a:lnTo>
                  <a:lnTo>
                    <a:pt x="10925" y="12290"/>
                  </a:lnTo>
                  <a:lnTo>
                    <a:pt x="10897" y="12363"/>
                  </a:lnTo>
                  <a:lnTo>
                    <a:pt x="10867" y="12434"/>
                  </a:lnTo>
                  <a:lnTo>
                    <a:pt x="10839" y="12502"/>
                  </a:lnTo>
                  <a:lnTo>
                    <a:pt x="10812" y="12565"/>
                  </a:lnTo>
                  <a:lnTo>
                    <a:pt x="10799" y="12595"/>
                  </a:lnTo>
                  <a:lnTo>
                    <a:pt x="10785" y="12621"/>
                  </a:lnTo>
                  <a:lnTo>
                    <a:pt x="10772" y="12647"/>
                  </a:lnTo>
                  <a:lnTo>
                    <a:pt x="10760" y="12669"/>
                  </a:lnTo>
                  <a:lnTo>
                    <a:pt x="10747" y="12692"/>
                  </a:lnTo>
                  <a:lnTo>
                    <a:pt x="10733" y="12713"/>
                  </a:lnTo>
                  <a:lnTo>
                    <a:pt x="10716" y="12734"/>
                  </a:lnTo>
                  <a:lnTo>
                    <a:pt x="10697" y="12755"/>
                  </a:lnTo>
                  <a:lnTo>
                    <a:pt x="10678" y="12776"/>
                  </a:lnTo>
                  <a:lnTo>
                    <a:pt x="10657" y="12796"/>
                  </a:lnTo>
                  <a:lnTo>
                    <a:pt x="10635" y="12815"/>
                  </a:lnTo>
                  <a:lnTo>
                    <a:pt x="10611" y="12834"/>
                  </a:lnTo>
                  <a:lnTo>
                    <a:pt x="10585" y="12853"/>
                  </a:lnTo>
                  <a:lnTo>
                    <a:pt x="10559" y="12872"/>
                  </a:lnTo>
                  <a:lnTo>
                    <a:pt x="10531" y="12890"/>
                  </a:lnTo>
                  <a:lnTo>
                    <a:pt x="10502" y="12907"/>
                  </a:lnTo>
                  <a:lnTo>
                    <a:pt x="10473" y="12924"/>
                  </a:lnTo>
                  <a:lnTo>
                    <a:pt x="10442" y="12941"/>
                  </a:lnTo>
                  <a:lnTo>
                    <a:pt x="10410" y="12957"/>
                  </a:lnTo>
                  <a:lnTo>
                    <a:pt x="10379" y="12974"/>
                  </a:lnTo>
                  <a:lnTo>
                    <a:pt x="10346" y="12990"/>
                  </a:lnTo>
                  <a:lnTo>
                    <a:pt x="10312" y="13005"/>
                  </a:lnTo>
                  <a:lnTo>
                    <a:pt x="10278" y="13020"/>
                  </a:lnTo>
                  <a:lnTo>
                    <a:pt x="10244" y="13035"/>
                  </a:lnTo>
                  <a:lnTo>
                    <a:pt x="10174" y="13063"/>
                  </a:lnTo>
                  <a:lnTo>
                    <a:pt x="10103" y="13090"/>
                  </a:lnTo>
                  <a:lnTo>
                    <a:pt x="10031" y="13115"/>
                  </a:lnTo>
                  <a:lnTo>
                    <a:pt x="9961" y="13139"/>
                  </a:lnTo>
                  <a:lnTo>
                    <a:pt x="9890" y="13161"/>
                  </a:lnTo>
                  <a:lnTo>
                    <a:pt x="9821" y="13182"/>
                  </a:lnTo>
                  <a:lnTo>
                    <a:pt x="9725" y="13209"/>
                  </a:lnTo>
                  <a:lnTo>
                    <a:pt x="9580" y="13248"/>
                  </a:lnTo>
                  <a:lnTo>
                    <a:pt x="9393" y="13299"/>
                  </a:lnTo>
                  <a:lnTo>
                    <a:pt x="9171" y="13357"/>
                  </a:lnTo>
                  <a:lnTo>
                    <a:pt x="8923" y="13422"/>
                  </a:lnTo>
                  <a:lnTo>
                    <a:pt x="8655" y="13492"/>
                  </a:lnTo>
                  <a:lnTo>
                    <a:pt x="8377" y="13564"/>
                  </a:lnTo>
                  <a:lnTo>
                    <a:pt x="8095" y="13638"/>
                  </a:lnTo>
                  <a:lnTo>
                    <a:pt x="7817" y="13710"/>
                  </a:lnTo>
                  <a:lnTo>
                    <a:pt x="7551" y="13779"/>
                  </a:lnTo>
                  <a:lnTo>
                    <a:pt x="7305" y="13842"/>
                  </a:lnTo>
                  <a:lnTo>
                    <a:pt x="7087" y="13899"/>
                  </a:lnTo>
                  <a:lnTo>
                    <a:pt x="6903" y="13946"/>
                  </a:lnTo>
                  <a:lnTo>
                    <a:pt x="6762" y="13983"/>
                  </a:lnTo>
                  <a:lnTo>
                    <a:pt x="6672" y="14006"/>
                  </a:lnTo>
                  <a:lnTo>
                    <a:pt x="6641" y="14014"/>
                  </a:lnTo>
                  <a:lnTo>
                    <a:pt x="6649" y="14004"/>
                  </a:lnTo>
                  <a:lnTo>
                    <a:pt x="6673" y="13976"/>
                  </a:lnTo>
                  <a:lnTo>
                    <a:pt x="6711" y="13930"/>
                  </a:lnTo>
                  <a:lnTo>
                    <a:pt x="6760" y="13869"/>
                  </a:lnTo>
                  <a:lnTo>
                    <a:pt x="6820" y="13795"/>
                  </a:lnTo>
                  <a:lnTo>
                    <a:pt x="6887" y="13709"/>
                  </a:lnTo>
                  <a:lnTo>
                    <a:pt x="6960" y="13614"/>
                  </a:lnTo>
                  <a:lnTo>
                    <a:pt x="7038" y="13510"/>
                  </a:lnTo>
                  <a:lnTo>
                    <a:pt x="7078" y="13455"/>
                  </a:lnTo>
                  <a:lnTo>
                    <a:pt x="7118" y="13400"/>
                  </a:lnTo>
                  <a:lnTo>
                    <a:pt x="7158" y="13343"/>
                  </a:lnTo>
                  <a:lnTo>
                    <a:pt x="7199" y="13286"/>
                  </a:lnTo>
                  <a:lnTo>
                    <a:pt x="7238" y="13228"/>
                  </a:lnTo>
                  <a:lnTo>
                    <a:pt x="7277" y="13168"/>
                  </a:lnTo>
                  <a:lnTo>
                    <a:pt x="7315" y="13110"/>
                  </a:lnTo>
                  <a:lnTo>
                    <a:pt x="7352" y="13051"/>
                  </a:lnTo>
                  <a:lnTo>
                    <a:pt x="7388" y="12993"/>
                  </a:lnTo>
                  <a:lnTo>
                    <a:pt x="7422" y="12934"/>
                  </a:lnTo>
                  <a:lnTo>
                    <a:pt x="7454" y="12877"/>
                  </a:lnTo>
                  <a:lnTo>
                    <a:pt x="7485" y="12820"/>
                  </a:lnTo>
                  <a:lnTo>
                    <a:pt x="7512" y="12764"/>
                  </a:lnTo>
                  <a:lnTo>
                    <a:pt x="7537" y="12710"/>
                  </a:lnTo>
                  <a:lnTo>
                    <a:pt x="7560" y="12657"/>
                  </a:lnTo>
                  <a:lnTo>
                    <a:pt x="7580" y="12606"/>
                  </a:lnTo>
                  <a:lnTo>
                    <a:pt x="7597" y="12556"/>
                  </a:lnTo>
                  <a:lnTo>
                    <a:pt x="7612" y="12506"/>
                  </a:lnTo>
                  <a:lnTo>
                    <a:pt x="7625" y="12455"/>
                  </a:lnTo>
                  <a:lnTo>
                    <a:pt x="7637" y="12405"/>
                  </a:lnTo>
                  <a:lnTo>
                    <a:pt x="7646" y="12355"/>
                  </a:lnTo>
                  <a:lnTo>
                    <a:pt x="7654" y="12306"/>
                  </a:lnTo>
                  <a:lnTo>
                    <a:pt x="7662" y="12256"/>
                  </a:lnTo>
                  <a:lnTo>
                    <a:pt x="7668" y="12208"/>
                  </a:lnTo>
                  <a:lnTo>
                    <a:pt x="7672" y="12159"/>
                  </a:lnTo>
                  <a:lnTo>
                    <a:pt x="7675" y="12113"/>
                  </a:lnTo>
                  <a:lnTo>
                    <a:pt x="7677" y="12066"/>
                  </a:lnTo>
                  <a:lnTo>
                    <a:pt x="7678" y="12021"/>
                  </a:lnTo>
                  <a:lnTo>
                    <a:pt x="7678" y="11976"/>
                  </a:lnTo>
                  <a:lnTo>
                    <a:pt x="7677" y="11933"/>
                  </a:lnTo>
                  <a:lnTo>
                    <a:pt x="7676" y="11892"/>
                  </a:lnTo>
                  <a:lnTo>
                    <a:pt x="7674" y="11851"/>
                  </a:lnTo>
                  <a:lnTo>
                    <a:pt x="7671" y="11813"/>
                  </a:lnTo>
                  <a:lnTo>
                    <a:pt x="7668" y="11775"/>
                  </a:lnTo>
                  <a:lnTo>
                    <a:pt x="7664" y="11740"/>
                  </a:lnTo>
                  <a:lnTo>
                    <a:pt x="7660" y="11707"/>
                  </a:lnTo>
                  <a:lnTo>
                    <a:pt x="7651" y="11646"/>
                  </a:lnTo>
                  <a:lnTo>
                    <a:pt x="7643" y="11595"/>
                  </a:lnTo>
                  <a:lnTo>
                    <a:pt x="7635" y="11553"/>
                  </a:lnTo>
                  <a:lnTo>
                    <a:pt x="7628" y="11522"/>
                  </a:lnTo>
                  <a:lnTo>
                    <a:pt x="7624" y="11503"/>
                  </a:lnTo>
                  <a:lnTo>
                    <a:pt x="7622" y="11497"/>
                  </a:lnTo>
                  <a:close/>
                  <a:moveTo>
                    <a:pt x="14393" y="10247"/>
                  </a:moveTo>
                  <a:lnTo>
                    <a:pt x="14396" y="10218"/>
                  </a:lnTo>
                  <a:lnTo>
                    <a:pt x="14405" y="10135"/>
                  </a:lnTo>
                  <a:lnTo>
                    <a:pt x="14412" y="10074"/>
                  </a:lnTo>
                  <a:lnTo>
                    <a:pt x="14418" y="10003"/>
                  </a:lnTo>
                  <a:lnTo>
                    <a:pt x="14423" y="9921"/>
                  </a:lnTo>
                  <a:lnTo>
                    <a:pt x="14429" y="9828"/>
                  </a:lnTo>
                  <a:lnTo>
                    <a:pt x="14433" y="9727"/>
                  </a:lnTo>
                  <a:lnTo>
                    <a:pt x="14436" y="9616"/>
                  </a:lnTo>
                  <a:lnTo>
                    <a:pt x="14438" y="9498"/>
                  </a:lnTo>
                  <a:lnTo>
                    <a:pt x="14437" y="9372"/>
                  </a:lnTo>
                  <a:lnTo>
                    <a:pt x="14435" y="9240"/>
                  </a:lnTo>
                  <a:lnTo>
                    <a:pt x="14429" y="9103"/>
                  </a:lnTo>
                  <a:lnTo>
                    <a:pt x="14421" y="8960"/>
                  </a:lnTo>
                  <a:lnTo>
                    <a:pt x="14408" y="8812"/>
                  </a:lnTo>
                  <a:lnTo>
                    <a:pt x="14393" y="8661"/>
                  </a:lnTo>
                  <a:lnTo>
                    <a:pt x="14373" y="8508"/>
                  </a:lnTo>
                  <a:lnTo>
                    <a:pt x="14349" y="8351"/>
                  </a:lnTo>
                  <a:lnTo>
                    <a:pt x="14321" y="8192"/>
                  </a:lnTo>
                  <a:lnTo>
                    <a:pt x="14286" y="8034"/>
                  </a:lnTo>
                  <a:lnTo>
                    <a:pt x="14246" y="7875"/>
                  </a:lnTo>
                  <a:lnTo>
                    <a:pt x="14200" y="7717"/>
                  </a:lnTo>
                  <a:lnTo>
                    <a:pt x="14148" y="7559"/>
                  </a:lnTo>
                  <a:lnTo>
                    <a:pt x="14089" y="7404"/>
                  </a:lnTo>
                  <a:lnTo>
                    <a:pt x="14022" y="7251"/>
                  </a:lnTo>
                  <a:lnTo>
                    <a:pt x="13949" y="7101"/>
                  </a:lnTo>
                  <a:lnTo>
                    <a:pt x="13868" y="6956"/>
                  </a:lnTo>
                  <a:lnTo>
                    <a:pt x="13779" y="6816"/>
                  </a:lnTo>
                  <a:lnTo>
                    <a:pt x="13681" y="6680"/>
                  </a:lnTo>
                  <a:lnTo>
                    <a:pt x="13574" y="6552"/>
                  </a:lnTo>
                  <a:lnTo>
                    <a:pt x="13457" y="6429"/>
                  </a:lnTo>
                  <a:lnTo>
                    <a:pt x="13339" y="6315"/>
                  </a:lnTo>
                  <a:lnTo>
                    <a:pt x="13226" y="6207"/>
                  </a:lnTo>
                  <a:lnTo>
                    <a:pt x="13119" y="6107"/>
                  </a:lnTo>
                  <a:lnTo>
                    <a:pt x="13016" y="6014"/>
                  </a:lnTo>
                  <a:lnTo>
                    <a:pt x="12918" y="5928"/>
                  </a:lnTo>
                  <a:lnTo>
                    <a:pt x="12825" y="5847"/>
                  </a:lnTo>
                  <a:lnTo>
                    <a:pt x="12735" y="5773"/>
                  </a:lnTo>
                  <a:lnTo>
                    <a:pt x="12650" y="5704"/>
                  </a:lnTo>
                  <a:lnTo>
                    <a:pt x="12568" y="5642"/>
                  </a:lnTo>
                  <a:lnTo>
                    <a:pt x="12490" y="5585"/>
                  </a:lnTo>
                  <a:lnTo>
                    <a:pt x="12416" y="5533"/>
                  </a:lnTo>
                  <a:lnTo>
                    <a:pt x="12344" y="5484"/>
                  </a:lnTo>
                  <a:lnTo>
                    <a:pt x="12274" y="5442"/>
                  </a:lnTo>
                  <a:lnTo>
                    <a:pt x="12208" y="5402"/>
                  </a:lnTo>
                  <a:lnTo>
                    <a:pt x="12144" y="5367"/>
                  </a:lnTo>
                  <a:lnTo>
                    <a:pt x="12082" y="5336"/>
                  </a:lnTo>
                  <a:lnTo>
                    <a:pt x="12021" y="5308"/>
                  </a:lnTo>
                  <a:lnTo>
                    <a:pt x="11963" y="5283"/>
                  </a:lnTo>
                  <a:lnTo>
                    <a:pt x="11906" y="5261"/>
                  </a:lnTo>
                  <a:lnTo>
                    <a:pt x="11850" y="5242"/>
                  </a:lnTo>
                  <a:lnTo>
                    <a:pt x="11795" y="5225"/>
                  </a:lnTo>
                  <a:lnTo>
                    <a:pt x="11740" y="5209"/>
                  </a:lnTo>
                  <a:lnTo>
                    <a:pt x="11687" y="5196"/>
                  </a:lnTo>
                  <a:lnTo>
                    <a:pt x="11632" y="5185"/>
                  </a:lnTo>
                  <a:lnTo>
                    <a:pt x="11579" y="5175"/>
                  </a:lnTo>
                  <a:lnTo>
                    <a:pt x="11524" y="5165"/>
                  </a:lnTo>
                  <a:lnTo>
                    <a:pt x="11470" y="5157"/>
                  </a:lnTo>
                  <a:lnTo>
                    <a:pt x="11415" y="5149"/>
                  </a:lnTo>
                  <a:lnTo>
                    <a:pt x="11301" y="5133"/>
                  </a:lnTo>
                  <a:lnTo>
                    <a:pt x="11182" y="5114"/>
                  </a:lnTo>
                  <a:lnTo>
                    <a:pt x="11119" y="5105"/>
                  </a:lnTo>
                  <a:lnTo>
                    <a:pt x="11057" y="5098"/>
                  </a:lnTo>
                  <a:lnTo>
                    <a:pt x="10995" y="5092"/>
                  </a:lnTo>
                  <a:lnTo>
                    <a:pt x="10933" y="5087"/>
                  </a:lnTo>
                  <a:lnTo>
                    <a:pt x="10870" y="5083"/>
                  </a:lnTo>
                  <a:lnTo>
                    <a:pt x="10808" y="5080"/>
                  </a:lnTo>
                  <a:lnTo>
                    <a:pt x="10746" y="5078"/>
                  </a:lnTo>
                  <a:lnTo>
                    <a:pt x="10684" y="5077"/>
                  </a:lnTo>
                  <a:lnTo>
                    <a:pt x="10623" y="5077"/>
                  </a:lnTo>
                  <a:lnTo>
                    <a:pt x="10561" y="5077"/>
                  </a:lnTo>
                  <a:lnTo>
                    <a:pt x="10500" y="5079"/>
                  </a:lnTo>
                  <a:lnTo>
                    <a:pt x="10440" y="5081"/>
                  </a:lnTo>
                  <a:lnTo>
                    <a:pt x="10380" y="5084"/>
                  </a:lnTo>
                  <a:lnTo>
                    <a:pt x="10321" y="5087"/>
                  </a:lnTo>
                  <a:lnTo>
                    <a:pt x="10262" y="5091"/>
                  </a:lnTo>
                  <a:lnTo>
                    <a:pt x="10204" y="5095"/>
                  </a:lnTo>
                  <a:lnTo>
                    <a:pt x="10090" y="5106"/>
                  </a:lnTo>
                  <a:lnTo>
                    <a:pt x="9981" y="5117"/>
                  </a:lnTo>
                  <a:lnTo>
                    <a:pt x="9876" y="5131"/>
                  </a:lnTo>
                  <a:lnTo>
                    <a:pt x="9776" y="5143"/>
                  </a:lnTo>
                  <a:lnTo>
                    <a:pt x="9681" y="5156"/>
                  </a:lnTo>
                  <a:lnTo>
                    <a:pt x="9593" y="5169"/>
                  </a:lnTo>
                  <a:lnTo>
                    <a:pt x="9511" y="5180"/>
                  </a:lnTo>
                  <a:lnTo>
                    <a:pt x="9436" y="5190"/>
                  </a:lnTo>
                  <a:lnTo>
                    <a:pt x="9379" y="5201"/>
                  </a:lnTo>
                  <a:lnTo>
                    <a:pt x="9280" y="5224"/>
                  </a:lnTo>
                  <a:lnTo>
                    <a:pt x="9143" y="5257"/>
                  </a:lnTo>
                  <a:lnTo>
                    <a:pt x="8970" y="5299"/>
                  </a:lnTo>
                  <a:lnTo>
                    <a:pt x="8764" y="5352"/>
                  </a:lnTo>
                  <a:lnTo>
                    <a:pt x="8529" y="5412"/>
                  </a:lnTo>
                  <a:lnTo>
                    <a:pt x="8266" y="5480"/>
                  </a:lnTo>
                  <a:lnTo>
                    <a:pt x="7980" y="5556"/>
                  </a:lnTo>
                  <a:lnTo>
                    <a:pt x="7343" y="5724"/>
                  </a:lnTo>
                  <a:lnTo>
                    <a:pt x="6644" y="5908"/>
                  </a:lnTo>
                  <a:lnTo>
                    <a:pt x="5904" y="6106"/>
                  </a:lnTo>
                  <a:lnTo>
                    <a:pt x="5145" y="6309"/>
                  </a:lnTo>
                  <a:lnTo>
                    <a:pt x="4391" y="6512"/>
                  </a:lnTo>
                  <a:lnTo>
                    <a:pt x="3665" y="6707"/>
                  </a:lnTo>
                  <a:lnTo>
                    <a:pt x="2987" y="6890"/>
                  </a:lnTo>
                  <a:lnTo>
                    <a:pt x="2382" y="7053"/>
                  </a:lnTo>
                  <a:lnTo>
                    <a:pt x="1873" y="7191"/>
                  </a:lnTo>
                  <a:lnTo>
                    <a:pt x="1481" y="7297"/>
                  </a:lnTo>
                  <a:lnTo>
                    <a:pt x="1229" y="7366"/>
                  </a:lnTo>
                  <a:lnTo>
                    <a:pt x="1140" y="7390"/>
                  </a:lnTo>
                  <a:lnTo>
                    <a:pt x="1167" y="7393"/>
                  </a:lnTo>
                  <a:lnTo>
                    <a:pt x="1246" y="7406"/>
                  </a:lnTo>
                  <a:lnTo>
                    <a:pt x="1303" y="7415"/>
                  </a:lnTo>
                  <a:lnTo>
                    <a:pt x="1371" y="7427"/>
                  </a:lnTo>
                  <a:lnTo>
                    <a:pt x="1451" y="7441"/>
                  </a:lnTo>
                  <a:lnTo>
                    <a:pt x="1540" y="7458"/>
                  </a:lnTo>
                  <a:lnTo>
                    <a:pt x="1638" y="7477"/>
                  </a:lnTo>
                  <a:lnTo>
                    <a:pt x="1745" y="7499"/>
                  </a:lnTo>
                  <a:lnTo>
                    <a:pt x="1861" y="7526"/>
                  </a:lnTo>
                  <a:lnTo>
                    <a:pt x="1984" y="7554"/>
                  </a:lnTo>
                  <a:lnTo>
                    <a:pt x="2113" y="7586"/>
                  </a:lnTo>
                  <a:lnTo>
                    <a:pt x="2251" y="7622"/>
                  </a:lnTo>
                  <a:lnTo>
                    <a:pt x="2392" y="7660"/>
                  </a:lnTo>
                  <a:lnTo>
                    <a:pt x="2540" y="7702"/>
                  </a:lnTo>
                  <a:lnTo>
                    <a:pt x="2692" y="7749"/>
                  </a:lnTo>
                  <a:lnTo>
                    <a:pt x="2849" y="7799"/>
                  </a:lnTo>
                  <a:lnTo>
                    <a:pt x="3009" y="7854"/>
                  </a:lnTo>
                  <a:lnTo>
                    <a:pt x="3171" y="7913"/>
                  </a:lnTo>
                  <a:lnTo>
                    <a:pt x="3336" y="7975"/>
                  </a:lnTo>
                  <a:lnTo>
                    <a:pt x="3503" y="8042"/>
                  </a:lnTo>
                  <a:lnTo>
                    <a:pt x="3671" y="8114"/>
                  </a:lnTo>
                  <a:lnTo>
                    <a:pt x="3839" y="8190"/>
                  </a:lnTo>
                  <a:lnTo>
                    <a:pt x="4007" y="8271"/>
                  </a:lnTo>
                  <a:lnTo>
                    <a:pt x="4175" y="8357"/>
                  </a:lnTo>
                  <a:lnTo>
                    <a:pt x="4342" y="8448"/>
                  </a:lnTo>
                  <a:lnTo>
                    <a:pt x="4506" y="8544"/>
                  </a:lnTo>
                  <a:lnTo>
                    <a:pt x="4669" y="8646"/>
                  </a:lnTo>
                  <a:lnTo>
                    <a:pt x="4829" y="8752"/>
                  </a:lnTo>
                  <a:lnTo>
                    <a:pt x="4984" y="8865"/>
                  </a:lnTo>
                  <a:lnTo>
                    <a:pt x="5136" y="8982"/>
                  </a:lnTo>
                  <a:lnTo>
                    <a:pt x="5285" y="9103"/>
                  </a:lnTo>
                  <a:lnTo>
                    <a:pt x="5433" y="9222"/>
                  </a:lnTo>
                  <a:lnTo>
                    <a:pt x="5581" y="9338"/>
                  </a:lnTo>
                  <a:lnTo>
                    <a:pt x="5727" y="9453"/>
                  </a:lnTo>
                  <a:lnTo>
                    <a:pt x="5873" y="9566"/>
                  </a:lnTo>
                  <a:lnTo>
                    <a:pt x="6017" y="9676"/>
                  </a:lnTo>
                  <a:lnTo>
                    <a:pt x="6160" y="9784"/>
                  </a:lnTo>
                  <a:lnTo>
                    <a:pt x="6302" y="9891"/>
                  </a:lnTo>
                  <a:lnTo>
                    <a:pt x="6442" y="9994"/>
                  </a:lnTo>
                  <a:lnTo>
                    <a:pt x="6581" y="10095"/>
                  </a:lnTo>
                  <a:lnTo>
                    <a:pt x="6718" y="10193"/>
                  </a:lnTo>
                  <a:lnTo>
                    <a:pt x="6852" y="10286"/>
                  </a:lnTo>
                  <a:lnTo>
                    <a:pt x="6985" y="10378"/>
                  </a:lnTo>
                  <a:lnTo>
                    <a:pt x="7116" y="10466"/>
                  </a:lnTo>
                  <a:lnTo>
                    <a:pt x="7245" y="10551"/>
                  </a:lnTo>
                  <a:lnTo>
                    <a:pt x="7371" y="10632"/>
                  </a:lnTo>
                  <a:lnTo>
                    <a:pt x="7495" y="10710"/>
                  </a:lnTo>
                  <a:lnTo>
                    <a:pt x="7616" y="10783"/>
                  </a:lnTo>
                  <a:lnTo>
                    <a:pt x="7734" y="10853"/>
                  </a:lnTo>
                  <a:lnTo>
                    <a:pt x="7851" y="10919"/>
                  </a:lnTo>
                  <a:lnTo>
                    <a:pt x="7964" y="10980"/>
                  </a:lnTo>
                  <a:lnTo>
                    <a:pt x="8073" y="11037"/>
                  </a:lnTo>
                  <a:lnTo>
                    <a:pt x="8180" y="11090"/>
                  </a:lnTo>
                  <a:lnTo>
                    <a:pt x="8284" y="11137"/>
                  </a:lnTo>
                  <a:lnTo>
                    <a:pt x="8384" y="11180"/>
                  </a:lnTo>
                  <a:lnTo>
                    <a:pt x="8480" y="11218"/>
                  </a:lnTo>
                  <a:lnTo>
                    <a:pt x="8573" y="11251"/>
                  </a:lnTo>
                  <a:lnTo>
                    <a:pt x="8663" y="11278"/>
                  </a:lnTo>
                  <a:lnTo>
                    <a:pt x="8748" y="11301"/>
                  </a:lnTo>
                  <a:lnTo>
                    <a:pt x="8830" y="11318"/>
                  </a:lnTo>
                  <a:lnTo>
                    <a:pt x="8907" y="11329"/>
                  </a:lnTo>
                  <a:lnTo>
                    <a:pt x="8980" y="11334"/>
                  </a:lnTo>
                  <a:lnTo>
                    <a:pt x="9120" y="11338"/>
                  </a:lnTo>
                  <a:lnTo>
                    <a:pt x="9254" y="11341"/>
                  </a:lnTo>
                  <a:lnTo>
                    <a:pt x="9384" y="11342"/>
                  </a:lnTo>
                  <a:lnTo>
                    <a:pt x="9510" y="11342"/>
                  </a:lnTo>
                  <a:lnTo>
                    <a:pt x="9572" y="11341"/>
                  </a:lnTo>
                  <a:lnTo>
                    <a:pt x="9633" y="11340"/>
                  </a:lnTo>
                  <a:lnTo>
                    <a:pt x="9694" y="11338"/>
                  </a:lnTo>
                  <a:lnTo>
                    <a:pt x="9754" y="11336"/>
                  </a:lnTo>
                  <a:lnTo>
                    <a:pt x="9814" y="11333"/>
                  </a:lnTo>
                  <a:lnTo>
                    <a:pt x="9873" y="11330"/>
                  </a:lnTo>
                  <a:lnTo>
                    <a:pt x="9932" y="11326"/>
                  </a:lnTo>
                  <a:lnTo>
                    <a:pt x="9992" y="11321"/>
                  </a:lnTo>
                  <a:lnTo>
                    <a:pt x="10052" y="11317"/>
                  </a:lnTo>
                  <a:lnTo>
                    <a:pt x="10110" y="11311"/>
                  </a:lnTo>
                  <a:lnTo>
                    <a:pt x="10170" y="11305"/>
                  </a:lnTo>
                  <a:lnTo>
                    <a:pt x="10231" y="11298"/>
                  </a:lnTo>
                  <a:lnTo>
                    <a:pt x="10290" y="11290"/>
                  </a:lnTo>
                  <a:lnTo>
                    <a:pt x="10351" y="11282"/>
                  </a:lnTo>
                  <a:lnTo>
                    <a:pt x="10412" y="11272"/>
                  </a:lnTo>
                  <a:lnTo>
                    <a:pt x="10474" y="11263"/>
                  </a:lnTo>
                  <a:lnTo>
                    <a:pt x="10537" y="11252"/>
                  </a:lnTo>
                  <a:lnTo>
                    <a:pt x="10600" y="11241"/>
                  </a:lnTo>
                  <a:lnTo>
                    <a:pt x="10665" y="11229"/>
                  </a:lnTo>
                  <a:lnTo>
                    <a:pt x="10730" y="11217"/>
                  </a:lnTo>
                  <a:lnTo>
                    <a:pt x="10797" y="11203"/>
                  </a:lnTo>
                  <a:lnTo>
                    <a:pt x="10864" y="11189"/>
                  </a:lnTo>
                  <a:lnTo>
                    <a:pt x="10934" y="11173"/>
                  </a:lnTo>
                  <a:lnTo>
                    <a:pt x="11004" y="11157"/>
                  </a:lnTo>
                  <a:lnTo>
                    <a:pt x="11167" y="11118"/>
                  </a:lnTo>
                  <a:lnTo>
                    <a:pt x="11368" y="11067"/>
                  </a:lnTo>
                  <a:lnTo>
                    <a:pt x="11598" y="11008"/>
                  </a:lnTo>
                  <a:lnTo>
                    <a:pt x="11854" y="10940"/>
                  </a:lnTo>
                  <a:lnTo>
                    <a:pt x="12126" y="10867"/>
                  </a:lnTo>
                  <a:lnTo>
                    <a:pt x="12409" y="10792"/>
                  </a:lnTo>
                  <a:lnTo>
                    <a:pt x="12697" y="10714"/>
                  </a:lnTo>
                  <a:lnTo>
                    <a:pt x="12983" y="10636"/>
                  </a:lnTo>
                  <a:lnTo>
                    <a:pt x="13259" y="10560"/>
                  </a:lnTo>
                  <a:lnTo>
                    <a:pt x="13521" y="10489"/>
                  </a:lnTo>
                  <a:lnTo>
                    <a:pt x="13760" y="10423"/>
                  </a:lnTo>
                  <a:lnTo>
                    <a:pt x="13970" y="10364"/>
                  </a:lnTo>
                  <a:lnTo>
                    <a:pt x="14146" y="10316"/>
                  </a:lnTo>
                  <a:lnTo>
                    <a:pt x="14279" y="10278"/>
                  </a:lnTo>
                  <a:lnTo>
                    <a:pt x="14363" y="10255"/>
                  </a:lnTo>
                  <a:lnTo>
                    <a:pt x="14393" y="10247"/>
                  </a:lnTo>
                  <a:close/>
                </a:path>
              </a:pathLst>
            </a:custGeom>
            <a:grpFill/>
            <a:ln w="9525">
              <a:solidFill>
                <a:schemeClr val="tx1">
                  <a:lumMod val="50000"/>
                  <a:lumOff val="50000"/>
                </a:schemeClr>
              </a:solidFill>
              <a:round/>
              <a:headEnd/>
              <a:tailEnd/>
            </a:ln>
          </p:spPr>
          <p:txBody>
            <a:bodyPr vert="horz" wrap="square" lIns="51368" tIns="25684" rIns="51368" bIns="2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9" name="组合 138"/>
            <p:cNvGrpSpPr/>
            <p:nvPr/>
          </p:nvGrpSpPr>
          <p:grpSpPr bwMode="gray">
            <a:xfrm>
              <a:off x="3001243" y="4077866"/>
              <a:ext cx="197581" cy="126653"/>
              <a:chOff x="2598342" y="2452887"/>
              <a:chExt cx="184124" cy="96209"/>
            </a:xfrm>
            <a:grpFill/>
          </p:grpSpPr>
          <p:sp>
            <p:nvSpPr>
              <p:cNvPr id="90" name="Freeform 83"/>
              <p:cNvSpPr>
                <a:spLocks/>
              </p:cNvSpPr>
              <p:nvPr/>
            </p:nvSpPr>
            <p:spPr bwMode="gray">
              <a:xfrm>
                <a:off x="2598342" y="2452887"/>
                <a:ext cx="184124" cy="65522"/>
              </a:xfrm>
              <a:custGeom>
                <a:avLst/>
                <a:gdLst/>
                <a:ahLst/>
                <a:cxnLst>
                  <a:cxn ang="0">
                    <a:pos x="33" y="134"/>
                  </a:cxn>
                  <a:cxn ang="0">
                    <a:pos x="44" y="139"/>
                  </a:cxn>
                  <a:cxn ang="0">
                    <a:pos x="49" y="137"/>
                  </a:cxn>
                  <a:cxn ang="0">
                    <a:pos x="54" y="135"/>
                  </a:cxn>
                  <a:cxn ang="0">
                    <a:pos x="90" y="108"/>
                  </a:cxn>
                  <a:cxn ang="0">
                    <a:pos x="127" y="90"/>
                  </a:cxn>
                  <a:cxn ang="0">
                    <a:pos x="169" y="78"/>
                  </a:cxn>
                  <a:cxn ang="0">
                    <a:pos x="211" y="73"/>
                  </a:cxn>
                  <a:cxn ang="0">
                    <a:pos x="225" y="75"/>
                  </a:cxn>
                  <a:cxn ang="0">
                    <a:pos x="248" y="76"/>
                  </a:cxn>
                  <a:cxn ang="0">
                    <a:pos x="292" y="88"/>
                  </a:cxn>
                  <a:cxn ang="0">
                    <a:pos x="333" y="108"/>
                  </a:cxn>
                  <a:cxn ang="0">
                    <a:pos x="370" y="135"/>
                  </a:cxn>
                  <a:cxn ang="0">
                    <a:pos x="385" y="152"/>
                  </a:cxn>
                  <a:cxn ang="0">
                    <a:pos x="397" y="157"/>
                  </a:cxn>
                  <a:cxn ang="0">
                    <a:pos x="402" y="156"/>
                  </a:cxn>
                  <a:cxn ang="0">
                    <a:pos x="439" y="127"/>
                  </a:cxn>
                  <a:cxn ang="0">
                    <a:pos x="442" y="122"/>
                  </a:cxn>
                  <a:cxn ang="0">
                    <a:pos x="444" y="115"/>
                  </a:cxn>
                  <a:cxn ang="0">
                    <a:pos x="441" y="103"/>
                  </a:cxn>
                  <a:cxn ang="0">
                    <a:pos x="419" y="81"/>
                  </a:cxn>
                  <a:cxn ang="0">
                    <a:pos x="372" y="46"/>
                  </a:cxn>
                  <a:cxn ang="0">
                    <a:pos x="318" y="19"/>
                  </a:cxn>
                  <a:cxn ang="0">
                    <a:pos x="260" y="4"/>
                  </a:cxn>
                  <a:cxn ang="0">
                    <a:pos x="230" y="2"/>
                  </a:cxn>
                  <a:cxn ang="0">
                    <a:pos x="211" y="0"/>
                  </a:cxn>
                  <a:cxn ang="0">
                    <a:pos x="156" y="5"/>
                  </a:cxn>
                  <a:cxn ang="0">
                    <a:pos x="102" y="21"/>
                  </a:cxn>
                  <a:cxn ang="0">
                    <a:pos x="51" y="46"/>
                  </a:cxn>
                  <a:cxn ang="0">
                    <a:pos x="6" y="81"/>
                  </a:cxn>
                  <a:cxn ang="0">
                    <a:pos x="2" y="86"/>
                  </a:cxn>
                  <a:cxn ang="0">
                    <a:pos x="2" y="98"/>
                  </a:cxn>
                  <a:cxn ang="0">
                    <a:pos x="33" y="134"/>
                  </a:cxn>
                </a:cxnLst>
                <a:rect l="0" t="0" r="r" b="b"/>
                <a:pathLst>
                  <a:path w="444" h="157">
                    <a:moveTo>
                      <a:pt x="33" y="134"/>
                    </a:moveTo>
                    <a:lnTo>
                      <a:pt x="33" y="134"/>
                    </a:lnTo>
                    <a:lnTo>
                      <a:pt x="38" y="137"/>
                    </a:lnTo>
                    <a:lnTo>
                      <a:pt x="44" y="139"/>
                    </a:lnTo>
                    <a:lnTo>
                      <a:pt x="44" y="139"/>
                    </a:lnTo>
                    <a:lnTo>
                      <a:pt x="49" y="137"/>
                    </a:lnTo>
                    <a:lnTo>
                      <a:pt x="54" y="135"/>
                    </a:lnTo>
                    <a:lnTo>
                      <a:pt x="54" y="135"/>
                    </a:lnTo>
                    <a:lnTo>
                      <a:pt x="71" y="120"/>
                    </a:lnTo>
                    <a:lnTo>
                      <a:pt x="90" y="108"/>
                    </a:lnTo>
                    <a:lnTo>
                      <a:pt x="108" y="98"/>
                    </a:lnTo>
                    <a:lnTo>
                      <a:pt x="127" y="90"/>
                    </a:lnTo>
                    <a:lnTo>
                      <a:pt x="147" y="83"/>
                    </a:lnTo>
                    <a:lnTo>
                      <a:pt x="169" y="78"/>
                    </a:lnTo>
                    <a:lnTo>
                      <a:pt x="189" y="75"/>
                    </a:lnTo>
                    <a:lnTo>
                      <a:pt x="211" y="73"/>
                    </a:lnTo>
                    <a:lnTo>
                      <a:pt x="211" y="73"/>
                    </a:lnTo>
                    <a:lnTo>
                      <a:pt x="225" y="75"/>
                    </a:lnTo>
                    <a:lnTo>
                      <a:pt x="225" y="75"/>
                    </a:lnTo>
                    <a:lnTo>
                      <a:pt x="248" y="76"/>
                    </a:lnTo>
                    <a:lnTo>
                      <a:pt x="270" y="81"/>
                    </a:lnTo>
                    <a:lnTo>
                      <a:pt x="292" y="88"/>
                    </a:lnTo>
                    <a:lnTo>
                      <a:pt x="313" y="97"/>
                    </a:lnTo>
                    <a:lnTo>
                      <a:pt x="333" y="108"/>
                    </a:lnTo>
                    <a:lnTo>
                      <a:pt x="351" y="120"/>
                    </a:lnTo>
                    <a:lnTo>
                      <a:pt x="370" y="135"/>
                    </a:lnTo>
                    <a:lnTo>
                      <a:pt x="385" y="152"/>
                    </a:lnTo>
                    <a:lnTo>
                      <a:pt x="385" y="152"/>
                    </a:lnTo>
                    <a:lnTo>
                      <a:pt x="390" y="156"/>
                    </a:lnTo>
                    <a:lnTo>
                      <a:pt x="397" y="157"/>
                    </a:lnTo>
                    <a:lnTo>
                      <a:pt x="397" y="157"/>
                    </a:lnTo>
                    <a:lnTo>
                      <a:pt x="402" y="156"/>
                    </a:lnTo>
                    <a:lnTo>
                      <a:pt x="407" y="154"/>
                    </a:lnTo>
                    <a:lnTo>
                      <a:pt x="439" y="127"/>
                    </a:lnTo>
                    <a:lnTo>
                      <a:pt x="439" y="127"/>
                    </a:lnTo>
                    <a:lnTo>
                      <a:pt x="442" y="122"/>
                    </a:lnTo>
                    <a:lnTo>
                      <a:pt x="444" y="115"/>
                    </a:lnTo>
                    <a:lnTo>
                      <a:pt x="444" y="115"/>
                    </a:lnTo>
                    <a:lnTo>
                      <a:pt x="444" y="110"/>
                    </a:lnTo>
                    <a:lnTo>
                      <a:pt x="441" y="103"/>
                    </a:lnTo>
                    <a:lnTo>
                      <a:pt x="441" y="103"/>
                    </a:lnTo>
                    <a:lnTo>
                      <a:pt x="419" y="81"/>
                    </a:lnTo>
                    <a:lnTo>
                      <a:pt x="395" y="63"/>
                    </a:lnTo>
                    <a:lnTo>
                      <a:pt x="372" y="46"/>
                    </a:lnTo>
                    <a:lnTo>
                      <a:pt x="345" y="31"/>
                    </a:lnTo>
                    <a:lnTo>
                      <a:pt x="318" y="19"/>
                    </a:lnTo>
                    <a:lnTo>
                      <a:pt x="289" y="11"/>
                    </a:lnTo>
                    <a:lnTo>
                      <a:pt x="260" y="4"/>
                    </a:lnTo>
                    <a:lnTo>
                      <a:pt x="230" y="2"/>
                    </a:lnTo>
                    <a:lnTo>
                      <a:pt x="230" y="2"/>
                    </a:lnTo>
                    <a:lnTo>
                      <a:pt x="211" y="0"/>
                    </a:lnTo>
                    <a:lnTo>
                      <a:pt x="211" y="0"/>
                    </a:lnTo>
                    <a:lnTo>
                      <a:pt x="183" y="2"/>
                    </a:lnTo>
                    <a:lnTo>
                      <a:pt x="156" y="5"/>
                    </a:lnTo>
                    <a:lnTo>
                      <a:pt x="129" y="12"/>
                    </a:lnTo>
                    <a:lnTo>
                      <a:pt x="102" y="21"/>
                    </a:lnTo>
                    <a:lnTo>
                      <a:pt x="76" y="32"/>
                    </a:lnTo>
                    <a:lnTo>
                      <a:pt x="51" y="46"/>
                    </a:lnTo>
                    <a:lnTo>
                      <a:pt x="27" y="63"/>
                    </a:lnTo>
                    <a:lnTo>
                      <a:pt x="6" y="81"/>
                    </a:lnTo>
                    <a:lnTo>
                      <a:pt x="6" y="81"/>
                    </a:lnTo>
                    <a:lnTo>
                      <a:pt x="2" y="86"/>
                    </a:lnTo>
                    <a:lnTo>
                      <a:pt x="0" y="92"/>
                    </a:lnTo>
                    <a:lnTo>
                      <a:pt x="2" y="98"/>
                    </a:lnTo>
                    <a:lnTo>
                      <a:pt x="6" y="103"/>
                    </a:lnTo>
                    <a:lnTo>
                      <a:pt x="33" y="134"/>
                    </a:lnTo>
                    <a:close/>
                  </a:path>
                </a:pathLst>
              </a:custGeom>
              <a:grpFill/>
              <a:ln w="9525">
                <a:solidFill>
                  <a:schemeClr val="tx1">
                    <a:lumMod val="50000"/>
                    <a:lumOff val="50000"/>
                  </a:schemeClr>
                </a:solidFill>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 name="Freeform 84"/>
              <p:cNvSpPr>
                <a:spLocks/>
              </p:cNvSpPr>
              <p:nvPr/>
            </p:nvSpPr>
            <p:spPr bwMode="gray">
              <a:xfrm>
                <a:off x="2637323" y="2503480"/>
                <a:ext cx="102844" cy="45616"/>
              </a:xfrm>
              <a:custGeom>
                <a:avLst/>
                <a:gdLst/>
                <a:ahLst/>
                <a:cxnLst>
                  <a:cxn ang="0">
                    <a:pos x="130" y="0"/>
                  </a:cxn>
                  <a:cxn ang="0">
                    <a:pos x="130" y="0"/>
                  </a:cxn>
                  <a:cxn ang="0">
                    <a:pos x="120" y="0"/>
                  </a:cxn>
                  <a:cxn ang="0">
                    <a:pos x="120" y="0"/>
                  </a:cxn>
                  <a:cxn ang="0">
                    <a:pos x="103" y="0"/>
                  </a:cxn>
                  <a:cxn ang="0">
                    <a:pos x="88" y="3"/>
                  </a:cxn>
                  <a:cxn ang="0">
                    <a:pos x="73" y="7"/>
                  </a:cxn>
                  <a:cxn ang="0">
                    <a:pos x="58" y="12"/>
                  </a:cxn>
                  <a:cxn ang="0">
                    <a:pos x="44" y="18"/>
                  </a:cxn>
                  <a:cxn ang="0">
                    <a:pos x="31" y="25"/>
                  </a:cxn>
                  <a:cxn ang="0">
                    <a:pos x="17" y="34"/>
                  </a:cxn>
                  <a:cxn ang="0">
                    <a:pos x="5" y="44"/>
                  </a:cxn>
                  <a:cxn ang="0">
                    <a:pos x="5" y="44"/>
                  </a:cxn>
                  <a:cxn ang="0">
                    <a:pos x="2" y="49"/>
                  </a:cxn>
                  <a:cxn ang="0">
                    <a:pos x="0" y="56"/>
                  </a:cxn>
                  <a:cxn ang="0">
                    <a:pos x="2" y="61"/>
                  </a:cxn>
                  <a:cxn ang="0">
                    <a:pos x="4" y="67"/>
                  </a:cxn>
                  <a:cxn ang="0">
                    <a:pos x="32" y="98"/>
                  </a:cxn>
                  <a:cxn ang="0">
                    <a:pos x="32" y="98"/>
                  </a:cxn>
                  <a:cxn ang="0">
                    <a:pos x="37" y="101"/>
                  </a:cxn>
                  <a:cxn ang="0">
                    <a:pos x="44" y="103"/>
                  </a:cxn>
                  <a:cxn ang="0">
                    <a:pos x="44" y="103"/>
                  </a:cxn>
                  <a:cxn ang="0">
                    <a:pos x="49" y="101"/>
                  </a:cxn>
                  <a:cxn ang="0">
                    <a:pos x="54" y="98"/>
                  </a:cxn>
                  <a:cxn ang="0">
                    <a:pos x="54" y="98"/>
                  </a:cxn>
                  <a:cxn ang="0">
                    <a:pos x="69" y="88"/>
                  </a:cxn>
                  <a:cxn ang="0">
                    <a:pos x="85" y="79"/>
                  </a:cxn>
                  <a:cxn ang="0">
                    <a:pos x="101" y="74"/>
                  </a:cxn>
                  <a:cxn ang="0">
                    <a:pos x="120" y="72"/>
                  </a:cxn>
                  <a:cxn ang="0">
                    <a:pos x="120" y="72"/>
                  </a:cxn>
                  <a:cxn ang="0">
                    <a:pos x="125" y="72"/>
                  </a:cxn>
                  <a:cxn ang="0">
                    <a:pos x="125" y="72"/>
                  </a:cxn>
                  <a:cxn ang="0">
                    <a:pos x="144" y="76"/>
                  </a:cxn>
                  <a:cxn ang="0">
                    <a:pos x="161" y="83"/>
                  </a:cxn>
                  <a:cxn ang="0">
                    <a:pos x="177" y="91"/>
                  </a:cxn>
                  <a:cxn ang="0">
                    <a:pos x="191" y="104"/>
                  </a:cxn>
                  <a:cxn ang="0">
                    <a:pos x="191" y="104"/>
                  </a:cxn>
                  <a:cxn ang="0">
                    <a:pos x="196" y="108"/>
                  </a:cxn>
                  <a:cxn ang="0">
                    <a:pos x="203" y="110"/>
                  </a:cxn>
                  <a:cxn ang="0">
                    <a:pos x="203" y="110"/>
                  </a:cxn>
                  <a:cxn ang="0">
                    <a:pos x="208" y="108"/>
                  </a:cxn>
                  <a:cxn ang="0">
                    <a:pos x="213" y="106"/>
                  </a:cxn>
                  <a:cxn ang="0">
                    <a:pos x="245" y="79"/>
                  </a:cxn>
                  <a:cxn ang="0">
                    <a:pos x="245" y="79"/>
                  </a:cxn>
                  <a:cxn ang="0">
                    <a:pos x="248" y="74"/>
                  </a:cxn>
                  <a:cxn ang="0">
                    <a:pos x="250" y="67"/>
                  </a:cxn>
                  <a:cxn ang="0">
                    <a:pos x="250" y="67"/>
                  </a:cxn>
                  <a:cxn ang="0">
                    <a:pos x="248" y="61"/>
                  </a:cxn>
                  <a:cxn ang="0">
                    <a:pos x="247" y="56"/>
                  </a:cxn>
                  <a:cxn ang="0">
                    <a:pos x="247" y="56"/>
                  </a:cxn>
                  <a:cxn ang="0">
                    <a:pos x="235" y="44"/>
                  </a:cxn>
                  <a:cxn ang="0">
                    <a:pos x="221" y="34"/>
                  </a:cxn>
                  <a:cxn ang="0">
                    <a:pos x="208" y="25"/>
                  </a:cxn>
                  <a:cxn ang="0">
                    <a:pos x="193" y="17"/>
                  </a:cxn>
                  <a:cxn ang="0">
                    <a:pos x="177" y="10"/>
                  </a:cxn>
                  <a:cxn ang="0">
                    <a:pos x="162" y="5"/>
                  </a:cxn>
                  <a:cxn ang="0">
                    <a:pos x="147" y="2"/>
                  </a:cxn>
                  <a:cxn ang="0">
                    <a:pos x="130" y="0"/>
                  </a:cxn>
                  <a:cxn ang="0">
                    <a:pos x="130" y="0"/>
                  </a:cxn>
                </a:cxnLst>
                <a:rect l="0" t="0" r="r" b="b"/>
                <a:pathLst>
                  <a:path w="250" h="110">
                    <a:moveTo>
                      <a:pt x="130" y="0"/>
                    </a:moveTo>
                    <a:lnTo>
                      <a:pt x="130" y="0"/>
                    </a:lnTo>
                    <a:lnTo>
                      <a:pt x="120" y="0"/>
                    </a:lnTo>
                    <a:lnTo>
                      <a:pt x="120" y="0"/>
                    </a:lnTo>
                    <a:lnTo>
                      <a:pt x="103" y="0"/>
                    </a:lnTo>
                    <a:lnTo>
                      <a:pt x="88" y="3"/>
                    </a:lnTo>
                    <a:lnTo>
                      <a:pt x="73" y="7"/>
                    </a:lnTo>
                    <a:lnTo>
                      <a:pt x="58" y="12"/>
                    </a:lnTo>
                    <a:lnTo>
                      <a:pt x="44" y="18"/>
                    </a:lnTo>
                    <a:lnTo>
                      <a:pt x="31" y="25"/>
                    </a:lnTo>
                    <a:lnTo>
                      <a:pt x="17" y="34"/>
                    </a:lnTo>
                    <a:lnTo>
                      <a:pt x="5" y="44"/>
                    </a:lnTo>
                    <a:lnTo>
                      <a:pt x="5" y="44"/>
                    </a:lnTo>
                    <a:lnTo>
                      <a:pt x="2" y="49"/>
                    </a:lnTo>
                    <a:lnTo>
                      <a:pt x="0" y="56"/>
                    </a:lnTo>
                    <a:lnTo>
                      <a:pt x="2" y="61"/>
                    </a:lnTo>
                    <a:lnTo>
                      <a:pt x="4" y="67"/>
                    </a:lnTo>
                    <a:lnTo>
                      <a:pt x="32" y="98"/>
                    </a:lnTo>
                    <a:lnTo>
                      <a:pt x="32" y="98"/>
                    </a:lnTo>
                    <a:lnTo>
                      <a:pt x="37" y="101"/>
                    </a:lnTo>
                    <a:lnTo>
                      <a:pt x="44" y="103"/>
                    </a:lnTo>
                    <a:lnTo>
                      <a:pt x="44" y="103"/>
                    </a:lnTo>
                    <a:lnTo>
                      <a:pt x="49" y="101"/>
                    </a:lnTo>
                    <a:lnTo>
                      <a:pt x="54" y="98"/>
                    </a:lnTo>
                    <a:lnTo>
                      <a:pt x="54" y="98"/>
                    </a:lnTo>
                    <a:lnTo>
                      <a:pt x="69" y="88"/>
                    </a:lnTo>
                    <a:lnTo>
                      <a:pt x="85" y="79"/>
                    </a:lnTo>
                    <a:lnTo>
                      <a:pt x="101" y="74"/>
                    </a:lnTo>
                    <a:lnTo>
                      <a:pt x="120" y="72"/>
                    </a:lnTo>
                    <a:lnTo>
                      <a:pt x="120" y="72"/>
                    </a:lnTo>
                    <a:lnTo>
                      <a:pt x="125" y="72"/>
                    </a:lnTo>
                    <a:lnTo>
                      <a:pt x="125" y="72"/>
                    </a:lnTo>
                    <a:lnTo>
                      <a:pt x="144" y="76"/>
                    </a:lnTo>
                    <a:lnTo>
                      <a:pt x="161" y="83"/>
                    </a:lnTo>
                    <a:lnTo>
                      <a:pt x="177" y="91"/>
                    </a:lnTo>
                    <a:lnTo>
                      <a:pt x="191" y="104"/>
                    </a:lnTo>
                    <a:lnTo>
                      <a:pt x="191" y="104"/>
                    </a:lnTo>
                    <a:lnTo>
                      <a:pt x="196" y="108"/>
                    </a:lnTo>
                    <a:lnTo>
                      <a:pt x="203" y="110"/>
                    </a:lnTo>
                    <a:lnTo>
                      <a:pt x="203" y="110"/>
                    </a:lnTo>
                    <a:lnTo>
                      <a:pt x="208" y="108"/>
                    </a:lnTo>
                    <a:lnTo>
                      <a:pt x="213" y="106"/>
                    </a:lnTo>
                    <a:lnTo>
                      <a:pt x="245" y="79"/>
                    </a:lnTo>
                    <a:lnTo>
                      <a:pt x="245" y="79"/>
                    </a:lnTo>
                    <a:lnTo>
                      <a:pt x="248" y="74"/>
                    </a:lnTo>
                    <a:lnTo>
                      <a:pt x="250" y="67"/>
                    </a:lnTo>
                    <a:lnTo>
                      <a:pt x="250" y="67"/>
                    </a:lnTo>
                    <a:lnTo>
                      <a:pt x="248" y="61"/>
                    </a:lnTo>
                    <a:lnTo>
                      <a:pt x="247" y="56"/>
                    </a:lnTo>
                    <a:lnTo>
                      <a:pt x="247" y="56"/>
                    </a:lnTo>
                    <a:lnTo>
                      <a:pt x="235" y="44"/>
                    </a:lnTo>
                    <a:lnTo>
                      <a:pt x="221" y="34"/>
                    </a:lnTo>
                    <a:lnTo>
                      <a:pt x="208" y="25"/>
                    </a:lnTo>
                    <a:lnTo>
                      <a:pt x="193" y="17"/>
                    </a:lnTo>
                    <a:lnTo>
                      <a:pt x="177" y="10"/>
                    </a:lnTo>
                    <a:lnTo>
                      <a:pt x="162" y="5"/>
                    </a:lnTo>
                    <a:lnTo>
                      <a:pt x="147" y="2"/>
                    </a:lnTo>
                    <a:lnTo>
                      <a:pt x="130" y="0"/>
                    </a:lnTo>
                    <a:lnTo>
                      <a:pt x="130" y="0"/>
                    </a:lnTo>
                    <a:close/>
                  </a:path>
                </a:pathLst>
              </a:custGeom>
              <a:grpFill/>
              <a:ln w="9525">
                <a:solidFill>
                  <a:schemeClr val="tx1">
                    <a:lumMod val="50000"/>
                    <a:lumOff val="50000"/>
                  </a:schemeClr>
                </a:solidFill>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92" name="Freeform 5"/>
          <p:cNvSpPr>
            <a:spLocks noEditPoints="1"/>
          </p:cNvSpPr>
          <p:nvPr/>
        </p:nvSpPr>
        <p:spPr bwMode="gray">
          <a:xfrm>
            <a:off x="5607463" y="4714276"/>
            <a:ext cx="305342" cy="273816"/>
          </a:xfrm>
          <a:custGeom>
            <a:avLst/>
            <a:gdLst/>
            <a:ahLst/>
            <a:cxnLst>
              <a:cxn ang="0">
                <a:pos x="11410" y="2"/>
              </a:cxn>
              <a:cxn ang="0">
                <a:pos x="11555" y="20"/>
              </a:cxn>
              <a:cxn ang="0">
                <a:pos x="11692" y="59"/>
              </a:cxn>
              <a:cxn ang="0">
                <a:pos x="11821" y="117"/>
              </a:cxn>
              <a:cxn ang="0">
                <a:pos x="11939" y="193"/>
              </a:cxn>
              <a:cxn ang="0">
                <a:pos x="12044" y="284"/>
              </a:cxn>
              <a:cxn ang="0">
                <a:pos x="12136" y="390"/>
              </a:cxn>
              <a:cxn ang="0">
                <a:pos x="12211" y="508"/>
              </a:cxn>
              <a:cxn ang="0">
                <a:pos x="12270" y="637"/>
              </a:cxn>
              <a:cxn ang="0">
                <a:pos x="12309" y="774"/>
              </a:cxn>
              <a:cxn ang="0">
                <a:pos x="12327" y="919"/>
              </a:cxn>
              <a:cxn ang="0">
                <a:pos x="12327" y="8512"/>
              </a:cxn>
              <a:cxn ang="0">
                <a:pos x="12309" y="8656"/>
              </a:cxn>
              <a:cxn ang="0">
                <a:pos x="12270" y="8795"/>
              </a:cxn>
              <a:cxn ang="0">
                <a:pos x="12211" y="8923"/>
              </a:cxn>
              <a:cxn ang="0">
                <a:pos x="12136" y="9040"/>
              </a:cxn>
              <a:cxn ang="0">
                <a:pos x="12044" y="9146"/>
              </a:cxn>
              <a:cxn ang="0">
                <a:pos x="11939" y="9237"/>
              </a:cxn>
              <a:cxn ang="0">
                <a:pos x="11821" y="9313"/>
              </a:cxn>
              <a:cxn ang="0">
                <a:pos x="11692" y="9371"/>
              </a:cxn>
              <a:cxn ang="0">
                <a:pos x="11555" y="9411"/>
              </a:cxn>
              <a:cxn ang="0">
                <a:pos x="11410" y="9430"/>
              </a:cxn>
              <a:cxn ang="0">
                <a:pos x="8133" y="9818"/>
              </a:cxn>
              <a:cxn ang="0">
                <a:pos x="968" y="9431"/>
              </a:cxn>
              <a:cxn ang="0">
                <a:pos x="821" y="9420"/>
              </a:cxn>
              <a:cxn ang="0">
                <a:pos x="681" y="9387"/>
              </a:cxn>
              <a:cxn ang="0">
                <a:pos x="550" y="9335"/>
              </a:cxn>
              <a:cxn ang="0">
                <a:pos x="428" y="9265"/>
              </a:cxn>
              <a:cxn ang="0">
                <a:pos x="318" y="9179"/>
              </a:cxn>
              <a:cxn ang="0">
                <a:pos x="222" y="9077"/>
              </a:cxn>
              <a:cxn ang="0">
                <a:pos x="140" y="8964"/>
              </a:cxn>
              <a:cxn ang="0">
                <a:pos x="77" y="8838"/>
              </a:cxn>
              <a:cxn ang="0">
                <a:pos x="31" y="8703"/>
              </a:cxn>
              <a:cxn ang="0">
                <a:pos x="5" y="8561"/>
              </a:cxn>
              <a:cxn ang="0">
                <a:pos x="0" y="969"/>
              </a:cxn>
              <a:cxn ang="0">
                <a:pos x="11" y="822"/>
              </a:cxn>
              <a:cxn ang="0">
                <a:pos x="44" y="682"/>
              </a:cxn>
              <a:cxn ang="0">
                <a:pos x="96" y="550"/>
              </a:cxn>
              <a:cxn ang="0">
                <a:pos x="166" y="428"/>
              </a:cxn>
              <a:cxn ang="0">
                <a:pos x="252" y="318"/>
              </a:cxn>
              <a:cxn ang="0">
                <a:pos x="353" y="222"/>
              </a:cxn>
              <a:cxn ang="0">
                <a:pos x="467" y="141"/>
              </a:cxn>
              <a:cxn ang="0">
                <a:pos x="592" y="76"/>
              </a:cxn>
              <a:cxn ang="0">
                <a:pos x="727" y="30"/>
              </a:cxn>
              <a:cxn ang="0">
                <a:pos x="869" y="5"/>
              </a:cxn>
              <a:cxn ang="0">
                <a:pos x="2888" y="10546"/>
              </a:cxn>
              <a:cxn ang="0">
                <a:pos x="9033" y="10200"/>
              </a:cxn>
              <a:cxn ang="0">
                <a:pos x="2888" y="11322"/>
              </a:cxn>
              <a:cxn ang="0">
                <a:pos x="11211" y="969"/>
              </a:cxn>
              <a:cxn ang="0">
                <a:pos x="1117" y="969"/>
              </a:cxn>
            </a:cxnLst>
            <a:rect l="0" t="0" r="r" b="b"/>
            <a:pathLst>
              <a:path w="12329" h="11322">
                <a:moveTo>
                  <a:pt x="968" y="0"/>
                </a:moveTo>
                <a:lnTo>
                  <a:pt x="11361" y="0"/>
                </a:lnTo>
                <a:lnTo>
                  <a:pt x="11410" y="2"/>
                </a:lnTo>
                <a:lnTo>
                  <a:pt x="11459" y="5"/>
                </a:lnTo>
                <a:lnTo>
                  <a:pt x="11507" y="11"/>
                </a:lnTo>
                <a:lnTo>
                  <a:pt x="11555" y="20"/>
                </a:lnTo>
                <a:lnTo>
                  <a:pt x="11601" y="30"/>
                </a:lnTo>
                <a:lnTo>
                  <a:pt x="11647" y="44"/>
                </a:lnTo>
                <a:lnTo>
                  <a:pt x="11692" y="59"/>
                </a:lnTo>
                <a:lnTo>
                  <a:pt x="11736" y="76"/>
                </a:lnTo>
                <a:lnTo>
                  <a:pt x="11779" y="96"/>
                </a:lnTo>
                <a:lnTo>
                  <a:pt x="11821" y="117"/>
                </a:lnTo>
                <a:lnTo>
                  <a:pt x="11861" y="141"/>
                </a:lnTo>
                <a:lnTo>
                  <a:pt x="11901" y="167"/>
                </a:lnTo>
                <a:lnTo>
                  <a:pt x="11939" y="193"/>
                </a:lnTo>
                <a:lnTo>
                  <a:pt x="11975" y="222"/>
                </a:lnTo>
                <a:lnTo>
                  <a:pt x="12011" y="253"/>
                </a:lnTo>
                <a:lnTo>
                  <a:pt x="12044" y="284"/>
                </a:lnTo>
                <a:lnTo>
                  <a:pt x="12076" y="318"/>
                </a:lnTo>
                <a:lnTo>
                  <a:pt x="12107" y="354"/>
                </a:lnTo>
                <a:lnTo>
                  <a:pt x="12136" y="390"/>
                </a:lnTo>
                <a:lnTo>
                  <a:pt x="12162" y="428"/>
                </a:lnTo>
                <a:lnTo>
                  <a:pt x="12188" y="468"/>
                </a:lnTo>
                <a:lnTo>
                  <a:pt x="12211" y="508"/>
                </a:lnTo>
                <a:lnTo>
                  <a:pt x="12233" y="550"/>
                </a:lnTo>
                <a:lnTo>
                  <a:pt x="12252" y="593"/>
                </a:lnTo>
                <a:lnTo>
                  <a:pt x="12270" y="637"/>
                </a:lnTo>
                <a:lnTo>
                  <a:pt x="12285" y="682"/>
                </a:lnTo>
                <a:lnTo>
                  <a:pt x="12298" y="728"/>
                </a:lnTo>
                <a:lnTo>
                  <a:pt x="12309" y="774"/>
                </a:lnTo>
                <a:lnTo>
                  <a:pt x="12318" y="822"/>
                </a:lnTo>
                <a:lnTo>
                  <a:pt x="12324" y="870"/>
                </a:lnTo>
                <a:lnTo>
                  <a:pt x="12327" y="919"/>
                </a:lnTo>
                <a:lnTo>
                  <a:pt x="12329" y="969"/>
                </a:lnTo>
                <a:lnTo>
                  <a:pt x="12329" y="8462"/>
                </a:lnTo>
                <a:lnTo>
                  <a:pt x="12327" y="8512"/>
                </a:lnTo>
                <a:lnTo>
                  <a:pt x="12324" y="8561"/>
                </a:lnTo>
                <a:lnTo>
                  <a:pt x="12318" y="8609"/>
                </a:lnTo>
                <a:lnTo>
                  <a:pt x="12309" y="8656"/>
                </a:lnTo>
                <a:lnTo>
                  <a:pt x="12298" y="8703"/>
                </a:lnTo>
                <a:lnTo>
                  <a:pt x="12285" y="8750"/>
                </a:lnTo>
                <a:lnTo>
                  <a:pt x="12270" y="8795"/>
                </a:lnTo>
                <a:lnTo>
                  <a:pt x="12252" y="8838"/>
                </a:lnTo>
                <a:lnTo>
                  <a:pt x="12233" y="8881"/>
                </a:lnTo>
                <a:lnTo>
                  <a:pt x="12211" y="8923"/>
                </a:lnTo>
                <a:lnTo>
                  <a:pt x="12188" y="8964"/>
                </a:lnTo>
                <a:lnTo>
                  <a:pt x="12162" y="9003"/>
                </a:lnTo>
                <a:lnTo>
                  <a:pt x="12136" y="9040"/>
                </a:lnTo>
                <a:lnTo>
                  <a:pt x="12107" y="9077"/>
                </a:lnTo>
                <a:lnTo>
                  <a:pt x="12076" y="9112"/>
                </a:lnTo>
                <a:lnTo>
                  <a:pt x="12044" y="9146"/>
                </a:lnTo>
                <a:lnTo>
                  <a:pt x="12011" y="9179"/>
                </a:lnTo>
                <a:lnTo>
                  <a:pt x="11975" y="9209"/>
                </a:lnTo>
                <a:lnTo>
                  <a:pt x="11939" y="9237"/>
                </a:lnTo>
                <a:lnTo>
                  <a:pt x="11901" y="9265"/>
                </a:lnTo>
                <a:lnTo>
                  <a:pt x="11861" y="9290"/>
                </a:lnTo>
                <a:lnTo>
                  <a:pt x="11821" y="9313"/>
                </a:lnTo>
                <a:lnTo>
                  <a:pt x="11779" y="9335"/>
                </a:lnTo>
                <a:lnTo>
                  <a:pt x="11736" y="9354"/>
                </a:lnTo>
                <a:lnTo>
                  <a:pt x="11692" y="9371"/>
                </a:lnTo>
                <a:lnTo>
                  <a:pt x="11647" y="9387"/>
                </a:lnTo>
                <a:lnTo>
                  <a:pt x="11601" y="9400"/>
                </a:lnTo>
                <a:lnTo>
                  <a:pt x="11555" y="9411"/>
                </a:lnTo>
                <a:lnTo>
                  <a:pt x="11507" y="9420"/>
                </a:lnTo>
                <a:lnTo>
                  <a:pt x="11459" y="9426"/>
                </a:lnTo>
                <a:lnTo>
                  <a:pt x="11410" y="9430"/>
                </a:lnTo>
                <a:lnTo>
                  <a:pt x="11361" y="9431"/>
                </a:lnTo>
                <a:lnTo>
                  <a:pt x="8133" y="9431"/>
                </a:lnTo>
                <a:lnTo>
                  <a:pt x="8133" y="9818"/>
                </a:lnTo>
                <a:lnTo>
                  <a:pt x="4195" y="9818"/>
                </a:lnTo>
                <a:lnTo>
                  <a:pt x="4195" y="9431"/>
                </a:lnTo>
                <a:lnTo>
                  <a:pt x="968" y="9431"/>
                </a:lnTo>
                <a:lnTo>
                  <a:pt x="918" y="9430"/>
                </a:lnTo>
                <a:lnTo>
                  <a:pt x="869" y="9426"/>
                </a:lnTo>
                <a:lnTo>
                  <a:pt x="821" y="9420"/>
                </a:lnTo>
                <a:lnTo>
                  <a:pt x="774" y="9411"/>
                </a:lnTo>
                <a:lnTo>
                  <a:pt x="727" y="9400"/>
                </a:lnTo>
                <a:lnTo>
                  <a:pt x="681" y="9387"/>
                </a:lnTo>
                <a:lnTo>
                  <a:pt x="636" y="9371"/>
                </a:lnTo>
                <a:lnTo>
                  <a:pt x="592" y="9354"/>
                </a:lnTo>
                <a:lnTo>
                  <a:pt x="550" y="9335"/>
                </a:lnTo>
                <a:lnTo>
                  <a:pt x="508" y="9313"/>
                </a:lnTo>
                <a:lnTo>
                  <a:pt x="467" y="9290"/>
                </a:lnTo>
                <a:lnTo>
                  <a:pt x="428" y="9265"/>
                </a:lnTo>
                <a:lnTo>
                  <a:pt x="390" y="9237"/>
                </a:lnTo>
                <a:lnTo>
                  <a:pt x="353" y="9209"/>
                </a:lnTo>
                <a:lnTo>
                  <a:pt x="318" y="9179"/>
                </a:lnTo>
                <a:lnTo>
                  <a:pt x="285" y="9146"/>
                </a:lnTo>
                <a:lnTo>
                  <a:pt x="252" y="9112"/>
                </a:lnTo>
                <a:lnTo>
                  <a:pt x="222" y="9077"/>
                </a:lnTo>
                <a:lnTo>
                  <a:pt x="192" y="9040"/>
                </a:lnTo>
                <a:lnTo>
                  <a:pt x="166" y="9003"/>
                </a:lnTo>
                <a:lnTo>
                  <a:pt x="140" y="8964"/>
                </a:lnTo>
                <a:lnTo>
                  <a:pt x="117" y="8923"/>
                </a:lnTo>
                <a:lnTo>
                  <a:pt x="96" y="8881"/>
                </a:lnTo>
                <a:lnTo>
                  <a:pt x="77" y="8838"/>
                </a:lnTo>
                <a:lnTo>
                  <a:pt x="59" y="8795"/>
                </a:lnTo>
                <a:lnTo>
                  <a:pt x="44" y="8750"/>
                </a:lnTo>
                <a:lnTo>
                  <a:pt x="31" y="8703"/>
                </a:lnTo>
                <a:lnTo>
                  <a:pt x="19" y="8656"/>
                </a:lnTo>
                <a:lnTo>
                  <a:pt x="11" y="8609"/>
                </a:lnTo>
                <a:lnTo>
                  <a:pt x="5" y="8561"/>
                </a:lnTo>
                <a:lnTo>
                  <a:pt x="1" y="8512"/>
                </a:lnTo>
                <a:lnTo>
                  <a:pt x="0" y="8462"/>
                </a:lnTo>
                <a:lnTo>
                  <a:pt x="0" y="969"/>
                </a:lnTo>
                <a:lnTo>
                  <a:pt x="1" y="919"/>
                </a:lnTo>
                <a:lnTo>
                  <a:pt x="5" y="870"/>
                </a:lnTo>
                <a:lnTo>
                  <a:pt x="11" y="822"/>
                </a:lnTo>
                <a:lnTo>
                  <a:pt x="19" y="774"/>
                </a:lnTo>
                <a:lnTo>
                  <a:pt x="31" y="728"/>
                </a:lnTo>
                <a:lnTo>
                  <a:pt x="44" y="682"/>
                </a:lnTo>
                <a:lnTo>
                  <a:pt x="59" y="637"/>
                </a:lnTo>
                <a:lnTo>
                  <a:pt x="77" y="593"/>
                </a:lnTo>
                <a:lnTo>
                  <a:pt x="96" y="550"/>
                </a:lnTo>
                <a:lnTo>
                  <a:pt x="117" y="508"/>
                </a:lnTo>
                <a:lnTo>
                  <a:pt x="140" y="468"/>
                </a:lnTo>
                <a:lnTo>
                  <a:pt x="166" y="428"/>
                </a:lnTo>
                <a:lnTo>
                  <a:pt x="192" y="390"/>
                </a:lnTo>
                <a:lnTo>
                  <a:pt x="222" y="354"/>
                </a:lnTo>
                <a:lnTo>
                  <a:pt x="252" y="318"/>
                </a:lnTo>
                <a:lnTo>
                  <a:pt x="285" y="284"/>
                </a:lnTo>
                <a:lnTo>
                  <a:pt x="318" y="253"/>
                </a:lnTo>
                <a:lnTo>
                  <a:pt x="353" y="222"/>
                </a:lnTo>
                <a:lnTo>
                  <a:pt x="390" y="193"/>
                </a:lnTo>
                <a:lnTo>
                  <a:pt x="428" y="167"/>
                </a:lnTo>
                <a:lnTo>
                  <a:pt x="467" y="141"/>
                </a:lnTo>
                <a:lnTo>
                  <a:pt x="508" y="117"/>
                </a:lnTo>
                <a:lnTo>
                  <a:pt x="550" y="96"/>
                </a:lnTo>
                <a:lnTo>
                  <a:pt x="592" y="76"/>
                </a:lnTo>
                <a:lnTo>
                  <a:pt x="636" y="59"/>
                </a:lnTo>
                <a:lnTo>
                  <a:pt x="681" y="44"/>
                </a:lnTo>
                <a:lnTo>
                  <a:pt x="727" y="30"/>
                </a:lnTo>
                <a:lnTo>
                  <a:pt x="774" y="20"/>
                </a:lnTo>
                <a:lnTo>
                  <a:pt x="821" y="11"/>
                </a:lnTo>
                <a:lnTo>
                  <a:pt x="869" y="5"/>
                </a:lnTo>
                <a:lnTo>
                  <a:pt x="918" y="2"/>
                </a:lnTo>
                <a:lnTo>
                  <a:pt x="968" y="0"/>
                </a:lnTo>
                <a:close/>
                <a:moveTo>
                  <a:pt x="2888" y="10546"/>
                </a:moveTo>
                <a:lnTo>
                  <a:pt x="2888" y="10546"/>
                </a:lnTo>
                <a:lnTo>
                  <a:pt x="3295" y="10200"/>
                </a:lnTo>
                <a:lnTo>
                  <a:pt x="9033" y="10200"/>
                </a:lnTo>
                <a:lnTo>
                  <a:pt x="9441" y="10546"/>
                </a:lnTo>
                <a:lnTo>
                  <a:pt x="9441" y="11322"/>
                </a:lnTo>
                <a:lnTo>
                  <a:pt x="2888" y="11322"/>
                </a:lnTo>
                <a:lnTo>
                  <a:pt x="2888" y="10546"/>
                </a:lnTo>
                <a:close/>
                <a:moveTo>
                  <a:pt x="1117" y="969"/>
                </a:moveTo>
                <a:lnTo>
                  <a:pt x="11211" y="969"/>
                </a:lnTo>
                <a:lnTo>
                  <a:pt x="11211" y="8462"/>
                </a:lnTo>
                <a:lnTo>
                  <a:pt x="1117" y="8462"/>
                </a:lnTo>
                <a:lnTo>
                  <a:pt x="1117" y="969"/>
                </a:lnTo>
                <a:close/>
              </a:path>
            </a:pathLst>
          </a:custGeom>
          <a:solidFill>
            <a:schemeClr val="bg1"/>
          </a:solidFill>
          <a:ln w="9525">
            <a:solidFill>
              <a:schemeClr val="tx1">
                <a:lumMod val="50000"/>
                <a:lumOff val="50000"/>
              </a:schemeClr>
            </a:solidFill>
            <a:prstDash val="dash"/>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 name="矩形 92"/>
          <p:cNvSpPr/>
          <p:nvPr/>
        </p:nvSpPr>
        <p:spPr bwMode="gray">
          <a:xfrm>
            <a:off x="5493482" y="5094782"/>
            <a:ext cx="540211" cy="153888"/>
          </a:xfrm>
          <a:prstGeom prst="rect">
            <a:avLst/>
          </a:prstGeom>
          <a:ln>
            <a:noFill/>
          </a:ln>
        </p:spPr>
        <p:txBody>
          <a:bodyPr wrap="none" lIns="0" tIns="0" rIns="0" bIns="0">
            <a:spAutoFit/>
          </a:bodyPr>
          <a:lstStyle/>
          <a:p>
            <a:pPr algn="ctr" defTabSz="469045" fontAlgn="ctr">
              <a:buClr>
                <a:srgbClr val="990000"/>
              </a:buClr>
              <a:buSzPct val="60000"/>
            </a:pPr>
            <a:r>
              <a:rPr lang="en-US" sz="1000" dirty="0">
                <a:latin typeface="Huawei Sans" panose="020C0503030203020204" pitchFamily="34" charset="0"/>
              </a:rPr>
              <a:t>HD video</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4" name="组合 208"/>
          <p:cNvGrpSpPr/>
          <p:nvPr/>
        </p:nvGrpSpPr>
        <p:grpSpPr bwMode="gray">
          <a:xfrm>
            <a:off x="6207324" y="4943287"/>
            <a:ext cx="394949" cy="322950"/>
            <a:chOff x="14025563" y="196850"/>
            <a:chExt cx="1201738" cy="984250"/>
          </a:xfrm>
          <a:solidFill>
            <a:schemeClr val="bg1"/>
          </a:solidFill>
        </p:grpSpPr>
        <p:sp>
          <p:nvSpPr>
            <p:cNvPr id="95" name="Freeform 49"/>
            <p:cNvSpPr>
              <a:spLocks/>
            </p:cNvSpPr>
            <p:nvPr/>
          </p:nvSpPr>
          <p:spPr bwMode="gray">
            <a:xfrm>
              <a:off x="14025563" y="196850"/>
              <a:ext cx="352425" cy="123825"/>
            </a:xfrm>
            <a:custGeom>
              <a:avLst/>
              <a:gdLst/>
              <a:ahLst/>
              <a:cxnLst>
                <a:cxn ang="0">
                  <a:pos x="32" y="133"/>
                </a:cxn>
                <a:cxn ang="0">
                  <a:pos x="42" y="138"/>
                </a:cxn>
                <a:cxn ang="0">
                  <a:pos x="49" y="138"/>
                </a:cxn>
                <a:cxn ang="0">
                  <a:pos x="54" y="135"/>
                </a:cxn>
                <a:cxn ang="0">
                  <a:pos x="87" y="108"/>
                </a:cxn>
                <a:cxn ang="0">
                  <a:pos x="126" y="89"/>
                </a:cxn>
                <a:cxn ang="0">
                  <a:pos x="167" y="78"/>
                </a:cxn>
                <a:cxn ang="0">
                  <a:pos x="211" y="74"/>
                </a:cxn>
                <a:cxn ang="0">
                  <a:pos x="224" y="74"/>
                </a:cxn>
                <a:cxn ang="0">
                  <a:pos x="248" y="76"/>
                </a:cxn>
                <a:cxn ang="0">
                  <a:pos x="292" y="88"/>
                </a:cxn>
                <a:cxn ang="0">
                  <a:pos x="332" y="108"/>
                </a:cxn>
                <a:cxn ang="0">
                  <a:pos x="367" y="135"/>
                </a:cxn>
                <a:cxn ang="0">
                  <a:pos x="384" y="152"/>
                </a:cxn>
                <a:cxn ang="0">
                  <a:pos x="396" y="157"/>
                </a:cxn>
                <a:cxn ang="0">
                  <a:pos x="401" y="157"/>
                </a:cxn>
                <a:cxn ang="0">
                  <a:pos x="437" y="127"/>
                </a:cxn>
                <a:cxn ang="0">
                  <a:pos x="442" y="121"/>
                </a:cxn>
                <a:cxn ang="0">
                  <a:pos x="443" y="115"/>
                </a:cxn>
                <a:cxn ang="0">
                  <a:pos x="438" y="105"/>
                </a:cxn>
                <a:cxn ang="0">
                  <a:pos x="418" y="83"/>
                </a:cxn>
                <a:cxn ang="0">
                  <a:pos x="369" y="46"/>
                </a:cxn>
                <a:cxn ang="0">
                  <a:pos x="317" y="20"/>
                </a:cxn>
                <a:cxn ang="0">
                  <a:pos x="258" y="5"/>
                </a:cxn>
                <a:cxn ang="0">
                  <a:pos x="227" y="2"/>
                </a:cxn>
                <a:cxn ang="0">
                  <a:pos x="211" y="0"/>
                </a:cxn>
                <a:cxn ang="0">
                  <a:pos x="153" y="7"/>
                </a:cxn>
                <a:cxn ang="0">
                  <a:pos x="99" y="22"/>
                </a:cxn>
                <a:cxn ang="0">
                  <a:pos x="50" y="47"/>
                </a:cxn>
                <a:cxn ang="0">
                  <a:pos x="5" y="81"/>
                </a:cxn>
                <a:cxn ang="0">
                  <a:pos x="1" y="86"/>
                </a:cxn>
                <a:cxn ang="0">
                  <a:pos x="0" y="98"/>
                </a:cxn>
                <a:cxn ang="0">
                  <a:pos x="32" y="133"/>
                </a:cxn>
              </a:cxnLst>
              <a:rect l="0" t="0" r="r" b="b"/>
              <a:pathLst>
                <a:path w="443" h="157">
                  <a:moveTo>
                    <a:pt x="32" y="133"/>
                  </a:moveTo>
                  <a:lnTo>
                    <a:pt x="32" y="133"/>
                  </a:lnTo>
                  <a:lnTo>
                    <a:pt x="37" y="137"/>
                  </a:lnTo>
                  <a:lnTo>
                    <a:pt x="42" y="138"/>
                  </a:lnTo>
                  <a:lnTo>
                    <a:pt x="42" y="138"/>
                  </a:lnTo>
                  <a:lnTo>
                    <a:pt x="49" y="138"/>
                  </a:lnTo>
                  <a:lnTo>
                    <a:pt x="54" y="135"/>
                  </a:lnTo>
                  <a:lnTo>
                    <a:pt x="54" y="135"/>
                  </a:lnTo>
                  <a:lnTo>
                    <a:pt x="71" y="121"/>
                  </a:lnTo>
                  <a:lnTo>
                    <a:pt x="87" y="108"/>
                  </a:lnTo>
                  <a:lnTo>
                    <a:pt x="106" y="98"/>
                  </a:lnTo>
                  <a:lnTo>
                    <a:pt x="126" y="89"/>
                  </a:lnTo>
                  <a:lnTo>
                    <a:pt x="146" y="83"/>
                  </a:lnTo>
                  <a:lnTo>
                    <a:pt x="167" y="78"/>
                  </a:lnTo>
                  <a:lnTo>
                    <a:pt x="189" y="74"/>
                  </a:lnTo>
                  <a:lnTo>
                    <a:pt x="211" y="74"/>
                  </a:lnTo>
                  <a:lnTo>
                    <a:pt x="211" y="74"/>
                  </a:lnTo>
                  <a:lnTo>
                    <a:pt x="224" y="74"/>
                  </a:lnTo>
                  <a:lnTo>
                    <a:pt x="224" y="74"/>
                  </a:lnTo>
                  <a:lnTo>
                    <a:pt x="248" y="76"/>
                  </a:lnTo>
                  <a:lnTo>
                    <a:pt x="270" y="81"/>
                  </a:lnTo>
                  <a:lnTo>
                    <a:pt x="292" y="88"/>
                  </a:lnTo>
                  <a:lnTo>
                    <a:pt x="312" y="96"/>
                  </a:lnTo>
                  <a:lnTo>
                    <a:pt x="332" y="108"/>
                  </a:lnTo>
                  <a:lnTo>
                    <a:pt x="351" y="121"/>
                  </a:lnTo>
                  <a:lnTo>
                    <a:pt x="367" y="135"/>
                  </a:lnTo>
                  <a:lnTo>
                    <a:pt x="384" y="152"/>
                  </a:lnTo>
                  <a:lnTo>
                    <a:pt x="384" y="152"/>
                  </a:lnTo>
                  <a:lnTo>
                    <a:pt x="389" y="155"/>
                  </a:lnTo>
                  <a:lnTo>
                    <a:pt x="396" y="157"/>
                  </a:lnTo>
                  <a:lnTo>
                    <a:pt x="396" y="157"/>
                  </a:lnTo>
                  <a:lnTo>
                    <a:pt x="401" y="157"/>
                  </a:lnTo>
                  <a:lnTo>
                    <a:pt x="406" y="154"/>
                  </a:lnTo>
                  <a:lnTo>
                    <a:pt x="437" y="127"/>
                  </a:lnTo>
                  <a:lnTo>
                    <a:pt x="437" y="127"/>
                  </a:lnTo>
                  <a:lnTo>
                    <a:pt x="442" y="121"/>
                  </a:lnTo>
                  <a:lnTo>
                    <a:pt x="443" y="115"/>
                  </a:lnTo>
                  <a:lnTo>
                    <a:pt x="443" y="115"/>
                  </a:lnTo>
                  <a:lnTo>
                    <a:pt x="442" y="110"/>
                  </a:lnTo>
                  <a:lnTo>
                    <a:pt x="438" y="105"/>
                  </a:lnTo>
                  <a:lnTo>
                    <a:pt x="438" y="105"/>
                  </a:lnTo>
                  <a:lnTo>
                    <a:pt x="418" y="83"/>
                  </a:lnTo>
                  <a:lnTo>
                    <a:pt x="394" y="62"/>
                  </a:lnTo>
                  <a:lnTo>
                    <a:pt x="369" y="46"/>
                  </a:lnTo>
                  <a:lnTo>
                    <a:pt x="344" y="32"/>
                  </a:lnTo>
                  <a:lnTo>
                    <a:pt x="317" y="20"/>
                  </a:lnTo>
                  <a:lnTo>
                    <a:pt x="288" y="10"/>
                  </a:lnTo>
                  <a:lnTo>
                    <a:pt x="258" y="5"/>
                  </a:lnTo>
                  <a:lnTo>
                    <a:pt x="227" y="2"/>
                  </a:lnTo>
                  <a:lnTo>
                    <a:pt x="227" y="2"/>
                  </a:lnTo>
                  <a:lnTo>
                    <a:pt x="211" y="0"/>
                  </a:lnTo>
                  <a:lnTo>
                    <a:pt x="211" y="0"/>
                  </a:lnTo>
                  <a:lnTo>
                    <a:pt x="182" y="2"/>
                  </a:lnTo>
                  <a:lnTo>
                    <a:pt x="153" y="7"/>
                  </a:lnTo>
                  <a:lnTo>
                    <a:pt x="126" y="12"/>
                  </a:lnTo>
                  <a:lnTo>
                    <a:pt x="99" y="22"/>
                  </a:lnTo>
                  <a:lnTo>
                    <a:pt x="74" y="32"/>
                  </a:lnTo>
                  <a:lnTo>
                    <a:pt x="50" y="47"/>
                  </a:lnTo>
                  <a:lnTo>
                    <a:pt x="27" y="62"/>
                  </a:lnTo>
                  <a:lnTo>
                    <a:pt x="5" y="81"/>
                  </a:lnTo>
                  <a:lnTo>
                    <a:pt x="5" y="81"/>
                  </a:lnTo>
                  <a:lnTo>
                    <a:pt x="1" y="86"/>
                  </a:lnTo>
                  <a:lnTo>
                    <a:pt x="0" y="91"/>
                  </a:lnTo>
                  <a:lnTo>
                    <a:pt x="0" y="98"/>
                  </a:lnTo>
                  <a:lnTo>
                    <a:pt x="3" y="103"/>
                  </a:lnTo>
                  <a:lnTo>
                    <a:pt x="32" y="133"/>
                  </a:lnTo>
                  <a:close/>
                </a:path>
              </a:pathLst>
            </a:custGeom>
            <a:grpFill/>
            <a:ln w="9525">
              <a:solidFill>
                <a:schemeClr val="tx1">
                  <a:lumMod val="50000"/>
                  <a:lumOff val="50000"/>
                </a:schemeClr>
              </a:solidFill>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50"/>
            <p:cNvSpPr>
              <a:spLocks/>
            </p:cNvSpPr>
            <p:nvPr/>
          </p:nvSpPr>
          <p:spPr bwMode="gray">
            <a:xfrm>
              <a:off x="14100175" y="293688"/>
              <a:ext cx="196850" cy="87313"/>
            </a:xfrm>
            <a:custGeom>
              <a:avLst/>
              <a:gdLst/>
              <a:ahLst/>
              <a:cxnLst>
                <a:cxn ang="0">
                  <a:pos x="129" y="0"/>
                </a:cxn>
                <a:cxn ang="0">
                  <a:pos x="129" y="0"/>
                </a:cxn>
                <a:cxn ang="0">
                  <a:pos x="119" y="0"/>
                </a:cxn>
                <a:cxn ang="0">
                  <a:pos x="119" y="0"/>
                </a:cxn>
                <a:cxn ang="0">
                  <a:pos x="103" y="2"/>
                </a:cxn>
                <a:cxn ang="0">
                  <a:pos x="88" y="4"/>
                </a:cxn>
                <a:cxn ang="0">
                  <a:pos x="73" y="7"/>
                </a:cxn>
                <a:cxn ang="0">
                  <a:pos x="58" y="12"/>
                </a:cxn>
                <a:cxn ang="0">
                  <a:pos x="44" y="19"/>
                </a:cxn>
                <a:cxn ang="0">
                  <a:pos x="29" y="26"/>
                </a:cxn>
                <a:cxn ang="0">
                  <a:pos x="17" y="36"/>
                </a:cxn>
                <a:cxn ang="0">
                  <a:pos x="6" y="46"/>
                </a:cxn>
                <a:cxn ang="0">
                  <a:pos x="6" y="46"/>
                </a:cxn>
                <a:cxn ang="0">
                  <a:pos x="0" y="51"/>
                </a:cxn>
                <a:cxn ang="0">
                  <a:pos x="0" y="56"/>
                </a:cxn>
                <a:cxn ang="0">
                  <a:pos x="0" y="63"/>
                </a:cxn>
                <a:cxn ang="0">
                  <a:pos x="4" y="68"/>
                </a:cxn>
                <a:cxn ang="0">
                  <a:pos x="33" y="98"/>
                </a:cxn>
                <a:cxn ang="0">
                  <a:pos x="33" y="98"/>
                </a:cxn>
                <a:cxn ang="0">
                  <a:pos x="38" y="102"/>
                </a:cxn>
                <a:cxn ang="0">
                  <a:pos x="43" y="103"/>
                </a:cxn>
                <a:cxn ang="0">
                  <a:pos x="43" y="103"/>
                </a:cxn>
                <a:cxn ang="0">
                  <a:pos x="49" y="102"/>
                </a:cxn>
                <a:cxn ang="0">
                  <a:pos x="54" y="98"/>
                </a:cxn>
                <a:cxn ang="0">
                  <a:pos x="54" y="98"/>
                </a:cxn>
                <a:cxn ang="0">
                  <a:pos x="68" y="88"/>
                </a:cxn>
                <a:cxn ang="0">
                  <a:pos x="85" y="80"/>
                </a:cxn>
                <a:cxn ang="0">
                  <a:pos x="102" y="76"/>
                </a:cxn>
                <a:cxn ang="0">
                  <a:pos x="119" y="75"/>
                </a:cxn>
                <a:cxn ang="0">
                  <a:pos x="119" y="75"/>
                </a:cxn>
                <a:cxn ang="0">
                  <a:pos x="125" y="75"/>
                </a:cxn>
                <a:cxn ang="0">
                  <a:pos x="125" y="75"/>
                </a:cxn>
                <a:cxn ang="0">
                  <a:pos x="144" y="76"/>
                </a:cxn>
                <a:cxn ang="0">
                  <a:pos x="161" y="83"/>
                </a:cxn>
                <a:cxn ang="0">
                  <a:pos x="176" y="93"/>
                </a:cxn>
                <a:cxn ang="0">
                  <a:pos x="191" y="105"/>
                </a:cxn>
                <a:cxn ang="0">
                  <a:pos x="191" y="105"/>
                </a:cxn>
                <a:cxn ang="0">
                  <a:pos x="196" y="108"/>
                </a:cxn>
                <a:cxn ang="0">
                  <a:pos x="203" y="110"/>
                </a:cxn>
                <a:cxn ang="0">
                  <a:pos x="203" y="110"/>
                </a:cxn>
                <a:cxn ang="0">
                  <a:pos x="208" y="110"/>
                </a:cxn>
                <a:cxn ang="0">
                  <a:pos x="213" y="107"/>
                </a:cxn>
                <a:cxn ang="0">
                  <a:pos x="243" y="80"/>
                </a:cxn>
                <a:cxn ang="0">
                  <a:pos x="243" y="80"/>
                </a:cxn>
                <a:cxn ang="0">
                  <a:pos x="247" y="75"/>
                </a:cxn>
                <a:cxn ang="0">
                  <a:pos x="248" y="68"/>
                </a:cxn>
                <a:cxn ang="0">
                  <a:pos x="248" y="68"/>
                </a:cxn>
                <a:cxn ang="0">
                  <a:pos x="248" y="63"/>
                </a:cxn>
                <a:cxn ang="0">
                  <a:pos x="245" y="58"/>
                </a:cxn>
                <a:cxn ang="0">
                  <a:pos x="245" y="58"/>
                </a:cxn>
                <a:cxn ang="0">
                  <a:pos x="233" y="46"/>
                </a:cxn>
                <a:cxn ang="0">
                  <a:pos x="221" y="34"/>
                </a:cxn>
                <a:cxn ang="0">
                  <a:pos x="208" y="26"/>
                </a:cxn>
                <a:cxn ang="0">
                  <a:pos x="193" y="17"/>
                </a:cxn>
                <a:cxn ang="0">
                  <a:pos x="178" y="11"/>
                </a:cxn>
                <a:cxn ang="0">
                  <a:pos x="162" y="7"/>
                </a:cxn>
                <a:cxn ang="0">
                  <a:pos x="146" y="4"/>
                </a:cxn>
                <a:cxn ang="0">
                  <a:pos x="129" y="0"/>
                </a:cxn>
                <a:cxn ang="0">
                  <a:pos x="129" y="0"/>
                </a:cxn>
              </a:cxnLst>
              <a:rect l="0" t="0" r="r" b="b"/>
              <a:pathLst>
                <a:path w="248" h="110">
                  <a:moveTo>
                    <a:pt x="129" y="0"/>
                  </a:moveTo>
                  <a:lnTo>
                    <a:pt x="129" y="0"/>
                  </a:lnTo>
                  <a:lnTo>
                    <a:pt x="119" y="0"/>
                  </a:lnTo>
                  <a:lnTo>
                    <a:pt x="119" y="0"/>
                  </a:lnTo>
                  <a:lnTo>
                    <a:pt x="103" y="2"/>
                  </a:lnTo>
                  <a:lnTo>
                    <a:pt x="88" y="4"/>
                  </a:lnTo>
                  <a:lnTo>
                    <a:pt x="73" y="7"/>
                  </a:lnTo>
                  <a:lnTo>
                    <a:pt x="58" y="12"/>
                  </a:lnTo>
                  <a:lnTo>
                    <a:pt x="44" y="19"/>
                  </a:lnTo>
                  <a:lnTo>
                    <a:pt x="29" y="26"/>
                  </a:lnTo>
                  <a:lnTo>
                    <a:pt x="17" y="36"/>
                  </a:lnTo>
                  <a:lnTo>
                    <a:pt x="6" y="46"/>
                  </a:lnTo>
                  <a:lnTo>
                    <a:pt x="6" y="46"/>
                  </a:lnTo>
                  <a:lnTo>
                    <a:pt x="0" y="51"/>
                  </a:lnTo>
                  <a:lnTo>
                    <a:pt x="0" y="56"/>
                  </a:lnTo>
                  <a:lnTo>
                    <a:pt x="0" y="63"/>
                  </a:lnTo>
                  <a:lnTo>
                    <a:pt x="4" y="68"/>
                  </a:lnTo>
                  <a:lnTo>
                    <a:pt x="33" y="98"/>
                  </a:lnTo>
                  <a:lnTo>
                    <a:pt x="33" y="98"/>
                  </a:lnTo>
                  <a:lnTo>
                    <a:pt x="38" y="102"/>
                  </a:lnTo>
                  <a:lnTo>
                    <a:pt x="43" y="103"/>
                  </a:lnTo>
                  <a:lnTo>
                    <a:pt x="43" y="103"/>
                  </a:lnTo>
                  <a:lnTo>
                    <a:pt x="49" y="102"/>
                  </a:lnTo>
                  <a:lnTo>
                    <a:pt x="54" y="98"/>
                  </a:lnTo>
                  <a:lnTo>
                    <a:pt x="54" y="98"/>
                  </a:lnTo>
                  <a:lnTo>
                    <a:pt x="68" y="88"/>
                  </a:lnTo>
                  <a:lnTo>
                    <a:pt x="85" y="80"/>
                  </a:lnTo>
                  <a:lnTo>
                    <a:pt x="102" y="76"/>
                  </a:lnTo>
                  <a:lnTo>
                    <a:pt x="119" y="75"/>
                  </a:lnTo>
                  <a:lnTo>
                    <a:pt x="119" y="75"/>
                  </a:lnTo>
                  <a:lnTo>
                    <a:pt x="125" y="75"/>
                  </a:lnTo>
                  <a:lnTo>
                    <a:pt x="125" y="75"/>
                  </a:lnTo>
                  <a:lnTo>
                    <a:pt x="144" y="76"/>
                  </a:lnTo>
                  <a:lnTo>
                    <a:pt x="161" y="83"/>
                  </a:lnTo>
                  <a:lnTo>
                    <a:pt x="176" y="93"/>
                  </a:lnTo>
                  <a:lnTo>
                    <a:pt x="191" y="105"/>
                  </a:lnTo>
                  <a:lnTo>
                    <a:pt x="191" y="105"/>
                  </a:lnTo>
                  <a:lnTo>
                    <a:pt x="196" y="108"/>
                  </a:lnTo>
                  <a:lnTo>
                    <a:pt x="203" y="110"/>
                  </a:lnTo>
                  <a:lnTo>
                    <a:pt x="203" y="110"/>
                  </a:lnTo>
                  <a:lnTo>
                    <a:pt x="208" y="110"/>
                  </a:lnTo>
                  <a:lnTo>
                    <a:pt x="213" y="107"/>
                  </a:lnTo>
                  <a:lnTo>
                    <a:pt x="243" y="80"/>
                  </a:lnTo>
                  <a:lnTo>
                    <a:pt x="243" y="80"/>
                  </a:lnTo>
                  <a:lnTo>
                    <a:pt x="247" y="75"/>
                  </a:lnTo>
                  <a:lnTo>
                    <a:pt x="248" y="68"/>
                  </a:lnTo>
                  <a:lnTo>
                    <a:pt x="248" y="68"/>
                  </a:lnTo>
                  <a:lnTo>
                    <a:pt x="248" y="63"/>
                  </a:lnTo>
                  <a:lnTo>
                    <a:pt x="245" y="58"/>
                  </a:lnTo>
                  <a:lnTo>
                    <a:pt x="245" y="58"/>
                  </a:lnTo>
                  <a:lnTo>
                    <a:pt x="233" y="46"/>
                  </a:lnTo>
                  <a:lnTo>
                    <a:pt x="221" y="34"/>
                  </a:lnTo>
                  <a:lnTo>
                    <a:pt x="208" y="26"/>
                  </a:lnTo>
                  <a:lnTo>
                    <a:pt x="193" y="17"/>
                  </a:lnTo>
                  <a:lnTo>
                    <a:pt x="178" y="11"/>
                  </a:lnTo>
                  <a:lnTo>
                    <a:pt x="162" y="7"/>
                  </a:lnTo>
                  <a:lnTo>
                    <a:pt x="146" y="4"/>
                  </a:lnTo>
                  <a:lnTo>
                    <a:pt x="129" y="0"/>
                  </a:lnTo>
                  <a:lnTo>
                    <a:pt x="129" y="0"/>
                  </a:lnTo>
                  <a:close/>
                </a:path>
              </a:pathLst>
            </a:custGeom>
            <a:grpFill/>
            <a:ln w="9525">
              <a:solidFill>
                <a:schemeClr val="tx1">
                  <a:lumMod val="50000"/>
                  <a:lumOff val="50000"/>
                </a:schemeClr>
              </a:solidFill>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Freeform 51"/>
            <p:cNvSpPr>
              <a:spLocks noEditPoints="1"/>
            </p:cNvSpPr>
            <p:nvPr/>
          </p:nvSpPr>
          <p:spPr bwMode="gray">
            <a:xfrm>
              <a:off x="14025563" y="415925"/>
              <a:ext cx="1201738" cy="765175"/>
            </a:xfrm>
            <a:custGeom>
              <a:avLst/>
              <a:gdLst/>
              <a:ahLst/>
              <a:cxnLst>
                <a:cxn ang="0">
                  <a:pos x="1477" y="175"/>
                </a:cxn>
                <a:cxn ang="0">
                  <a:pos x="1464" y="165"/>
                </a:cxn>
                <a:cxn ang="0">
                  <a:pos x="1445" y="165"/>
                </a:cxn>
                <a:cxn ang="0">
                  <a:pos x="1400" y="199"/>
                </a:cxn>
                <a:cxn ang="0">
                  <a:pos x="1390" y="187"/>
                </a:cxn>
                <a:cxn ang="0">
                  <a:pos x="1378" y="189"/>
                </a:cxn>
                <a:cxn ang="0">
                  <a:pos x="1032" y="454"/>
                </a:cxn>
                <a:cxn ang="0">
                  <a:pos x="852" y="592"/>
                </a:cxn>
                <a:cxn ang="0">
                  <a:pos x="821" y="690"/>
                </a:cxn>
                <a:cxn ang="0">
                  <a:pos x="819" y="700"/>
                </a:cxn>
                <a:cxn ang="0">
                  <a:pos x="825" y="708"/>
                </a:cxn>
                <a:cxn ang="0">
                  <a:pos x="835" y="715"/>
                </a:cxn>
                <a:cxn ang="0">
                  <a:pos x="932" y="710"/>
                </a:cxn>
                <a:cxn ang="0">
                  <a:pos x="1032" y="641"/>
                </a:cxn>
                <a:cxn ang="0">
                  <a:pos x="1032" y="777"/>
                </a:cxn>
                <a:cxn ang="0">
                  <a:pos x="1024" y="794"/>
                </a:cxn>
                <a:cxn ang="0">
                  <a:pos x="1007" y="803"/>
                </a:cxn>
                <a:cxn ang="0">
                  <a:pos x="195" y="803"/>
                </a:cxn>
                <a:cxn ang="0">
                  <a:pos x="178" y="798"/>
                </a:cxn>
                <a:cxn ang="0">
                  <a:pos x="167" y="784"/>
                </a:cxn>
                <a:cxn ang="0">
                  <a:pos x="165" y="256"/>
                </a:cxn>
                <a:cxn ang="0">
                  <a:pos x="167" y="244"/>
                </a:cxn>
                <a:cxn ang="0">
                  <a:pos x="178" y="231"/>
                </a:cxn>
                <a:cxn ang="0">
                  <a:pos x="195" y="226"/>
                </a:cxn>
                <a:cxn ang="0">
                  <a:pos x="1007" y="227"/>
                </a:cxn>
                <a:cxn ang="0">
                  <a:pos x="1024" y="236"/>
                </a:cxn>
                <a:cxn ang="0">
                  <a:pos x="1032" y="251"/>
                </a:cxn>
                <a:cxn ang="0">
                  <a:pos x="1197" y="229"/>
                </a:cxn>
                <a:cxn ang="0">
                  <a:pos x="1196" y="71"/>
                </a:cxn>
                <a:cxn ang="0">
                  <a:pos x="1186" y="50"/>
                </a:cxn>
                <a:cxn ang="0">
                  <a:pos x="1164" y="39"/>
                </a:cxn>
                <a:cxn ang="0">
                  <a:pos x="285" y="39"/>
                </a:cxn>
                <a:cxn ang="0">
                  <a:pos x="276" y="17"/>
                </a:cxn>
                <a:cxn ang="0">
                  <a:pos x="259" y="3"/>
                </a:cxn>
                <a:cxn ang="0">
                  <a:pos x="185" y="0"/>
                </a:cxn>
                <a:cxn ang="0">
                  <a:pos x="170" y="3"/>
                </a:cxn>
                <a:cxn ang="0">
                  <a:pos x="152" y="17"/>
                </a:cxn>
                <a:cxn ang="0">
                  <a:pos x="145" y="39"/>
                </a:cxn>
                <a:cxn ang="0">
                  <a:pos x="32" y="39"/>
                </a:cxn>
                <a:cxn ang="0">
                  <a:pos x="11" y="50"/>
                </a:cxn>
                <a:cxn ang="0">
                  <a:pos x="0" y="71"/>
                </a:cxn>
                <a:cxn ang="0">
                  <a:pos x="0" y="808"/>
                </a:cxn>
                <a:cxn ang="0">
                  <a:pos x="6" y="853"/>
                </a:cxn>
                <a:cxn ang="0">
                  <a:pos x="25" y="896"/>
                </a:cxn>
                <a:cxn ang="0">
                  <a:pos x="55" y="928"/>
                </a:cxn>
                <a:cxn ang="0">
                  <a:pos x="94" y="951"/>
                </a:cxn>
                <a:cxn ang="0">
                  <a:pos x="140" y="963"/>
                </a:cxn>
                <a:cxn ang="0">
                  <a:pos x="1049" y="963"/>
                </a:cxn>
                <a:cxn ang="0">
                  <a:pos x="1093" y="956"/>
                </a:cxn>
                <a:cxn ang="0">
                  <a:pos x="1132" y="938"/>
                </a:cxn>
                <a:cxn ang="0">
                  <a:pos x="1164" y="911"/>
                </a:cxn>
                <a:cxn ang="0">
                  <a:pos x="1186" y="874"/>
                </a:cxn>
                <a:cxn ang="0">
                  <a:pos x="1196" y="831"/>
                </a:cxn>
                <a:cxn ang="0">
                  <a:pos x="1405" y="357"/>
                </a:cxn>
                <a:cxn ang="0">
                  <a:pos x="1474" y="303"/>
                </a:cxn>
                <a:cxn ang="0">
                  <a:pos x="1472" y="292"/>
                </a:cxn>
                <a:cxn ang="0">
                  <a:pos x="1501" y="254"/>
                </a:cxn>
                <a:cxn ang="0">
                  <a:pos x="1511" y="241"/>
                </a:cxn>
                <a:cxn ang="0">
                  <a:pos x="1511" y="222"/>
                </a:cxn>
                <a:cxn ang="0">
                  <a:pos x="1489" y="190"/>
                </a:cxn>
                <a:cxn ang="0">
                  <a:pos x="639" y="172"/>
                </a:cxn>
              </a:cxnLst>
              <a:rect l="0" t="0" r="r" b="b"/>
              <a:pathLst>
                <a:path w="1513" h="963">
                  <a:moveTo>
                    <a:pt x="1489" y="190"/>
                  </a:moveTo>
                  <a:lnTo>
                    <a:pt x="1477" y="175"/>
                  </a:lnTo>
                  <a:lnTo>
                    <a:pt x="1477" y="175"/>
                  </a:lnTo>
                  <a:lnTo>
                    <a:pt x="1474" y="172"/>
                  </a:lnTo>
                  <a:lnTo>
                    <a:pt x="1469" y="168"/>
                  </a:lnTo>
                  <a:lnTo>
                    <a:pt x="1464" y="165"/>
                  </a:lnTo>
                  <a:lnTo>
                    <a:pt x="1457" y="165"/>
                  </a:lnTo>
                  <a:lnTo>
                    <a:pt x="1452" y="163"/>
                  </a:lnTo>
                  <a:lnTo>
                    <a:pt x="1445" y="165"/>
                  </a:lnTo>
                  <a:lnTo>
                    <a:pt x="1440" y="167"/>
                  </a:lnTo>
                  <a:lnTo>
                    <a:pt x="1435" y="170"/>
                  </a:lnTo>
                  <a:lnTo>
                    <a:pt x="1400" y="199"/>
                  </a:lnTo>
                  <a:lnTo>
                    <a:pt x="1393" y="190"/>
                  </a:lnTo>
                  <a:lnTo>
                    <a:pt x="1393" y="190"/>
                  </a:lnTo>
                  <a:lnTo>
                    <a:pt x="1390" y="187"/>
                  </a:lnTo>
                  <a:lnTo>
                    <a:pt x="1386" y="185"/>
                  </a:lnTo>
                  <a:lnTo>
                    <a:pt x="1381" y="187"/>
                  </a:lnTo>
                  <a:lnTo>
                    <a:pt x="1378" y="189"/>
                  </a:lnTo>
                  <a:lnTo>
                    <a:pt x="1314" y="239"/>
                  </a:lnTo>
                  <a:lnTo>
                    <a:pt x="1197" y="327"/>
                  </a:lnTo>
                  <a:lnTo>
                    <a:pt x="1032" y="454"/>
                  </a:lnTo>
                  <a:lnTo>
                    <a:pt x="858" y="585"/>
                  </a:lnTo>
                  <a:lnTo>
                    <a:pt x="858" y="585"/>
                  </a:lnTo>
                  <a:lnTo>
                    <a:pt x="852" y="592"/>
                  </a:lnTo>
                  <a:lnTo>
                    <a:pt x="848" y="602"/>
                  </a:lnTo>
                  <a:lnTo>
                    <a:pt x="840" y="626"/>
                  </a:lnTo>
                  <a:lnTo>
                    <a:pt x="821" y="690"/>
                  </a:lnTo>
                  <a:lnTo>
                    <a:pt x="821" y="690"/>
                  </a:lnTo>
                  <a:lnTo>
                    <a:pt x="819" y="695"/>
                  </a:lnTo>
                  <a:lnTo>
                    <a:pt x="819" y="700"/>
                  </a:lnTo>
                  <a:lnTo>
                    <a:pt x="821" y="703"/>
                  </a:lnTo>
                  <a:lnTo>
                    <a:pt x="825" y="708"/>
                  </a:lnTo>
                  <a:lnTo>
                    <a:pt x="825" y="708"/>
                  </a:lnTo>
                  <a:lnTo>
                    <a:pt x="828" y="712"/>
                  </a:lnTo>
                  <a:lnTo>
                    <a:pt x="831" y="713"/>
                  </a:lnTo>
                  <a:lnTo>
                    <a:pt x="835" y="715"/>
                  </a:lnTo>
                  <a:lnTo>
                    <a:pt x="840" y="715"/>
                  </a:lnTo>
                  <a:lnTo>
                    <a:pt x="932" y="710"/>
                  </a:lnTo>
                  <a:lnTo>
                    <a:pt x="932" y="710"/>
                  </a:lnTo>
                  <a:lnTo>
                    <a:pt x="943" y="708"/>
                  </a:lnTo>
                  <a:lnTo>
                    <a:pt x="951" y="703"/>
                  </a:lnTo>
                  <a:lnTo>
                    <a:pt x="1032" y="641"/>
                  </a:lnTo>
                  <a:lnTo>
                    <a:pt x="1032" y="772"/>
                  </a:lnTo>
                  <a:lnTo>
                    <a:pt x="1032" y="772"/>
                  </a:lnTo>
                  <a:lnTo>
                    <a:pt x="1032" y="777"/>
                  </a:lnTo>
                  <a:lnTo>
                    <a:pt x="1030" y="784"/>
                  </a:lnTo>
                  <a:lnTo>
                    <a:pt x="1027" y="789"/>
                  </a:lnTo>
                  <a:lnTo>
                    <a:pt x="1024" y="794"/>
                  </a:lnTo>
                  <a:lnTo>
                    <a:pt x="1019" y="798"/>
                  </a:lnTo>
                  <a:lnTo>
                    <a:pt x="1013" y="799"/>
                  </a:lnTo>
                  <a:lnTo>
                    <a:pt x="1007" y="803"/>
                  </a:lnTo>
                  <a:lnTo>
                    <a:pt x="1002" y="803"/>
                  </a:lnTo>
                  <a:lnTo>
                    <a:pt x="195" y="803"/>
                  </a:lnTo>
                  <a:lnTo>
                    <a:pt x="195" y="803"/>
                  </a:lnTo>
                  <a:lnTo>
                    <a:pt x="189" y="803"/>
                  </a:lnTo>
                  <a:lnTo>
                    <a:pt x="184" y="799"/>
                  </a:lnTo>
                  <a:lnTo>
                    <a:pt x="178" y="798"/>
                  </a:lnTo>
                  <a:lnTo>
                    <a:pt x="173" y="794"/>
                  </a:lnTo>
                  <a:lnTo>
                    <a:pt x="170" y="789"/>
                  </a:lnTo>
                  <a:lnTo>
                    <a:pt x="167" y="784"/>
                  </a:lnTo>
                  <a:lnTo>
                    <a:pt x="165" y="777"/>
                  </a:lnTo>
                  <a:lnTo>
                    <a:pt x="165" y="772"/>
                  </a:lnTo>
                  <a:lnTo>
                    <a:pt x="165" y="256"/>
                  </a:lnTo>
                  <a:lnTo>
                    <a:pt x="165" y="256"/>
                  </a:lnTo>
                  <a:lnTo>
                    <a:pt x="165" y="251"/>
                  </a:lnTo>
                  <a:lnTo>
                    <a:pt x="167" y="244"/>
                  </a:lnTo>
                  <a:lnTo>
                    <a:pt x="170" y="239"/>
                  </a:lnTo>
                  <a:lnTo>
                    <a:pt x="173" y="236"/>
                  </a:lnTo>
                  <a:lnTo>
                    <a:pt x="178" y="231"/>
                  </a:lnTo>
                  <a:lnTo>
                    <a:pt x="184" y="229"/>
                  </a:lnTo>
                  <a:lnTo>
                    <a:pt x="189" y="227"/>
                  </a:lnTo>
                  <a:lnTo>
                    <a:pt x="195" y="226"/>
                  </a:lnTo>
                  <a:lnTo>
                    <a:pt x="1002" y="226"/>
                  </a:lnTo>
                  <a:lnTo>
                    <a:pt x="1002" y="226"/>
                  </a:lnTo>
                  <a:lnTo>
                    <a:pt x="1007" y="227"/>
                  </a:lnTo>
                  <a:lnTo>
                    <a:pt x="1013" y="229"/>
                  </a:lnTo>
                  <a:lnTo>
                    <a:pt x="1019" y="231"/>
                  </a:lnTo>
                  <a:lnTo>
                    <a:pt x="1024" y="236"/>
                  </a:lnTo>
                  <a:lnTo>
                    <a:pt x="1027" y="239"/>
                  </a:lnTo>
                  <a:lnTo>
                    <a:pt x="1030" y="244"/>
                  </a:lnTo>
                  <a:lnTo>
                    <a:pt x="1032" y="251"/>
                  </a:lnTo>
                  <a:lnTo>
                    <a:pt x="1032" y="256"/>
                  </a:lnTo>
                  <a:lnTo>
                    <a:pt x="1032" y="359"/>
                  </a:lnTo>
                  <a:lnTo>
                    <a:pt x="1197" y="229"/>
                  </a:lnTo>
                  <a:lnTo>
                    <a:pt x="1197" y="79"/>
                  </a:lnTo>
                  <a:lnTo>
                    <a:pt x="1197" y="79"/>
                  </a:lnTo>
                  <a:lnTo>
                    <a:pt x="1196" y="71"/>
                  </a:lnTo>
                  <a:lnTo>
                    <a:pt x="1194" y="64"/>
                  </a:lnTo>
                  <a:lnTo>
                    <a:pt x="1191" y="57"/>
                  </a:lnTo>
                  <a:lnTo>
                    <a:pt x="1186" y="50"/>
                  </a:lnTo>
                  <a:lnTo>
                    <a:pt x="1179" y="45"/>
                  </a:lnTo>
                  <a:lnTo>
                    <a:pt x="1172" y="42"/>
                  </a:lnTo>
                  <a:lnTo>
                    <a:pt x="1164" y="39"/>
                  </a:lnTo>
                  <a:lnTo>
                    <a:pt x="1157" y="39"/>
                  </a:lnTo>
                  <a:lnTo>
                    <a:pt x="285" y="39"/>
                  </a:lnTo>
                  <a:lnTo>
                    <a:pt x="285" y="39"/>
                  </a:lnTo>
                  <a:lnTo>
                    <a:pt x="283" y="30"/>
                  </a:lnTo>
                  <a:lnTo>
                    <a:pt x="280" y="23"/>
                  </a:lnTo>
                  <a:lnTo>
                    <a:pt x="276" y="17"/>
                  </a:lnTo>
                  <a:lnTo>
                    <a:pt x="271" y="12"/>
                  </a:lnTo>
                  <a:lnTo>
                    <a:pt x="266" y="6"/>
                  </a:lnTo>
                  <a:lnTo>
                    <a:pt x="259" y="3"/>
                  </a:lnTo>
                  <a:lnTo>
                    <a:pt x="251" y="1"/>
                  </a:lnTo>
                  <a:lnTo>
                    <a:pt x="243" y="0"/>
                  </a:lnTo>
                  <a:lnTo>
                    <a:pt x="185" y="0"/>
                  </a:lnTo>
                  <a:lnTo>
                    <a:pt x="185" y="0"/>
                  </a:lnTo>
                  <a:lnTo>
                    <a:pt x="177" y="1"/>
                  </a:lnTo>
                  <a:lnTo>
                    <a:pt x="170" y="3"/>
                  </a:lnTo>
                  <a:lnTo>
                    <a:pt x="163" y="6"/>
                  </a:lnTo>
                  <a:lnTo>
                    <a:pt x="157" y="12"/>
                  </a:lnTo>
                  <a:lnTo>
                    <a:pt x="152" y="17"/>
                  </a:lnTo>
                  <a:lnTo>
                    <a:pt x="148" y="23"/>
                  </a:lnTo>
                  <a:lnTo>
                    <a:pt x="145" y="30"/>
                  </a:lnTo>
                  <a:lnTo>
                    <a:pt x="145" y="39"/>
                  </a:lnTo>
                  <a:lnTo>
                    <a:pt x="40" y="39"/>
                  </a:lnTo>
                  <a:lnTo>
                    <a:pt x="40" y="39"/>
                  </a:lnTo>
                  <a:lnTo>
                    <a:pt x="32" y="39"/>
                  </a:lnTo>
                  <a:lnTo>
                    <a:pt x="25" y="42"/>
                  </a:lnTo>
                  <a:lnTo>
                    <a:pt x="17" y="45"/>
                  </a:lnTo>
                  <a:lnTo>
                    <a:pt x="11" y="50"/>
                  </a:lnTo>
                  <a:lnTo>
                    <a:pt x="6" y="57"/>
                  </a:lnTo>
                  <a:lnTo>
                    <a:pt x="3" y="64"/>
                  </a:lnTo>
                  <a:lnTo>
                    <a:pt x="0" y="71"/>
                  </a:lnTo>
                  <a:lnTo>
                    <a:pt x="0" y="79"/>
                  </a:lnTo>
                  <a:lnTo>
                    <a:pt x="0" y="808"/>
                  </a:lnTo>
                  <a:lnTo>
                    <a:pt x="0" y="808"/>
                  </a:lnTo>
                  <a:lnTo>
                    <a:pt x="0" y="823"/>
                  </a:lnTo>
                  <a:lnTo>
                    <a:pt x="3" y="840"/>
                  </a:lnTo>
                  <a:lnTo>
                    <a:pt x="6" y="853"/>
                  </a:lnTo>
                  <a:lnTo>
                    <a:pt x="11" y="869"/>
                  </a:lnTo>
                  <a:lnTo>
                    <a:pt x="18" y="882"/>
                  </a:lnTo>
                  <a:lnTo>
                    <a:pt x="25" y="896"/>
                  </a:lnTo>
                  <a:lnTo>
                    <a:pt x="35" y="907"/>
                  </a:lnTo>
                  <a:lnTo>
                    <a:pt x="45" y="917"/>
                  </a:lnTo>
                  <a:lnTo>
                    <a:pt x="55" y="928"/>
                  </a:lnTo>
                  <a:lnTo>
                    <a:pt x="67" y="938"/>
                  </a:lnTo>
                  <a:lnTo>
                    <a:pt x="81" y="944"/>
                  </a:lnTo>
                  <a:lnTo>
                    <a:pt x="94" y="951"/>
                  </a:lnTo>
                  <a:lnTo>
                    <a:pt x="109" y="956"/>
                  </a:lnTo>
                  <a:lnTo>
                    <a:pt x="123" y="961"/>
                  </a:lnTo>
                  <a:lnTo>
                    <a:pt x="140" y="963"/>
                  </a:lnTo>
                  <a:lnTo>
                    <a:pt x="155" y="963"/>
                  </a:lnTo>
                  <a:lnTo>
                    <a:pt x="1049" y="963"/>
                  </a:lnTo>
                  <a:lnTo>
                    <a:pt x="1049" y="963"/>
                  </a:lnTo>
                  <a:lnTo>
                    <a:pt x="1064" y="963"/>
                  </a:lnTo>
                  <a:lnTo>
                    <a:pt x="1079" y="961"/>
                  </a:lnTo>
                  <a:lnTo>
                    <a:pt x="1093" y="956"/>
                  </a:lnTo>
                  <a:lnTo>
                    <a:pt x="1106" y="953"/>
                  </a:lnTo>
                  <a:lnTo>
                    <a:pt x="1120" y="946"/>
                  </a:lnTo>
                  <a:lnTo>
                    <a:pt x="1132" y="938"/>
                  </a:lnTo>
                  <a:lnTo>
                    <a:pt x="1143" y="929"/>
                  </a:lnTo>
                  <a:lnTo>
                    <a:pt x="1153" y="921"/>
                  </a:lnTo>
                  <a:lnTo>
                    <a:pt x="1164" y="911"/>
                  </a:lnTo>
                  <a:lnTo>
                    <a:pt x="1172" y="899"/>
                  </a:lnTo>
                  <a:lnTo>
                    <a:pt x="1179" y="887"/>
                  </a:lnTo>
                  <a:lnTo>
                    <a:pt x="1186" y="874"/>
                  </a:lnTo>
                  <a:lnTo>
                    <a:pt x="1191" y="860"/>
                  </a:lnTo>
                  <a:lnTo>
                    <a:pt x="1194" y="845"/>
                  </a:lnTo>
                  <a:lnTo>
                    <a:pt x="1196" y="831"/>
                  </a:lnTo>
                  <a:lnTo>
                    <a:pt x="1197" y="816"/>
                  </a:lnTo>
                  <a:lnTo>
                    <a:pt x="1197" y="516"/>
                  </a:lnTo>
                  <a:lnTo>
                    <a:pt x="1405" y="357"/>
                  </a:lnTo>
                  <a:lnTo>
                    <a:pt x="1471" y="305"/>
                  </a:lnTo>
                  <a:lnTo>
                    <a:pt x="1471" y="305"/>
                  </a:lnTo>
                  <a:lnTo>
                    <a:pt x="1474" y="303"/>
                  </a:lnTo>
                  <a:lnTo>
                    <a:pt x="1474" y="298"/>
                  </a:lnTo>
                  <a:lnTo>
                    <a:pt x="1474" y="295"/>
                  </a:lnTo>
                  <a:lnTo>
                    <a:pt x="1472" y="292"/>
                  </a:lnTo>
                  <a:lnTo>
                    <a:pt x="1466" y="283"/>
                  </a:lnTo>
                  <a:lnTo>
                    <a:pt x="1501" y="254"/>
                  </a:lnTo>
                  <a:lnTo>
                    <a:pt x="1501" y="254"/>
                  </a:lnTo>
                  <a:lnTo>
                    <a:pt x="1506" y="251"/>
                  </a:lnTo>
                  <a:lnTo>
                    <a:pt x="1509" y="246"/>
                  </a:lnTo>
                  <a:lnTo>
                    <a:pt x="1511" y="241"/>
                  </a:lnTo>
                  <a:lnTo>
                    <a:pt x="1513" y="234"/>
                  </a:lnTo>
                  <a:lnTo>
                    <a:pt x="1513" y="229"/>
                  </a:lnTo>
                  <a:lnTo>
                    <a:pt x="1511" y="222"/>
                  </a:lnTo>
                  <a:lnTo>
                    <a:pt x="1509" y="217"/>
                  </a:lnTo>
                  <a:lnTo>
                    <a:pt x="1506" y="212"/>
                  </a:lnTo>
                  <a:lnTo>
                    <a:pt x="1489" y="190"/>
                  </a:lnTo>
                  <a:close/>
                  <a:moveTo>
                    <a:pt x="556" y="143"/>
                  </a:moveTo>
                  <a:lnTo>
                    <a:pt x="639" y="143"/>
                  </a:lnTo>
                  <a:lnTo>
                    <a:pt x="639" y="172"/>
                  </a:lnTo>
                  <a:lnTo>
                    <a:pt x="556" y="172"/>
                  </a:lnTo>
                  <a:lnTo>
                    <a:pt x="556" y="143"/>
                  </a:lnTo>
                  <a:close/>
                </a:path>
              </a:pathLst>
            </a:custGeom>
            <a:grpFill/>
            <a:ln w="9525">
              <a:solidFill>
                <a:schemeClr val="tx1">
                  <a:lumMod val="50000"/>
                  <a:lumOff val="50000"/>
                </a:schemeClr>
              </a:solidFill>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98" name="矩形 97"/>
          <p:cNvSpPr/>
          <p:nvPr/>
        </p:nvSpPr>
        <p:spPr bwMode="gray">
          <a:xfrm>
            <a:off x="6030918" y="5350055"/>
            <a:ext cx="705321" cy="153888"/>
          </a:xfrm>
          <a:prstGeom prst="rect">
            <a:avLst/>
          </a:prstGeom>
          <a:ln>
            <a:noFill/>
          </a:ln>
        </p:spPr>
        <p:txBody>
          <a:bodyPr wrap="none" lIns="0" tIns="0" rIns="0" bIns="0">
            <a:spAutoFit/>
          </a:bodyPr>
          <a:lstStyle/>
          <a:p>
            <a:pPr algn="ctr" defTabSz="469045" fontAlgn="ctr">
              <a:buClr>
                <a:srgbClr val="990000"/>
              </a:buClr>
              <a:buSzPct val="60000"/>
            </a:pPr>
            <a:r>
              <a:rPr lang="en-US" sz="1000" dirty="0">
                <a:latin typeface="Huawei Sans" panose="020C0503030203020204" pitchFamily="34" charset="0"/>
              </a:rPr>
              <a:t>E-classroom</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 name="矩形 98"/>
          <p:cNvSpPr/>
          <p:nvPr/>
        </p:nvSpPr>
        <p:spPr bwMode="gray">
          <a:xfrm>
            <a:off x="6704385" y="5123023"/>
            <a:ext cx="916399" cy="307777"/>
          </a:xfrm>
          <a:prstGeom prst="rect">
            <a:avLst/>
          </a:prstGeom>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Video conferencing</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00" name="组合 224"/>
          <p:cNvGrpSpPr/>
          <p:nvPr/>
        </p:nvGrpSpPr>
        <p:grpSpPr bwMode="gray">
          <a:xfrm>
            <a:off x="6957509" y="4680826"/>
            <a:ext cx="329256" cy="395239"/>
            <a:chOff x="15649575" y="185738"/>
            <a:chExt cx="925513" cy="981075"/>
          </a:xfrm>
          <a:solidFill>
            <a:schemeClr val="bg1"/>
          </a:solidFill>
        </p:grpSpPr>
        <p:sp>
          <p:nvSpPr>
            <p:cNvPr id="101" name="Freeform 79"/>
            <p:cNvSpPr>
              <a:spLocks/>
            </p:cNvSpPr>
            <p:nvPr/>
          </p:nvSpPr>
          <p:spPr bwMode="gray">
            <a:xfrm>
              <a:off x="16202025" y="185738"/>
              <a:ext cx="352425" cy="123825"/>
            </a:xfrm>
            <a:custGeom>
              <a:avLst/>
              <a:gdLst/>
              <a:ahLst/>
              <a:cxnLst>
                <a:cxn ang="0">
                  <a:pos x="386" y="150"/>
                </a:cxn>
                <a:cxn ang="0">
                  <a:pos x="398" y="155"/>
                </a:cxn>
                <a:cxn ang="0">
                  <a:pos x="403" y="155"/>
                </a:cxn>
                <a:cxn ang="0">
                  <a:pos x="438" y="124"/>
                </a:cxn>
                <a:cxn ang="0">
                  <a:pos x="442" y="119"/>
                </a:cxn>
                <a:cxn ang="0">
                  <a:pos x="443" y="114"/>
                </a:cxn>
                <a:cxn ang="0">
                  <a:pos x="440" y="102"/>
                </a:cxn>
                <a:cxn ang="0">
                  <a:pos x="418" y="81"/>
                </a:cxn>
                <a:cxn ang="0">
                  <a:pos x="371" y="43"/>
                </a:cxn>
                <a:cxn ang="0">
                  <a:pos x="317" y="18"/>
                </a:cxn>
                <a:cxn ang="0">
                  <a:pos x="260" y="3"/>
                </a:cxn>
                <a:cxn ang="0">
                  <a:pos x="229" y="0"/>
                </a:cxn>
                <a:cxn ang="0">
                  <a:pos x="211" y="0"/>
                </a:cxn>
                <a:cxn ang="0">
                  <a:pos x="155" y="5"/>
                </a:cxn>
                <a:cxn ang="0">
                  <a:pos x="101" y="20"/>
                </a:cxn>
                <a:cxn ang="0">
                  <a:pos x="50" y="45"/>
                </a:cxn>
                <a:cxn ang="0">
                  <a:pos x="6" y="79"/>
                </a:cxn>
                <a:cxn ang="0">
                  <a:pos x="1" y="84"/>
                </a:cxn>
                <a:cxn ang="0">
                  <a:pos x="1" y="96"/>
                </a:cxn>
                <a:cxn ang="0">
                  <a:pos x="32" y="131"/>
                </a:cxn>
                <a:cxn ang="0">
                  <a:pos x="37" y="136"/>
                </a:cxn>
                <a:cxn ang="0">
                  <a:pos x="44" y="136"/>
                </a:cxn>
                <a:cxn ang="0">
                  <a:pos x="55" y="133"/>
                </a:cxn>
                <a:cxn ang="0">
                  <a:pos x="71" y="119"/>
                </a:cxn>
                <a:cxn ang="0">
                  <a:pos x="108" y="96"/>
                </a:cxn>
                <a:cxn ang="0">
                  <a:pos x="148" y="81"/>
                </a:cxn>
                <a:cxn ang="0">
                  <a:pos x="190" y="72"/>
                </a:cxn>
                <a:cxn ang="0">
                  <a:pos x="211" y="72"/>
                </a:cxn>
                <a:cxn ang="0">
                  <a:pos x="226" y="72"/>
                </a:cxn>
                <a:cxn ang="0">
                  <a:pos x="271" y="79"/>
                </a:cxn>
                <a:cxn ang="0">
                  <a:pos x="313" y="96"/>
                </a:cxn>
                <a:cxn ang="0">
                  <a:pos x="352" y="119"/>
                </a:cxn>
                <a:cxn ang="0">
                  <a:pos x="386" y="150"/>
                </a:cxn>
              </a:cxnLst>
              <a:rect l="0" t="0" r="r" b="b"/>
              <a:pathLst>
                <a:path w="443" h="155">
                  <a:moveTo>
                    <a:pt x="386" y="150"/>
                  </a:moveTo>
                  <a:lnTo>
                    <a:pt x="386" y="150"/>
                  </a:lnTo>
                  <a:lnTo>
                    <a:pt x="391" y="155"/>
                  </a:lnTo>
                  <a:lnTo>
                    <a:pt x="398" y="155"/>
                  </a:lnTo>
                  <a:lnTo>
                    <a:pt x="398" y="155"/>
                  </a:lnTo>
                  <a:lnTo>
                    <a:pt x="403" y="155"/>
                  </a:lnTo>
                  <a:lnTo>
                    <a:pt x="408" y="151"/>
                  </a:lnTo>
                  <a:lnTo>
                    <a:pt x="438" y="124"/>
                  </a:lnTo>
                  <a:lnTo>
                    <a:pt x="438" y="124"/>
                  </a:lnTo>
                  <a:lnTo>
                    <a:pt x="442" y="119"/>
                  </a:lnTo>
                  <a:lnTo>
                    <a:pt x="443" y="114"/>
                  </a:lnTo>
                  <a:lnTo>
                    <a:pt x="443" y="114"/>
                  </a:lnTo>
                  <a:lnTo>
                    <a:pt x="443" y="108"/>
                  </a:lnTo>
                  <a:lnTo>
                    <a:pt x="440" y="102"/>
                  </a:lnTo>
                  <a:lnTo>
                    <a:pt x="440" y="102"/>
                  </a:lnTo>
                  <a:lnTo>
                    <a:pt x="418" y="81"/>
                  </a:lnTo>
                  <a:lnTo>
                    <a:pt x="396" y="60"/>
                  </a:lnTo>
                  <a:lnTo>
                    <a:pt x="371" y="43"/>
                  </a:lnTo>
                  <a:lnTo>
                    <a:pt x="346" y="30"/>
                  </a:lnTo>
                  <a:lnTo>
                    <a:pt x="317" y="18"/>
                  </a:lnTo>
                  <a:lnTo>
                    <a:pt x="290" y="10"/>
                  </a:lnTo>
                  <a:lnTo>
                    <a:pt x="260" y="3"/>
                  </a:lnTo>
                  <a:lnTo>
                    <a:pt x="229" y="0"/>
                  </a:lnTo>
                  <a:lnTo>
                    <a:pt x="229" y="0"/>
                  </a:lnTo>
                  <a:lnTo>
                    <a:pt x="211" y="0"/>
                  </a:lnTo>
                  <a:lnTo>
                    <a:pt x="211" y="0"/>
                  </a:lnTo>
                  <a:lnTo>
                    <a:pt x="184" y="0"/>
                  </a:lnTo>
                  <a:lnTo>
                    <a:pt x="155" y="5"/>
                  </a:lnTo>
                  <a:lnTo>
                    <a:pt x="128" y="11"/>
                  </a:lnTo>
                  <a:lnTo>
                    <a:pt x="101" y="20"/>
                  </a:lnTo>
                  <a:lnTo>
                    <a:pt x="76" y="32"/>
                  </a:lnTo>
                  <a:lnTo>
                    <a:pt x="50" y="45"/>
                  </a:lnTo>
                  <a:lnTo>
                    <a:pt x="28" y="60"/>
                  </a:lnTo>
                  <a:lnTo>
                    <a:pt x="6" y="79"/>
                  </a:lnTo>
                  <a:lnTo>
                    <a:pt x="6" y="79"/>
                  </a:lnTo>
                  <a:lnTo>
                    <a:pt x="1" y="84"/>
                  </a:lnTo>
                  <a:lnTo>
                    <a:pt x="0" y="91"/>
                  </a:lnTo>
                  <a:lnTo>
                    <a:pt x="1" y="96"/>
                  </a:lnTo>
                  <a:lnTo>
                    <a:pt x="5" y="101"/>
                  </a:lnTo>
                  <a:lnTo>
                    <a:pt x="32" y="131"/>
                  </a:lnTo>
                  <a:lnTo>
                    <a:pt x="32" y="131"/>
                  </a:lnTo>
                  <a:lnTo>
                    <a:pt x="37" y="136"/>
                  </a:lnTo>
                  <a:lnTo>
                    <a:pt x="44" y="136"/>
                  </a:lnTo>
                  <a:lnTo>
                    <a:pt x="44" y="136"/>
                  </a:lnTo>
                  <a:lnTo>
                    <a:pt x="50" y="136"/>
                  </a:lnTo>
                  <a:lnTo>
                    <a:pt x="55" y="133"/>
                  </a:lnTo>
                  <a:lnTo>
                    <a:pt x="55" y="133"/>
                  </a:lnTo>
                  <a:lnTo>
                    <a:pt x="71" y="119"/>
                  </a:lnTo>
                  <a:lnTo>
                    <a:pt x="89" y="106"/>
                  </a:lnTo>
                  <a:lnTo>
                    <a:pt x="108" y="96"/>
                  </a:lnTo>
                  <a:lnTo>
                    <a:pt x="128" y="87"/>
                  </a:lnTo>
                  <a:lnTo>
                    <a:pt x="148" y="81"/>
                  </a:lnTo>
                  <a:lnTo>
                    <a:pt x="168" y="75"/>
                  </a:lnTo>
                  <a:lnTo>
                    <a:pt x="190" y="72"/>
                  </a:lnTo>
                  <a:lnTo>
                    <a:pt x="211" y="72"/>
                  </a:lnTo>
                  <a:lnTo>
                    <a:pt x="211" y="72"/>
                  </a:lnTo>
                  <a:lnTo>
                    <a:pt x="226" y="72"/>
                  </a:lnTo>
                  <a:lnTo>
                    <a:pt x="226" y="72"/>
                  </a:lnTo>
                  <a:lnTo>
                    <a:pt x="248" y="75"/>
                  </a:lnTo>
                  <a:lnTo>
                    <a:pt x="271" y="79"/>
                  </a:lnTo>
                  <a:lnTo>
                    <a:pt x="292" y="86"/>
                  </a:lnTo>
                  <a:lnTo>
                    <a:pt x="313" y="96"/>
                  </a:lnTo>
                  <a:lnTo>
                    <a:pt x="332" y="106"/>
                  </a:lnTo>
                  <a:lnTo>
                    <a:pt x="352" y="119"/>
                  </a:lnTo>
                  <a:lnTo>
                    <a:pt x="369" y="133"/>
                  </a:lnTo>
                  <a:lnTo>
                    <a:pt x="386" y="150"/>
                  </a:lnTo>
                  <a:lnTo>
                    <a:pt x="386" y="15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Freeform 80"/>
            <p:cNvSpPr>
              <a:spLocks/>
            </p:cNvSpPr>
            <p:nvPr/>
          </p:nvSpPr>
          <p:spPr bwMode="gray">
            <a:xfrm>
              <a:off x="16275050" y="282575"/>
              <a:ext cx="198438" cy="85725"/>
            </a:xfrm>
            <a:custGeom>
              <a:avLst/>
              <a:gdLst/>
              <a:ahLst/>
              <a:cxnLst>
                <a:cxn ang="0">
                  <a:pos x="129" y="0"/>
                </a:cxn>
                <a:cxn ang="0">
                  <a:pos x="129" y="0"/>
                </a:cxn>
                <a:cxn ang="0">
                  <a:pos x="119" y="0"/>
                </a:cxn>
                <a:cxn ang="0">
                  <a:pos x="119" y="0"/>
                </a:cxn>
                <a:cxn ang="0">
                  <a:pos x="104" y="0"/>
                </a:cxn>
                <a:cxn ang="0">
                  <a:pos x="89" y="2"/>
                </a:cxn>
                <a:cxn ang="0">
                  <a:pos x="74" y="5"/>
                </a:cxn>
                <a:cxn ang="0">
                  <a:pos x="59" y="10"/>
                </a:cxn>
                <a:cxn ang="0">
                  <a:pos x="43" y="17"/>
                </a:cxn>
                <a:cxn ang="0">
                  <a:pos x="30" y="25"/>
                </a:cxn>
                <a:cxn ang="0">
                  <a:pos x="18" y="34"/>
                </a:cxn>
                <a:cxn ang="0">
                  <a:pos x="5" y="44"/>
                </a:cxn>
                <a:cxn ang="0">
                  <a:pos x="5" y="44"/>
                </a:cxn>
                <a:cxn ang="0">
                  <a:pos x="1" y="49"/>
                </a:cxn>
                <a:cxn ang="0">
                  <a:pos x="0" y="54"/>
                </a:cxn>
                <a:cxn ang="0">
                  <a:pos x="1" y="61"/>
                </a:cxn>
                <a:cxn ang="0">
                  <a:pos x="5" y="66"/>
                </a:cxn>
                <a:cxn ang="0">
                  <a:pos x="32" y="96"/>
                </a:cxn>
                <a:cxn ang="0">
                  <a:pos x="32" y="96"/>
                </a:cxn>
                <a:cxn ang="0">
                  <a:pos x="37" y="100"/>
                </a:cxn>
                <a:cxn ang="0">
                  <a:pos x="43" y="101"/>
                </a:cxn>
                <a:cxn ang="0">
                  <a:pos x="43" y="101"/>
                </a:cxn>
                <a:cxn ang="0">
                  <a:pos x="50" y="101"/>
                </a:cxn>
                <a:cxn ang="0">
                  <a:pos x="55" y="98"/>
                </a:cxn>
                <a:cxn ang="0">
                  <a:pos x="55" y="98"/>
                </a:cxn>
                <a:cxn ang="0">
                  <a:pos x="69" y="86"/>
                </a:cxn>
                <a:cxn ang="0">
                  <a:pos x="86" y="79"/>
                </a:cxn>
                <a:cxn ang="0">
                  <a:pos x="102" y="74"/>
                </a:cxn>
                <a:cxn ang="0">
                  <a:pos x="119" y="73"/>
                </a:cxn>
                <a:cxn ang="0">
                  <a:pos x="119" y="73"/>
                </a:cxn>
                <a:cxn ang="0">
                  <a:pos x="126" y="73"/>
                </a:cxn>
                <a:cxn ang="0">
                  <a:pos x="126" y="73"/>
                </a:cxn>
                <a:cxn ang="0">
                  <a:pos x="143" y="76"/>
                </a:cxn>
                <a:cxn ang="0">
                  <a:pos x="161" y="81"/>
                </a:cxn>
                <a:cxn ang="0">
                  <a:pos x="177" y="91"/>
                </a:cxn>
                <a:cxn ang="0">
                  <a:pos x="190" y="103"/>
                </a:cxn>
                <a:cxn ang="0">
                  <a:pos x="190" y="103"/>
                </a:cxn>
                <a:cxn ang="0">
                  <a:pos x="195" y="106"/>
                </a:cxn>
                <a:cxn ang="0">
                  <a:pos x="202" y="108"/>
                </a:cxn>
                <a:cxn ang="0">
                  <a:pos x="202" y="108"/>
                </a:cxn>
                <a:cxn ang="0">
                  <a:pos x="209" y="108"/>
                </a:cxn>
                <a:cxn ang="0">
                  <a:pos x="212" y="105"/>
                </a:cxn>
                <a:cxn ang="0">
                  <a:pos x="244" y="78"/>
                </a:cxn>
                <a:cxn ang="0">
                  <a:pos x="244" y="78"/>
                </a:cxn>
                <a:cxn ang="0">
                  <a:pos x="247" y="73"/>
                </a:cxn>
                <a:cxn ang="0">
                  <a:pos x="249" y="66"/>
                </a:cxn>
                <a:cxn ang="0">
                  <a:pos x="249" y="66"/>
                </a:cxn>
                <a:cxn ang="0">
                  <a:pos x="249" y="61"/>
                </a:cxn>
                <a:cxn ang="0">
                  <a:pos x="246" y="56"/>
                </a:cxn>
                <a:cxn ang="0">
                  <a:pos x="246" y="56"/>
                </a:cxn>
                <a:cxn ang="0">
                  <a:pos x="234" y="44"/>
                </a:cxn>
                <a:cxn ang="0">
                  <a:pos x="220" y="34"/>
                </a:cxn>
                <a:cxn ang="0">
                  <a:pos x="207" y="24"/>
                </a:cxn>
                <a:cxn ang="0">
                  <a:pos x="193" y="15"/>
                </a:cxn>
                <a:cxn ang="0">
                  <a:pos x="178" y="10"/>
                </a:cxn>
                <a:cxn ang="0">
                  <a:pos x="163" y="5"/>
                </a:cxn>
                <a:cxn ang="0">
                  <a:pos x="146" y="2"/>
                </a:cxn>
                <a:cxn ang="0">
                  <a:pos x="129" y="0"/>
                </a:cxn>
                <a:cxn ang="0">
                  <a:pos x="129" y="0"/>
                </a:cxn>
              </a:cxnLst>
              <a:rect l="0" t="0" r="r" b="b"/>
              <a:pathLst>
                <a:path w="249" h="108">
                  <a:moveTo>
                    <a:pt x="129" y="0"/>
                  </a:moveTo>
                  <a:lnTo>
                    <a:pt x="129" y="0"/>
                  </a:lnTo>
                  <a:lnTo>
                    <a:pt x="119" y="0"/>
                  </a:lnTo>
                  <a:lnTo>
                    <a:pt x="119" y="0"/>
                  </a:lnTo>
                  <a:lnTo>
                    <a:pt x="104" y="0"/>
                  </a:lnTo>
                  <a:lnTo>
                    <a:pt x="89" y="2"/>
                  </a:lnTo>
                  <a:lnTo>
                    <a:pt x="74" y="5"/>
                  </a:lnTo>
                  <a:lnTo>
                    <a:pt x="59" y="10"/>
                  </a:lnTo>
                  <a:lnTo>
                    <a:pt x="43" y="17"/>
                  </a:lnTo>
                  <a:lnTo>
                    <a:pt x="30" y="25"/>
                  </a:lnTo>
                  <a:lnTo>
                    <a:pt x="18" y="34"/>
                  </a:lnTo>
                  <a:lnTo>
                    <a:pt x="5" y="44"/>
                  </a:lnTo>
                  <a:lnTo>
                    <a:pt x="5" y="44"/>
                  </a:lnTo>
                  <a:lnTo>
                    <a:pt x="1" y="49"/>
                  </a:lnTo>
                  <a:lnTo>
                    <a:pt x="0" y="54"/>
                  </a:lnTo>
                  <a:lnTo>
                    <a:pt x="1" y="61"/>
                  </a:lnTo>
                  <a:lnTo>
                    <a:pt x="5" y="66"/>
                  </a:lnTo>
                  <a:lnTo>
                    <a:pt x="32" y="96"/>
                  </a:lnTo>
                  <a:lnTo>
                    <a:pt x="32" y="96"/>
                  </a:lnTo>
                  <a:lnTo>
                    <a:pt x="37" y="100"/>
                  </a:lnTo>
                  <a:lnTo>
                    <a:pt x="43" y="101"/>
                  </a:lnTo>
                  <a:lnTo>
                    <a:pt x="43" y="101"/>
                  </a:lnTo>
                  <a:lnTo>
                    <a:pt x="50" y="101"/>
                  </a:lnTo>
                  <a:lnTo>
                    <a:pt x="55" y="98"/>
                  </a:lnTo>
                  <a:lnTo>
                    <a:pt x="55" y="98"/>
                  </a:lnTo>
                  <a:lnTo>
                    <a:pt x="69" y="86"/>
                  </a:lnTo>
                  <a:lnTo>
                    <a:pt x="86" y="79"/>
                  </a:lnTo>
                  <a:lnTo>
                    <a:pt x="102" y="74"/>
                  </a:lnTo>
                  <a:lnTo>
                    <a:pt x="119" y="73"/>
                  </a:lnTo>
                  <a:lnTo>
                    <a:pt x="119" y="73"/>
                  </a:lnTo>
                  <a:lnTo>
                    <a:pt x="126" y="73"/>
                  </a:lnTo>
                  <a:lnTo>
                    <a:pt x="126" y="73"/>
                  </a:lnTo>
                  <a:lnTo>
                    <a:pt x="143" y="76"/>
                  </a:lnTo>
                  <a:lnTo>
                    <a:pt x="161" y="81"/>
                  </a:lnTo>
                  <a:lnTo>
                    <a:pt x="177" y="91"/>
                  </a:lnTo>
                  <a:lnTo>
                    <a:pt x="190" y="103"/>
                  </a:lnTo>
                  <a:lnTo>
                    <a:pt x="190" y="103"/>
                  </a:lnTo>
                  <a:lnTo>
                    <a:pt x="195" y="106"/>
                  </a:lnTo>
                  <a:lnTo>
                    <a:pt x="202" y="108"/>
                  </a:lnTo>
                  <a:lnTo>
                    <a:pt x="202" y="108"/>
                  </a:lnTo>
                  <a:lnTo>
                    <a:pt x="209" y="108"/>
                  </a:lnTo>
                  <a:lnTo>
                    <a:pt x="212" y="105"/>
                  </a:lnTo>
                  <a:lnTo>
                    <a:pt x="244" y="78"/>
                  </a:lnTo>
                  <a:lnTo>
                    <a:pt x="244" y="78"/>
                  </a:lnTo>
                  <a:lnTo>
                    <a:pt x="247" y="73"/>
                  </a:lnTo>
                  <a:lnTo>
                    <a:pt x="249" y="66"/>
                  </a:lnTo>
                  <a:lnTo>
                    <a:pt x="249" y="66"/>
                  </a:lnTo>
                  <a:lnTo>
                    <a:pt x="249" y="61"/>
                  </a:lnTo>
                  <a:lnTo>
                    <a:pt x="246" y="56"/>
                  </a:lnTo>
                  <a:lnTo>
                    <a:pt x="246" y="56"/>
                  </a:lnTo>
                  <a:lnTo>
                    <a:pt x="234" y="44"/>
                  </a:lnTo>
                  <a:lnTo>
                    <a:pt x="220" y="34"/>
                  </a:lnTo>
                  <a:lnTo>
                    <a:pt x="207" y="24"/>
                  </a:lnTo>
                  <a:lnTo>
                    <a:pt x="193" y="15"/>
                  </a:lnTo>
                  <a:lnTo>
                    <a:pt x="178" y="10"/>
                  </a:lnTo>
                  <a:lnTo>
                    <a:pt x="163" y="5"/>
                  </a:lnTo>
                  <a:lnTo>
                    <a:pt x="146" y="2"/>
                  </a:lnTo>
                  <a:lnTo>
                    <a:pt x="129" y="0"/>
                  </a:lnTo>
                  <a:lnTo>
                    <a:pt x="129" y="0"/>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 name="Freeform 81"/>
            <p:cNvSpPr>
              <a:spLocks/>
            </p:cNvSpPr>
            <p:nvPr/>
          </p:nvSpPr>
          <p:spPr bwMode="gray">
            <a:xfrm>
              <a:off x="15922625" y="1025525"/>
              <a:ext cx="376238" cy="141288"/>
            </a:xfrm>
            <a:custGeom>
              <a:avLst/>
              <a:gdLst/>
              <a:ahLst/>
              <a:cxnLst>
                <a:cxn ang="0">
                  <a:pos x="464" y="177"/>
                </a:cxn>
                <a:cxn ang="0">
                  <a:pos x="464" y="177"/>
                </a:cxn>
                <a:cxn ang="0">
                  <a:pos x="469" y="176"/>
                </a:cxn>
                <a:cxn ang="0">
                  <a:pos x="472" y="172"/>
                </a:cxn>
                <a:cxn ang="0">
                  <a:pos x="474" y="169"/>
                </a:cxn>
                <a:cxn ang="0">
                  <a:pos x="472" y="164"/>
                </a:cxn>
                <a:cxn ang="0">
                  <a:pos x="388" y="14"/>
                </a:cxn>
                <a:cxn ang="0">
                  <a:pos x="388" y="14"/>
                </a:cxn>
                <a:cxn ang="0">
                  <a:pos x="384" y="9"/>
                </a:cxn>
                <a:cxn ang="0">
                  <a:pos x="379" y="4"/>
                </a:cxn>
                <a:cxn ang="0">
                  <a:pos x="373" y="0"/>
                </a:cxn>
                <a:cxn ang="0">
                  <a:pos x="366" y="0"/>
                </a:cxn>
                <a:cxn ang="0">
                  <a:pos x="106" y="0"/>
                </a:cxn>
                <a:cxn ang="0">
                  <a:pos x="106" y="0"/>
                </a:cxn>
                <a:cxn ang="0">
                  <a:pos x="99" y="0"/>
                </a:cxn>
                <a:cxn ang="0">
                  <a:pos x="94" y="4"/>
                </a:cxn>
                <a:cxn ang="0">
                  <a:pos x="88" y="9"/>
                </a:cxn>
                <a:cxn ang="0">
                  <a:pos x="84" y="14"/>
                </a:cxn>
                <a:cxn ang="0">
                  <a:pos x="0" y="164"/>
                </a:cxn>
                <a:cxn ang="0">
                  <a:pos x="0" y="164"/>
                </a:cxn>
                <a:cxn ang="0">
                  <a:pos x="0" y="169"/>
                </a:cxn>
                <a:cxn ang="0">
                  <a:pos x="0" y="172"/>
                </a:cxn>
                <a:cxn ang="0">
                  <a:pos x="3" y="176"/>
                </a:cxn>
                <a:cxn ang="0">
                  <a:pos x="8" y="177"/>
                </a:cxn>
                <a:cxn ang="0">
                  <a:pos x="464" y="177"/>
                </a:cxn>
              </a:cxnLst>
              <a:rect l="0" t="0" r="r" b="b"/>
              <a:pathLst>
                <a:path w="474" h="177">
                  <a:moveTo>
                    <a:pt x="464" y="177"/>
                  </a:moveTo>
                  <a:lnTo>
                    <a:pt x="464" y="177"/>
                  </a:lnTo>
                  <a:lnTo>
                    <a:pt x="469" y="176"/>
                  </a:lnTo>
                  <a:lnTo>
                    <a:pt x="472" y="172"/>
                  </a:lnTo>
                  <a:lnTo>
                    <a:pt x="474" y="169"/>
                  </a:lnTo>
                  <a:lnTo>
                    <a:pt x="472" y="164"/>
                  </a:lnTo>
                  <a:lnTo>
                    <a:pt x="388" y="14"/>
                  </a:lnTo>
                  <a:lnTo>
                    <a:pt x="388" y="14"/>
                  </a:lnTo>
                  <a:lnTo>
                    <a:pt x="384" y="9"/>
                  </a:lnTo>
                  <a:lnTo>
                    <a:pt x="379" y="4"/>
                  </a:lnTo>
                  <a:lnTo>
                    <a:pt x="373" y="0"/>
                  </a:lnTo>
                  <a:lnTo>
                    <a:pt x="366" y="0"/>
                  </a:lnTo>
                  <a:lnTo>
                    <a:pt x="106" y="0"/>
                  </a:lnTo>
                  <a:lnTo>
                    <a:pt x="106" y="0"/>
                  </a:lnTo>
                  <a:lnTo>
                    <a:pt x="99" y="0"/>
                  </a:lnTo>
                  <a:lnTo>
                    <a:pt x="94" y="4"/>
                  </a:lnTo>
                  <a:lnTo>
                    <a:pt x="88" y="9"/>
                  </a:lnTo>
                  <a:lnTo>
                    <a:pt x="84" y="14"/>
                  </a:lnTo>
                  <a:lnTo>
                    <a:pt x="0" y="164"/>
                  </a:lnTo>
                  <a:lnTo>
                    <a:pt x="0" y="164"/>
                  </a:lnTo>
                  <a:lnTo>
                    <a:pt x="0" y="169"/>
                  </a:lnTo>
                  <a:lnTo>
                    <a:pt x="0" y="172"/>
                  </a:lnTo>
                  <a:lnTo>
                    <a:pt x="3" y="176"/>
                  </a:lnTo>
                  <a:lnTo>
                    <a:pt x="8" y="177"/>
                  </a:lnTo>
                  <a:lnTo>
                    <a:pt x="464" y="177"/>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4" name="Freeform 82"/>
            <p:cNvSpPr>
              <a:spLocks noEditPoints="1"/>
            </p:cNvSpPr>
            <p:nvPr/>
          </p:nvSpPr>
          <p:spPr bwMode="gray">
            <a:xfrm>
              <a:off x="15649575" y="417513"/>
              <a:ext cx="925513" cy="566738"/>
            </a:xfrm>
            <a:custGeom>
              <a:avLst/>
              <a:gdLst/>
              <a:ahLst/>
              <a:cxnLst>
                <a:cxn ang="0">
                  <a:pos x="1138" y="0"/>
                </a:cxn>
                <a:cxn ang="0">
                  <a:pos x="27" y="0"/>
                </a:cxn>
                <a:cxn ang="0">
                  <a:pos x="27" y="0"/>
                </a:cxn>
                <a:cxn ang="0">
                  <a:pos x="22" y="0"/>
                </a:cxn>
                <a:cxn ang="0">
                  <a:pos x="17" y="2"/>
                </a:cxn>
                <a:cxn ang="0">
                  <a:pos x="12" y="5"/>
                </a:cxn>
                <a:cxn ang="0">
                  <a:pos x="8" y="9"/>
                </a:cxn>
                <a:cxn ang="0">
                  <a:pos x="5" y="12"/>
                </a:cxn>
                <a:cxn ang="0">
                  <a:pos x="1" y="17"/>
                </a:cxn>
                <a:cxn ang="0">
                  <a:pos x="0" y="22"/>
                </a:cxn>
                <a:cxn ang="0">
                  <a:pos x="0" y="27"/>
                </a:cxn>
                <a:cxn ang="0">
                  <a:pos x="0" y="631"/>
                </a:cxn>
                <a:cxn ang="0">
                  <a:pos x="0" y="631"/>
                </a:cxn>
                <a:cxn ang="0">
                  <a:pos x="0" y="636"/>
                </a:cxn>
                <a:cxn ang="0">
                  <a:pos x="1" y="641"/>
                </a:cxn>
                <a:cxn ang="0">
                  <a:pos x="5" y="647"/>
                </a:cxn>
                <a:cxn ang="0">
                  <a:pos x="8" y="650"/>
                </a:cxn>
                <a:cxn ang="0">
                  <a:pos x="12" y="653"/>
                </a:cxn>
                <a:cxn ang="0">
                  <a:pos x="17" y="657"/>
                </a:cxn>
                <a:cxn ang="0">
                  <a:pos x="22" y="658"/>
                </a:cxn>
                <a:cxn ang="0">
                  <a:pos x="27" y="658"/>
                </a:cxn>
                <a:cxn ang="0">
                  <a:pos x="492" y="658"/>
                </a:cxn>
                <a:cxn ang="0">
                  <a:pos x="492" y="699"/>
                </a:cxn>
                <a:cxn ang="0">
                  <a:pos x="492" y="699"/>
                </a:cxn>
                <a:cxn ang="0">
                  <a:pos x="492" y="704"/>
                </a:cxn>
                <a:cxn ang="0">
                  <a:pos x="496" y="709"/>
                </a:cxn>
                <a:cxn ang="0">
                  <a:pos x="501" y="712"/>
                </a:cxn>
                <a:cxn ang="0">
                  <a:pos x="508" y="714"/>
                </a:cxn>
                <a:cxn ang="0">
                  <a:pos x="669" y="714"/>
                </a:cxn>
                <a:cxn ang="0">
                  <a:pos x="669" y="714"/>
                </a:cxn>
                <a:cxn ang="0">
                  <a:pos x="674" y="712"/>
                </a:cxn>
                <a:cxn ang="0">
                  <a:pos x="680" y="709"/>
                </a:cxn>
                <a:cxn ang="0">
                  <a:pos x="683" y="704"/>
                </a:cxn>
                <a:cxn ang="0">
                  <a:pos x="685" y="699"/>
                </a:cxn>
                <a:cxn ang="0">
                  <a:pos x="685" y="658"/>
                </a:cxn>
                <a:cxn ang="0">
                  <a:pos x="1138" y="658"/>
                </a:cxn>
                <a:cxn ang="0">
                  <a:pos x="1138" y="658"/>
                </a:cxn>
                <a:cxn ang="0">
                  <a:pos x="1143" y="658"/>
                </a:cxn>
                <a:cxn ang="0">
                  <a:pos x="1148" y="657"/>
                </a:cxn>
                <a:cxn ang="0">
                  <a:pos x="1154" y="653"/>
                </a:cxn>
                <a:cxn ang="0">
                  <a:pos x="1157" y="650"/>
                </a:cxn>
                <a:cxn ang="0">
                  <a:pos x="1160" y="647"/>
                </a:cxn>
                <a:cxn ang="0">
                  <a:pos x="1164" y="641"/>
                </a:cxn>
                <a:cxn ang="0">
                  <a:pos x="1165" y="636"/>
                </a:cxn>
                <a:cxn ang="0">
                  <a:pos x="1165" y="631"/>
                </a:cxn>
                <a:cxn ang="0">
                  <a:pos x="1165" y="27"/>
                </a:cxn>
                <a:cxn ang="0">
                  <a:pos x="1165" y="27"/>
                </a:cxn>
                <a:cxn ang="0">
                  <a:pos x="1165" y="22"/>
                </a:cxn>
                <a:cxn ang="0">
                  <a:pos x="1164" y="17"/>
                </a:cxn>
                <a:cxn ang="0">
                  <a:pos x="1160" y="12"/>
                </a:cxn>
                <a:cxn ang="0">
                  <a:pos x="1157" y="9"/>
                </a:cxn>
                <a:cxn ang="0">
                  <a:pos x="1154" y="5"/>
                </a:cxn>
                <a:cxn ang="0">
                  <a:pos x="1148" y="2"/>
                </a:cxn>
                <a:cxn ang="0">
                  <a:pos x="1143" y="0"/>
                </a:cxn>
                <a:cxn ang="0">
                  <a:pos x="1138" y="0"/>
                </a:cxn>
                <a:cxn ang="0">
                  <a:pos x="1138" y="0"/>
                </a:cxn>
                <a:cxn ang="0">
                  <a:pos x="1044" y="537"/>
                </a:cxn>
                <a:cxn ang="0">
                  <a:pos x="121" y="537"/>
                </a:cxn>
                <a:cxn ang="0">
                  <a:pos x="121" y="122"/>
                </a:cxn>
                <a:cxn ang="0">
                  <a:pos x="1044" y="122"/>
                </a:cxn>
                <a:cxn ang="0">
                  <a:pos x="1044" y="537"/>
                </a:cxn>
              </a:cxnLst>
              <a:rect l="0" t="0" r="r" b="b"/>
              <a:pathLst>
                <a:path w="1165" h="714">
                  <a:moveTo>
                    <a:pt x="1138" y="0"/>
                  </a:moveTo>
                  <a:lnTo>
                    <a:pt x="27" y="0"/>
                  </a:lnTo>
                  <a:lnTo>
                    <a:pt x="27" y="0"/>
                  </a:lnTo>
                  <a:lnTo>
                    <a:pt x="22" y="0"/>
                  </a:lnTo>
                  <a:lnTo>
                    <a:pt x="17" y="2"/>
                  </a:lnTo>
                  <a:lnTo>
                    <a:pt x="12" y="5"/>
                  </a:lnTo>
                  <a:lnTo>
                    <a:pt x="8" y="9"/>
                  </a:lnTo>
                  <a:lnTo>
                    <a:pt x="5" y="12"/>
                  </a:lnTo>
                  <a:lnTo>
                    <a:pt x="1" y="17"/>
                  </a:lnTo>
                  <a:lnTo>
                    <a:pt x="0" y="22"/>
                  </a:lnTo>
                  <a:lnTo>
                    <a:pt x="0" y="27"/>
                  </a:lnTo>
                  <a:lnTo>
                    <a:pt x="0" y="631"/>
                  </a:lnTo>
                  <a:lnTo>
                    <a:pt x="0" y="631"/>
                  </a:lnTo>
                  <a:lnTo>
                    <a:pt x="0" y="636"/>
                  </a:lnTo>
                  <a:lnTo>
                    <a:pt x="1" y="641"/>
                  </a:lnTo>
                  <a:lnTo>
                    <a:pt x="5" y="647"/>
                  </a:lnTo>
                  <a:lnTo>
                    <a:pt x="8" y="650"/>
                  </a:lnTo>
                  <a:lnTo>
                    <a:pt x="12" y="653"/>
                  </a:lnTo>
                  <a:lnTo>
                    <a:pt x="17" y="657"/>
                  </a:lnTo>
                  <a:lnTo>
                    <a:pt x="22" y="658"/>
                  </a:lnTo>
                  <a:lnTo>
                    <a:pt x="27" y="658"/>
                  </a:lnTo>
                  <a:lnTo>
                    <a:pt x="492" y="658"/>
                  </a:lnTo>
                  <a:lnTo>
                    <a:pt x="492" y="699"/>
                  </a:lnTo>
                  <a:lnTo>
                    <a:pt x="492" y="699"/>
                  </a:lnTo>
                  <a:lnTo>
                    <a:pt x="492" y="704"/>
                  </a:lnTo>
                  <a:lnTo>
                    <a:pt x="496" y="709"/>
                  </a:lnTo>
                  <a:lnTo>
                    <a:pt x="501" y="712"/>
                  </a:lnTo>
                  <a:lnTo>
                    <a:pt x="508" y="714"/>
                  </a:lnTo>
                  <a:lnTo>
                    <a:pt x="669" y="714"/>
                  </a:lnTo>
                  <a:lnTo>
                    <a:pt x="669" y="714"/>
                  </a:lnTo>
                  <a:lnTo>
                    <a:pt x="674" y="712"/>
                  </a:lnTo>
                  <a:lnTo>
                    <a:pt x="680" y="709"/>
                  </a:lnTo>
                  <a:lnTo>
                    <a:pt x="683" y="704"/>
                  </a:lnTo>
                  <a:lnTo>
                    <a:pt x="685" y="699"/>
                  </a:lnTo>
                  <a:lnTo>
                    <a:pt x="685" y="658"/>
                  </a:lnTo>
                  <a:lnTo>
                    <a:pt x="1138" y="658"/>
                  </a:lnTo>
                  <a:lnTo>
                    <a:pt x="1138" y="658"/>
                  </a:lnTo>
                  <a:lnTo>
                    <a:pt x="1143" y="658"/>
                  </a:lnTo>
                  <a:lnTo>
                    <a:pt x="1148" y="657"/>
                  </a:lnTo>
                  <a:lnTo>
                    <a:pt x="1154" y="653"/>
                  </a:lnTo>
                  <a:lnTo>
                    <a:pt x="1157" y="650"/>
                  </a:lnTo>
                  <a:lnTo>
                    <a:pt x="1160" y="647"/>
                  </a:lnTo>
                  <a:lnTo>
                    <a:pt x="1164" y="641"/>
                  </a:lnTo>
                  <a:lnTo>
                    <a:pt x="1165" y="636"/>
                  </a:lnTo>
                  <a:lnTo>
                    <a:pt x="1165" y="631"/>
                  </a:lnTo>
                  <a:lnTo>
                    <a:pt x="1165" y="27"/>
                  </a:lnTo>
                  <a:lnTo>
                    <a:pt x="1165" y="27"/>
                  </a:lnTo>
                  <a:lnTo>
                    <a:pt x="1165" y="22"/>
                  </a:lnTo>
                  <a:lnTo>
                    <a:pt x="1164" y="17"/>
                  </a:lnTo>
                  <a:lnTo>
                    <a:pt x="1160" y="12"/>
                  </a:lnTo>
                  <a:lnTo>
                    <a:pt x="1157" y="9"/>
                  </a:lnTo>
                  <a:lnTo>
                    <a:pt x="1154" y="5"/>
                  </a:lnTo>
                  <a:lnTo>
                    <a:pt x="1148" y="2"/>
                  </a:lnTo>
                  <a:lnTo>
                    <a:pt x="1143" y="0"/>
                  </a:lnTo>
                  <a:lnTo>
                    <a:pt x="1138" y="0"/>
                  </a:lnTo>
                  <a:lnTo>
                    <a:pt x="1138" y="0"/>
                  </a:lnTo>
                  <a:close/>
                  <a:moveTo>
                    <a:pt x="1044" y="537"/>
                  </a:moveTo>
                  <a:lnTo>
                    <a:pt x="121" y="537"/>
                  </a:lnTo>
                  <a:lnTo>
                    <a:pt x="121" y="122"/>
                  </a:lnTo>
                  <a:lnTo>
                    <a:pt x="1044" y="122"/>
                  </a:lnTo>
                  <a:lnTo>
                    <a:pt x="1044" y="537"/>
                  </a:lnTo>
                  <a:close/>
                </a:path>
              </a:pathLst>
            </a:custGeom>
            <a:grp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05" name="圆角矩形 104"/>
          <p:cNvSpPr/>
          <p:nvPr/>
        </p:nvSpPr>
        <p:spPr bwMode="gray">
          <a:xfrm>
            <a:off x="7763148" y="4597923"/>
            <a:ext cx="3325291" cy="1080000"/>
          </a:xfrm>
          <a:prstGeom prst="roundRect">
            <a:avLst>
              <a:gd name="adj" fmla="val 603"/>
            </a:avLst>
          </a:prstGeom>
          <a:noFill/>
          <a:ln w="6350">
            <a:solidFill>
              <a:schemeClr val="tx1">
                <a:lumMod val="50000"/>
                <a:lumOff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fontAlgn="ctr"/>
            <a:endPar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Freeform 292"/>
          <p:cNvSpPr>
            <a:spLocks noChangeAspect="1" noEditPoints="1"/>
          </p:cNvSpPr>
          <p:nvPr/>
        </p:nvSpPr>
        <p:spPr bwMode="gray">
          <a:xfrm>
            <a:off x="9314126" y="5004577"/>
            <a:ext cx="340630" cy="277456"/>
          </a:xfrm>
          <a:custGeom>
            <a:avLst/>
            <a:gdLst>
              <a:gd name="T0" fmla="*/ 88 w 232"/>
              <a:gd name="T1" fmla="*/ 172 h 189"/>
              <a:gd name="T2" fmla="*/ 156 w 232"/>
              <a:gd name="T3" fmla="*/ 168 h 189"/>
              <a:gd name="T4" fmla="*/ 183 w 232"/>
              <a:gd name="T5" fmla="*/ 172 h 189"/>
              <a:gd name="T6" fmla="*/ 62 w 232"/>
              <a:gd name="T7" fmla="*/ 189 h 189"/>
              <a:gd name="T8" fmla="*/ 123 w 232"/>
              <a:gd name="T9" fmla="*/ 99 h 189"/>
              <a:gd name="T10" fmla="*/ 90 w 232"/>
              <a:gd name="T11" fmla="*/ 110 h 189"/>
              <a:gd name="T12" fmla="*/ 123 w 232"/>
              <a:gd name="T13" fmla="*/ 119 h 189"/>
              <a:gd name="T14" fmla="*/ 113 w 232"/>
              <a:gd name="T15" fmla="*/ 84 h 189"/>
              <a:gd name="T16" fmla="*/ 117 w 232"/>
              <a:gd name="T17" fmla="*/ 65 h 189"/>
              <a:gd name="T18" fmla="*/ 128 w 232"/>
              <a:gd name="T19" fmla="*/ 84 h 189"/>
              <a:gd name="T20" fmla="*/ 52 w 232"/>
              <a:gd name="T21" fmla="*/ 84 h 189"/>
              <a:gd name="T22" fmla="*/ 48 w 232"/>
              <a:gd name="T23" fmla="*/ 65 h 189"/>
              <a:gd name="T24" fmla="*/ 37 w 232"/>
              <a:gd name="T25" fmla="*/ 84 h 189"/>
              <a:gd name="T26" fmla="*/ 37 w 232"/>
              <a:gd name="T27" fmla="*/ 88 h 189"/>
              <a:gd name="T28" fmla="*/ 134 w 232"/>
              <a:gd name="T29" fmla="*/ 93 h 189"/>
              <a:gd name="T30" fmla="*/ 134 w 232"/>
              <a:gd name="T31" fmla="*/ 124 h 189"/>
              <a:gd name="T32" fmla="*/ 103 w 232"/>
              <a:gd name="T33" fmla="*/ 129 h 189"/>
              <a:gd name="T34" fmla="*/ 63 w 232"/>
              <a:gd name="T35" fmla="*/ 129 h 189"/>
              <a:gd name="T36" fmla="*/ 31 w 232"/>
              <a:gd name="T37" fmla="*/ 124 h 189"/>
              <a:gd name="T38" fmla="*/ 31 w 232"/>
              <a:gd name="T39" fmla="*/ 93 h 189"/>
              <a:gd name="T40" fmla="*/ 75 w 232"/>
              <a:gd name="T41" fmla="*/ 99 h 189"/>
              <a:gd name="T42" fmla="*/ 42 w 232"/>
              <a:gd name="T43" fmla="*/ 119 h 189"/>
              <a:gd name="T44" fmla="*/ 75 w 232"/>
              <a:gd name="T45" fmla="*/ 110 h 189"/>
              <a:gd name="T46" fmla="*/ 157 w 232"/>
              <a:gd name="T47" fmla="*/ 0 h 189"/>
              <a:gd name="T48" fmla="*/ 129 w 232"/>
              <a:gd name="T49" fmla="*/ 63 h 189"/>
              <a:gd name="T50" fmla="*/ 203 w 232"/>
              <a:gd name="T51" fmla="*/ 77 h 189"/>
              <a:gd name="T52" fmla="*/ 231 w 232"/>
              <a:gd name="T53" fmla="*/ 14 h 189"/>
              <a:gd name="T54" fmla="*/ 157 w 232"/>
              <a:gd name="T55" fmla="*/ 0 h 189"/>
              <a:gd name="T56" fmla="*/ 161 w 232"/>
              <a:gd name="T57" fmla="*/ 43 h 189"/>
              <a:gd name="T58" fmla="*/ 160 w 232"/>
              <a:gd name="T59" fmla="*/ 58 h 189"/>
              <a:gd name="T60" fmla="*/ 166 w 232"/>
              <a:gd name="T61" fmla="*/ 43 h 189"/>
              <a:gd name="T62" fmla="*/ 161 w 232"/>
              <a:gd name="T63" fmla="*/ 39 h 189"/>
              <a:gd name="T64" fmla="*/ 169 w 232"/>
              <a:gd name="T65" fmla="*/ 30 h 189"/>
              <a:gd name="T66" fmla="*/ 169 w 232"/>
              <a:gd name="T67" fmla="*/ 18 h 189"/>
              <a:gd name="T68" fmla="*/ 164 w 232"/>
              <a:gd name="T69" fmla="*/ 30 h 189"/>
              <a:gd name="T70" fmla="*/ 156 w 232"/>
              <a:gd name="T71" fmla="*/ 20 h 189"/>
              <a:gd name="T72" fmla="*/ 181 w 232"/>
              <a:gd name="T73" fmla="*/ 12 h 189"/>
              <a:gd name="T74" fmla="*/ 181 w 232"/>
              <a:gd name="T75" fmla="*/ 27 h 189"/>
              <a:gd name="T76" fmla="*/ 177 w 232"/>
              <a:gd name="T77" fmla="*/ 47 h 189"/>
              <a:gd name="T78" fmla="*/ 159 w 232"/>
              <a:gd name="T79" fmla="*/ 67 h 189"/>
              <a:gd name="T80" fmla="*/ 150 w 232"/>
              <a:gd name="T81" fmla="*/ 43 h 189"/>
              <a:gd name="T82" fmla="*/ 187 w 232"/>
              <a:gd name="T83" fmla="*/ 10 h 189"/>
              <a:gd name="T84" fmla="*/ 211 w 232"/>
              <a:gd name="T85" fmla="*/ 13 h 189"/>
              <a:gd name="T86" fmla="*/ 205 w 232"/>
              <a:gd name="T87" fmla="*/ 55 h 189"/>
              <a:gd name="T88" fmla="*/ 190 w 232"/>
              <a:gd name="T89" fmla="*/ 66 h 189"/>
              <a:gd name="T90" fmla="*/ 193 w 232"/>
              <a:gd name="T91" fmla="*/ 56 h 189"/>
              <a:gd name="T92" fmla="*/ 198 w 232"/>
              <a:gd name="T93" fmla="*/ 18 h 189"/>
              <a:gd name="T94" fmla="*/ 193 w 232"/>
              <a:gd name="T95" fmla="*/ 56 h 189"/>
              <a:gd name="T96" fmla="*/ 131 w 232"/>
              <a:gd name="T97" fmla="*/ 14 h 189"/>
              <a:gd name="T98" fmla="*/ 21 w 232"/>
              <a:gd name="T99" fmla="*/ 35 h 189"/>
              <a:gd name="T100" fmla="*/ 210 w 232"/>
              <a:gd name="T101" fmla="*/ 141 h 189"/>
              <a:gd name="T102" fmla="*/ 228 w 232"/>
              <a:gd name="T103" fmla="*/ 64 h 189"/>
              <a:gd name="T104" fmla="*/ 232 w 232"/>
              <a:gd name="T105" fmla="*/ 152 h 189"/>
              <a:gd name="T106" fmla="*/ 221 w 232"/>
              <a:gd name="T107" fmla="*/ 163 h 189"/>
              <a:gd name="T108" fmla="*/ 0 w 232"/>
              <a:gd name="T109" fmla="*/ 163 h 189"/>
              <a:gd name="T110" fmla="*/ 0 w 232"/>
              <a:gd name="T111" fmla="*/ 24 h 189"/>
              <a:gd name="T112" fmla="*/ 10 w 232"/>
              <a:gd name="T113"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189">
                <a:moveTo>
                  <a:pt x="62" y="172"/>
                </a:moveTo>
                <a:cubicBezTo>
                  <a:pt x="88" y="172"/>
                  <a:pt x="88" y="172"/>
                  <a:pt x="88" y="172"/>
                </a:cubicBezTo>
                <a:cubicBezTo>
                  <a:pt x="88" y="168"/>
                  <a:pt x="88" y="168"/>
                  <a:pt x="88" y="168"/>
                </a:cubicBezTo>
                <a:cubicBezTo>
                  <a:pt x="156" y="168"/>
                  <a:pt x="156" y="168"/>
                  <a:pt x="156" y="168"/>
                </a:cubicBezTo>
                <a:cubicBezTo>
                  <a:pt x="156" y="172"/>
                  <a:pt x="156" y="172"/>
                  <a:pt x="156" y="172"/>
                </a:cubicBezTo>
                <a:cubicBezTo>
                  <a:pt x="183" y="172"/>
                  <a:pt x="183" y="172"/>
                  <a:pt x="183" y="172"/>
                </a:cubicBezTo>
                <a:cubicBezTo>
                  <a:pt x="183" y="189"/>
                  <a:pt x="183" y="189"/>
                  <a:pt x="183" y="189"/>
                </a:cubicBezTo>
                <a:cubicBezTo>
                  <a:pt x="62" y="189"/>
                  <a:pt x="62" y="189"/>
                  <a:pt x="62" y="189"/>
                </a:cubicBezTo>
                <a:cubicBezTo>
                  <a:pt x="62" y="172"/>
                  <a:pt x="62" y="172"/>
                  <a:pt x="62" y="172"/>
                </a:cubicBezTo>
                <a:close/>
                <a:moveTo>
                  <a:pt x="123" y="99"/>
                </a:moveTo>
                <a:cubicBezTo>
                  <a:pt x="90" y="99"/>
                  <a:pt x="90" y="99"/>
                  <a:pt x="90" y="99"/>
                </a:cubicBezTo>
                <a:cubicBezTo>
                  <a:pt x="90" y="110"/>
                  <a:pt x="90" y="110"/>
                  <a:pt x="90" y="110"/>
                </a:cubicBezTo>
                <a:cubicBezTo>
                  <a:pt x="94" y="115"/>
                  <a:pt x="99" y="117"/>
                  <a:pt x="105" y="118"/>
                </a:cubicBezTo>
                <a:cubicBezTo>
                  <a:pt x="110" y="120"/>
                  <a:pt x="116" y="120"/>
                  <a:pt x="123" y="119"/>
                </a:cubicBezTo>
                <a:cubicBezTo>
                  <a:pt x="123" y="99"/>
                  <a:pt x="123" y="99"/>
                  <a:pt x="123" y="99"/>
                </a:cubicBezTo>
                <a:close/>
                <a:moveTo>
                  <a:pt x="113" y="84"/>
                </a:moveTo>
                <a:cubicBezTo>
                  <a:pt x="108" y="65"/>
                  <a:pt x="108" y="65"/>
                  <a:pt x="108" y="65"/>
                </a:cubicBezTo>
                <a:cubicBezTo>
                  <a:pt x="117" y="65"/>
                  <a:pt x="117" y="65"/>
                  <a:pt x="117" y="65"/>
                </a:cubicBezTo>
                <a:cubicBezTo>
                  <a:pt x="131" y="85"/>
                  <a:pt x="131" y="85"/>
                  <a:pt x="131" y="85"/>
                </a:cubicBezTo>
                <a:cubicBezTo>
                  <a:pt x="130" y="85"/>
                  <a:pt x="129" y="84"/>
                  <a:pt x="128" y="84"/>
                </a:cubicBezTo>
                <a:cubicBezTo>
                  <a:pt x="113" y="84"/>
                  <a:pt x="113" y="84"/>
                  <a:pt x="113" y="84"/>
                </a:cubicBezTo>
                <a:close/>
                <a:moveTo>
                  <a:pt x="52" y="84"/>
                </a:moveTo>
                <a:cubicBezTo>
                  <a:pt x="57" y="65"/>
                  <a:pt x="57" y="65"/>
                  <a:pt x="57" y="65"/>
                </a:cubicBezTo>
                <a:cubicBezTo>
                  <a:pt x="48" y="65"/>
                  <a:pt x="48" y="65"/>
                  <a:pt x="48" y="65"/>
                </a:cubicBezTo>
                <a:cubicBezTo>
                  <a:pt x="34" y="85"/>
                  <a:pt x="34" y="85"/>
                  <a:pt x="34" y="85"/>
                </a:cubicBezTo>
                <a:cubicBezTo>
                  <a:pt x="35" y="85"/>
                  <a:pt x="36" y="84"/>
                  <a:pt x="37" y="84"/>
                </a:cubicBezTo>
                <a:cubicBezTo>
                  <a:pt x="52" y="84"/>
                  <a:pt x="52" y="84"/>
                  <a:pt x="52" y="84"/>
                </a:cubicBezTo>
                <a:close/>
                <a:moveTo>
                  <a:pt x="37" y="88"/>
                </a:moveTo>
                <a:cubicBezTo>
                  <a:pt x="67" y="88"/>
                  <a:pt x="98" y="88"/>
                  <a:pt x="128" y="88"/>
                </a:cubicBezTo>
                <a:cubicBezTo>
                  <a:pt x="131" y="88"/>
                  <a:pt x="134" y="90"/>
                  <a:pt x="134" y="93"/>
                </a:cubicBezTo>
                <a:cubicBezTo>
                  <a:pt x="134" y="124"/>
                  <a:pt x="134" y="124"/>
                  <a:pt x="134" y="124"/>
                </a:cubicBezTo>
                <a:cubicBezTo>
                  <a:pt x="134" y="124"/>
                  <a:pt x="134" y="124"/>
                  <a:pt x="134" y="124"/>
                </a:cubicBezTo>
                <a:cubicBezTo>
                  <a:pt x="134" y="126"/>
                  <a:pt x="132" y="129"/>
                  <a:pt x="129" y="129"/>
                </a:cubicBezTo>
                <a:cubicBezTo>
                  <a:pt x="120" y="131"/>
                  <a:pt x="111" y="131"/>
                  <a:pt x="103" y="129"/>
                </a:cubicBezTo>
                <a:cubicBezTo>
                  <a:pt x="95" y="127"/>
                  <a:pt x="88" y="124"/>
                  <a:pt x="83" y="118"/>
                </a:cubicBezTo>
                <a:cubicBezTo>
                  <a:pt x="77" y="124"/>
                  <a:pt x="70" y="127"/>
                  <a:pt x="63" y="129"/>
                </a:cubicBezTo>
                <a:cubicBezTo>
                  <a:pt x="54" y="131"/>
                  <a:pt x="45" y="131"/>
                  <a:pt x="36" y="129"/>
                </a:cubicBezTo>
                <a:cubicBezTo>
                  <a:pt x="33" y="129"/>
                  <a:pt x="31" y="126"/>
                  <a:pt x="31" y="124"/>
                </a:cubicBezTo>
                <a:cubicBezTo>
                  <a:pt x="31" y="124"/>
                  <a:pt x="31" y="124"/>
                  <a:pt x="31" y="124"/>
                </a:cubicBezTo>
                <a:cubicBezTo>
                  <a:pt x="31" y="93"/>
                  <a:pt x="31" y="93"/>
                  <a:pt x="31" y="93"/>
                </a:cubicBezTo>
                <a:cubicBezTo>
                  <a:pt x="31" y="90"/>
                  <a:pt x="34" y="88"/>
                  <a:pt x="37" y="88"/>
                </a:cubicBezTo>
                <a:close/>
                <a:moveTo>
                  <a:pt x="75" y="99"/>
                </a:moveTo>
                <a:cubicBezTo>
                  <a:pt x="42" y="99"/>
                  <a:pt x="42" y="99"/>
                  <a:pt x="42" y="99"/>
                </a:cubicBezTo>
                <a:cubicBezTo>
                  <a:pt x="42" y="119"/>
                  <a:pt x="42" y="119"/>
                  <a:pt x="42" y="119"/>
                </a:cubicBezTo>
                <a:cubicBezTo>
                  <a:pt x="49" y="120"/>
                  <a:pt x="55" y="120"/>
                  <a:pt x="60" y="118"/>
                </a:cubicBezTo>
                <a:cubicBezTo>
                  <a:pt x="66" y="117"/>
                  <a:pt x="71" y="115"/>
                  <a:pt x="75" y="110"/>
                </a:cubicBezTo>
                <a:cubicBezTo>
                  <a:pt x="75" y="99"/>
                  <a:pt x="75" y="99"/>
                  <a:pt x="75" y="99"/>
                </a:cubicBezTo>
                <a:close/>
                <a:moveTo>
                  <a:pt x="157" y="0"/>
                </a:moveTo>
                <a:cubicBezTo>
                  <a:pt x="149" y="0"/>
                  <a:pt x="141" y="6"/>
                  <a:pt x="139" y="14"/>
                </a:cubicBezTo>
                <a:cubicBezTo>
                  <a:pt x="129" y="63"/>
                  <a:pt x="129" y="63"/>
                  <a:pt x="129" y="63"/>
                </a:cubicBezTo>
                <a:cubicBezTo>
                  <a:pt x="127" y="71"/>
                  <a:pt x="132" y="77"/>
                  <a:pt x="140" y="77"/>
                </a:cubicBezTo>
                <a:cubicBezTo>
                  <a:pt x="203" y="77"/>
                  <a:pt x="203" y="77"/>
                  <a:pt x="203" y="77"/>
                </a:cubicBezTo>
                <a:cubicBezTo>
                  <a:pt x="211" y="77"/>
                  <a:pt x="219" y="71"/>
                  <a:pt x="221" y="63"/>
                </a:cubicBezTo>
                <a:cubicBezTo>
                  <a:pt x="231" y="14"/>
                  <a:pt x="231" y="14"/>
                  <a:pt x="231" y="14"/>
                </a:cubicBezTo>
                <a:cubicBezTo>
                  <a:pt x="232" y="6"/>
                  <a:pt x="227" y="0"/>
                  <a:pt x="219" y="0"/>
                </a:cubicBezTo>
                <a:cubicBezTo>
                  <a:pt x="157" y="0"/>
                  <a:pt x="157" y="0"/>
                  <a:pt x="157" y="0"/>
                </a:cubicBezTo>
                <a:close/>
                <a:moveTo>
                  <a:pt x="150" y="43"/>
                </a:moveTo>
                <a:cubicBezTo>
                  <a:pt x="161" y="43"/>
                  <a:pt x="161" y="43"/>
                  <a:pt x="161" y="43"/>
                </a:cubicBezTo>
                <a:cubicBezTo>
                  <a:pt x="158" y="56"/>
                  <a:pt x="158" y="56"/>
                  <a:pt x="158" y="56"/>
                </a:cubicBezTo>
                <a:cubicBezTo>
                  <a:pt x="158" y="57"/>
                  <a:pt x="159" y="58"/>
                  <a:pt x="160" y="58"/>
                </a:cubicBezTo>
                <a:cubicBezTo>
                  <a:pt x="162" y="58"/>
                  <a:pt x="163" y="57"/>
                  <a:pt x="163" y="56"/>
                </a:cubicBezTo>
                <a:cubicBezTo>
                  <a:pt x="166" y="43"/>
                  <a:pt x="166" y="43"/>
                  <a:pt x="166" y="43"/>
                </a:cubicBezTo>
                <a:cubicBezTo>
                  <a:pt x="166" y="42"/>
                  <a:pt x="166" y="41"/>
                  <a:pt x="165" y="40"/>
                </a:cubicBezTo>
                <a:cubicBezTo>
                  <a:pt x="165" y="40"/>
                  <a:pt x="163" y="39"/>
                  <a:pt x="161" y="39"/>
                </a:cubicBezTo>
                <a:cubicBezTo>
                  <a:pt x="163" y="33"/>
                  <a:pt x="163" y="33"/>
                  <a:pt x="163" y="33"/>
                </a:cubicBezTo>
                <a:cubicBezTo>
                  <a:pt x="166" y="33"/>
                  <a:pt x="168" y="32"/>
                  <a:pt x="169" y="30"/>
                </a:cubicBezTo>
                <a:cubicBezTo>
                  <a:pt x="171" y="20"/>
                  <a:pt x="171" y="20"/>
                  <a:pt x="171" y="20"/>
                </a:cubicBezTo>
                <a:cubicBezTo>
                  <a:pt x="171" y="19"/>
                  <a:pt x="171" y="18"/>
                  <a:pt x="169" y="18"/>
                </a:cubicBezTo>
                <a:cubicBezTo>
                  <a:pt x="168" y="18"/>
                  <a:pt x="167" y="19"/>
                  <a:pt x="166" y="20"/>
                </a:cubicBezTo>
                <a:cubicBezTo>
                  <a:pt x="164" y="30"/>
                  <a:pt x="164" y="30"/>
                  <a:pt x="164" y="30"/>
                </a:cubicBezTo>
                <a:cubicBezTo>
                  <a:pt x="153" y="30"/>
                  <a:pt x="153" y="30"/>
                  <a:pt x="153" y="30"/>
                </a:cubicBezTo>
                <a:cubicBezTo>
                  <a:pt x="156" y="20"/>
                  <a:pt x="156" y="20"/>
                  <a:pt x="156" y="20"/>
                </a:cubicBezTo>
                <a:cubicBezTo>
                  <a:pt x="157" y="13"/>
                  <a:pt x="162" y="10"/>
                  <a:pt x="172" y="10"/>
                </a:cubicBezTo>
                <a:cubicBezTo>
                  <a:pt x="175" y="10"/>
                  <a:pt x="178" y="11"/>
                  <a:pt x="181" y="12"/>
                </a:cubicBezTo>
                <a:cubicBezTo>
                  <a:pt x="183" y="14"/>
                  <a:pt x="184" y="16"/>
                  <a:pt x="183" y="20"/>
                </a:cubicBezTo>
                <a:cubicBezTo>
                  <a:pt x="181" y="27"/>
                  <a:pt x="181" y="27"/>
                  <a:pt x="181" y="27"/>
                </a:cubicBezTo>
                <a:cubicBezTo>
                  <a:pt x="180" y="32"/>
                  <a:pt x="177" y="35"/>
                  <a:pt x="173" y="36"/>
                </a:cubicBezTo>
                <a:cubicBezTo>
                  <a:pt x="177" y="38"/>
                  <a:pt x="178" y="41"/>
                  <a:pt x="177" y="47"/>
                </a:cubicBezTo>
                <a:cubicBezTo>
                  <a:pt x="175" y="55"/>
                  <a:pt x="175" y="55"/>
                  <a:pt x="175" y="55"/>
                </a:cubicBezTo>
                <a:cubicBezTo>
                  <a:pt x="173" y="63"/>
                  <a:pt x="168" y="67"/>
                  <a:pt x="159" y="67"/>
                </a:cubicBezTo>
                <a:cubicBezTo>
                  <a:pt x="150" y="67"/>
                  <a:pt x="146" y="63"/>
                  <a:pt x="147" y="56"/>
                </a:cubicBezTo>
                <a:cubicBezTo>
                  <a:pt x="150" y="43"/>
                  <a:pt x="150" y="43"/>
                  <a:pt x="150" y="43"/>
                </a:cubicBezTo>
                <a:close/>
                <a:moveTo>
                  <a:pt x="175" y="66"/>
                </a:moveTo>
                <a:cubicBezTo>
                  <a:pt x="187" y="10"/>
                  <a:pt x="187" y="10"/>
                  <a:pt x="187" y="10"/>
                </a:cubicBezTo>
                <a:cubicBezTo>
                  <a:pt x="203" y="10"/>
                  <a:pt x="203" y="10"/>
                  <a:pt x="203" y="10"/>
                </a:cubicBezTo>
                <a:cubicBezTo>
                  <a:pt x="206" y="10"/>
                  <a:pt x="209" y="11"/>
                  <a:pt x="211" y="13"/>
                </a:cubicBezTo>
                <a:cubicBezTo>
                  <a:pt x="213" y="15"/>
                  <a:pt x="214" y="18"/>
                  <a:pt x="213" y="21"/>
                </a:cubicBezTo>
                <a:cubicBezTo>
                  <a:pt x="205" y="55"/>
                  <a:pt x="205" y="55"/>
                  <a:pt x="205" y="55"/>
                </a:cubicBezTo>
                <a:cubicBezTo>
                  <a:pt x="205" y="59"/>
                  <a:pt x="203" y="61"/>
                  <a:pt x="200" y="63"/>
                </a:cubicBezTo>
                <a:cubicBezTo>
                  <a:pt x="197" y="65"/>
                  <a:pt x="194" y="66"/>
                  <a:pt x="190" y="66"/>
                </a:cubicBezTo>
                <a:cubicBezTo>
                  <a:pt x="175" y="66"/>
                  <a:pt x="175" y="66"/>
                  <a:pt x="175" y="66"/>
                </a:cubicBezTo>
                <a:close/>
                <a:moveTo>
                  <a:pt x="193" y="56"/>
                </a:moveTo>
                <a:cubicBezTo>
                  <a:pt x="193" y="58"/>
                  <a:pt x="191" y="59"/>
                  <a:pt x="189" y="59"/>
                </a:cubicBezTo>
                <a:cubicBezTo>
                  <a:pt x="198" y="18"/>
                  <a:pt x="198" y="18"/>
                  <a:pt x="198" y="18"/>
                </a:cubicBezTo>
                <a:cubicBezTo>
                  <a:pt x="200" y="18"/>
                  <a:pt x="201" y="18"/>
                  <a:pt x="201" y="20"/>
                </a:cubicBezTo>
                <a:cubicBezTo>
                  <a:pt x="193" y="56"/>
                  <a:pt x="193" y="56"/>
                  <a:pt x="193" y="56"/>
                </a:cubicBezTo>
                <a:close/>
                <a:moveTo>
                  <a:pt x="10" y="14"/>
                </a:moveTo>
                <a:cubicBezTo>
                  <a:pt x="131" y="14"/>
                  <a:pt x="131" y="14"/>
                  <a:pt x="131" y="14"/>
                </a:cubicBezTo>
                <a:cubicBezTo>
                  <a:pt x="126" y="35"/>
                  <a:pt x="126" y="35"/>
                  <a:pt x="126" y="35"/>
                </a:cubicBezTo>
                <a:cubicBezTo>
                  <a:pt x="21" y="35"/>
                  <a:pt x="21" y="35"/>
                  <a:pt x="21" y="35"/>
                </a:cubicBezTo>
                <a:cubicBezTo>
                  <a:pt x="21" y="141"/>
                  <a:pt x="21" y="141"/>
                  <a:pt x="21" y="141"/>
                </a:cubicBezTo>
                <a:cubicBezTo>
                  <a:pt x="210" y="141"/>
                  <a:pt x="210" y="141"/>
                  <a:pt x="210" y="141"/>
                </a:cubicBezTo>
                <a:cubicBezTo>
                  <a:pt x="210" y="84"/>
                  <a:pt x="210" y="84"/>
                  <a:pt x="210" y="84"/>
                </a:cubicBezTo>
                <a:cubicBezTo>
                  <a:pt x="219" y="82"/>
                  <a:pt x="226" y="74"/>
                  <a:pt x="228" y="64"/>
                </a:cubicBezTo>
                <a:cubicBezTo>
                  <a:pt x="232" y="49"/>
                  <a:pt x="232" y="49"/>
                  <a:pt x="232" y="49"/>
                </a:cubicBezTo>
                <a:cubicBezTo>
                  <a:pt x="232" y="152"/>
                  <a:pt x="232" y="152"/>
                  <a:pt x="232" y="152"/>
                </a:cubicBezTo>
                <a:cubicBezTo>
                  <a:pt x="232" y="163"/>
                  <a:pt x="232" y="163"/>
                  <a:pt x="232" y="163"/>
                </a:cubicBezTo>
                <a:cubicBezTo>
                  <a:pt x="221" y="163"/>
                  <a:pt x="221" y="163"/>
                  <a:pt x="221" y="163"/>
                </a:cubicBezTo>
                <a:cubicBezTo>
                  <a:pt x="10" y="163"/>
                  <a:pt x="10" y="163"/>
                  <a:pt x="10" y="163"/>
                </a:cubicBezTo>
                <a:cubicBezTo>
                  <a:pt x="0" y="163"/>
                  <a:pt x="0" y="163"/>
                  <a:pt x="0" y="163"/>
                </a:cubicBezTo>
                <a:cubicBezTo>
                  <a:pt x="0" y="152"/>
                  <a:pt x="0" y="152"/>
                  <a:pt x="0" y="152"/>
                </a:cubicBezTo>
                <a:cubicBezTo>
                  <a:pt x="0" y="24"/>
                  <a:pt x="0" y="24"/>
                  <a:pt x="0" y="24"/>
                </a:cubicBezTo>
                <a:cubicBezTo>
                  <a:pt x="0" y="14"/>
                  <a:pt x="0" y="14"/>
                  <a:pt x="0" y="14"/>
                </a:cubicBezTo>
                <a:lnTo>
                  <a:pt x="10" y="14"/>
                </a:lnTo>
                <a:close/>
              </a:path>
            </a:pathLst>
          </a:custGeom>
          <a:solidFill>
            <a:schemeClr val="bg1"/>
          </a:solidFill>
          <a:ln w="19050">
            <a:solidFill>
              <a:schemeClr val="tx1">
                <a:lumMod val="50000"/>
                <a:lumOff val="50000"/>
              </a:schemeClr>
            </a:solidFill>
          </a:ln>
          <a:effectLst/>
        </p:spPr>
        <p:txBody>
          <a:bodyPr lIns="134859" rIns="134859" anchor="ctr"/>
          <a:lstStyle/>
          <a:p>
            <a:pPr algn="ctr" fontAlgn="ctr">
              <a:spcAft>
                <a:spcPts val="450"/>
              </a:spcAft>
              <a:buSzPct val="60000"/>
              <a:defRPr/>
            </a:pP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矩形 106"/>
          <p:cNvSpPr/>
          <p:nvPr/>
        </p:nvSpPr>
        <p:spPr bwMode="gray">
          <a:xfrm>
            <a:off x="8106031" y="5123023"/>
            <a:ext cx="1001021" cy="307777"/>
          </a:xfrm>
          <a:prstGeom prst="rect">
            <a:avLst/>
          </a:prstGeom>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4K video conferencing</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8" name="矩形 107"/>
          <p:cNvSpPr/>
          <p:nvPr/>
        </p:nvSpPr>
        <p:spPr bwMode="gray">
          <a:xfrm>
            <a:off x="9215702" y="5316934"/>
            <a:ext cx="650544" cy="307777"/>
          </a:xfrm>
          <a:prstGeom prst="rect">
            <a:avLst/>
          </a:prstGeom>
          <a:ln>
            <a:noFill/>
          </a:ln>
        </p:spPr>
        <p:txBody>
          <a:bodyPr wrap="square" lIns="0" tIns="0" rIns="0" bIns="0">
            <a:spAutoFit/>
          </a:bodyPr>
          <a:lstStyle/>
          <a:p>
            <a:pPr algn="ctr" defTabSz="469045" fontAlgn="ctr">
              <a:buClr>
                <a:srgbClr val="990000"/>
              </a:buClr>
              <a:buSzPct val="60000"/>
            </a:pPr>
            <a:r>
              <a:rPr lang="en-US" sz="1000" dirty="0">
                <a:latin typeface="Huawei Sans" panose="020C0503030203020204" pitchFamily="34" charset="0"/>
              </a:rPr>
              <a:t>3D diagnosis</a:t>
            </a:r>
            <a:endParaRPr lang="en-US" altLang="zh-CN" sz="10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9" name="文本框 108"/>
          <p:cNvSpPr txBox="1"/>
          <p:nvPr/>
        </p:nvSpPr>
        <p:spPr bwMode="gray">
          <a:xfrm>
            <a:off x="7867606" y="5828833"/>
            <a:ext cx="3504941" cy="430887"/>
          </a:xfrm>
          <a:prstGeom prst="rect">
            <a:avLst/>
          </a:prstGeom>
          <a:noFill/>
        </p:spPr>
        <p:txBody>
          <a:bodyPr wrap="square" rtlCol="0">
            <a:spAutoFit/>
          </a:bodyPr>
          <a:lstStyle/>
          <a:p>
            <a:pPr marL="171450" indent="-171450" fontAlgn="ctr">
              <a:buFont typeface="Arial" panose="020B0604020202020204" pitchFamily="34" charset="0"/>
              <a:buChar char="•"/>
            </a:pPr>
            <a:r>
              <a:rPr lang="en-US" sz="1100" b="1" dirty="0">
                <a:solidFill>
                  <a:srgbClr val="00B0F0"/>
                </a:solidFill>
                <a:latin typeface="Huawei Sans" panose="020C0503030203020204" pitchFamily="34" charset="0"/>
              </a:rPr>
              <a:t>Bandwidth per </a:t>
            </a:r>
            <a:r>
              <a:rPr lang="en-US" altLang="zh-CN" sz="1100" b="1" dirty="0">
                <a:solidFill>
                  <a:srgbClr val="00B0F0"/>
                </a:solidFill>
                <a:latin typeface="Huawei Sans" panose="020C0503030203020204" pitchFamily="34" charset="0"/>
              </a:rPr>
              <a:t>capita</a:t>
            </a:r>
            <a:r>
              <a:rPr lang="en-US" sz="1100" b="1" dirty="0">
                <a:solidFill>
                  <a:srgbClr val="00B0F0"/>
                </a:solidFill>
                <a:latin typeface="Huawei Sans" panose="020C0503030203020204" pitchFamily="34" charset="0"/>
              </a:rPr>
              <a:t>: &gt; 50 Mbps</a:t>
            </a:r>
          </a:p>
          <a:p>
            <a:pPr marL="171450" indent="-171450" fontAlgn="ctr">
              <a:buFont typeface="Arial" panose="020B0604020202020204" pitchFamily="34" charset="0"/>
              <a:buChar char="•"/>
            </a:pPr>
            <a:r>
              <a:rPr lang="en-US" sz="1100" b="1" dirty="0">
                <a:solidFill>
                  <a:srgbClr val="00B0F0"/>
                </a:solidFill>
                <a:latin typeface="Huawei Sans" panose="020C0503030203020204" pitchFamily="34" charset="0"/>
              </a:rPr>
              <a:t>Latency: &lt; 20 </a:t>
            </a:r>
            <a:r>
              <a:rPr lang="en-US" sz="1100" b="1" dirty="0" err="1">
                <a:solidFill>
                  <a:srgbClr val="00B0F0"/>
                </a:solidFill>
                <a:latin typeface="Huawei Sans" panose="020C0503030203020204" pitchFamily="34" charset="0"/>
              </a:rPr>
              <a:t>ms</a:t>
            </a:r>
            <a:endParaRPr lang="en-US" altLang="zh-CN" sz="11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10" name="组合 109"/>
          <p:cNvGrpSpPr/>
          <p:nvPr/>
        </p:nvGrpSpPr>
        <p:grpSpPr bwMode="gray">
          <a:xfrm>
            <a:off x="8413832" y="4787085"/>
            <a:ext cx="442105" cy="278409"/>
            <a:chOff x="6066351" y="3391341"/>
            <a:chExt cx="442451" cy="278626"/>
          </a:xfrm>
        </p:grpSpPr>
        <p:sp>
          <p:nvSpPr>
            <p:cNvPr id="111" name="Freeform 5"/>
            <p:cNvSpPr>
              <a:spLocks noEditPoints="1"/>
            </p:cNvSpPr>
            <p:nvPr/>
          </p:nvSpPr>
          <p:spPr bwMode="gray">
            <a:xfrm>
              <a:off x="6081686" y="3395937"/>
              <a:ext cx="305580" cy="274030"/>
            </a:xfrm>
            <a:custGeom>
              <a:avLst/>
              <a:gdLst/>
              <a:ahLst/>
              <a:cxnLst>
                <a:cxn ang="0">
                  <a:pos x="11410" y="2"/>
                </a:cxn>
                <a:cxn ang="0">
                  <a:pos x="11555" y="20"/>
                </a:cxn>
                <a:cxn ang="0">
                  <a:pos x="11692" y="59"/>
                </a:cxn>
                <a:cxn ang="0">
                  <a:pos x="11821" y="117"/>
                </a:cxn>
                <a:cxn ang="0">
                  <a:pos x="11939" y="193"/>
                </a:cxn>
                <a:cxn ang="0">
                  <a:pos x="12044" y="284"/>
                </a:cxn>
                <a:cxn ang="0">
                  <a:pos x="12136" y="390"/>
                </a:cxn>
                <a:cxn ang="0">
                  <a:pos x="12211" y="508"/>
                </a:cxn>
                <a:cxn ang="0">
                  <a:pos x="12270" y="637"/>
                </a:cxn>
                <a:cxn ang="0">
                  <a:pos x="12309" y="774"/>
                </a:cxn>
                <a:cxn ang="0">
                  <a:pos x="12327" y="919"/>
                </a:cxn>
                <a:cxn ang="0">
                  <a:pos x="12327" y="8512"/>
                </a:cxn>
                <a:cxn ang="0">
                  <a:pos x="12309" y="8656"/>
                </a:cxn>
                <a:cxn ang="0">
                  <a:pos x="12270" y="8795"/>
                </a:cxn>
                <a:cxn ang="0">
                  <a:pos x="12211" y="8923"/>
                </a:cxn>
                <a:cxn ang="0">
                  <a:pos x="12136" y="9040"/>
                </a:cxn>
                <a:cxn ang="0">
                  <a:pos x="12044" y="9146"/>
                </a:cxn>
                <a:cxn ang="0">
                  <a:pos x="11939" y="9237"/>
                </a:cxn>
                <a:cxn ang="0">
                  <a:pos x="11821" y="9313"/>
                </a:cxn>
                <a:cxn ang="0">
                  <a:pos x="11692" y="9371"/>
                </a:cxn>
                <a:cxn ang="0">
                  <a:pos x="11555" y="9411"/>
                </a:cxn>
                <a:cxn ang="0">
                  <a:pos x="11410" y="9430"/>
                </a:cxn>
                <a:cxn ang="0">
                  <a:pos x="8133" y="9818"/>
                </a:cxn>
                <a:cxn ang="0">
                  <a:pos x="968" y="9431"/>
                </a:cxn>
                <a:cxn ang="0">
                  <a:pos x="821" y="9420"/>
                </a:cxn>
                <a:cxn ang="0">
                  <a:pos x="681" y="9387"/>
                </a:cxn>
                <a:cxn ang="0">
                  <a:pos x="550" y="9335"/>
                </a:cxn>
                <a:cxn ang="0">
                  <a:pos x="428" y="9265"/>
                </a:cxn>
                <a:cxn ang="0">
                  <a:pos x="318" y="9179"/>
                </a:cxn>
                <a:cxn ang="0">
                  <a:pos x="222" y="9077"/>
                </a:cxn>
                <a:cxn ang="0">
                  <a:pos x="140" y="8964"/>
                </a:cxn>
                <a:cxn ang="0">
                  <a:pos x="77" y="8838"/>
                </a:cxn>
                <a:cxn ang="0">
                  <a:pos x="31" y="8703"/>
                </a:cxn>
                <a:cxn ang="0">
                  <a:pos x="5" y="8561"/>
                </a:cxn>
                <a:cxn ang="0">
                  <a:pos x="0" y="969"/>
                </a:cxn>
                <a:cxn ang="0">
                  <a:pos x="11" y="822"/>
                </a:cxn>
                <a:cxn ang="0">
                  <a:pos x="44" y="682"/>
                </a:cxn>
                <a:cxn ang="0">
                  <a:pos x="96" y="550"/>
                </a:cxn>
                <a:cxn ang="0">
                  <a:pos x="166" y="428"/>
                </a:cxn>
                <a:cxn ang="0">
                  <a:pos x="252" y="318"/>
                </a:cxn>
                <a:cxn ang="0">
                  <a:pos x="353" y="222"/>
                </a:cxn>
                <a:cxn ang="0">
                  <a:pos x="467" y="141"/>
                </a:cxn>
                <a:cxn ang="0">
                  <a:pos x="592" y="76"/>
                </a:cxn>
                <a:cxn ang="0">
                  <a:pos x="727" y="30"/>
                </a:cxn>
                <a:cxn ang="0">
                  <a:pos x="869" y="5"/>
                </a:cxn>
                <a:cxn ang="0">
                  <a:pos x="2888" y="10546"/>
                </a:cxn>
                <a:cxn ang="0">
                  <a:pos x="9033" y="10200"/>
                </a:cxn>
                <a:cxn ang="0">
                  <a:pos x="2888" y="11322"/>
                </a:cxn>
                <a:cxn ang="0">
                  <a:pos x="11211" y="969"/>
                </a:cxn>
                <a:cxn ang="0">
                  <a:pos x="1117" y="969"/>
                </a:cxn>
              </a:cxnLst>
              <a:rect l="0" t="0" r="r" b="b"/>
              <a:pathLst>
                <a:path w="12329" h="11322">
                  <a:moveTo>
                    <a:pt x="968" y="0"/>
                  </a:moveTo>
                  <a:lnTo>
                    <a:pt x="11361" y="0"/>
                  </a:lnTo>
                  <a:lnTo>
                    <a:pt x="11410" y="2"/>
                  </a:lnTo>
                  <a:lnTo>
                    <a:pt x="11459" y="5"/>
                  </a:lnTo>
                  <a:lnTo>
                    <a:pt x="11507" y="11"/>
                  </a:lnTo>
                  <a:lnTo>
                    <a:pt x="11555" y="20"/>
                  </a:lnTo>
                  <a:lnTo>
                    <a:pt x="11601" y="30"/>
                  </a:lnTo>
                  <a:lnTo>
                    <a:pt x="11647" y="44"/>
                  </a:lnTo>
                  <a:lnTo>
                    <a:pt x="11692" y="59"/>
                  </a:lnTo>
                  <a:lnTo>
                    <a:pt x="11736" y="76"/>
                  </a:lnTo>
                  <a:lnTo>
                    <a:pt x="11779" y="96"/>
                  </a:lnTo>
                  <a:lnTo>
                    <a:pt x="11821" y="117"/>
                  </a:lnTo>
                  <a:lnTo>
                    <a:pt x="11861" y="141"/>
                  </a:lnTo>
                  <a:lnTo>
                    <a:pt x="11901" y="167"/>
                  </a:lnTo>
                  <a:lnTo>
                    <a:pt x="11939" y="193"/>
                  </a:lnTo>
                  <a:lnTo>
                    <a:pt x="11975" y="222"/>
                  </a:lnTo>
                  <a:lnTo>
                    <a:pt x="12011" y="253"/>
                  </a:lnTo>
                  <a:lnTo>
                    <a:pt x="12044" y="284"/>
                  </a:lnTo>
                  <a:lnTo>
                    <a:pt x="12076" y="318"/>
                  </a:lnTo>
                  <a:lnTo>
                    <a:pt x="12107" y="354"/>
                  </a:lnTo>
                  <a:lnTo>
                    <a:pt x="12136" y="390"/>
                  </a:lnTo>
                  <a:lnTo>
                    <a:pt x="12162" y="428"/>
                  </a:lnTo>
                  <a:lnTo>
                    <a:pt x="12188" y="468"/>
                  </a:lnTo>
                  <a:lnTo>
                    <a:pt x="12211" y="508"/>
                  </a:lnTo>
                  <a:lnTo>
                    <a:pt x="12233" y="550"/>
                  </a:lnTo>
                  <a:lnTo>
                    <a:pt x="12252" y="593"/>
                  </a:lnTo>
                  <a:lnTo>
                    <a:pt x="12270" y="637"/>
                  </a:lnTo>
                  <a:lnTo>
                    <a:pt x="12285" y="682"/>
                  </a:lnTo>
                  <a:lnTo>
                    <a:pt x="12298" y="728"/>
                  </a:lnTo>
                  <a:lnTo>
                    <a:pt x="12309" y="774"/>
                  </a:lnTo>
                  <a:lnTo>
                    <a:pt x="12318" y="822"/>
                  </a:lnTo>
                  <a:lnTo>
                    <a:pt x="12324" y="870"/>
                  </a:lnTo>
                  <a:lnTo>
                    <a:pt x="12327" y="919"/>
                  </a:lnTo>
                  <a:lnTo>
                    <a:pt x="12329" y="969"/>
                  </a:lnTo>
                  <a:lnTo>
                    <a:pt x="12329" y="8462"/>
                  </a:lnTo>
                  <a:lnTo>
                    <a:pt x="12327" y="8512"/>
                  </a:lnTo>
                  <a:lnTo>
                    <a:pt x="12324" y="8561"/>
                  </a:lnTo>
                  <a:lnTo>
                    <a:pt x="12318" y="8609"/>
                  </a:lnTo>
                  <a:lnTo>
                    <a:pt x="12309" y="8656"/>
                  </a:lnTo>
                  <a:lnTo>
                    <a:pt x="12298" y="8703"/>
                  </a:lnTo>
                  <a:lnTo>
                    <a:pt x="12285" y="8750"/>
                  </a:lnTo>
                  <a:lnTo>
                    <a:pt x="12270" y="8795"/>
                  </a:lnTo>
                  <a:lnTo>
                    <a:pt x="12252" y="8838"/>
                  </a:lnTo>
                  <a:lnTo>
                    <a:pt x="12233" y="8881"/>
                  </a:lnTo>
                  <a:lnTo>
                    <a:pt x="12211" y="8923"/>
                  </a:lnTo>
                  <a:lnTo>
                    <a:pt x="12188" y="8964"/>
                  </a:lnTo>
                  <a:lnTo>
                    <a:pt x="12162" y="9003"/>
                  </a:lnTo>
                  <a:lnTo>
                    <a:pt x="12136" y="9040"/>
                  </a:lnTo>
                  <a:lnTo>
                    <a:pt x="12107" y="9077"/>
                  </a:lnTo>
                  <a:lnTo>
                    <a:pt x="12076" y="9112"/>
                  </a:lnTo>
                  <a:lnTo>
                    <a:pt x="12044" y="9146"/>
                  </a:lnTo>
                  <a:lnTo>
                    <a:pt x="12011" y="9179"/>
                  </a:lnTo>
                  <a:lnTo>
                    <a:pt x="11975" y="9209"/>
                  </a:lnTo>
                  <a:lnTo>
                    <a:pt x="11939" y="9237"/>
                  </a:lnTo>
                  <a:lnTo>
                    <a:pt x="11901" y="9265"/>
                  </a:lnTo>
                  <a:lnTo>
                    <a:pt x="11861" y="9290"/>
                  </a:lnTo>
                  <a:lnTo>
                    <a:pt x="11821" y="9313"/>
                  </a:lnTo>
                  <a:lnTo>
                    <a:pt x="11779" y="9335"/>
                  </a:lnTo>
                  <a:lnTo>
                    <a:pt x="11736" y="9354"/>
                  </a:lnTo>
                  <a:lnTo>
                    <a:pt x="11692" y="9371"/>
                  </a:lnTo>
                  <a:lnTo>
                    <a:pt x="11647" y="9387"/>
                  </a:lnTo>
                  <a:lnTo>
                    <a:pt x="11601" y="9400"/>
                  </a:lnTo>
                  <a:lnTo>
                    <a:pt x="11555" y="9411"/>
                  </a:lnTo>
                  <a:lnTo>
                    <a:pt x="11507" y="9420"/>
                  </a:lnTo>
                  <a:lnTo>
                    <a:pt x="11459" y="9426"/>
                  </a:lnTo>
                  <a:lnTo>
                    <a:pt x="11410" y="9430"/>
                  </a:lnTo>
                  <a:lnTo>
                    <a:pt x="11361" y="9431"/>
                  </a:lnTo>
                  <a:lnTo>
                    <a:pt x="8133" y="9431"/>
                  </a:lnTo>
                  <a:lnTo>
                    <a:pt x="8133" y="9818"/>
                  </a:lnTo>
                  <a:lnTo>
                    <a:pt x="4195" y="9818"/>
                  </a:lnTo>
                  <a:lnTo>
                    <a:pt x="4195" y="9431"/>
                  </a:lnTo>
                  <a:lnTo>
                    <a:pt x="968" y="9431"/>
                  </a:lnTo>
                  <a:lnTo>
                    <a:pt x="918" y="9430"/>
                  </a:lnTo>
                  <a:lnTo>
                    <a:pt x="869" y="9426"/>
                  </a:lnTo>
                  <a:lnTo>
                    <a:pt x="821" y="9420"/>
                  </a:lnTo>
                  <a:lnTo>
                    <a:pt x="774" y="9411"/>
                  </a:lnTo>
                  <a:lnTo>
                    <a:pt x="727" y="9400"/>
                  </a:lnTo>
                  <a:lnTo>
                    <a:pt x="681" y="9387"/>
                  </a:lnTo>
                  <a:lnTo>
                    <a:pt x="636" y="9371"/>
                  </a:lnTo>
                  <a:lnTo>
                    <a:pt x="592" y="9354"/>
                  </a:lnTo>
                  <a:lnTo>
                    <a:pt x="550" y="9335"/>
                  </a:lnTo>
                  <a:lnTo>
                    <a:pt x="508" y="9313"/>
                  </a:lnTo>
                  <a:lnTo>
                    <a:pt x="467" y="9290"/>
                  </a:lnTo>
                  <a:lnTo>
                    <a:pt x="428" y="9265"/>
                  </a:lnTo>
                  <a:lnTo>
                    <a:pt x="390" y="9237"/>
                  </a:lnTo>
                  <a:lnTo>
                    <a:pt x="353" y="9209"/>
                  </a:lnTo>
                  <a:lnTo>
                    <a:pt x="318" y="9179"/>
                  </a:lnTo>
                  <a:lnTo>
                    <a:pt x="285" y="9146"/>
                  </a:lnTo>
                  <a:lnTo>
                    <a:pt x="252" y="9112"/>
                  </a:lnTo>
                  <a:lnTo>
                    <a:pt x="222" y="9077"/>
                  </a:lnTo>
                  <a:lnTo>
                    <a:pt x="192" y="9040"/>
                  </a:lnTo>
                  <a:lnTo>
                    <a:pt x="166" y="9003"/>
                  </a:lnTo>
                  <a:lnTo>
                    <a:pt x="140" y="8964"/>
                  </a:lnTo>
                  <a:lnTo>
                    <a:pt x="117" y="8923"/>
                  </a:lnTo>
                  <a:lnTo>
                    <a:pt x="96" y="8881"/>
                  </a:lnTo>
                  <a:lnTo>
                    <a:pt x="77" y="8838"/>
                  </a:lnTo>
                  <a:lnTo>
                    <a:pt x="59" y="8795"/>
                  </a:lnTo>
                  <a:lnTo>
                    <a:pt x="44" y="8750"/>
                  </a:lnTo>
                  <a:lnTo>
                    <a:pt x="31" y="8703"/>
                  </a:lnTo>
                  <a:lnTo>
                    <a:pt x="19" y="8656"/>
                  </a:lnTo>
                  <a:lnTo>
                    <a:pt x="11" y="8609"/>
                  </a:lnTo>
                  <a:lnTo>
                    <a:pt x="5" y="8561"/>
                  </a:lnTo>
                  <a:lnTo>
                    <a:pt x="1" y="8512"/>
                  </a:lnTo>
                  <a:lnTo>
                    <a:pt x="0" y="8462"/>
                  </a:lnTo>
                  <a:lnTo>
                    <a:pt x="0" y="969"/>
                  </a:lnTo>
                  <a:lnTo>
                    <a:pt x="1" y="919"/>
                  </a:lnTo>
                  <a:lnTo>
                    <a:pt x="5" y="870"/>
                  </a:lnTo>
                  <a:lnTo>
                    <a:pt x="11" y="822"/>
                  </a:lnTo>
                  <a:lnTo>
                    <a:pt x="19" y="774"/>
                  </a:lnTo>
                  <a:lnTo>
                    <a:pt x="31" y="728"/>
                  </a:lnTo>
                  <a:lnTo>
                    <a:pt x="44" y="682"/>
                  </a:lnTo>
                  <a:lnTo>
                    <a:pt x="59" y="637"/>
                  </a:lnTo>
                  <a:lnTo>
                    <a:pt x="77" y="593"/>
                  </a:lnTo>
                  <a:lnTo>
                    <a:pt x="96" y="550"/>
                  </a:lnTo>
                  <a:lnTo>
                    <a:pt x="117" y="508"/>
                  </a:lnTo>
                  <a:lnTo>
                    <a:pt x="140" y="468"/>
                  </a:lnTo>
                  <a:lnTo>
                    <a:pt x="166" y="428"/>
                  </a:lnTo>
                  <a:lnTo>
                    <a:pt x="192" y="390"/>
                  </a:lnTo>
                  <a:lnTo>
                    <a:pt x="222" y="354"/>
                  </a:lnTo>
                  <a:lnTo>
                    <a:pt x="252" y="318"/>
                  </a:lnTo>
                  <a:lnTo>
                    <a:pt x="285" y="284"/>
                  </a:lnTo>
                  <a:lnTo>
                    <a:pt x="318" y="253"/>
                  </a:lnTo>
                  <a:lnTo>
                    <a:pt x="353" y="222"/>
                  </a:lnTo>
                  <a:lnTo>
                    <a:pt x="390" y="193"/>
                  </a:lnTo>
                  <a:lnTo>
                    <a:pt x="428" y="167"/>
                  </a:lnTo>
                  <a:lnTo>
                    <a:pt x="467" y="141"/>
                  </a:lnTo>
                  <a:lnTo>
                    <a:pt x="508" y="117"/>
                  </a:lnTo>
                  <a:lnTo>
                    <a:pt x="550" y="96"/>
                  </a:lnTo>
                  <a:lnTo>
                    <a:pt x="592" y="76"/>
                  </a:lnTo>
                  <a:lnTo>
                    <a:pt x="636" y="59"/>
                  </a:lnTo>
                  <a:lnTo>
                    <a:pt x="681" y="44"/>
                  </a:lnTo>
                  <a:lnTo>
                    <a:pt x="727" y="30"/>
                  </a:lnTo>
                  <a:lnTo>
                    <a:pt x="774" y="20"/>
                  </a:lnTo>
                  <a:lnTo>
                    <a:pt x="821" y="11"/>
                  </a:lnTo>
                  <a:lnTo>
                    <a:pt x="869" y="5"/>
                  </a:lnTo>
                  <a:lnTo>
                    <a:pt x="918" y="2"/>
                  </a:lnTo>
                  <a:lnTo>
                    <a:pt x="968" y="0"/>
                  </a:lnTo>
                  <a:close/>
                  <a:moveTo>
                    <a:pt x="2888" y="10546"/>
                  </a:moveTo>
                  <a:lnTo>
                    <a:pt x="2888" y="10546"/>
                  </a:lnTo>
                  <a:lnTo>
                    <a:pt x="3295" y="10200"/>
                  </a:lnTo>
                  <a:lnTo>
                    <a:pt x="9033" y="10200"/>
                  </a:lnTo>
                  <a:lnTo>
                    <a:pt x="9441" y="10546"/>
                  </a:lnTo>
                  <a:lnTo>
                    <a:pt x="9441" y="11322"/>
                  </a:lnTo>
                  <a:lnTo>
                    <a:pt x="2888" y="11322"/>
                  </a:lnTo>
                  <a:lnTo>
                    <a:pt x="2888" y="10546"/>
                  </a:lnTo>
                  <a:close/>
                  <a:moveTo>
                    <a:pt x="1117" y="969"/>
                  </a:moveTo>
                  <a:lnTo>
                    <a:pt x="11211" y="969"/>
                  </a:lnTo>
                  <a:lnTo>
                    <a:pt x="11211" y="8462"/>
                  </a:lnTo>
                  <a:lnTo>
                    <a:pt x="1117" y="8462"/>
                  </a:lnTo>
                  <a:lnTo>
                    <a:pt x="1117" y="969"/>
                  </a:lnTo>
                  <a:close/>
                </a:path>
              </a:pathLst>
            </a:custGeom>
            <a:solidFill>
              <a:schemeClr val="bg1"/>
            </a:solidFill>
            <a:ln w="9525">
              <a:noFill/>
              <a:prstDash val="dash"/>
              <a:round/>
              <a:headEnd/>
              <a:tailEnd/>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2" name="文本框 111"/>
            <p:cNvSpPr txBox="1"/>
            <p:nvPr/>
          </p:nvSpPr>
          <p:spPr bwMode="gray">
            <a:xfrm>
              <a:off x="6066351" y="3391341"/>
              <a:ext cx="442451" cy="246413"/>
            </a:xfrm>
            <a:prstGeom prst="rect">
              <a:avLst/>
            </a:prstGeom>
            <a:noFill/>
            <a:ln>
              <a:noFill/>
            </a:ln>
          </p:spPr>
          <p:txBody>
            <a:bodyPr wrap="square" rtlCol="0">
              <a:spAutoFit/>
            </a:bodyPr>
            <a:lstStyle/>
            <a:p>
              <a:pPr algn="ctr" fontAlgn="ctr"/>
              <a:r>
                <a:rPr lang="en-US" sz="1000" dirty="0">
                  <a:latin typeface="Huawei Sans" panose="020C0503030203020204" pitchFamily="34" charset="0"/>
                </a:rPr>
                <a:t>4K</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13" name="圆角矩形 112"/>
          <p:cNvSpPr/>
          <p:nvPr/>
        </p:nvSpPr>
        <p:spPr bwMode="gray">
          <a:xfrm>
            <a:off x="4466967" y="4597923"/>
            <a:ext cx="3247210" cy="1080000"/>
          </a:xfrm>
          <a:prstGeom prst="roundRect">
            <a:avLst>
              <a:gd name="adj" fmla="val 603"/>
            </a:avLst>
          </a:prstGeom>
          <a:noFill/>
          <a:ln w="6350">
            <a:solidFill>
              <a:schemeClr val="tx1">
                <a:lumMod val="50000"/>
                <a:lumOff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fontAlgn="ctr"/>
            <a:endPar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4" name="圆角矩形 113"/>
          <p:cNvSpPr/>
          <p:nvPr/>
        </p:nvSpPr>
        <p:spPr bwMode="gray">
          <a:xfrm>
            <a:off x="2878778" y="4597923"/>
            <a:ext cx="1546011" cy="1080000"/>
          </a:xfrm>
          <a:prstGeom prst="roundRect">
            <a:avLst>
              <a:gd name="adj" fmla="val 610"/>
            </a:avLst>
          </a:prstGeom>
          <a:noFill/>
          <a:ln w="6350">
            <a:solidFill>
              <a:schemeClr val="tx1">
                <a:lumMod val="50000"/>
                <a:lumOff val="5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68" tIns="45684" rIns="91368" bIns="45684" numCol="1" spcCol="0" rtlCol="0" fromWordArt="0" anchor="ctr" anchorCtr="0" forceAA="0" compatLnSpc="1">
            <a:prstTxWarp prst="textNoShape">
              <a:avLst/>
            </a:prstTxWarp>
            <a:noAutofit/>
          </a:bodyPr>
          <a:lstStyle/>
          <a:p>
            <a:pPr algn="ctr" fontAlgn="ctr"/>
            <a:endParaRPr lang="en-US" altLang="zh-CN"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5" name="Freeform 64"/>
          <p:cNvSpPr>
            <a:spLocks/>
          </p:cNvSpPr>
          <p:nvPr/>
        </p:nvSpPr>
        <p:spPr bwMode="gray">
          <a:xfrm>
            <a:off x="7048062" y="4821011"/>
            <a:ext cx="141194" cy="107916"/>
          </a:xfrm>
          <a:custGeom>
            <a:avLst/>
            <a:gdLst/>
            <a:ahLst/>
            <a:cxnLst>
              <a:cxn ang="0">
                <a:pos x="66" y="62"/>
              </a:cxn>
              <a:cxn ang="0">
                <a:pos x="76" y="56"/>
              </a:cxn>
              <a:cxn ang="0">
                <a:pos x="86" y="46"/>
              </a:cxn>
              <a:cxn ang="0">
                <a:pos x="90" y="30"/>
              </a:cxn>
              <a:cxn ang="0">
                <a:pos x="90" y="24"/>
              </a:cxn>
              <a:cxn ang="0">
                <a:pos x="82" y="10"/>
              </a:cxn>
              <a:cxn ang="0">
                <a:pos x="64" y="2"/>
              </a:cxn>
              <a:cxn ang="0">
                <a:pos x="58" y="0"/>
              </a:cxn>
              <a:cxn ang="0">
                <a:pos x="44" y="2"/>
              </a:cxn>
              <a:cxn ang="0">
                <a:pos x="28" y="20"/>
              </a:cxn>
              <a:cxn ang="0">
                <a:pos x="24" y="30"/>
              </a:cxn>
              <a:cxn ang="0">
                <a:pos x="26" y="38"/>
              </a:cxn>
              <a:cxn ang="0">
                <a:pos x="34" y="52"/>
              </a:cxn>
              <a:cxn ang="0">
                <a:pos x="50" y="62"/>
              </a:cxn>
              <a:cxn ang="0">
                <a:pos x="38" y="66"/>
              </a:cxn>
              <a:cxn ang="0">
                <a:pos x="34" y="70"/>
              </a:cxn>
              <a:cxn ang="0">
                <a:pos x="28" y="72"/>
              </a:cxn>
              <a:cxn ang="0">
                <a:pos x="24" y="76"/>
              </a:cxn>
              <a:cxn ang="0">
                <a:pos x="6" y="100"/>
              </a:cxn>
              <a:cxn ang="0">
                <a:pos x="0" y="130"/>
              </a:cxn>
              <a:cxn ang="0">
                <a:pos x="2" y="140"/>
              </a:cxn>
              <a:cxn ang="0">
                <a:pos x="10" y="150"/>
              </a:cxn>
              <a:cxn ang="0">
                <a:pos x="14" y="154"/>
              </a:cxn>
              <a:cxn ang="0">
                <a:pos x="20" y="156"/>
              </a:cxn>
              <a:cxn ang="0">
                <a:pos x="28" y="162"/>
              </a:cxn>
              <a:cxn ang="0">
                <a:pos x="48" y="168"/>
              </a:cxn>
              <a:cxn ang="0">
                <a:pos x="58" y="168"/>
              </a:cxn>
              <a:cxn ang="0">
                <a:pos x="88" y="160"/>
              </a:cxn>
              <a:cxn ang="0">
                <a:pos x="114" y="140"/>
              </a:cxn>
              <a:cxn ang="0">
                <a:pos x="114" y="130"/>
              </a:cxn>
              <a:cxn ang="0">
                <a:pos x="114" y="118"/>
              </a:cxn>
              <a:cxn ang="0">
                <a:pos x="108" y="98"/>
              </a:cxn>
              <a:cxn ang="0">
                <a:pos x="98" y="82"/>
              </a:cxn>
              <a:cxn ang="0">
                <a:pos x="84" y="70"/>
              </a:cxn>
              <a:cxn ang="0">
                <a:pos x="76" y="66"/>
              </a:cxn>
            </a:cxnLst>
            <a:rect l="0" t="0" r="r" b="b"/>
            <a:pathLst>
              <a:path w="114" h="168">
                <a:moveTo>
                  <a:pt x="76" y="66"/>
                </a:moveTo>
                <a:lnTo>
                  <a:pt x="66" y="62"/>
                </a:lnTo>
                <a:lnTo>
                  <a:pt x="76" y="56"/>
                </a:lnTo>
                <a:lnTo>
                  <a:pt x="76" y="56"/>
                </a:lnTo>
                <a:lnTo>
                  <a:pt x="82" y="52"/>
                </a:lnTo>
                <a:lnTo>
                  <a:pt x="86" y="46"/>
                </a:lnTo>
                <a:lnTo>
                  <a:pt x="90" y="38"/>
                </a:lnTo>
                <a:lnTo>
                  <a:pt x="90" y="30"/>
                </a:lnTo>
                <a:lnTo>
                  <a:pt x="90" y="30"/>
                </a:lnTo>
                <a:lnTo>
                  <a:pt x="90" y="24"/>
                </a:lnTo>
                <a:lnTo>
                  <a:pt x="88" y="20"/>
                </a:lnTo>
                <a:lnTo>
                  <a:pt x="82" y="10"/>
                </a:lnTo>
                <a:lnTo>
                  <a:pt x="70" y="2"/>
                </a:lnTo>
                <a:lnTo>
                  <a:pt x="64" y="2"/>
                </a:lnTo>
                <a:lnTo>
                  <a:pt x="58" y="0"/>
                </a:lnTo>
                <a:lnTo>
                  <a:pt x="58" y="0"/>
                </a:lnTo>
                <a:lnTo>
                  <a:pt x="50" y="2"/>
                </a:lnTo>
                <a:lnTo>
                  <a:pt x="44" y="2"/>
                </a:lnTo>
                <a:lnTo>
                  <a:pt x="34" y="10"/>
                </a:lnTo>
                <a:lnTo>
                  <a:pt x="28" y="20"/>
                </a:lnTo>
                <a:lnTo>
                  <a:pt x="26" y="24"/>
                </a:lnTo>
                <a:lnTo>
                  <a:pt x="24" y="30"/>
                </a:lnTo>
                <a:lnTo>
                  <a:pt x="24" y="30"/>
                </a:lnTo>
                <a:lnTo>
                  <a:pt x="26" y="38"/>
                </a:lnTo>
                <a:lnTo>
                  <a:pt x="28" y="46"/>
                </a:lnTo>
                <a:lnTo>
                  <a:pt x="34" y="52"/>
                </a:lnTo>
                <a:lnTo>
                  <a:pt x="40" y="56"/>
                </a:lnTo>
                <a:lnTo>
                  <a:pt x="50" y="62"/>
                </a:lnTo>
                <a:lnTo>
                  <a:pt x="38" y="66"/>
                </a:lnTo>
                <a:lnTo>
                  <a:pt x="38" y="66"/>
                </a:lnTo>
                <a:lnTo>
                  <a:pt x="34" y="70"/>
                </a:lnTo>
                <a:lnTo>
                  <a:pt x="34" y="70"/>
                </a:lnTo>
                <a:lnTo>
                  <a:pt x="28" y="72"/>
                </a:lnTo>
                <a:lnTo>
                  <a:pt x="28" y="72"/>
                </a:lnTo>
                <a:lnTo>
                  <a:pt x="24" y="76"/>
                </a:lnTo>
                <a:lnTo>
                  <a:pt x="24" y="76"/>
                </a:lnTo>
                <a:lnTo>
                  <a:pt x="14" y="86"/>
                </a:lnTo>
                <a:lnTo>
                  <a:pt x="6" y="100"/>
                </a:lnTo>
                <a:lnTo>
                  <a:pt x="2" y="114"/>
                </a:lnTo>
                <a:lnTo>
                  <a:pt x="0" y="130"/>
                </a:lnTo>
                <a:lnTo>
                  <a:pt x="0" y="130"/>
                </a:lnTo>
                <a:lnTo>
                  <a:pt x="2" y="140"/>
                </a:lnTo>
                <a:lnTo>
                  <a:pt x="2" y="140"/>
                </a:lnTo>
                <a:lnTo>
                  <a:pt x="10" y="150"/>
                </a:lnTo>
                <a:lnTo>
                  <a:pt x="10" y="150"/>
                </a:lnTo>
                <a:lnTo>
                  <a:pt x="14" y="154"/>
                </a:lnTo>
                <a:lnTo>
                  <a:pt x="14" y="154"/>
                </a:lnTo>
                <a:lnTo>
                  <a:pt x="20" y="156"/>
                </a:lnTo>
                <a:lnTo>
                  <a:pt x="20" y="156"/>
                </a:lnTo>
                <a:lnTo>
                  <a:pt x="28" y="162"/>
                </a:lnTo>
                <a:lnTo>
                  <a:pt x="38" y="164"/>
                </a:lnTo>
                <a:lnTo>
                  <a:pt x="48" y="168"/>
                </a:lnTo>
                <a:lnTo>
                  <a:pt x="58" y="168"/>
                </a:lnTo>
                <a:lnTo>
                  <a:pt x="58" y="168"/>
                </a:lnTo>
                <a:lnTo>
                  <a:pt x="74" y="166"/>
                </a:lnTo>
                <a:lnTo>
                  <a:pt x="88" y="160"/>
                </a:lnTo>
                <a:lnTo>
                  <a:pt x="102" y="152"/>
                </a:lnTo>
                <a:lnTo>
                  <a:pt x="114" y="140"/>
                </a:lnTo>
                <a:lnTo>
                  <a:pt x="114" y="140"/>
                </a:lnTo>
                <a:lnTo>
                  <a:pt x="114" y="130"/>
                </a:lnTo>
                <a:lnTo>
                  <a:pt x="114" y="130"/>
                </a:lnTo>
                <a:lnTo>
                  <a:pt x="114" y="118"/>
                </a:lnTo>
                <a:lnTo>
                  <a:pt x="112" y="108"/>
                </a:lnTo>
                <a:lnTo>
                  <a:pt x="108" y="98"/>
                </a:lnTo>
                <a:lnTo>
                  <a:pt x="104" y="90"/>
                </a:lnTo>
                <a:lnTo>
                  <a:pt x="98" y="82"/>
                </a:lnTo>
                <a:lnTo>
                  <a:pt x="92" y="76"/>
                </a:lnTo>
                <a:lnTo>
                  <a:pt x="84" y="70"/>
                </a:lnTo>
                <a:lnTo>
                  <a:pt x="76" y="66"/>
                </a:lnTo>
                <a:lnTo>
                  <a:pt x="76" y="66"/>
                </a:lnTo>
                <a:close/>
              </a:path>
            </a:pathLst>
          </a:custGeom>
          <a:solidFill>
            <a:schemeClr val="bg1"/>
          </a:solidFill>
          <a:ln w="9525">
            <a:solidFill>
              <a:schemeClr val="tx1">
                <a:lumMod val="50000"/>
                <a:lumOff val="50000"/>
              </a:schemeClr>
            </a:solidFill>
            <a:round/>
            <a:headEnd/>
            <a:tailEnd/>
          </a:ln>
        </p:spPr>
        <p:txBody>
          <a:bodyPr vert="horz" wrap="square" lIns="91368" tIns="45684" rIns="91368" bIns="45684"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6" name="文本框 115"/>
          <p:cNvSpPr txBox="1"/>
          <p:nvPr/>
        </p:nvSpPr>
        <p:spPr bwMode="gray">
          <a:xfrm>
            <a:off x="2841202" y="5777213"/>
            <a:ext cx="1752437" cy="600164"/>
          </a:xfrm>
          <a:prstGeom prst="rect">
            <a:avLst/>
          </a:prstGeom>
          <a:noFill/>
        </p:spPr>
        <p:txBody>
          <a:bodyPr wrap="square" rtlCol="0">
            <a:spAutoFit/>
          </a:bodyPr>
          <a:lstStyle/>
          <a:p>
            <a:pPr marL="171450" indent="-171450" fontAlgn="ctr">
              <a:buFont typeface="Arial" panose="020B0604020202020204" pitchFamily="34" charset="0"/>
              <a:buChar char="•"/>
            </a:pPr>
            <a:r>
              <a:rPr lang="en-US" sz="1100" dirty="0">
                <a:latin typeface="Huawei Sans" panose="020C0503030203020204" pitchFamily="34" charset="0"/>
              </a:rPr>
              <a:t>Bandwidth per capita: 2 to 4 Mbps</a:t>
            </a:r>
          </a:p>
          <a:p>
            <a:pPr marL="171450" indent="-171450" fontAlgn="ctr">
              <a:buFont typeface="Arial" panose="020B0604020202020204" pitchFamily="34" charset="0"/>
              <a:buChar char="•"/>
            </a:pPr>
            <a:r>
              <a:rPr lang="en-US" sz="1100" dirty="0">
                <a:latin typeface="Huawei Sans" panose="020C0503030203020204" pitchFamily="34" charset="0"/>
              </a:rPr>
              <a:t>Latency: &lt; 50 </a:t>
            </a:r>
            <a:r>
              <a:rPr lang="en-US" sz="1100" dirty="0" err="1">
                <a:latin typeface="Huawei Sans" panose="020C0503030203020204" pitchFamily="34" charset="0"/>
              </a:rPr>
              <a:t>ms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7" name="文本框 116"/>
          <p:cNvSpPr txBox="1"/>
          <p:nvPr/>
        </p:nvSpPr>
        <p:spPr bwMode="gray">
          <a:xfrm>
            <a:off x="5402808" y="5777213"/>
            <a:ext cx="1826851" cy="600164"/>
          </a:xfrm>
          <a:prstGeom prst="rect">
            <a:avLst/>
          </a:prstGeom>
          <a:noFill/>
        </p:spPr>
        <p:txBody>
          <a:bodyPr wrap="square" rtlCol="0">
            <a:spAutoFit/>
          </a:bodyPr>
          <a:lstStyle/>
          <a:p>
            <a:pPr marL="171450" indent="-171450" fontAlgn="ctr">
              <a:buFont typeface="Arial" panose="020B0604020202020204" pitchFamily="34" charset="0"/>
              <a:buChar char="•"/>
            </a:pPr>
            <a:r>
              <a:rPr lang="en-US" sz="1100" dirty="0">
                <a:latin typeface="Huawei Sans" panose="020C0503030203020204" pitchFamily="34" charset="0"/>
              </a:rPr>
              <a:t>Bandwidth per </a:t>
            </a:r>
            <a:r>
              <a:rPr lang="en-US" altLang="zh-CN" sz="1100" dirty="0">
                <a:latin typeface="Huawei Sans" panose="020C0503030203020204" pitchFamily="34" charset="0"/>
              </a:rPr>
              <a:t>capita</a:t>
            </a:r>
            <a:r>
              <a:rPr lang="en-US" sz="1100" dirty="0">
                <a:latin typeface="Huawei Sans" panose="020C0503030203020204" pitchFamily="34" charset="0"/>
              </a:rPr>
              <a:t>: 4 to 12 Mbps</a:t>
            </a:r>
          </a:p>
          <a:p>
            <a:pPr marL="171450" indent="-171450" fontAlgn="ctr">
              <a:buFont typeface="Arial" panose="020B0604020202020204" pitchFamily="34" charset="0"/>
              <a:buChar char="•"/>
            </a:pPr>
            <a:r>
              <a:rPr lang="en-US" sz="1100" dirty="0">
                <a:latin typeface="Huawei Sans" panose="020C0503030203020204" pitchFamily="34" charset="0"/>
              </a:rPr>
              <a:t>Latency: &lt; 30 </a:t>
            </a:r>
            <a:r>
              <a:rPr lang="en-US" sz="1100" dirty="0" err="1">
                <a:latin typeface="Huawei Sans" panose="020C0503030203020204" pitchFamily="34" charset="0"/>
              </a:rPr>
              <a:t>ms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18" name="组合 117"/>
          <p:cNvGrpSpPr/>
          <p:nvPr/>
        </p:nvGrpSpPr>
        <p:grpSpPr bwMode="gray">
          <a:xfrm>
            <a:off x="9678365" y="4730028"/>
            <a:ext cx="1139506" cy="711921"/>
            <a:chOff x="9746310" y="4275837"/>
            <a:chExt cx="1139951" cy="712199"/>
          </a:xfrm>
        </p:grpSpPr>
        <p:sp>
          <p:nvSpPr>
            <p:cNvPr id="119" name="Freeform 6"/>
            <p:cNvSpPr>
              <a:spLocks noEditPoints="1"/>
            </p:cNvSpPr>
            <p:nvPr/>
          </p:nvSpPr>
          <p:spPr bwMode="gray">
            <a:xfrm>
              <a:off x="10106981" y="4275837"/>
              <a:ext cx="292703" cy="285563"/>
            </a:xfrm>
            <a:custGeom>
              <a:avLst/>
              <a:gdLst>
                <a:gd name="T0" fmla="*/ 183 w 899"/>
                <a:gd name="T1" fmla="*/ 615 h 876"/>
                <a:gd name="T2" fmla="*/ 229 w 899"/>
                <a:gd name="T3" fmla="*/ 756 h 876"/>
                <a:gd name="T4" fmla="*/ 391 w 899"/>
                <a:gd name="T5" fmla="*/ 858 h 876"/>
                <a:gd name="T6" fmla="*/ 412 w 899"/>
                <a:gd name="T7" fmla="*/ 876 h 876"/>
                <a:gd name="T8" fmla="*/ 431 w 899"/>
                <a:gd name="T9" fmla="*/ 851 h 876"/>
                <a:gd name="T10" fmla="*/ 413 w 899"/>
                <a:gd name="T11" fmla="*/ 715 h 876"/>
                <a:gd name="T12" fmla="*/ 253 w 899"/>
                <a:gd name="T13" fmla="*/ 724 h 876"/>
                <a:gd name="T14" fmla="*/ 332 w 899"/>
                <a:gd name="T15" fmla="*/ 600 h 876"/>
                <a:gd name="T16" fmla="*/ 409 w 899"/>
                <a:gd name="T17" fmla="*/ 473 h 876"/>
                <a:gd name="T18" fmla="*/ 756 w 899"/>
                <a:gd name="T19" fmla="*/ 594 h 876"/>
                <a:gd name="T20" fmla="*/ 775 w 899"/>
                <a:gd name="T21" fmla="*/ 764 h 876"/>
                <a:gd name="T22" fmla="*/ 797 w 899"/>
                <a:gd name="T23" fmla="*/ 781 h 876"/>
                <a:gd name="T24" fmla="*/ 794 w 899"/>
                <a:gd name="T25" fmla="*/ 606 h 876"/>
                <a:gd name="T26" fmla="*/ 859 w 899"/>
                <a:gd name="T27" fmla="*/ 473 h 876"/>
                <a:gd name="T28" fmla="*/ 899 w 899"/>
                <a:gd name="T29" fmla="*/ 326 h 876"/>
                <a:gd name="T30" fmla="*/ 838 w 899"/>
                <a:gd name="T31" fmla="*/ 186 h 876"/>
                <a:gd name="T32" fmla="*/ 358 w 899"/>
                <a:gd name="T33" fmla="*/ 54 h 876"/>
                <a:gd name="T34" fmla="*/ 183 w 899"/>
                <a:gd name="T35" fmla="*/ 221 h 876"/>
                <a:gd name="T36" fmla="*/ 96 w 899"/>
                <a:gd name="T37" fmla="*/ 147 h 876"/>
                <a:gd name="T38" fmla="*/ 0 w 899"/>
                <a:gd name="T39" fmla="*/ 187 h 876"/>
                <a:gd name="T40" fmla="*/ 40 w 899"/>
                <a:gd name="T41" fmla="*/ 690 h 876"/>
                <a:gd name="T42" fmla="*/ 126 w 899"/>
                <a:gd name="T43" fmla="*/ 677 h 876"/>
                <a:gd name="T44" fmla="*/ 96 w 899"/>
                <a:gd name="T45" fmla="*/ 187 h 876"/>
                <a:gd name="T46" fmla="*/ 325 w 899"/>
                <a:gd name="T47" fmla="*/ 276 h 876"/>
                <a:gd name="T48" fmla="*/ 859 w 899"/>
                <a:gd name="T49" fmla="*/ 326 h 876"/>
                <a:gd name="T50" fmla="*/ 372 w 899"/>
                <a:gd name="T51" fmla="*/ 433 h 876"/>
                <a:gd name="T52" fmla="*/ 163 w 899"/>
                <a:gd name="T53" fmla="*/ 577 h 876"/>
                <a:gd name="T54" fmla="*/ 40 w 899"/>
                <a:gd name="T55" fmla="*/ 650 h 876"/>
                <a:gd name="T56" fmla="*/ 578 w 899"/>
                <a:gd name="T57" fmla="*/ 45 h 876"/>
                <a:gd name="T58" fmla="*/ 821 w 899"/>
                <a:gd name="T59" fmla="*/ 286 h 876"/>
                <a:gd name="T60" fmla="*/ 332 w 899"/>
                <a:gd name="T61" fmla="*/ 237 h 876"/>
                <a:gd name="T62" fmla="*/ 378 w 899"/>
                <a:gd name="T63" fmla="*/ 8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9" h="876">
                  <a:moveTo>
                    <a:pt x="126" y="677"/>
                  </a:moveTo>
                  <a:cubicBezTo>
                    <a:pt x="183" y="615"/>
                    <a:pt x="183" y="615"/>
                    <a:pt x="183" y="615"/>
                  </a:cubicBezTo>
                  <a:cubicBezTo>
                    <a:pt x="185" y="615"/>
                    <a:pt x="187" y="615"/>
                    <a:pt x="189" y="615"/>
                  </a:cubicBezTo>
                  <a:cubicBezTo>
                    <a:pt x="194" y="678"/>
                    <a:pt x="205" y="739"/>
                    <a:pt x="229" y="756"/>
                  </a:cubicBezTo>
                  <a:cubicBezTo>
                    <a:pt x="253" y="775"/>
                    <a:pt x="324" y="772"/>
                    <a:pt x="384" y="757"/>
                  </a:cubicBezTo>
                  <a:cubicBezTo>
                    <a:pt x="391" y="858"/>
                    <a:pt x="391" y="858"/>
                    <a:pt x="391" y="858"/>
                  </a:cubicBezTo>
                  <a:cubicBezTo>
                    <a:pt x="392" y="868"/>
                    <a:pt x="400" y="876"/>
                    <a:pt x="411" y="876"/>
                  </a:cubicBezTo>
                  <a:cubicBezTo>
                    <a:pt x="411" y="876"/>
                    <a:pt x="412" y="876"/>
                    <a:pt x="412" y="876"/>
                  </a:cubicBezTo>
                  <a:cubicBezTo>
                    <a:pt x="423" y="875"/>
                    <a:pt x="432" y="866"/>
                    <a:pt x="431" y="855"/>
                  </a:cubicBezTo>
                  <a:cubicBezTo>
                    <a:pt x="431" y="851"/>
                    <a:pt x="431" y="851"/>
                    <a:pt x="431" y="851"/>
                  </a:cubicBezTo>
                  <a:cubicBezTo>
                    <a:pt x="422" y="730"/>
                    <a:pt x="422" y="730"/>
                    <a:pt x="422" y="730"/>
                  </a:cubicBezTo>
                  <a:cubicBezTo>
                    <a:pt x="422" y="724"/>
                    <a:pt x="418" y="718"/>
                    <a:pt x="413" y="715"/>
                  </a:cubicBezTo>
                  <a:cubicBezTo>
                    <a:pt x="408" y="711"/>
                    <a:pt x="402" y="711"/>
                    <a:pt x="396" y="712"/>
                  </a:cubicBezTo>
                  <a:cubicBezTo>
                    <a:pt x="325" y="734"/>
                    <a:pt x="262" y="731"/>
                    <a:pt x="253" y="724"/>
                  </a:cubicBezTo>
                  <a:cubicBezTo>
                    <a:pt x="244" y="717"/>
                    <a:pt x="234" y="674"/>
                    <a:pt x="229" y="611"/>
                  </a:cubicBezTo>
                  <a:cubicBezTo>
                    <a:pt x="330" y="600"/>
                    <a:pt x="331" y="600"/>
                    <a:pt x="332" y="600"/>
                  </a:cubicBezTo>
                  <a:cubicBezTo>
                    <a:pt x="352" y="596"/>
                    <a:pt x="379" y="582"/>
                    <a:pt x="396" y="535"/>
                  </a:cubicBezTo>
                  <a:cubicBezTo>
                    <a:pt x="402" y="518"/>
                    <a:pt x="407" y="497"/>
                    <a:pt x="409" y="473"/>
                  </a:cubicBezTo>
                  <a:cubicBezTo>
                    <a:pt x="802" y="473"/>
                    <a:pt x="802" y="473"/>
                    <a:pt x="802" y="473"/>
                  </a:cubicBezTo>
                  <a:cubicBezTo>
                    <a:pt x="789" y="518"/>
                    <a:pt x="773" y="559"/>
                    <a:pt x="756" y="594"/>
                  </a:cubicBezTo>
                  <a:cubicBezTo>
                    <a:pt x="754" y="597"/>
                    <a:pt x="753" y="601"/>
                    <a:pt x="754" y="605"/>
                  </a:cubicBezTo>
                  <a:cubicBezTo>
                    <a:pt x="775" y="764"/>
                    <a:pt x="775" y="764"/>
                    <a:pt x="775" y="764"/>
                  </a:cubicBezTo>
                  <a:cubicBezTo>
                    <a:pt x="775" y="764"/>
                    <a:pt x="775" y="765"/>
                    <a:pt x="775" y="766"/>
                  </a:cubicBezTo>
                  <a:cubicBezTo>
                    <a:pt x="778" y="776"/>
                    <a:pt x="787" y="782"/>
                    <a:pt x="797" y="781"/>
                  </a:cubicBezTo>
                  <a:cubicBezTo>
                    <a:pt x="808" y="779"/>
                    <a:pt x="816" y="769"/>
                    <a:pt x="815" y="758"/>
                  </a:cubicBezTo>
                  <a:cubicBezTo>
                    <a:pt x="794" y="606"/>
                    <a:pt x="794" y="606"/>
                    <a:pt x="794" y="606"/>
                  </a:cubicBezTo>
                  <a:cubicBezTo>
                    <a:pt x="813" y="567"/>
                    <a:pt x="831" y="522"/>
                    <a:pt x="844" y="473"/>
                  </a:cubicBezTo>
                  <a:cubicBezTo>
                    <a:pt x="859" y="473"/>
                    <a:pt x="859" y="473"/>
                    <a:pt x="859" y="473"/>
                  </a:cubicBezTo>
                  <a:cubicBezTo>
                    <a:pt x="881" y="473"/>
                    <a:pt x="899" y="456"/>
                    <a:pt x="899" y="433"/>
                  </a:cubicBezTo>
                  <a:cubicBezTo>
                    <a:pt x="899" y="326"/>
                    <a:pt x="899" y="326"/>
                    <a:pt x="899" y="326"/>
                  </a:cubicBezTo>
                  <a:cubicBezTo>
                    <a:pt x="899" y="305"/>
                    <a:pt x="882" y="288"/>
                    <a:pt x="862" y="287"/>
                  </a:cubicBezTo>
                  <a:cubicBezTo>
                    <a:pt x="858" y="253"/>
                    <a:pt x="851" y="219"/>
                    <a:pt x="838" y="186"/>
                  </a:cubicBezTo>
                  <a:cubicBezTo>
                    <a:pt x="796" y="80"/>
                    <a:pt x="700" y="12"/>
                    <a:pt x="581" y="5"/>
                  </a:cubicBezTo>
                  <a:cubicBezTo>
                    <a:pt x="507" y="0"/>
                    <a:pt x="417" y="20"/>
                    <a:pt x="358" y="54"/>
                  </a:cubicBezTo>
                  <a:cubicBezTo>
                    <a:pt x="290" y="93"/>
                    <a:pt x="238" y="154"/>
                    <a:pt x="210" y="224"/>
                  </a:cubicBezTo>
                  <a:cubicBezTo>
                    <a:pt x="201" y="223"/>
                    <a:pt x="192" y="222"/>
                    <a:pt x="183" y="221"/>
                  </a:cubicBezTo>
                  <a:cubicBezTo>
                    <a:pt x="126" y="159"/>
                    <a:pt x="126" y="159"/>
                    <a:pt x="126" y="159"/>
                  </a:cubicBezTo>
                  <a:cubicBezTo>
                    <a:pt x="118" y="151"/>
                    <a:pt x="107" y="147"/>
                    <a:pt x="96" y="147"/>
                  </a:cubicBezTo>
                  <a:cubicBezTo>
                    <a:pt x="40" y="147"/>
                    <a:pt x="40" y="147"/>
                    <a:pt x="40" y="147"/>
                  </a:cubicBezTo>
                  <a:cubicBezTo>
                    <a:pt x="18" y="147"/>
                    <a:pt x="0" y="165"/>
                    <a:pt x="0" y="187"/>
                  </a:cubicBezTo>
                  <a:cubicBezTo>
                    <a:pt x="0" y="650"/>
                    <a:pt x="0" y="650"/>
                    <a:pt x="0" y="650"/>
                  </a:cubicBezTo>
                  <a:cubicBezTo>
                    <a:pt x="0" y="672"/>
                    <a:pt x="18" y="690"/>
                    <a:pt x="40" y="690"/>
                  </a:cubicBezTo>
                  <a:cubicBezTo>
                    <a:pt x="96" y="690"/>
                    <a:pt x="96" y="690"/>
                    <a:pt x="96" y="690"/>
                  </a:cubicBezTo>
                  <a:cubicBezTo>
                    <a:pt x="107" y="690"/>
                    <a:pt x="118" y="685"/>
                    <a:pt x="126" y="677"/>
                  </a:cubicBezTo>
                  <a:close/>
                  <a:moveTo>
                    <a:pt x="40" y="187"/>
                  </a:moveTo>
                  <a:cubicBezTo>
                    <a:pt x="96" y="187"/>
                    <a:pt x="96" y="187"/>
                    <a:pt x="96" y="187"/>
                  </a:cubicBezTo>
                  <a:cubicBezTo>
                    <a:pt x="163" y="259"/>
                    <a:pt x="163" y="259"/>
                    <a:pt x="163" y="259"/>
                  </a:cubicBezTo>
                  <a:cubicBezTo>
                    <a:pt x="179" y="261"/>
                    <a:pt x="325" y="276"/>
                    <a:pt x="325" y="276"/>
                  </a:cubicBezTo>
                  <a:cubicBezTo>
                    <a:pt x="342" y="279"/>
                    <a:pt x="354" y="298"/>
                    <a:pt x="362" y="326"/>
                  </a:cubicBezTo>
                  <a:cubicBezTo>
                    <a:pt x="859" y="326"/>
                    <a:pt x="859" y="326"/>
                    <a:pt x="859" y="326"/>
                  </a:cubicBezTo>
                  <a:cubicBezTo>
                    <a:pt x="859" y="433"/>
                    <a:pt x="859" y="433"/>
                    <a:pt x="859" y="433"/>
                  </a:cubicBezTo>
                  <a:cubicBezTo>
                    <a:pt x="372" y="433"/>
                    <a:pt x="372" y="433"/>
                    <a:pt x="372" y="433"/>
                  </a:cubicBezTo>
                  <a:cubicBezTo>
                    <a:pt x="370" y="504"/>
                    <a:pt x="353" y="555"/>
                    <a:pt x="325" y="560"/>
                  </a:cubicBezTo>
                  <a:cubicBezTo>
                    <a:pt x="325" y="560"/>
                    <a:pt x="179" y="576"/>
                    <a:pt x="163" y="577"/>
                  </a:cubicBezTo>
                  <a:cubicBezTo>
                    <a:pt x="96" y="650"/>
                    <a:pt x="96" y="650"/>
                    <a:pt x="96" y="650"/>
                  </a:cubicBezTo>
                  <a:cubicBezTo>
                    <a:pt x="40" y="650"/>
                    <a:pt x="40" y="650"/>
                    <a:pt x="40" y="650"/>
                  </a:cubicBezTo>
                  <a:lnTo>
                    <a:pt x="40" y="187"/>
                  </a:lnTo>
                  <a:close/>
                  <a:moveTo>
                    <a:pt x="578" y="45"/>
                  </a:moveTo>
                  <a:cubicBezTo>
                    <a:pt x="682" y="51"/>
                    <a:pt x="764" y="109"/>
                    <a:pt x="800" y="200"/>
                  </a:cubicBezTo>
                  <a:cubicBezTo>
                    <a:pt x="811" y="229"/>
                    <a:pt x="818" y="257"/>
                    <a:pt x="821" y="286"/>
                  </a:cubicBezTo>
                  <a:cubicBezTo>
                    <a:pt x="390" y="286"/>
                    <a:pt x="390" y="286"/>
                    <a:pt x="390" y="286"/>
                  </a:cubicBezTo>
                  <a:cubicBezTo>
                    <a:pt x="374" y="251"/>
                    <a:pt x="350" y="240"/>
                    <a:pt x="332" y="237"/>
                  </a:cubicBezTo>
                  <a:cubicBezTo>
                    <a:pt x="331" y="236"/>
                    <a:pt x="330" y="236"/>
                    <a:pt x="251" y="228"/>
                  </a:cubicBezTo>
                  <a:cubicBezTo>
                    <a:pt x="277" y="171"/>
                    <a:pt x="321" y="121"/>
                    <a:pt x="378" y="89"/>
                  </a:cubicBezTo>
                  <a:cubicBezTo>
                    <a:pt x="430" y="59"/>
                    <a:pt x="513" y="40"/>
                    <a:pt x="578" y="45"/>
                  </a:cubicBezTo>
                  <a:close/>
                </a:path>
              </a:pathLst>
            </a:custGeom>
            <a:solidFill>
              <a:schemeClr val="bg1"/>
            </a:solidFill>
            <a:ln>
              <a:noFill/>
            </a:ln>
          </p:spPr>
          <p:txBody>
            <a:bodyPr vert="horz" wrap="square" lIns="68508" tIns="34255" rIns="68508" bIns="34255" numCol="1" anchor="t" anchorCtr="0" compatLnSpc="1">
              <a:prstTxWarp prst="textNoShape">
                <a:avLst/>
              </a:prstTxWarp>
            </a:bodyPr>
            <a:lstStyle/>
            <a:p>
              <a:pPr algn="ctr" fontAlgn="ct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0" name="矩形 119"/>
            <p:cNvSpPr/>
            <p:nvPr/>
          </p:nvSpPr>
          <p:spPr bwMode="gray">
            <a:xfrm>
              <a:off x="9746310" y="4587770"/>
              <a:ext cx="1139951" cy="400266"/>
            </a:xfrm>
            <a:prstGeom prst="rect">
              <a:avLst/>
            </a:prstGeom>
            <a:ln>
              <a:noFill/>
            </a:ln>
          </p:spPr>
          <p:txBody>
            <a:bodyPr wrap="square">
              <a:spAutoFit/>
            </a:bodyPr>
            <a:lstStyle/>
            <a:p>
              <a:pPr algn="ctr" fontAlgn="ctr"/>
              <a:r>
                <a:rPr lang="en-US" sz="1000" dirty="0">
                  <a:latin typeface="Huawei Sans" panose="020C0503030203020204" pitchFamily="34" charset="0"/>
                </a:rPr>
                <a:t>Interactive VR/AR</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Tree>
    <p:extLst>
      <p:ext uri="{BB962C8B-B14F-4D97-AF65-F5344CB8AC3E}">
        <p14:creationId xmlns:p14="http://schemas.microsoft.com/office/powerpoint/2010/main" val="41371148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p:cNvSpPr>
            <a:spLocks noGrp="1"/>
          </p:cNvSpPr>
          <p:nvPr>
            <p:ph type="body" sz="quarter" idx="10"/>
            <p:custDataLst>
              <p:tags r:id="rId1"/>
            </p:custDataLst>
          </p:nvPr>
        </p:nvSpPr>
        <p:spPr bwMode="gray"/>
        <p:txBody>
          <a:bodyPr/>
          <a:lstStyle/>
          <a:p>
            <a:pPr algn="l" fontAlgn="ct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In 1946, the first electronic computer was invented, opening the door to the information age for mankind and also laying the foundation for the development of information and communications technology (ICT).</a:t>
            </a:r>
          </a:p>
          <a:p>
            <a:pPr algn="l" fontAlgn="ct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The ever-changing ICT landscape keeps transforming our lifestyles. In the past few years, new ICT represented by the Internet of Things (</a:t>
            </a:r>
            <a:r>
              <a:rPr lang="en-US" altLang="zh-CN" sz="1600" dirty="0" err="1">
                <a:latin typeface="Huawei Sans" panose="020C0503030203020204" pitchFamily="34" charset="0"/>
                <a:ea typeface="方正兰亭黑简体" panose="02000000000000000000" pitchFamily="2" charset="-122"/>
                <a:sym typeface="Huawei Sans" panose="020C0503030203020204" pitchFamily="34" charset="0"/>
              </a:rPr>
              <a:t>IoT</a:t>
            </a: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 big data, cloud computing, and artificial intelligence (AI) has gradually become an important engine driving social and economic transformation and increasingly penetrated into all industries.</a:t>
            </a:r>
          </a:p>
          <a:p>
            <a:pPr algn="l" fontAlgn="ct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Data communications networks ("</a:t>
            </a:r>
            <a:r>
              <a:rPr lang="en-US" altLang="zh-CN" sz="16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 networks") are the infrastructure for data interactions and also the cornerstone for building a digital world. The explosive growth of data traffic and storage, driven by new ICT, poses greater challenges to </a:t>
            </a:r>
            <a:r>
              <a:rPr lang="en-US" altLang="zh-CN" sz="16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 networks than ever before. To address these challenges, major vendors in the industry constantly optimize their network solutions to meet digital transformation requirements.</a:t>
            </a:r>
          </a:p>
          <a:p>
            <a:pPr algn="l" fontAlgn="ct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Enterprise networks can be classified into campus networks, WLANs, data center networks, and WANs, depending on application purposes. This course describes the </a:t>
            </a:r>
            <a:r>
              <a:rPr lang="en-US" altLang="zh-CN" sz="16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altLang="zh-CN" sz="1600" dirty="0">
                <a:latin typeface="Huawei Sans" panose="020C0503030203020204" pitchFamily="34" charset="0"/>
                <a:ea typeface="方正兰亭黑简体" panose="02000000000000000000" pitchFamily="2" charset="-122"/>
                <a:sym typeface="Huawei Sans" panose="020C0503030203020204" pitchFamily="34" charset="0"/>
              </a:rPr>
              <a:t> network classifications, architectures, typical application scenarios, trends, and challenges in each domain and Huawei solutions in such domains.</a:t>
            </a:r>
          </a:p>
        </p:txBody>
      </p:sp>
    </p:spTree>
    <p:extLst>
      <p:ext uri="{BB962C8B-B14F-4D97-AF65-F5344CB8AC3E}">
        <p14:creationId xmlns:p14="http://schemas.microsoft.com/office/powerpoint/2010/main" val="17684685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lstStyle/>
          <a:p>
            <a:pPr fontAlgn="ctr"/>
            <a:r>
              <a:rPr lang="en-US" sz="3500" dirty="0">
                <a:latin typeface="Huawei Sans" panose="020C0503030203020204" pitchFamily="34" charset="0"/>
              </a:rPr>
              <a:t>Wi-Fi 6 Enables Higher Performance</a:t>
            </a:r>
            <a:endParaRPr lang="en-US" altLang="zh-CN" sz="3500" dirty="0">
              <a:latin typeface="Huawei Sans" panose="020C0503030203020204" pitchFamily="34" charset="0"/>
              <a:sym typeface="Huawei Sans" panose="020C0503030203020204" pitchFamily="34" charset="0"/>
            </a:endParaRPr>
          </a:p>
        </p:txBody>
      </p:sp>
      <p:grpSp>
        <p:nvGrpSpPr>
          <p:cNvPr id="365" name="组合 364"/>
          <p:cNvGrpSpPr/>
          <p:nvPr/>
        </p:nvGrpSpPr>
        <p:grpSpPr bwMode="gray">
          <a:xfrm>
            <a:off x="757546" y="1447945"/>
            <a:ext cx="3338950" cy="4316470"/>
            <a:chOff x="169192" y="1387736"/>
            <a:chExt cx="3338950" cy="4316470"/>
          </a:xfrm>
        </p:grpSpPr>
        <p:sp>
          <p:nvSpPr>
            <p:cNvPr id="3" name="文本框 2"/>
            <p:cNvSpPr txBox="1"/>
            <p:nvPr/>
          </p:nvSpPr>
          <p:spPr bwMode="gray">
            <a:xfrm>
              <a:off x="169192" y="1387736"/>
              <a:ext cx="3338950" cy="506990"/>
            </a:xfrm>
            <a:prstGeom prst="rect">
              <a:avLst/>
            </a:prstGeom>
            <a:solidFill>
              <a:srgbClr val="00B0F0"/>
            </a:solidFill>
            <a:ln>
              <a:noFill/>
            </a:ln>
          </p:spPr>
          <p:txBody>
            <a:bodyPr wrap="square" rtlCol="0" anchor="ctr" anchorCtr="0">
              <a:noAutofit/>
            </a:bodyPr>
            <a:lstStyle>
              <a:defPPr>
                <a:defRPr lang="en-US"/>
              </a:defPPr>
              <a:lvl1pPr algn="ctr" fontAlgn="ctr">
                <a:defRPr sz="1400" b="1">
                  <a:solidFill>
                    <a:prstClr val="white"/>
                  </a:solidFill>
                  <a:latin typeface="Huawei Sans" panose="020C0503030203020204" pitchFamily="34" charset="0"/>
                </a:defRPr>
              </a:lvl1pPr>
              <a:lvl2pPr>
                <a:defRPr>
                  <a:latin typeface="Arial"/>
                </a:defRPr>
              </a:lvl2pPr>
              <a:lvl3pPr>
                <a:defRPr>
                  <a:latin typeface="Arial"/>
                </a:defRPr>
              </a:lvl3pPr>
              <a:lvl4pPr>
                <a:defRPr>
                  <a:latin typeface="Arial"/>
                </a:defRPr>
              </a:lvl4pPr>
              <a:lvl5pPr>
                <a:defRPr>
                  <a:latin typeface="Arial"/>
                </a:defRPr>
              </a:lvl5pPr>
              <a:lvl6pPr>
                <a:defRPr>
                  <a:latin typeface="Arial"/>
                </a:defRPr>
              </a:lvl6pPr>
              <a:lvl7pPr>
                <a:defRPr>
                  <a:latin typeface="Arial"/>
                </a:defRPr>
              </a:lvl7pPr>
              <a:lvl8pPr>
                <a:defRPr>
                  <a:latin typeface="Arial"/>
                </a:defRPr>
              </a:lvl8pPr>
              <a:lvl9pPr>
                <a:defRPr>
                  <a:latin typeface="Arial"/>
                </a:defRPr>
              </a:lvl9pPr>
            </a:lstStyle>
            <a:p>
              <a:r>
                <a:rPr lang="en-US" dirty="0"/>
                <a:t>High Bandwidth</a:t>
              </a:r>
            </a:p>
          </p:txBody>
        </p:sp>
        <p:sp>
          <p:nvSpPr>
            <p:cNvPr id="6" name="文本框 5"/>
            <p:cNvSpPr txBox="1"/>
            <p:nvPr/>
          </p:nvSpPr>
          <p:spPr bwMode="gray">
            <a:xfrm>
              <a:off x="518156" y="5119431"/>
              <a:ext cx="2493475" cy="584775"/>
            </a:xfrm>
            <a:prstGeom prst="rect">
              <a:avLst/>
            </a:prstGeom>
            <a:solidFill>
              <a:srgbClr val="00B0F0"/>
            </a:solidFill>
            <a:ln>
              <a:noFill/>
            </a:ln>
          </p:spPr>
          <p:txBody>
            <a:bodyPr wrap="square" rtlCol="0" anchor="ctr" anchorCtr="0">
              <a:noAutofit/>
            </a:bodyPr>
            <a:lstStyle>
              <a:defPPr>
                <a:defRPr lang="en-US"/>
              </a:defPPr>
              <a:lvl1pPr algn="ctr" fontAlgn="ctr">
                <a:defRPr sz="1400" b="1">
                  <a:solidFill>
                    <a:prstClr val="white"/>
                  </a:solidFill>
                  <a:latin typeface="Huawei Sans" panose="020C0503030203020204" pitchFamily="34" charset="0"/>
                </a:defRPr>
              </a:lvl1pPr>
              <a:lvl2pPr>
                <a:defRPr>
                  <a:latin typeface="Arial"/>
                </a:defRPr>
              </a:lvl2pPr>
              <a:lvl3pPr>
                <a:defRPr>
                  <a:latin typeface="Arial"/>
                </a:defRPr>
              </a:lvl3pPr>
              <a:lvl4pPr>
                <a:defRPr>
                  <a:latin typeface="Arial"/>
                </a:defRPr>
              </a:lvl4pPr>
              <a:lvl5pPr>
                <a:defRPr>
                  <a:latin typeface="Arial"/>
                </a:defRPr>
              </a:lvl5pPr>
              <a:lvl6pPr>
                <a:defRPr>
                  <a:latin typeface="Arial"/>
                </a:defRPr>
              </a:lvl6pPr>
              <a:lvl7pPr>
                <a:defRPr>
                  <a:latin typeface="Arial"/>
                </a:defRPr>
              </a:lvl7pPr>
              <a:lvl8pPr>
                <a:defRPr>
                  <a:latin typeface="Arial"/>
                </a:defRPr>
              </a:lvl8pPr>
              <a:lvl9pPr>
                <a:defRPr>
                  <a:latin typeface="Arial"/>
                </a:defRPr>
              </a:lvl9pPr>
            </a:lstStyle>
            <a:p>
              <a:r>
                <a:rPr lang="en-US" dirty="0"/>
                <a:t>Speed: up to 9.6 </a:t>
              </a:r>
              <a:r>
                <a:rPr lang="en-US" dirty="0" err="1"/>
                <a:t>Gbps</a:t>
              </a:r>
              <a:endParaRPr lang="en-US" altLang="zh-CN" dirty="0">
                <a:sym typeface="Huawei Sans" panose="020C0503030203020204" pitchFamily="34" charset="0"/>
              </a:endParaRPr>
            </a:p>
            <a:p>
              <a:r>
                <a:rPr lang="en-US" dirty="0"/>
                <a:t>4x higher bandwidth</a:t>
              </a:r>
            </a:p>
          </p:txBody>
        </p:sp>
        <p:grpSp>
          <p:nvGrpSpPr>
            <p:cNvPr id="9" name="组合 8"/>
            <p:cNvGrpSpPr/>
            <p:nvPr/>
          </p:nvGrpSpPr>
          <p:grpSpPr bwMode="gray">
            <a:xfrm>
              <a:off x="1113927" y="2503912"/>
              <a:ext cx="1353751" cy="1269113"/>
              <a:chOff x="1113064" y="2621326"/>
              <a:chExt cx="1354633" cy="1269940"/>
            </a:xfrm>
          </p:grpSpPr>
          <p:sp>
            <p:nvSpPr>
              <p:cNvPr id="10" name="椭圆 9"/>
              <p:cNvSpPr>
                <a:spLocks noChangeAspect="1"/>
              </p:cNvSpPr>
              <p:nvPr/>
            </p:nvSpPr>
            <p:spPr bwMode="gray">
              <a:xfrm>
                <a:off x="1113064"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 name="椭圆 10"/>
              <p:cNvSpPr>
                <a:spLocks noChangeAspect="1"/>
              </p:cNvSpPr>
              <p:nvPr/>
            </p:nvSpPr>
            <p:spPr bwMode="gray">
              <a:xfrm>
                <a:off x="1200969"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 name="椭圆 11"/>
              <p:cNvSpPr>
                <a:spLocks noChangeAspect="1"/>
              </p:cNvSpPr>
              <p:nvPr/>
            </p:nvSpPr>
            <p:spPr bwMode="gray">
              <a:xfrm>
                <a:off x="1288875"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 name="椭圆 12"/>
              <p:cNvSpPr>
                <a:spLocks noChangeAspect="1"/>
              </p:cNvSpPr>
              <p:nvPr/>
            </p:nvSpPr>
            <p:spPr bwMode="gray">
              <a:xfrm>
                <a:off x="1376780"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 name="椭圆 13"/>
              <p:cNvSpPr>
                <a:spLocks noChangeAspect="1"/>
              </p:cNvSpPr>
              <p:nvPr/>
            </p:nvSpPr>
            <p:spPr bwMode="gray">
              <a:xfrm>
                <a:off x="1464686"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 name="椭圆 14"/>
              <p:cNvSpPr>
                <a:spLocks noChangeAspect="1"/>
              </p:cNvSpPr>
              <p:nvPr/>
            </p:nvSpPr>
            <p:spPr bwMode="gray">
              <a:xfrm>
                <a:off x="1552591"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 name="椭圆 15"/>
              <p:cNvSpPr>
                <a:spLocks noChangeAspect="1"/>
              </p:cNvSpPr>
              <p:nvPr/>
            </p:nvSpPr>
            <p:spPr bwMode="gray">
              <a:xfrm>
                <a:off x="1640496"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 name="椭圆 16"/>
              <p:cNvSpPr>
                <a:spLocks noChangeAspect="1"/>
              </p:cNvSpPr>
              <p:nvPr/>
            </p:nvSpPr>
            <p:spPr bwMode="gray">
              <a:xfrm>
                <a:off x="1728402"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 name="椭圆 17"/>
              <p:cNvSpPr>
                <a:spLocks noChangeAspect="1"/>
              </p:cNvSpPr>
              <p:nvPr/>
            </p:nvSpPr>
            <p:spPr bwMode="gray">
              <a:xfrm>
                <a:off x="1816307"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 name="椭圆 18"/>
              <p:cNvSpPr>
                <a:spLocks noChangeAspect="1"/>
              </p:cNvSpPr>
              <p:nvPr/>
            </p:nvSpPr>
            <p:spPr bwMode="gray">
              <a:xfrm>
                <a:off x="1904212"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 name="椭圆 19"/>
              <p:cNvSpPr>
                <a:spLocks noChangeAspect="1"/>
              </p:cNvSpPr>
              <p:nvPr/>
            </p:nvSpPr>
            <p:spPr bwMode="gray">
              <a:xfrm>
                <a:off x="1992118"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 name="椭圆 20"/>
              <p:cNvSpPr>
                <a:spLocks noChangeAspect="1"/>
              </p:cNvSpPr>
              <p:nvPr/>
            </p:nvSpPr>
            <p:spPr bwMode="gray">
              <a:xfrm>
                <a:off x="2080023"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 name="椭圆 21"/>
              <p:cNvSpPr>
                <a:spLocks noChangeAspect="1"/>
              </p:cNvSpPr>
              <p:nvPr/>
            </p:nvSpPr>
            <p:spPr bwMode="gray">
              <a:xfrm>
                <a:off x="2167929"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 name="椭圆 22"/>
              <p:cNvSpPr>
                <a:spLocks noChangeAspect="1"/>
              </p:cNvSpPr>
              <p:nvPr/>
            </p:nvSpPr>
            <p:spPr bwMode="gray">
              <a:xfrm>
                <a:off x="2255834"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 name="椭圆 23"/>
              <p:cNvSpPr>
                <a:spLocks noChangeAspect="1"/>
              </p:cNvSpPr>
              <p:nvPr/>
            </p:nvSpPr>
            <p:spPr bwMode="gray">
              <a:xfrm>
                <a:off x="2343739"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 name="椭圆 24"/>
              <p:cNvSpPr>
                <a:spLocks noChangeAspect="1"/>
              </p:cNvSpPr>
              <p:nvPr/>
            </p:nvSpPr>
            <p:spPr bwMode="gray">
              <a:xfrm>
                <a:off x="2431644" y="336746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 name="椭圆 25"/>
              <p:cNvSpPr>
                <a:spLocks noChangeAspect="1"/>
              </p:cNvSpPr>
              <p:nvPr/>
            </p:nvSpPr>
            <p:spPr bwMode="gray">
              <a:xfrm>
                <a:off x="1113064"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7" name="椭圆 26"/>
              <p:cNvSpPr>
                <a:spLocks noChangeAspect="1"/>
              </p:cNvSpPr>
              <p:nvPr/>
            </p:nvSpPr>
            <p:spPr bwMode="gray">
              <a:xfrm>
                <a:off x="1200969"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8" name="椭圆 27"/>
              <p:cNvSpPr>
                <a:spLocks noChangeAspect="1"/>
              </p:cNvSpPr>
              <p:nvPr/>
            </p:nvSpPr>
            <p:spPr bwMode="gray">
              <a:xfrm>
                <a:off x="1288875"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9" name="椭圆 28"/>
              <p:cNvSpPr>
                <a:spLocks noChangeAspect="1"/>
              </p:cNvSpPr>
              <p:nvPr/>
            </p:nvSpPr>
            <p:spPr bwMode="gray">
              <a:xfrm>
                <a:off x="1376780"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0" name="椭圆 29"/>
              <p:cNvSpPr>
                <a:spLocks noChangeAspect="1"/>
              </p:cNvSpPr>
              <p:nvPr/>
            </p:nvSpPr>
            <p:spPr bwMode="gray">
              <a:xfrm>
                <a:off x="1464686"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1" name="椭圆 30"/>
              <p:cNvSpPr>
                <a:spLocks noChangeAspect="1"/>
              </p:cNvSpPr>
              <p:nvPr/>
            </p:nvSpPr>
            <p:spPr bwMode="gray">
              <a:xfrm>
                <a:off x="1552591"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2" name="椭圆 31"/>
              <p:cNvSpPr>
                <a:spLocks noChangeAspect="1"/>
              </p:cNvSpPr>
              <p:nvPr/>
            </p:nvSpPr>
            <p:spPr bwMode="gray">
              <a:xfrm>
                <a:off x="1640496"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3" name="椭圆 32"/>
              <p:cNvSpPr>
                <a:spLocks noChangeAspect="1"/>
              </p:cNvSpPr>
              <p:nvPr/>
            </p:nvSpPr>
            <p:spPr bwMode="gray">
              <a:xfrm>
                <a:off x="1728402"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4" name="椭圆 33"/>
              <p:cNvSpPr>
                <a:spLocks noChangeAspect="1"/>
              </p:cNvSpPr>
              <p:nvPr/>
            </p:nvSpPr>
            <p:spPr bwMode="gray">
              <a:xfrm>
                <a:off x="1816307"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5" name="椭圆 34"/>
              <p:cNvSpPr>
                <a:spLocks noChangeAspect="1"/>
              </p:cNvSpPr>
              <p:nvPr/>
            </p:nvSpPr>
            <p:spPr bwMode="gray">
              <a:xfrm>
                <a:off x="1904212"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6" name="椭圆 35"/>
              <p:cNvSpPr>
                <a:spLocks noChangeAspect="1"/>
              </p:cNvSpPr>
              <p:nvPr/>
            </p:nvSpPr>
            <p:spPr bwMode="gray">
              <a:xfrm>
                <a:off x="1992118"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7" name="椭圆 36"/>
              <p:cNvSpPr>
                <a:spLocks noChangeAspect="1"/>
              </p:cNvSpPr>
              <p:nvPr/>
            </p:nvSpPr>
            <p:spPr bwMode="gray">
              <a:xfrm>
                <a:off x="2080023"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8" name="椭圆 37"/>
              <p:cNvSpPr>
                <a:spLocks noChangeAspect="1"/>
              </p:cNvSpPr>
              <p:nvPr/>
            </p:nvSpPr>
            <p:spPr bwMode="gray">
              <a:xfrm>
                <a:off x="2167929"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39" name="椭圆 38"/>
              <p:cNvSpPr>
                <a:spLocks noChangeAspect="1"/>
              </p:cNvSpPr>
              <p:nvPr/>
            </p:nvSpPr>
            <p:spPr bwMode="gray">
              <a:xfrm>
                <a:off x="2255834"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0" name="椭圆 39"/>
              <p:cNvSpPr>
                <a:spLocks noChangeAspect="1"/>
              </p:cNvSpPr>
              <p:nvPr/>
            </p:nvSpPr>
            <p:spPr bwMode="gray">
              <a:xfrm>
                <a:off x="2343739"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1" name="椭圆 40"/>
              <p:cNvSpPr>
                <a:spLocks noChangeAspect="1"/>
              </p:cNvSpPr>
              <p:nvPr/>
            </p:nvSpPr>
            <p:spPr bwMode="gray">
              <a:xfrm>
                <a:off x="2431644" y="344869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2" name="椭圆 41"/>
              <p:cNvSpPr>
                <a:spLocks noChangeAspect="1"/>
              </p:cNvSpPr>
              <p:nvPr/>
            </p:nvSpPr>
            <p:spPr bwMode="gray">
              <a:xfrm>
                <a:off x="1113064"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3" name="椭圆 42"/>
              <p:cNvSpPr>
                <a:spLocks noChangeAspect="1"/>
              </p:cNvSpPr>
              <p:nvPr/>
            </p:nvSpPr>
            <p:spPr bwMode="gray">
              <a:xfrm>
                <a:off x="1200969"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4" name="椭圆 43"/>
              <p:cNvSpPr>
                <a:spLocks noChangeAspect="1"/>
              </p:cNvSpPr>
              <p:nvPr/>
            </p:nvSpPr>
            <p:spPr bwMode="gray">
              <a:xfrm>
                <a:off x="1288875"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5" name="椭圆 44"/>
              <p:cNvSpPr>
                <a:spLocks noChangeAspect="1"/>
              </p:cNvSpPr>
              <p:nvPr/>
            </p:nvSpPr>
            <p:spPr bwMode="gray">
              <a:xfrm>
                <a:off x="1376780"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6" name="椭圆 45"/>
              <p:cNvSpPr>
                <a:spLocks noChangeAspect="1"/>
              </p:cNvSpPr>
              <p:nvPr/>
            </p:nvSpPr>
            <p:spPr bwMode="gray">
              <a:xfrm>
                <a:off x="1464686"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7" name="椭圆 46"/>
              <p:cNvSpPr>
                <a:spLocks noChangeAspect="1"/>
              </p:cNvSpPr>
              <p:nvPr/>
            </p:nvSpPr>
            <p:spPr bwMode="gray">
              <a:xfrm>
                <a:off x="1552591"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8" name="椭圆 47"/>
              <p:cNvSpPr>
                <a:spLocks noChangeAspect="1"/>
              </p:cNvSpPr>
              <p:nvPr/>
            </p:nvSpPr>
            <p:spPr bwMode="gray">
              <a:xfrm>
                <a:off x="1640496"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9" name="椭圆 48"/>
              <p:cNvSpPr>
                <a:spLocks noChangeAspect="1"/>
              </p:cNvSpPr>
              <p:nvPr/>
            </p:nvSpPr>
            <p:spPr bwMode="gray">
              <a:xfrm>
                <a:off x="1728402"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0" name="椭圆 49"/>
              <p:cNvSpPr>
                <a:spLocks noChangeAspect="1"/>
              </p:cNvSpPr>
              <p:nvPr/>
            </p:nvSpPr>
            <p:spPr bwMode="gray">
              <a:xfrm>
                <a:off x="1816307"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1" name="椭圆 50"/>
              <p:cNvSpPr>
                <a:spLocks noChangeAspect="1"/>
              </p:cNvSpPr>
              <p:nvPr/>
            </p:nvSpPr>
            <p:spPr bwMode="gray">
              <a:xfrm>
                <a:off x="1904212"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2" name="椭圆 51"/>
              <p:cNvSpPr>
                <a:spLocks noChangeAspect="1"/>
              </p:cNvSpPr>
              <p:nvPr/>
            </p:nvSpPr>
            <p:spPr bwMode="gray">
              <a:xfrm>
                <a:off x="1992118"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3" name="椭圆 52"/>
              <p:cNvSpPr>
                <a:spLocks noChangeAspect="1"/>
              </p:cNvSpPr>
              <p:nvPr/>
            </p:nvSpPr>
            <p:spPr bwMode="gray">
              <a:xfrm>
                <a:off x="2080023"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4" name="椭圆 53"/>
              <p:cNvSpPr>
                <a:spLocks noChangeAspect="1"/>
              </p:cNvSpPr>
              <p:nvPr/>
            </p:nvSpPr>
            <p:spPr bwMode="gray">
              <a:xfrm>
                <a:off x="2167929"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5" name="椭圆 54"/>
              <p:cNvSpPr>
                <a:spLocks noChangeAspect="1"/>
              </p:cNvSpPr>
              <p:nvPr/>
            </p:nvSpPr>
            <p:spPr bwMode="gray">
              <a:xfrm>
                <a:off x="2255834"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6" name="椭圆 55"/>
              <p:cNvSpPr>
                <a:spLocks noChangeAspect="1"/>
              </p:cNvSpPr>
              <p:nvPr/>
            </p:nvSpPr>
            <p:spPr bwMode="gray">
              <a:xfrm>
                <a:off x="2343739"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7" name="椭圆 56"/>
              <p:cNvSpPr>
                <a:spLocks noChangeAspect="1"/>
              </p:cNvSpPr>
              <p:nvPr/>
            </p:nvSpPr>
            <p:spPr bwMode="gray">
              <a:xfrm>
                <a:off x="2431644" y="3529927"/>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8" name="椭圆 57"/>
              <p:cNvSpPr>
                <a:spLocks noChangeAspect="1"/>
              </p:cNvSpPr>
              <p:nvPr/>
            </p:nvSpPr>
            <p:spPr bwMode="gray">
              <a:xfrm>
                <a:off x="1113064"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59" name="椭圆 58"/>
              <p:cNvSpPr>
                <a:spLocks noChangeAspect="1"/>
              </p:cNvSpPr>
              <p:nvPr/>
            </p:nvSpPr>
            <p:spPr bwMode="gray">
              <a:xfrm>
                <a:off x="1200969"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0" name="椭圆 59"/>
              <p:cNvSpPr>
                <a:spLocks noChangeAspect="1"/>
              </p:cNvSpPr>
              <p:nvPr/>
            </p:nvSpPr>
            <p:spPr bwMode="gray">
              <a:xfrm>
                <a:off x="1288875"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1" name="椭圆 60"/>
              <p:cNvSpPr>
                <a:spLocks noChangeAspect="1"/>
              </p:cNvSpPr>
              <p:nvPr/>
            </p:nvSpPr>
            <p:spPr bwMode="gray">
              <a:xfrm>
                <a:off x="1376780"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2" name="椭圆 61"/>
              <p:cNvSpPr>
                <a:spLocks noChangeAspect="1"/>
              </p:cNvSpPr>
              <p:nvPr/>
            </p:nvSpPr>
            <p:spPr bwMode="gray">
              <a:xfrm>
                <a:off x="1464686"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3" name="椭圆 62"/>
              <p:cNvSpPr>
                <a:spLocks noChangeAspect="1"/>
              </p:cNvSpPr>
              <p:nvPr/>
            </p:nvSpPr>
            <p:spPr bwMode="gray">
              <a:xfrm>
                <a:off x="1552591"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4" name="椭圆 63"/>
              <p:cNvSpPr>
                <a:spLocks noChangeAspect="1"/>
              </p:cNvSpPr>
              <p:nvPr/>
            </p:nvSpPr>
            <p:spPr bwMode="gray">
              <a:xfrm>
                <a:off x="1640496"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5" name="椭圆 64"/>
              <p:cNvSpPr>
                <a:spLocks noChangeAspect="1"/>
              </p:cNvSpPr>
              <p:nvPr/>
            </p:nvSpPr>
            <p:spPr bwMode="gray">
              <a:xfrm>
                <a:off x="1728402"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6" name="椭圆 65"/>
              <p:cNvSpPr>
                <a:spLocks noChangeAspect="1"/>
              </p:cNvSpPr>
              <p:nvPr/>
            </p:nvSpPr>
            <p:spPr bwMode="gray">
              <a:xfrm>
                <a:off x="1816307"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7" name="椭圆 66"/>
              <p:cNvSpPr>
                <a:spLocks noChangeAspect="1"/>
              </p:cNvSpPr>
              <p:nvPr/>
            </p:nvSpPr>
            <p:spPr bwMode="gray">
              <a:xfrm>
                <a:off x="1904212"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8" name="椭圆 67"/>
              <p:cNvSpPr>
                <a:spLocks noChangeAspect="1"/>
              </p:cNvSpPr>
              <p:nvPr/>
            </p:nvSpPr>
            <p:spPr bwMode="gray">
              <a:xfrm>
                <a:off x="1992118"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9" name="椭圆 68"/>
              <p:cNvSpPr>
                <a:spLocks noChangeAspect="1"/>
              </p:cNvSpPr>
              <p:nvPr/>
            </p:nvSpPr>
            <p:spPr bwMode="gray">
              <a:xfrm>
                <a:off x="2080023"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0" name="椭圆 69"/>
              <p:cNvSpPr>
                <a:spLocks noChangeAspect="1"/>
              </p:cNvSpPr>
              <p:nvPr/>
            </p:nvSpPr>
            <p:spPr bwMode="gray">
              <a:xfrm>
                <a:off x="2167929"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1" name="椭圆 70"/>
              <p:cNvSpPr>
                <a:spLocks noChangeAspect="1"/>
              </p:cNvSpPr>
              <p:nvPr/>
            </p:nvSpPr>
            <p:spPr bwMode="gray">
              <a:xfrm>
                <a:off x="2255834"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2" name="椭圆 71"/>
              <p:cNvSpPr>
                <a:spLocks noChangeAspect="1"/>
              </p:cNvSpPr>
              <p:nvPr/>
            </p:nvSpPr>
            <p:spPr bwMode="gray">
              <a:xfrm>
                <a:off x="2343739"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3" name="椭圆 72"/>
              <p:cNvSpPr>
                <a:spLocks noChangeAspect="1"/>
              </p:cNvSpPr>
              <p:nvPr/>
            </p:nvSpPr>
            <p:spPr bwMode="gray">
              <a:xfrm>
                <a:off x="2431644" y="3611155"/>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4" name="椭圆 73"/>
              <p:cNvSpPr>
                <a:spLocks noChangeAspect="1"/>
              </p:cNvSpPr>
              <p:nvPr/>
            </p:nvSpPr>
            <p:spPr bwMode="gray">
              <a:xfrm>
                <a:off x="1113064"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5" name="椭圆 74"/>
              <p:cNvSpPr>
                <a:spLocks noChangeAspect="1"/>
              </p:cNvSpPr>
              <p:nvPr/>
            </p:nvSpPr>
            <p:spPr bwMode="gray">
              <a:xfrm>
                <a:off x="1200969"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6" name="椭圆 75"/>
              <p:cNvSpPr>
                <a:spLocks noChangeAspect="1"/>
              </p:cNvSpPr>
              <p:nvPr/>
            </p:nvSpPr>
            <p:spPr bwMode="gray">
              <a:xfrm>
                <a:off x="1288875"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7" name="椭圆 76"/>
              <p:cNvSpPr>
                <a:spLocks noChangeAspect="1"/>
              </p:cNvSpPr>
              <p:nvPr/>
            </p:nvSpPr>
            <p:spPr bwMode="gray">
              <a:xfrm>
                <a:off x="1376780"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8" name="椭圆 77"/>
              <p:cNvSpPr>
                <a:spLocks noChangeAspect="1"/>
              </p:cNvSpPr>
              <p:nvPr/>
            </p:nvSpPr>
            <p:spPr bwMode="gray">
              <a:xfrm>
                <a:off x="1464686"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79" name="椭圆 78"/>
              <p:cNvSpPr>
                <a:spLocks noChangeAspect="1"/>
              </p:cNvSpPr>
              <p:nvPr/>
            </p:nvSpPr>
            <p:spPr bwMode="gray">
              <a:xfrm>
                <a:off x="1552591"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0" name="椭圆 79"/>
              <p:cNvSpPr>
                <a:spLocks noChangeAspect="1"/>
              </p:cNvSpPr>
              <p:nvPr/>
            </p:nvSpPr>
            <p:spPr bwMode="gray">
              <a:xfrm>
                <a:off x="1640496"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1" name="椭圆 80"/>
              <p:cNvSpPr>
                <a:spLocks noChangeAspect="1"/>
              </p:cNvSpPr>
              <p:nvPr/>
            </p:nvSpPr>
            <p:spPr bwMode="gray">
              <a:xfrm>
                <a:off x="1728402"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2" name="椭圆 81"/>
              <p:cNvSpPr>
                <a:spLocks noChangeAspect="1"/>
              </p:cNvSpPr>
              <p:nvPr/>
            </p:nvSpPr>
            <p:spPr bwMode="gray">
              <a:xfrm>
                <a:off x="1816307"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3" name="椭圆 82"/>
              <p:cNvSpPr>
                <a:spLocks noChangeAspect="1"/>
              </p:cNvSpPr>
              <p:nvPr/>
            </p:nvSpPr>
            <p:spPr bwMode="gray">
              <a:xfrm>
                <a:off x="1904212"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4" name="椭圆 83"/>
              <p:cNvSpPr>
                <a:spLocks noChangeAspect="1"/>
              </p:cNvSpPr>
              <p:nvPr/>
            </p:nvSpPr>
            <p:spPr bwMode="gray">
              <a:xfrm>
                <a:off x="1992118"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5" name="椭圆 84"/>
              <p:cNvSpPr>
                <a:spLocks noChangeAspect="1"/>
              </p:cNvSpPr>
              <p:nvPr/>
            </p:nvSpPr>
            <p:spPr bwMode="gray">
              <a:xfrm>
                <a:off x="2080023"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6" name="椭圆 85"/>
              <p:cNvSpPr>
                <a:spLocks noChangeAspect="1"/>
              </p:cNvSpPr>
              <p:nvPr/>
            </p:nvSpPr>
            <p:spPr bwMode="gray">
              <a:xfrm>
                <a:off x="2167929"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7" name="椭圆 86"/>
              <p:cNvSpPr>
                <a:spLocks noChangeAspect="1"/>
              </p:cNvSpPr>
              <p:nvPr/>
            </p:nvSpPr>
            <p:spPr bwMode="gray">
              <a:xfrm>
                <a:off x="2255834"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8" name="椭圆 87"/>
              <p:cNvSpPr>
                <a:spLocks noChangeAspect="1"/>
              </p:cNvSpPr>
              <p:nvPr/>
            </p:nvSpPr>
            <p:spPr bwMode="gray">
              <a:xfrm>
                <a:off x="2343739"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89" name="椭圆 88"/>
              <p:cNvSpPr>
                <a:spLocks noChangeAspect="1"/>
              </p:cNvSpPr>
              <p:nvPr/>
            </p:nvSpPr>
            <p:spPr bwMode="gray">
              <a:xfrm>
                <a:off x="2431644" y="369238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0" name="椭圆 89"/>
              <p:cNvSpPr>
                <a:spLocks noChangeAspect="1"/>
              </p:cNvSpPr>
              <p:nvPr/>
            </p:nvSpPr>
            <p:spPr bwMode="gray">
              <a:xfrm>
                <a:off x="1113064"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1" name="椭圆 90"/>
              <p:cNvSpPr>
                <a:spLocks noChangeAspect="1"/>
              </p:cNvSpPr>
              <p:nvPr/>
            </p:nvSpPr>
            <p:spPr bwMode="gray">
              <a:xfrm>
                <a:off x="1200969"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2" name="椭圆 91"/>
              <p:cNvSpPr>
                <a:spLocks noChangeAspect="1"/>
              </p:cNvSpPr>
              <p:nvPr/>
            </p:nvSpPr>
            <p:spPr bwMode="gray">
              <a:xfrm>
                <a:off x="1288875"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3" name="椭圆 92"/>
              <p:cNvSpPr>
                <a:spLocks noChangeAspect="1"/>
              </p:cNvSpPr>
              <p:nvPr/>
            </p:nvSpPr>
            <p:spPr bwMode="gray">
              <a:xfrm>
                <a:off x="1376780"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4" name="椭圆 93"/>
              <p:cNvSpPr>
                <a:spLocks noChangeAspect="1"/>
              </p:cNvSpPr>
              <p:nvPr/>
            </p:nvSpPr>
            <p:spPr bwMode="gray">
              <a:xfrm>
                <a:off x="1464686"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5" name="椭圆 94"/>
              <p:cNvSpPr>
                <a:spLocks noChangeAspect="1"/>
              </p:cNvSpPr>
              <p:nvPr/>
            </p:nvSpPr>
            <p:spPr bwMode="gray">
              <a:xfrm>
                <a:off x="1552591"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6" name="椭圆 95"/>
              <p:cNvSpPr>
                <a:spLocks noChangeAspect="1"/>
              </p:cNvSpPr>
              <p:nvPr/>
            </p:nvSpPr>
            <p:spPr bwMode="gray">
              <a:xfrm>
                <a:off x="1640496"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7" name="椭圆 96"/>
              <p:cNvSpPr>
                <a:spLocks noChangeAspect="1"/>
              </p:cNvSpPr>
              <p:nvPr/>
            </p:nvSpPr>
            <p:spPr bwMode="gray">
              <a:xfrm>
                <a:off x="1728402"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8" name="椭圆 97"/>
              <p:cNvSpPr>
                <a:spLocks noChangeAspect="1"/>
              </p:cNvSpPr>
              <p:nvPr/>
            </p:nvSpPr>
            <p:spPr bwMode="gray">
              <a:xfrm>
                <a:off x="1816307"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9" name="椭圆 98"/>
              <p:cNvSpPr>
                <a:spLocks noChangeAspect="1"/>
              </p:cNvSpPr>
              <p:nvPr/>
            </p:nvSpPr>
            <p:spPr bwMode="gray">
              <a:xfrm>
                <a:off x="1904212"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0" name="椭圆 99"/>
              <p:cNvSpPr>
                <a:spLocks noChangeAspect="1"/>
              </p:cNvSpPr>
              <p:nvPr/>
            </p:nvSpPr>
            <p:spPr bwMode="gray">
              <a:xfrm>
                <a:off x="1992118"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1" name="椭圆 100"/>
              <p:cNvSpPr>
                <a:spLocks noChangeAspect="1"/>
              </p:cNvSpPr>
              <p:nvPr/>
            </p:nvSpPr>
            <p:spPr bwMode="gray">
              <a:xfrm>
                <a:off x="2080023"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2" name="椭圆 101"/>
              <p:cNvSpPr>
                <a:spLocks noChangeAspect="1"/>
              </p:cNvSpPr>
              <p:nvPr/>
            </p:nvSpPr>
            <p:spPr bwMode="gray">
              <a:xfrm>
                <a:off x="2167929"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3" name="椭圆 102"/>
              <p:cNvSpPr>
                <a:spLocks noChangeAspect="1"/>
              </p:cNvSpPr>
              <p:nvPr/>
            </p:nvSpPr>
            <p:spPr bwMode="gray">
              <a:xfrm>
                <a:off x="2255834"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4" name="椭圆 103"/>
              <p:cNvSpPr>
                <a:spLocks noChangeAspect="1"/>
              </p:cNvSpPr>
              <p:nvPr/>
            </p:nvSpPr>
            <p:spPr bwMode="gray">
              <a:xfrm>
                <a:off x="2343739"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5" name="椭圆 104"/>
              <p:cNvSpPr>
                <a:spLocks noChangeAspect="1"/>
              </p:cNvSpPr>
              <p:nvPr/>
            </p:nvSpPr>
            <p:spPr bwMode="gray">
              <a:xfrm>
                <a:off x="2431644" y="37736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6" name="椭圆 105"/>
              <p:cNvSpPr>
                <a:spLocks noChangeAspect="1"/>
              </p:cNvSpPr>
              <p:nvPr/>
            </p:nvSpPr>
            <p:spPr bwMode="gray">
              <a:xfrm>
                <a:off x="1113064"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7" name="椭圆 106"/>
              <p:cNvSpPr>
                <a:spLocks noChangeAspect="1"/>
              </p:cNvSpPr>
              <p:nvPr/>
            </p:nvSpPr>
            <p:spPr bwMode="gray">
              <a:xfrm>
                <a:off x="1200969"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8" name="椭圆 107"/>
              <p:cNvSpPr>
                <a:spLocks noChangeAspect="1"/>
              </p:cNvSpPr>
              <p:nvPr/>
            </p:nvSpPr>
            <p:spPr bwMode="gray">
              <a:xfrm>
                <a:off x="1288875"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09" name="椭圆 108"/>
              <p:cNvSpPr>
                <a:spLocks noChangeAspect="1"/>
              </p:cNvSpPr>
              <p:nvPr/>
            </p:nvSpPr>
            <p:spPr bwMode="gray">
              <a:xfrm>
                <a:off x="1376780"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0" name="椭圆 109"/>
              <p:cNvSpPr>
                <a:spLocks noChangeAspect="1"/>
              </p:cNvSpPr>
              <p:nvPr/>
            </p:nvSpPr>
            <p:spPr bwMode="gray">
              <a:xfrm>
                <a:off x="1464686"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1" name="椭圆 110"/>
              <p:cNvSpPr>
                <a:spLocks noChangeAspect="1"/>
              </p:cNvSpPr>
              <p:nvPr/>
            </p:nvSpPr>
            <p:spPr bwMode="gray">
              <a:xfrm>
                <a:off x="1552591"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2" name="椭圆 111"/>
              <p:cNvSpPr>
                <a:spLocks noChangeAspect="1"/>
              </p:cNvSpPr>
              <p:nvPr/>
            </p:nvSpPr>
            <p:spPr bwMode="gray">
              <a:xfrm>
                <a:off x="1640496"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3" name="椭圆 112"/>
              <p:cNvSpPr>
                <a:spLocks noChangeAspect="1"/>
              </p:cNvSpPr>
              <p:nvPr/>
            </p:nvSpPr>
            <p:spPr bwMode="gray">
              <a:xfrm>
                <a:off x="1728402"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4" name="椭圆 113"/>
              <p:cNvSpPr>
                <a:spLocks noChangeAspect="1"/>
              </p:cNvSpPr>
              <p:nvPr/>
            </p:nvSpPr>
            <p:spPr bwMode="gray">
              <a:xfrm>
                <a:off x="1816307"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5" name="椭圆 114"/>
              <p:cNvSpPr>
                <a:spLocks noChangeAspect="1"/>
              </p:cNvSpPr>
              <p:nvPr/>
            </p:nvSpPr>
            <p:spPr bwMode="gray">
              <a:xfrm>
                <a:off x="1904212"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6" name="椭圆 115"/>
              <p:cNvSpPr>
                <a:spLocks noChangeAspect="1"/>
              </p:cNvSpPr>
              <p:nvPr/>
            </p:nvSpPr>
            <p:spPr bwMode="gray">
              <a:xfrm>
                <a:off x="1992118"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7" name="椭圆 116"/>
              <p:cNvSpPr>
                <a:spLocks noChangeAspect="1"/>
              </p:cNvSpPr>
              <p:nvPr/>
            </p:nvSpPr>
            <p:spPr bwMode="gray">
              <a:xfrm>
                <a:off x="2080023"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8" name="椭圆 117"/>
              <p:cNvSpPr>
                <a:spLocks noChangeAspect="1"/>
              </p:cNvSpPr>
              <p:nvPr/>
            </p:nvSpPr>
            <p:spPr bwMode="gray">
              <a:xfrm>
                <a:off x="2167929"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19" name="椭圆 118"/>
              <p:cNvSpPr>
                <a:spLocks noChangeAspect="1"/>
              </p:cNvSpPr>
              <p:nvPr/>
            </p:nvSpPr>
            <p:spPr bwMode="gray">
              <a:xfrm>
                <a:off x="2255834"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0" name="椭圆 119"/>
              <p:cNvSpPr>
                <a:spLocks noChangeAspect="1"/>
              </p:cNvSpPr>
              <p:nvPr/>
            </p:nvSpPr>
            <p:spPr bwMode="gray">
              <a:xfrm>
                <a:off x="2343739"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1" name="椭圆 120"/>
              <p:cNvSpPr>
                <a:spLocks noChangeAspect="1"/>
              </p:cNvSpPr>
              <p:nvPr/>
            </p:nvSpPr>
            <p:spPr bwMode="gray">
              <a:xfrm>
                <a:off x="2431644" y="38548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2" name="椭圆 121"/>
              <p:cNvSpPr>
                <a:spLocks noChangeAspect="1"/>
              </p:cNvSpPr>
              <p:nvPr/>
            </p:nvSpPr>
            <p:spPr bwMode="gray">
              <a:xfrm>
                <a:off x="1113064"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3" name="椭圆 122"/>
              <p:cNvSpPr>
                <a:spLocks noChangeAspect="1"/>
              </p:cNvSpPr>
              <p:nvPr/>
            </p:nvSpPr>
            <p:spPr bwMode="gray">
              <a:xfrm>
                <a:off x="1200969"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4" name="椭圆 123"/>
              <p:cNvSpPr>
                <a:spLocks noChangeAspect="1"/>
              </p:cNvSpPr>
              <p:nvPr/>
            </p:nvSpPr>
            <p:spPr bwMode="gray">
              <a:xfrm>
                <a:off x="1288875"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5" name="椭圆 124"/>
              <p:cNvSpPr>
                <a:spLocks noChangeAspect="1"/>
              </p:cNvSpPr>
              <p:nvPr/>
            </p:nvSpPr>
            <p:spPr bwMode="gray">
              <a:xfrm>
                <a:off x="1376780"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6" name="椭圆 125"/>
              <p:cNvSpPr>
                <a:spLocks noChangeAspect="1"/>
              </p:cNvSpPr>
              <p:nvPr/>
            </p:nvSpPr>
            <p:spPr bwMode="gray">
              <a:xfrm>
                <a:off x="1464686"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7" name="椭圆 126"/>
              <p:cNvSpPr>
                <a:spLocks noChangeAspect="1"/>
              </p:cNvSpPr>
              <p:nvPr/>
            </p:nvSpPr>
            <p:spPr bwMode="gray">
              <a:xfrm>
                <a:off x="1552591"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8" name="椭圆 127"/>
              <p:cNvSpPr>
                <a:spLocks noChangeAspect="1"/>
              </p:cNvSpPr>
              <p:nvPr/>
            </p:nvSpPr>
            <p:spPr bwMode="gray">
              <a:xfrm>
                <a:off x="1640496"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29" name="椭圆 128"/>
              <p:cNvSpPr>
                <a:spLocks noChangeAspect="1"/>
              </p:cNvSpPr>
              <p:nvPr/>
            </p:nvSpPr>
            <p:spPr bwMode="gray">
              <a:xfrm>
                <a:off x="1728402"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0" name="椭圆 129"/>
              <p:cNvSpPr>
                <a:spLocks noChangeAspect="1"/>
              </p:cNvSpPr>
              <p:nvPr/>
            </p:nvSpPr>
            <p:spPr bwMode="gray">
              <a:xfrm>
                <a:off x="1816307"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1" name="椭圆 130"/>
              <p:cNvSpPr>
                <a:spLocks noChangeAspect="1"/>
              </p:cNvSpPr>
              <p:nvPr/>
            </p:nvSpPr>
            <p:spPr bwMode="gray">
              <a:xfrm>
                <a:off x="1904212"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2" name="椭圆 131"/>
              <p:cNvSpPr>
                <a:spLocks noChangeAspect="1"/>
              </p:cNvSpPr>
              <p:nvPr/>
            </p:nvSpPr>
            <p:spPr bwMode="gray">
              <a:xfrm>
                <a:off x="1992118"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3" name="椭圆 132"/>
              <p:cNvSpPr>
                <a:spLocks noChangeAspect="1"/>
              </p:cNvSpPr>
              <p:nvPr/>
            </p:nvSpPr>
            <p:spPr bwMode="gray">
              <a:xfrm>
                <a:off x="2080023"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4" name="椭圆 133"/>
              <p:cNvSpPr>
                <a:spLocks noChangeAspect="1"/>
              </p:cNvSpPr>
              <p:nvPr/>
            </p:nvSpPr>
            <p:spPr bwMode="gray">
              <a:xfrm>
                <a:off x="2167929"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5" name="椭圆 134"/>
              <p:cNvSpPr>
                <a:spLocks noChangeAspect="1"/>
              </p:cNvSpPr>
              <p:nvPr/>
            </p:nvSpPr>
            <p:spPr bwMode="gray">
              <a:xfrm>
                <a:off x="2255834"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6" name="椭圆 135"/>
              <p:cNvSpPr>
                <a:spLocks noChangeAspect="1"/>
              </p:cNvSpPr>
              <p:nvPr/>
            </p:nvSpPr>
            <p:spPr bwMode="gray">
              <a:xfrm>
                <a:off x="2343739"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7" name="椭圆 136"/>
              <p:cNvSpPr>
                <a:spLocks noChangeAspect="1"/>
              </p:cNvSpPr>
              <p:nvPr/>
            </p:nvSpPr>
            <p:spPr bwMode="gray">
              <a:xfrm>
                <a:off x="2431644" y="328623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8" name="椭圆 137"/>
              <p:cNvSpPr>
                <a:spLocks noChangeAspect="1"/>
              </p:cNvSpPr>
              <p:nvPr/>
            </p:nvSpPr>
            <p:spPr bwMode="gray">
              <a:xfrm>
                <a:off x="1113064"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39" name="椭圆 138"/>
              <p:cNvSpPr>
                <a:spLocks noChangeAspect="1"/>
              </p:cNvSpPr>
              <p:nvPr/>
            </p:nvSpPr>
            <p:spPr bwMode="gray">
              <a:xfrm>
                <a:off x="1200969"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0" name="椭圆 139"/>
              <p:cNvSpPr>
                <a:spLocks noChangeAspect="1"/>
              </p:cNvSpPr>
              <p:nvPr/>
            </p:nvSpPr>
            <p:spPr bwMode="gray">
              <a:xfrm>
                <a:off x="1288875"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1" name="椭圆 140"/>
              <p:cNvSpPr>
                <a:spLocks noChangeAspect="1"/>
              </p:cNvSpPr>
              <p:nvPr/>
            </p:nvSpPr>
            <p:spPr bwMode="gray">
              <a:xfrm>
                <a:off x="1376780"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2" name="椭圆 141"/>
              <p:cNvSpPr>
                <a:spLocks noChangeAspect="1"/>
              </p:cNvSpPr>
              <p:nvPr/>
            </p:nvSpPr>
            <p:spPr bwMode="gray">
              <a:xfrm>
                <a:off x="1464686"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3" name="椭圆 142"/>
              <p:cNvSpPr>
                <a:spLocks noChangeAspect="1"/>
              </p:cNvSpPr>
              <p:nvPr/>
            </p:nvSpPr>
            <p:spPr bwMode="gray">
              <a:xfrm>
                <a:off x="1552591"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4" name="椭圆 143"/>
              <p:cNvSpPr>
                <a:spLocks noChangeAspect="1"/>
              </p:cNvSpPr>
              <p:nvPr/>
            </p:nvSpPr>
            <p:spPr bwMode="gray">
              <a:xfrm>
                <a:off x="1640496"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5" name="椭圆 144"/>
              <p:cNvSpPr>
                <a:spLocks noChangeAspect="1"/>
              </p:cNvSpPr>
              <p:nvPr/>
            </p:nvSpPr>
            <p:spPr bwMode="gray">
              <a:xfrm>
                <a:off x="1728402"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6" name="椭圆 145"/>
              <p:cNvSpPr>
                <a:spLocks noChangeAspect="1"/>
              </p:cNvSpPr>
              <p:nvPr/>
            </p:nvSpPr>
            <p:spPr bwMode="gray">
              <a:xfrm>
                <a:off x="1816307"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7" name="椭圆 146"/>
              <p:cNvSpPr>
                <a:spLocks noChangeAspect="1"/>
              </p:cNvSpPr>
              <p:nvPr/>
            </p:nvSpPr>
            <p:spPr bwMode="gray">
              <a:xfrm>
                <a:off x="1904212"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8" name="椭圆 147"/>
              <p:cNvSpPr>
                <a:spLocks noChangeAspect="1"/>
              </p:cNvSpPr>
              <p:nvPr/>
            </p:nvSpPr>
            <p:spPr bwMode="gray">
              <a:xfrm>
                <a:off x="1992118"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49" name="椭圆 148"/>
              <p:cNvSpPr>
                <a:spLocks noChangeAspect="1"/>
              </p:cNvSpPr>
              <p:nvPr/>
            </p:nvSpPr>
            <p:spPr bwMode="gray">
              <a:xfrm>
                <a:off x="2080023"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0" name="椭圆 149"/>
              <p:cNvSpPr>
                <a:spLocks noChangeAspect="1"/>
              </p:cNvSpPr>
              <p:nvPr/>
            </p:nvSpPr>
            <p:spPr bwMode="gray">
              <a:xfrm>
                <a:off x="2167929"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1" name="椭圆 150"/>
              <p:cNvSpPr>
                <a:spLocks noChangeAspect="1"/>
              </p:cNvSpPr>
              <p:nvPr/>
            </p:nvSpPr>
            <p:spPr bwMode="gray">
              <a:xfrm>
                <a:off x="2255834"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2" name="椭圆 151"/>
              <p:cNvSpPr>
                <a:spLocks noChangeAspect="1"/>
              </p:cNvSpPr>
              <p:nvPr/>
            </p:nvSpPr>
            <p:spPr bwMode="gray">
              <a:xfrm>
                <a:off x="2343739"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3" name="椭圆 152"/>
              <p:cNvSpPr>
                <a:spLocks noChangeAspect="1"/>
              </p:cNvSpPr>
              <p:nvPr/>
            </p:nvSpPr>
            <p:spPr bwMode="gray">
              <a:xfrm>
                <a:off x="2431644" y="2702554"/>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4" name="椭圆 153"/>
              <p:cNvSpPr>
                <a:spLocks noChangeAspect="1"/>
              </p:cNvSpPr>
              <p:nvPr/>
            </p:nvSpPr>
            <p:spPr bwMode="gray">
              <a:xfrm>
                <a:off x="1113064"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5" name="椭圆 154"/>
              <p:cNvSpPr>
                <a:spLocks noChangeAspect="1"/>
              </p:cNvSpPr>
              <p:nvPr/>
            </p:nvSpPr>
            <p:spPr bwMode="gray">
              <a:xfrm>
                <a:off x="1200969"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6" name="椭圆 155"/>
              <p:cNvSpPr>
                <a:spLocks noChangeAspect="1"/>
              </p:cNvSpPr>
              <p:nvPr/>
            </p:nvSpPr>
            <p:spPr bwMode="gray">
              <a:xfrm>
                <a:off x="1288875"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7" name="椭圆 156"/>
              <p:cNvSpPr>
                <a:spLocks noChangeAspect="1"/>
              </p:cNvSpPr>
              <p:nvPr/>
            </p:nvSpPr>
            <p:spPr bwMode="gray">
              <a:xfrm>
                <a:off x="1376780"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8" name="椭圆 157"/>
              <p:cNvSpPr>
                <a:spLocks noChangeAspect="1"/>
              </p:cNvSpPr>
              <p:nvPr/>
            </p:nvSpPr>
            <p:spPr bwMode="gray">
              <a:xfrm>
                <a:off x="1464686"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59" name="椭圆 158"/>
              <p:cNvSpPr>
                <a:spLocks noChangeAspect="1"/>
              </p:cNvSpPr>
              <p:nvPr/>
            </p:nvSpPr>
            <p:spPr bwMode="gray">
              <a:xfrm>
                <a:off x="1552591"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0" name="椭圆 159"/>
              <p:cNvSpPr>
                <a:spLocks noChangeAspect="1"/>
              </p:cNvSpPr>
              <p:nvPr/>
            </p:nvSpPr>
            <p:spPr bwMode="gray">
              <a:xfrm>
                <a:off x="1640496"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1" name="椭圆 160"/>
              <p:cNvSpPr>
                <a:spLocks noChangeAspect="1"/>
              </p:cNvSpPr>
              <p:nvPr/>
            </p:nvSpPr>
            <p:spPr bwMode="gray">
              <a:xfrm>
                <a:off x="1728402"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2" name="椭圆 161"/>
              <p:cNvSpPr>
                <a:spLocks noChangeAspect="1"/>
              </p:cNvSpPr>
              <p:nvPr/>
            </p:nvSpPr>
            <p:spPr bwMode="gray">
              <a:xfrm>
                <a:off x="1816307"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3" name="椭圆 162"/>
              <p:cNvSpPr>
                <a:spLocks noChangeAspect="1"/>
              </p:cNvSpPr>
              <p:nvPr/>
            </p:nvSpPr>
            <p:spPr bwMode="gray">
              <a:xfrm>
                <a:off x="1904212"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4" name="椭圆 163"/>
              <p:cNvSpPr>
                <a:spLocks noChangeAspect="1"/>
              </p:cNvSpPr>
              <p:nvPr/>
            </p:nvSpPr>
            <p:spPr bwMode="gray">
              <a:xfrm>
                <a:off x="1992118"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5" name="椭圆 164"/>
              <p:cNvSpPr>
                <a:spLocks noChangeAspect="1"/>
              </p:cNvSpPr>
              <p:nvPr/>
            </p:nvSpPr>
            <p:spPr bwMode="gray">
              <a:xfrm>
                <a:off x="2080023"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6" name="椭圆 165"/>
              <p:cNvSpPr>
                <a:spLocks noChangeAspect="1"/>
              </p:cNvSpPr>
              <p:nvPr/>
            </p:nvSpPr>
            <p:spPr bwMode="gray">
              <a:xfrm>
                <a:off x="2167929"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7" name="椭圆 166"/>
              <p:cNvSpPr>
                <a:spLocks noChangeAspect="1"/>
              </p:cNvSpPr>
              <p:nvPr/>
            </p:nvSpPr>
            <p:spPr bwMode="gray">
              <a:xfrm>
                <a:off x="2255834"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8" name="椭圆 167"/>
              <p:cNvSpPr>
                <a:spLocks noChangeAspect="1"/>
              </p:cNvSpPr>
              <p:nvPr/>
            </p:nvSpPr>
            <p:spPr bwMode="gray">
              <a:xfrm>
                <a:off x="2343739"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69" name="椭圆 168"/>
              <p:cNvSpPr>
                <a:spLocks noChangeAspect="1"/>
              </p:cNvSpPr>
              <p:nvPr/>
            </p:nvSpPr>
            <p:spPr bwMode="gray">
              <a:xfrm>
                <a:off x="2431644" y="278378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0" name="椭圆 169"/>
              <p:cNvSpPr>
                <a:spLocks noChangeAspect="1"/>
              </p:cNvSpPr>
              <p:nvPr/>
            </p:nvSpPr>
            <p:spPr bwMode="gray">
              <a:xfrm>
                <a:off x="1113064"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1" name="椭圆 170"/>
              <p:cNvSpPr>
                <a:spLocks noChangeAspect="1"/>
              </p:cNvSpPr>
              <p:nvPr/>
            </p:nvSpPr>
            <p:spPr bwMode="gray">
              <a:xfrm>
                <a:off x="1200969"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2" name="椭圆 171"/>
              <p:cNvSpPr>
                <a:spLocks noChangeAspect="1"/>
              </p:cNvSpPr>
              <p:nvPr/>
            </p:nvSpPr>
            <p:spPr bwMode="gray">
              <a:xfrm>
                <a:off x="1288875"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3" name="椭圆 172"/>
              <p:cNvSpPr>
                <a:spLocks noChangeAspect="1"/>
              </p:cNvSpPr>
              <p:nvPr/>
            </p:nvSpPr>
            <p:spPr bwMode="gray">
              <a:xfrm>
                <a:off x="1376780"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4" name="椭圆 173"/>
              <p:cNvSpPr>
                <a:spLocks noChangeAspect="1"/>
              </p:cNvSpPr>
              <p:nvPr/>
            </p:nvSpPr>
            <p:spPr bwMode="gray">
              <a:xfrm>
                <a:off x="1464686"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5" name="椭圆 174"/>
              <p:cNvSpPr>
                <a:spLocks noChangeAspect="1"/>
              </p:cNvSpPr>
              <p:nvPr/>
            </p:nvSpPr>
            <p:spPr bwMode="gray">
              <a:xfrm>
                <a:off x="1552591"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6" name="椭圆 175"/>
              <p:cNvSpPr>
                <a:spLocks noChangeAspect="1"/>
              </p:cNvSpPr>
              <p:nvPr/>
            </p:nvSpPr>
            <p:spPr bwMode="gray">
              <a:xfrm>
                <a:off x="1640496"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7" name="椭圆 176"/>
              <p:cNvSpPr>
                <a:spLocks noChangeAspect="1"/>
              </p:cNvSpPr>
              <p:nvPr/>
            </p:nvSpPr>
            <p:spPr bwMode="gray">
              <a:xfrm>
                <a:off x="1728402"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8" name="椭圆 177"/>
              <p:cNvSpPr>
                <a:spLocks noChangeAspect="1"/>
              </p:cNvSpPr>
              <p:nvPr/>
            </p:nvSpPr>
            <p:spPr bwMode="gray">
              <a:xfrm>
                <a:off x="1816307"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79" name="椭圆 178"/>
              <p:cNvSpPr>
                <a:spLocks noChangeAspect="1"/>
              </p:cNvSpPr>
              <p:nvPr/>
            </p:nvSpPr>
            <p:spPr bwMode="gray">
              <a:xfrm>
                <a:off x="1904212"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0" name="椭圆 179"/>
              <p:cNvSpPr>
                <a:spLocks noChangeAspect="1"/>
              </p:cNvSpPr>
              <p:nvPr/>
            </p:nvSpPr>
            <p:spPr bwMode="gray">
              <a:xfrm>
                <a:off x="1992118"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1" name="椭圆 180"/>
              <p:cNvSpPr>
                <a:spLocks noChangeAspect="1"/>
              </p:cNvSpPr>
              <p:nvPr/>
            </p:nvSpPr>
            <p:spPr bwMode="gray">
              <a:xfrm>
                <a:off x="2080023"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2" name="椭圆 181"/>
              <p:cNvSpPr>
                <a:spLocks noChangeAspect="1"/>
              </p:cNvSpPr>
              <p:nvPr/>
            </p:nvSpPr>
            <p:spPr bwMode="gray">
              <a:xfrm>
                <a:off x="2167929"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3" name="椭圆 182"/>
              <p:cNvSpPr>
                <a:spLocks noChangeAspect="1"/>
              </p:cNvSpPr>
              <p:nvPr/>
            </p:nvSpPr>
            <p:spPr bwMode="gray">
              <a:xfrm>
                <a:off x="2255834"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4" name="椭圆 183"/>
              <p:cNvSpPr>
                <a:spLocks noChangeAspect="1"/>
              </p:cNvSpPr>
              <p:nvPr/>
            </p:nvSpPr>
            <p:spPr bwMode="gray">
              <a:xfrm>
                <a:off x="2343739"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5" name="椭圆 184"/>
              <p:cNvSpPr>
                <a:spLocks noChangeAspect="1"/>
              </p:cNvSpPr>
              <p:nvPr/>
            </p:nvSpPr>
            <p:spPr bwMode="gray">
              <a:xfrm>
                <a:off x="2431644" y="2865013"/>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6" name="椭圆 185"/>
              <p:cNvSpPr>
                <a:spLocks noChangeAspect="1"/>
              </p:cNvSpPr>
              <p:nvPr/>
            </p:nvSpPr>
            <p:spPr bwMode="gray">
              <a:xfrm>
                <a:off x="1113064"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7" name="椭圆 186"/>
              <p:cNvSpPr>
                <a:spLocks noChangeAspect="1"/>
              </p:cNvSpPr>
              <p:nvPr/>
            </p:nvSpPr>
            <p:spPr bwMode="gray">
              <a:xfrm>
                <a:off x="1200969"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8" name="椭圆 187"/>
              <p:cNvSpPr>
                <a:spLocks noChangeAspect="1"/>
              </p:cNvSpPr>
              <p:nvPr/>
            </p:nvSpPr>
            <p:spPr bwMode="gray">
              <a:xfrm>
                <a:off x="1288875"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9" name="椭圆 188"/>
              <p:cNvSpPr>
                <a:spLocks noChangeAspect="1"/>
              </p:cNvSpPr>
              <p:nvPr/>
            </p:nvSpPr>
            <p:spPr bwMode="gray">
              <a:xfrm>
                <a:off x="1376780"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0" name="椭圆 189"/>
              <p:cNvSpPr>
                <a:spLocks noChangeAspect="1"/>
              </p:cNvSpPr>
              <p:nvPr/>
            </p:nvSpPr>
            <p:spPr bwMode="gray">
              <a:xfrm>
                <a:off x="1464686"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1" name="椭圆 190"/>
              <p:cNvSpPr>
                <a:spLocks noChangeAspect="1"/>
              </p:cNvSpPr>
              <p:nvPr/>
            </p:nvSpPr>
            <p:spPr bwMode="gray">
              <a:xfrm>
                <a:off x="1552591"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2" name="椭圆 191"/>
              <p:cNvSpPr>
                <a:spLocks noChangeAspect="1"/>
              </p:cNvSpPr>
              <p:nvPr/>
            </p:nvSpPr>
            <p:spPr bwMode="gray">
              <a:xfrm>
                <a:off x="1640496"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3" name="椭圆 192"/>
              <p:cNvSpPr>
                <a:spLocks noChangeAspect="1"/>
              </p:cNvSpPr>
              <p:nvPr/>
            </p:nvSpPr>
            <p:spPr bwMode="gray">
              <a:xfrm>
                <a:off x="1728402"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4" name="椭圆 193"/>
              <p:cNvSpPr>
                <a:spLocks noChangeAspect="1"/>
              </p:cNvSpPr>
              <p:nvPr/>
            </p:nvSpPr>
            <p:spPr bwMode="gray">
              <a:xfrm>
                <a:off x="1816307"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5" name="椭圆 194"/>
              <p:cNvSpPr>
                <a:spLocks noChangeAspect="1"/>
              </p:cNvSpPr>
              <p:nvPr/>
            </p:nvSpPr>
            <p:spPr bwMode="gray">
              <a:xfrm>
                <a:off x="1904212"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6" name="椭圆 195"/>
              <p:cNvSpPr>
                <a:spLocks noChangeAspect="1"/>
              </p:cNvSpPr>
              <p:nvPr/>
            </p:nvSpPr>
            <p:spPr bwMode="gray">
              <a:xfrm>
                <a:off x="1992118"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7" name="椭圆 196"/>
              <p:cNvSpPr>
                <a:spLocks noChangeAspect="1"/>
              </p:cNvSpPr>
              <p:nvPr/>
            </p:nvSpPr>
            <p:spPr bwMode="gray">
              <a:xfrm>
                <a:off x="2080023"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8" name="椭圆 197"/>
              <p:cNvSpPr>
                <a:spLocks noChangeAspect="1"/>
              </p:cNvSpPr>
              <p:nvPr/>
            </p:nvSpPr>
            <p:spPr bwMode="gray">
              <a:xfrm>
                <a:off x="2167929"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9" name="椭圆 198"/>
              <p:cNvSpPr>
                <a:spLocks noChangeAspect="1"/>
              </p:cNvSpPr>
              <p:nvPr/>
            </p:nvSpPr>
            <p:spPr bwMode="gray">
              <a:xfrm>
                <a:off x="2255834"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0" name="椭圆 199"/>
              <p:cNvSpPr>
                <a:spLocks noChangeAspect="1"/>
              </p:cNvSpPr>
              <p:nvPr/>
            </p:nvSpPr>
            <p:spPr bwMode="gray">
              <a:xfrm>
                <a:off x="2343739"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1" name="椭圆 200"/>
              <p:cNvSpPr>
                <a:spLocks noChangeAspect="1"/>
              </p:cNvSpPr>
              <p:nvPr/>
            </p:nvSpPr>
            <p:spPr bwMode="gray">
              <a:xfrm>
                <a:off x="2431644" y="2946242"/>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2" name="椭圆 201"/>
              <p:cNvSpPr>
                <a:spLocks noChangeAspect="1"/>
              </p:cNvSpPr>
              <p:nvPr/>
            </p:nvSpPr>
            <p:spPr bwMode="gray">
              <a:xfrm>
                <a:off x="1113064"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3" name="椭圆 202"/>
              <p:cNvSpPr>
                <a:spLocks noChangeAspect="1"/>
              </p:cNvSpPr>
              <p:nvPr/>
            </p:nvSpPr>
            <p:spPr bwMode="gray">
              <a:xfrm>
                <a:off x="1200969"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4" name="椭圆 203"/>
              <p:cNvSpPr>
                <a:spLocks noChangeAspect="1"/>
              </p:cNvSpPr>
              <p:nvPr/>
            </p:nvSpPr>
            <p:spPr bwMode="gray">
              <a:xfrm>
                <a:off x="1288875"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5" name="椭圆 204"/>
              <p:cNvSpPr>
                <a:spLocks noChangeAspect="1"/>
              </p:cNvSpPr>
              <p:nvPr/>
            </p:nvSpPr>
            <p:spPr bwMode="gray">
              <a:xfrm>
                <a:off x="1376780"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6" name="椭圆 205"/>
              <p:cNvSpPr>
                <a:spLocks noChangeAspect="1"/>
              </p:cNvSpPr>
              <p:nvPr/>
            </p:nvSpPr>
            <p:spPr bwMode="gray">
              <a:xfrm>
                <a:off x="1464686"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7" name="椭圆 206"/>
              <p:cNvSpPr>
                <a:spLocks noChangeAspect="1"/>
              </p:cNvSpPr>
              <p:nvPr/>
            </p:nvSpPr>
            <p:spPr bwMode="gray">
              <a:xfrm>
                <a:off x="1552591"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8" name="椭圆 207"/>
              <p:cNvSpPr>
                <a:spLocks noChangeAspect="1"/>
              </p:cNvSpPr>
              <p:nvPr/>
            </p:nvSpPr>
            <p:spPr bwMode="gray">
              <a:xfrm>
                <a:off x="1640496"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09" name="椭圆 208"/>
              <p:cNvSpPr>
                <a:spLocks noChangeAspect="1"/>
              </p:cNvSpPr>
              <p:nvPr/>
            </p:nvSpPr>
            <p:spPr bwMode="gray">
              <a:xfrm>
                <a:off x="1728402"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0" name="椭圆 209"/>
              <p:cNvSpPr>
                <a:spLocks noChangeAspect="1"/>
              </p:cNvSpPr>
              <p:nvPr/>
            </p:nvSpPr>
            <p:spPr bwMode="gray">
              <a:xfrm>
                <a:off x="1816307"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1" name="椭圆 210"/>
              <p:cNvSpPr>
                <a:spLocks noChangeAspect="1"/>
              </p:cNvSpPr>
              <p:nvPr/>
            </p:nvSpPr>
            <p:spPr bwMode="gray">
              <a:xfrm>
                <a:off x="1904212"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2" name="椭圆 211"/>
              <p:cNvSpPr>
                <a:spLocks noChangeAspect="1"/>
              </p:cNvSpPr>
              <p:nvPr/>
            </p:nvSpPr>
            <p:spPr bwMode="gray">
              <a:xfrm>
                <a:off x="1992118"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3" name="椭圆 212"/>
              <p:cNvSpPr>
                <a:spLocks noChangeAspect="1"/>
              </p:cNvSpPr>
              <p:nvPr/>
            </p:nvSpPr>
            <p:spPr bwMode="gray">
              <a:xfrm>
                <a:off x="2080023"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4" name="椭圆 213"/>
              <p:cNvSpPr>
                <a:spLocks noChangeAspect="1"/>
              </p:cNvSpPr>
              <p:nvPr/>
            </p:nvSpPr>
            <p:spPr bwMode="gray">
              <a:xfrm>
                <a:off x="2167929"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5" name="椭圆 214"/>
              <p:cNvSpPr>
                <a:spLocks noChangeAspect="1"/>
              </p:cNvSpPr>
              <p:nvPr/>
            </p:nvSpPr>
            <p:spPr bwMode="gray">
              <a:xfrm>
                <a:off x="2255834"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6" name="椭圆 215"/>
              <p:cNvSpPr>
                <a:spLocks noChangeAspect="1"/>
              </p:cNvSpPr>
              <p:nvPr/>
            </p:nvSpPr>
            <p:spPr bwMode="gray">
              <a:xfrm>
                <a:off x="2343739"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7" name="椭圆 216"/>
              <p:cNvSpPr>
                <a:spLocks noChangeAspect="1"/>
              </p:cNvSpPr>
              <p:nvPr/>
            </p:nvSpPr>
            <p:spPr bwMode="gray">
              <a:xfrm>
                <a:off x="2431644" y="3027470"/>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8" name="椭圆 217"/>
              <p:cNvSpPr>
                <a:spLocks noChangeAspect="1"/>
              </p:cNvSpPr>
              <p:nvPr/>
            </p:nvSpPr>
            <p:spPr bwMode="gray">
              <a:xfrm>
                <a:off x="1113064"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19" name="椭圆 218"/>
              <p:cNvSpPr>
                <a:spLocks noChangeAspect="1"/>
              </p:cNvSpPr>
              <p:nvPr/>
            </p:nvSpPr>
            <p:spPr bwMode="gray">
              <a:xfrm>
                <a:off x="1200969"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0" name="椭圆 219"/>
              <p:cNvSpPr>
                <a:spLocks noChangeAspect="1"/>
              </p:cNvSpPr>
              <p:nvPr/>
            </p:nvSpPr>
            <p:spPr bwMode="gray">
              <a:xfrm>
                <a:off x="1288875"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1" name="椭圆 220"/>
              <p:cNvSpPr>
                <a:spLocks noChangeAspect="1"/>
              </p:cNvSpPr>
              <p:nvPr/>
            </p:nvSpPr>
            <p:spPr bwMode="gray">
              <a:xfrm>
                <a:off x="1376780"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2" name="椭圆 221"/>
              <p:cNvSpPr>
                <a:spLocks noChangeAspect="1"/>
              </p:cNvSpPr>
              <p:nvPr/>
            </p:nvSpPr>
            <p:spPr bwMode="gray">
              <a:xfrm>
                <a:off x="1464686"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3" name="椭圆 222"/>
              <p:cNvSpPr>
                <a:spLocks noChangeAspect="1"/>
              </p:cNvSpPr>
              <p:nvPr/>
            </p:nvSpPr>
            <p:spPr bwMode="gray">
              <a:xfrm>
                <a:off x="1552591"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4" name="椭圆 223"/>
              <p:cNvSpPr>
                <a:spLocks noChangeAspect="1"/>
              </p:cNvSpPr>
              <p:nvPr/>
            </p:nvSpPr>
            <p:spPr bwMode="gray">
              <a:xfrm>
                <a:off x="1640496"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5" name="椭圆 224"/>
              <p:cNvSpPr>
                <a:spLocks noChangeAspect="1"/>
              </p:cNvSpPr>
              <p:nvPr/>
            </p:nvSpPr>
            <p:spPr bwMode="gray">
              <a:xfrm>
                <a:off x="1728402"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6" name="椭圆 225"/>
              <p:cNvSpPr>
                <a:spLocks noChangeAspect="1"/>
              </p:cNvSpPr>
              <p:nvPr/>
            </p:nvSpPr>
            <p:spPr bwMode="gray">
              <a:xfrm>
                <a:off x="1816307"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7" name="椭圆 226"/>
              <p:cNvSpPr>
                <a:spLocks noChangeAspect="1"/>
              </p:cNvSpPr>
              <p:nvPr/>
            </p:nvSpPr>
            <p:spPr bwMode="gray">
              <a:xfrm>
                <a:off x="1904212"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8" name="椭圆 227"/>
              <p:cNvSpPr>
                <a:spLocks noChangeAspect="1"/>
              </p:cNvSpPr>
              <p:nvPr/>
            </p:nvSpPr>
            <p:spPr bwMode="gray">
              <a:xfrm>
                <a:off x="1992118"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29" name="椭圆 228"/>
              <p:cNvSpPr>
                <a:spLocks noChangeAspect="1"/>
              </p:cNvSpPr>
              <p:nvPr/>
            </p:nvSpPr>
            <p:spPr bwMode="gray">
              <a:xfrm>
                <a:off x="2080023"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0" name="椭圆 229"/>
              <p:cNvSpPr>
                <a:spLocks noChangeAspect="1"/>
              </p:cNvSpPr>
              <p:nvPr/>
            </p:nvSpPr>
            <p:spPr bwMode="gray">
              <a:xfrm>
                <a:off x="2167929"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1" name="椭圆 230"/>
              <p:cNvSpPr>
                <a:spLocks noChangeAspect="1"/>
              </p:cNvSpPr>
              <p:nvPr/>
            </p:nvSpPr>
            <p:spPr bwMode="gray">
              <a:xfrm>
                <a:off x="2255834"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2" name="椭圆 231"/>
              <p:cNvSpPr>
                <a:spLocks noChangeAspect="1"/>
              </p:cNvSpPr>
              <p:nvPr/>
            </p:nvSpPr>
            <p:spPr bwMode="gray">
              <a:xfrm>
                <a:off x="2343739"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3" name="椭圆 232"/>
              <p:cNvSpPr>
                <a:spLocks noChangeAspect="1"/>
              </p:cNvSpPr>
              <p:nvPr/>
            </p:nvSpPr>
            <p:spPr bwMode="gray">
              <a:xfrm>
                <a:off x="2431644" y="3108699"/>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4" name="椭圆 233"/>
              <p:cNvSpPr>
                <a:spLocks noChangeAspect="1"/>
              </p:cNvSpPr>
              <p:nvPr/>
            </p:nvSpPr>
            <p:spPr bwMode="gray">
              <a:xfrm>
                <a:off x="1113064"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5" name="椭圆 234"/>
              <p:cNvSpPr>
                <a:spLocks noChangeAspect="1"/>
              </p:cNvSpPr>
              <p:nvPr/>
            </p:nvSpPr>
            <p:spPr bwMode="gray">
              <a:xfrm>
                <a:off x="1200969"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6" name="椭圆 235"/>
              <p:cNvSpPr>
                <a:spLocks noChangeAspect="1"/>
              </p:cNvSpPr>
              <p:nvPr/>
            </p:nvSpPr>
            <p:spPr bwMode="gray">
              <a:xfrm>
                <a:off x="1288875"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7" name="椭圆 236"/>
              <p:cNvSpPr>
                <a:spLocks noChangeAspect="1"/>
              </p:cNvSpPr>
              <p:nvPr/>
            </p:nvSpPr>
            <p:spPr bwMode="gray">
              <a:xfrm>
                <a:off x="1376780"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8" name="椭圆 237"/>
              <p:cNvSpPr>
                <a:spLocks noChangeAspect="1"/>
              </p:cNvSpPr>
              <p:nvPr/>
            </p:nvSpPr>
            <p:spPr bwMode="gray">
              <a:xfrm>
                <a:off x="1464686"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39" name="椭圆 238"/>
              <p:cNvSpPr>
                <a:spLocks noChangeAspect="1"/>
              </p:cNvSpPr>
              <p:nvPr/>
            </p:nvSpPr>
            <p:spPr bwMode="gray">
              <a:xfrm>
                <a:off x="1552591"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0" name="椭圆 239"/>
              <p:cNvSpPr>
                <a:spLocks noChangeAspect="1"/>
              </p:cNvSpPr>
              <p:nvPr/>
            </p:nvSpPr>
            <p:spPr bwMode="gray">
              <a:xfrm>
                <a:off x="1640496"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1" name="椭圆 240"/>
              <p:cNvSpPr>
                <a:spLocks noChangeAspect="1"/>
              </p:cNvSpPr>
              <p:nvPr/>
            </p:nvSpPr>
            <p:spPr bwMode="gray">
              <a:xfrm>
                <a:off x="1728402"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2" name="椭圆 241"/>
              <p:cNvSpPr>
                <a:spLocks noChangeAspect="1"/>
              </p:cNvSpPr>
              <p:nvPr/>
            </p:nvSpPr>
            <p:spPr bwMode="gray">
              <a:xfrm>
                <a:off x="1816307"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3" name="椭圆 242"/>
              <p:cNvSpPr>
                <a:spLocks noChangeAspect="1"/>
              </p:cNvSpPr>
              <p:nvPr/>
            </p:nvSpPr>
            <p:spPr bwMode="gray">
              <a:xfrm>
                <a:off x="1904212"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4" name="椭圆 243"/>
              <p:cNvSpPr>
                <a:spLocks noChangeAspect="1"/>
              </p:cNvSpPr>
              <p:nvPr/>
            </p:nvSpPr>
            <p:spPr bwMode="gray">
              <a:xfrm>
                <a:off x="1992118"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5" name="椭圆 244"/>
              <p:cNvSpPr>
                <a:spLocks noChangeAspect="1"/>
              </p:cNvSpPr>
              <p:nvPr/>
            </p:nvSpPr>
            <p:spPr bwMode="gray">
              <a:xfrm>
                <a:off x="2080023"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6" name="椭圆 245"/>
              <p:cNvSpPr>
                <a:spLocks noChangeAspect="1"/>
              </p:cNvSpPr>
              <p:nvPr/>
            </p:nvSpPr>
            <p:spPr bwMode="gray">
              <a:xfrm>
                <a:off x="2167929"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7" name="椭圆 246"/>
              <p:cNvSpPr>
                <a:spLocks noChangeAspect="1"/>
              </p:cNvSpPr>
              <p:nvPr/>
            </p:nvSpPr>
            <p:spPr bwMode="gray">
              <a:xfrm>
                <a:off x="2255834"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8" name="椭圆 247"/>
              <p:cNvSpPr>
                <a:spLocks noChangeAspect="1"/>
              </p:cNvSpPr>
              <p:nvPr/>
            </p:nvSpPr>
            <p:spPr bwMode="gray">
              <a:xfrm>
                <a:off x="2343739"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9" name="椭圆 248"/>
              <p:cNvSpPr>
                <a:spLocks noChangeAspect="1"/>
              </p:cNvSpPr>
              <p:nvPr/>
            </p:nvSpPr>
            <p:spPr bwMode="gray">
              <a:xfrm>
                <a:off x="2431644" y="3189928"/>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0" name="椭圆 249"/>
              <p:cNvSpPr>
                <a:spLocks noChangeAspect="1"/>
              </p:cNvSpPr>
              <p:nvPr/>
            </p:nvSpPr>
            <p:spPr bwMode="gray">
              <a:xfrm>
                <a:off x="1113064"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1" name="椭圆 250"/>
              <p:cNvSpPr>
                <a:spLocks noChangeAspect="1"/>
              </p:cNvSpPr>
              <p:nvPr/>
            </p:nvSpPr>
            <p:spPr bwMode="gray">
              <a:xfrm>
                <a:off x="1200969"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2" name="椭圆 251"/>
              <p:cNvSpPr>
                <a:spLocks noChangeAspect="1"/>
              </p:cNvSpPr>
              <p:nvPr/>
            </p:nvSpPr>
            <p:spPr bwMode="gray">
              <a:xfrm>
                <a:off x="1288875"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3" name="椭圆 252"/>
              <p:cNvSpPr>
                <a:spLocks noChangeAspect="1"/>
              </p:cNvSpPr>
              <p:nvPr/>
            </p:nvSpPr>
            <p:spPr bwMode="gray">
              <a:xfrm>
                <a:off x="1376780"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4" name="椭圆 253"/>
              <p:cNvSpPr>
                <a:spLocks noChangeAspect="1"/>
              </p:cNvSpPr>
              <p:nvPr/>
            </p:nvSpPr>
            <p:spPr bwMode="gray">
              <a:xfrm>
                <a:off x="1464686"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5" name="椭圆 254"/>
              <p:cNvSpPr>
                <a:spLocks noChangeAspect="1"/>
              </p:cNvSpPr>
              <p:nvPr/>
            </p:nvSpPr>
            <p:spPr bwMode="gray">
              <a:xfrm>
                <a:off x="1552591"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6" name="椭圆 255"/>
              <p:cNvSpPr>
                <a:spLocks noChangeAspect="1"/>
              </p:cNvSpPr>
              <p:nvPr/>
            </p:nvSpPr>
            <p:spPr bwMode="gray">
              <a:xfrm>
                <a:off x="1640496"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7" name="椭圆 256"/>
              <p:cNvSpPr>
                <a:spLocks noChangeAspect="1"/>
              </p:cNvSpPr>
              <p:nvPr/>
            </p:nvSpPr>
            <p:spPr bwMode="gray">
              <a:xfrm>
                <a:off x="1728402"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8" name="椭圆 257"/>
              <p:cNvSpPr>
                <a:spLocks noChangeAspect="1"/>
              </p:cNvSpPr>
              <p:nvPr/>
            </p:nvSpPr>
            <p:spPr bwMode="gray">
              <a:xfrm>
                <a:off x="1816307"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9" name="椭圆 258"/>
              <p:cNvSpPr>
                <a:spLocks noChangeAspect="1"/>
              </p:cNvSpPr>
              <p:nvPr/>
            </p:nvSpPr>
            <p:spPr bwMode="gray">
              <a:xfrm>
                <a:off x="1904212"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0" name="椭圆 259"/>
              <p:cNvSpPr>
                <a:spLocks noChangeAspect="1"/>
              </p:cNvSpPr>
              <p:nvPr/>
            </p:nvSpPr>
            <p:spPr bwMode="gray">
              <a:xfrm>
                <a:off x="1992118"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1" name="椭圆 260"/>
              <p:cNvSpPr>
                <a:spLocks noChangeAspect="1"/>
              </p:cNvSpPr>
              <p:nvPr/>
            </p:nvSpPr>
            <p:spPr bwMode="gray">
              <a:xfrm>
                <a:off x="2080023"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2" name="椭圆 261"/>
              <p:cNvSpPr>
                <a:spLocks noChangeAspect="1"/>
              </p:cNvSpPr>
              <p:nvPr/>
            </p:nvSpPr>
            <p:spPr bwMode="gray">
              <a:xfrm>
                <a:off x="2167929"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3" name="椭圆 262"/>
              <p:cNvSpPr>
                <a:spLocks noChangeAspect="1"/>
              </p:cNvSpPr>
              <p:nvPr/>
            </p:nvSpPr>
            <p:spPr bwMode="gray">
              <a:xfrm>
                <a:off x="2255834"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4" name="椭圆 263"/>
              <p:cNvSpPr>
                <a:spLocks noChangeAspect="1"/>
              </p:cNvSpPr>
              <p:nvPr/>
            </p:nvSpPr>
            <p:spPr bwMode="gray">
              <a:xfrm>
                <a:off x="2343739"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65" name="椭圆 264"/>
              <p:cNvSpPr>
                <a:spLocks noChangeAspect="1"/>
              </p:cNvSpPr>
              <p:nvPr/>
            </p:nvSpPr>
            <p:spPr bwMode="gray">
              <a:xfrm>
                <a:off x="2431644" y="2621326"/>
                <a:ext cx="36053" cy="36424"/>
              </a:xfrm>
              <a:prstGeom prst="ellipse">
                <a:avLst/>
              </a:prstGeom>
              <a:solidFill>
                <a:srgbClr val="00B0F0"/>
              </a:solidFill>
              <a:ln>
                <a:noFill/>
              </a:ln>
            </p:spPr>
            <p:txBody>
              <a:bodyPr wrap="square" rtlCol="0" anchor="ctr" anchorCtr="0">
                <a:noAutofit/>
              </a:bodyPr>
              <a:lstStyle/>
              <a:p>
                <a:pPr algn="ctr" fontAlgn="ctr"/>
                <a:endParaRPr lang="en-US" altLang="zh-CN" sz="1400" b="1" dirty="0">
                  <a:solidFill>
                    <a:prstClr val="white"/>
                  </a:solidFill>
                  <a:latin typeface="Huawei Sans" panose="020C0503030203020204" pitchFamily="34" charset="0"/>
                  <a:sym typeface="Huawei Sans" panose="020C0503030203020204" pitchFamily="34" charset="0"/>
                </a:endParaRPr>
              </a:p>
            </p:txBody>
          </p:sp>
        </p:grpSp>
        <p:cxnSp>
          <p:nvCxnSpPr>
            <p:cNvPr id="266" name="直接连接符 265"/>
            <p:cNvCxnSpPr/>
            <p:nvPr/>
          </p:nvCxnSpPr>
          <p:spPr bwMode="gray">
            <a:xfrm>
              <a:off x="972619" y="3136757"/>
              <a:ext cx="1740294" cy="0"/>
            </a:xfrm>
            <a:prstGeom prst="line">
              <a:avLst/>
            </a:prstGeom>
            <a:solidFill>
              <a:srgbClr val="00B0F0"/>
            </a:solidFill>
            <a:ln>
              <a:noFill/>
            </a:ln>
          </p:spPr>
        </p:cxnSp>
        <p:cxnSp>
          <p:nvCxnSpPr>
            <p:cNvPr id="267" name="直接连接符 266"/>
            <p:cNvCxnSpPr/>
            <p:nvPr/>
          </p:nvCxnSpPr>
          <p:spPr bwMode="gray">
            <a:xfrm rot="5400000">
              <a:off x="959115" y="3083966"/>
              <a:ext cx="1668023" cy="0"/>
            </a:xfrm>
            <a:prstGeom prst="line">
              <a:avLst/>
            </a:prstGeom>
            <a:solidFill>
              <a:srgbClr val="00B0F0"/>
            </a:solidFill>
            <a:ln>
              <a:noFill/>
            </a:ln>
          </p:spPr>
        </p:cxnSp>
        <p:sp>
          <p:nvSpPr>
            <p:cNvPr id="268" name="文本框 267"/>
            <p:cNvSpPr txBox="1"/>
            <p:nvPr/>
          </p:nvSpPr>
          <p:spPr bwMode="gray">
            <a:xfrm>
              <a:off x="893613" y="4067704"/>
              <a:ext cx="1744209" cy="964367"/>
            </a:xfrm>
            <a:prstGeom prst="rect">
              <a:avLst/>
            </a:prstGeom>
            <a:solidFill>
              <a:srgbClr val="00B0F0"/>
            </a:solidFill>
            <a:ln>
              <a:noFill/>
            </a:ln>
          </p:spPr>
          <p:txBody>
            <a:bodyPr wrap="square" rtlCol="0" anchor="ctr" anchorCtr="0">
              <a:noAutofit/>
            </a:bodyPr>
            <a:lstStyle>
              <a:defPPr>
                <a:defRPr lang="en-US"/>
              </a:defPPr>
              <a:lvl1pPr algn="ctr" fontAlgn="ctr">
                <a:defRPr sz="1400" b="1">
                  <a:solidFill>
                    <a:prstClr val="white"/>
                  </a:solidFill>
                  <a:latin typeface="Huawei Sans" panose="020C0503030203020204" pitchFamily="34" charset="0"/>
                </a:defRPr>
              </a:lvl1pPr>
              <a:lvl2pPr>
                <a:defRPr>
                  <a:latin typeface="Arial"/>
                </a:defRPr>
              </a:lvl2pPr>
              <a:lvl3pPr>
                <a:defRPr>
                  <a:latin typeface="Arial"/>
                </a:defRPr>
              </a:lvl3pPr>
              <a:lvl4pPr>
                <a:defRPr>
                  <a:latin typeface="Arial"/>
                </a:defRPr>
              </a:lvl4pPr>
              <a:lvl5pPr>
                <a:defRPr>
                  <a:latin typeface="Arial"/>
                </a:defRPr>
              </a:lvl5pPr>
              <a:lvl6pPr>
                <a:defRPr>
                  <a:latin typeface="Arial"/>
                </a:defRPr>
              </a:lvl6pPr>
              <a:lvl7pPr>
                <a:defRPr>
                  <a:latin typeface="Arial"/>
                </a:defRPr>
              </a:lvl7pPr>
              <a:lvl8pPr>
                <a:defRPr>
                  <a:latin typeface="Arial"/>
                </a:defRPr>
              </a:lvl8pPr>
              <a:lvl9pPr>
                <a:defRPr>
                  <a:latin typeface="Arial"/>
                </a:defRPr>
              </a:lvl9pPr>
            </a:lstStyle>
            <a:p>
              <a:r>
                <a:rPr lang="en-US" dirty="0"/>
                <a:t>1024-QAM</a:t>
              </a:r>
            </a:p>
            <a:p>
              <a:r>
                <a:rPr lang="en-US" dirty="0"/>
                <a:t>8x8 MU-MIMO</a:t>
              </a:r>
              <a:endParaRPr lang="en-US" altLang="zh-CN" dirty="0">
                <a:sym typeface="Huawei Sans" panose="020C0503030203020204" pitchFamily="34" charset="0"/>
              </a:endParaRPr>
            </a:p>
          </p:txBody>
        </p:sp>
      </p:grpSp>
      <p:grpSp>
        <p:nvGrpSpPr>
          <p:cNvPr id="363" name="组合 362"/>
          <p:cNvGrpSpPr/>
          <p:nvPr/>
        </p:nvGrpSpPr>
        <p:grpSpPr bwMode="gray">
          <a:xfrm>
            <a:off x="7876153" y="1447945"/>
            <a:ext cx="3667474" cy="4316470"/>
            <a:chOff x="6190359" y="1387736"/>
            <a:chExt cx="3667474" cy="4316470"/>
          </a:xfrm>
        </p:grpSpPr>
        <p:sp>
          <p:nvSpPr>
            <p:cNvPr id="4" name="文本框 3"/>
            <p:cNvSpPr txBox="1"/>
            <p:nvPr/>
          </p:nvSpPr>
          <p:spPr bwMode="gray">
            <a:xfrm>
              <a:off x="6190359" y="1387736"/>
              <a:ext cx="3550247" cy="506990"/>
            </a:xfrm>
            <a:prstGeom prst="rect">
              <a:avLst/>
            </a:prstGeom>
            <a:solidFill>
              <a:srgbClr val="00B0F0"/>
            </a:solidFill>
            <a:ln>
              <a:noFill/>
            </a:ln>
          </p:spPr>
          <p:txBody>
            <a:bodyPr wrap="square" rtlCol="0" anchor="ctr" anchorCtr="0">
              <a:noAutofit/>
            </a:bodyPr>
            <a:lstStyle>
              <a:defPPr>
                <a:defRPr lang="en-US"/>
              </a:defPPr>
              <a:lvl1pPr algn="ctr" fontAlgn="ctr">
                <a:defRPr sz="1400" b="1">
                  <a:solidFill>
                    <a:prstClr val="white"/>
                  </a:solidFill>
                  <a:latin typeface="Huawei Sans" panose="020C0503030203020204" pitchFamily="34" charset="0"/>
                </a:defRPr>
              </a:lvl1pPr>
              <a:lvl2pPr>
                <a:defRPr>
                  <a:solidFill>
                    <a:schemeClr val="tx1"/>
                  </a:solidFill>
                  <a:latin typeface="Arial"/>
                </a:defRPr>
              </a:lvl2pPr>
              <a:lvl3pPr>
                <a:defRPr>
                  <a:solidFill>
                    <a:schemeClr val="tx1"/>
                  </a:solidFill>
                  <a:latin typeface="Arial"/>
                </a:defRPr>
              </a:lvl3pPr>
              <a:lvl4pPr>
                <a:defRPr>
                  <a:solidFill>
                    <a:schemeClr val="tx1"/>
                  </a:solidFill>
                  <a:latin typeface="Arial"/>
                </a:defRPr>
              </a:lvl4pPr>
              <a:lvl5pPr>
                <a:defRPr>
                  <a:solidFill>
                    <a:schemeClr val="tx1"/>
                  </a:solidFill>
                  <a:latin typeface="Arial"/>
                </a:defRPr>
              </a:lvl5pPr>
              <a:lvl6pPr>
                <a:defRPr>
                  <a:solidFill>
                    <a:schemeClr val="tx1"/>
                  </a:solidFill>
                  <a:latin typeface="Arial"/>
                </a:defRPr>
              </a:lvl6pPr>
              <a:lvl7pPr>
                <a:defRPr>
                  <a:solidFill>
                    <a:schemeClr val="tx1"/>
                  </a:solidFill>
                  <a:latin typeface="Arial"/>
                </a:defRPr>
              </a:lvl7pPr>
              <a:lvl8pPr>
                <a:defRPr>
                  <a:solidFill>
                    <a:schemeClr val="tx1"/>
                  </a:solidFill>
                  <a:latin typeface="Arial"/>
                </a:defRPr>
              </a:lvl8pPr>
              <a:lvl9pPr>
                <a:defRPr>
                  <a:solidFill>
                    <a:schemeClr val="tx1"/>
                  </a:solidFill>
                  <a:latin typeface="Arial"/>
                </a:defRPr>
              </a:lvl9pPr>
            </a:lstStyle>
            <a:p>
              <a:r>
                <a:rPr lang="en-US" dirty="0"/>
                <a:t>Low Latency</a:t>
              </a:r>
            </a:p>
          </p:txBody>
        </p:sp>
        <p:grpSp>
          <p:nvGrpSpPr>
            <p:cNvPr id="279" name="组合 278"/>
            <p:cNvGrpSpPr/>
            <p:nvPr/>
          </p:nvGrpSpPr>
          <p:grpSpPr bwMode="gray">
            <a:xfrm>
              <a:off x="6845098" y="2264876"/>
              <a:ext cx="1979159" cy="1774744"/>
              <a:chOff x="6649521" y="2309718"/>
              <a:chExt cx="2156957" cy="2058495"/>
            </a:xfrm>
          </p:grpSpPr>
          <p:grpSp>
            <p:nvGrpSpPr>
              <p:cNvPr id="280" name="组合 279"/>
              <p:cNvGrpSpPr/>
              <p:nvPr/>
            </p:nvGrpSpPr>
            <p:grpSpPr bwMode="gray">
              <a:xfrm>
                <a:off x="6649521" y="2309718"/>
                <a:ext cx="2156957" cy="2058495"/>
                <a:chOff x="8101814" y="3752903"/>
                <a:chExt cx="2318057" cy="2244572"/>
              </a:xfrm>
            </p:grpSpPr>
            <p:grpSp>
              <p:nvGrpSpPr>
                <p:cNvPr id="290" name="组合 289"/>
                <p:cNvGrpSpPr/>
                <p:nvPr/>
              </p:nvGrpSpPr>
              <p:grpSpPr bwMode="gray">
                <a:xfrm>
                  <a:off x="8101814" y="3752903"/>
                  <a:ext cx="2290226" cy="2244572"/>
                  <a:chOff x="687843" y="2876174"/>
                  <a:chExt cx="1299607" cy="1273701"/>
                </a:xfrm>
              </p:grpSpPr>
              <p:grpSp>
                <p:nvGrpSpPr>
                  <p:cNvPr id="299" name="组合 298"/>
                  <p:cNvGrpSpPr/>
                  <p:nvPr/>
                </p:nvGrpSpPr>
                <p:grpSpPr bwMode="gray">
                  <a:xfrm>
                    <a:off x="696987" y="2876174"/>
                    <a:ext cx="1290463" cy="1273701"/>
                    <a:chOff x="985019" y="3020190"/>
                    <a:chExt cx="1290463" cy="1273701"/>
                  </a:xfrm>
                </p:grpSpPr>
                <p:cxnSp>
                  <p:nvCxnSpPr>
                    <p:cNvPr id="304" name="直接连接符 303"/>
                    <p:cNvCxnSpPr/>
                    <p:nvPr/>
                  </p:nvCxnSpPr>
                  <p:spPr bwMode="gray">
                    <a:xfrm>
                      <a:off x="985019" y="3398622"/>
                      <a:ext cx="39700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直接连接符 304"/>
                    <p:cNvCxnSpPr/>
                    <p:nvPr/>
                  </p:nvCxnSpPr>
                  <p:spPr bwMode="gray">
                    <a:xfrm>
                      <a:off x="1382024" y="3020190"/>
                      <a:ext cx="0" cy="37997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直接连接符 305"/>
                    <p:cNvCxnSpPr/>
                    <p:nvPr/>
                  </p:nvCxnSpPr>
                  <p:spPr bwMode="gray">
                    <a:xfrm>
                      <a:off x="1907543" y="3020190"/>
                      <a:ext cx="0" cy="37997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直接连接符 306"/>
                    <p:cNvCxnSpPr/>
                    <p:nvPr/>
                  </p:nvCxnSpPr>
                  <p:spPr bwMode="gray">
                    <a:xfrm>
                      <a:off x="1907543" y="3396117"/>
                      <a:ext cx="3679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直接连接符 307"/>
                    <p:cNvCxnSpPr/>
                    <p:nvPr/>
                  </p:nvCxnSpPr>
                  <p:spPr bwMode="gray">
                    <a:xfrm>
                      <a:off x="1907543" y="3888962"/>
                      <a:ext cx="0" cy="4049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直接连接符 308"/>
                    <p:cNvCxnSpPr/>
                    <p:nvPr/>
                  </p:nvCxnSpPr>
                  <p:spPr bwMode="gray">
                    <a:xfrm>
                      <a:off x="1907543" y="3888962"/>
                      <a:ext cx="36793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直接连接符 309"/>
                    <p:cNvCxnSpPr/>
                    <p:nvPr/>
                  </p:nvCxnSpPr>
                  <p:spPr bwMode="gray">
                    <a:xfrm>
                      <a:off x="1003307" y="3888961"/>
                      <a:ext cx="39700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直接连接符 310"/>
                    <p:cNvCxnSpPr/>
                    <p:nvPr/>
                  </p:nvCxnSpPr>
                  <p:spPr bwMode="gray">
                    <a:xfrm>
                      <a:off x="1400312" y="3885367"/>
                      <a:ext cx="0" cy="40492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0" name="直接连接符 299"/>
                  <p:cNvCxnSpPr/>
                  <p:nvPr/>
                </p:nvCxnSpPr>
                <p:spPr bwMode="gray">
                  <a:xfrm>
                    <a:off x="687843" y="3620552"/>
                    <a:ext cx="378717"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1" name="直接连接符 300"/>
                  <p:cNvCxnSpPr/>
                  <p:nvPr/>
                </p:nvCxnSpPr>
                <p:spPr bwMode="gray">
                  <a:xfrm>
                    <a:off x="1632118" y="3631745"/>
                    <a:ext cx="35533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2" name="直接连接符 301"/>
                  <p:cNvCxnSpPr/>
                  <p:nvPr/>
                </p:nvCxnSpPr>
                <p:spPr bwMode="gray">
                  <a:xfrm>
                    <a:off x="1364368" y="2906074"/>
                    <a:ext cx="0" cy="339358"/>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303" name="直接连接符 302"/>
                  <p:cNvCxnSpPr/>
                  <p:nvPr/>
                </p:nvCxnSpPr>
                <p:spPr bwMode="gray">
                  <a:xfrm>
                    <a:off x="1364368" y="3765268"/>
                    <a:ext cx="0" cy="350429"/>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grpSp>
            <p:cxnSp>
              <p:nvCxnSpPr>
                <p:cNvPr id="291" name="直接连接符 290"/>
                <p:cNvCxnSpPr/>
                <p:nvPr/>
              </p:nvCxnSpPr>
              <p:spPr bwMode="gray">
                <a:xfrm>
                  <a:off x="8117928" y="4875189"/>
                  <a:ext cx="667392" cy="0"/>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92" name="直接连接符 291"/>
                <p:cNvCxnSpPr/>
                <p:nvPr/>
              </p:nvCxnSpPr>
              <p:spPr bwMode="gray">
                <a:xfrm>
                  <a:off x="8101814" y="4662708"/>
                  <a:ext cx="667392"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3" name="直接连接符 292"/>
                <p:cNvCxnSpPr/>
                <p:nvPr/>
              </p:nvCxnSpPr>
              <p:spPr bwMode="gray">
                <a:xfrm>
                  <a:off x="9752479" y="4875189"/>
                  <a:ext cx="667392" cy="0"/>
                </a:xfrm>
                <a:prstGeom prst="line">
                  <a:avLst/>
                </a:prstGeom>
                <a:ln>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294" name="直接连接符 293"/>
                <p:cNvCxnSpPr/>
                <p:nvPr/>
              </p:nvCxnSpPr>
              <p:spPr bwMode="gray">
                <a:xfrm>
                  <a:off x="9763501" y="4642931"/>
                  <a:ext cx="65637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5" name="直接连接符 294"/>
                <p:cNvCxnSpPr/>
                <p:nvPr/>
              </p:nvCxnSpPr>
              <p:spPr bwMode="gray">
                <a:xfrm>
                  <a:off x="9038126" y="3788689"/>
                  <a:ext cx="0" cy="59803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6" name="直接连接符 295"/>
                <p:cNvCxnSpPr/>
                <p:nvPr/>
              </p:nvCxnSpPr>
              <p:spPr bwMode="gray">
                <a:xfrm>
                  <a:off x="9506068" y="3798242"/>
                  <a:ext cx="0" cy="59803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7" name="直接连接符 296"/>
                <p:cNvCxnSpPr/>
                <p:nvPr/>
              </p:nvCxnSpPr>
              <p:spPr bwMode="gray">
                <a:xfrm>
                  <a:off x="9059724" y="5339213"/>
                  <a:ext cx="0" cy="59803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8" name="直接连接符 297"/>
                <p:cNvCxnSpPr/>
                <p:nvPr/>
              </p:nvCxnSpPr>
              <p:spPr bwMode="gray">
                <a:xfrm>
                  <a:off x="9506068" y="5345546"/>
                  <a:ext cx="0" cy="59803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281" name="图片 2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7546608" y="3120265"/>
                <a:ext cx="372045" cy="353442"/>
              </a:xfrm>
              <a:prstGeom prst="rect">
                <a:avLst/>
              </a:prstGeom>
              <a:ln>
                <a:solidFill>
                  <a:schemeClr val="tx1"/>
                </a:solidFill>
              </a:ln>
            </p:spPr>
          </p:pic>
          <p:cxnSp>
            <p:nvCxnSpPr>
              <p:cNvPr id="282" name="直接箭头连接符 281"/>
              <p:cNvCxnSpPr/>
              <p:nvPr/>
            </p:nvCxnSpPr>
            <p:spPr bwMode="gray">
              <a:xfrm>
                <a:off x="7094368" y="3440559"/>
                <a:ext cx="222073" cy="0"/>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3" name="直接箭头连接符 282"/>
              <p:cNvCxnSpPr/>
              <p:nvPr/>
            </p:nvCxnSpPr>
            <p:spPr bwMode="gray">
              <a:xfrm>
                <a:off x="7660999" y="2715157"/>
                <a:ext cx="0" cy="183994"/>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4" name="直接箭头连接符 283"/>
              <p:cNvCxnSpPr/>
              <p:nvPr/>
            </p:nvCxnSpPr>
            <p:spPr bwMode="gray">
              <a:xfrm>
                <a:off x="7096116" y="3620926"/>
                <a:ext cx="222073" cy="0"/>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5" name="直接箭头连接符 284"/>
              <p:cNvCxnSpPr/>
              <p:nvPr/>
            </p:nvCxnSpPr>
            <p:spPr bwMode="gray">
              <a:xfrm>
                <a:off x="7429701" y="2715157"/>
                <a:ext cx="0" cy="183994"/>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6" name="直接箭头连接符 285"/>
              <p:cNvCxnSpPr/>
              <p:nvPr/>
            </p:nvCxnSpPr>
            <p:spPr bwMode="gray">
              <a:xfrm flipV="1">
                <a:off x="7890967" y="3771453"/>
                <a:ext cx="0" cy="216000"/>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7" name="直接箭头连接符 286"/>
              <p:cNvCxnSpPr/>
              <p:nvPr/>
            </p:nvCxnSpPr>
            <p:spPr bwMode="gray">
              <a:xfrm flipV="1">
                <a:off x="8073847" y="3771679"/>
                <a:ext cx="0" cy="216000"/>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8" name="直接箭头连接符 287"/>
              <p:cNvCxnSpPr/>
              <p:nvPr/>
            </p:nvCxnSpPr>
            <p:spPr bwMode="gray">
              <a:xfrm flipH="1">
                <a:off x="8197917" y="3230268"/>
                <a:ext cx="228600" cy="1"/>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cxnSp>
            <p:nvCxnSpPr>
              <p:cNvPr id="289" name="直接箭头连接符 288"/>
              <p:cNvCxnSpPr/>
              <p:nvPr/>
            </p:nvCxnSpPr>
            <p:spPr bwMode="gray">
              <a:xfrm flipH="1">
                <a:off x="8197917" y="3033875"/>
                <a:ext cx="228600" cy="1"/>
              </a:xfrm>
              <a:prstGeom prst="straightConnector1">
                <a:avLst/>
              </a:prstGeom>
              <a:ln>
                <a:solidFill>
                  <a:schemeClr val="tx1"/>
                </a:solidFill>
                <a:tailEnd type="triangle"/>
              </a:ln>
            </p:spPr>
            <p:style>
              <a:lnRef idx="3">
                <a:schemeClr val="accent2"/>
              </a:lnRef>
              <a:fillRef idx="0">
                <a:schemeClr val="accent2"/>
              </a:fillRef>
              <a:effectRef idx="2">
                <a:schemeClr val="accent2"/>
              </a:effectRef>
              <a:fontRef idx="minor">
                <a:schemeClr val="tx1"/>
              </a:fontRef>
            </p:style>
          </p:cxnSp>
        </p:grpSp>
        <p:sp>
          <p:nvSpPr>
            <p:cNvPr id="312" name="文本框 311"/>
            <p:cNvSpPr txBox="1"/>
            <p:nvPr/>
          </p:nvSpPr>
          <p:spPr bwMode="gray">
            <a:xfrm>
              <a:off x="6976544" y="4115637"/>
              <a:ext cx="1744209" cy="964367"/>
            </a:xfrm>
            <a:prstGeom prst="rect">
              <a:avLst/>
            </a:prstGeom>
            <a:noFill/>
          </p:spPr>
          <p:txBody>
            <a:bodyPr wrap="square" rtlCol="0">
              <a:spAutoFit/>
            </a:bodyPr>
            <a:lstStyle/>
            <a:p>
              <a:pPr algn="ctr" fontAlgn="ctr">
                <a:lnSpc>
                  <a:spcPts val="3438"/>
                </a:lnSpc>
              </a:pPr>
              <a:r>
                <a:rPr lang="en-US" sz="1599" b="1" dirty="0">
                  <a:latin typeface="Huawei Sans" panose="020C0503030203020204" pitchFamily="34" charset="0"/>
                </a:rPr>
                <a:t>OFDMA</a:t>
              </a:r>
            </a:p>
            <a:p>
              <a:pPr algn="ctr" fontAlgn="ctr">
                <a:lnSpc>
                  <a:spcPts val="3438"/>
                </a:lnSpc>
              </a:pPr>
              <a:r>
                <a:rPr lang="en-US" sz="1599" b="1" dirty="0">
                  <a:latin typeface="Huawei Sans" panose="020C0503030203020204" pitchFamily="34" charset="0"/>
                </a:rPr>
                <a:t>Spatial reuse</a:t>
              </a:r>
            </a:p>
          </p:txBody>
        </p:sp>
        <p:sp>
          <p:nvSpPr>
            <p:cNvPr id="313" name="文本框 312"/>
            <p:cNvSpPr txBox="1"/>
            <p:nvPr/>
          </p:nvSpPr>
          <p:spPr bwMode="gray">
            <a:xfrm>
              <a:off x="6221754" y="5119431"/>
              <a:ext cx="3636079" cy="584775"/>
            </a:xfrm>
            <a:prstGeom prst="rect">
              <a:avLst/>
            </a:prstGeom>
            <a:noFill/>
          </p:spPr>
          <p:txBody>
            <a:bodyPr wrap="square" rtlCol="0">
              <a:spAutoFit/>
            </a:bodyPr>
            <a:lstStyle/>
            <a:p>
              <a:pPr marL="271463" indent="-271463" fontAlgn="ctr">
                <a:buFont typeface="Wingdings" panose="05000000000000000000" pitchFamily="2" charset="2"/>
                <a:buChar char="l"/>
              </a:pPr>
              <a:r>
                <a:rPr lang="en-US" sz="1600" dirty="0">
                  <a:latin typeface="Huawei Sans" panose="020C0503030203020204" pitchFamily="34" charset="0"/>
                </a:rPr>
                <a:t>Service latency: </a:t>
              </a:r>
              <a:r>
                <a:rPr lang="en-US" sz="1600" b="1" dirty="0">
                  <a:solidFill>
                    <a:srgbClr val="00B0F0"/>
                  </a:solidFill>
                  <a:latin typeface="Huawei Sans" panose="020C0503030203020204" pitchFamily="34" charset="0"/>
                </a:rPr>
                <a:t>20 </a:t>
              </a:r>
              <a:r>
                <a:rPr lang="en-US" sz="1600" b="1" dirty="0" err="1">
                  <a:solidFill>
                    <a:srgbClr val="00B0F0"/>
                  </a:solidFill>
                  <a:latin typeface="Huawei Sans" panose="020C0503030203020204" pitchFamily="34" charset="0"/>
                </a:rPr>
                <a:t>ms</a:t>
              </a:r>
              <a:endParaRPr lang="en-US" sz="1600" b="1" dirty="0">
                <a:solidFill>
                  <a:srgbClr val="00B0F0"/>
                </a:solidFill>
                <a:latin typeface="Huawei Sans" panose="020C0503030203020204" pitchFamily="34" charset="0"/>
              </a:endParaRPr>
            </a:p>
            <a:p>
              <a:pPr marL="271463" indent="-271463" fontAlgn="ctr">
                <a:buFont typeface="Wingdings" panose="05000000000000000000" pitchFamily="2" charset="2"/>
                <a:buChar char="l"/>
              </a:pPr>
              <a:r>
                <a:rPr lang="en-US" sz="1600" dirty="0">
                  <a:latin typeface="Huawei Sans" panose="020C0503030203020204" pitchFamily="34" charset="0"/>
                </a:rPr>
                <a:t>Average latency: </a:t>
              </a:r>
              <a:r>
                <a:rPr lang="en-US" sz="1600" b="1" dirty="0">
                  <a:solidFill>
                    <a:srgbClr val="00B0F0"/>
                  </a:solidFill>
                  <a:latin typeface="Huawei Sans" panose="020C0503030203020204" pitchFamily="34" charset="0"/>
                </a:rPr>
                <a:t>30%</a:t>
              </a:r>
              <a:endParaRPr lang="en-US" altLang="zh-CN" sz="1600" b="1" spc="30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64" name="组合 363"/>
          <p:cNvGrpSpPr/>
          <p:nvPr/>
        </p:nvGrpSpPr>
        <p:grpSpPr bwMode="gray">
          <a:xfrm>
            <a:off x="4350728" y="1447945"/>
            <a:ext cx="3338951" cy="4316470"/>
            <a:chOff x="3196726" y="1387736"/>
            <a:chExt cx="3338951" cy="4316470"/>
          </a:xfrm>
        </p:grpSpPr>
        <p:sp>
          <p:nvSpPr>
            <p:cNvPr id="5" name="文本框 4"/>
            <p:cNvSpPr txBox="1"/>
            <p:nvPr/>
          </p:nvSpPr>
          <p:spPr bwMode="gray">
            <a:xfrm>
              <a:off x="3196726" y="1387736"/>
              <a:ext cx="3338951" cy="506990"/>
            </a:xfrm>
            <a:prstGeom prst="rect">
              <a:avLst/>
            </a:prstGeom>
            <a:solidFill>
              <a:srgbClr val="00B0F0"/>
            </a:solidFill>
            <a:ln>
              <a:noFill/>
            </a:ln>
          </p:spPr>
          <p:txBody>
            <a:bodyPr wrap="square" rtlCol="0" anchor="ctr" anchorCtr="0">
              <a:noAutofit/>
            </a:bodyPr>
            <a:lstStyle>
              <a:defPPr>
                <a:defRPr lang="en-US"/>
              </a:defPPr>
              <a:lvl1pPr algn="ctr" fontAlgn="ctr">
                <a:defRPr sz="1400" b="1">
                  <a:solidFill>
                    <a:prstClr val="white"/>
                  </a:solidFill>
                  <a:latin typeface="Huawei Sans" panose="020C0503030203020204" pitchFamily="34" charset="0"/>
                </a:defRPr>
              </a:lvl1pPr>
              <a:lvl2pPr>
                <a:defRPr>
                  <a:solidFill>
                    <a:schemeClr val="tx1"/>
                  </a:solidFill>
                  <a:latin typeface="Arial"/>
                </a:defRPr>
              </a:lvl2pPr>
              <a:lvl3pPr>
                <a:defRPr>
                  <a:solidFill>
                    <a:schemeClr val="tx1"/>
                  </a:solidFill>
                  <a:latin typeface="Arial"/>
                </a:defRPr>
              </a:lvl3pPr>
              <a:lvl4pPr>
                <a:defRPr>
                  <a:solidFill>
                    <a:schemeClr val="tx1"/>
                  </a:solidFill>
                  <a:latin typeface="Arial"/>
                </a:defRPr>
              </a:lvl4pPr>
              <a:lvl5pPr>
                <a:defRPr>
                  <a:solidFill>
                    <a:schemeClr val="tx1"/>
                  </a:solidFill>
                  <a:latin typeface="Arial"/>
                </a:defRPr>
              </a:lvl5pPr>
              <a:lvl6pPr>
                <a:defRPr>
                  <a:solidFill>
                    <a:schemeClr val="tx1"/>
                  </a:solidFill>
                  <a:latin typeface="Arial"/>
                </a:defRPr>
              </a:lvl6pPr>
              <a:lvl7pPr>
                <a:defRPr>
                  <a:solidFill>
                    <a:schemeClr val="tx1"/>
                  </a:solidFill>
                  <a:latin typeface="Arial"/>
                </a:defRPr>
              </a:lvl7pPr>
              <a:lvl8pPr>
                <a:defRPr>
                  <a:solidFill>
                    <a:schemeClr val="tx1"/>
                  </a:solidFill>
                  <a:latin typeface="Arial"/>
                </a:defRPr>
              </a:lvl8pPr>
              <a:lvl9pPr>
                <a:defRPr>
                  <a:solidFill>
                    <a:schemeClr val="tx1"/>
                  </a:solidFill>
                  <a:latin typeface="Arial"/>
                </a:defRPr>
              </a:lvl9pPr>
            </a:lstStyle>
            <a:p>
              <a:r>
                <a:rPr lang="en-US" dirty="0"/>
                <a:t>High Concurrency</a:t>
              </a:r>
            </a:p>
          </p:txBody>
        </p:sp>
        <p:cxnSp>
          <p:nvCxnSpPr>
            <p:cNvPr id="269" name="直接连接符 268"/>
            <p:cNvCxnSpPr/>
            <p:nvPr/>
          </p:nvCxnSpPr>
          <p:spPr bwMode="gray">
            <a:xfrm>
              <a:off x="3980310" y="3773024"/>
              <a:ext cx="1439063" cy="0"/>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0" name="直接连接符 269"/>
            <p:cNvCxnSpPr/>
            <p:nvPr/>
          </p:nvCxnSpPr>
          <p:spPr bwMode="gray">
            <a:xfrm flipV="1">
              <a:off x="3980308" y="2515521"/>
              <a:ext cx="0" cy="1259180"/>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71" name="文本框 270"/>
            <p:cNvSpPr txBox="1"/>
            <p:nvPr/>
          </p:nvSpPr>
          <p:spPr bwMode="gray">
            <a:xfrm>
              <a:off x="5472176" y="2672729"/>
              <a:ext cx="577402" cy="253916"/>
            </a:xfrm>
            <a:prstGeom prst="rect">
              <a:avLst/>
            </a:prstGeom>
            <a:noFill/>
          </p:spPr>
          <p:txBody>
            <a:bodyPr wrap="none" rtlCol="0">
              <a:spAutoFit/>
            </a:bodyPr>
            <a:lstStyle/>
            <a:p>
              <a:pPr algn="l" fontAlgn="ctr"/>
              <a:r>
                <a:rPr lang="en-US" sz="1050" dirty="0">
                  <a:solidFill>
                    <a:schemeClr val="accent6">
                      <a:lumMod val="60000"/>
                      <a:lumOff val="40000"/>
                    </a:schemeClr>
                  </a:solidFill>
                  <a:latin typeface="Huawei Sans" panose="020C0503030203020204" pitchFamily="34" charset="0"/>
                </a:rPr>
                <a:t>User 1</a:t>
              </a:r>
              <a:endParaRPr lang="en-US" altLang="zh-CN" sz="1050" dirty="0">
                <a:solidFill>
                  <a:schemeClr val="accent6">
                    <a:lumMod val="60000"/>
                    <a:lumOff val="40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2" name="文本框 271"/>
            <p:cNvSpPr txBox="1"/>
            <p:nvPr/>
          </p:nvSpPr>
          <p:spPr bwMode="gray">
            <a:xfrm>
              <a:off x="5472176" y="2861692"/>
              <a:ext cx="577402" cy="253916"/>
            </a:xfrm>
            <a:prstGeom prst="rect">
              <a:avLst/>
            </a:prstGeom>
            <a:noFill/>
          </p:spPr>
          <p:txBody>
            <a:bodyPr wrap="none" rtlCol="0">
              <a:spAutoFit/>
            </a:bodyPr>
            <a:lstStyle/>
            <a:p>
              <a:pPr algn="l" fontAlgn="ctr"/>
              <a:r>
                <a:rPr lang="en-US" sz="1050" dirty="0">
                  <a:solidFill>
                    <a:schemeClr val="accent2">
                      <a:lumMod val="75000"/>
                    </a:schemeClr>
                  </a:solidFill>
                  <a:latin typeface="Huawei Sans" panose="020C0503030203020204" pitchFamily="34" charset="0"/>
                </a:rPr>
                <a:t>User 2</a:t>
              </a:r>
              <a:endParaRPr lang="en-US" altLang="zh-CN" sz="1050" dirty="0">
                <a:solidFill>
                  <a:schemeClr val="accent2">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3" name="文本框 272"/>
            <p:cNvSpPr txBox="1"/>
            <p:nvPr/>
          </p:nvSpPr>
          <p:spPr bwMode="gray">
            <a:xfrm>
              <a:off x="5472176" y="3050654"/>
              <a:ext cx="577402" cy="253916"/>
            </a:xfrm>
            <a:prstGeom prst="rect">
              <a:avLst/>
            </a:prstGeom>
            <a:noFill/>
          </p:spPr>
          <p:txBody>
            <a:bodyPr wrap="none" rtlCol="0">
              <a:spAutoFit/>
            </a:bodyPr>
            <a:lstStyle/>
            <a:p>
              <a:pPr algn="l" fontAlgn="ctr"/>
              <a:r>
                <a:rPr lang="en-US" sz="1050" dirty="0">
                  <a:solidFill>
                    <a:srgbClr val="8FAADC"/>
                  </a:solidFill>
                  <a:latin typeface="Huawei Sans" panose="020C0503030203020204" pitchFamily="34" charset="0"/>
                </a:rPr>
                <a:t>User 3</a:t>
              </a:r>
              <a:endParaRPr lang="en-US" altLang="zh-CN" sz="1050" dirty="0">
                <a:solidFill>
                  <a:srgbClr val="8FAADC"/>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4" name="文本框 273"/>
            <p:cNvSpPr txBox="1"/>
            <p:nvPr/>
          </p:nvSpPr>
          <p:spPr bwMode="gray">
            <a:xfrm>
              <a:off x="5472176" y="3239616"/>
              <a:ext cx="577402" cy="253916"/>
            </a:xfrm>
            <a:prstGeom prst="rect">
              <a:avLst/>
            </a:prstGeom>
            <a:noFill/>
          </p:spPr>
          <p:txBody>
            <a:bodyPr wrap="none" rtlCol="0">
              <a:spAutoFit/>
            </a:bodyPr>
            <a:lstStyle/>
            <a:p>
              <a:pPr algn="l" fontAlgn="ctr"/>
              <a:r>
                <a:rPr lang="en-US" sz="1050" dirty="0">
                  <a:solidFill>
                    <a:srgbClr val="FFC000"/>
                  </a:solidFill>
                  <a:latin typeface="Huawei Sans" panose="020C0503030203020204" pitchFamily="34" charset="0"/>
                </a:rPr>
                <a:t>User 4</a:t>
              </a:r>
              <a:endParaRPr lang="en-US" altLang="zh-CN" sz="1050" dirty="0">
                <a:solidFill>
                  <a:srgbClr val="FFC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5" name="文本框 274"/>
            <p:cNvSpPr txBox="1"/>
            <p:nvPr/>
          </p:nvSpPr>
          <p:spPr bwMode="gray">
            <a:xfrm>
              <a:off x="3669046" y="2268412"/>
              <a:ext cx="780983" cy="246221"/>
            </a:xfrm>
            <a:prstGeom prst="rect">
              <a:avLst/>
            </a:prstGeom>
            <a:noFill/>
          </p:spPr>
          <p:txBody>
            <a:bodyPr wrap="none" rtlCol="0">
              <a:spAutoFit/>
            </a:bodyPr>
            <a:lstStyle/>
            <a:p>
              <a:pPr algn="l" fontAlgn="ctr"/>
              <a:r>
                <a:rPr lang="en-US" sz="1000" dirty="0">
                  <a:latin typeface="Huawei Sans" panose="020C0503030203020204" pitchFamily="34" charset="0"/>
                </a:rPr>
                <a:t>Frequency</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6" name="文本框 275"/>
            <p:cNvSpPr txBox="1"/>
            <p:nvPr/>
          </p:nvSpPr>
          <p:spPr bwMode="gray">
            <a:xfrm>
              <a:off x="5350443" y="3653088"/>
              <a:ext cx="471604" cy="246221"/>
            </a:xfrm>
            <a:prstGeom prst="rect">
              <a:avLst/>
            </a:prstGeom>
            <a:noFill/>
          </p:spPr>
          <p:txBody>
            <a:bodyPr wrap="none" rtlCol="0">
              <a:spAutoFit/>
            </a:bodyPr>
            <a:lstStyle/>
            <a:p>
              <a:pPr algn="l" fontAlgn="ctr"/>
              <a:r>
                <a:rPr lang="en-US" sz="1000" dirty="0">
                  <a:latin typeface="Huawei Sans" panose="020C0503030203020204" pitchFamily="34" charset="0"/>
                </a:rPr>
                <a:t>Time</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7" name="文本框 276"/>
            <p:cNvSpPr txBox="1"/>
            <p:nvPr/>
          </p:nvSpPr>
          <p:spPr bwMode="gray">
            <a:xfrm>
              <a:off x="3723109" y="4095729"/>
              <a:ext cx="2252093" cy="964367"/>
            </a:xfrm>
            <a:prstGeom prst="rect">
              <a:avLst/>
            </a:prstGeom>
            <a:noFill/>
          </p:spPr>
          <p:txBody>
            <a:bodyPr wrap="square" rtlCol="0">
              <a:spAutoFit/>
            </a:bodyPr>
            <a:lstStyle/>
            <a:p>
              <a:pPr algn="ctr" fontAlgn="ctr">
                <a:lnSpc>
                  <a:spcPts val="3438"/>
                </a:lnSpc>
              </a:pPr>
              <a:r>
                <a:rPr lang="en-US" sz="1599" b="1" dirty="0">
                  <a:latin typeface="Huawei Sans" panose="020C0503030203020204" pitchFamily="34" charset="0"/>
                </a:rPr>
                <a:t>UL/DL OFDMA</a:t>
              </a:r>
            </a:p>
            <a:p>
              <a:pPr algn="ctr" fontAlgn="ctr">
                <a:lnSpc>
                  <a:spcPts val="3438"/>
                </a:lnSpc>
              </a:pPr>
              <a:r>
                <a:rPr lang="en-US" sz="1599" b="1" dirty="0">
                  <a:latin typeface="Huawei Sans" panose="020C0503030203020204" pitchFamily="34" charset="0"/>
                </a:rPr>
                <a:t>UL/DL MU-MIMO</a:t>
              </a:r>
            </a:p>
          </p:txBody>
        </p:sp>
        <p:sp>
          <p:nvSpPr>
            <p:cNvPr id="278" name="文本框 277"/>
            <p:cNvSpPr txBox="1"/>
            <p:nvPr/>
          </p:nvSpPr>
          <p:spPr bwMode="gray">
            <a:xfrm>
              <a:off x="3311239" y="5119431"/>
              <a:ext cx="3144052" cy="584775"/>
            </a:xfrm>
            <a:prstGeom prst="rect">
              <a:avLst/>
            </a:prstGeom>
            <a:noFill/>
          </p:spPr>
          <p:txBody>
            <a:bodyPr wrap="square" rtlCol="0">
              <a:spAutoFit/>
            </a:bodyPr>
            <a:lstStyle/>
            <a:p>
              <a:pPr marL="271463" indent="-271463" fontAlgn="ctr">
                <a:buFont typeface="Wingdings" panose="05000000000000000000" pitchFamily="2" charset="2"/>
                <a:buChar char="l"/>
              </a:pPr>
              <a:r>
                <a:rPr lang="en-US" sz="1600" b="1" dirty="0">
                  <a:solidFill>
                    <a:srgbClr val="00B0F0"/>
                  </a:solidFill>
                  <a:latin typeface="Huawei Sans" panose="020C0503030203020204" pitchFamily="34" charset="0"/>
                </a:rPr>
                <a:t>1024</a:t>
              </a:r>
              <a:r>
                <a:rPr lang="en-US" sz="1600" dirty="0">
                  <a:latin typeface="Huawei Sans" panose="020C0503030203020204" pitchFamily="34" charset="0"/>
                </a:rPr>
                <a:t> STAs per AP</a:t>
              </a:r>
            </a:p>
            <a:p>
              <a:pPr marL="271463" indent="-271463" fontAlgn="ctr">
                <a:buFont typeface="Wingdings" panose="05000000000000000000" pitchFamily="2" charset="2"/>
                <a:buChar char="l"/>
              </a:pPr>
              <a:r>
                <a:rPr lang="en-US" altLang="zh-CN" sz="1600" b="1" dirty="0">
                  <a:solidFill>
                    <a:srgbClr val="00B0F0"/>
                  </a:solidFill>
                  <a:latin typeface="Huawei Sans" panose="020C0503030203020204" pitchFamily="34" charset="0"/>
                  <a:sym typeface="Huawei Sans" panose="020C0503030203020204" pitchFamily="34" charset="0"/>
                </a:rPr>
                <a:t>4</a:t>
              </a:r>
              <a:r>
                <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rPr>
                <a:t>x higher user concurrency</a:t>
              </a:r>
            </a:p>
          </p:txBody>
        </p:sp>
        <p:grpSp>
          <p:nvGrpSpPr>
            <p:cNvPr id="320" name="组合 319"/>
            <p:cNvGrpSpPr/>
            <p:nvPr/>
          </p:nvGrpSpPr>
          <p:grpSpPr bwMode="gray">
            <a:xfrm>
              <a:off x="3988864" y="2747895"/>
              <a:ext cx="1197504" cy="1022385"/>
              <a:chOff x="3997493" y="2857849"/>
              <a:chExt cx="1198284" cy="1023050"/>
            </a:xfrm>
          </p:grpSpPr>
          <p:sp>
            <p:nvSpPr>
              <p:cNvPr id="321" name="矩形 320"/>
              <p:cNvSpPr/>
              <p:nvPr/>
            </p:nvSpPr>
            <p:spPr bwMode="gray">
              <a:xfrm>
                <a:off x="3997493" y="2857849"/>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2" name="矩形 321"/>
              <p:cNvSpPr/>
              <p:nvPr/>
            </p:nvSpPr>
            <p:spPr bwMode="gray">
              <a:xfrm>
                <a:off x="3997493" y="3023871"/>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3" name="矩形 322"/>
              <p:cNvSpPr/>
              <p:nvPr/>
            </p:nvSpPr>
            <p:spPr bwMode="gray">
              <a:xfrm>
                <a:off x="3997493" y="3200053"/>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4" name="矩形 323"/>
              <p:cNvSpPr/>
              <p:nvPr/>
            </p:nvSpPr>
            <p:spPr bwMode="gray">
              <a:xfrm>
                <a:off x="3997493" y="3376235"/>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5" name="矩形 324"/>
              <p:cNvSpPr/>
              <p:nvPr/>
            </p:nvSpPr>
            <p:spPr bwMode="gray">
              <a:xfrm>
                <a:off x="3997493" y="3542257"/>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6" name="矩形 325"/>
              <p:cNvSpPr/>
              <p:nvPr/>
            </p:nvSpPr>
            <p:spPr bwMode="gray">
              <a:xfrm>
                <a:off x="3997493" y="3718441"/>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7" name="矩形 326"/>
              <p:cNvSpPr/>
              <p:nvPr/>
            </p:nvSpPr>
            <p:spPr bwMode="gray">
              <a:xfrm>
                <a:off x="4170114" y="2857849"/>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8" name="矩形 327"/>
              <p:cNvSpPr/>
              <p:nvPr/>
            </p:nvSpPr>
            <p:spPr bwMode="gray">
              <a:xfrm>
                <a:off x="4170114" y="3023871"/>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9" name="矩形 328"/>
              <p:cNvSpPr/>
              <p:nvPr/>
            </p:nvSpPr>
            <p:spPr bwMode="gray">
              <a:xfrm>
                <a:off x="4170114" y="3200053"/>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0" name="矩形 329"/>
              <p:cNvSpPr/>
              <p:nvPr/>
            </p:nvSpPr>
            <p:spPr bwMode="gray">
              <a:xfrm>
                <a:off x="4170114" y="3376235"/>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1" name="矩形 330"/>
              <p:cNvSpPr/>
              <p:nvPr/>
            </p:nvSpPr>
            <p:spPr bwMode="gray">
              <a:xfrm>
                <a:off x="4170114" y="3542257"/>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2" name="矩形 331"/>
              <p:cNvSpPr/>
              <p:nvPr/>
            </p:nvSpPr>
            <p:spPr bwMode="gray">
              <a:xfrm>
                <a:off x="4170114" y="3718441"/>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3" name="矩形 332"/>
              <p:cNvSpPr/>
              <p:nvPr/>
            </p:nvSpPr>
            <p:spPr bwMode="gray">
              <a:xfrm>
                <a:off x="4342735" y="2857849"/>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4" name="矩形 333"/>
              <p:cNvSpPr/>
              <p:nvPr/>
            </p:nvSpPr>
            <p:spPr bwMode="gray">
              <a:xfrm>
                <a:off x="4342735" y="3023871"/>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5" name="矩形 334"/>
              <p:cNvSpPr/>
              <p:nvPr/>
            </p:nvSpPr>
            <p:spPr bwMode="gray">
              <a:xfrm>
                <a:off x="4342735" y="3200053"/>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6" name="矩形 335"/>
              <p:cNvSpPr/>
              <p:nvPr/>
            </p:nvSpPr>
            <p:spPr bwMode="gray">
              <a:xfrm>
                <a:off x="4342735" y="3376235"/>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7" name="矩形 336"/>
              <p:cNvSpPr/>
              <p:nvPr/>
            </p:nvSpPr>
            <p:spPr bwMode="gray">
              <a:xfrm>
                <a:off x="4342735" y="3542257"/>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8" name="矩形 337"/>
              <p:cNvSpPr/>
              <p:nvPr/>
            </p:nvSpPr>
            <p:spPr bwMode="gray">
              <a:xfrm>
                <a:off x="4342735" y="3718441"/>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9" name="矩形 338"/>
              <p:cNvSpPr/>
              <p:nvPr/>
            </p:nvSpPr>
            <p:spPr bwMode="gray">
              <a:xfrm>
                <a:off x="4515356" y="2857849"/>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solidFill>
                    <a:schemeClr val="accent1">
                      <a:lumMod val="60000"/>
                      <a:lumOff val="40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0" name="矩形 339"/>
              <p:cNvSpPr/>
              <p:nvPr/>
            </p:nvSpPr>
            <p:spPr bwMode="gray">
              <a:xfrm>
                <a:off x="4515356" y="3023871"/>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1" name="矩形 340"/>
              <p:cNvSpPr/>
              <p:nvPr/>
            </p:nvSpPr>
            <p:spPr bwMode="gray">
              <a:xfrm>
                <a:off x="4515356" y="3200053"/>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2" name="矩形 341"/>
              <p:cNvSpPr/>
              <p:nvPr/>
            </p:nvSpPr>
            <p:spPr bwMode="gray">
              <a:xfrm>
                <a:off x="4515356" y="3376235"/>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3" name="矩形 342"/>
              <p:cNvSpPr/>
              <p:nvPr/>
            </p:nvSpPr>
            <p:spPr bwMode="gray">
              <a:xfrm>
                <a:off x="4515356" y="3542257"/>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4" name="矩形 343"/>
              <p:cNvSpPr/>
              <p:nvPr/>
            </p:nvSpPr>
            <p:spPr bwMode="gray">
              <a:xfrm>
                <a:off x="4515356" y="3718441"/>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5" name="矩形 344"/>
              <p:cNvSpPr/>
              <p:nvPr/>
            </p:nvSpPr>
            <p:spPr bwMode="gray">
              <a:xfrm>
                <a:off x="4687977" y="2857849"/>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6" name="矩形 345"/>
              <p:cNvSpPr/>
              <p:nvPr/>
            </p:nvSpPr>
            <p:spPr bwMode="gray">
              <a:xfrm>
                <a:off x="4687977" y="3023871"/>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7" name="矩形 346"/>
              <p:cNvSpPr/>
              <p:nvPr/>
            </p:nvSpPr>
            <p:spPr bwMode="gray">
              <a:xfrm>
                <a:off x="4687977" y="3200053"/>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8" name="矩形 347"/>
              <p:cNvSpPr/>
              <p:nvPr/>
            </p:nvSpPr>
            <p:spPr bwMode="gray">
              <a:xfrm>
                <a:off x="4687977" y="3376235"/>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9" name="矩形 348"/>
              <p:cNvSpPr/>
              <p:nvPr/>
            </p:nvSpPr>
            <p:spPr bwMode="gray">
              <a:xfrm>
                <a:off x="4687977" y="3542257"/>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0" name="矩形 349"/>
              <p:cNvSpPr/>
              <p:nvPr/>
            </p:nvSpPr>
            <p:spPr bwMode="gray">
              <a:xfrm>
                <a:off x="4687977" y="3718441"/>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1" name="矩形 350"/>
              <p:cNvSpPr/>
              <p:nvPr/>
            </p:nvSpPr>
            <p:spPr bwMode="gray">
              <a:xfrm>
                <a:off x="4860598" y="2857849"/>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2" name="矩形 351"/>
              <p:cNvSpPr/>
              <p:nvPr/>
            </p:nvSpPr>
            <p:spPr bwMode="gray">
              <a:xfrm>
                <a:off x="4860598" y="3023871"/>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3" name="矩形 352"/>
              <p:cNvSpPr/>
              <p:nvPr/>
            </p:nvSpPr>
            <p:spPr bwMode="gray">
              <a:xfrm>
                <a:off x="4860598" y="3200053"/>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4" name="矩形 353"/>
              <p:cNvSpPr/>
              <p:nvPr/>
            </p:nvSpPr>
            <p:spPr bwMode="gray">
              <a:xfrm>
                <a:off x="4860598" y="3376235"/>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5" name="矩形 354"/>
              <p:cNvSpPr/>
              <p:nvPr/>
            </p:nvSpPr>
            <p:spPr bwMode="gray">
              <a:xfrm>
                <a:off x="4860598" y="3542257"/>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6" name="矩形 355"/>
              <p:cNvSpPr/>
              <p:nvPr/>
            </p:nvSpPr>
            <p:spPr bwMode="gray">
              <a:xfrm>
                <a:off x="4860598" y="3718441"/>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7" name="矩形 356"/>
              <p:cNvSpPr/>
              <p:nvPr/>
            </p:nvSpPr>
            <p:spPr bwMode="gray">
              <a:xfrm>
                <a:off x="5033217" y="2857849"/>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8" name="矩形 357"/>
              <p:cNvSpPr/>
              <p:nvPr/>
            </p:nvSpPr>
            <p:spPr bwMode="gray">
              <a:xfrm>
                <a:off x="5033217" y="3023871"/>
                <a:ext cx="162560" cy="16245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9" name="矩形 358"/>
              <p:cNvSpPr/>
              <p:nvPr/>
            </p:nvSpPr>
            <p:spPr bwMode="gray">
              <a:xfrm>
                <a:off x="5033217" y="3200053"/>
                <a:ext cx="162560" cy="162458"/>
              </a:xfrm>
              <a:prstGeom prst="rect">
                <a:avLst/>
              </a:prstGeom>
              <a:solidFill>
                <a:schemeClr val="accent6">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0" name="矩形 359"/>
              <p:cNvSpPr/>
              <p:nvPr/>
            </p:nvSpPr>
            <p:spPr bwMode="gray">
              <a:xfrm>
                <a:off x="5033217" y="3376235"/>
                <a:ext cx="162560" cy="162458"/>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1" name="矩形 360"/>
              <p:cNvSpPr/>
              <p:nvPr/>
            </p:nvSpPr>
            <p:spPr bwMode="gray">
              <a:xfrm>
                <a:off x="5033217" y="3542257"/>
                <a:ext cx="162560" cy="162458"/>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2" name="矩形 361"/>
              <p:cNvSpPr/>
              <p:nvPr/>
            </p:nvSpPr>
            <p:spPr bwMode="gray">
              <a:xfrm>
                <a:off x="5033217" y="3718441"/>
                <a:ext cx="162560" cy="162458"/>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366" name="矩形 365"/>
          <p:cNvSpPr/>
          <p:nvPr/>
        </p:nvSpPr>
        <p:spPr bwMode="gray">
          <a:xfrm>
            <a:off x="757545" y="2082233"/>
            <a:ext cx="3338951" cy="4061773"/>
          </a:xfrm>
          <a:prstGeom prst="rect">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7" name="矩形 366"/>
          <p:cNvSpPr/>
          <p:nvPr/>
        </p:nvSpPr>
        <p:spPr bwMode="gray">
          <a:xfrm>
            <a:off x="4350729" y="2082234"/>
            <a:ext cx="3338951" cy="4061146"/>
          </a:xfrm>
          <a:prstGeom prst="rect">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8" name="矩形 367"/>
          <p:cNvSpPr/>
          <p:nvPr/>
        </p:nvSpPr>
        <p:spPr bwMode="gray">
          <a:xfrm>
            <a:off x="7894233" y="2082233"/>
            <a:ext cx="3532167" cy="4061773"/>
          </a:xfrm>
          <a:prstGeom prst="rect">
            <a:avLst/>
          </a:prstGeom>
          <a:noFill/>
          <a:ln w="9525" cap="flat" cmpd="sng" algn="ctr">
            <a:solidFill>
              <a:sysClr val="window" lastClr="FFFFFF">
                <a:lumMod val="65000"/>
              </a:sysClr>
            </a:solidFill>
            <a:prstDash val="solid"/>
            <a:round/>
            <a:headEnd type="none" w="med" len="med"/>
            <a:tailEnd type="none" w="med" len="med"/>
          </a:ln>
          <a:effectLst/>
        </p:spPr>
        <p:txBody>
          <a:bodyPr vert="horz" wrap="square" lIns="121948" tIns="60974" rIns="121948" bIns="60974" numCol="1" rtlCol="0" anchor="t" anchorCtr="0" compatLnSpc="1">
            <a:prstTxWarp prst="textNoShape">
              <a:avLst/>
            </a:prstTxWarp>
          </a:bodyPr>
          <a:lstStyle/>
          <a:p>
            <a:pPr defTabSz="1219272" fontAlgn="ctr"/>
            <a:endParaRPr lang="en-US" altLang="zh-CN" sz="266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8" name="直接箭头连接符 7"/>
          <p:cNvCxnSpPr/>
          <p:nvPr/>
        </p:nvCxnSpPr>
        <p:spPr bwMode="gray">
          <a:xfrm>
            <a:off x="10357119" y="5467852"/>
            <a:ext cx="0" cy="25537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526434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lstStyle/>
          <a:p>
            <a:pPr fontAlgn="ctr"/>
            <a:r>
              <a:rPr lang="en-US" sz="3500" dirty="0">
                <a:latin typeface="Huawei Sans" panose="020C0503030203020204" pitchFamily="34" charset="0"/>
              </a:rPr>
              <a:t>3 Challenges Facing WLAN O&amp;M</a:t>
            </a:r>
            <a:endParaRPr lang="en-US" altLang="zh-CN" sz="3500" dirty="0">
              <a:latin typeface="Huawei Sans" panose="020C0503030203020204" pitchFamily="34" charset="0"/>
              <a:sym typeface="Huawei Sans" panose="020C0503030203020204" pitchFamily="34" charset="0"/>
            </a:endParaRPr>
          </a:p>
        </p:txBody>
      </p:sp>
      <p:grpSp>
        <p:nvGrpSpPr>
          <p:cNvPr id="3" name="组合 2"/>
          <p:cNvGrpSpPr/>
          <p:nvPr/>
        </p:nvGrpSpPr>
        <p:grpSpPr bwMode="gray">
          <a:xfrm>
            <a:off x="1086086" y="2159367"/>
            <a:ext cx="10201003" cy="3312952"/>
            <a:chOff x="1129135" y="1828642"/>
            <a:chExt cx="8309075" cy="1718715"/>
          </a:xfrm>
        </p:grpSpPr>
        <p:sp>
          <p:nvSpPr>
            <p:cNvPr id="4" name="矩形 3"/>
            <p:cNvSpPr/>
            <p:nvPr/>
          </p:nvSpPr>
          <p:spPr bwMode="gray">
            <a:xfrm>
              <a:off x="5500923" y="1828642"/>
              <a:ext cx="3937287" cy="638681"/>
            </a:xfrm>
            <a:prstGeom prst="rect">
              <a:avLst/>
            </a:prstGeom>
          </p:spPr>
          <p:txBody>
            <a:bodyPr wrap="square">
              <a:spAutoFit/>
            </a:bodyPr>
            <a:lstStyle/>
            <a:p>
              <a:pPr defTabSz="914034" fontAlgn="ctr">
                <a:spcBef>
                  <a:spcPct val="0"/>
                </a:spcBef>
                <a:spcAft>
                  <a:spcPct val="0"/>
                </a:spcAft>
              </a:pPr>
              <a:r>
                <a:rPr lang="en-US" b="1" dirty="0">
                  <a:solidFill>
                    <a:srgbClr val="EC7061"/>
                  </a:solidFill>
                  <a:latin typeface="Huawei Sans" panose="020C0503030203020204" pitchFamily="34" charset="0"/>
                </a:rPr>
                <a:t>Challenge 1: Proactive issue identification</a:t>
              </a:r>
              <a:endParaRPr lang="en-US" altLang="zh-CN"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a:p>
              <a:pPr marL="285636" indent="-285636" defTabSz="914034" fontAlgn="ctr">
                <a:spcBef>
                  <a:spcPct val="0"/>
                </a:spcBef>
                <a:spcAft>
                  <a:spcPct val="0"/>
                </a:spcAft>
                <a:buFont typeface="Arial" panose="020B0604020202020204" pitchFamily="34" charset="0"/>
                <a:buChar char="•"/>
              </a:pPr>
              <a:r>
                <a:rPr lang="en-US" sz="1400" dirty="0">
                  <a:solidFill>
                    <a:srgbClr val="000000"/>
                  </a:solidFill>
                  <a:latin typeface="Huawei Sans" panose="020C0503030203020204" pitchFamily="34" charset="0"/>
                </a:rPr>
                <a:t>Network faults can be detected only after user complaints are received.</a:t>
              </a:r>
              <a:endParaRPr lang="en-US" altLang="zh-CN" sz="14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a:p>
              <a:pPr marL="285636" indent="-285636" defTabSz="914034" fontAlgn="ctr">
                <a:spcBef>
                  <a:spcPct val="0"/>
                </a:spcBef>
                <a:spcAft>
                  <a:spcPct val="0"/>
                </a:spcAft>
                <a:buFont typeface="Arial" panose="020B0604020202020204" pitchFamily="34" charset="0"/>
                <a:buChar char="•"/>
              </a:pPr>
              <a:r>
                <a:rPr lang="en-US" sz="1400" dirty="0">
                  <a:solidFill>
                    <a:srgbClr val="000000"/>
                  </a:solidFill>
                  <a:latin typeface="Huawei Sans" panose="020C0503030203020204" pitchFamily="34" charset="0"/>
                </a:rPr>
                <a:t>Potential issues that affect user experience cannot be identified.</a:t>
              </a:r>
              <a:endParaRPr lang="en-US" altLang="zh-CN" sz="14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 name="矩形 4"/>
            <p:cNvSpPr/>
            <p:nvPr/>
          </p:nvSpPr>
          <p:spPr bwMode="gray">
            <a:xfrm>
              <a:off x="6530795" y="2765105"/>
              <a:ext cx="2774188" cy="782252"/>
            </a:xfrm>
            <a:prstGeom prst="rect">
              <a:avLst/>
            </a:prstGeom>
          </p:spPr>
          <p:txBody>
            <a:bodyPr wrap="square">
              <a:spAutoFit/>
            </a:bodyPr>
            <a:lstStyle/>
            <a:p>
              <a:pPr defTabSz="914034" fontAlgn="ctr">
                <a:spcBef>
                  <a:spcPct val="0"/>
                </a:spcBef>
                <a:spcAft>
                  <a:spcPct val="0"/>
                </a:spcAft>
              </a:pPr>
              <a:r>
                <a:rPr lang="en-US" sz="1799" b="1" dirty="0">
                  <a:solidFill>
                    <a:srgbClr val="EC7061"/>
                  </a:solidFill>
                  <a:latin typeface="Huawei Sans" panose="020C0503030203020204" pitchFamily="34" charset="0"/>
                </a:rPr>
                <a:t>Challenge 2: Issue locating and analysis</a:t>
              </a:r>
              <a:endParaRPr lang="en-US" altLang="zh-CN" sz="1799"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a:p>
              <a:pPr marL="171381" indent="-171381" defTabSz="914034" fontAlgn="ctr">
                <a:spcBef>
                  <a:spcPct val="0"/>
                </a:spcBef>
                <a:spcAft>
                  <a:spcPct val="0"/>
                </a:spcAft>
                <a:buFont typeface="Arial" panose="020B0604020202020204" pitchFamily="34" charset="0"/>
                <a:buChar char="•"/>
              </a:pPr>
              <a:r>
                <a:rPr lang="en-US" sz="1400" dirty="0">
                  <a:solidFill>
                    <a:srgbClr val="000000"/>
                  </a:solidFill>
                  <a:latin typeface="Huawei Sans" panose="020C0503030203020204" pitchFamily="34" charset="0"/>
                </a:rPr>
                <a:t>No convenient fault tracing method after a network fault occurs</a:t>
              </a:r>
              <a:endParaRPr lang="en-US" altLang="zh-CN" sz="14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a:p>
              <a:pPr marL="171381" indent="-171381" defTabSz="914034" fontAlgn="ctr">
                <a:spcBef>
                  <a:spcPct val="0"/>
                </a:spcBef>
                <a:spcAft>
                  <a:spcPct val="0"/>
                </a:spcAft>
                <a:buFont typeface="Arial" panose="020B0604020202020204" pitchFamily="34" charset="0"/>
                <a:buChar char="•"/>
              </a:pPr>
              <a:r>
                <a:rPr lang="en-US" sz="1400" dirty="0">
                  <a:solidFill>
                    <a:srgbClr val="000000"/>
                  </a:solidFill>
                  <a:latin typeface="Huawei Sans" panose="020C0503030203020204" pitchFamily="34" charset="0"/>
                </a:rPr>
                <a:t>Lack of key data generated when a fault occurs</a:t>
              </a:r>
            </a:p>
          </p:txBody>
        </p:sp>
        <p:sp>
          <p:nvSpPr>
            <p:cNvPr id="6" name="矩形 5"/>
            <p:cNvSpPr/>
            <p:nvPr/>
          </p:nvSpPr>
          <p:spPr bwMode="gray">
            <a:xfrm>
              <a:off x="1129135" y="2765105"/>
              <a:ext cx="2519297" cy="782252"/>
            </a:xfrm>
            <a:prstGeom prst="rect">
              <a:avLst/>
            </a:prstGeom>
          </p:spPr>
          <p:txBody>
            <a:bodyPr wrap="square">
              <a:spAutoFit/>
            </a:bodyPr>
            <a:lstStyle/>
            <a:p>
              <a:pPr defTabSz="914034" fontAlgn="ctr">
                <a:spcBef>
                  <a:spcPct val="0"/>
                </a:spcBef>
                <a:spcAft>
                  <a:spcPct val="0"/>
                </a:spcAft>
              </a:pPr>
              <a:r>
                <a:rPr lang="en-US" sz="1799" b="1" dirty="0">
                  <a:solidFill>
                    <a:srgbClr val="EC7061"/>
                  </a:solidFill>
                  <a:latin typeface="Huawei Sans" panose="020C0503030203020204" pitchFamily="34" charset="0"/>
                </a:rPr>
                <a:t>Challenge 3: User experience measurement</a:t>
              </a:r>
              <a:endParaRPr lang="en-US" altLang="zh-CN" sz="1799"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a:p>
              <a:pPr marL="171381" indent="-171381" defTabSz="914034" fontAlgn="ctr">
                <a:spcBef>
                  <a:spcPct val="0"/>
                </a:spcBef>
                <a:spcAft>
                  <a:spcPct val="0"/>
                </a:spcAft>
                <a:buFont typeface="Arial" panose="020B0604020202020204" pitchFamily="34" charset="0"/>
                <a:buChar char="•"/>
              </a:pPr>
              <a:r>
                <a:rPr lang="en-US" altLang="zh-CN" sz="14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rPr>
                <a:t>Poor user experience while device indicators are normal</a:t>
              </a:r>
            </a:p>
            <a:p>
              <a:pPr marL="171381" indent="-171381" defTabSz="914034" fontAlgn="ctr">
                <a:spcBef>
                  <a:spcPct val="0"/>
                </a:spcBef>
                <a:spcAft>
                  <a:spcPct val="0"/>
                </a:spcAft>
                <a:buFont typeface="Arial" panose="020B0604020202020204" pitchFamily="34" charset="0"/>
                <a:buChar char="•"/>
              </a:pPr>
              <a:r>
                <a:rPr lang="en-US" sz="1400" dirty="0">
                  <a:solidFill>
                    <a:srgbClr val="000000"/>
                  </a:solidFill>
                  <a:latin typeface="Huawei Sans" panose="020C0503030203020204" pitchFamily="34" charset="0"/>
                </a:rPr>
                <a:t>Lack of user and network association analysis</a:t>
              </a:r>
            </a:p>
          </p:txBody>
        </p:sp>
        <p:pic>
          <p:nvPicPr>
            <p:cNvPr id="7" name="资源 53@4x.png" descr="资源 53@4x.png"/>
            <p:cNvPicPr>
              <a:picLocks noChangeAspect="1"/>
            </p:cNvPicPr>
            <p:nvPr/>
          </p:nvPicPr>
          <p:blipFill>
            <a:blip r:embed="rId3" cstate="screen">
              <a:clrChange>
                <a:clrFrom>
                  <a:srgbClr val="000000">
                    <a:alpha val="0"/>
                  </a:srgbClr>
                </a:clrFrom>
                <a:clrTo>
                  <a:srgbClr val="000000">
                    <a:alpha val="0"/>
                  </a:srgbClr>
                </a:clrTo>
              </a:clrChange>
              <a:extLst>
                <a:ext uri="{28A0092B-C50C-407E-A947-70E740481C1C}">
                  <a14:useLocalDpi xmlns:a14="http://schemas.microsoft.com/office/drawing/2010/main"/>
                </a:ext>
              </a:extLst>
            </a:blip>
            <a:stretch>
              <a:fillRect/>
            </a:stretch>
          </p:blipFill>
          <p:spPr bwMode="gray">
            <a:xfrm>
              <a:off x="3738285" y="2874970"/>
              <a:ext cx="916568" cy="626418"/>
            </a:xfrm>
            <a:prstGeom prst="rect">
              <a:avLst/>
            </a:prstGeom>
            <a:ln w="12700" cap="flat">
              <a:noFill/>
              <a:miter lim="400000"/>
            </a:ln>
            <a:effectLst/>
          </p:spPr>
        </p:pic>
        <p:pic>
          <p:nvPicPr>
            <p:cNvPr id="8" name="资源 52@4x.png" descr="资源 52@4x.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bwMode="gray">
            <a:xfrm>
              <a:off x="4281005" y="1843331"/>
              <a:ext cx="1086776" cy="559419"/>
            </a:xfrm>
            <a:prstGeom prst="rect">
              <a:avLst/>
            </a:prstGeom>
            <a:ln w="12700" cap="flat">
              <a:noFill/>
              <a:miter lim="400000"/>
            </a:ln>
            <a:effectLst/>
          </p:spPr>
        </p:pic>
        <p:pic>
          <p:nvPicPr>
            <p:cNvPr id="9" name="资源 51@4x.png" descr="资源 51@4x.png"/>
            <p:cNvPicPr>
              <a:picLocks noChangeAspect="1"/>
            </p:cNvPicPr>
            <p:nvPr/>
          </p:nvPicPr>
          <p:blipFill>
            <a:blip r:embed="rId5" cstate="screen">
              <a:duotone>
                <a:prstClr val="black"/>
                <a:schemeClr val="tx1">
                  <a:tint val="45000"/>
                  <a:satMod val="400000"/>
                </a:schemeClr>
              </a:duotone>
              <a:extLst>
                <a:ext uri="{28A0092B-C50C-407E-A947-70E740481C1C}">
                  <a14:useLocalDpi xmlns:a14="http://schemas.microsoft.com/office/drawing/2010/main"/>
                </a:ext>
              </a:extLst>
            </a:blip>
            <a:stretch>
              <a:fillRect/>
            </a:stretch>
          </p:blipFill>
          <p:spPr bwMode="gray">
            <a:xfrm>
              <a:off x="5545520" y="2827661"/>
              <a:ext cx="805569" cy="549490"/>
            </a:xfrm>
            <a:prstGeom prst="rect">
              <a:avLst/>
            </a:prstGeom>
            <a:ln w="12700" cap="flat">
              <a:noFill/>
              <a:miter lim="400000"/>
            </a:ln>
            <a:effectLst/>
          </p:spPr>
        </p:pic>
      </p:grpSp>
    </p:spTree>
    <p:extLst>
      <p:ext uri="{BB962C8B-B14F-4D97-AF65-F5344CB8AC3E}">
        <p14:creationId xmlns:p14="http://schemas.microsoft.com/office/powerpoint/2010/main" val="287074373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图片 36"/>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gray">
          <a:xfrm>
            <a:off x="446088" y="1268657"/>
            <a:ext cx="11299825" cy="5138432"/>
          </a:xfrm>
          <a:prstGeom prst="rect">
            <a:avLst/>
          </a:prstGeom>
          <a:noFill/>
          <a:ln>
            <a:noFill/>
          </a:ln>
        </p:spPr>
      </p:pic>
      <p:sp>
        <p:nvSpPr>
          <p:cNvPr id="46" name="矩形 45">
            <a:extLst>
              <a:ext uri="{FF2B5EF4-FFF2-40B4-BE49-F238E27FC236}">
                <a16:creationId xmlns:a16="http://schemas.microsoft.com/office/drawing/2014/main" id="{4929D90A-E258-4DE6-B129-A42C50415D16}"/>
              </a:ext>
            </a:extLst>
          </p:cNvPr>
          <p:cNvSpPr/>
          <p:nvPr/>
        </p:nvSpPr>
        <p:spPr bwMode="gray">
          <a:xfrm rot="10800000">
            <a:off x="446088" y="1268656"/>
            <a:ext cx="11299824" cy="5119179"/>
          </a:xfrm>
          <a:prstGeom prst="rect">
            <a:avLst/>
          </a:prstGeom>
          <a:solidFill>
            <a:schemeClr val="tx1">
              <a:lumMod val="50000"/>
              <a:lumOff val="50000"/>
              <a:alpha val="28000"/>
            </a:schemeClr>
          </a:solidFill>
          <a:ln w="3175" cap="flat" cmpd="sng" algn="ctr">
            <a:no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 name="矩形 37">
            <a:extLst>
              <a:ext uri="{FF2B5EF4-FFF2-40B4-BE49-F238E27FC236}">
                <a16:creationId xmlns:a16="http://schemas.microsoft.com/office/drawing/2014/main" id="{A8CED113-5A4C-4CAE-8531-CEA1A0B008E4}"/>
              </a:ext>
            </a:extLst>
          </p:cNvPr>
          <p:cNvSpPr/>
          <p:nvPr/>
        </p:nvSpPr>
        <p:spPr bwMode="gray">
          <a:xfrm rot="10800000">
            <a:off x="714810" y="1297868"/>
            <a:ext cx="2074239" cy="4245939"/>
          </a:xfrm>
          <a:prstGeom prst="rect">
            <a:avLst/>
          </a:prstGeom>
          <a:gradFill>
            <a:gsLst>
              <a:gs pos="31000">
                <a:srgbClr val="4BF0F0">
                  <a:alpha val="0"/>
                </a:srgbClr>
              </a:gs>
              <a:gs pos="100000">
                <a:srgbClr val="0070C0">
                  <a:alpha val="58000"/>
                </a:srgbClr>
              </a:gs>
            </a:gsLst>
            <a:lin ang="5400000" scaled="0"/>
          </a:gradFill>
          <a:ln w="3175" cap="flat" cmpd="sng" algn="ctr">
            <a:gradFill>
              <a:gsLst>
                <a:gs pos="0">
                  <a:srgbClr val="4BF0F0">
                    <a:alpha val="0"/>
                  </a:srgbClr>
                </a:gs>
                <a:gs pos="49000">
                  <a:srgbClr val="4BF0F0">
                    <a:alpha val="56000"/>
                  </a:srgbClr>
                </a:gs>
                <a:gs pos="100000">
                  <a:srgbClr val="4BF0F0">
                    <a:alpha val="73000"/>
                  </a:srgbClr>
                </a:gs>
              </a:gsLst>
              <a:lin ang="5400000" scaled="0"/>
            </a:grad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 name="矩形 38">
            <a:extLst>
              <a:ext uri="{FF2B5EF4-FFF2-40B4-BE49-F238E27FC236}">
                <a16:creationId xmlns:a16="http://schemas.microsoft.com/office/drawing/2014/main" id="{CEC56121-C441-4F97-889D-9C6FF9B1CA70}"/>
              </a:ext>
            </a:extLst>
          </p:cNvPr>
          <p:cNvSpPr/>
          <p:nvPr/>
        </p:nvSpPr>
        <p:spPr bwMode="gray">
          <a:xfrm rot="10800000">
            <a:off x="2869924" y="1297868"/>
            <a:ext cx="2074239" cy="4245939"/>
          </a:xfrm>
          <a:prstGeom prst="rect">
            <a:avLst/>
          </a:prstGeom>
          <a:gradFill>
            <a:gsLst>
              <a:gs pos="31000">
                <a:srgbClr val="4BF0F0">
                  <a:alpha val="0"/>
                </a:srgbClr>
              </a:gs>
              <a:gs pos="100000">
                <a:srgbClr val="0070C0">
                  <a:alpha val="58000"/>
                </a:srgbClr>
              </a:gs>
            </a:gsLst>
            <a:lin ang="5400000" scaled="0"/>
          </a:gradFill>
          <a:ln w="3175" cap="flat" cmpd="sng" algn="ctr">
            <a:gradFill>
              <a:gsLst>
                <a:gs pos="0">
                  <a:srgbClr val="4BF0F0">
                    <a:alpha val="0"/>
                  </a:srgbClr>
                </a:gs>
                <a:gs pos="49000">
                  <a:srgbClr val="4BF0F0">
                    <a:alpha val="56000"/>
                  </a:srgbClr>
                </a:gs>
                <a:gs pos="100000">
                  <a:srgbClr val="4BF0F0">
                    <a:alpha val="73000"/>
                  </a:srgbClr>
                </a:gs>
              </a:gsLst>
              <a:lin ang="5400000" scaled="0"/>
            </a:grad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 name="矩形 39">
            <a:extLst>
              <a:ext uri="{FF2B5EF4-FFF2-40B4-BE49-F238E27FC236}">
                <a16:creationId xmlns:a16="http://schemas.microsoft.com/office/drawing/2014/main" id="{D1B9D564-9B56-478B-9239-DC437C6C14F3}"/>
              </a:ext>
            </a:extLst>
          </p:cNvPr>
          <p:cNvSpPr/>
          <p:nvPr/>
        </p:nvSpPr>
        <p:spPr bwMode="gray">
          <a:xfrm rot="10800000">
            <a:off x="5032706" y="1297868"/>
            <a:ext cx="2074239" cy="4245939"/>
          </a:xfrm>
          <a:prstGeom prst="rect">
            <a:avLst/>
          </a:prstGeom>
          <a:gradFill>
            <a:gsLst>
              <a:gs pos="31000">
                <a:srgbClr val="4BF0F0">
                  <a:alpha val="0"/>
                </a:srgbClr>
              </a:gs>
              <a:gs pos="100000">
                <a:srgbClr val="0070C0">
                  <a:alpha val="58000"/>
                </a:srgbClr>
              </a:gs>
            </a:gsLst>
            <a:lin ang="5400000" scaled="0"/>
          </a:gradFill>
          <a:ln w="3175" cap="flat" cmpd="sng" algn="ctr">
            <a:gradFill>
              <a:gsLst>
                <a:gs pos="0">
                  <a:srgbClr val="4BF0F0">
                    <a:alpha val="0"/>
                  </a:srgbClr>
                </a:gs>
                <a:gs pos="49000">
                  <a:srgbClr val="4BF0F0">
                    <a:alpha val="56000"/>
                  </a:srgbClr>
                </a:gs>
                <a:gs pos="100000">
                  <a:srgbClr val="4BF0F0">
                    <a:alpha val="73000"/>
                  </a:srgbClr>
                </a:gs>
              </a:gsLst>
              <a:lin ang="5400000" scaled="0"/>
            </a:grad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 name="矩形 40">
            <a:extLst>
              <a:ext uri="{FF2B5EF4-FFF2-40B4-BE49-F238E27FC236}">
                <a16:creationId xmlns:a16="http://schemas.microsoft.com/office/drawing/2014/main" id="{109C2F01-222E-40FE-AF18-ED0AEED7C204}"/>
              </a:ext>
            </a:extLst>
          </p:cNvPr>
          <p:cNvSpPr/>
          <p:nvPr/>
        </p:nvSpPr>
        <p:spPr bwMode="gray">
          <a:xfrm rot="10800000">
            <a:off x="7216376" y="1297868"/>
            <a:ext cx="2074239" cy="4245939"/>
          </a:xfrm>
          <a:prstGeom prst="rect">
            <a:avLst/>
          </a:prstGeom>
          <a:gradFill>
            <a:gsLst>
              <a:gs pos="31000">
                <a:srgbClr val="4BF0F0">
                  <a:alpha val="0"/>
                </a:srgbClr>
              </a:gs>
              <a:gs pos="100000">
                <a:srgbClr val="0070C0">
                  <a:alpha val="58000"/>
                </a:srgbClr>
              </a:gs>
            </a:gsLst>
            <a:lin ang="5400000" scaled="0"/>
          </a:gradFill>
          <a:ln w="3175" cap="flat" cmpd="sng" algn="ctr">
            <a:gradFill>
              <a:gsLst>
                <a:gs pos="0">
                  <a:srgbClr val="4BF0F0">
                    <a:alpha val="0"/>
                  </a:srgbClr>
                </a:gs>
                <a:gs pos="49000">
                  <a:srgbClr val="4BF0F0">
                    <a:alpha val="56000"/>
                  </a:srgbClr>
                </a:gs>
                <a:gs pos="100000">
                  <a:srgbClr val="4BF0F0">
                    <a:alpha val="73000"/>
                  </a:srgbClr>
                </a:gs>
              </a:gsLst>
              <a:lin ang="5400000" scaled="0"/>
            </a:grad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 name="矩形 41">
            <a:extLst>
              <a:ext uri="{FF2B5EF4-FFF2-40B4-BE49-F238E27FC236}">
                <a16:creationId xmlns:a16="http://schemas.microsoft.com/office/drawing/2014/main" id="{4929D90A-E258-4DE6-B129-A42C50415D16}"/>
              </a:ext>
            </a:extLst>
          </p:cNvPr>
          <p:cNvSpPr/>
          <p:nvPr/>
        </p:nvSpPr>
        <p:spPr bwMode="gray">
          <a:xfrm rot="10800000">
            <a:off x="9444331" y="1266464"/>
            <a:ext cx="2074239" cy="4245939"/>
          </a:xfrm>
          <a:prstGeom prst="rect">
            <a:avLst/>
          </a:prstGeom>
          <a:gradFill>
            <a:gsLst>
              <a:gs pos="31000">
                <a:srgbClr val="4BF0F0">
                  <a:alpha val="0"/>
                </a:srgbClr>
              </a:gs>
              <a:gs pos="100000">
                <a:srgbClr val="0070C0">
                  <a:alpha val="58000"/>
                </a:srgbClr>
              </a:gs>
            </a:gsLst>
            <a:lin ang="5400000" scaled="0"/>
          </a:gradFill>
          <a:ln w="3175" cap="flat" cmpd="sng" algn="ctr">
            <a:gradFill>
              <a:gsLst>
                <a:gs pos="0">
                  <a:srgbClr val="4BF0F0">
                    <a:alpha val="0"/>
                  </a:srgbClr>
                </a:gs>
                <a:gs pos="49000">
                  <a:srgbClr val="4BF0F0">
                    <a:alpha val="56000"/>
                  </a:srgbClr>
                </a:gs>
                <a:gs pos="100000">
                  <a:srgbClr val="4BF0F0">
                    <a:alpha val="73000"/>
                  </a:srgbClr>
                </a:gs>
              </a:gsLst>
              <a:lin ang="5400000" scaled="0"/>
            </a:gradFill>
            <a:prstDash val="solid"/>
          </a:ln>
          <a:effectLst/>
        </p:spPr>
        <p:txBody>
          <a:bodyPr anchor="ctr"/>
          <a:lstStyle/>
          <a:p>
            <a:pPr lvl="4" fontAlgn="ctr"/>
            <a:endParaRPr lang="en-US" altLang="zh-CN" sz="1799" noProof="1">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 name="标题 2"/>
          <p:cNvSpPr>
            <a:spLocks noGrp="1"/>
          </p:cNvSpPr>
          <p:nvPr>
            <p:ph type="title"/>
          </p:nvPr>
        </p:nvSpPr>
        <p:spPr bwMode="gray"/>
        <p:txBody>
          <a:bodyPr anchor="ctr"/>
          <a:lstStyle/>
          <a:p>
            <a:pPr fontAlgn="ctr"/>
            <a:r>
              <a:rPr lang="en-US" sz="3500" dirty="0">
                <a:latin typeface="Huawei Sans" panose="020C0503030203020204" pitchFamily="34" charset="0"/>
              </a:rPr>
              <a:t>Solution Component 1: </a:t>
            </a:r>
            <a:r>
              <a:rPr lang="en-US" sz="3500" dirty="0" err="1">
                <a:latin typeface="Huawei Sans" panose="020C0503030203020204" pitchFamily="34" charset="0"/>
              </a:rPr>
              <a:t>AirEngine</a:t>
            </a:r>
            <a:r>
              <a:rPr lang="en-US" sz="3500" dirty="0">
                <a:latin typeface="Huawei Sans" panose="020C0503030203020204" pitchFamily="34" charset="0"/>
              </a:rPr>
              <a:t> Wi-Fi 6 Diverse-Supply New Products</a:t>
            </a:r>
            <a:endParaRPr lang="en-US" sz="3500" dirty="0">
              <a:latin typeface="Huawei Sans" panose="020C0503030203020204" pitchFamily="34" charset="0"/>
              <a:sym typeface="Huawei Sans" panose="020C0503030203020204" pitchFamily="34" charset="0"/>
            </a:endParaRPr>
          </a:p>
        </p:txBody>
      </p:sp>
      <p:sp>
        <p:nvSpPr>
          <p:cNvPr id="6" name="文本框 1"/>
          <p:cNvSpPr txBox="1"/>
          <p:nvPr/>
        </p:nvSpPr>
        <p:spPr bwMode="gray">
          <a:xfrm>
            <a:off x="9672100" y="1478887"/>
            <a:ext cx="1527342" cy="523016"/>
          </a:xfrm>
          <a:prstGeom prst="rect">
            <a:avLst/>
          </a:prstGeom>
          <a:noFill/>
        </p:spPr>
        <p:txBody>
          <a:bodyPr wrap="square" rtlCol="0" anchor="ctr">
            <a:spAutoFit/>
          </a:bodyPr>
          <a:lstStyle/>
          <a:p>
            <a:pPr algn="ct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8760-X1-PRO</a:t>
            </a:r>
            <a:endParaRPr lang="en-US" altLang="zh-CN" sz="1399" b="1" dirty="0">
              <a:solidFill>
                <a:schemeClr val="bg1"/>
              </a:solidFill>
              <a:effectLst>
                <a:glow>
                  <a:prstClr val="white"/>
                </a:glow>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 name="文本框 1"/>
          <p:cNvSpPr txBox="1"/>
          <p:nvPr/>
        </p:nvSpPr>
        <p:spPr bwMode="gray">
          <a:xfrm>
            <a:off x="5148875" y="1478887"/>
            <a:ext cx="2000388" cy="523016"/>
          </a:xfrm>
          <a:prstGeom prst="rect">
            <a:avLst/>
          </a:prstGeom>
          <a:noFill/>
        </p:spPr>
        <p:txBody>
          <a:bodyPr wrap="square" rtlCol="0" anchor="ctr">
            <a:spAutoFit/>
          </a:bodyPr>
          <a:lstStyle/>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6760-X1</a:t>
            </a:r>
          </a:p>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6760-X1E</a:t>
            </a:r>
            <a:endParaRPr lang="en-US" altLang="zh-CN" sz="1399" b="1" dirty="0">
              <a:solidFill>
                <a:schemeClr val="bg1"/>
              </a:solidFill>
              <a:effectLst>
                <a:glow>
                  <a:prstClr val="white"/>
                </a:glow>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 name="文本框 1"/>
          <p:cNvSpPr txBox="1"/>
          <p:nvPr/>
        </p:nvSpPr>
        <p:spPr bwMode="gray">
          <a:xfrm>
            <a:off x="599628" y="1571881"/>
            <a:ext cx="2458532" cy="307648"/>
          </a:xfrm>
          <a:prstGeom prst="rect">
            <a:avLst/>
          </a:prstGeom>
          <a:noFill/>
        </p:spPr>
        <p:txBody>
          <a:bodyPr wrap="square" rtlCol="0" anchor="ctr">
            <a:spAutoFit/>
          </a:bodyPr>
          <a:lstStyle/>
          <a:p>
            <a:pPr algn="ct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5760-51</a:t>
            </a:r>
          </a:p>
        </p:txBody>
      </p:sp>
      <p:sp>
        <p:nvSpPr>
          <p:cNvPr id="9" name="文本框 1"/>
          <p:cNvSpPr txBox="1"/>
          <p:nvPr/>
        </p:nvSpPr>
        <p:spPr bwMode="gray">
          <a:xfrm>
            <a:off x="2880079" y="1478913"/>
            <a:ext cx="2200678" cy="522964"/>
          </a:xfrm>
          <a:prstGeom prst="rect">
            <a:avLst/>
          </a:prstGeom>
          <a:noFill/>
        </p:spPr>
        <p:txBody>
          <a:bodyPr wrap="square" rtlCol="0" anchor="ctr">
            <a:spAutoFit/>
          </a:bodyPr>
          <a:lstStyle>
            <a:defPPr>
              <a:defRPr lang="zh-CN"/>
            </a:defPPr>
            <a:lvl1pPr algn="ctr" defTabSz="1218956">
              <a:lnSpc>
                <a:spcPts val="3429"/>
              </a:lnSpc>
              <a:defRPr sz="1599">
                <a:solidFill>
                  <a:schemeClr val="bg1"/>
                </a:solidFill>
                <a:effectLst>
                  <a:glow>
                    <a:prstClr val="white"/>
                  </a:glow>
                </a:effectLst>
                <a:latin typeface="Arial" panose="020B0503020204020204" pitchFamily="34" charset="-122"/>
                <a:ea typeface="微软雅黑" panose="020B0503020204020204" pitchFamily="34" charset="-122"/>
                <a:cs typeface="Arial" panose="020B0604020202020204" pitchFamily="34" charset="0"/>
              </a:defRPr>
            </a:lvl1pPr>
          </a:lstStyle>
          <a:p>
            <a:pPr algn="l" fontAlgn="ctr">
              <a:lnSpc>
                <a:spcPct val="100000"/>
              </a:lnSpc>
            </a:pPr>
            <a:r>
              <a:rPr lang="en-US" sz="1399" b="1" dirty="0" err="1">
                <a:effectLst>
                  <a:glow>
                    <a:prstClr val="white"/>
                  </a:glow>
                </a:effectLst>
                <a:latin typeface="Huawei Sans" panose="020C0503030203020204" pitchFamily="34" charset="0"/>
              </a:rPr>
              <a:t>AirEngine</a:t>
            </a:r>
            <a:r>
              <a:rPr lang="en-US" sz="1399" b="1" dirty="0">
                <a:effectLst>
                  <a:glow>
                    <a:prstClr val="white"/>
                  </a:glow>
                </a:effectLst>
                <a:latin typeface="Huawei Sans" panose="020C0503030203020204" pitchFamily="34" charset="0"/>
              </a:rPr>
              <a:t> 5760-22W</a:t>
            </a:r>
          </a:p>
          <a:p>
            <a:pPr algn="l" fontAlgn="ctr">
              <a:lnSpc>
                <a:spcPct val="100000"/>
              </a:lnSpc>
            </a:pPr>
            <a:r>
              <a:rPr lang="en-US" sz="1399" b="1" dirty="0" err="1">
                <a:effectLst>
                  <a:glow>
                    <a:prstClr val="white"/>
                  </a:glow>
                </a:effectLst>
                <a:latin typeface="Huawei Sans" panose="020C0503030203020204" pitchFamily="34" charset="0"/>
              </a:rPr>
              <a:t>AirEngine</a:t>
            </a:r>
            <a:r>
              <a:rPr lang="en-US" sz="1399" b="1" dirty="0">
                <a:effectLst>
                  <a:glow>
                    <a:prstClr val="white"/>
                  </a:glow>
                </a:effectLst>
                <a:latin typeface="Huawei Sans" panose="020C0503030203020204" pitchFamily="34" charset="0"/>
              </a:rPr>
              <a:t> 5760-22WD</a:t>
            </a:r>
            <a:endParaRPr lang="en-US" altLang="zh-CN" sz="1399" b="1" dirty="0">
              <a:effectLst>
                <a:glow>
                  <a:prstClr val="white"/>
                </a:glow>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 name="文本框 1"/>
          <p:cNvSpPr txBox="1"/>
          <p:nvPr/>
        </p:nvSpPr>
        <p:spPr bwMode="gray">
          <a:xfrm>
            <a:off x="827363" y="3496566"/>
            <a:ext cx="1921063" cy="528350"/>
          </a:xfrm>
          <a:prstGeom prst="rect">
            <a:avLst/>
          </a:prstGeom>
          <a:noFill/>
        </p:spPr>
        <p:txBody>
          <a:bodyPr wrap="square" rtlCol="0" anchor="ctr">
            <a:spAutoFit/>
          </a:bodyPr>
          <a:lstStyle/>
          <a:p>
            <a:pPr algn="ctr" defTabSz="1218468" fontAlgn="ctr">
              <a:lnSpc>
                <a:spcPts val="3428"/>
              </a:lnSpc>
            </a:pP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6T6R</a:t>
            </a:r>
          </a:p>
        </p:txBody>
      </p:sp>
      <p:sp>
        <p:nvSpPr>
          <p:cNvPr id="14" name="文本框 1"/>
          <p:cNvSpPr txBox="1"/>
          <p:nvPr/>
        </p:nvSpPr>
        <p:spPr bwMode="gray">
          <a:xfrm>
            <a:off x="5168526" y="3495508"/>
            <a:ext cx="1730076" cy="528350"/>
          </a:xfrm>
          <a:prstGeom prst="rect">
            <a:avLst/>
          </a:prstGeom>
          <a:noFill/>
        </p:spPr>
        <p:txBody>
          <a:bodyPr wrap="square" rtlCol="0" anchor="ctr">
            <a:spAutoFit/>
          </a:bodyPr>
          <a:lstStyle/>
          <a:p>
            <a:pPr algn="ctr" defTabSz="1218468" fontAlgn="ctr">
              <a:lnSpc>
                <a:spcPts val="3428"/>
              </a:lnSpc>
            </a:pP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10T10R</a:t>
            </a:r>
          </a:p>
        </p:txBody>
      </p:sp>
      <p:sp>
        <p:nvSpPr>
          <p:cNvPr id="15" name="文本框 1"/>
          <p:cNvSpPr txBox="1"/>
          <p:nvPr/>
        </p:nvSpPr>
        <p:spPr bwMode="gray">
          <a:xfrm>
            <a:off x="7388456" y="3597726"/>
            <a:ext cx="1730076" cy="584547"/>
          </a:xfrm>
          <a:prstGeom prst="rect">
            <a:avLst/>
          </a:prstGeom>
          <a:noFill/>
        </p:spPr>
        <p:txBody>
          <a:bodyPr wrap="square" rtlCol="0" anchor="ctr">
            <a:spAutoFit/>
          </a:bodyPr>
          <a:lstStyle/>
          <a:p>
            <a:pPr algn="ctr" defTabSz="1218468" fontAlgn="ct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16T16R</a:t>
            </a:r>
          </a:p>
          <a:p>
            <a:pPr algn="ctr" defTabSz="1218468" fontAlgn="ct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8T8R</a:t>
            </a:r>
          </a:p>
        </p:txBody>
      </p:sp>
      <p:sp>
        <p:nvSpPr>
          <p:cNvPr id="16" name="文本框 1"/>
          <p:cNvSpPr txBox="1"/>
          <p:nvPr/>
        </p:nvSpPr>
        <p:spPr bwMode="gray">
          <a:xfrm>
            <a:off x="9398420" y="3389434"/>
            <a:ext cx="1730076" cy="528350"/>
          </a:xfrm>
          <a:prstGeom prst="rect">
            <a:avLst/>
          </a:prstGeom>
          <a:noFill/>
        </p:spPr>
        <p:txBody>
          <a:bodyPr wrap="square" rtlCol="0" anchor="ctr">
            <a:spAutoFit/>
          </a:bodyPr>
          <a:lstStyle/>
          <a:p>
            <a:pPr algn="ctr" defTabSz="1218468" fontAlgn="ctr">
              <a:lnSpc>
                <a:spcPts val="3428"/>
              </a:lnSpc>
            </a:pP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16T16R</a:t>
            </a:r>
          </a:p>
        </p:txBody>
      </p:sp>
      <p:sp>
        <p:nvSpPr>
          <p:cNvPr id="10" name="文本框 1"/>
          <p:cNvSpPr txBox="1"/>
          <p:nvPr/>
        </p:nvSpPr>
        <p:spPr bwMode="gray">
          <a:xfrm>
            <a:off x="7223115" y="1415960"/>
            <a:ext cx="2141126" cy="953594"/>
          </a:xfrm>
          <a:prstGeom prst="rect">
            <a:avLst/>
          </a:prstGeom>
          <a:noFill/>
        </p:spPr>
        <p:txBody>
          <a:bodyPr wrap="square" rtlCol="0" anchor="ctr">
            <a:spAutoFit/>
          </a:bodyPr>
          <a:lstStyle/>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8760R-X1</a:t>
            </a:r>
          </a:p>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8760R-X1E</a:t>
            </a:r>
          </a:p>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6760R-51</a:t>
            </a:r>
          </a:p>
          <a:p>
            <a:pPr defTabSz="1218468" fontAlgn="ctr"/>
            <a:r>
              <a:rPr lang="en-US" sz="1399" b="1" dirty="0" err="1">
                <a:solidFill>
                  <a:schemeClr val="bg1"/>
                </a:solidFill>
                <a:effectLst>
                  <a:glow>
                    <a:prstClr val="white"/>
                  </a:glow>
                </a:effectLst>
                <a:latin typeface="Huawei Sans" panose="020C0503030203020204" pitchFamily="34" charset="0"/>
              </a:rPr>
              <a:t>AirEngine</a:t>
            </a:r>
            <a:r>
              <a:rPr lang="en-US" sz="1399" b="1" dirty="0">
                <a:solidFill>
                  <a:schemeClr val="bg1"/>
                </a:solidFill>
                <a:effectLst>
                  <a:glow>
                    <a:prstClr val="white"/>
                  </a:glow>
                </a:effectLst>
                <a:latin typeface="Huawei Sans" panose="020C0503030203020204" pitchFamily="34" charset="0"/>
              </a:rPr>
              <a:t> 6760R-51E</a:t>
            </a:r>
            <a:endParaRPr lang="en-US" altLang="zh-CN" sz="1399" b="1" dirty="0">
              <a:solidFill>
                <a:schemeClr val="bg1"/>
              </a:solidFill>
              <a:effectLst>
                <a:glow>
                  <a:prstClr val="white"/>
                </a:glow>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8" name="图片 27"/>
          <p:cNvPicPr>
            <a:picLocks noChangeAspect="1"/>
          </p:cNvPicPr>
          <p:nvPr/>
        </p:nvPicPr>
        <p:blipFill rotWithShape="1">
          <a:blip r:embed="rId4" cstate="print">
            <a:extLst>
              <a:ext uri="{28A0092B-C50C-407E-A947-70E740481C1C}">
                <a14:useLocalDpi xmlns:a14="http://schemas.microsoft.com/office/drawing/2010/main" val="0"/>
              </a:ext>
            </a:extLst>
          </a:blip>
          <a:srcRect l="19932" t="7497" r="19998" b="20202"/>
          <a:stretch/>
        </p:blipFill>
        <p:spPr bwMode="gray">
          <a:xfrm>
            <a:off x="1113593" y="2488862"/>
            <a:ext cx="1380240" cy="1327580"/>
          </a:xfrm>
          <a:prstGeom prst="rect">
            <a:avLst/>
          </a:prstGeom>
          <a:effectLst>
            <a:outerShdw blurRad="50800" dist="38100" dir="2700000" algn="tl" rotWithShape="0">
              <a:prstClr val="black">
                <a:alpha val="40000"/>
              </a:prstClr>
            </a:outerShdw>
          </a:effectLst>
        </p:spPr>
      </p:pic>
      <p:pic>
        <p:nvPicPr>
          <p:cNvPr id="30" name="图片 29"/>
          <p:cNvPicPr>
            <a:picLocks noChangeAspect="1"/>
          </p:cNvPicPr>
          <p:nvPr/>
        </p:nvPicPr>
        <p:blipFill rotWithShape="1">
          <a:blip r:embed="rId5" cstate="print">
            <a:extLst>
              <a:ext uri="{28A0092B-C50C-407E-A947-70E740481C1C}">
                <a14:useLocalDpi xmlns:a14="http://schemas.microsoft.com/office/drawing/2010/main" val="0"/>
              </a:ext>
            </a:extLst>
          </a:blip>
          <a:srcRect l="31573" t="6070" r="16856" b="2768"/>
          <a:stretch/>
        </p:blipFill>
        <p:spPr bwMode="gray">
          <a:xfrm>
            <a:off x="5463391" y="2401636"/>
            <a:ext cx="1310250" cy="1302989"/>
          </a:xfrm>
          <a:prstGeom prst="rect">
            <a:avLst/>
          </a:prstGeom>
          <a:effectLst>
            <a:outerShdw blurRad="50800" dist="38100" dir="2700000" algn="tl" rotWithShape="0">
              <a:prstClr val="black">
                <a:alpha val="40000"/>
              </a:prstClr>
            </a:outerShdw>
          </a:effectLst>
        </p:spPr>
      </p:pic>
      <p:grpSp>
        <p:nvGrpSpPr>
          <p:cNvPr id="20" name="组合 19">
            <a:extLst>
              <a:ext uri="{FF2B5EF4-FFF2-40B4-BE49-F238E27FC236}">
                <a16:creationId xmlns:a16="http://schemas.microsoft.com/office/drawing/2014/main" id="{92786D8B-D2E0-4A28-A39C-D7632BE55E98}"/>
              </a:ext>
            </a:extLst>
          </p:cNvPr>
          <p:cNvGrpSpPr/>
          <p:nvPr/>
        </p:nvGrpSpPr>
        <p:grpSpPr bwMode="gray">
          <a:xfrm>
            <a:off x="7098483" y="2054817"/>
            <a:ext cx="1928792" cy="1706177"/>
            <a:chOff x="7339622" y="2170391"/>
            <a:chExt cx="2396331" cy="2119754"/>
          </a:xfrm>
          <a:effectLst>
            <a:outerShdw blurRad="50800" dist="38100" dir="2700000" algn="tl" rotWithShape="0">
              <a:prstClr val="black">
                <a:alpha val="40000"/>
              </a:prstClr>
            </a:outerShdw>
          </a:effectLst>
        </p:grpSpPr>
        <p:pic>
          <p:nvPicPr>
            <p:cNvPr id="32" name="图片 31"/>
            <p:cNvPicPr>
              <a:picLocks noChangeAspect="1"/>
            </p:cNvPicPr>
            <p:nvPr/>
          </p:nvPicPr>
          <p:blipFill rotWithShape="1">
            <a:blip r:embed="rId6" cstate="print">
              <a:extLst>
                <a:ext uri="{28A0092B-C50C-407E-A947-70E740481C1C}">
                  <a14:useLocalDpi xmlns:a14="http://schemas.microsoft.com/office/drawing/2010/main" val="0"/>
                </a:ext>
              </a:extLst>
            </a:blip>
            <a:srcRect l="46724" t="18416" r="1598" b="24917"/>
            <a:stretch/>
          </p:blipFill>
          <p:spPr bwMode="gray">
            <a:xfrm>
              <a:off x="7339622" y="2170391"/>
              <a:ext cx="2339086" cy="2049722"/>
            </a:xfrm>
            <a:prstGeom prst="rect">
              <a:avLst/>
            </a:prstGeom>
          </p:spPr>
        </p:pic>
        <p:pic>
          <p:nvPicPr>
            <p:cNvPr id="33" name="图片 32"/>
            <p:cNvPicPr>
              <a:picLocks noChangeAspect="1"/>
            </p:cNvPicPr>
            <p:nvPr/>
          </p:nvPicPr>
          <p:blipFill rotWithShape="1">
            <a:blip r:embed="rId7" cstate="print">
              <a:extLst>
                <a:ext uri="{28A0092B-C50C-407E-A947-70E740481C1C}">
                  <a14:useLocalDpi xmlns:a14="http://schemas.microsoft.com/office/drawing/2010/main" val="0"/>
                </a:ext>
              </a:extLst>
            </a:blip>
            <a:srcRect l="38154" r="36462"/>
            <a:stretch/>
          </p:blipFill>
          <p:spPr bwMode="gray">
            <a:xfrm>
              <a:off x="9138403" y="2598806"/>
              <a:ext cx="597550" cy="1691339"/>
            </a:xfrm>
            <a:prstGeom prst="rect">
              <a:avLst/>
            </a:prstGeom>
          </p:spPr>
        </p:pic>
      </p:grpSp>
      <p:pic>
        <p:nvPicPr>
          <p:cNvPr id="34" name="图片 33"/>
          <p:cNvPicPr>
            <a:picLocks noChangeAspect="1"/>
          </p:cNvPicPr>
          <p:nvPr/>
        </p:nvPicPr>
        <p:blipFill rotWithShape="1">
          <a:blip r:embed="rId8" cstate="print">
            <a:extLst>
              <a:ext uri="{28A0092B-C50C-407E-A947-70E740481C1C}">
                <a14:useLocalDpi xmlns:a14="http://schemas.microsoft.com/office/drawing/2010/main" val="0"/>
              </a:ext>
            </a:extLst>
          </a:blip>
          <a:srcRect l="22853" t="10116" r="20320" b="28107"/>
          <a:stretch/>
        </p:blipFill>
        <p:spPr bwMode="gray">
          <a:xfrm>
            <a:off x="9616965" y="2370854"/>
            <a:ext cx="1582477" cy="1374777"/>
          </a:xfrm>
          <a:prstGeom prst="rect">
            <a:avLst/>
          </a:prstGeom>
          <a:effectLst>
            <a:outerShdw blurRad="50800" dist="38100" dir="2700000" algn="tl" rotWithShape="0">
              <a:prstClr val="black">
                <a:alpha val="40000"/>
              </a:prstClr>
            </a:outerShdw>
          </a:effectLst>
        </p:spPr>
      </p:pic>
      <p:pic>
        <p:nvPicPr>
          <p:cNvPr id="18" name="图片 17">
            <a:extLst>
              <a:ext uri="{FF2B5EF4-FFF2-40B4-BE49-F238E27FC236}">
                <a16:creationId xmlns:a16="http://schemas.microsoft.com/office/drawing/2014/main" id="{18C2EFE2-6A84-48C8-B4F6-3060106A280F}"/>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3136135" y="2348235"/>
            <a:ext cx="1352832" cy="1468206"/>
          </a:xfrm>
          <a:prstGeom prst="rect">
            <a:avLst/>
          </a:prstGeom>
          <a:effectLst>
            <a:outerShdw blurRad="50800" dist="38100" dir="2700000" algn="tl" rotWithShape="0">
              <a:prstClr val="black">
                <a:alpha val="40000"/>
              </a:prstClr>
            </a:outerShdw>
          </a:effectLst>
        </p:spPr>
      </p:pic>
      <p:sp>
        <p:nvSpPr>
          <p:cNvPr id="43" name="文本框 1">
            <a:extLst>
              <a:ext uri="{FF2B5EF4-FFF2-40B4-BE49-F238E27FC236}">
                <a16:creationId xmlns:a16="http://schemas.microsoft.com/office/drawing/2014/main" id="{10F48E10-5D6C-4C2B-91D7-9992671895D5}"/>
              </a:ext>
            </a:extLst>
          </p:cNvPr>
          <p:cNvSpPr txBox="1"/>
          <p:nvPr/>
        </p:nvSpPr>
        <p:spPr bwMode="gray">
          <a:xfrm>
            <a:off x="2956788" y="3496566"/>
            <a:ext cx="1921063" cy="528350"/>
          </a:xfrm>
          <a:prstGeom prst="rect">
            <a:avLst/>
          </a:prstGeom>
          <a:noFill/>
        </p:spPr>
        <p:txBody>
          <a:bodyPr wrap="square" rtlCol="0" anchor="ctr">
            <a:spAutoFit/>
          </a:bodyPr>
          <a:lstStyle/>
          <a:p>
            <a:pPr algn="ctr" defTabSz="1218468" fontAlgn="ctr">
              <a:lnSpc>
                <a:spcPts val="3428"/>
              </a:lnSpc>
            </a:pPr>
            <a:r>
              <a:rPr lang="en-US" sz="1599" b="1" dirty="0">
                <a:solidFill>
                  <a:srgbClr val="EB3A1D"/>
                </a:solidFill>
                <a:effectLst>
                  <a:outerShdw blurRad="38100" dist="38100" dir="2700000" algn="tl">
                    <a:srgbClr val="000000">
                      <a:alpha val="43137"/>
                    </a:srgbClr>
                  </a:outerShdw>
                </a:effectLst>
                <a:latin typeface="Huawei Sans" panose="020C0503030203020204" pitchFamily="34" charset="0"/>
              </a:rPr>
              <a:t>6T6R</a:t>
            </a:r>
          </a:p>
        </p:txBody>
      </p:sp>
      <p:cxnSp>
        <p:nvCxnSpPr>
          <p:cNvPr id="23" name="直接连接符 22"/>
          <p:cNvCxnSpPr>
            <a:stCxn id="12" idx="2"/>
          </p:cNvCxnSpPr>
          <p:nvPr/>
        </p:nvCxnSpPr>
        <p:spPr bwMode="gray">
          <a:xfrm flipH="1">
            <a:off x="1783313" y="4024916"/>
            <a:ext cx="4582" cy="887243"/>
          </a:xfrm>
          <a:prstGeom prst="line">
            <a:avLst/>
          </a:prstGeom>
          <a:ln>
            <a:solidFill>
              <a:srgbClr val="00FFFF"/>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4" name="直接连接符 43"/>
          <p:cNvCxnSpPr/>
          <p:nvPr/>
        </p:nvCxnSpPr>
        <p:spPr bwMode="gray">
          <a:xfrm>
            <a:off x="3914657" y="4062940"/>
            <a:ext cx="1" cy="604718"/>
          </a:xfrm>
          <a:prstGeom prst="line">
            <a:avLst/>
          </a:prstGeom>
          <a:ln>
            <a:solidFill>
              <a:srgbClr val="00FFFF"/>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bwMode="gray">
          <a:xfrm>
            <a:off x="6118517" y="4062940"/>
            <a:ext cx="1" cy="990647"/>
          </a:xfrm>
          <a:prstGeom prst="line">
            <a:avLst/>
          </a:prstGeom>
          <a:ln>
            <a:solidFill>
              <a:srgbClr val="00FFFF"/>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bwMode="gray">
          <a:xfrm>
            <a:off x="8312221" y="4252480"/>
            <a:ext cx="1" cy="699547"/>
          </a:xfrm>
          <a:prstGeom prst="line">
            <a:avLst/>
          </a:prstGeom>
          <a:ln>
            <a:solidFill>
              <a:srgbClr val="00FFFF"/>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bwMode="gray">
          <a:xfrm>
            <a:off x="10386460" y="4382820"/>
            <a:ext cx="0" cy="171433"/>
          </a:xfrm>
          <a:prstGeom prst="line">
            <a:avLst/>
          </a:prstGeom>
          <a:ln>
            <a:solidFill>
              <a:srgbClr val="00FFFF"/>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bwMode="gray">
          <a:xfrm>
            <a:off x="986792" y="4425775"/>
            <a:ext cx="1684204" cy="430887"/>
          </a:xfrm>
          <a:prstGeom prst="rect">
            <a:avLst/>
          </a:prstGeom>
          <a:solidFill>
            <a:schemeClr val="bg2">
              <a:lumMod val="75000"/>
            </a:schemeClr>
          </a:solidFill>
        </p:spPr>
        <p:txBody>
          <a:bodyPr wrap="square" rtlCol="0">
            <a:spAutoFit/>
          </a:bodyPr>
          <a:lstStyle/>
          <a:p>
            <a:pPr fontAlgn="ctr"/>
            <a:r>
              <a:rPr lang="en-US" altLang="zh-CN" sz="1100" dirty="0">
                <a:solidFill>
                  <a:schemeClr val="bg1"/>
                </a:solidFill>
                <a:latin typeface="Huawei Sans" panose="020C0503030203020204" pitchFamily="34" charset="0"/>
                <a:cs typeface="Huawei Sans" panose="020C0503030203020204" pitchFamily="34" charset="0"/>
              </a:rPr>
              <a:t>Retail store</a:t>
            </a:r>
            <a:r>
              <a:rPr lang="en-US" altLang="zh-CN" sz="1100" kern="0" dirty="0">
                <a:solidFill>
                  <a:schemeClr val="bg1"/>
                </a:solidFill>
                <a:latin typeface="Huawei Sans" panose="020C0503030203020204" pitchFamily="34" charset="0"/>
                <a:ea typeface="微软雅黑" panose="020B0503020204020204" pitchFamily="34" charset="-122"/>
                <a:cs typeface="Huawei Sans" panose="020C0503030203020204" pitchFamily="34" charset="0"/>
              </a:rPr>
              <a:t> · Shopping mall · Supermarket</a:t>
            </a:r>
            <a:endParaRPr lang="en-US" altLang="zh-CN" sz="1100" dirty="0">
              <a:solidFill>
                <a:schemeClr val="bg1"/>
              </a:solidFill>
              <a:latin typeface="Huawei Sans" panose="020C0503030203020204" pitchFamily="34" charset="0"/>
              <a:cs typeface="Huawei Sans" panose="020C0503030203020204" pitchFamily="34" charset="0"/>
            </a:endParaRPr>
          </a:p>
        </p:txBody>
      </p:sp>
      <p:sp>
        <p:nvSpPr>
          <p:cNvPr id="35" name="文本框 34"/>
          <p:cNvSpPr txBox="1"/>
          <p:nvPr/>
        </p:nvSpPr>
        <p:spPr bwMode="gray">
          <a:xfrm>
            <a:off x="3057772" y="4319132"/>
            <a:ext cx="1820080" cy="261610"/>
          </a:xfrm>
          <a:prstGeom prst="rect">
            <a:avLst/>
          </a:prstGeom>
          <a:solidFill>
            <a:schemeClr val="bg2">
              <a:lumMod val="75000"/>
            </a:schemeClr>
          </a:solidFill>
        </p:spPr>
        <p:txBody>
          <a:bodyPr wrap="square" rtlCol="0">
            <a:spAutoFit/>
          </a:bodyPr>
          <a:lstStyle/>
          <a:p>
            <a:pPr fontAlgn="ctr"/>
            <a:r>
              <a:rPr lang="en-US" altLang="zh-CN" sz="1100" dirty="0">
                <a:solidFill>
                  <a:schemeClr val="bg1"/>
                </a:solidFill>
                <a:latin typeface="Huawei Sans" panose="020C0503030203020204" pitchFamily="34" charset="0"/>
                <a:cs typeface="Huawei Sans" panose="020C0503030203020204" pitchFamily="34" charset="0"/>
              </a:rPr>
              <a:t>Hotel</a:t>
            </a:r>
            <a:r>
              <a:rPr lang="en-US" altLang="zh-CN" sz="1100" kern="0" dirty="0">
                <a:solidFill>
                  <a:schemeClr val="bg1"/>
                </a:solidFill>
                <a:latin typeface="Huawei Sans" panose="020C0503030203020204" pitchFamily="34" charset="0"/>
                <a:ea typeface="微软雅黑" panose="020B0503020204020204" pitchFamily="34" charset="-122"/>
                <a:cs typeface="Huawei Sans" panose="020C0503030203020204" pitchFamily="34" charset="0"/>
              </a:rPr>
              <a:t> · Dormitory · Ward</a:t>
            </a:r>
            <a:endParaRPr lang="en-US" altLang="zh-CN" sz="1100" dirty="0">
              <a:solidFill>
                <a:schemeClr val="bg1"/>
              </a:solidFill>
              <a:latin typeface="Huawei Sans" panose="020C0503030203020204" pitchFamily="34" charset="0"/>
              <a:cs typeface="Huawei Sans" panose="020C0503030203020204" pitchFamily="34" charset="0"/>
            </a:endParaRPr>
          </a:p>
        </p:txBody>
      </p:sp>
      <p:sp>
        <p:nvSpPr>
          <p:cNvPr id="36" name="文本框 35"/>
          <p:cNvSpPr txBox="1"/>
          <p:nvPr/>
        </p:nvSpPr>
        <p:spPr bwMode="gray">
          <a:xfrm>
            <a:off x="5463391" y="4513908"/>
            <a:ext cx="1844733" cy="430887"/>
          </a:xfrm>
          <a:prstGeom prst="rect">
            <a:avLst/>
          </a:prstGeom>
          <a:solidFill>
            <a:schemeClr val="bg2">
              <a:lumMod val="75000"/>
            </a:schemeClr>
          </a:solidFill>
        </p:spPr>
        <p:txBody>
          <a:bodyPr wrap="square" rtlCol="0">
            <a:spAutoFit/>
          </a:bodyPr>
          <a:lstStyle/>
          <a:p>
            <a:pPr fontAlgn="ctr"/>
            <a:r>
              <a:rPr lang="en-US" altLang="zh-CN" sz="1100" dirty="0">
                <a:solidFill>
                  <a:schemeClr val="bg1"/>
                </a:solidFill>
                <a:latin typeface="Huawei Sans" panose="020C0503030203020204" pitchFamily="34" charset="0"/>
                <a:cs typeface="Huawei Sans" panose="020C0503030203020204" pitchFamily="34" charset="0"/>
              </a:rPr>
              <a:t>Auditorium</a:t>
            </a:r>
            <a:r>
              <a:rPr lang="en-US" altLang="zh-CN" sz="1100" kern="0" dirty="0">
                <a:solidFill>
                  <a:schemeClr val="bg1"/>
                </a:solidFill>
                <a:latin typeface="Huawei Sans" panose="020C0503030203020204" pitchFamily="34" charset="0"/>
                <a:ea typeface="微软雅黑" panose="020B0503020204020204" pitchFamily="34" charset="-122"/>
                <a:cs typeface="Huawei Sans" panose="020C0503030203020204" pitchFamily="34" charset="0"/>
              </a:rPr>
              <a:t> · Waiting room · Waiting hall</a:t>
            </a:r>
            <a:endParaRPr lang="en-US" altLang="zh-CN" sz="1100" dirty="0">
              <a:solidFill>
                <a:schemeClr val="bg1"/>
              </a:solidFill>
              <a:latin typeface="Huawei Sans" panose="020C0503030203020204" pitchFamily="34" charset="0"/>
              <a:cs typeface="Huawei Sans" panose="020C0503030203020204" pitchFamily="34" charset="0"/>
            </a:endParaRPr>
          </a:p>
        </p:txBody>
      </p:sp>
      <p:sp>
        <p:nvSpPr>
          <p:cNvPr id="49" name="文本框 48"/>
          <p:cNvSpPr txBox="1"/>
          <p:nvPr/>
        </p:nvSpPr>
        <p:spPr bwMode="gray">
          <a:xfrm>
            <a:off x="7555313" y="4427458"/>
            <a:ext cx="1844733" cy="261610"/>
          </a:xfrm>
          <a:prstGeom prst="rect">
            <a:avLst/>
          </a:prstGeom>
          <a:solidFill>
            <a:schemeClr val="bg2">
              <a:lumMod val="75000"/>
            </a:schemeClr>
          </a:solidFill>
        </p:spPr>
        <p:txBody>
          <a:bodyPr wrap="square" rtlCol="0">
            <a:spAutoFit/>
          </a:bodyPr>
          <a:lstStyle/>
          <a:p>
            <a:pPr fontAlgn="ctr"/>
            <a:r>
              <a:rPr lang="en-US" altLang="zh-CN" sz="1100" dirty="0">
                <a:solidFill>
                  <a:schemeClr val="bg1"/>
                </a:solidFill>
                <a:latin typeface="Huawei Sans" panose="020C0503030203020204" pitchFamily="34" charset="0"/>
                <a:cs typeface="Huawei Sans" panose="020C0503030203020204" pitchFamily="34" charset="0"/>
              </a:rPr>
              <a:t>Football field</a:t>
            </a:r>
            <a:r>
              <a:rPr lang="en-US" altLang="zh-CN" sz="1100" kern="0" dirty="0">
                <a:solidFill>
                  <a:schemeClr val="bg1"/>
                </a:solidFill>
                <a:latin typeface="Huawei Sans" panose="020C0503030203020204" pitchFamily="34" charset="0"/>
                <a:ea typeface="微软雅黑" panose="020B0503020204020204" pitchFamily="34" charset="-122"/>
                <a:cs typeface="Huawei Sans" panose="020C0503030203020204" pitchFamily="34" charset="0"/>
              </a:rPr>
              <a:t> · Stadium</a:t>
            </a:r>
            <a:endParaRPr lang="en-US" altLang="zh-CN" sz="1100" dirty="0">
              <a:solidFill>
                <a:schemeClr val="bg1"/>
              </a:solidFill>
              <a:latin typeface="Huawei Sans" panose="020C0503030203020204" pitchFamily="34" charset="0"/>
              <a:cs typeface="Huawei Sans" panose="020C0503030203020204" pitchFamily="34" charset="0"/>
            </a:endParaRPr>
          </a:p>
        </p:txBody>
      </p:sp>
      <p:sp>
        <p:nvSpPr>
          <p:cNvPr id="50" name="文本框 49"/>
          <p:cNvSpPr txBox="1"/>
          <p:nvPr/>
        </p:nvSpPr>
        <p:spPr bwMode="gray">
          <a:xfrm>
            <a:off x="9462695" y="3888245"/>
            <a:ext cx="1923082" cy="430887"/>
          </a:xfrm>
          <a:prstGeom prst="rect">
            <a:avLst/>
          </a:prstGeom>
          <a:solidFill>
            <a:schemeClr val="bg2">
              <a:lumMod val="75000"/>
            </a:schemeClr>
          </a:solidFill>
        </p:spPr>
        <p:txBody>
          <a:bodyPr wrap="square" rtlCol="0">
            <a:spAutoFit/>
          </a:bodyPr>
          <a:lstStyle/>
          <a:p>
            <a:pPr fontAlgn="ctr"/>
            <a:r>
              <a:rPr lang="en-US" altLang="zh-CN" sz="1100" dirty="0">
                <a:solidFill>
                  <a:schemeClr val="bg1"/>
                </a:solidFill>
                <a:latin typeface="Huawei Sans" panose="020C0503030203020204" pitchFamily="34" charset="0"/>
                <a:cs typeface="Huawei Sans" panose="020C0503030203020204" pitchFamily="34" charset="0"/>
              </a:rPr>
              <a:t>e-Classroom</a:t>
            </a:r>
            <a:r>
              <a:rPr lang="en-US" altLang="zh-CN" sz="1100" kern="0" dirty="0">
                <a:solidFill>
                  <a:schemeClr val="bg1"/>
                </a:solidFill>
                <a:latin typeface="Huawei Sans" panose="020C0503030203020204" pitchFamily="34" charset="0"/>
                <a:ea typeface="微软雅黑" panose="020B0503020204020204" pitchFamily="34" charset="-122"/>
                <a:cs typeface="Huawei Sans" panose="020C0503030203020204" pitchFamily="34" charset="0"/>
              </a:rPr>
              <a:t> · Conference room</a:t>
            </a:r>
            <a:endParaRPr lang="en-US" altLang="zh-CN" sz="1100" dirty="0">
              <a:solidFill>
                <a:schemeClr val="bg1"/>
              </a:solidFill>
              <a:latin typeface="Huawei Sans" panose="020C0503030203020204" pitchFamily="34" charset="0"/>
              <a:cs typeface="Huawei Sans" panose="020C0503030203020204" pitchFamily="34" charset="0"/>
            </a:endParaRPr>
          </a:p>
        </p:txBody>
      </p:sp>
    </p:spTree>
    <p:extLst>
      <p:ext uri="{BB962C8B-B14F-4D97-AF65-F5344CB8AC3E}">
        <p14:creationId xmlns:p14="http://schemas.microsoft.com/office/powerpoint/2010/main" val="289674397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nchor="ctr"/>
          <a:lstStyle/>
          <a:p>
            <a:pPr fontAlgn="ctr"/>
            <a:r>
              <a:rPr lang="en-US" sz="3500" dirty="0">
                <a:latin typeface="Huawei Sans" panose="020C0503030203020204" pitchFamily="34" charset="0"/>
              </a:rPr>
              <a:t>Solution Component 2: </a:t>
            </a:r>
            <a:r>
              <a:rPr lang="en-US" sz="3500" dirty="0" err="1">
                <a:latin typeface="Huawei Sans" panose="020C0503030203020204" pitchFamily="34" charset="0"/>
              </a:rPr>
              <a:t>iMaster</a:t>
            </a:r>
            <a:r>
              <a:rPr lang="en-US" sz="3500" dirty="0">
                <a:latin typeface="Huawei Sans" panose="020C0503030203020204" pitchFamily="34" charset="0"/>
              </a:rPr>
              <a:t> NCE-</a:t>
            </a:r>
            <a:r>
              <a:rPr lang="en-US" sz="3500" dirty="0" err="1">
                <a:latin typeface="Huawei Sans" panose="020C0503030203020204" pitchFamily="34" charset="0"/>
              </a:rPr>
              <a:t>CampusInsight</a:t>
            </a:r>
            <a:endParaRPr lang="en-US" sz="3500" dirty="0">
              <a:latin typeface="Huawei Sans" panose="020C0503030203020204" pitchFamily="34" charset="0"/>
              <a:sym typeface="Huawei Sans" panose="020C0503030203020204" pitchFamily="34" charset="0"/>
            </a:endParaRPr>
          </a:p>
        </p:txBody>
      </p:sp>
      <p:sp>
        <p:nvSpPr>
          <p:cNvPr id="21" name="Right Arrow 157"/>
          <p:cNvSpPr/>
          <p:nvPr/>
        </p:nvSpPr>
        <p:spPr bwMode="gray">
          <a:xfrm>
            <a:off x="4599761" y="3448341"/>
            <a:ext cx="673200" cy="347871"/>
          </a:xfrm>
          <a:prstGeom prst="rightArrow">
            <a:avLst>
              <a:gd name="adj1" fmla="val 64439"/>
              <a:gd name="adj2" fmla="val 50000"/>
            </a:avLst>
          </a:prstGeom>
          <a:gradFill flip="none" rotWithShape="1">
            <a:gsLst>
              <a:gs pos="15000">
                <a:schemeClr val="accent1">
                  <a:lumMod val="5000"/>
                  <a:lumOff val="95000"/>
                  <a:alpha val="0"/>
                </a:schemeClr>
              </a:gs>
              <a:gs pos="81000">
                <a:schemeClr val="bg1">
                  <a:lumMod val="65000"/>
                  <a:alpha val="75000"/>
                </a:schemeClr>
              </a:gs>
            </a:gsLst>
            <a:lin ang="0" scaled="1"/>
            <a:tileRect/>
          </a:gradFill>
          <a:ln w="9525">
            <a:gradFill flip="none" rotWithShape="1">
              <a:gsLst>
                <a:gs pos="0">
                  <a:schemeClr val="accent1">
                    <a:lumMod val="5000"/>
                    <a:lumOff val="95000"/>
                  </a:schemeClr>
                </a:gs>
                <a:gs pos="100000">
                  <a:schemeClr val="tx1"/>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 name="任意多边形 21"/>
          <p:cNvSpPr/>
          <p:nvPr/>
        </p:nvSpPr>
        <p:spPr bwMode="gray">
          <a:xfrm rot="5400000" flipV="1">
            <a:off x="2228850" y="2296367"/>
            <a:ext cx="1260616" cy="496193"/>
          </a:xfrm>
          <a:custGeom>
            <a:avLst/>
            <a:gdLst>
              <a:gd name="connsiteX0" fmla="*/ 406400 w 1219200"/>
              <a:gd name="connsiteY0" fmla="*/ 42333 h 618066"/>
              <a:gd name="connsiteX1" fmla="*/ 0 w 1219200"/>
              <a:gd name="connsiteY1" fmla="*/ 618066 h 618066"/>
              <a:gd name="connsiteX2" fmla="*/ 1219200 w 1219200"/>
              <a:gd name="connsiteY2" fmla="*/ 618066 h 618066"/>
              <a:gd name="connsiteX3" fmla="*/ 812800 w 1219200"/>
              <a:gd name="connsiteY3" fmla="*/ 0 h 618066"/>
              <a:gd name="connsiteX0" fmla="*/ 425450 w 1219200"/>
              <a:gd name="connsiteY0" fmla="*/ 15663 h 618066"/>
              <a:gd name="connsiteX1" fmla="*/ 0 w 1219200"/>
              <a:gd name="connsiteY1" fmla="*/ 618066 h 618066"/>
              <a:gd name="connsiteX2" fmla="*/ 1219200 w 1219200"/>
              <a:gd name="connsiteY2" fmla="*/ 618066 h 618066"/>
              <a:gd name="connsiteX3" fmla="*/ 812800 w 1219200"/>
              <a:gd name="connsiteY3" fmla="*/ 0 h 618066"/>
              <a:gd name="connsiteX0" fmla="*/ 433070 w 1219200"/>
              <a:gd name="connsiteY0" fmla="*/ 423 h 618066"/>
              <a:gd name="connsiteX1" fmla="*/ 0 w 1219200"/>
              <a:gd name="connsiteY1" fmla="*/ 618066 h 618066"/>
              <a:gd name="connsiteX2" fmla="*/ 1219200 w 1219200"/>
              <a:gd name="connsiteY2" fmla="*/ 618066 h 618066"/>
              <a:gd name="connsiteX3" fmla="*/ 812800 w 1219200"/>
              <a:gd name="connsiteY3" fmla="*/ 0 h 618066"/>
              <a:gd name="connsiteX0" fmla="*/ 433070 w 1219200"/>
              <a:gd name="connsiteY0" fmla="*/ 0 h 617643"/>
              <a:gd name="connsiteX1" fmla="*/ 0 w 1219200"/>
              <a:gd name="connsiteY1" fmla="*/ 617643 h 617643"/>
              <a:gd name="connsiteX2" fmla="*/ 1219200 w 1219200"/>
              <a:gd name="connsiteY2" fmla="*/ 617643 h 617643"/>
              <a:gd name="connsiteX0" fmla="*/ 534670 w 1219200"/>
              <a:gd name="connsiteY0" fmla="*/ 0 h 643043"/>
              <a:gd name="connsiteX1" fmla="*/ 0 w 1219200"/>
              <a:gd name="connsiteY1" fmla="*/ 643043 h 643043"/>
              <a:gd name="connsiteX2" fmla="*/ 1219200 w 1219200"/>
              <a:gd name="connsiteY2" fmla="*/ 643043 h 643043"/>
              <a:gd name="connsiteX0" fmla="*/ 560070 w 1219200"/>
              <a:gd name="connsiteY0" fmla="*/ 0 h 659976"/>
              <a:gd name="connsiteX1" fmla="*/ 0 w 1219200"/>
              <a:gd name="connsiteY1" fmla="*/ 659976 h 659976"/>
              <a:gd name="connsiteX2" fmla="*/ 1219200 w 1219200"/>
              <a:gd name="connsiteY2" fmla="*/ 659976 h 659976"/>
              <a:gd name="connsiteX0" fmla="*/ 560070 w 1219200"/>
              <a:gd name="connsiteY0" fmla="*/ 0 h 659976"/>
              <a:gd name="connsiteX1" fmla="*/ 0 w 1219200"/>
              <a:gd name="connsiteY1" fmla="*/ 659976 h 659976"/>
              <a:gd name="connsiteX2" fmla="*/ 1219200 w 1219200"/>
              <a:gd name="connsiteY2" fmla="*/ 659976 h 659976"/>
              <a:gd name="connsiteX3" fmla="*/ 560070 w 1219200"/>
              <a:gd name="connsiteY3" fmla="*/ 0 h 659976"/>
              <a:gd name="connsiteX0" fmla="*/ 602404 w 1219200"/>
              <a:gd name="connsiteY0" fmla="*/ 0 h 659976"/>
              <a:gd name="connsiteX1" fmla="*/ 0 w 1219200"/>
              <a:gd name="connsiteY1" fmla="*/ 659976 h 659976"/>
              <a:gd name="connsiteX2" fmla="*/ 1219200 w 1219200"/>
              <a:gd name="connsiteY2" fmla="*/ 659976 h 659976"/>
              <a:gd name="connsiteX3" fmla="*/ 602404 w 1219200"/>
              <a:gd name="connsiteY3" fmla="*/ 0 h 659976"/>
              <a:gd name="connsiteX0" fmla="*/ 602404 w 2042390"/>
              <a:gd name="connsiteY0" fmla="*/ 0 h 659976"/>
              <a:gd name="connsiteX1" fmla="*/ 0 w 2042390"/>
              <a:gd name="connsiteY1" fmla="*/ 659976 h 659976"/>
              <a:gd name="connsiteX2" fmla="*/ 2042390 w 2042390"/>
              <a:gd name="connsiteY2" fmla="*/ 480554 h 659976"/>
              <a:gd name="connsiteX3" fmla="*/ 602404 w 2042390"/>
              <a:gd name="connsiteY3" fmla="*/ 0 h 659976"/>
              <a:gd name="connsiteX0" fmla="*/ 4898426 w 6338412"/>
              <a:gd name="connsiteY0" fmla="*/ 0 h 507739"/>
              <a:gd name="connsiteX1" fmla="*/ 0 w 6338412"/>
              <a:gd name="connsiteY1" fmla="*/ 507739 h 507739"/>
              <a:gd name="connsiteX2" fmla="*/ 6338412 w 6338412"/>
              <a:gd name="connsiteY2" fmla="*/ 480554 h 507739"/>
              <a:gd name="connsiteX3" fmla="*/ 4898426 w 6338412"/>
              <a:gd name="connsiteY3" fmla="*/ 0 h 507739"/>
              <a:gd name="connsiteX0" fmla="*/ 4203860 w 6338412"/>
              <a:gd name="connsiteY0" fmla="*/ 0 h 627354"/>
              <a:gd name="connsiteX1" fmla="*/ 0 w 6338412"/>
              <a:gd name="connsiteY1" fmla="*/ 627354 h 627354"/>
              <a:gd name="connsiteX2" fmla="*/ 6338412 w 6338412"/>
              <a:gd name="connsiteY2" fmla="*/ 600169 h 627354"/>
              <a:gd name="connsiteX3" fmla="*/ 4203860 w 6338412"/>
              <a:gd name="connsiteY3"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261238"/>
              <a:gd name="connsiteY0" fmla="*/ 0 h 627354"/>
              <a:gd name="connsiteX1" fmla="*/ 0 w 6261238"/>
              <a:gd name="connsiteY1" fmla="*/ 627354 h 627354"/>
              <a:gd name="connsiteX2" fmla="*/ 6261238 w 6261238"/>
              <a:gd name="connsiteY2" fmla="*/ 605606 h 627354"/>
              <a:gd name="connsiteX3" fmla="*/ 4883586 w 6261238"/>
              <a:gd name="connsiteY3" fmla="*/ 6442 h 627354"/>
              <a:gd name="connsiteX4" fmla="*/ 4203860 w 6261238"/>
              <a:gd name="connsiteY4" fmla="*/ 0 h 627354"/>
              <a:gd name="connsiteX0" fmla="*/ 3732241 w 6261238"/>
              <a:gd name="connsiteY0" fmla="*/ 4432 h 620912"/>
              <a:gd name="connsiteX1" fmla="*/ 0 w 6261238"/>
              <a:gd name="connsiteY1" fmla="*/ 620912 h 620912"/>
              <a:gd name="connsiteX2" fmla="*/ 6261238 w 6261238"/>
              <a:gd name="connsiteY2" fmla="*/ 599164 h 620912"/>
              <a:gd name="connsiteX3" fmla="*/ 4883586 w 6261238"/>
              <a:gd name="connsiteY3" fmla="*/ 0 h 620912"/>
              <a:gd name="connsiteX4" fmla="*/ 3732241 w 6261238"/>
              <a:gd name="connsiteY4" fmla="*/ 4432 h 620912"/>
              <a:gd name="connsiteX0" fmla="*/ 3732241 w 6261238"/>
              <a:gd name="connsiteY0" fmla="*/ 4432 h 620912"/>
              <a:gd name="connsiteX1" fmla="*/ 0 w 6261238"/>
              <a:gd name="connsiteY1" fmla="*/ 620912 h 620912"/>
              <a:gd name="connsiteX2" fmla="*/ 6261238 w 6261238"/>
              <a:gd name="connsiteY2" fmla="*/ 599164 h 620912"/>
              <a:gd name="connsiteX3" fmla="*/ 4883586 w 6261238"/>
              <a:gd name="connsiteY3" fmla="*/ 0 h 620912"/>
              <a:gd name="connsiteX4" fmla="*/ 3732241 w 6261238"/>
              <a:gd name="connsiteY4" fmla="*/ 4432 h 620912"/>
              <a:gd name="connsiteX0" fmla="*/ 3732241 w 6261238"/>
              <a:gd name="connsiteY0" fmla="*/ 4432 h 620912"/>
              <a:gd name="connsiteX1" fmla="*/ 0 w 6261238"/>
              <a:gd name="connsiteY1" fmla="*/ 620912 h 620912"/>
              <a:gd name="connsiteX2" fmla="*/ 6261238 w 6261238"/>
              <a:gd name="connsiteY2" fmla="*/ 599164 h 620912"/>
              <a:gd name="connsiteX3" fmla="*/ 4660639 w 6261238"/>
              <a:gd name="connsiteY3" fmla="*/ 0 h 620912"/>
              <a:gd name="connsiteX4" fmla="*/ 3732241 w 6261238"/>
              <a:gd name="connsiteY4" fmla="*/ 4432 h 620912"/>
              <a:gd name="connsiteX0" fmla="*/ 4049512 w 6261238"/>
              <a:gd name="connsiteY0" fmla="*/ 0 h 638228"/>
              <a:gd name="connsiteX1" fmla="*/ 0 w 6261238"/>
              <a:gd name="connsiteY1" fmla="*/ 638228 h 638228"/>
              <a:gd name="connsiteX2" fmla="*/ 6261238 w 6261238"/>
              <a:gd name="connsiteY2" fmla="*/ 616480 h 638228"/>
              <a:gd name="connsiteX3" fmla="*/ 4660639 w 6261238"/>
              <a:gd name="connsiteY3" fmla="*/ 17316 h 638228"/>
              <a:gd name="connsiteX4" fmla="*/ 4049512 w 6261238"/>
              <a:gd name="connsiteY4" fmla="*/ 0 h 638228"/>
              <a:gd name="connsiteX0" fmla="*/ 4049512 w 6261238"/>
              <a:gd name="connsiteY0" fmla="*/ 0 h 638228"/>
              <a:gd name="connsiteX1" fmla="*/ 0 w 6261238"/>
              <a:gd name="connsiteY1" fmla="*/ 638228 h 638228"/>
              <a:gd name="connsiteX2" fmla="*/ 6261238 w 6261238"/>
              <a:gd name="connsiteY2" fmla="*/ 616480 h 638228"/>
              <a:gd name="connsiteX3" fmla="*/ 4652065 w 6261238"/>
              <a:gd name="connsiteY3" fmla="*/ 8254 h 638228"/>
              <a:gd name="connsiteX4" fmla="*/ 4049512 w 6261238"/>
              <a:gd name="connsiteY4" fmla="*/ 0 h 638228"/>
              <a:gd name="connsiteX0" fmla="*/ 4049512 w 6261238"/>
              <a:gd name="connsiteY0" fmla="*/ 808 h 639036"/>
              <a:gd name="connsiteX1" fmla="*/ 0 w 6261238"/>
              <a:gd name="connsiteY1" fmla="*/ 639036 h 639036"/>
              <a:gd name="connsiteX2" fmla="*/ 6261238 w 6261238"/>
              <a:gd name="connsiteY2" fmla="*/ 617288 h 639036"/>
              <a:gd name="connsiteX3" fmla="*/ 4632057 w 6261238"/>
              <a:gd name="connsiteY3" fmla="*/ 0 h 639036"/>
              <a:gd name="connsiteX4" fmla="*/ 4049512 w 6261238"/>
              <a:gd name="connsiteY4" fmla="*/ 808 h 639036"/>
              <a:gd name="connsiteX0" fmla="*/ 4232634 w 6261238"/>
              <a:gd name="connsiteY0" fmla="*/ 0 h 670850"/>
              <a:gd name="connsiteX1" fmla="*/ 0 w 6261238"/>
              <a:gd name="connsiteY1" fmla="*/ 670850 h 670850"/>
              <a:gd name="connsiteX2" fmla="*/ 6261238 w 6261238"/>
              <a:gd name="connsiteY2" fmla="*/ 649102 h 670850"/>
              <a:gd name="connsiteX3" fmla="*/ 4632057 w 6261238"/>
              <a:gd name="connsiteY3" fmla="*/ 31814 h 670850"/>
              <a:gd name="connsiteX4" fmla="*/ 4232634 w 6261238"/>
              <a:gd name="connsiteY4" fmla="*/ 0 h 670850"/>
              <a:gd name="connsiteX0" fmla="*/ 4232634 w 6261238"/>
              <a:gd name="connsiteY0" fmla="*/ 807 h 671657"/>
              <a:gd name="connsiteX1" fmla="*/ 0 w 6261238"/>
              <a:gd name="connsiteY1" fmla="*/ 671657 h 671657"/>
              <a:gd name="connsiteX2" fmla="*/ 6261238 w 6261238"/>
              <a:gd name="connsiteY2" fmla="*/ 649909 h 671657"/>
              <a:gd name="connsiteX3" fmla="*/ 4595441 w 6261238"/>
              <a:gd name="connsiteY3" fmla="*/ 0 h 671657"/>
              <a:gd name="connsiteX4" fmla="*/ 4232634 w 6261238"/>
              <a:gd name="connsiteY4" fmla="*/ 807 h 671657"/>
              <a:gd name="connsiteX0" fmla="*/ 1286382 w 3314986"/>
              <a:gd name="connsiteY0" fmla="*/ 807 h 649909"/>
              <a:gd name="connsiteX1" fmla="*/ 0 w 3314986"/>
              <a:gd name="connsiteY1" fmla="*/ 407055 h 649909"/>
              <a:gd name="connsiteX2" fmla="*/ 3314986 w 3314986"/>
              <a:gd name="connsiteY2" fmla="*/ 649909 h 649909"/>
              <a:gd name="connsiteX3" fmla="*/ 1649189 w 3314986"/>
              <a:gd name="connsiteY3" fmla="*/ 0 h 649909"/>
              <a:gd name="connsiteX4" fmla="*/ 1286382 w 3314986"/>
              <a:gd name="connsiteY4" fmla="*/ 807 h 649909"/>
              <a:gd name="connsiteX0" fmla="*/ 1286382 w 3087099"/>
              <a:gd name="connsiteY0" fmla="*/ 807 h 410680"/>
              <a:gd name="connsiteX1" fmla="*/ 0 w 3087099"/>
              <a:gd name="connsiteY1" fmla="*/ 407055 h 410680"/>
              <a:gd name="connsiteX2" fmla="*/ 3087099 w 3087099"/>
              <a:gd name="connsiteY2" fmla="*/ 410680 h 410680"/>
              <a:gd name="connsiteX3" fmla="*/ 1649189 w 3087099"/>
              <a:gd name="connsiteY3" fmla="*/ 0 h 410680"/>
              <a:gd name="connsiteX4" fmla="*/ 1286382 w 3087099"/>
              <a:gd name="connsiteY4" fmla="*/ 807 h 410680"/>
              <a:gd name="connsiteX0" fmla="*/ 1286382 w 3709719"/>
              <a:gd name="connsiteY0" fmla="*/ 807 h 407055"/>
              <a:gd name="connsiteX1" fmla="*/ 0 w 3709719"/>
              <a:gd name="connsiteY1" fmla="*/ 407055 h 407055"/>
              <a:gd name="connsiteX2" fmla="*/ 3709719 w 3709719"/>
              <a:gd name="connsiteY2" fmla="*/ 350873 h 407055"/>
              <a:gd name="connsiteX3" fmla="*/ 1649189 w 3709719"/>
              <a:gd name="connsiteY3" fmla="*/ 0 h 407055"/>
              <a:gd name="connsiteX4" fmla="*/ 1286382 w 3709719"/>
              <a:gd name="connsiteY4" fmla="*/ 807 h 407055"/>
              <a:gd name="connsiteX0" fmla="*/ 1616004 w 4039341"/>
              <a:gd name="connsiteY0" fmla="*/ 807 h 354044"/>
              <a:gd name="connsiteX1" fmla="*/ 0 w 4039341"/>
              <a:gd name="connsiteY1" fmla="*/ 354044 h 354044"/>
              <a:gd name="connsiteX2" fmla="*/ 4039341 w 4039341"/>
              <a:gd name="connsiteY2" fmla="*/ 350873 h 354044"/>
              <a:gd name="connsiteX3" fmla="*/ 1978811 w 4039341"/>
              <a:gd name="connsiteY3" fmla="*/ 0 h 354044"/>
              <a:gd name="connsiteX4" fmla="*/ 1616004 w 4039341"/>
              <a:gd name="connsiteY4" fmla="*/ 807 h 354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9341" h="354044">
                <a:moveTo>
                  <a:pt x="1616004" y="807"/>
                </a:moveTo>
                <a:lnTo>
                  <a:pt x="0" y="354044"/>
                </a:lnTo>
                <a:lnTo>
                  <a:pt x="4039341" y="350873"/>
                </a:lnTo>
                <a:lnTo>
                  <a:pt x="1978811" y="0"/>
                </a:lnTo>
                <a:lnTo>
                  <a:pt x="1616004" y="807"/>
                </a:lnTo>
                <a:close/>
              </a:path>
            </a:pathLst>
          </a:custGeom>
          <a:gradFill>
            <a:gsLst>
              <a:gs pos="100000">
                <a:sysClr val="window" lastClr="FFFFFF">
                  <a:alpha val="0"/>
                </a:sysClr>
              </a:gs>
              <a:gs pos="41000">
                <a:srgbClr val="1AABE2">
                  <a:lumMod val="100000"/>
                  <a:alpha val="27000"/>
                </a:srgbClr>
              </a:gs>
            </a:gsLst>
            <a:lin ang="5400000" scaled="1"/>
          </a:gradFill>
          <a:ln w="12700" cap="flat" cmpd="sng" algn="ctr">
            <a:noFill/>
            <a:prstDash val="solid"/>
            <a:miter lim="800000"/>
          </a:ln>
          <a:effectLst/>
        </p:spPr>
        <p:txBody>
          <a:bodyPr rtlCol="0" anchor="ctr"/>
          <a:lstStyle/>
          <a:p>
            <a:pPr algn="ctr" defTabSz="914400"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 name="圆角矩形 22"/>
          <p:cNvSpPr/>
          <p:nvPr/>
        </p:nvSpPr>
        <p:spPr bwMode="gray">
          <a:xfrm>
            <a:off x="487577" y="1311040"/>
            <a:ext cx="4107345"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As-Is: Device-Centric Network O&amp;M</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4" name="圆角矩形 23"/>
          <p:cNvSpPr/>
          <p:nvPr/>
        </p:nvSpPr>
        <p:spPr bwMode="gray">
          <a:xfrm>
            <a:off x="5340618" y="1311040"/>
            <a:ext cx="6081320"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To-Be: User Experience-Centric, AI-Powered Intelligent O&amp;M</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25" name="圆角矩形 24"/>
          <p:cNvSpPr/>
          <p:nvPr/>
        </p:nvSpPr>
        <p:spPr bwMode="gray">
          <a:xfrm>
            <a:off x="5340618" y="1707179"/>
            <a:ext cx="6081320" cy="4046196"/>
          </a:xfrm>
          <a:prstGeom prst="roundRect">
            <a:avLst>
              <a:gd name="adj" fmla="val 973"/>
            </a:avLst>
          </a:prstGeom>
          <a:noFill/>
          <a:ln w="3175" cap="flat" cmpd="sng" algn="ctr">
            <a:solidFill>
              <a:schemeClr val="bg1">
                <a:lumMod val="75000"/>
              </a:schemeClr>
            </a:solidFill>
            <a:prstDash val="solid"/>
            <a:round/>
            <a:headEnd type="none" w="med" len="med"/>
            <a:tailEnd type="none" w="med" len="med"/>
          </a:ln>
          <a:effectLst/>
        </p:spPr>
        <p:txBody>
          <a:bodyPr vert="horz" wrap="square" lIns="121896" tIns="60949" rIns="121896" bIns="60949" numCol="1" rtlCol="0" anchor="t" anchorCtr="0" compatLnSpc="1">
            <a:prstTxWarp prst="textNoShape">
              <a:avLst/>
            </a:prstTxWarp>
          </a:bodyPr>
          <a:lstStyle/>
          <a:p>
            <a:pPr algn="ctr" defTabSz="1068595" fontAlgn="ctr"/>
            <a:endParaRPr lang="en-US" altLang="zh-CN" sz="3199"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 name="圆角矩形 25"/>
          <p:cNvSpPr/>
          <p:nvPr/>
        </p:nvSpPr>
        <p:spPr bwMode="gray">
          <a:xfrm>
            <a:off x="483478" y="1707177"/>
            <a:ext cx="4110788" cy="4046198"/>
          </a:xfrm>
          <a:prstGeom prst="roundRect">
            <a:avLst>
              <a:gd name="adj" fmla="val 1810"/>
            </a:avLst>
          </a:prstGeom>
          <a:noFill/>
          <a:ln w="3175" cap="flat" cmpd="sng" algn="ctr">
            <a:solidFill>
              <a:schemeClr val="bg1">
                <a:lumMod val="75000"/>
              </a:schemeClr>
            </a:solidFill>
            <a:prstDash val="solid"/>
            <a:round/>
            <a:headEnd type="none" w="med" len="med"/>
            <a:tailEnd type="none" w="med" len="med"/>
          </a:ln>
          <a:effectLst/>
        </p:spPr>
        <p:txBody>
          <a:bodyPr vert="horz" wrap="square" lIns="121896" tIns="60949" rIns="121896" bIns="60949" numCol="1" rtlCol="0" anchor="t" anchorCtr="0" compatLnSpc="1">
            <a:prstTxWarp prst="textNoShape">
              <a:avLst/>
            </a:prstTxWarp>
          </a:bodyPr>
          <a:lstStyle/>
          <a:p>
            <a:pPr algn="ctr" defTabSz="1068595" fontAlgn="ctr"/>
            <a:endParaRPr lang="en-US" altLang="zh-CN" sz="3199"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 name="文本框 26"/>
          <p:cNvSpPr txBox="1"/>
          <p:nvPr/>
        </p:nvSpPr>
        <p:spPr bwMode="gray">
          <a:xfrm>
            <a:off x="973370" y="1342300"/>
            <a:ext cx="184731" cy="369204"/>
          </a:xfrm>
          <a:prstGeom prst="rect">
            <a:avLst/>
          </a:prstGeom>
          <a:noFill/>
        </p:spPr>
        <p:txBody>
          <a:bodyPr wrap="none" rtlCol="0">
            <a:spAutoFit/>
          </a:bodyPr>
          <a:lstStyle/>
          <a:p>
            <a:pPr defTabSz="1218418" fontAlgn="ctr"/>
            <a:endParaRPr lang="en-US" altLang="zh-CN" sz="1799"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 name="文本框 27"/>
          <p:cNvSpPr txBox="1"/>
          <p:nvPr/>
        </p:nvSpPr>
        <p:spPr bwMode="gray">
          <a:xfrm>
            <a:off x="631764" y="4181226"/>
            <a:ext cx="3279914" cy="1354217"/>
          </a:xfrm>
          <a:prstGeom prst="rect">
            <a:avLst/>
          </a:prstGeom>
          <a:noFill/>
        </p:spPr>
        <p:txBody>
          <a:bodyPr wrap="square" rtlCol="0">
            <a:spAutoFit/>
          </a:bodyPr>
          <a:lstStyle/>
          <a:p>
            <a:pPr marL="180849" indent="-180849" defTabSz="1218418" fontAlgn="ctr">
              <a:spcAft>
                <a:spcPts val="600"/>
              </a:spcAft>
              <a:buFont typeface="Arial" panose="020B0604020202020204" pitchFamily="34" charset="0"/>
              <a:buChar char="•"/>
            </a:pPr>
            <a:r>
              <a:rPr lang="en-US" sz="1200" b="1" dirty="0">
                <a:solidFill>
                  <a:prstClr val="black"/>
                </a:solidFill>
                <a:latin typeface="Huawei Sans" panose="020C0503030203020204" pitchFamily="34" charset="0"/>
              </a:rPr>
              <a:t>Device-centric O&amp;M, </a:t>
            </a:r>
            <a:r>
              <a:rPr lang="en-US" sz="1200" dirty="0">
                <a:solidFill>
                  <a:prstClr val="black"/>
                </a:solidFill>
                <a:latin typeface="Huawei Sans" panose="020C0503030203020204" pitchFamily="34" charset="0"/>
              </a:rPr>
              <a:t>unable to measure user experiences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0849" indent="-180849" defTabSz="1218418" fontAlgn="ctr">
              <a:spcAft>
                <a:spcPts val="600"/>
              </a:spcAft>
              <a:buFont typeface="Arial" panose="020B0604020202020204" pitchFamily="34" charset="0"/>
              <a:buChar char="•"/>
            </a:pPr>
            <a:r>
              <a:rPr lang="en-US" sz="1200" b="1" dirty="0">
                <a:solidFill>
                  <a:prstClr val="black"/>
                </a:solidFill>
                <a:latin typeface="Huawei Sans" panose="020C0503030203020204" pitchFamily="34" charset="0"/>
              </a:rPr>
              <a:t>Post-event response</a:t>
            </a:r>
            <a:r>
              <a:rPr lang="en-US" sz="1200" dirty="0">
                <a:solidFill>
                  <a:prstClr val="black"/>
                </a:solidFill>
                <a:latin typeface="Huawei Sans" panose="020C0503030203020204" pitchFamily="34" charset="0"/>
              </a:rPr>
              <a:t>, unable to identify potential faults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0849" indent="-180849" defTabSz="1218418" fontAlgn="ctr">
              <a:spcAft>
                <a:spcPts val="600"/>
              </a:spcAft>
              <a:buFont typeface="Arial" panose="020B0604020202020204" pitchFamily="34" charset="0"/>
              <a:buChar char="•"/>
            </a:pPr>
            <a:r>
              <a:rPr lang="en-US" sz="1200" b="1" dirty="0">
                <a:solidFill>
                  <a:prstClr val="black"/>
                </a:solidFill>
                <a:latin typeface="Huawei Sans" panose="020C0503030203020204" pitchFamily="34" charset="0"/>
              </a:rPr>
              <a:t>Onsite fault locating,</a:t>
            </a:r>
            <a:r>
              <a:rPr lang="en-US" sz="1200" dirty="0">
                <a:solidFill>
                  <a:prstClr val="black"/>
                </a:solidFill>
                <a:latin typeface="Huawei Sans" panose="020C0503030203020204" pitchFamily="34" charset="0"/>
              </a:rPr>
              <a:t> heavily depending on engineer experience</a:t>
            </a:r>
          </a:p>
        </p:txBody>
      </p:sp>
      <p:sp>
        <p:nvSpPr>
          <p:cNvPr id="29" name="矩形 28"/>
          <p:cNvSpPr/>
          <p:nvPr/>
        </p:nvSpPr>
        <p:spPr bwMode="gray">
          <a:xfrm>
            <a:off x="973370" y="3637470"/>
            <a:ext cx="3059618" cy="472131"/>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418" fontAlgn="ctr"/>
            <a:endParaRPr lang="en-US" altLang="zh-CN" sz="3199"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 name="文本框 29"/>
          <p:cNvSpPr txBox="1"/>
          <p:nvPr/>
        </p:nvSpPr>
        <p:spPr bwMode="gray">
          <a:xfrm>
            <a:off x="893053" y="2831592"/>
            <a:ext cx="1629692" cy="661720"/>
          </a:xfrm>
          <a:prstGeom prst="rect">
            <a:avLst/>
          </a:prstGeom>
          <a:noFill/>
        </p:spPr>
        <p:txBody>
          <a:bodyPr wrap="square" rtlCol="0">
            <a:spAutoFit/>
          </a:bodyPr>
          <a:lstStyle/>
          <a:p>
            <a:pPr algn="r" defTabSz="1218418" fontAlgn="ctr"/>
            <a:r>
              <a:rPr lang="en-US" sz="1600" b="1" dirty="0">
                <a:solidFill>
                  <a:srgbClr val="00B0F0"/>
                </a:solidFill>
                <a:latin typeface="Huawei Sans" panose="020C0503030203020204" pitchFamily="34" charset="0"/>
              </a:rPr>
              <a:t>SNMP-based</a:t>
            </a:r>
          </a:p>
          <a:p>
            <a:pPr algn="r" defTabSz="1218418" fontAlgn="ctr"/>
            <a:r>
              <a:rPr lang="en-US" sz="1050" dirty="0">
                <a:solidFill>
                  <a:prstClr val="black"/>
                </a:solidFill>
                <a:latin typeface="Huawei Sans" panose="020C0503030203020204" pitchFamily="34" charset="0"/>
              </a:rPr>
              <a:t>network data collection in minutes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31" name="直接箭头连接符 30"/>
          <p:cNvCxnSpPr/>
          <p:nvPr/>
        </p:nvCxnSpPr>
        <p:spPr bwMode="gray">
          <a:xfrm>
            <a:off x="2514001" y="2724526"/>
            <a:ext cx="0" cy="798527"/>
          </a:xfrm>
          <a:prstGeom prst="straightConnector1">
            <a:avLst/>
          </a:prstGeom>
          <a:noFill/>
          <a:ln w="28575" algn="ctr">
            <a:solidFill>
              <a:srgbClr val="00B0F0"/>
            </a:solidFill>
            <a:round/>
            <a:headEnd type="triangle" w="med" len="med"/>
            <a:tailEnd type="none" w="med" len="med"/>
          </a:ln>
        </p:spPr>
      </p:cxnSp>
      <p:sp>
        <p:nvSpPr>
          <p:cNvPr id="32" name="矩形 31"/>
          <p:cNvSpPr/>
          <p:nvPr/>
        </p:nvSpPr>
        <p:spPr bwMode="gray">
          <a:xfrm>
            <a:off x="3104683" y="1918009"/>
            <a:ext cx="1296495" cy="1259086"/>
          </a:xfrm>
          <a:prstGeom prst="rect">
            <a:avLst/>
          </a:prstGeom>
          <a:solidFill>
            <a:schemeClr val="bg1"/>
          </a:solidFill>
          <a:ln w="9525" cap="flat" cmpd="sng" algn="ctr">
            <a:solidFill>
              <a:srgbClr val="99DFF9"/>
            </a:solidFill>
            <a:prstDash val="solid"/>
            <a:miter lim="800000"/>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Topology management</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Performance management</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Alarm management</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Configuration management</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 name="矩形 32"/>
          <p:cNvSpPr/>
          <p:nvPr/>
        </p:nvSpPr>
        <p:spPr bwMode="gray">
          <a:xfrm>
            <a:off x="5401733" y="4181226"/>
            <a:ext cx="6007039" cy="1577355"/>
          </a:xfrm>
          <a:prstGeom prst="rect">
            <a:avLst/>
          </a:prstGeom>
          <a:noFill/>
        </p:spPr>
        <p:txBody>
          <a:bodyPr wrap="square" rtlCol="0">
            <a:sp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defTabSz="1217982" fontAlgn="ctr">
              <a:spcAft>
                <a:spcPts val="600"/>
              </a:spcAft>
            </a:pPr>
            <a:r>
              <a:rPr lang="en-US" sz="1100" b="1" dirty="0">
                <a:solidFill>
                  <a:srgbClr val="EC7061"/>
                </a:solidFill>
                <a:latin typeface="Huawei Sans" panose="020C0503030203020204" pitchFamily="34" charset="0"/>
              </a:rPr>
              <a:t>Visualized user experience: </a:t>
            </a:r>
            <a:r>
              <a:rPr lang="en-US" sz="1050" dirty="0">
                <a:solidFill>
                  <a:prstClr val="black"/>
                </a:solidFill>
                <a:latin typeface="Huawei Sans" panose="020C0503030203020204" pitchFamily="34" charset="0"/>
              </a:rPr>
              <a:t>Telemetry-based data collection in seconds, enabling visible experience for each user, in each application, and at each moment</a:t>
            </a:r>
            <a:endParaRPr lang="en-US" altLang="zh-CN" sz="105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1217982" fontAlgn="ctr">
              <a:spcAft>
                <a:spcPts val="600"/>
              </a:spcAft>
            </a:pPr>
            <a:r>
              <a:rPr lang="en-US" sz="1100" b="1" dirty="0">
                <a:solidFill>
                  <a:srgbClr val="EC7061"/>
                </a:solidFill>
                <a:latin typeface="Huawei Sans" panose="020C0503030203020204" pitchFamily="34" charset="0"/>
              </a:rPr>
              <a:t>Potential fault identification and root cause locating in minutes</a:t>
            </a:r>
            <a:endParaRPr lang="en-US" altLang="zh-CN" sz="11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330" indent="-171330" defTabSz="1217982" fontAlgn="ctr">
              <a:spcAft>
                <a:spcPts val="600"/>
              </a:spcAft>
              <a:buFont typeface="Arial" panose="020B0604020202020204" pitchFamily="34" charset="0"/>
              <a:buChar char="•"/>
            </a:pPr>
            <a:r>
              <a:rPr lang="en-US" sz="1050" dirty="0">
                <a:solidFill>
                  <a:prstClr val="black"/>
                </a:solidFill>
                <a:latin typeface="Huawei Sans" panose="020C0503030203020204" pitchFamily="34" charset="0"/>
              </a:rPr>
              <a:t>Potential fault identification based on the dynamic baseline and big data correlation</a:t>
            </a:r>
          </a:p>
          <a:p>
            <a:pPr marL="171330" indent="-171330" defTabSz="1217982" fontAlgn="ctr">
              <a:spcAft>
                <a:spcPts val="600"/>
              </a:spcAft>
              <a:buFont typeface="Arial" panose="020B0604020202020204" pitchFamily="34" charset="0"/>
              <a:buChar char="•"/>
            </a:pPr>
            <a:r>
              <a:rPr lang="en-US" sz="1050" dirty="0">
                <a:solidFill>
                  <a:prstClr val="black"/>
                </a:solidFill>
                <a:latin typeface="Huawei Sans" panose="020C0503030203020204" pitchFamily="34" charset="0"/>
              </a:rPr>
              <a:t>KPI correlation analysis and protocol tracing, accurately locating root causes of faults</a:t>
            </a:r>
            <a:endParaRPr lang="en-US" altLang="zh-CN" sz="105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1217982" fontAlgn="ctr">
              <a:spcAft>
                <a:spcPts val="600"/>
              </a:spcAft>
            </a:pPr>
            <a:r>
              <a:rPr lang="en-US" sz="1100" b="1" dirty="0">
                <a:solidFill>
                  <a:srgbClr val="EC7061"/>
                </a:solidFill>
                <a:latin typeface="Huawei Sans" panose="020C0503030203020204" pitchFamily="34" charset="0"/>
              </a:rPr>
              <a:t>Network optimization and self-healing: </a:t>
            </a:r>
            <a:r>
              <a:rPr lang="en-US" sz="1050" dirty="0">
                <a:solidFill>
                  <a:prstClr val="black"/>
                </a:solidFill>
                <a:latin typeface="Huawei Sans" panose="020C0503030203020204" pitchFamily="34" charset="0"/>
              </a:rPr>
              <a:t>AI-powered intelligent AP load trend analysis, implementing predictive optimization and closed-loop management of WLANs</a:t>
            </a:r>
            <a:endParaRPr lang="en-US" altLang="zh-CN" sz="1100" b="1"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 name="矩形 33"/>
          <p:cNvSpPr/>
          <p:nvPr/>
        </p:nvSpPr>
        <p:spPr bwMode="gray">
          <a:xfrm>
            <a:off x="483478" y="5878286"/>
            <a:ext cx="11145622" cy="496802"/>
          </a:xfrm>
          <a:prstGeom prst="rect">
            <a:avLst/>
          </a:prstGeom>
          <a:solidFill>
            <a:schemeClr val="bg1">
              <a:lumMod val="50000"/>
            </a:schemeClr>
          </a:solidFill>
        </p:spPr>
        <p:txBody>
          <a:bodyPr wrap="square" anchor="ctr" anchorCtr="0">
            <a:noAutofit/>
          </a:bodyPr>
          <a:lstStyle/>
          <a:p>
            <a:pPr algn="ctr" defTabSz="914007" fontAlgn="ctr"/>
            <a:r>
              <a:rPr lang="en-US" altLang="zh-CN" sz="1399"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Automated and intelligent O&amp;M for improved efficiency and reduced alarm workload: world-class algorithm, scenario-oriented continuous learning, and expert experience</a:t>
            </a:r>
          </a:p>
        </p:txBody>
      </p:sp>
      <p:sp>
        <p:nvSpPr>
          <p:cNvPr id="37" name="矩形 36"/>
          <p:cNvSpPr/>
          <p:nvPr/>
        </p:nvSpPr>
        <p:spPr bwMode="gray">
          <a:xfrm>
            <a:off x="893052" y="2323244"/>
            <a:ext cx="1492716" cy="276999"/>
          </a:xfrm>
          <a:prstGeom prst="rect">
            <a:avLst/>
          </a:prstGeom>
          <a:noFill/>
        </p:spPr>
        <p:txBody>
          <a:bodyPr wrap="none" rtlCol="0">
            <a:sp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defTabSz="1217982" fontAlgn="ctr">
              <a:spcAft>
                <a:spcPts val="0"/>
              </a:spcAft>
            </a:pPr>
            <a:r>
              <a:rPr lang="en-US" sz="1200" dirty="0">
                <a:solidFill>
                  <a:prstClr val="black"/>
                </a:solidFill>
                <a:latin typeface="Huawei Sans" panose="020C0503030203020204" pitchFamily="34" charset="0"/>
              </a:rPr>
              <a:t>Conventional NMS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8" name="组合 37"/>
          <p:cNvGrpSpPr/>
          <p:nvPr/>
        </p:nvGrpSpPr>
        <p:grpSpPr bwMode="gray">
          <a:xfrm>
            <a:off x="1205782" y="3748838"/>
            <a:ext cx="2594795" cy="249395"/>
            <a:chOff x="940595" y="3748838"/>
            <a:chExt cx="2594795" cy="249395"/>
          </a:xfrm>
        </p:grpSpPr>
        <p:pic>
          <p:nvPicPr>
            <p:cNvPr id="39"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3230575" y="3748838"/>
              <a:ext cx="304815" cy="249395"/>
            </a:xfrm>
            <a:prstGeom prst="rect">
              <a:avLst/>
            </a:prstGeom>
          </p:spPr>
        </p:pic>
        <p:pic>
          <p:nvPicPr>
            <p:cNvPr id="40" name="Picture 2" descr="G:\做的项目\公共\扁平图标切换\更新2015_01_21\oss扁平图标库2015_01_21更新-04.png"/>
            <p:cNvPicPr>
              <a:picLocks noChangeAspect="1" noChangeArrowheads="1"/>
            </p:cNvPicPr>
            <p:nvPr/>
          </p:nvPicPr>
          <p:blipFill>
            <a:blip r:embed="rId4" cstate="print"/>
            <a:stretch>
              <a:fillRect/>
            </a:stretch>
          </p:blipFill>
          <p:spPr bwMode="gray">
            <a:xfrm>
              <a:off x="2085585" y="3748838"/>
              <a:ext cx="304815" cy="249395"/>
            </a:xfrm>
            <a:prstGeom prst="rect">
              <a:avLst/>
            </a:prstGeom>
            <a:noFill/>
          </p:spPr>
        </p:pic>
        <p:pic>
          <p:nvPicPr>
            <p:cNvPr id="41" name="图片 76" descr="接入交换机.png"/>
            <p:cNvPicPr>
              <a:picLocks noChangeAspect="1"/>
            </p:cNvPicPr>
            <p:nvPr/>
          </p:nvPicPr>
          <p:blipFill>
            <a:blip r:embed="rId5" cstate="print"/>
            <a:stretch>
              <a:fillRect/>
            </a:stretch>
          </p:blipFill>
          <p:spPr bwMode="gray">
            <a:xfrm>
              <a:off x="2658080" y="3748838"/>
              <a:ext cx="304815" cy="249395"/>
            </a:xfrm>
            <a:prstGeom prst="rect">
              <a:avLst/>
            </a:prstGeom>
          </p:spPr>
        </p:pic>
        <p:pic>
          <p:nvPicPr>
            <p:cNvPr id="42" name="图片 105" descr="AP.png"/>
            <p:cNvPicPr>
              <a:picLocks noChangeAspect="1"/>
            </p:cNvPicPr>
            <p:nvPr/>
          </p:nvPicPr>
          <p:blipFill>
            <a:blip r:embed="rId6" cstate="print"/>
            <a:stretch>
              <a:fillRect/>
            </a:stretch>
          </p:blipFill>
          <p:spPr bwMode="gray">
            <a:xfrm>
              <a:off x="940595" y="3748838"/>
              <a:ext cx="304815" cy="249395"/>
            </a:xfrm>
            <a:prstGeom prst="rect">
              <a:avLst/>
            </a:prstGeom>
          </p:spPr>
        </p:pic>
        <p:pic>
          <p:nvPicPr>
            <p:cNvPr id="43" name="图片 102" descr="AC-蓝.png"/>
            <p:cNvPicPr>
              <a:picLocks noChangeAspect="1"/>
            </p:cNvPicPr>
            <p:nvPr/>
          </p:nvPicPr>
          <p:blipFill>
            <a:blip r:embed="rId7" cstate="print"/>
            <a:stretch>
              <a:fillRect/>
            </a:stretch>
          </p:blipFill>
          <p:spPr bwMode="gray">
            <a:xfrm>
              <a:off x="1513090" y="3748838"/>
              <a:ext cx="304815" cy="249395"/>
            </a:xfrm>
            <a:prstGeom prst="rect">
              <a:avLst/>
            </a:prstGeom>
          </p:spPr>
        </p:pic>
      </p:grpSp>
      <p:sp>
        <p:nvSpPr>
          <p:cNvPr id="44" name="文本框 43"/>
          <p:cNvSpPr txBox="1"/>
          <p:nvPr/>
        </p:nvSpPr>
        <p:spPr bwMode="gray">
          <a:xfrm>
            <a:off x="6201615" y="2831562"/>
            <a:ext cx="2404826" cy="538609"/>
          </a:xfrm>
          <a:prstGeom prst="rect">
            <a:avLst/>
          </a:prstGeom>
          <a:noFill/>
        </p:spPr>
        <p:txBody>
          <a:bodyPr wrap="none" rtlCol="0">
            <a:spAutoFit/>
          </a:bodyPr>
          <a:lstStyle/>
          <a:p>
            <a:pPr algn="r" defTabSz="1218418" fontAlgn="ctr"/>
            <a:r>
              <a:rPr lang="en-US" b="1" dirty="0">
                <a:solidFill>
                  <a:srgbClr val="EC7061"/>
                </a:solidFill>
                <a:latin typeface="Huawei Sans" panose="020C0503030203020204" pitchFamily="34" charset="0"/>
              </a:rPr>
              <a:t>Telemetry-based</a:t>
            </a:r>
          </a:p>
          <a:p>
            <a:pPr algn="r" defTabSz="1218418" fontAlgn="ctr"/>
            <a:r>
              <a:rPr lang="en-US" sz="1100" dirty="0">
                <a:solidFill>
                  <a:prstClr val="black"/>
                </a:solidFill>
                <a:latin typeface="Huawei Sans" panose="020C0503030203020204" pitchFamily="34" charset="0"/>
              </a:rPr>
              <a:t>network data collection in seconds</a:t>
            </a:r>
            <a:endParaRPr lang="en-US" altLang="zh-CN" sz="14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5" name="直接箭头连接符 44"/>
          <p:cNvCxnSpPr/>
          <p:nvPr/>
        </p:nvCxnSpPr>
        <p:spPr bwMode="gray">
          <a:xfrm>
            <a:off x="8599378" y="2724526"/>
            <a:ext cx="0" cy="798527"/>
          </a:xfrm>
          <a:prstGeom prst="straightConnector1">
            <a:avLst/>
          </a:prstGeom>
          <a:noFill/>
          <a:ln w="28575" algn="ctr">
            <a:solidFill>
              <a:srgbClr val="EC7061"/>
            </a:solidFill>
            <a:round/>
            <a:headEnd type="triangle" w="med" len="med"/>
            <a:tailEnd type="none" w="med" len="med"/>
          </a:ln>
        </p:spPr>
      </p:cxnSp>
      <p:sp>
        <p:nvSpPr>
          <p:cNvPr id="46" name="矩形 45"/>
          <p:cNvSpPr/>
          <p:nvPr/>
        </p:nvSpPr>
        <p:spPr bwMode="gray">
          <a:xfrm>
            <a:off x="9620250" y="1918009"/>
            <a:ext cx="1684146" cy="1259086"/>
          </a:xfrm>
          <a:prstGeom prst="rect">
            <a:avLst/>
          </a:prstGeom>
          <a:solidFill>
            <a:schemeClr val="bg1"/>
          </a:solidFill>
          <a:ln w="9525" cap="flat" cmpd="sng" algn="ctr">
            <a:solidFill>
              <a:srgbClr val="99DFF9"/>
            </a:solidFill>
            <a:prstDash val="solid"/>
            <a:miter lim="800000"/>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Visualized experience management</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User journey playback</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Potential fault identification</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Root cause locating</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a:p>
            <a:pPr marL="176213" indent="-176213" fontAlgn="ctr">
              <a:buFont typeface="Arial" panose="020B0604020202020204" pitchFamily="34" charset="0"/>
              <a:buChar char="•"/>
            </a:pPr>
            <a:r>
              <a:rPr lang="en-US" sz="1000" dirty="0">
                <a:solidFill>
                  <a:srgbClr val="1D1D1A"/>
                </a:solidFill>
                <a:latin typeface="Huawei Sans" panose="020C0503030203020204" pitchFamily="34" charset="0"/>
              </a:rPr>
              <a:t>Predictive network optimization</a:t>
            </a:r>
            <a:endParaRPr lang="en-US" altLang="zh-CN" sz="1000"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47" name="图片 4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bwMode="gray">
          <a:xfrm>
            <a:off x="7659326" y="2107234"/>
            <a:ext cx="1574850" cy="524950"/>
          </a:xfrm>
          <a:prstGeom prst="rect">
            <a:avLst/>
          </a:prstGeom>
        </p:spPr>
      </p:pic>
      <p:sp>
        <p:nvSpPr>
          <p:cNvPr id="48" name="矩形 47"/>
          <p:cNvSpPr/>
          <p:nvPr/>
        </p:nvSpPr>
        <p:spPr bwMode="gray">
          <a:xfrm>
            <a:off x="6950837" y="3637470"/>
            <a:ext cx="3059618" cy="472131"/>
          </a:xfrm>
          <a:prstGeom prst="rect">
            <a:avLst/>
          </a:prstGeom>
          <a:noFill/>
          <a:ln w="127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8418" fontAlgn="ctr"/>
            <a:endParaRPr lang="en-US" altLang="zh-CN" sz="3199"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65" name="组合 64"/>
          <p:cNvGrpSpPr/>
          <p:nvPr/>
        </p:nvGrpSpPr>
        <p:grpSpPr bwMode="gray">
          <a:xfrm>
            <a:off x="7183249" y="3748838"/>
            <a:ext cx="2594795" cy="249395"/>
            <a:chOff x="940595" y="3748838"/>
            <a:chExt cx="2594795" cy="249395"/>
          </a:xfrm>
        </p:grpSpPr>
        <p:pic>
          <p:nvPicPr>
            <p:cNvPr id="66" name="图片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3230575" y="3748838"/>
              <a:ext cx="304815" cy="249395"/>
            </a:xfrm>
            <a:prstGeom prst="rect">
              <a:avLst/>
            </a:prstGeom>
          </p:spPr>
        </p:pic>
        <p:pic>
          <p:nvPicPr>
            <p:cNvPr id="67" name="Picture 2" descr="G:\做的项目\公共\扁平图标切换\更新2015_01_21\oss扁平图标库2015_01_21更新-04.png"/>
            <p:cNvPicPr>
              <a:picLocks noChangeAspect="1" noChangeArrowheads="1"/>
            </p:cNvPicPr>
            <p:nvPr/>
          </p:nvPicPr>
          <p:blipFill>
            <a:blip r:embed="rId4" cstate="print"/>
            <a:stretch>
              <a:fillRect/>
            </a:stretch>
          </p:blipFill>
          <p:spPr bwMode="gray">
            <a:xfrm>
              <a:off x="2085585" y="3748838"/>
              <a:ext cx="304815" cy="249395"/>
            </a:xfrm>
            <a:prstGeom prst="rect">
              <a:avLst/>
            </a:prstGeom>
            <a:noFill/>
          </p:spPr>
        </p:pic>
        <p:pic>
          <p:nvPicPr>
            <p:cNvPr id="68" name="图片 76" descr="接入交换机.png"/>
            <p:cNvPicPr>
              <a:picLocks noChangeAspect="1"/>
            </p:cNvPicPr>
            <p:nvPr/>
          </p:nvPicPr>
          <p:blipFill>
            <a:blip r:embed="rId5" cstate="print"/>
            <a:stretch>
              <a:fillRect/>
            </a:stretch>
          </p:blipFill>
          <p:spPr bwMode="gray">
            <a:xfrm>
              <a:off x="2658080" y="3748838"/>
              <a:ext cx="304815" cy="249395"/>
            </a:xfrm>
            <a:prstGeom prst="rect">
              <a:avLst/>
            </a:prstGeom>
          </p:spPr>
        </p:pic>
        <p:pic>
          <p:nvPicPr>
            <p:cNvPr id="69" name="图片 105" descr="AP.png"/>
            <p:cNvPicPr>
              <a:picLocks noChangeAspect="1"/>
            </p:cNvPicPr>
            <p:nvPr/>
          </p:nvPicPr>
          <p:blipFill>
            <a:blip r:embed="rId6" cstate="print"/>
            <a:stretch>
              <a:fillRect/>
            </a:stretch>
          </p:blipFill>
          <p:spPr bwMode="gray">
            <a:xfrm>
              <a:off x="940595" y="3748838"/>
              <a:ext cx="304815" cy="249395"/>
            </a:xfrm>
            <a:prstGeom prst="rect">
              <a:avLst/>
            </a:prstGeom>
          </p:spPr>
        </p:pic>
        <p:pic>
          <p:nvPicPr>
            <p:cNvPr id="70" name="图片 102" descr="AC-蓝.png"/>
            <p:cNvPicPr>
              <a:picLocks noChangeAspect="1"/>
            </p:cNvPicPr>
            <p:nvPr/>
          </p:nvPicPr>
          <p:blipFill>
            <a:blip r:embed="rId7" cstate="print"/>
            <a:stretch>
              <a:fillRect/>
            </a:stretch>
          </p:blipFill>
          <p:spPr bwMode="gray">
            <a:xfrm>
              <a:off x="1513090" y="3748838"/>
              <a:ext cx="304815" cy="249395"/>
            </a:xfrm>
            <a:prstGeom prst="rect">
              <a:avLst/>
            </a:prstGeom>
          </p:spPr>
        </p:pic>
      </p:grpSp>
      <p:pic>
        <p:nvPicPr>
          <p:cNvPr id="71" name="图片 72" descr="交换机.png"/>
          <p:cNvPicPr>
            <a:picLocks noChangeAspect="1"/>
          </p:cNvPicPr>
          <p:nvPr/>
        </p:nvPicPr>
        <p:blipFill>
          <a:blip r:embed="rId9" cstate="print"/>
          <a:stretch>
            <a:fillRect/>
          </a:stretch>
        </p:blipFill>
        <p:spPr bwMode="gray">
          <a:xfrm>
            <a:off x="2329055" y="2300241"/>
            <a:ext cx="404368" cy="331943"/>
          </a:xfrm>
          <a:prstGeom prst="rect">
            <a:avLst/>
          </a:prstGeom>
        </p:spPr>
      </p:pic>
      <p:sp>
        <p:nvSpPr>
          <p:cNvPr id="72" name="任意多边形 71"/>
          <p:cNvSpPr/>
          <p:nvPr/>
        </p:nvSpPr>
        <p:spPr bwMode="gray">
          <a:xfrm rot="5400000" flipV="1">
            <a:off x="8828220" y="2224862"/>
            <a:ext cx="1264428" cy="650640"/>
          </a:xfrm>
          <a:custGeom>
            <a:avLst/>
            <a:gdLst>
              <a:gd name="connsiteX0" fmla="*/ 406400 w 1219200"/>
              <a:gd name="connsiteY0" fmla="*/ 42333 h 618066"/>
              <a:gd name="connsiteX1" fmla="*/ 0 w 1219200"/>
              <a:gd name="connsiteY1" fmla="*/ 618066 h 618066"/>
              <a:gd name="connsiteX2" fmla="*/ 1219200 w 1219200"/>
              <a:gd name="connsiteY2" fmla="*/ 618066 h 618066"/>
              <a:gd name="connsiteX3" fmla="*/ 812800 w 1219200"/>
              <a:gd name="connsiteY3" fmla="*/ 0 h 618066"/>
              <a:gd name="connsiteX0" fmla="*/ 425450 w 1219200"/>
              <a:gd name="connsiteY0" fmla="*/ 15663 h 618066"/>
              <a:gd name="connsiteX1" fmla="*/ 0 w 1219200"/>
              <a:gd name="connsiteY1" fmla="*/ 618066 h 618066"/>
              <a:gd name="connsiteX2" fmla="*/ 1219200 w 1219200"/>
              <a:gd name="connsiteY2" fmla="*/ 618066 h 618066"/>
              <a:gd name="connsiteX3" fmla="*/ 812800 w 1219200"/>
              <a:gd name="connsiteY3" fmla="*/ 0 h 618066"/>
              <a:gd name="connsiteX0" fmla="*/ 433070 w 1219200"/>
              <a:gd name="connsiteY0" fmla="*/ 423 h 618066"/>
              <a:gd name="connsiteX1" fmla="*/ 0 w 1219200"/>
              <a:gd name="connsiteY1" fmla="*/ 618066 h 618066"/>
              <a:gd name="connsiteX2" fmla="*/ 1219200 w 1219200"/>
              <a:gd name="connsiteY2" fmla="*/ 618066 h 618066"/>
              <a:gd name="connsiteX3" fmla="*/ 812800 w 1219200"/>
              <a:gd name="connsiteY3" fmla="*/ 0 h 618066"/>
              <a:gd name="connsiteX0" fmla="*/ 433070 w 1219200"/>
              <a:gd name="connsiteY0" fmla="*/ 0 h 617643"/>
              <a:gd name="connsiteX1" fmla="*/ 0 w 1219200"/>
              <a:gd name="connsiteY1" fmla="*/ 617643 h 617643"/>
              <a:gd name="connsiteX2" fmla="*/ 1219200 w 1219200"/>
              <a:gd name="connsiteY2" fmla="*/ 617643 h 617643"/>
              <a:gd name="connsiteX0" fmla="*/ 534670 w 1219200"/>
              <a:gd name="connsiteY0" fmla="*/ 0 h 643043"/>
              <a:gd name="connsiteX1" fmla="*/ 0 w 1219200"/>
              <a:gd name="connsiteY1" fmla="*/ 643043 h 643043"/>
              <a:gd name="connsiteX2" fmla="*/ 1219200 w 1219200"/>
              <a:gd name="connsiteY2" fmla="*/ 643043 h 643043"/>
              <a:gd name="connsiteX0" fmla="*/ 560070 w 1219200"/>
              <a:gd name="connsiteY0" fmla="*/ 0 h 659976"/>
              <a:gd name="connsiteX1" fmla="*/ 0 w 1219200"/>
              <a:gd name="connsiteY1" fmla="*/ 659976 h 659976"/>
              <a:gd name="connsiteX2" fmla="*/ 1219200 w 1219200"/>
              <a:gd name="connsiteY2" fmla="*/ 659976 h 659976"/>
              <a:gd name="connsiteX0" fmla="*/ 560070 w 1219200"/>
              <a:gd name="connsiteY0" fmla="*/ 0 h 659976"/>
              <a:gd name="connsiteX1" fmla="*/ 0 w 1219200"/>
              <a:gd name="connsiteY1" fmla="*/ 659976 h 659976"/>
              <a:gd name="connsiteX2" fmla="*/ 1219200 w 1219200"/>
              <a:gd name="connsiteY2" fmla="*/ 659976 h 659976"/>
              <a:gd name="connsiteX3" fmla="*/ 560070 w 1219200"/>
              <a:gd name="connsiteY3" fmla="*/ 0 h 659976"/>
              <a:gd name="connsiteX0" fmla="*/ 602404 w 1219200"/>
              <a:gd name="connsiteY0" fmla="*/ 0 h 659976"/>
              <a:gd name="connsiteX1" fmla="*/ 0 w 1219200"/>
              <a:gd name="connsiteY1" fmla="*/ 659976 h 659976"/>
              <a:gd name="connsiteX2" fmla="*/ 1219200 w 1219200"/>
              <a:gd name="connsiteY2" fmla="*/ 659976 h 659976"/>
              <a:gd name="connsiteX3" fmla="*/ 602404 w 1219200"/>
              <a:gd name="connsiteY3" fmla="*/ 0 h 659976"/>
              <a:gd name="connsiteX0" fmla="*/ 602404 w 2042390"/>
              <a:gd name="connsiteY0" fmla="*/ 0 h 659976"/>
              <a:gd name="connsiteX1" fmla="*/ 0 w 2042390"/>
              <a:gd name="connsiteY1" fmla="*/ 659976 h 659976"/>
              <a:gd name="connsiteX2" fmla="*/ 2042390 w 2042390"/>
              <a:gd name="connsiteY2" fmla="*/ 480554 h 659976"/>
              <a:gd name="connsiteX3" fmla="*/ 602404 w 2042390"/>
              <a:gd name="connsiteY3" fmla="*/ 0 h 659976"/>
              <a:gd name="connsiteX0" fmla="*/ 4898426 w 6338412"/>
              <a:gd name="connsiteY0" fmla="*/ 0 h 507739"/>
              <a:gd name="connsiteX1" fmla="*/ 0 w 6338412"/>
              <a:gd name="connsiteY1" fmla="*/ 507739 h 507739"/>
              <a:gd name="connsiteX2" fmla="*/ 6338412 w 6338412"/>
              <a:gd name="connsiteY2" fmla="*/ 480554 h 507739"/>
              <a:gd name="connsiteX3" fmla="*/ 4898426 w 6338412"/>
              <a:gd name="connsiteY3" fmla="*/ 0 h 507739"/>
              <a:gd name="connsiteX0" fmla="*/ 4203860 w 6338412"/>
              <a:gd name="connsiteY0" fmla="*/ 0 h 627354"/>
              <a:gd name="connsiteX1" fmla="*/ 0 w 6338412"/>
              <a:gd name="connsiteY1" fmla="*/ 627354 h 627354"/>
              <a:gd name="connsiteX2" fmla="*/ 6338412 w 6338412"/>
              <a:gd name="connsiteY2" fmla="*/ 600169 h 627354"/>
              <a:gd name="connsiteX3" fmla="*/ 4203860 w 6338412"/>
              <a:gd name="connsiteY3"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338412"/>
              <a:gd name="connsiteY0" fmla="*/ 0 h 627354"/>
              <a:gd name="connsiteX1" fmla="*/ 0 w 6338412"/>
              <a:gd name="connsiteY1" fmla="*/ 627354 h 627354"/>
              <a:gd name="connsiteX2" fmla="*/ 6338412 w 6338412"/>
              <a:gd name="connsiteY2" fmla="*/ 600169 h 627354"/>
              <a:gd name="connsiteX3" fmla="*/ 4883586 w 6338412"/>
              <a:gd name="connsiteY3" fmla="*/ 6442 h 627354"/>
              <a:gd name="connsiteX4" fmla="*/ 4203860 w 6338412"/>
              <a:gd name="connsiteY4" fmla="*/ 0 h 627354"/>
              <a:gd name="connsiteX0" fmla="*/ 4203860 w 6261238"/>
              <a:gd name="connsiteY0" fmla="*/ 0 h 627354"/>
              <a:gd name="connsiteX1" fmla="*/ 0 w 6261238"/>
              <a:gd name="connsiteY1" fmla="*/ 627354 h 627354"/>
              <a:gd name="connsiteX2" fmla="*/ 6261238 w 6261238"/>
              <a:gd name="connsiteY2" fmla="*/ 605606 h 627354"/>
              <a:gd name="connsiteX3" fmla="*/ 4883586 w 6261238"/>
              <a:gd name="connsiteY3" fmla="*/ 6442 h 627354"/>
              <a:gd name="connsiteX4" fmla="*/ 4203860 w 6261238"/>
              <a:gd name="connsiteY4" fmla="*/ 0 h 627354"/>
              <a:gd name="connsiteX0" fmla="*/ 3732241 w 6261238"/>
              <a:gd name="connsiteY0" fmla="*/ 4432 h 620912"/>
              <a:gd name="connsiteX1" fmla="*/ 0 w 6261238"/>
              <a:gd name="connsiteY1" fmla="*/ 620912 h 620912"/>
              <a:gd name="connsiteX2" fmla="*/ 6261238 w 6261238"/>
              <a:gd name="connsiteY2" fmla="*/ 599164 h 620912"/>
              <a:gd name="connsiteX3" fmla="*/ 4883586 w 6261238"/>
              <a:gd name="connsiteY3" fmla="*/ 0 h 620912"/>
              <a:gd name="connsiteX4" fmla="*/ 3732241 w 6261238"/>
              <a:gd name="connsiteY4" fmla="*/ 4432 h 620912"/>
              <a:gd name="connsiteX0" fmla="*/ 3732241 w 6261238"/>
              <a:gd name="connsiteY0" fmla="*/ 4432 h 620912"/>
              <a:gd name="connsiteX1" fmla="*/ 0 w 6261238"/>
              <a:gd name="connsiteY1" fmla="*/ 620912 h 620912"/>
              <a:gd name="connsiteX2" fmla="*/ 6261238 w 6261238"/>
              <a:gd name="connsiteY2" fmla="*/ 599164 h 620912"/>
              <a:gd name="connsiteX3" fmla="*/ 4883586 w 6261238"/>
              <a:gd name="connsiteY3" fmla="*/ 0 h 620912"/>
              <a:gd name="connsiteX4" fmla="*/ 3732241 w 6261238"/>
              <a:gd name="connsiteY4" fmla="*/ 4432 h 620912"/>
              <a:gd name="connsiteX0" fmla="*/ 3732241 w 6261238"/>
              <a:gd name="connsiteY0" fmla="*/ 4432 h 620912"/>
              <a:gd name="connsiteX1" fmla="*/ 0 w 6261238"/>
              <a:gd name="connsiteY1" fmla="*/ 620912 h 620912"/>
              <a:gd name="connsiteX2" fmla="*/ 6261238 w 6261238"/>
              <a:gd name="connsiteY2" fmla="*/ 599164 h 620912"/>
              <a:gd name="connsiteX3" fmla="*/ 4660639 w 6261238"/>
              <a:gd name="connsiteY3" fmla="*/ 0 h 620912"/>
              <a:gd name="connsiteX4" fmla="*/ 3732241 w 6261238"/>
              <a:gd name="connsiteY4" fmla="*/ 4432 h 620912"/>
              <a:gd name="connsiteX0" fmla="*/ 4049512 w 6261238"/>
              <a:gd name="connsiteY0" fmla="*/ 0 h 638228"/>
              <a:gd name="connsiteX1" fmla="*/ 0 w 6261238"/>
              <a:gd name="connsiteY1" fmla="*/ 638228 h 638228"/>
              <a:gd name="connsiteX2" fmla="*/ 6261238 w 6261238"/>
              <a:gd name="connsiteY2" fmla="*/ 616480 h 638228"/>
              <a:gd name="connsiteX3" fmla="*/ 4660639 w 6261238"/>
              <a:gd name="connsiteY3" fmla="*/ 17316 h 638228"/>
              <a:gd name="connsiteX4" fmla="*/ 4049512 w 6261238"/>
              <a:gd name="connsiteY4" fmla="*/ 0 h 638228"/>
              <a:gd name="connsiteX0" fmla="*/ 4049512 w 6261238"/>
              <a:gd name="connsiteY0" fmla="*/ 0 h 638228"/>
              <a:gd name="connsiteX1" fmla="*/ 0 w 6261238"/>
              <a:gd name="connsiteY1" fmla="*/ 638228 h 638228"/>
              <a:gd name="connsiteX2" fmla="*/ 6261238 w 6261238"/>
              <a:gd name="connsiteY2" fmla="*/ 616480 h 638228"/>
              <a:gd name="connsiteX3" fmla="*/ 4652065 w 6261238"/>
              <a:gd name="connsiteY3" fmla="*/ 8254 h 638228"/>
              <a:gd name="connsiteX4" fmla="*/ 4049512 w 6261238"/>
              <a:gd name="connsiteY4" fmla="*/ 0 h 638228"/>
              <a:gd name="connsiteX0" fmla="*/ 4049512 w 6261238"/>
              <a:gd name="connsiteY0" fmla="*/ 808 h 639036"/>
              <a:gd name="connsiteX1" fmla="*/ 0 w 6261238"/>
              <a:gd name="connsiteY1" fmla="*/ 639036 h 639036"/>
              <a:gd name="connsiteX2" fmla="*/ 6261238 w 6261238"/>
              <a:gd name="connsiteY2" fmla="*/ 617288 h 639036"/>
              <a:gd name="connsiteX3" fmla="*/ 4632057 w 6261238"/>
              <a:gd name="connsiteY3" fmla="*/ 0 h 639036"/>
              <a:gd name="connsiteX4" fmla="*/ 4049512 w 6261238"/>
              <a:gd name="connsiteY4" fmla="*/ 808 h 639036"/>
              <a:gd name="connsiteX0" fmla="*/ 4232634 w 6261238"/>
              <a:gd name="connsiteY0" fmla="*/ 0 h 670850"/>
              <a:gd name="connsiteX1" fmla="*/ 0 w 6261238"/>
              <a:gd name="connsiteY1" fmla="*/ 670850 h 670850"/>
              <a:gd name="connsiteX2" fmla="*/ 6261238 w 6261238"/>
              <a:gd name="connsiteY2" fmla="*/ 649102 h 670850"/>
              <a:gd name="connsiteX3" fmla="*/ 4632057 w 6261238"/>
              <a:gd name="connsiteY3" fmla="*/ 31814 h 670850"/>
              <a:gd name="connsiteX4" fmla="*/ 4232634 w 6261238"/>
              <a:gd name="connsiteY4" fmla="*/ 0 h 670850"/>
              <a:gd name="connsiteX0" fmla="*/ 4232634 w 6261238"/>
              <a:gd name="connsiteY0" fmla="*/ 807 h 671657"/>
              <a:gd name="connsiteX1" fmla="*/ 0 w 6261238"/>
              <a:gd name="connsiteY1" fmla="*/ 671657 h 671657"/>
              <a:gd name="connsiteX2" fmla="*/ 6261238 w 6261238"/>
              <a:gd name="connsiteY2" fmla="*/ 649909 h 671657"/>
              <a:gd name="connsiteX3" fmla="*/ 4595441 w 6261238"/>
              <a:gd name="connsiteY3" fmla="*/ 0 h 671657"/>
              <a:gd name="connsiteX4" fmla="*/ 4232634 w 6261238"/>
              <a:gd name="connsiteY4" fmla="*/ 807 h 671657"/>
              <a:gd name="connsiteX0" fmla="*/ 1286382 w 3314986"/>
              <a:gd name="connsiteY0" fmla="*/ 807 h 649909"/>
              <a:gd name="connsiteX1" fmla="*/ 0 w 3314986"/>
              <a:gd name="connsiteY1" fmla="*/ 407055 h 649909"/>
              <a:gd name="connsiteX2" fmla="*/ 3314986 w 3314986"/>
              <a:gd name="connsiteY2" fmla="*/ 649909 h 649909"/>
              <a:gd name="connsiteX3" fmla="*/ 1649189 w 3314986"/>
              <a:gd name="connsiteY3" fmla="*/ 0 h 649909"/>
              <a:gd name="connsiteX4" fmla="*/ 1286382 w 3314986"/>
              <a:gd name="connsiteY4" fmla="*/ 807 h 649909"/>
              <a:gd name="connsiteX0" fmla="*/ 1286382 w 3087099"/>
              <a:gd name="connsiteY0" fmla="*/ 807 h 410680"/>
              <a:gd name="connsiteX1" fmla="*/ 0 w 3087099"/>
              <a:gd name="connsiteY1" fmla="*/ 407055 h 410680"/>
              <a:gd name="connsiteX2" fmla="*/ 3087099 w 3087099"/>
              <a:gd name="connsiteY2" fmla="*/ 410680 h 410680"/>
              <a:gd name="connsiteX3" fmla="*/ 1649189 w 3087099"/>
              <a:gd name="connsiteY3" fmla="*/ 0 h 410680"/>
              <a:gd name="connsiteX4" fmla="*/ 1286382 w 3087099"/>
              <a:gd name="connsiteY4" fmla="*/ 807 h 410680"/>
              <a:gd name="connsiteX0" fmla="*/ 1286382 w 3709719"/>
              <a:gd name="connsiteY0" fmla="*/ 807 h 407055"/>
              <a:gd name="connsiteX1" fmla="*/ 0 w 3709719"/>
              <a:gd name="connsiteY1" fmla="*/ 407055 h 407055"/>
              <a:gd name="connsiteX2" fmla="*/ 3709719 w 3709719"/>
              <a:gd name="connsiteY2" fmla="*/ 350873 h 407055"/>
              <a:gd name="connsiteX3" fmla="*/ 1649189 w 3709719"/>
              <a:gd name="connsiteY3" fmla="*/ 0 h 407055"/>
              <a:gd name="connsiteX4" fmla="*/ 1286382 w 3709719"/>
              <a:gd name="connsiteY4" fmla="*/ 807 h 407055"/>
              <a:gd name="connsiteX0" fmla="*/ 1616004 w 4039341"/>
              <a:gd name="connsiteY0" fmla="*/ 807 h 354044"/>
              <a:gd name="connsiteX1" fmla="*/ 0 w 4039341"/>
              <a:gd name="connsiteY1" fmla="*/ 354044 h 354044"/>
              <a:gd name="connsiteX2" fmla="*/ 4039341 w 4039341"/>
              <a:gd name="connsiteY2" fmla="*/ 350873 h 354044"/>
              <a:gd name="connsiteX3" fmla="*/ 1978811 w 4039341"/>
              <a:gd name="connsiteY3" fmla="*/ 0 h 354044"/>
              <a:gd name="connsiteX4" fmla="*/ 1616004 w 4039341"/>
              <a:gd name="connsiteY4" fmla="*/ 807 h 354044"/>
              <a:gd name="connsiteX0" fmla="*/ 1616004 w 4063764"/>
              <a:gd name="connsiteY0" fmla="*/ 807 h 412041"/>
              <a:gd name="connsiteX1" fmla="*/ 0 w 4063764"/>
              <a:gd name="connsiteY1" fmla="*/ 354044 h 412041"/>
              <a:gd name="connsiteX2" fmla="*/ 4063765 w 4063764"/>
              <a:gd name="connsiteY2" fmla="*/ 412041 h 412041"/>
              <a:gd name="connsiteX3" fmla="*/ 1978811 w 4063764"/>
              <a:gd name="connsiteY3" fmla="*/ 0 h 412041"/>
              <a:gd name="connsiteX4" fmla="*/ 1616004 w 4063764"/>
              <a:gd name="connsiteY4" fmla="*/ 807 h 412041"/>
              <a:gd name="connsiteX0" fmla="*/ 1603796 w 4051556"/>
              <a:gd name="connsiteY0" fmla="*/ 807 h 412041"/>
              <a:gd name="connsiteX1" fmla="*/ 0 w 4051556"/>
              <a:gd name="connsiteY1" fmla="*/ 409773 h 412041"/>
              <a:gd name="connsiteX2" fmla="*/ 4051557 w 4051556"/>
              <a:gd name="connsiteY2" fmla="*/ 412041 h 412041"/>
              <a:gd name="connsiteX3" fmla="*/ 1966603 w 4051556"/>
              <a:gd name="connsiteY3" fmla="*/ 0 h 412041"/>
              <a:gd name="connsiteX4" fmla="*/ 1603796 w 4051556"/>
              <a:gd name="connsiteY4" fmla="*/ 807 h 412041"/>
              <a:gd name="connsiteX0" fmla="*/ 1127675 w 4051556"/>
              <a:gd name="connsiteY0" fmla="*/ 0 h 464245"/>
              <a:gd name="connsiteX1" fmla="*/ 0 w 4051556"/>
              <a:gd name="connsiteY1" fmla="*/ 461977 h 464245"/>
              <a:gd name="connsiteX2" fmla="*/ 4051557 w 4051556"/>
              <a:gd name="connsiteY2" fmla="*/ 464245 h 464245"/>
              <a:gd name="connsiteX3" fmla="*/ 1966603 w 4051556"/>
              <a:gd name="connsiteY3" fmla="*/ 52204 h 464245"/>
              <a:gd name="connsiteX4" fmla="*/ 1127675 w 4051556"/>
              <a:gd name="connsiteY4" fmla="*/ 0 h 464245"/>
              <a:gd name="connsiteX0" fmla="*/ 1127675 w 4051556"/>
              <a:gd name="connsiteY0" fmla="*/ 0 h 464245"/>
              <a:gd name="connsiteX1" fmla="*/ 0 w 4051556"/>
              <a:gd name="connsiteY1" fmla="*/ 461977 h 464245"/>
              <a:gd name="connsiteX2" fmla="*/ 4051557 w 4051556"/>
              <a:gd name="connsiteY2" fmla="*/ 464245 h 464245"/>
              <a:gd name="connsiteX3" fmla="*/ 1875040 w 4051556"/>
              <a:gd name="connsiteY3" fmla="*/ 4630 h 464245"/>
              <a:gd name="connsiteX4" fmla="*/ 1127675 w 4051556"/>
              <a:gd name="connsiteY4" fmla="*/ 0 h 464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556" h="464245">
                <a:moveTo>
                  <a:pt x="1127675" y="0"/>
                </a:moveTo>
                <a:lnTo>
                  <a:pt x="0" y="461977"/>
                </a:lnTo>
                <a:lnTo>
                  <a:pt x="4051557" y="464245"/>
                </a:lnTo>
                <a:lnTo>
                  <a:pt x="1875040" y="4630"/>
                </a:lnTo>
                <a:lnTo>
                  <a:pt x="1127675" y="0"/>
                </a:lnTo>
                <a:close/>
              </a:path>
            </a:pathLst>
          </a:custGeom>
          <a:gradFill>
            <a:gsLst>
              <a:gs pos="100000">
                <a:sysClr val="window" lastClr="FFFFFF">
                  <a:alpha val="0"/>
                </a:sysClr>
              </a:gs>
              <a:gs pos="41000">
                <a:srgbClr val="1AABE2">
                  <a:lumMod val="100000"/>
                  <a:alpha val="27000"/>
                </a:srgbClr>
              </a:gs>
            </a:gsLst>
            <a:lin ang="5400000" scaled="1"/>
          </a:gradFill>
          <a:ln w="12700" cap="flat" cmpd="sng" algn="ctr">
            <a:noFill/>
            <a:prstDash val="solid"/>
            <a:miter lim="800000"/>
          </a:ln>
          <a:effectLst/>
        </p:spPr>
        <p:txBody>
          <a:bodyPr rtlCol="0" anchor="ctr"/>
          <a:lstStyle/>
          <a:p>
            <a:pPr algn="ctr" defTabSz="914400"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Tree>
    <p:extLst>
      <p:ext uri="{BB962C8B-B14F-4D97-AF65-F5344CB8AC3E}">
        <p14:creationId xmlns:p14="http://schemas.microsoft.com/office/powerpoint/2010/main" val="404664653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bwMode="gray"/>
        <p:txBody>
          <a:bodyPr/>
          <a:lstStyle/>
          <a:p>
            <a:pPr fontAlgn="ctr"/>
            <a:r>
              <a:rPr lang="en-US" dirty="0">
                <a:solidFill>
                  <a:schemeClr val="bg1">
                    <a:lumMod val="50000"/>
                  </a:schemeClr>
                </a:solidFill>
                <a:latin typeface="Huawei Sans" panose="020C0503030203020204" pitchFamily="34" charset="0"/>
              </a:rPr>
              <a:t>Enterprise Datacom Network Panorama</a:t>
            </a:r>
          </a:p>
          <a:p>
            <a:pPr fontAlgn="ctr"/>
            <a:r>
              <a:rPr lang="en-US" b="1" dirty="0">
                <a:latin typeface="Huawei Sans" panose="020C0503030203020204" pitchFamily="34" charset="0"/>
              </a:rPr>
              <a:t>Enterprise Datacom Network Solutions </a:t>
            </a:r>
          </a:p>
          <a:p>
            <a:pPr marL="809625" lvl="1" indent="-333375" fontAlgn="ctr"/>
            <a:r>
              <a:rPr lang="en-US" dirty="0">
                <a:solidFill>
                  <a:schemeClr val="bg1">
                    <a:lumMod val="50000"/>
                  </a:schemeClr>
                </a:solidFill>
                <a:latin typeface="Huawei Sans" panose="020C0503030203020204" pitchFamily="34" charset="0"/>
              </a:rPr>
              <a:t>Campus Network</a:t>
            </a:r>
          </a:p>
          <a:p>
            <a:pPr marL="809625" lvl="1" indent="-333375" fontAlgn="ctr"/>
            <a:r>
              <a:rPr lang="en-US" dirty="0">
                <a:solidFill>
                  <a:schemeClr val="bg1">
                    <a:lumMod val="50000"/>
                  </a:schemeClr>
                </a:solidFill>
                <a:latin typeface="Huawei Sans" panose="020C0503030203020204" pitchFamily="34" charset="0"/>
              </a:rPr>
              <a:t>WLAN</a:t>
            </a:r>
            <a:endParaRPr lang="en-US" altLang="zh-CN" dirty="0">
              <a:solidFill>
                <a:schemeClr val="bg1">
                  <a:lumMod val="50000"/>
                </a:schemeClr>
              </a:solidFill>
              <a:latin typeface="Huawei Sans" panose="020C0503030203020204" pitchFamily="34" charset="0"/>
              <a:sym typeface="Huawei Sans" panose="020C0503030203020204" pitchFamily="34" charset="0"/>
            </a:endParaRPr>
          </a:p>
          <a:p>
            <a:pPr marL="819150" lvl="1" indent="-342900" fontAlgn="ctr">
              <a:buFont typeface="Wingdings" panose="05000000000000000000" pitchFamily="2" charset="2"/>
              <a:buChar char="§"/>
            </a:pPr>
            <a:r>
              <a:rPr lang="en-US" b="1" dirty="0">
                <a:latin typeface="Huawei Sans" panose="020C0503030203020204" pitchFamily="34" charset="0"/>
              </a:rPr>
              <a:t>DCN</a:t>
            </a:r>
            <a:endParaRPr lang="en-US" altLang="zh-CN" b="1" dirty="0">
              <a:latin typeface="Huawei Sans" panose="020C0503030203020204" pitchFamily="34" charset="0"/>
              <a:sym typeface="Huawei Sans" panose="020C0503030203020204" pitchFamily="34" charset="0"/>
            </a:endParaRPr>
          </a:p>
          <a:p>
            <a:pPr marL="809625" lvl="1" indent="-333375" fontAlgn="ctr"/>
            <a:r>
              <a:rPr lang="en-US" dirty="0">
                <a:solidFill>
                  <a:schemeClr val="bg1">
                    <a:lumMod val="50000"/>
                  </a:schemeClr>
                </a:solidFill>
                <a:latin typeface="Huawei Sans" panose="020C0503030203020204" pitchFamily="34" charset="0"/>
              </a:rPr>
              <a:t>SDN-WAN </a:t>
            </a:r>
          </a:p>
          <a:p>
            <a:pPr marL="809625" lvl="1" indent="-333375" fontAlgn="ctr"/>
            <a:r>
              <a:rPr lang="en-US" dirty="0">
                <a:solidFill>
                  <a:schemeClr val="bg1">
                    <a:lumMod val="50000"/>
                  </a:schemeClr>
                </a:solidFill>
                <a:latin typeface="Huawei Sans" panose="020C0503030203020204" pitchFamily="34" charset="0"/>
              </a:rPr>
              <a:t>SD-WAN</a:t>
            </a:r>
          </a:p>
        </p:txBody>
      </p:sp>
    </p:spTree>
    <p:extLst>
      <p:ext uri="{BB962C8B-B14F-4D97-AF65-F5344CB8AC3E}">
        <p14:creationId xmlns:p14="http://schemas.microsoft.com/office/powerpoint/2010/main" val="5705341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type="body" sz="quarter" idx="10"/>
          </p:nvPr>
        </p:nvSpPr>
        <p:spPr bwMode="gray"/>
        <p:txBody>
          <a:bodyPr/>
          <a:lstStyle/>
          <a:p>
            <a:pPr algn="l" fontAlgn="ctr"/>
            <a:r>
              <a:rPr lang="en-US" sz="1400" dirty="0">
                <a:latin typeface="Huawei Sans" panose="020C0503030203020204" pitchFamily="34" charset="0"/>
              </a:rPr>
              <a:t>A DC is a complex set of facilities, including equipment rooms. It not only includes the computer system and devices related to it (for example, communication and storage system), but also contains the redundant data communication connections, environmental control device, monitoring devices, and various security devices.</a:t>
            </a:r>
            <a:endParaRPr lang="en-US" altLang="zh-CN" sz="1400" dirty="0">
              <a:latin typeface="Huawei Sans" panose="020C0503030203020204" pitchFamily="34" charset="0"/>
              <a:sym typeface="Huawei Sans" panose="020C0503030203020204" pitchFamily="34" charset="0"/>
            </a:endParaRPr>
          </a:p>
          <a:p>
            <a:pPr algn="l" fontAlgn="ctr"/>
            <a:r>
              <a:rPr lang="en-US" sz="1400" dirty="0">
                <a:latin typeface="Huawei Sans" panose="020C0503030203020204" pitchFamily="34" charset="0"/>
              </a:rPr>
              <a:t>DCs use the hierarchical architecture. Typically, L1 refers to the DC infrastructure, and L2 refers to the ICT equipment in the DC.</a:t>
            </a:r>
            <a:endParaRPr lang="en-US" altLang="zh-CN" sz="1400" dirty="0">
              <a:latin typeface="Huawei Sans" panose="020C0503030203020204" pitchFamily="34" charset="0"/>
              <a:sym typeface="Huawei Sans" panose="020C0503030203020204" pitchFamily="34" charset="0"/>
            </a:endParaRPr>
          </a:p>
        </p:txBody>
      </p:sp>
      <p:sp>
        <p:nvSpPr>
          <p:cNvPr id="3" name="标题 2"/>
          <p:cNvSpPr>
            <a:spLocks noGrp="1"/>
          </p:cNvSpPr>
          <p:nvPr>
            <p:ph type="title"/>
          </p:nvPr>
        </p:nvSpPr>
        <p:spPr bwMode="gray"/>
        <p:txBody>
          <a:bodyPr/>
          <a:lstStyle/>
          <a:p>
            <a:pPr fontAlgn="ctr"/>
            <a:r>
              <a:rPr lang="en-US" sz="3500" dirty="0">
                <a:latin typeface="Huawei Sans" panose="020C0503030203020204" pitchFamily="34" charset="0"/>
              </a:rPr>
              <a:t>Introduction to a DC</a:t>
            </a:r>
            <a:endParaRPr lang="en-US" altLang="zh-CN" sz="3500" dirty="0">
              <a:latin typeface="Huawei Sans" panose="020C0503030203020204" pitchFamily="34" charset="0"/>
              <a:sym typeface="Huawei Sans" panose="020C0503030203020204" pitchFamily="34" charset="0"/>
            </a:endParaRPr>
          </a:p>
        </p:txBody>
      </p:sp>
      <p:sp>
        <p:nvSpPr>
          <p:cNvPr id="5" name="矩形 4">
            <a:extLst>
              <a:ext uri="{FF2B5EF4-FFF2-40B4-BE49-F238E27FC236}">
                <a16:creationId xmlns:a16="http://schemas.microsoft.com/office/drawing/2014/main" id="{D5B4F3C1-92E6-4E2F-9336-1727C64DCE7C}"/>
              </a:ext>
            </a:extLst>
          </p:cNvPr>
          <p:cNvSpPr/>
          <p:nvPr/>
        </p:nvSpPr>
        <p:spPr bwMode="gray">
          <a:xfrm>
            <a:off x="6308472" y="3653764"/>
            <a:ext cx="5186384" cy="2522704"/>
          </a:xfrm>
          <a:prstGeom prst="rect">
            <a:avLst/>
          </a:prstGeom>
          <a:solidFill>
            <a:schemeClr val="bg1">
              <a:lumMod val="95000"/>
              <a:alpha val="25000"/>
            </a:schemeClr>
          </a:solidFill>
          <a:ln w="3175">
            <a:solidFill>
              <a:schemeClr val="bg1">
                <a:lumMod val="75000"/>
              </a:schemeClr>
            </a:solidFill>
            <a:tailEnd type="triangle"/>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6" name="组合 5">
            <a:extLst>
              <a:ext uri="{FF2B5EF4-FFF2-40B4-BE49-F238E27FC236}">
                <a16:creationId xmlns:a16="http://schemas.microsoft.com/office/drawing/2014/main" id="{F1DE2041-6073-41DF-B437-9ECC24F6FFC5}"/>
              </a:ext>
            </a:extLst>
          </p:cNvPr>
          <p:cNvGrpSpPr/>
          <p:nvPr/>
        </p:nvGrpSpPr>
        <p:grpSpPr bwMode="gray">
          <a:xfrm>
            <a:off x="570039" y="3229020"/>
            <a:ext cx="5284212" cy="2947448"/>
            <a:chOff x="526494" y="1761788"/>
            <a:chExt cx="5640499" cy="3444807"/>
          </a:xfrm>
        </p:grpSpPr>
        <p:grpSp>
          <p:nvGrpSpPr>
            <p:cNvPr id="7" name="组合 115">
              <a:extLst>
                <a:ext uri="{FF2B5EF4-FFF2-40B4-BE49-F238E27FC236}">
                  <a16:creationId xmlns:a16="http://schemas.microsoft.com/office/drawing/2014/main" id="{D583D67C-D7CD-48BB-923F-6C92A6A85C1C}"/>
                </a:ext>
              </a:extLst>
            </p:cNvPr>
            <p:cNvGrpSpPr>
              <a:grpSpLocks noChangeAspect="1"/>
            </p:cNvGrpSpPr>
            <p:nvPr/>
          </p:nvGrpSpPr>
          <p:grpSpPr bwMode="gray">
            <a:xfrm>
              <a:off x="526494" y="1761788"/>
              <a:ext cx="5640499" cy="3444807"/>
              <a:chOff x="987821" y="616636"/>
              <a:chExt cx="6868959" cy="4023836"/>
            </a:xfrm>
          </p:grpSpPr>
          <p:pic>
            <p:nvPicPr>
              <p:cNvPr id="12" name="Picture 15" descr="机房鸟瞰图">
                <a:extLst>
                  <a:ext uri="{FF2B5EF4-FFF2-40B4-BE49-F238E27FC236}">
                    <a16:creationId xmlns:a16="http://schemas.microsoft.com/office/drawing/2014/main" id="{0E97F7C9-D6FA-4D42-89CF-85AFDE229B86}"/>
                  </a:ext>
                </a:extLst>
              </p:cNvPr>
              <p:cNvPicPr>
                <a:picLocks noChangeAspect="1" noChangeArrowheads="1"/>
              </p:cNvPicPr>
              <p:nvPr/>
            </p:nvPicPr>
            <p:blipFill>
              <a:blip r:embed="rId3" cstate="print"/>
              <a:srcRect/>
              <a:stretch>
                <a:fillRect/>
              </a:stretch>
            </p:blipFill>
            <p:spPr bwMode="gray">
              <a:xfrm>
                <a:off x="987821" y="616636"/>
                <a:ext cx="6868959" cy="4023836"/>
              </a:xfrm>
              <a:prstGeom prst="rect">
                <a:avLst/>
              </a:prstGeom>
              <a:noFill/>
              <a:ln w="9525">
                <a:noFill/>
                <a:miter lim="800000"/>
                <a:headEnd/>
                <a:tailEnd/>
              </a:ln>
            </p:spPr>
          </p:pic>
          <p:sp>
            <p:nvSpPr>
              <p:cNvPr id="13" name="Text Box 14">
                <a:extLst>
                  <a:ext uri="{FF2B5EF4-FFF2-40B4-BE49-F238E27FC236}">
                    <a16:creationId xmlns:a16="http://schemas.microsoft.com/office/drawing/2014/main" id="{4F1E5F46-90BD-4736-9DAE-7C9D33A6DFDB}"/>
                  </a:ext>
                </a:extLst>
              </p:cNvPr>
              <p:cNvSpPr txBox="1">
                <a:spLocks noChangeArrowheads="1"/>
              </p:cNvSpPr>
              <p:nvPr/>
            </p:nvSpPr>
            <p:spPr bwMode="gray">
              <a:xfrm>
                <a:off x="1151827" y="4118750"/>
                <a:ext cx="2015485" cy="350633"/>
              </a:xfrm>
              <a:prstGeom prst="rect">
                <a:avLst/>
              </a:prstGeom>
              <a:noFill/>
              <a:ln w="9525" algn="ctr">
                <a:noFill/>
                <a:miter lim="800000"/>
                <a:headEnd/>
                <a:tailEnd/>
              </a:ln>
            </p:spPr>
            <p:txBody>
              <a:bodyPr wrap="none" lIns="86710" tIns="43357" rIns="86710" bIns="43357">
                <a:spAutoFit/>
              </a:bodyPr>
              <a:lstStyle/>
              <a:p>
                <a:pPr defTabSz="1125401" fontAlgn="ctr"/>
                <a:r>
                  <a:rPr lang="en-US" sz="1100" b="1" dirty="0">
                    <a:solidFill>
                      <a:prstClr val="white"/>
                    </a:solidFill>
                    <a:latin typeface="Huawei Sans" panose="020C0503030203020204" pitchFamily="34" charset="0"/>
                  </a:rPr>
                  <a:t>DC equipment room</a:t>
                </a:r>
              </a:p>
            </p:txBody>
          </p:sp>
        </p:grpSp>
        <p:sp>
          <p:nvSpPr>
            <p:cNvPr id="8" name="平行四边形 13">
              <a:extLst>
                <a:ext uri="{FF2B5EF4-FFF2-40B4-BE49-F238E27FC236}">
                  <a16:creationId xmlns:a16="http://schemas.microsoft.com/office/drawing/2014/main" id="{640855C1-B407-4E27-9378-EC5E2025B82E}"/>
                </a:ext>
              </a:extLst>
            </p:cNvPr>
            <p:cNvSpPr/>
            <p:nvPr/>
          </p:nvSpPr>
          <p:spPr bwMode="gray">
            <a:xfrm rot="1218891">
              <a:off x="2236979" y="2274451"/>
              <a:ext cx="2565355" cy="538476"/>
            </a:xfrm>
            <a:custGeom>
              <a:avLst/>
              <a:gdLst>
                <a:gd name="connsiteX0" fmla="*/ 0 w 1952167"/>
                <a:gd name="connsiteY0" fmla="*/ 463729 h 463729"/>
                <a:gd name="connsiteX1" fmla="*/ 118316 w 1952167"/>
                <a:gd name="connsiteY1" fmla="*/ 0 h 463729"/>
                <a:gd name="connsiteX2" fmla="*/ 1952167 w 1952167"/>
                <a:gd name="connsiteY2" fmla="*/ 0 h 463729"/>
                <a:gd name="connsiteX3" fmla="*/ 1833851 w 1952167"/>
                <a:gd name="connsiteY3" fmla="*/ 463729 h 463729"/>
                <a:gd name="connsiteX4" fmla="*/ 0 w 1952167"/>
                <a:gd name="connsiteY4" fmla="*/ 463729 h 463729"/>
                <a:gd name="connsiteX0" fmla="*/ 0 w 1952167"/>
                <a:gd name="connsiteY0" fmla="*/ 463729 h 463729"/>
                <a:gd name="connsiteX1" fmla="*/ 161217 w 1952167"/>
                <a:gd name="connsiteY1" fmla="*/ 108562 h 463729"/>
                <a:gd name="connsiteX2" fmla="*/ 1952167 w 1952167"/>
                <a:gd name="connsiteY2" fmla="*/ 0 h 463729"/>
                <a:gd name="connsiteX3" fmla="*/ 1833851 w 1952167"/>
                <a:gd name="connsiteY3" fmla="*/ 463729 h 463729"/>
                <a:gd name="connsiteX4" fmla="*/ 0 w 1952167"/>
                <a:gd name="connsiteY4" fmla="*/ 463729 h 463729"/>
                <a:gd name="connsiteX0" fmla="*/ 0 w 1833851"/>
                <a:gd name="connsiteY0" fmla="*/ 466061 h 466061"/>
                <a:gd name="connsiteX1" fmla="*/ 161217 w 1833851"/>
                <a:gd name="connsiteY1" fmla="*/ 110894 h 466061"/>
                <a:gd name="connsiteX2" fmla="*/ 1825729 w 1833851"/>
                <a:gd name="connsiteY2" fmla="*/ 0 h 466061"/>
                <a:gd name="connsiteX3" fmla="*/ 1833851 w 1833851"/>
                <a:gd name="connsiteY3" fmla="*/ 466061 h 466061"/>
                <a:gd name="connsiteX4" fmla="*/ 0 w 1833851"/>
                <a:gd name="connsiteY4" fmla="*/ 466061 h 466061"/>
                <a:gd name="connsiteX0" fmla="*/ 0 w 1825729"/>
                <a:gd name="connsiteY0" fmla="*/ 466061 h 466061"/>
                <a:gd name="connsiteX1" fmla="*/ 161217 w 1825729"/>
                <a:gd name="connsiteY1" fmla="*/ 110894 h 466061"/>
                <a:gd name="connsiteX2" fmla="*/ 1825729 w 1825729"/>
                <a:gd name="connsiteY2" fmla="*/ 0 h 466061"/>
                <a:gd name="connsiteX3" fmla="*/ 1729300 w 1825729"/>
                <a:gd name="connsiteY3" fmla="*/ 413240 h 466061"/>
                <a:gd name="connsiteX4" fmla="*/ 0 w 1825729"/>
                <a:gd name="connsiteY4" fmla="*/ 466061 h 466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5729" h="466061">
                  <a:moveTo>
                    <a:pt x="0" y="466061"/>
                  </a:moveTo>
                  <a:lnTo>
                    <a:pt x="161217" y="110894"/>
                  </a:lnTo>
                  <a:lnTo>
                    <a:pt x="1825729" y="0"/>
                  </a:lnTo>
                  <a:lnTo>
                    <a:pt x="1729300" y="413240"/>
                  </a:lnTo>
                  <a:lnTo>
                    <a:pt x="0" y="466061"/>
                  </a:lnTo>
                  <a:close/>
                </a:path>
              </a:pathLst>
            </a:custGeom>
            <a:solidFill>
              <a:schemeClr val="accent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54" tIns="58627" rIns="117254" bIns="58627" rtlCol="0" anchor="ctr"/>
            <a:lstStyle/>
            <a:p>
              <a:pPr algn="ctr" defTabSz="1165736" fontAlgn="ctr"/>
              <a:r>
                <a:rPr lang="en-US" sz="1400" b="1" dirty="0">
                  <a:solidFill>
                    <a:prstClr val="black"/>
                  </a:solidFill>
                  <a:latin typeface="Huawei Sans" panose="020C0503030203020204" pitchFamily="34" charset="0"/>
                </a:rPr>
                <a:t>Power distribution facility</a:t>
              </a:r>
            </a:p>
          </p:txBody>
        </p:sp>
        <p:sp>
          <p:nvSpPr>
            <p:cNvPr id="9" name="平行四边形 13">
              <a:extLst>
                <a:ext uri="{FF2B5EF4-FFF2-40B4-BE49-F238E27FC236}">
                  <a16:creationId xmlns:a16="http://schemas.microsoft.com/office/drawing/2014/main" id="{8E7767BA-66FE-4942-9398-D06014416B20}"/>
                </a:ext>
              </a:extLst>
            </p:cNvPr>
            <p:cNvSpPr/>
            <p:nvPr/>
          </p:nvSpPr>
          <p:spPr bwMode="gray">
            <a:xfrm rot="1293781">
              <a:off x="1471859" y="2578717"/>
              <a:ext cx="2307576" cy="1330593"/>
            </a:xfrm>
            <a:custGeom>
              <a:avLst/>
              <a:gdLst>
                <a:gd name="connsiteX0" fmla="*/ 0 w 1952167"/>
                <a:gd name="connsiteY0" fmla="*/ 463729 h 463729"/>
                <a:gd name="connsiteX1" fmla="*/ 118316 w 1952167"/>
                <a:gd name="connsiteY1" fmla="*/ 0 h 463729"/>
                <a:gd name="connsiteX2" fmla="*/ 1952167 w 1952167"/>
                <a:gd name="connsiteY2" fmla="*/ 0 h 463729"/>
                <a:gd name="connsiteX3" fmla="*/ 1833851 w 1952167"/>
                <a:gd name="connsiteY3" fmla="*/ 463729 h 463729"/>
                <a:gd name="connsiteX4" fmla="*/ 0 w 1952167"/>
                <a:gd name="connsiteY4" fmla="*/ 463729 h 463729"/>
                <a:gd name="connsiteX0" fmla="*/ 0 w 1952167"/>
                <a:gd name="connsiteY0" fmla="*/ 463729 h 463729"/>
                <a:gd name="connsiteX1" fmla="*/ 161217 w 1952167"/>
                <a:gd name="connsiteY1" fmla="*/ 108562 h 463729"/>
                <a:gd name="connsiteX2" fmla="*/ 1952167 w 1952167"/>
                <a:gd name="connsiteY2" fmla="*/ 0 h 463729"/>
                <a:gd name="connsiteX3" fmla="*/ 1833851 w 1952167"/>
                <a:gd name="connsiteY3" fmla="*/ 463729 h 463729"/>
                <a:gd name="connsiteX4" fmla="*/ 0 w 1952167"/>
                <a:gd name="connsiteY4" fmla="*/ 463729 h 463729"/>
                <a:gd name="connsiteX0" fmla="*/ 0 w 1833851"/>
                <a:gd name="connsiteY0" fmla="*/ 466061 h 466061"/>
                <a:gd name="connsiteX1" fmla="*/ 161217 w 1833851"/>
                <a:gd name="connsiteY1" fmla="*/ 110894 h 466061"/>
                <a:gd name="connsiteX2" fmla="*/ 1825729 w 1833851"/>
                <a:gd name="connsiteY2" fmla="*/ 0 h 466061"/>
                <a:gd name="connsiteX3" fmla="*/ 1833851 w 1833851"/>
                <a:gd name="connsiteY3" fmla="*/ 466061 h 466061"/>
                <a:gd name="connsiteX4" fmla="*/ 0 w 1833851"/>
                <a:gd name="connsiteY4" fmla="*/ 466061 h 466061"/>
                <a:gd name="connsiteX0" fmla="*/ 0 w 1825729"/>
                <a:gd name="connsiteY0" fmla="*/ 466061 h 466061"/>
                <a:gd name="connsiteX1" fmla="*/ 161217 w 1825729"/>
                <a:gd name="connsiteY1" fmla="*/ 110894 h 466061"/>
                <a:gd name="connsiteX2" fmla="*/ 1825729 w 1825729"/>
                <a:gd name="connsiteY2" fmla="*/ 0 h 466061"/>
                <a:gd name="connsiteX3" fmla="*/ 1729300 w 1825729"/>
                <a:gd name="connsiteY3" fmla="*/ 413240 h 466061"/>
                <a:gd name="connsiteX4" fmla="*/ 0 w 1825729"/>
                <a:gd name="connsiteY4" fmla="*/ 466061 h 466061"/>
                <a:gd name="connsiteX0" fmla="*/ 0 w 1825729"/>
                <a:gd name="connsiteY0" fmla="*/ 466061 h 1345755"/>
                <a:gd name="connsiteX1" fmla="*/ 161217 w 1825729"/>
                <a:gd name="connsiteY1" fmla="*/ 110894 h 1345755"/>
                <a:gd name="connsiteX2" fmla="*/ 1825729 w 1825729"/>
                <a:gd name="connsiteY2" fmla="*/ 0 h 1345755"/>
                <a:gd name="connsiteX3" fmla="*/ 1211532 w 1825729"/>
                <a:gd name="connsiteY3" fmla="*/ 1345755 h 1345755"/>
                <a:gd name="connsiteX4" fmla="*/ 0 w 1825729"/>
                <a:gd name="connsiteY4" fmla="*/ 466061 h 1345755"/>
                <a:gd name="connsiteX0" fmla="*/ 0 w 1435394"/>
                <a:gd name="connsiteY0" fmla="*/ 456230 h 1335924"/>
                <a:gd name="connsiteX1" fmla="*/ 161217 w 1435394"/>
                <a:gd name="connsiteY1" fmla="*/ 101063 h 1335924"/>
                <a:gd name="connsiteX2" fmla="*/ 1435394 w 1435394"/>
                <a:gd name="connsiteY2" fmla="*/ 0 h 1335924"/>
                <a:gd name="connsiteX3" fmla="*/ 1211532 w 1435394"/>
                <a:gd name="connsiteY3" fmla="*/ 1335924 h 1335924"/>
                <a:gd name="connsiteX4" fmla="*/ 0 w 1435394"/>
                <a:gd name="connsiteY4" fmla="*/ 456230 h 1335924"/>
                <a:gd name="connsiteX0" fmla="*/ 0 w 1816307"/>
                <a:gd name="connsiteY0" fmla="*/ 1117871 h 1335924"/>
                <a:gd name="connsiteX1" fmla="*/ 542130 w 1816307"/>
                <a:gd name="connsiteY1" fmla="*/ 101063 h 1335924"/>
                <a:gd name="connsiteX2" fmla="*/ 1816307 w 1816307"/>
                <a:gd name="connsiteY2" fmla="*/ 0 h 1335924"/>
                <a:gd name="connsiteX3" fmla="*/ 1592445 w 1816307"/>
                <a:gd name="connsiteY3" fmla="*/ 1335924 h 1335924"/>
                <a:gd name="connsiteX4" fmla="*/ 0 w 1816307"/>
                <a:gd name="connsiteY4" fmla="*/ 1117871 h 1335924"/>
                <a:gd name="connsiteX0" fmla="*/ 0 w 1816307"/>
                <a:gd name="connsiteY0" fmla="*/ 1117871 h 1151655"/>
                <a:gd name="connsiteX1" fmla="*/ 542130 w 1816307"/>
                <a:gd name="connsiteY1" fmla="*/ 101063 h 1151655"/>
                <a:gd name="connsiteX2" fmla="*/ 1816307 w 1816307"/>
                <a:gd name="connsiteY2" fmla="*/ 0 h 1151655"/>
                <a:gd name="connsiteX3" fmla="*/ 1577541 w 1816307"/>
                <a:gd name="connsiteY3" fmla="*/ 1151655 h 1151655"/>
                <a:gd name="connsiteX4" fmla="*/ 0 w 1816307"/>
                <a:gd name="connsiteY4" fmla="*/ 1117871 h 1151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6307" h="1151655">
                  <a:moveTo>
                    <a:pt x="0" y="1117871"/>
                  </a:moveTo>
                  <a:lnTo>
                    <a:pt x="542130" y="101063"/>
                  </a:lnTo>
                  <a:lnTo>
                    <a:pt x="1816307" y="0"/>
                  </a:lnTo>
                  <a:lnTo>
                    <a:pt x="1577541" y="1151655"/>
                  </a:lnTo>
                  <a:lnTo>
                    <a:pt x="0" y="1117871"/>
                  </a:lnTo>
                  <a:close/>
                </a:path>
              </a:pathLst>
            </a:custGeom>
            <a:solidFill>
              <a:srgbClr val="FFC0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54" tIns="58627" rIns="117254" bIns="58627" rtlCol="0" anchor="ctr"/>
            <a:lstStyle/>
            <a:p>
              <a:pPr algn="ctr" defTabSz="1165736" fontAlgn="ctr"/>
              <a:r>
                <a:rPr lang="en-US" sz="1400" dirty="0">
                  <a:solidFill>
                    <a:prstClr val="black"/>
                  </a:solidFill>
                  <a:latin typeface="Huawei Sans" panose="020C0503030203020204" pitchFamily="34" charset="0"/>
                </a:rPr>
                <a:t>Cabinet + Cabling system</a:t>
              </a:r>
            </a:p>
          </p:txBody>
        </p:sp>
        <p:sp>
          <p:nvSpPr>
            <p:cNvPr id="10" name="平行四边形 13">
              <a:extLst>
                <a:ext uri="{FF2B5EF4-FFF2-40B4-BE49-F238E27FC236}">
                  <a16:creationId xmlns:a16="http://schemas.microsoft.com/office/drawing/2014/main" id="{21D0110C-FE85-4C05-A44D-3E14D80351D7}"/>
                </a:ext>
              </a:extLst>
            </p:cNvPr>
            <p:cNvSpPr/>
            <p:nvPr/>
          </p:nvSpPr>
          <p:spPr bwMode="gray">
            <a:xfrm rot="1293781">
              <a:off x="565607" y="3599441"/>
              <a:ext cx="2373494" cy="353113"/>
            </a:xfrm>
            <a:custGeom>
              <a:avLst/>
              <a:gdLst>
                <a:gd name="connsiteX0" fmla="*/ 0 w 1952167"/>
                <a:gd name="connsiteY0" fmla="*/ 463729 h 463729"/>
                <a:gd name="connsiteX1" fmla="*/ 118316 w 1952167"/>
                <a:gd name="connsiteY1" fmla="*/ 0 h 463729"/>
                <a:gd name="connsiteX2" fmla="*/ 1952167 w 1952167"/>
                <a:gd name="connsiteY2" fmla="*/ 0 h 463729"/>
                <a:gd name="connsiteX3" fmla="*/ 1833851 w 1952167"/>
                <a:gd name="connsiteY3" fmla="*/ 463729 h 463729"/>
                <a:gd name="connsiteX4" fmla="*/ 0 w 1952167"/>
                <a:gd name="connsiteY4" fmla="*/ 463729 h 463729"/>
                <a:gd name="connsiteX0" fmla="*/ 0 w 1952167"/>
                <a:gd name="connsiteY0" fmla="*/ 463729 h 463729"/>
                <a:gd name="connsiteX1" fmla="*/ 161217 w 1952167"/>
                <a:gd name="connsiteY1" fmla="*/ 108562 h 463729"/>
                <a:gd name="connsiteX2" fmla="*/ 1952167 w 1952167"/>
                <a:gd name="connsiteY2" fmla="*/ 0 h 463729"/>
                <a:gd name="connsiteX3" fmla="*/ 1833851 w 1952167"/>
                <a:gd name="connsiteY3" fmla="*/ 463729 h 463729"/>
                <a:gd name="connsiteX4" fmla="*/ 0 w 1952167"/>
                <a:gd name="connsiteY4" fmla="*/ 463729 h 463729"/>
                <a:gd name="connsiteX0" fmla="*/ 0 w 1833851"/>
                <a:gd name="connsiteY0" fmla="*/ 466061 h 466061"/>
                <a:gd name="connsiteX1" fmla="*/ 161217 w 1833851"/>
                <a:gd name="connsiteY1" fmla="*/ 110894 h 466061"/>
                <a:gd name="connsiteX2" fmla="*/ 1825729 w 1833851"/>
                <a:gd name="connsiteY2" fmla="*/ 0 h 466061"/>
                <a:gd name="connsiteX3" fmla="*/ 1833851 w 1833851"/>
                <a:gd name="connsiteY3" fmla="*/ 466061 h 466061"/>
                <a:gd name="connsiteX4" fmla="*/ 0 w 1833851"/>
                <a:gd name="connsiteY4" fmla="*/ 466061 h 466061"/>
                <a:gd name="connsiteX0" fmla="*/ 0 w 1825729"/>
                <a:gd name="connsiteY0" fmla="*/ 466061 h 466061"/>
                <a:gd name="connsiteX1" fmla="*/ 161217 w 1825729"/>
                <a:gd name="connsiteY1" fmla="*/ 110894 h 466061"/>
                <a:gd name="connsiteX2" fmla="*/ 1825729 w 1825729"/>
                <a:gd name="connsiteY2" fmla="*/ 0 h 466061"/>
                <a:gd name="connsiteX3" fmla="*/ 1729300 w 1825729"/>
                <a:gd name="connsiteY3" fmla="*/ 413240 h 466061"/>
                <a:gd name="connsiteX4" fmla="*/ 0 w 1825729"/>
                <a:gd name="connsiteY4" fmla="*/ 466061 h 466061"/>
                <a:gd name="connsiteX0" fmla="*/ 0 w 1769030"/>
                <a:gd name="connsiteY0" fmla="*/ 381363 h 413240"/>
                <a:gd name="connsiteX1" fmla="*/ 104518 w 1769030"/>
                <a:gd name="connsiteY1" fmla="*/ 110894 h 413240"/>
                <a:gd name="connsiteX2" fmla="*/ 1769030 w 1769030"/>
                <a:gd name="connsiteY2" fmla="*/ 0 h 413240"/>
                <a:gd name="connsiteX3" fmla="*/ 1672601 w 1769030"/>
                <a:gd name="connsiteY3" fmla="*/ 413240 h 413240"/>
                <a:gd name="connsiteX4" fmla="*/ 0 w 1769030"/>
                <a:gd name="connsiteY4" fmla="*/ 381363 h 413240"/>
                <a:gd name="connsiteX0" fmla="*/ 0 w 1769030"/>
                <a:gd name="connsiteY0" fmla="*/ 381363 h 413240"/>
                <a:gd name="connsiteX1" fmla="*/ 104518 w 1769030"/>
                <a:gd name="connsiteY1" fmla="*/ 110894 h 413240"/>
                <a:gd name="connsiteX2" fmla="*/ 1769030 w 1769030"/>
                <a:gd name="connsiteY2" fmla="*/ 0 h 413240"/>
                <a:gd name="connsiteX3" fmla="*/ 1672601 w 1769030"/>
                <a:gd name="connsiteY3" fmla="*/ 413240 h 413240"/>
                <a:gd name="connsiteX4" fmla="*/ 0 w 1769030"/>
                <a:gd name="connsiteY4" fmla="*/ 381363 h 413240"/>
                <a:gd name="connsiteX0" fmla="*/ 0 w 1755190"/>
                <a:gd name="connsiteY0" fmla="*/ 305195 h 337072"/>
                <a:gd name="connsiteX1" fmla="*/ 104518 w 1755190"/>
                <a:gd name="connsiteY1" fmla="*/ 34726 h 337072"/>
                <a:gd name="connsiteX2" fmla="*/ 1755190 w 1755190"/>
                <a:gd name="connsiteY2" fmla="*/ 0 h 337072"/>
                <a:gd name="connsiteX3" fmla="*/ 1672601 w 1755190"/>
                <a:gd name="connsiteY3" fmla="*/ 337072 h 337072"/>
                <a:gd name="connsiteX4" fmla="*/ 0 w 1755190"/>
                <a:gd name="connsiteY4" fmla="*/ 305195 h 33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5190" h="337072">
                  <a:moveTo>
                    <a:pt x="0" y="305195"/>
                  </a:moveTo>
                  <a:lnTo>
                    <a:pt x="104518" y="34726"/>
                  </a:lnTo>
                  <a:lnTo>
                    <a:pt x="1755190" y="0"/>
                  </a:lnTo>
                  <a:lnTo>
                    <a:pt x="1672601" y="337072"/>
                  </a:lnTo>
                  <a:lnTo>
                    <a:pt x="0" y="305195"/>
                  </a:lnTo>
                  <a:close/>
                </a:path>
              </a:pathLst>
            </a:custGeom>
            <a:solidFill>
              <a:schemeClr val="accent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17254" tIns="58627" rIns="117254" bIns="58627" rtlCol="0" anchor="ctr"/>
            <a:lstStyle/>
            <a:p>
              <a:pPr algn="ctr" defTabSz="1165736" fontAlgn="ctr"/>
              <a:r>
                <a:rPr lang="en-US" sz="1400" b="1" dirty="0">
                  <a:solidFill>
                    <a:prstClr val="black"/>
                  </a:solidFill>
                  <a:latin typeface="Huawei Sans" panose="020C0503030203020204" pitchFamily="34" charset="0"/>
                </a:rPr>
                <a:t>Cooling facility</a:t>
              </a:r>
            </a:p>
          </p:txBody>
        </p:sp>
        <p:sp>
          <p:nvSpPr>
            <p:cNvPr id="11" name="平行四边形 13">
              <a:extLst>
                <a:ext uri="{FF2B5EF4-FFF2-40B4-BE49-F238E27FC236}">
                  <a16:creationId xmlns:a16="http://schemas.microsoft.com/office/drawing/2014/main" id="{13069D5E-DEFB-48EA-842B-E5BCDB1CCC8B}"/>
                </a:ext>
              </a:extLst>
            </p:cNvPr>
            <p:cNvSpPr/>
            <p:nvPr/>
          </p:nvSpPr>
          <p:spPr bwMode="gray">
            <a:xfrm rot="1293781">
              <a:off x="3310216" y="3017586"/>
              <a:ext cx="916724" cy="1708431"/>
            </a:xfrm>
            <a:custGeom>
              <a:avLst/>
              <a:gdLst>
                <a:gd name="connsiteX0" fmla="*/ 0 w 1952167"/>
                <a:gd name="connsiteY0" fmla="*/ 463729 h 463729"/>
                <a:gd name="connsiteX1" fmla="*/ 118316 w 1952167"/>
                <a:gd name="connsiteY1" fmla="*/ 0 h 463729"/>
                <a:gd name="connsiteX2" fmla="*/ 1952167 w 1952167"/>
                <a:gd name="connsiteY2" fmla="*/ 0 h 463729"/>
                <a:gd name="connsiteX3" fmla="*/ 1833851 w 1952167"/>
                <a:gd name="connsiteY3" fmla="*/ 463729 h 463729"/>
                <a:gd name="connsiteX4" fmla="*/ 0 w 1952167"/>
                <a:gd name="connsiteY4" fmla="*/ 463729 h 463729"/>
                <a:gd name="connsiteX0" fmla="*/ 0 w 1952167"/>
                <a:gd name="connsiteY0" fmla="*/ 463729 h 463729"/>
                <a:gd name="connsiteX1" fmla="*/ 161217 w 1952167"/>
                <a:gd name="connsiteY1" fmla="*/ 108562 h 463729"/>
                <a:gd name="connsiteX2" fmla="*/ 1952167 w 1952167"/>
                <a:gd name="connsiteY2" fmla="*/ 0 h 463729"/>
                <a:gd name="connsiteX3" fmla="*/ 1833851 w 1952167"/>
                <a:gd name="connsiteY3" fmla="*/ 463729 h 463729"/>
                <a:gd name="connsiteX4" fmla="*/ 0 w 1952167"/>
                <a:gd name="connsiteY4" fmla="*/ 463729 h 463729"/>
                <a:gd name="connsiteX0" fmla="*/ 0 w 1833851"/>
                <a:gd name="connsiteY0" fmla="*/ 466061 h 466061"/>
                <a:gd name="connsiteX1" fmla="*/ 161217 w 1833851"/>
                <a:gd name="connsiteY1" fmla="*/ 110894 h 466061"/>
                <a:gd name="connsiteX2" fmla="*/ 1825729 w 1833851"/>
                <a:gd name="connsiteY2" fmla="*/ 0 h 466061"/>
                <a:gd name="connsiteX3" fmla="*/ 1833851 w 1833851"/>
                <a:gd name="connsiteY3" fmla="*/ 466061 h 466061"/>
                <a:gd name="connsiteX4" fmla="*/ 0 w 1833851"/>
                <a:gd name="connsiteY4" fmla="*/ 466061 h 466061"/>
                <a:gd name="connsiteX0" fmla="*/ 0 w 1825729"/>
                <a:gd name="connsiteY0" fmla="*/ 466061 h 466061"/>
                <a:gd name="connsiteX1" fmla="*/ 161217 w 1825729"/>
                <a:gd name="connsiteY1" fmla="*/ 110894 h 466061"/>
                <a:gd name="connsiteX2" fmla="*/ 1825729 w 1825729"/>
                <a:gd name="connsiteY2" fmla="*/ 0 h 466061"/>
                <a:gd name="connsiteX3" fmla="*/ 1729300 w 1825729"/>
                <a:gd name="connsiteY3" fmla="*/ 413240 h 466061"/>
                <a:gd name="connsiteX4" fmla="*/ 0 w 1825729"/>
                <a:gd name="connsiteY4" fmla="*/ 466061 h 466061"/>
                <a:gd name="connsiteX0" fmla="*/ 0 w 3414121"/>
                <a:gd name="connsiteY0" fmla="*/ 440781 h 440781"/>
                <a:gd name="connsiteX1" fmla="*/ 161217 w 3414121"/>
                <a:gd name="connsiteY1" fmla="*/ 85614 h 440781"/>
                <a:gd name="connsiteX2" fmla="*/ 3414121 w 3414121"/>
                <a:gd name="connsiteY2" fmla="*/ 0 h 440781"/>
                <a:gd name="connsiteX3" fmla="*/ 1729300 w 3414121"/>
                <a:gd name="connsiteY3" fmla="*/ 387960 h 440781"/>
                <a:gd name="connsiteX4" fmla="*/ 0 w 3414121"/>
                <a:gd name="connsiteY4" fmla="*/ 440781 h 440781"/>
                <a:gd name="connsiteX0" fmla="*/ 0 w 3414121"/>
                <a:gd name="connsiteY0" fmla="*/ 450765 h 450765"/>
                <a:gd name="connsiteX1" fmla="*/ 278134 w 3414121"/>
                <a:gd name="connsiteY1" fmla="*/ 0 h 450765"/>
                <a:gd name="connsiteX2" fmla="*/ 3414121 w 3414121"/>
                <a:gd name="connsiteY2" fmla="*/ 9984 h 450765"/>
                <a:gd name="connsiteX3" fmla="*/ 1729300 w 3414121"/>
                <a:gd name="connsiteY3" fmla="*/ 397944 h 450765"/>
                <a:gd name="connsiteX4" fmla="*/ 0 w 3414121"/>
                <a:gd name="connsiteY4" fmla="*/ 450765 h 450765"/>
                <a:gd name="connsiteX0" fmla="*/ 0 w 6006081"/>
                <a:gd name="connsiteY0" fmla="*/ 450321 h 450321"/>
                <a:gd name="connsiteX1" fmla="*/ 2870094 w 6006081"/>
                <a:gd name="connsiteY1" fmla="*/ 0 h 450321"/>
                <a:gd name="connsiteX2" fmla="*/ 6006081 w 6006081"/>
                <a:gd name="connsiteY2" fmla="*/ 9984 h 450321"/>
                <a:gd name="connsiteX3" fmla="*/ 4321260 w 6006081"/>
                <a:gd name="connsiteY3" fmla="*/ 397944 h 450321"/>
                <a:gd name="connsiteX4" fmla="*/ 0 w 6006081"/>
                <a:gd name="connsiteY4" fmla="*/ 450321 h 450321"/>
                <a:gd name="connsiteX0" fmla="*/ 0 w 6006081"/>
                <a:gd name="connsiteY0" fmla="*/ 450321 h 460566"/>
                <a:gd name="connsiteX1" fmla="*/ 2870094 w 6006081"/>
                <a:gd name="connsiteY1" fmla="*/ 0 h 460566"/>
                <a:gd name="connsiteX2" fmla="*/ 6006081 w 6006081"/>
                <a:gd name="connsiteY2" fmla="*/ 9984 h 460566"/>
                <a:gd name="connsiteX3" fmla="*/ 4922708 w 6006081"/>
                <a:gd name="connsiteY3" fmla="*/ 460566 h 460566"/>
                <a:gd name="connsiteX4" fmla="*/ 0 w 6006081"/>
                <a:gd name="connsiteY4" fmla="*/ 450321 h 460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6081" h="460566">
                  <a:moveTo>
                    <a:pt x="0" y="450321"/>
                  </a:moveTo>
                  <a:lnTo>
                    <a:pt x="2870094" y="0"/>
                  </a:lnTo>
                  <a:lnTo>
                    <a:pt x="6006081" y="9984"/>
                  </a:lnTo>
                  <a:lnTo>
                    <a:pt x="4922708" y="460566"/>
                  </a:lnTo>
                  <a:lnTo>
                    <a:pt x="0" y="450321"/>
                  </a:lnTo>
                  <a:close/>
                </a:path>
              </a:pathLst>
            </a:custGeom>
            <a:solidFill>
              <a:schemeClr val="accent1">
                <a:alpha val="3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117254" tIns="58627" rIns="117254" bIns="58627" rtlCol="0" anchor="ctr"/>
            <a:lstStyle/>
            <a:p>
              <a:pPr algn="ctr" defTabSz="1165736" fontAlgn="ctr"/>
              <a:endParaRPr lang="en-US" sz="1400" b="1" dirty="0">
                <a:solidFill>
                  <a:prstClr val="black"/>
                </a:solidFill>
                <a:latin typeface="Huawei Sans" panose="020C0503030203020204" pitchFamily="34" charset="0"/>
              </a:endParaRPr>
            </a:p>
          </p:txBody>
        </p:sp>
      </p:grpSp>
      <p:sp>
        <p:nvSpPr>
          <p:cNvPr id="14" name="圆角矩形 75">
            <a:extLst>
              <a:ext uri="{FF2B5EF4-FFF2-40B4-BE49-F238E27FC236}">
                <a16:creationId xmlns:a16="http://schemas.microsoft.com/office/drawing/2014/main" id="{09642949-759F-4F81-B2BF-B59BF81F1886}"/>
              </a:ext>
            </a:extLst>
          </p:cNvPr>
          <p:cNvSpPr/>
          <p:nvPr/>
        </p:nvSpPr>
        <p:spPr bwMode="gray">
          <a:xfrm>
            <a:off x="563455" y="2724214"/>
            <a:ext cx="5290796" cy="396000"/>
          </a:xfrm>
          <a:prstGeom prst="roundRect">
            <a:avLst>
              <a:gd name="adj" fmla="val 0"/>
            </a:avLst>
          </a:prstGeom>
          <a:solidFill>
            <a:srgbClr val="00B0F0"/>
          </a:solidFill>
          <a:effectLst/>
        </p:spPr>
        <p:txBody>
          <a:bodyPr wrap="square" rtlCol="0" anchor="ctr" anchorCtr="0">
            <a:noAutofit/>
          </a:bodyPr>
          <a:lstStyle/>
          <a:p>
            <a:pPr algn="ctr" fontAlgn="ctr">
              <a:spcBef>
                <a:spcPts val="0"/>
              </a:spcBef>
              <a:spcAft>
                <a:spcPts val="0"/>
              </a:spcAft>
            </a:pPr>
            <a:r>
              <a:rPr lang="en-US" sz="1400" b="1" dirty="0">
                <a:solidFill>
                  <a:schemeClr val="bg1"/>
                </a:solidFill>
                <a:latin typeface="Huawei Sans" panose="020C0503030203020204" pitchFamily="34" charset="0"/>
              </a:rPr>
              <a:t>DC L1 view (infrastructure)</a:t>
            </a:r>
          </a:p>
        </p:txBody>
      </p:sp>
      <p:sp>
        <p:nvSpPr>
          <p:cNvPr id="15" name="圆角矩形 75">
            <a:extLst>
              <a:ext uri="{FF2B5EF4-FFF2-40B4-BE49-F238E27FC236}">
                <a16:creationId xmlns:a16="http://schemas.microsoft.com/office/drawing/2014/main" id="{ECB46436-0F9A-4E8F-873B-1EBF686C01B8}"/>
              </a:ext>
            </a:extLst>
          </p:cNvPr>
          <p:cNvSpPr/>
          <p:nvPr/>
        </p:nvSpPr>
        <p:spPr bwMode="gray">
          <a:xfrm>
            <a:off x="6308472" y="2713854"/>
            <a:ext cx="5186384" cy="396000"/>
          </a:xfrm>
          <a:prstGeom prst="roundRect">
            <a:avLst>
              <a:gd name="adj" fmla="val 0"/>
            </a:avLst>
          </a:prstGeom>
          <a:solidFill>
            <a:srgbClr val="00B0F0"/>
          </a:solidFill>
        </p:spPr>
        <p:txBody>
          <a:bodyPr wrap="square" rtlCol="0" anchor="ctr" anchorCtr="0">
            <a:noAutofit/>
          </a:bodyPr>
          <a:lstStyle/>
          <a:p>
            <a:pPr algn="ctr" fontAlgn="ctr">
              <a:spcBef>
                <a:spcPts val="0"/>
              </a:spcBef>
              <a:spcAft>
                <a:spcPts val="0"/>
              </a:spcAft>
            </a:pPr>
            <a:r>
              <a:rPr lang="en-US" sz="1400" b="1" dirty="0">
                <a:solidFill>
                  <a:schemeClr val="bg1"/>
                </a:solidFill>
                <a:latin typeface="Huawei Sans" panose="020C0503030203020204" pitchFamily="34" charset="0"/>
              </a:rPr>
              <a:t>DC L2 view (ICT device)</a:t>
            </a:r>
          </a:p>
        </p:txBody>
      </p:sp>
      <p:pic>
        <p:nvPicPr>
          <p:cNvPr id="16" name="图片 15" descr="通用服务器-蓝.png">
            <a:extLst>
              <a:ext uri="{FF2B5EF4-FFF2-40B4-BE49-F238E27FC236}">
                <a16:creationId xmlns:a16="http://schemas.microsoft.com/office/drawing/2014/main" id="{C8075ED8-12B4-45D5-B336-6F70DB1C06E2}"/>
              </a:ext>
            </a:extLst>
          </p:cNvPr>
          <p:cNvPicPr>
            <a:picLocks noChangeAspect="1"/>
          </p:cNvPicPr>
          <p:nvPr/>
        </p:nvPicPr>
        <p:blipFill>
          <a:blip r:embed="rId4" cstate="print"/>
          <a:stretch>
            <a:fillRect/>
          </a:stretch>
        </p:blipFill>
        <p:spPr bwMode="gray">
          <a:xfrm>
            <a:off x="8480657" y="4666594"/>
            <a:ext cx="540000" cy="441818"/>
          </a:xfrm>
          <a:prstGeom prst="rect">
            <a:avLst/>
          </a:prstGeom>
        </p:spPr>
      </p:pic>
      <p:pic>
        <p:nvPicPr>
          <p:cNvPr id="17" name="图片 16" descr="通用服务器-蓝.png">
            <a:extLst>
              <a:ext uri="{FF2B5EF4-FFF2-40B4-BE49-F238E27FC236}">
                <a16:creationId xmlns:a16="http://schemas.microsoft.com/office/drawing/2014/main" id="{6B473165-4746-4F4D-8164-B70D0CDC4AA8}"/>
              </a:ext>
            </a:extLst>
          </p:cNvPr>
          <p:cNvPicPr>
            <a:picLocks noChangeAspect="1"/>
          </p:cNvPicPr>
          <p:nvPr/>
        </p:nvPicPr>
        <p:blipFill>
          <a:blip r:embed="rId4" cstate="print"/>
          <a:stretch>
            <a:fillRect/>
          </a:stretch>
        </p:blipFill>
        <p:spPr bwMode="gray">
          <a:xfrm>
            <a:off x="9150014" y="4666594"/>
            <a:ext cx="540000" cy="441818"/>
          </a:xfrm>
          <a:prstGeom prst="rect">
            <a:avLst/>
          </a:prstGeom>
        </p:spPr>
      </p:pic>
      <p:pic>
        <p:nvPicPr>
          <p:cNvPr id="18" name="图片 17" descr="通用服务器-蓝.png">
            <a:extLst>
              <a:ext uri="{FF2B5EF4-FFF2-40B4-BE49-F238E27FC236}">
                <a16:creationId xmlns:a16="http://schemas.microsoft.com/office/drawing/2014/main" id="{C401BC2F-6DFD-4F91-B928-1AE4E841072E}"/>
              </a:ext>
            </a:extLst>
          </p:cNvPr>
          <p:cNvPicPr>
            <a:picLocks noChangeAspect="1"/>
          </p:cNvPicPr>
          <p:nvPr/>
        </p:nvPicPr>
        <p:blipFill>
          <a:blip r:embed="rId4" cstate="print"/>
          <a:stretch>
            <a:fillRect/>
          </a:stretch>
        </p:blipFill>
        <p:spPr bwMode="gray">
          <a:xfrm>
            <a:off x="9835993" y="4666594"/>
            <a:ext cx="540000" cy="441818"/>
          </a:xfrm>
          <a:prstGeom prst="rect">
            <a:avLst/>
          </a:prstGeom>
        </p:spPr>
      </p:pic>
      <p:pic>
        <p:nvPicPr>
          <p:cNvPr id="19" name="图片 18" descr="通用服务器-蓝.png">
            <a:extLst>
              <a:ext uri="{FF2B5EF4-FFF2-40B4-BE49-F238E27FC236}">
                <a16:creationId xmlns:a16="http://schemas.microsoft.com/office/drawing/2014/main" id="{7BCC7802-D139-405E-869B-5A189F811E8C}"/>
              </a:ext>
            </a:extLst>
          </p:cNvPr>
          <p:cNvPicPr>
            <a:picLocks noChangeAspect="1"/>
          </p:cNvPicPr>
          <p:nvPr/>
        </p:nvPicPr>
        <p:blipFill>
          <a:blip r:embed="rId4" cstate="print"/>
          <a:stretch>
            <a:fillRect/>
          </a:stretch>
        </p:blipFill>
        <p:spPr bwMode="gray">
          <a:xfrm>
            <a:off x="7811300" y="4666594"/>
            <a:ext cx="540000" cy="441818"/>
          </a:xfrm>
          <a:prstGeom prst="rect">
            <a:avLst/>
          </a:prstGeom>
        </p:spPr>
      </p:pic>
      <p:sp>
        <p:nvSpPr>
          <p:cNvPr id="20" name="云形 19">
            <a:extLst>
              <a:ext uri="{FF2B5EF4-FFF2-40B4-BE49-F238E27FC236}">
                <a16:creationId xmlns:a16="http://schemas.microsoft.com/office/drawing/2014/main" id="{15D2B2A5-9BF3-496A-8CB0-790E349231AD}"/>
              </a:ext>
            </a:extLst>
          </p:cNvPr>
          <p:cNvSpPr/>
          <p:nvPr/>
        </p:nvSpPr>
        <p:spPr bwMode="gray">
          <a:xfrm>
            <a:off x="7125283" y="3758176"/>
            <a:ext cx="3682757" cy="726253"/>
          </a:xfrm>
          <a:prstGeom prst="cloud">
            <a:avLst/>
          </a:prstGeom>
          <a:solidFill>
            <a:srgbClr val="CCECFF"/>
          </a:solidFill>
          <a:ln w="3175">
            <a:solidFill>
              <a:schemeClr val="bg1">
                <a:lumMod val="85000"/>
              </a:schemeClr>
            </a:solidFill>
            <a:headEnd type="none" w="med" len="med"/>
            <a:tailEnd type="none" w="med" len="med"/>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 name="文本框 20">
            <a:extLst>
              <a:ext uri="{FF2B5EF4-FFF2-40B4-BE49-F238E27FC236}">
                <a16:creationId xmlns:a16="http://schemas.microsoft.com/office/drawing/2014/main" id="{4CE12035-5F5A-46A8-9789-5DF9C2CB6689}"/>
              </a:ext>
            </a:extLst>
          </p:cNvPr>
          <p:cNvSpPr txBox="1"/>
          <p:nvPr/>
        </p:nvSpPr>
        <p:spPr bwMode="gray">
          <a:xfrm>
            <a:off x="8634428" y="3837984"/>
            <a:ext cx="767343" cy="276999"/>
          </a:xfrm>
          <a:prstGeom prst="rect">
            <a:avLst/>
          </a:prstGeom>
          <a:noFill/>
        </p:spPr>
        <p:txBody>
          <a:bodyPr wrap="square" rtlCol="0">
            <a:spAutoFit/>
          </a:bodyPr>
          <a:lstStyle/>
          <a:p>
            <a:pPr algn="ctr" defTabSz="1165736" fontAlgn="ctr"/>
            <a:r>
              <a:rPr lang="en-US" sz="1200" dirty="0">
                <a:latin typeface="Huawei Sans" panose="020C0503030203020204" pitchFamily="34" charset="0"/>
              </a:rPr>
              <a:t>DCN</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22" name="直接连接符 21">
            <a:extLst>
              <a:ext uri="{FF2B5EF4-FFF2-40B4-BE49-F238E27FC236}">
                <a16:creationId xmlns:a16="http://schemas.microsoft.com/office/drawing/2014/main" id="{2A57DC55-5F70-41F9-AE03-85D34546CE2D}"/>
              </a:ext>
            </a:extLst>
          </p:cNvPr>
          <p:cNvCxnSpPr/>
          <p:nvPr/>
        </p:nvCxnSpPr>
        <p:spPr bwMode="gray">
          <a:xfrm>
            <a:off x="7811300" y="4494200"/>
            <a:ext cx="2564693" cy="0"/>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23" name="直接连接符 22">
            <a:extLst>
              <a:ext uri="{FF2B5EF4-FFF2-40B4-BE49-F238E27FC236}">
                <a16:creationId xmlns:a16="http://schemas.microsoft.com/office/drawing/2014/main" id="{293D0D4B-9900-451C-834C-2B1A2080161D}"/>
              </a:ext>
            </a:extLst>
          </p:cNvPr>
          <p:cNvCxnSpPr/>
          <p:nvPr/>
        </p:nvCxnSpPr>
        <p:spPr bwMode="gray">
          <a:xfrm>
            <a:off x="8073833" y="4487564"/>
            <a:ext cx="0" cy="178135"/>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24" name="直接连接符 23">
            <a:extLst>
              <a:ext uri="{FF2B5EF4-FFF2-40B4-BE49-F238E27FC236}">
                <a16:creationId xmlns:a16="http://schemas.microsoft.com/office/drawing/2014/main" id="{5BA7BD62-19E8-4311-A42C-6664545D0933}"/>
              </a:ext>
            </a:extLst>
          </p:cNvPr>
          <p:cNvCxnSpPr/>
          <p:nvPr/>
        </p:nvCxnSpPr>
        <p:spPr bwMode="gray">
          <a:xfrm>
            <a:off x="8755813" y="4487564"/>
            <a:ext cx="0" cy="178135"/>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25" name="直接连接符 24">
            <a:extLst>
              <a:ext uri="{FF2B5EF4-FFF2-40B4-BE49-F238E27FC236}">
                <a16:creationId xmlns:a16="http://schemas.microsoft.com/office/drawing/2014/main" id="{CA32DE42-DC11-4D55-BF40-4406813396DA}"/>
              </a:ext>
            </a:extLst>
          </p:cNvPr>
          <p:cNvCxnSpPr/>
          <p:nvPr/>
        </p:nvCxnSpPr>
        <p:spPr bwMode="gray">
          <a:xfrm>
            <a:off x="9439889" y="4487564"/>
            <a:ext cx="0" cy="178135"/>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26" name="直接连接符 25">
            <a:extLst>
              <a:ext uri="{FF2B5EF4-FFF2-40B4-BE49-F238E27FC236}">
                <a16:creationId xmlns:a16="http://schemas.microsoft.com/office/drawing/2014/main" id="{E4796E45-7415-4CD7-9E92-239179450DEE}"/>
              </a:ext>
            </a:extLst>
          </p:cNvPr>
          <p:cNvCxnSpPr/>
          <p:nvPr/>
        </p:nvCxnSpPr>
        <p:spPr bwMode="gray">
          <a:xfrm>
            <a:off x="10123965" y="4487564"/>
            <a:ext cx="0" cy="178135"/>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27" name="直接连接符 26">
            <a:extLst>
              <a:ext uri="{FF2B5EF4-FFF2-40B4-BE49-F238E27FC236}">
                <a16:creationId xmlns:a16="http://schemas.microsoft.com/office/drawing/2014/main" id="{169B98F7-BE98-4B34-89BC-EACD7DB8DEB5}"/>
              </a:ext>
            </a:extLst>
          </p:cNvPr>
          <p:cNvCxnSpPr/>
          <p:nvPr/>
        </p:nvCxnSpPr>
        <p:spPr bwMode="gray">
          <a:xfrm>
            <a:off x="8073833" y="5108412"/>
            <a:ext cx="0" cy="178135"/>
          </a:xfrm>
          <a:prstGeom prst="line">
            <a:avLst/>
          </a:prstGeom>
          <a:solidFill>
            <a:schemeClr val="accent1"/>
          </a:solidFill>
          <a:ln w="19050" cap="flat" cmpd="sng" algn="ctr">
            <a:solidFill>
              <a:schemeClr val="bg1">
                <a:lumMod val="75000"/>
              </a:schemeClr>
            </a:solidFill>
            <a:prstDash val="solid"/>
            <a:round/>
            <a:headEnd type="none" w="med" len="med"/>
            <a:tailEnd type="none" w="med" len="med"/>
          </a:ln>
          <a:effectLst/>
        </p:spPr>
      </p:cxnSp>
      <p:cxnSp>
        <p:nvCxnSpPr>
          <p:cNvPr id="28" name="直接连接符 27">
            <a:extLst>
              <a:ext uri="{FF2B5EF4-FFF2-40B4-BE49-F238E27FC236}">
                <a16:creationId xmlns:a16="http://schemas.microsoft.com/office/drawing/2014/main" id="{F28C05F5-8F5E-4C46-A2CD-E0F7F3AE8E0B}"/>
              </a:ext>
            </a:extLst>
          </p:cNvPr>
          <p:cNvCxnSpPr/>
          <p:nvPr/>
        </p:nvCxnSpPr>
        <p:spPr bwMode="gray">
          <a:xfrm>
            <a:off x="8755813" y="5108412"/>
            <a:ext cx="0" cy="108012"/>
          </a:xfrm>
          <a:prstGeom prst="line">
            <a:avLst/>
          </a:prstGeom>
          <a:solidFill>
            <a:schemeClr val="accent1"/>
          </a:solidFill>
          <a:ln w="19050" cap="flat" cmpd="sng" algn="ctr">
            <a:solidFill>
              <a:schemeClr val="bg1">
                <a:lumMod val="75000"/>
              </a:schemeClr>
            </a:solidFill>
            <a:prstDash val="solid"/>
            <a:round/>
            <a:headEnd type="none" w="med" len="med"/>
            <a:tailEnd type="none" w="med" len="med"/>
          </a:ln>
          <a:effectLst/>
        </p:spPr>
      </p:cxnSp>
      <p:cxnSp>
        <p:nvCxnSpPr>
          <p:cNvPr id="29" name="直接连接符 28">
            <a:extLst>
              <a:ext uri="{FF2B5EF4-FFF2-40B4-BE49-F238E27FC236}">
                <a16:creationId xmlns:a16="http://schemas.microsoft.com/office/drawing/2014/main" id="{738CEAD3-7D96-4E0D-B09D-AC457A98CB86}"/>
              </a:ext>
            </a:extLst>
          </p:cNvPr>
          <p:cNvCxnSpPr/>
          <p:nvPr/>
        </p:nvCxnSpPr>
        <p:spPr bwMode="gray">
          <a:xfrm>
            <a:off x="9415603" y="5108412"/>
            <a:ext cx="0" cy="108012"/>
          </a:xfrm>
          <a:prstGeom prst="line">
            <a:avLst/>
          </a:prstGeom>
          <a:solidFill>
            <a:schemeClr val="accent1"/>
          </a:solidFill>
          <a:ln w="19050" cap="flat" cmpd="sng" algn="ctr">
            <a:solidFill>
              <a:schemeClr val="bg1">
                <a:lumMod val="75000"/>
              </a:schemeClr>
            </a:solidFill>
            <a:prstDash val="solid"/>
            <a:round/>
            <a:headEnd type="none" w="med" len="med"/>
            <a:tailEnd type="none" w="med" len="med"/>
          </a:ln>
          <a:effectLst/>
        </p:spPr>
      </p:cxnSp>
      <p:cxnSp>
        <p:nvCxnSpPr>
          <p:cNvPr id="30" name="直接连接符 29">
            <a:extLst>
              <a:ext uri="{FF2B5EF4-FFF2-40B4-BE49-F238E27FC236}">
                <a16:creationId xmlns:a16="http://schemas.microsoft.com/office/drawing/2014/main" id="{7CED1757-ABC6-4602-B818-17E2819C2338}"/>
              </a:ext>
            </a:extLst>
          </p:cNvPr>
          <p:cNvCxnSpPr/>
          <p:nvPr/>
        </p:nvCxnSpPr>
        <p:spPr bwMode="gray">
          <a:xfrm>
            <a:off x="10123965" y="5108412"/>
            <a:ext cx="0" cy="108012"/>
          </a:xfrm>
          <a:prstGeom prst="line">
            <a:avLst/>
          </a:prstGeom>
          <a:solidFill>
            <a:schemeClr val="accent1"/>
          </a:solidFill>
          <a:ln w="19050" cap="flat" cmpd="sng" algn="ctr">
            <a:solidFill>
              <a:schemeClr val="bg1">
                <a:lumMod val="75000"/>
              </a:schemeClr>
            </a:solidFill>
            <a:prstDash val="solid"/>
            <a:round/>
            <a:headEnd type="none" w="med" len="med"/>
            <a:tailEnd type="none" w="med" len="med"/>
          </a:ln>
          <a:effectLst/>
        </p:spPr>
      </p:cxnSp>
      <p:sp>
        <p:nvSpPr>
          <p:cNvPr id="31" name="文本框 30">
            <a:extLst>
              <a:ext uri="{FF2B5EF4-FFF2-40B4-BE49-F238E27FC236}">
                <a16:creationId xmlns:a16="http://schemas.microsoft.com/office/drawing/2014/main" id="{624CB2EE-D9B2-4EBC-8FBC-13CDB58987AD}"/>
              </a:ext>
            </a:extLst>
          </p:cNvPr>
          <p:cNvSpPr txBox="1"/>
          <p:nvPr/>
        </p:nvSpPr>
        <p:spPr bwMode="gray">
          <a:xfrm>
            <a:off x="10231041" y="4725920"/>
            <a:ext cx="1153995" cy="276999"/>
          </a:xfrm>
          <a:prstGeom prst="rect">
            <a:avLst/>
          </a:prstGeom>
          <a:noFill/>
        </p:spPr>
        <p:txBody>
          <a:bodyPr wrap="square" rtlCol="0">
            <a:spAutoFit/>
          </a:bodyPr>
          <a:lstStyle/>
          <a:p>
            <a:pPr algn="ctr" defTabSz="1165736" fontAlgn="ctr"/>
            <a:r>
              <a:rPr lang="en-US" sz="1200" dirty="0">
                <a:latin typeface="Huawei Sans" panose="020C0503030203020204" pitchFamily="34" charset="0"/>
              </a:rPr>
              <a:t>Server</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2" name="图片 31" descr="TOR交换机-蓝.png">
            <a:extLst>
              <a:ext uri="{FF2B5EF4-FFF2-40B4-BE49-F238E27FC236}">
                <a16:creationId xmlns:a16="http://schemas.microsoft.com/office/drawing/2014/main" id="{DDA6735D-334F-4DD5-9265-A8E1611E775B}"/>
              </a:ext>
            </a:extLst>
          </p:cNvPr>
          <p:cNvPicPr>
            <a:picLocks noChangeAspect="1"/>
          </p:cNvPicPr>
          <p:nvPr/>
        </p:nvPicPr>
        <p:blipFill>
          <a:blip r:embed="rId5" cstate="print"/>
          <a:stretch>
            <a:fillRect/>
          </a:stretch>
        </p:blipFill>
        <p:spPr bwMode="gray">
          <a:xfrm>
            <a:off x="9794478" y="4160868"/>
            <a:ext cx="329487" cy="269580"/>
          </a:xfrm>
          <a:prstGeom prst="rect">
            <a:avLst/>
          </a:prstGeom>
        </p:spPr>
      </p:pic>
      <p:pic>
        <p:nvPicPr>
          <p:cNvPr id="33" name="图片 32" descr="TOR交换机-蓝.png">
            <a:extLst>
              <a:ext uri="{FF2B5EF4-FFF2-40B4-BE49-F238E27FC236}">
                <a16:creationId xmlns:a16="http://schemas.microsoft.com/office/drawing/2014/main" id="{C49F9517-1B4D-4B02-97EF-C5F05CC877B7}"/>
              </a:ext>
            </a:extLst>
          </p:cNvPr>
          <p:cNvPicPr>
            <a:picLocks noChangeAspect="1"/>
          </p:cNvPicPr>
          <p:nvPr/>
        </p:nvPicPr>
        <p:blipFill>
          <a:blip r:embed="rId5" cstate="print"/>
          <a:stretch>
            <a:fillRect/>
          </a:stretch>
        </p:blipFill>
        <p:spPr bwMode="gray">
          <a:xfrm>
            <a:off x="8843095" y="4171960"/>
            <a:ext cx="329487" cy="269580"/>
          </a:xfrm>
          <a:prstGeom prst="rect">
            <a:avLst/>
          </a:prstGeom>
        </p:spPr>
      </p:pic>
      <p:pic>
        <p:nvPicPr>
          <p:cNvPr id="34" name="图片 33" descr="CE12800交换机-蓝.png">
            <a:extLst>
              <a:ext uri="{FF2B5EF4-FFF2-40B4-BE49-F238E27FC236}">
                <a16:creationId xmlns:a16="http://schemas.microsoft.com/office/drawing/2014/main" id="{9F27DCE0-50FC-4C9E-9A59-3A737740856F}"/>
              </a:ext>
            </a:extLst>
          </p:cNvPr>
          <p:cNvPicPr>
            <a:picLocks noChangeAspect="1"/>
          </p:cNvPicPr>
          <p:nvPr/>
        </p:nvPicPr>
        <p:blipFill>
          <a:blip r:embed="rId6" cstate="print"/>
          <a:stretch>
            <a:fillRect/>
          </a:stretch>
        </p:blipFill>
        <p:spPr bwMode="gray">
          <a:xfrm>
            <a:off x="8255337" y="3900938"/>
            <a:ext cx="328691" cy="268929"/>
          </a:xfrm>
          <a:prstGeom prst="rect">
            <a:avLst/>
          </a:prstGeom>
        </p:spPr>
      </p:pic>
      <p:pic>
        <p:nvPicPr>
          <p:cNvPr id="35" name="图片 34" descr="CE12800交换机-蓝.png">
            <a:extLst>
              <a:ext uri="{FF2B5EF4-FFF2-40B4-BE49-F238E27FC236}">
                <a16:creationId xmlns:a16="http://schemas.microsoft.com/office/drawing/2014/main" id="{9678400C-8546-4C1D-AE61-F47B5725A4F8}"/>
              </a:ext>
            </a:extLst>
          </p:cNvPr>
          <p:cNvPicPr>
            <a:picLocks noChangeAspect="1"/>
          </p:cNvPicPr>
          <p:nvPr/>
        </p:nvPicPr>
        <p:blipFill>
          <a:blip r:embed="rId6" cstate="print"/>
          <a:stretch>
            <a:fillRect/>
          </a:stretch>
        </p:blipFill>
        <p:spPr bwMode="gray">
          <a:xfrm>
            <a:off x="9394248" y="3891483"/>
            <a:ext cx="328691" cy="268929"/>
          </a:xfrm>
          <a:prstGeom prst="rect">
            <a:avLst/>
          </a:prstGeom>
        </p:spPr>
      </p:pic>
      <p:pic>
        <p:nvPicPr>
          <p:cNvPr id="36" name="图片 35" descr="TOR交换机-蓝.png">
            <a:extLst>
              <a:ext uri="{FF2B5EF4-FFF2-40B4-BE49-F238E27FC236}">
                <a16:creationId xmlns:a16="http://schemas.microsoft.com/office/drawing/2014/main" id="{CF2F1BFC-49ED-45BA-B517-86BEDE512BFD}"/>
              </a:ext>
            </a:extLst>
          </p:cNvPr>
          <p:cNvPicPr>
            <a:picLocks noChangeAspect="1"/>
          </p:cNvPicPr>
          <p:nvPr/>
        </p:nvPicPr>
        <p:blipFill>
          <a:blip r:embed="rId5" cstate="print"/>
          <a:stretch>
            <a:fillRect/>
          </a:stretch>
        </p:blipFill>
        <p:spPr bwMode="gray">
          <a:xfrm>
            <a:off x="7811300" y="4171960"/>
            <a:ext cx="329487" cy="269580"/>
          </a:xfrm>
          <a:prstGeom prst="rect">
            <a:avLst/>
          </a:prstGeom>
        </p:spPr>
      </p:pic>
      <p:sp>
        <p:nvSpPr>
          <p:cNvPr id="37" name="云形 36">
            <a:extLst>
              <a:ext uri="{FF2B5EF4-FFF2-40B4-BE49-F238E27FC236}">
                <a16:creationId xmlns:a16="http://schemas.microsoft.com/office/drawing/2014/main" id="{C6A5A5C5-F9EB-4C1B-9D03-31AF4AD6603E}"/>
              </a:ext>
            </a:extLst>
          </p:cNvPr>
          <p:cNvSpPr/>
          <p:nvPr/>
        </p:nvSpPr>
        <p:spPr bwMode="gray">
          <a:xfrm>
            <a:off x="7207640" y="5216424"/>
            <a:ext cx="3600399" cy="724901"/>
          </a:xfrm>
          <a:prstGeom prst="cloud">
            <a:avLst/>
          </a:prstGeom>
          <a:solidFill>
            <a:schemeClr val="bg1">
              <a:lumMod val="85000"/>
              <a:alpha val="81000"/>
            </a:schemeClr>
          </a:solidFill>
          <a:ln w="3175">
            <a:solidFill>
              <a:schemeClr val="bg1">
                <a:lumMod val="85000"/>
              </a:schemeClr>
            </a:solidFill>
            <a:headEnd type="none" w="med" len="med"/>
            <a:tailEnd type="none" w="med" len="med"/>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 name="文本框 37">
            <a:extLst>
              <a:ext uri="{FF2B5EF4-FFF2-40B4-BE49-F238E27FC236}">
                <a16:creationId xmlns:a16="http://schemas.microsoft.com/office/drawing/2014/main" id="{E41738E2-A989-4D74-B83B-2905FE48F423}"/>
              </a:ext>
            </a:extLst>
          </p:cNvPr>
          <p:cNvSpPr txBox="1"/>
          <p:nvPr/>
        </p:nvSpPr>
        <p:spPr bwMode="gray">
          <a:xfrm>
            <a:off x="8480657" y="5417292"/>
            <a:ext cx="1010015" cy="276999"/>
          </a:xfrm>
          <a:prstGeom prst="rect">
            <a:avLst/>
          </a:prstGeom>
          <a:noFill/>
        </p:spPr>
        <p:txBody>
          <a:bodyPr wrap="square" rtlCol="0">
            <a:spAutoFit/>
          </a:bodyPr>
          <a:lstStyle/>
          <a:p>
            <a:pPr algn="ctr" defTabSz="1165736" fontAlgn="ctr"/>
            <a:r>
              <a:rPr lang="en-US" sz="1200" dirty="0">
                <a:latin typeface="Huawei Sans" panose="020C0503030203020204" pitchFamily="34" charset="0"/>
              </a:rPr>
              <a:t>SAN</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9" name="矩形 38">
            <a:extLst>
              <a:ext uri="{FF2B5EF4-FFF2-40B4-BE49-F238E27FC236}">
                <a16:creationId xmlns:a16="http://schemas.microsoft.com/office/drawing/2014/main" id="{A9F8C97D-19B4-433C-A751-91F2E85330A7}"/>
              </a:ext>
            </a:extLst>
          </p:cNvPr>
          <p:cNvSpPr/>
          <p:nvPr/>
        </p:nvSpPr>
        <p:spPr bwMode="gray">
          <a:xfrm>
            <a:off x="7125283" y="3758176"/>
            <a:ext cx="3682756" cy="823382"/>
          </a:xfrm>
          <a:prstGeom prst="rect">
            <a:avLst/>
          </a:prstGeom>
          <a:noFill/>
          <a:ln w="19050">
            <a:solidFill>
              <a:srgbClr val="C00000"/>
            </a:solidFill>
            <a:prstDash val="dash"/>
            <a:tailEnd type="triangle"/>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40" name="Picture 464" descr="图片155">
            <a:extLst>
              <a:ext uri="{FF2B5EF4-FFF2-40B4-BE49-F238E27FC236}">
                <a16:creationId xmlns:a16="http://schemas.microsoft.com/office/drawing/2014/main" id="{65A461F2-9961-4F7B-A54F-825E3C9EC0D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8061888" y="5787532"/>
            <a:ext cx="309671" cy="31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464" descr="图片155">
            <a:extLst>
              <a:ext uri="{FF2B5EF4-FFF2-40B4-BE49-F238E27FC236}">
                <a16:creationId xmlns:a16="http://schemas.microsoft.com/office/drawing/2014/main" id="{85474CB6-B141-4C74-A9D5-3EE86278183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8952043" y="5799452"/>
            <a:ext cx="309671" cy="31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464" descr="图片155">
            <a:extLst>
              <a:ext uri="{FF2B5EF4-FFF2-40B4-BE49-F238E27FC236}">
                <a16:creationId xmlns:a16="http://schemas.microsoft.com/office/drawing/2014/main" id="{785FD438-0B71-40A5-A5B2-B441D576D92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9794987" y="5795348"/>
            <a:ext cx="309671" cy="312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矩形 42">
            <a:extLst>
              <a:ext uri="{FF2B5EF4-FFF2-40B4-BE49-F238E27FC236}">
                <a16:creationId xmlns:a16="http://schemas.microsoft.com/office/drawing/2014/main" id="{AA351BFF-9C71-4190-B94C-DC88DE48CAED}"/>
              </a:ext>
            </a:extLst>
          </p:cNvPr>
          <p:cNvSpPr/>
          <p:nvPr/>
        </p:nvSpPr>
        <p:spPr bwMode="gray">
          <a:xfrm>
            <a:off x="7125283" y="5167408"/>
            <a:ext cx="3682756" cy="940702"/>
          </a:xfrm>
          <a:prstGeom prst="rect">
            <a:avLst/>
          </a:prstGeom>
          <a:noFill/>
          <a:ln w="19050">
            <a:solidFill>
              <a:schemeClr val="bg1">
                <a:lumMod val="75000"/>
              </a:schemeClr>
            </a:solidFill>
            <a:prstDash val="dash"/>
            <a:tailEnd type="triangle"/>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4" name="矩形 43">
            <a:extLst>
              <a:ext uri="{FF2B5EF4-FFF2-40B4-BE49-F238E27FC236}">
                <a16:creationId xmlns:a16="http://schemas.microsoft.com/office/drawing/2014/main" id="{D64C2C05-BD51-4500-9B52-2FFD0151A3D3}"/>
              </a:ext>
            </a:extLst>
          </p:cNvPr>
          <p:cNvSpPr/>
          <p:nvPr/>
        </p:nvSpPr>
        <p:spPr bwMode="gray">
          <a:xfrm>
            <a:off x="7868245" y="3320503"/>
            <a:ext cx="699230" cy="261610"/>
          </a:xfrm>
          <a:prstGeom prst="rect">
            <a:avLst/>
          </a:prstGeom>
        </p:spPr>
        <p:txBody>
          <a:bodyPr wrap="none">
            <a:spAutoFit/>
          </a:bodyPr>
          <a:lstStyle/>
          <a:p>
            <a:pPr fontAlgn="ctr"/>
            <a:r>
              <a:rPr lang="en-US" sz="1100" dirty="0">
                <a:latin typeface="Huawei Sans" panose="020C0503030203020204" pitchFamily="34" charset="0"/>
              </a:rPr>
              <a:t>Campus</a:t>
            </a:r>
          </a:p>
        </p:txBody>
      </p:sp>
      <p:pic>
        <p:nvPicPr>
          <p:cNvPr id="45" name="图片 44">
            <a:extLst>
              <a:ext uri="{FF2B5EF4-FFF2-40B4-BE49-F238E27FC236}">
                <a16:creationId xmlns:a16="http://schemas.microsoft.com/office/drawing/2014/main" id="{F7FBB643-9D36-4E22-B279-4A63EBB0327C}"/>
              </a:ext>
            </a:extLst>
          </p:cNvPr>
          <p:cNvPicPr>
            <a:picLocks/>
          </p:cNvPicPr>
          <p:nvPr/>
        </p:nvPicPr>
        <p:blipFill>
          <a:blip r:embed="rId8" cstate="print">
            <a:extLst>
              <a:ext uri="{28A0092B-C50C-407E-A947-70E740481C1C}">
                <a14:useLocalDpi xmlns:a14="http://schemas.microsoft.com/office/drawing/2010/main" val="0"/>
              </a:ext>
            </a:extLst>
          </a:blip>
          <a:stretch>
            <a:fillRect/>
          </a:stretch>
        </p:blipFill>
        <p:spPr bwMode="gray">
          <a:xfrm>
            <a:off x="7259496" y="3321980"/>
            <a:ext cx="257755" cy="251274"/>
          </a:xfrm>
          <a:prstGeom prst="rect">
            <a:avLst/>
          </a:prstGeom>
        </p:spPr>
      </p:pic>
      <p:pic>
        <p:nvPicPr>
          <p:cNvPr id="46" name="图片 45">
            <a:extLst>
              <a:ext uri="{FF2B5EF4-FFF2-40B4-BE49-F238E27FC236}">
                <a16:creationId xmlns:a16="http://schemas.microsoft.com/office/drawing/2014/main" id="{2802FE7A-38A2-4724-BB0A-D31DCD03FEB0}"/>
              </a:ext>
            </a:extLst>
          </p:cNvPr>
          <p:cNvPicPr>
            <a:picLocks/>
          </p:cNvPicPr>
          <p:nvPr/>
        </p:nvPicPr>
        <p:blipFill>
          <a:blip r:embed="rId9" cstate="print">
            <a:extLst>
              <a:ext uri="{28A0092B-C50C-407E-A947-70E740481C1C}">
                <a14:useLocalDpi xmlns:a14="http://schemas.microsoft.com/office/drawing/2010/main" val="0"/>
              </a:ext>
            </a:extLst>
          </a:blip>
          <a:stretch>
            <a:fillRect/>
          </a:stretch>
        </p:blipFill>
        <p:spPr bwMode="gray">
          <a:xfrm>
            <a:off x="8720740" y="3337416"/>
            <a:ext cx="281679" cy="230977"/>
          </a:xfrm>
          <a:prstGeom prst="rect">
            <a:avLst/>
          </a:prstGeom>
        </p:spPr>
      </p:pic>
      <p:sp>
        <p:nvSpPr>
          <p:cNvPr id="47" name="矩形 46">
            <a:extLst>
              <a:ext uri="{FF2B5EF4-FFF2-40B4-BE49-F238E27FC236}">
                <a16:creationId xmlns:a16="http://schemas.microsoft.com/office/drawing/2014/main" id="{E886A224-E7B9-41FB-B79D-F989E6AB0EE3}"/>
              </a:ext>
            </a:extLst>
          </p:cNvPr>
          <p:cNvSpPr/>
          <p:nvPr/>
        </p:nvSpPr>
        <p:spPr bwMode="gray">
          <a:xfrm>
            <a:off x="9012161" y="3327787"/>
            <a:ext cx="691215" cy="261610"/>
          </a:xfrm>
          <a:prstGeom prst="rect">
            <a:avLst/>
          </a:prstGeom>
        </p:spPr>
        <p:txBody>
          <a:bodyPr wrap="none">
            <a:spAutoFit/>
          </a:bodyPr>
          <a:lstStyle/>
          <a:p>
            <a:pPr fontAlgn="ctr"/>
            <a:r>
              <a:rPr lang="en-US" sz="1100" dirty="0">
                <a:latin typeface="Huawei Sans" panose="020C0503030203020204" pitchFamily="34" charset="0"/>
              </a:rPr>
              <a:t>Internet</a:t>
            </a:r>
          </a:p>
        </p:txBody>
      </p:sp>
      <p:pic>
        <p:nvPicPr>
          <p:cNvPr id="48" name="图片 47">
            <a:extLst>
              <a:ext uri="{FF2B5EF4-FFF2-40B4-BE49-F238E27FC236}">
                <a16:creationId xmlns:a16="http://schemas.microsoft.com/office/drawing/2014/main" id="{26CC3C57-FC2C-4B02-8E41-E37C6F2310D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gray">
          <a:xfrm>
            <a:off x="7482425" y="3837984"/>
            <a:ext cx="218393" cy="178829"/>
          </a:xfrm>
          <a:prstGeom prst="rect">
            <a:avLst/>
          </a:prstGeom>
        </p:spPr>
      </p:pic>
      <p:pic>
        <p:nvPicPr>
          <p:cNvPr id="49" name="图片 48">
            <a:extLst>
              <a:ext uri="{FF2B5EF4-FFF2-40B4-BE49-F238E27FC236}">
                <a16:creationId xmlns:a16="http://schemas.microsoft.com/office/drawing/2014/main" id="{BBA910E7-C4A0-4335-B3BD-88410AEE8C2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gray">
          <a:xfrm>
            <a:off x="10074422" y="3837984"/>
            <a:ext cx="218393" cy="178829"/>
          </a:xfrm>
          <a:prstGeom prst="rect">
            <a:avLst/>
          </a:prstGeom>
        </p:spPr>
      </p:pic>
      <p:sp>
        <p:nvSpPr>
          <p:cNvPr id="50" name="文本框 49">
            <a:extLst>
              <a:ext uri="{FF2B5EF4-FFF2-40B4-BE49-F238E27FC236}">
                <a16:creationId xmlns:a16="http://schemas.microsoft.com/office/drawing/2014/main" id="{77394E46-B60E-4D7C-B951-C7A38E242CBE}"/>
              </a:ext>
            </a:extLst>
          </p:cNvPr>
          <p:cNvSpPr txBox="1"/>
          <p:nvPr/>
        </p:nvSpPr>
        <p:spPr bwMode="gray">
          <a:xfrm>
            <a:off x="9984716" y="5810946"/>
            <a:ext cx="1025986" cy="261610"/>
          </a:xfrm>
          <a:prstGeom prst="rect">
            <a:avLst/>
          </a:prstGeom>
          <a:noFill/>
        </p:spPr>
        <p:txBody>
          <a:bodyPr wrap="square" rtlCol="0">
            <a:spAutoFit/>
          </a:bodyPr>
          <a:lstStyle/>
          <a:p>
            <a:pPr algn="ctr" defTabSz="1165736" fontAlgn="ctr"/>
            <a:r>
              <a:rPr lang="en-US" sz="1100" dirty="0">
                <a:latin typeface="Huawei Sans" panose="020C0503030203020204" pitchFamily="34" charset="0"/>
              </a:rPr>
              <a:t>Storage</a:t>
            </a:r>
            <a:endParaRPr lang="en-US" altLang="zh-CN" sz="11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51" name="图片 50">
            <a:extLst>
              <a:ext uri="{FF2B5EF4-FFF2-40B4-BE49-F238E27FC236}">
                <a16:creationId xmlns:a16="http://schemas.microsoft.com/office/drawing/2014/main" id="{DA3313B6-565E-4F4B-B4A8-5A52FDE2935F}"/>
              </a:ext>
            </a:extLst>
          </p:cNvPr>
          <p:cNvPicPr>
            <a:picLocks/>
          </p:cNvPicPr>
          <p:nvPr/>
        </p:nvPicPr>
        <p:blipFill>
          <a:blip r:embed="rId8" cstate="print">
            <a:extLst>
              <a:ext uri="{28A0092B-C50C-407E-A947-70E740481C1C}">
                <a14:useLocalDpi xmlns:a14="http://schemas.microsoft.com/office/drawing/2010/main" val="0"/>
              </a:ext>
            </a:extLst>
          </a:blip>
          <a:stretch>
            <a:fillRect/>
          </a:stretch>
        </p:blipFill>
        <p:spPr bwMode="gray">
          <a:xfrm>
            <a:off x="7567633" y="3321980"/>
            <a:ext cx="257755" cy="251274"/>
          </a:xfrm>
          <a:prstGeom prst="rect">
            <a:avLst/>
          </a:prstGeom>
        </p:spPr>
      </p:pic>
      <p:sp>
        <p:nvSpPr>
          <p:cNvPr id="52" name="云形 51">
            <a:extLst>
              <a:ext uri="{FF2B5EF4-FFF2-40B4-BE49-F238E27FC236}">
                <a16:creationId xmlns:a16="http://schemas.microsoft.com/office/drawing/2014/main" id="{C8B9DF56-F9B5-4397-BCCC-D8E46F2E99AF}"/>
              </a:ext>
            </a:extLst>
          </p:cNvPr>
          <p:cNvSpPr/>
          <p:nvPr/>
        </p:nvSpPr>
        <p:spPr bwMode="gray">
          <a:xfrm>
            <a:off x="9881600" y="3257658"/>
            <a:ext cx="641509" cy="386477"/>
          </a:xfrm>
          <a:prstGeom prst="cloud">
            <a:avLst/>
          </a:prstGeom>
          <a:solidFill>
            <a:srgbClr val="CCECFF"/>
          </a:solidFill>
          <a:ln w="3175">
            <a:solidFill>
              <a:schemeClr val="bg1">
                <a:lumMod val="85000"/>
              </a:schemeClr>
            </a:solidFill>
            <a:headEnd type="none" w="med" len="med"/>
            <a:tailEnd type="none" w="med" len="med"/>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8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3" name="矩形 52">
            <a:extLst>
              <a:ext uri="{FF2B5EF4-FFF2-40B4-BE49-F238E27FC236}">
                <a16:creationId xmlns:a16="http://schemas.microsoft.com/office/drawing/2014/main" id="{8BEDE528-D7B6-442A-864E-DCF6C604ED5D}"/>
              </a:ext>
            </a:extLst>
          </p:cNvPr>
          <p:cNvSpPr/>
          <p:nvPr/>
        </p:nvSpPr>
        <p:spPr bwMode="gray">
          <a:xfrm>
            <a:off x="9995105" y="3327787"/>
            <a:ext cx="413896" cy="261610"/>
          </a:xfrm>
          <a:prstGeom prst="rect">
            <a:avLst/>
          </a:prstGeom>
        </p:spPr>
        <p:txBody>
          <a:bodyPr wrap="none">
            <a:spAutoFit/>
          </a:bodyPr>
          <a:lstStyle/>
          <a:p>
            <a:pPr fontAlgn="ctr"/>
            <a:r>
              <a:rPr lang="en-US" sz="1100" dirty="0">
                <a:latin typeface="Huawei Sans" panose="020C0503030203020204" pitchFamily="34" charset="0"/>
              </a:rPr>
              <a:t>DCI</a:t>
            </a:r>
          </a:p>
        </p:txBody>
      </p:sp>
      <p:sp>
        <p:nvSpPr>
          <p:cNvPr id="2" name="矩形 1"/>
          <p:cNvSpPr/>
          <p:nvPr/>
        </p:nvSpPr>
        <p:spPr bwMode="gray">
          <a:xfrm rot="18123355">
            <a:off x="2853739" y="4741308"/>
            <a:ext cx="1632769" cy="523220"/>
          </a:xfrm>
          <a:prstGeom prst="rect">
            <a:avLst/>
          </a:prstGeom>
        </p:spPr>
        <p:txBody>
          <a:bodyPr wrap="square">
            <a:spAutoFit/>
          </a:bodyPr>
          <a:lstStyle/>
          <a:p>
            <a:pPr algn="ctr" defTabSz="1165736" fontAlgn="ctr"/>
            <a:r>
              <a:rPr lang="en-US" altLang="zh-CN" sz="1400" b="1" dirty="0">
                <a:solidFill>
                  <a:prstClr val="black"/>
                </a:solidFill>
                <a:latin typeface="Huawei Sans" panose="020C0503030203020204" pitchFamily="34" charset="0"/>
              </a:rPr>
              <a:t>Management and O&amp;M center</a:t>
            </a:r>
          </a:p>
        </p:txBody>
      </p:sp>
    </p:spTree>
    <p:extLst>
      <p:ext uri="{BB962C8B-B14F-4D97-AF65-F5344CB8AC3E}">
        <p14:creationId xmlns:p14="http://schemas.microsoft.com/office/powerpoint/2010/main" val="38411182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p:cNvSpPr>
            <a:spLocks noGrp="1"/>
          </p:cNvSpPr>
          <p:nvPr>
            <p:ph type="title"/>
          </p:nvPr>
        </p:nvSpPr>
        <p:spPr bwMode="gray"/>
        <p:txBody>
          <a:bodyPr/>
          <a:lstStyle/>
          <a:p>
            <a:pPr fontAlgn="ctr"/>
            <a:r>
              <a:rPr lang="en-US" sz="3500" dirty="0">
                <a:latin typeface="Huawei Sans" panose="020C0503030203020204" pitchFamily="34" charset="0"/>
              </a:rPr>
              <a:t>Components in a DC</a:t>
            </a:r>
            <a:endParaRPr lang="en-US" altLang="zh-CN" sz="3500" dirty="0">
              <a:latin typeface="Huawei Sans" panose="020C0503030203020204" pitchFamily="34" charset="0"/>
              <a:sym typeface="Huawei Sans" panose="020C0503030203020204" pitchFamily="34" charset="0"/>
            </a:endParaRPr>
          </a:p>
        </p:txBody>
      </p:sp>
      <p:sp>
        <p:nvSpPr>
          <p:cNvPr id="3" name="文本占位符 3">
            <a:extLst>
              <a:ext uri="{FF2B5EF4-FFF2-40B4-BE49-F238E27FC236}">
                <a16:creationId xmlns:a16="http://schemas.microsoft.com/office/drawing/2014/main" id="{E71C4E94-931D-4D5E-AC5F-D8CE550C305F}"/>
              </a:ext>
            </a:extLst>
          </p:cNvPr>
          <p:cNvSpPr txBox="1">
            <a:spLocks/>
          </p:cNvSpPr>
          <p:nvPr/>
        </p:nvSpPr>
        <p:spPr bwMode="gray">
          <a:xfrm>
            <a:off x="468317" y="1233489"/>
            <a:ext cx="10824655" cy="533528"/>
          </a:xfrm>
          <a:prstGeom prst="rect">
            <a:avLst/>
          </a:prstGeom>
        </p:spPr>
        <p:txBody>
          <a:bodyPr/>
          <a:lstStyle>
            <a:lvl1pPr marL="302279" indent="-302279" algn="l" defTabSz="914034" rtl="0" eaLnBrk="1" latinLnBrk="0" hangingPunct="1">
              <a:lnSpc>
                <a:spcPct val="140000"/>
              </a:lnSpc>
              <a:spcBef>
                <a:spcPts val="792"/>
              </a:spcBef>
              <a:buFont typeface="Arial" panose="020B0604020202020204" pitchFamily="34" charset="0"/>
              <a:buChar char="•"/>
              <a:defRPr sz="2199" kern="1200">
                <a:solidFill>
                  <a:schemeClr val="tx1"/>
                </a:solidFill>
                <a:latin typeface="Arial"/>
                <a:ea typeface="+mn-ea"/>
                <a:cs typeface="+mn-cs"/>
              </a:defRPr>
            </a:lvl1pPr>
            <a:lvl2pPr marL="654938" indent="-251899" algn="l" defTabSz="914034" rtl="0" eaLnBrk="1" latinLnBrk="0" hangingPunct="1">
              <a:lnSpc>
                <a:spcPct val="140000"/>
              </a:lnSpc>
              <a:spcBef>
                <a:spcPts val="720"/>
              </a:spcBef>
              <a:buClrTx/>
              <a:buFont typeface="Huawei Sans" panose="020C0503030203020204" pitchFamily="34" charset="0"/>
              <a:buChar char="▫"/>
              <a:defRPr sz="1999" kern="1200">
                <a:solidFill>
                  <a:schemeClr val="tx1"/>
                </a:solidFill>
                <a:latin typeface="Arial"/>
                <a:ea typeface="+mn-ea"/>
                <a:cs typeface="+mn-cs"/>
              </a:defRPr>
            </a:lvl2pPr>
            <a:lvl3pPr marL="1003998" indent="-201519" algn="l" defTabSz="914034" rtl="0" eaLnBrk="1" latinLnBrk="0" hangingPunct="1">
              <a:lnSpc>
                <a:spcPct val="140000"/>
              </a:lnSpc>
              <a:spcBef>
                <a:spcPts val="648"/>
              </a:spcBef>
              <a:buClrTx/>
              <a:buFont typeface="微软雅黑" panose="020B0503020204020204" pitchFamily="34" charset="-122"/>
              <a:buChar char="▪"/>
              <a:defRPr sz="1799" kern="1200">
                <a:solidFill>
                  <a:schemeClr val="tx1"/>
                </a:solidFill>
                <a:latin typeface="Arial"/>
                <a:ea typeface="+mn-ea"/>
                <a:cs typeface="+mn-cs"/>
              </a:defRPr>
            </a:lvl3pPr>
            <a:lvl4pPr marL="1399840" indent="-197921" algn="l" defTabSz="914034" rtl="0" eaLnBrk="1" latinLnBrk="0" hangingPunct="1">
              <a:lnSpc>
                <a:spcPct val="140000"/>
              </a:lnSpc>
              <a:spcBef>
                <a:spcPts val="576"/>
              </a:spcBef>
              <a:buFont typeface="Huawei Sans" panose="020C0503030203020204" pitchFamily="34" charset="0"/>
              <a:buChar char="−"/>
              <a:defRPr sz="1599" kern="1200">
                <a:solidFill>
                  <a:schemeClr val="tx1"/>
                </a:solidFill>
                <a:latin typeface="Arial"/>
                <a:ea typeface="+mn-ea"/>
                <a:cs typeface="+mn-cs"/>
              </a:defRPr>
            </a:lvl4pPr>
            <a:lvl5pPr marL="1802879" indent="-201519" algn="l" defTabSz="914034" rtl="0" eaLnBrk="1" latinLnBrk="0" hangingPunct="1">
              <a:lnSpc>
                <a:spcPct val="140000"/>
              </a:lnSpc>
              <a:spcBef>
                <a:spcPts val="576"/>
              </a:spcBef>
              <a:buFont typeface="Huawei Sans" panose="020C0503030203020204" pitchFamily="34" charset="0"/>
              <a:buChar char="~"/>
              <a:defRPr sz="1399" kern="1200">
                <a:solidFill>
                  <a:schemeClr val="tx1"/>
                </a:solidFill>
                <a:latin typeface="Arial"/>
                <a:ea typeface="+mn-ea"/>
                <a:cs typeface="+mn-cs"/>
              </a:defRPr>
            </a:lvl5pPr>
            <a:lvl6pPr marL="2513594"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6pPr>
            <a:lvl7pPr marL="2970611"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7pPr>
            <a:lvl8pPr marL="3427628"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8pPr>
            <a:lvl9pPr marL="3884646"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9pPr>
          </a:lstStyle>
          <a:p>
            <a:pPr marL="0" indent="0" fontAlgn="ctr">
              <a:buNone/>
            </a:pPr>
            <a:r>
              <a:rPr lang="en-US" sz="1800" dirty="0">
                <a:latin typeface="Huawei Sans" panose="020C0503030203020204" pitchFamily="34" charset="0"/>
              </a:rPr>
              <a:t>DC devices are classified into computing devices, storage devices, and network devices (excluding the DC infrastructure).</a:t>
            </a:r>
          </a:p>
        </p:txBody>
      </p:sp>
      <p:sp>
        <p:nvSpPr>
          <p:cNvPr id="6" name="圆角矩形 5">
            <a:extLst>
              <a:ext uri="{FF2B5EF4-FFF2-40B4-BE49-F238E27FC236}">
                <a16:creationId xmlns:a16="http://schemas.microsoft.com/office/drawing/2014/main" id="{C9423655-F2E9-4AC5-85F6-170BFAE7FF9F}"/>
              </a:ext>
            </a:extLst>
          </p:cNvPr>
          <p:cNvSpPr/>
          <p:nvPr/>
        </p:nvSpPr>
        <p:spPr bwMode="gray">
          <a:xfrm>
            <a:off x="699018" y="2168426"/>
            <a:ext cx="3366108" cy="364249"/>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Computing device</a:t>
            </a:r>
          </a:p>
        </p:txBody>
      </p:sp>
      <p:sp>
        <p:nvSpPr>
          <p:cNvPr id="7" name="圆角矩形 6">
            <a:extLst>
              <a:ext uri="{FF2B5EF4-FFF2-40B4-BE49-F238E27FC236}">
                <a16:creationId xmlns:a16="http://schemas.microsoft.com/office/drawing/2014/main" id="{77463A3E-6D23-433D-9FFA-560B667FE990}"/>
              </a:ext>
            </a:extLst>
          </p:cNvPr>
          <p:cNvSpPr/>
          <p:nvPr/>
        </p:nvSpPr>
        <p:spPr bwMode="gray">
          <a:xfrm>
            <a:off x="699018" y="2608454"/>
            <a:ext cx="3366108" cy="3668874"/>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200" dirty="0">
              <a:solidFill>
                <a:schemeClr val="tx1">
                  <a:lumMod val="75000"/>
                  <a:lumOff val="25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 name="圆角矩形 7">
            <a:extLst>
              <a:ext uri="{FF2B5EF4-FFF2-40B4-BE49-F238E27FC236}">
                <a16:creationId xmlns:a16="http://schemas.microsoft.com/office/drawing/2014/main" id="{BDE6A9A8-71D4-419F-8B04-186898487B5A}"/>
              </a:ext>
            </a:extLst>
          </p:cNvPr>
          <p:cNvSpPr/>
          <p:nvPr/>
        </p:nvSpPr>
        <p:spPr bwMode="gray">
          <a:xfrm>
            <a:off x="985010" y="2785210"/>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Server</a:t>
            </a:r>
          </a:p>
        </p:txBody>
      </p:sp>
      <p:sp>
        <p:nvSpPr>
          <p:cNvPr id="10" name="椭圆 9">
            <a:extLst>
              <a:ext uri="{FF2B5EF4-FFF2-40B4-BE49-F238E27FC236}">
                <a16:creationId xmlns:a16="http://schemas.microsoft.com/office/drawing/2014/main" id="{D0E68782-59CE-44CC-A395-3FB16DBFD8A7}"/>
              </a:ext>
            </a:extLst>
          </p:cNvPr>
          <p:cNvSpPr>
            <a:spLocks noChangeAspect="1"/>
          </p:cNvSpPr>
          <p:nvPr/>
        </p:nvSpPr>
        <p:spPr bwMode="gray">
          <a:xfrm>
            <a:off x="1057273" y="2234310"/>
            <a:ext cx="232480" cy="232480"/>
          </a:xfrm>
          <a:prstGeom prst="ellipse">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en-US" sz="1400" b="1" dirty="0">
                <a:solidFill>
                  <a:schemeClr val="tx1"/>
                </a:solidFill>
                <a:latin typeface="Huawei Sans" panose="020C0503030203020204" pitchFamily="34" charset="0"/>
              </a:rPr>
              <a:t>1</a:t>
            </a:r>
            <a:endParaRPr lang="en-US" altLang="zh-CN" sz="1400" b="1"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 name="圆角矩形 26">
            <a:extLst>
              <a:ext uri="{FF2B5EF4-FFF2-40B4-BE49-F238E27FC236}">
                <a16:creationId xmlns:a16="http://schemas.microsoft.com/office/drawing/2014/main" id="{7492A5E5-4214-46C4-BD88-F09E943E8602}"/>
              </a:ext>
            </a:extLst>
          </p:cNvPr>
          <p:cNvSpPr/>
          <p:nvPr/>
        </p:nvSpPr>
        <p:spPr bwMode="gray">
          <a:xfrm>
            <a:off x="8168164" y="2168426"/>
            <a:ext cx="3366108" cy="364249"/>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Network device</a:t>
            </a:r>
          </a:p>
        </p:txBody>
      </p:sp>
      <p:sp>
        <p:nvSpPr>
          <p:cNvPr id="13" name="圆角矩形 27">
            <a:extLst>
              <a:ext uri="{FF2B5EF4-FFF2-40B4-BE49-F238E27FC236}">
                <a16:creationId xmlns:a16="http://schemas.microsoft.com/office/drawing/2014/main" id="{AE262FFF-775D-44EB-9AE2-05EC24682E15}"/>
              </a:ext>
            </a:extLst>
          </p:cNvPr>
          <p:cNvSpPr/>
          <p:nvPr/>
        </p:nvSpPr>
        <p:spPr bwMode="gray">
          <a:xfrm>
            <a:off x="8168164" y="2608453"/>
            <a:ext cx="3366108" cy="3668875"/>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200" dirty="0">
              <a:solidFill>
                <a:schemeClr val="tx1">
                  <a:lumMod val="75000"/>
                  <a:lumOff val="25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 name="圆角矩形 42">
            <a:extLst>
              <a:ext uri="{FF2B5EF4-FFF2-40B4-BE49-F238E27FC236}">
                <a16:creationId xmlns:a16="http://schemas.microsoft.com/office/drawing/2014/main" id="{9426900B-736E-48F6-9F19-D080DE43E07A}"/>
              </a:ext>
            </a:extLst>
          </p:cNvPr>
          <p:cNvSpPr/>
          <p:nvPr/>
        </p:nvSpPr>
        <p:spPr bwMode="gray">
          <a:xfrm>
            <a:off x="8454156" y="2779235"/>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Router</a:t>
            </a:r>
          </a:p>
        </p:txBody>
      </p:sp>
      <p:sp>
        <p:nvSpPr>
          <p:cNvPr id="15" name="圆角矩形 43">
            <a:extLst>
              <a:ext uri="{FF2B5EF4-FFF2-40B4-BE49-F238E27FC236}">
                <a16:creationId xmlns:a16="http://schemas.microsoft.com/office/drawing/2014/main" id="{AE62FFB3-E3C2-4575-B04A-6BD52FF66F54}"/>
              </a:ext>
            </a:extLst>
          </p:cNvPr>
          <p:cNvSpPr/>
          <p:nvPr/>
        </p:nvSpPr>
        <p:spPr bwMode="gray">
          <a:xfrm>
            <a:off x="8454156" y="3344071"/>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Switch</a:t>
            </a:r>
          </a:p>
        </p:txBody>
      </p:sp>
      <p:sp>
        <p:nvSpPr>
          <p:cNvPr id="16" name="圆角矩形 44">
            <a:extLst>
              <a:ext uri="{FF2B5EF4-FFF2-40B4-BE49-F238E27FC236}">
                <a16:creationId xmlns:a16="http://schemas.microsoft.com/office/drawing/2014/main" id="{38B3FDBB-4426-4334-8183-2BCB1D2C1CA0}"/>
              </a:ext>
            </a:extLst>
          </p:cNvPr>
          <p:cNvSpPr/>
          <p:nvPr/>
        </p:nvSpPr>
        <p:spPr bwMode="gray">
          <a:xfrm>
            <a:off x="8454156" y="3908907"/>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Firewall</a:t>
            </a:r>
          </a:p>
        </p:txBody>
      </p:sp>
      <p:sp>
        <p:nvSpPr>
          <p:cNvPr id="17" name="椭圆 16">
            <a:extLst>
              <a:ext uri="{FF2B5EF4-FFF2-40B4-BE49-F238E27FC236}">
                <a16:creationId xmlns:a16="http://schemas.microsoft.com/office/drawing/2014/main" id="{F2E580C6-4EC4-4990-A362-5DF14E12E2E5}"/>
              </a:ext>
            </a:extLst>
          </p:cNvPr>
          <p:cNvSpPr>
            <a:spLocks noChangeAspect="1"/>
          </p:cNvSpPr>
          <p:nvPr/>
        </p:nvSpPr>
        <p:spPr bwMode="gray">
          <a:xfrm>
            <a:off x="8530356" y="2234310"/>
            <a:ext cx="232480" cy="232480"/>
          </a:xfrm>
          <a:prstGeom prst="ellipse">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en-US" sz="1400" b="1" dirty="0">
                <a:solidFill>
                  <a:schemeClr val="tx1"/>
                </a:solidFill>
                <a:latin typeface="Huawei Sans" panose="020C0503030203020204" pitchFamily="34" charset="0"/>
              </a:rPr>
              <a:t>3</a:t>
            </a:r>
            <a:endParaRPr lang="en-US" altLang="zh-CN" sz="1400" b="1"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 name="圆角矩形 48">
            <a:extLst>
              <a:ext uri="{FF2B5EF4-FFF2-40B4-BE49-F238E27FC236}">
                <a16:creationId xmlns:a16="http://schemas.microsoft.com/office/drawing/2014/main" id="{C72CB7C3-5331-4528-980C-5419595385C8}"/>
              </a:ext>
            </a:extLst>
          </p:cNvPr>
          <p:cNvSpPr/>
          <p:nvPr/>
        </p:nvSpPr>
        <p:spPr bwMode="gray">
          <a:xfrm>
            <a:off x="4292390" y="2168426"/>
            <a:ext cx="3634473" cy="364249"/>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Storage device</a:t>
            </a:r>
          </a:p>
        </p:txBody>
      </p:sp>
      <p:sp>
        <p:nvSpPr>
          <p:cNvPr id="19" name="圆角矩形 49">
            <a:extLst>
              <a:ext uri="{FF2B5EF4-FFF2-40B4-BE49-F238E27FC236}">
                <a16:creationId xmlns:a16="http://schemas.microsoft.com/office/drawing/2014/main" id="{3C5BBCC6-BCDA-44DC-8F60-1C23A67C6C3D}"/>
              </a:ext>
            </a:extLst>
          </p:cNvPr>
          <p:cNvSpPr/>
          <p:nvPr/>
        </p:nvSpPr>
        <p:spPr bwMode="gray">
          <a:xfrm>
            <a:off x="4292390" y="2608454"/>
            <a:ext cx="3634473" cy="3668874"/>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200" dirty="0">
              <a:solidFill>
                <a:schemeClr val="tx1">
                  <a:lumMod val="75000"/>
                  <a:lumOff val="25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 name="圆角矩形 53">
            <a:extLst>
              <a:ext uri="{FF2B5EF4-FFF2-40B4-BE49-F238E27FC236}">
                <a16:creationId xmlns:a16="http://schemas.microsoft.com/office/drawing/2014/main" id="{3A5861A5-7C28-402A-8A08-9B6BF1A73AC6}"/>
              </a:ext>
            </a:extLst>
          </p:cNvPr>
          <p:cNvSpPr/>
          <p:nvPr/>
        </p:nvSpPr>
        <p:spPr bwMode="gray">
          <a:xfrm>
            <a:off x="4662607" y="2764803"/>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Storage array</a:t>
            </a:r>
          </a:p>
        </p:txBody>
      </p:sp>
      <p:sp>
        <p:nvSpPr>
          <p:cNvPr id="22" name="椭圆 21">
            <a:extLst>
              <a:ext uri="{FF2B5EF4-FFF2-40B4-BE49-F238E27FC236}">
                <a16:creationId xmlns:a16="http://schemas.microsoft.com/office/drawing/2014/main" id="{1D90BED7-B1EB-445D-896F-AE2082182D58}"/>
              </a:ext>
            </a:extLst>
          </p:cNvPr>
          <p:cNvSpPr>
            <a:spLocks noChangeAspect="1"/>
          </p:cNvSpPr>
          <p:nvPr/>
        </p:nvSpPr>
        <p:spPr bwMode="gray">
          <a:xfrm>
            <a:off x="4654583" y="2234310"/>
            <a:ext cx="232480" cy="232480"/>
          </a:xfrm>
          <a:prstGeom prst="ellipse">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en-US" sz="1400" b="1" dirty="0">
                <a:solidFill>
                  <a:schemeClr val="tx1"/>
                </a:solidFill>
                <a:latin typeface="Huawei Sans" panose="020C0503030203020204" pitchFamily="34" charset="0"/>
              </a:rPr>
              <a:t>2</a:t>
            </a:r>
            <a:endParaRPr lang="en-US" altLang="zh-CN" sz="1400" b="1"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 name="圆角矩形 43">
            <a:extLst>
              <a:ext uri="{FF2B5EF4-FFF2-40B4-BE49-F238E27FC236}">
                <a16:creationId xmlns:a16="http://schemas.microsoft.com/office/drawing/2014/main" id="{76577E3B-87E0-4BCC-9194-9E0305B2FC7B}"/>
              </a:ext>
            </a:extLst>
          </p:cNvPr>
          <p:cNvSpPr/>
          <p:nvPr/>
        </p:nvSpPr>
        <p:spPr bwMode="gray">
          <a:xfrm>
            <a:off x="8454156" y="4491405"/>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Load balancer</a:t>
            </a:r>
          </a:p>
        </p:txBody>
      </p:sp>
      <p:sp>
        <p:nvSpPr>
          <p:cNvPr id="28" name="圆角矩形 44">
            <a:extLst>
              <a:ext uri="{FF2B5EF4-FFF2-40B4-BE49-F238E27FC236}">
                <a16:creationId xmlns:a16="http://schemas.microsoft.com/office/drawing/2014/main" id="{ED49331C-A0B7-46D9-A3E0-4834843AD9C9}"/>
              </a:ext>
            </a:extLst>
          </p:cNvPr>
          <p:cNvSpPr/>
          <p:nvPr/>
        </p:nvSpPr>
        <p:spPr bwMode="gray">
          <a:xfrm>
            <a:off x="8454156" y="5056241"/>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IDS/IPS</a:t>
            </a:r>
            <a:endParaRPr lang="en-US" altLang="zh-CN" sz="1400" dirty="0">
              <a:solidFill>
                <a:srgbClr val="0082B4"/>
              </a:solidFill>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1" name="图片 30">
            <a:extLst>
              <a:ext uri="{FF2B5EF4-FFF2-40B4-BE49-F238E27FC236}">
                <a16:creationId xmlns:a16="http://schemas.microsoft.com/office/drawing/2014/main" id="{292227CB-0E14-469A-B87D-40BE14C4A12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747747" y="3096428"/>
            <a:ext cx="3317379" cy="1879544"/>
          </a:xfrm>
          <a:prstGeom prst="rect">
            <a:avLst/>
          </a:prstGeom>
        </p:spPr>
      </p:pic>
      <p:sp>
        <p:nvSpPr>
          <p:cNvPr id="2" name="文本框 1">
            <a:extLst>
              <a:ext uri="{FF2B5EF4-FFF2-40B4-BE49-F238E27FC236}">
                <a16:creationId xmlns:a16="http://schemas.microsoft.com/office/drawing/2014/main" id="{EC751BE6-2D93-4B7C-9583-8A50AE439DE3}"/>
              </a:ext>
            </a:extLst>
          </p:cNvPr>
          <p:cNvSpPr txBox="1"/>
          <p:nvPr/>
        </p:nvSpPr>
        <p:spPr bwMode="gray">
          <a:xfrm flipH="1">
            <a:off x="747747" y="4947310"/>
            <a:ext cx="3303342" cy="997196"/>
          </a:xfrm>
          <a:prstGeom prst="rect">
            <a:avLst/>
          </a:prstGeom>
          <a:noFill/>
        </p:spPr>
        <p:txBody>
          <a:bodyPr wrap="square" rtlCol="0">
            <a:spAutoFit/>
          </a:bodyPr>
          <a:lstStyle>
            <a:defPPr>
              <a:defRPr lang="en-US"/>
            </a:defPPr>
            <a:lvl1pPr marL="285750" indent="-285750">
              <a:lnSpc>
                <a:spcPct val="140000"/>
              </a:lnSpc>
              <a:buFont typeface="Arial" panose="020B0604020202020204" pitchFamily="34" charset="0"/>
              <a:buChar char="•"/>
              <a:defRPr sz="1600"/>
            </a:lvl1pPr>
          </a:lstStyle>
          <a:p>
            <a:pPr fontAlgn="ctr"/>
            <a:r>
              <a:rPr lang="en-US" sz="1400" dirty="0" err="1">
                <a:latin typeface="Huawei Sans" panose="020C0503030203020204" pitchFamily="34" charset="0"/>
              </a:rPr>
              <a:t>FusionServer</a:t>
            </a:r>
            <a:r>
              <a:rPr lang="en-US" sz="1400" dirty="0">
                <a:latin typeface="Huawei Sans" panose="020C0503030203020204" pitchFamily="34" charset="0"/>
              </a:rPr>
              <a:t> Pro intelligent server</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a:p>
            <a:pPr fontAlgn="ctr"/>
            <a:r>
              <a:rPr lang="en-US" sz="1400" dirty="0" err="1">
                <a:latin typeface="Huawei Sans" panose="020C0503030203020204" pitchFamily="34" charset="0"/>
              </a:rPr>
              <a:t>TaiShan</a:t>
            </a:r>
            <a:r>
              <a:rPr lang="en-US" sz="1400" dirty="0">
                <a:latin typeface="Huawei Sans" panose="020C0503030203020204" pitchFamily="34" charset="0"/>
              </a:rPr>
              <a:t> server</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a:p>
            <a:pPr fontAlgn="ctr"/>
            <a:r>
              <a:rPr lang="en-US" sz="1400" dirty="0">
                <a:latin typeface="Huawei Sans" panose="020C0503030203020204" pitchFamily="34" charset="0"/>
              </a:rPr>
              <a:t>Atlas AI computing platform</a:t>
            </a:r>
          </a:p>
        </p:txBody>
      </p:sp>
      <p:sp>
        <p:nvSpPr>
          <p:cNvPr id="33" name="文本框 32">
            <a:extLst>
              <a:ext uri="{FF2B5EF4-FFF2-40B4-BE49-F238E27FC236}">
                <a16:creationId xmlns:a16="http://schemas.microsoft.com/office/drawing/2014/main" id="{032056C3-778F-4790-A820-537AAC987B7D}"/>
              </a:ext>
            </a:extLst>
          </p:cNvPr>
          <p:cNvSpPr txBox="1"/>
          <p:nvPr/>
        </p:nvSpPr>
        <p:spPr bwMode="gray">
          <a:xfrm flipH="1">
            <a:off x="4365075" y="4947310"/>
            <a:ext cx="3634472" cy="997196"/>
          </a:xfrm>
          <a:prstGeom prst="rect">
            <a:avLst/>
          </a:prstGeom>
          <a:noFill/>
        </p:spPr>
        <p:txBody>
          <a:bodyPr wrap="square" rtlCol="0">
            <a:spAutoFit/>
          </a:bodyPr>
          <a:lstStyle/>
          <a:p>
            <a:pPr marL="285750" indent="-285750" fontAlgn="ctr">
              <a:lnSpc>
                <a:spcPct val="140000"/>
              </a:lnSpc>
              <a:buFont typeface="Arial" panose="020B0604020202020204" pitchFamily="34" charset="0"/>
              <a:buChar char="•"/>
            </a:pPr>
            <a:r>
              <a:rPr lang="en-US" sz="1400" dirty="0" err="1">
                <a:latin typeface="Huawei Sans" panose="020C0503030203020204" pitchFamily="34" charset="0"/>
              </a:rPr>
              <a:t>OceanStor</a:t>
            </a:r>
            <a:r>
              <a:rPr lang="en-US" sz="1400" dirty="0">
                <a:latin typeface="Huawei Sans" panose="020C0503030203020204" pitchFamily="34" charset="0"/>
              </a:rPr>
              <a:t> Dorado all-flash storage</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a:p>
            <a:pPr marL="285750" indent="-285750" fontAlgn="ctr">
              <a:lnSpc>
                <a:spcPct val="140000"/>
              </a:lnSpc>
              <a:buFont typeface="Arial" panose="020B0604020202020204" pitchFamily="34" charset="0"/>
              <a:buChar char="•"/>
            </a:pPr>
            <a:r>
              <a:rPr lang="en-US" sz="1400" dirty="0" err="1">
                <a:latin typeface="Huawei Sans" panose="020C0503030203020204" pitchFamily="34" charset="0"/>
              </a:rPr>
              <a:t>OceanStor</a:t>
            </a:r>
            <a:r>
              <a:rPr lang="en-US" sz="1400" dirty="0">
                <a:latin typeface="Huawei Sans" panose="020C0503030203020204" pitchFamily="34" charset="0"/>
              </a:rPr>
              <a:t> V5 hybrid flash storage</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a:p>
            <a:pPr marL="285750" indent="-285750" fontAlgn="ctr">
              <a:lnSpc>
                <a:spcPct val="140000"/>
              </a:lnSpc>
              <a:buFont typeface="Arial" panose="020B0604020202020204" pitchFamily="34" charset="0"/>
              <a:buChar char="•"/>
            </a:pPr>
            <a:r>
              <a:rPr lang="en-US" sz="1400" dirty="0" err="1">
                <a:latin typeface="Huawei Sans" panose="020C0503030203020204" pitchFamily="34" charset="0"/>
              </a:rPr>
              <a:t>FusionStorage</a:t>
            </a:r>
            <a:r>
              <a:rPr lang="en-US" sz="1400" dirty="0">
                <a:latin typeface="Huawei Sans" panose="020C0503030203020204" pitchFamily="34" charset="0"/>
              </a:rPr>
              <a:t> cloud storage</a:t>
            </a:r>
          </a:p>
        </p:txBody>
      </p:sp>
      <p:sp>
        <p:nvSpPr>
          <p:cNvPr id="34" name="圆角矩形 53">
            <a:extLst>
              <a:ext uri="{FF2B5EF4-FFF2-40B4-BE49-F238E27FC236}">
                <a16:creationId xmlns:a16="http://schemas.microsoft.com/office/drawing/2014/main" id="{0913DF2E-8653-42A7-857E-7C7CB92C2D4D}"/>
              </a:ext>
            </a:extLst>
          </p:cNvPr>
          <p:cNvSpPr/>
          <p:nvPr/>
        </p:nvSpPr>
        <p:spPr bwMode="gray">
          <a:xfrm>
            <a:off x="4662607" y="3342907"/>
            <a:ext cx="2838816" cy="364249"/>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1400" dirty="0">
                <a:solidFill>
                  <a:srgbClr val="0082B4"/>
                </a:solidFill>
                <a:latin typeface="Huawei Sans" panose="020C0503030203020204" pitchFamily="34" charset="0"/>
              </a:rPr>
              <a:t>Cloud storage</a:t>
            </a:r>
          </a:p>
        </p:txBody>
      </p:sp>
      <p:sp>
        <p:nvSpPr>
          <p:cNvPr id="5" name="椭圆 4">
            <a:extLst>
              <a:ext uri="{FF2B5EF4-FFF2-40B4-BE49-F238E27FC236}">
                <a16:creationId xmlns:a16="http://schemas.microsoft.com/office/drawing/2014/main" id="{0963D433-732F-41ED-A498-91F5C93D5FF8}"/>
              </a:ext>
            </a:extLst>
          </p:cNvPr>
          <p:cNvSpPr/>
          <p:nvPr/>
        </p:nvSpPr>
        <p:spPr bwMode="gray">
          <a:xfrm>
            <a:off x="9561295" y="5798964"/>
            <a:ext cx="82768" cy="84974"/>
          </a:xfrm>
          <a:prstGeom prst="ellipse">
            <a:avLst/>
          </a:prstGeom>
          <a:solidFill>
            <a:srgbClr val="00B0F0"/>
          </a:solidFill>
          <a:ln>
            <a:solidFill>
              <a:srgbClr val="E6F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 name="椭圆 34">
            <a:extLst>
              <a:ext uri="{FF2B5EF4-FFF2-40B4-BE49-F238E27FC236}">
                <a16:creationId xmlns:a16="http://schemas.microsoft.com/office/drawing/2014/main" id="{A9439A1D-1E28-4C59-BD48-9ED9EEBC30FA}"/>
              </a:ext>
            </a:extLst>
          </p:cNvPr>
          <p:cNvSpPr/>
          <p:nvPr/>
        </p:nvSpPr>
        <p:spPr bwMode="gray">
          <a:xfrm>
            <a:off x="9812680" y="5798964"/>
            <a:ext cx="82768" cy="84974"/>
          </a:xfrm>
          <a:prstGeom prst="ellipse">
            <a:avLst/>
          </a:prstGeom>
          <a:solidFill>
            <a:srgbClr val="00B0F0"/>
          </a:solidFill>
          <a:ln>
            <a:solidFill>
              <a:srgbClr val="E6F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 name="椭圆 35">
            <a:extLst>
              <a:ext uri="{FF2B5EF4-FFF2-40B4-BE49-F238E27FC236}">
                <a16:creationId xmlns:a16="http://schemas.microsoft.com/office/drawing/2014/main" id="{B353A080-DF43-4AB2-83BD-3BCCD0A6FA6C}"/>
              </a:ext>
            </a:extLst>
          </p:cNvPr>
          <p:cNvSpPr/>
          <p:nvPr/>
        </p:nvSpPr>
        <p:spPr bwMode="gray">
          <a:xfrm>
            <a:off x="10064064" y="5798964"/>
            <a:ext cx="82768" cy="84974"/>
          </a:xfrm>
          <a:prstGeom prst="ellipse">
            <a:avLst/>
          </a:prstGeom>
          <a:solidFill>
            <a:srgbClr val="00B0F0"/>
          </a:solidFill>
          <a:ln>
            <a:solidFill>
              <a:srgbClr val="E6F5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8" name="图片 37">
            <a:extLst>
              <a:ext uri="{FF2B5EF4-FFF2-40B4-BE49-F238E27FC236}">
                <a16:creationId xmlns:a16="http://schemas.microsoft.com/office/drawing/2014/main" id="{45EB1230-14F9-4A75-803F-E853064D6F8D}"/>
              </a:ext>
            </a:extLst>
          </p:cNvPr>
          <p:cNvPicPr>
            <a:picLocks noChangeAspect="1"/>
          </p:cNvPicPr>
          <p:nvPr/>
        </p:nvPicPr>
        <p:blipFill>
          <a:blip r:embed="rId4"/>
          <a:stretch>
            <a:fillRect/>
          </a:stretch>
        </p:blipFill>
        <p:spPr bwMode="gray">
          <a:xfrm>
            <a:off x="4549332" y="4041736"/>
            <a:ext cx="3093336" cy="589440"/>
          </a:xfrm>
          <a:prstGeom prst="rect">
            <a:avLst/>
          </a:prstGeom>
        </p:spPr>
      </p:pic>
    </p:spTree>
    <p:extLst>
      <p:ext uri="{BB962C8B-B14F-4D97-AF65-F5344CB8AC3E}">
        <p14:creationId xmlns:p14="http://schemas.microsoft.com/office/powerpoint/2010/main" val="26762877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矩形 48">
            <a:extLst>
              <a:ext uri="{FF2B5EF4-FFF2-40B4-BE49-F238E27FC236}">
                <a16:creationId xmlns:a16="http://schemas.microsoft.com/office/drawing/2014/main" id="{B5C19991-9A59-4EBF-A29F-343E900492AE}"/>
              </a:ext>
            </a:extLst>
          </p:cNvPr>
          <p:cNvSpPr/>
          <p:nvPr/>
        </p:nvSpPr>
        <p:spPr bwMode="gray">
          <a:xfrm>
            <a:off x="1875057" y="4743283"/>
            <a:ext cx="4792578" cy="1309779"/>
          </a:xfrm>
          <a:prstGeom prst="rect">
            <a:avLst/>
          </a:prstGeom>
          <a:noFill/>
          <a:ln w="19050">
            <a:solidFill>
              <a:schemeClr val="bg1">
                <a:lumMod val="75000"/>
              </a:schemeClr>
            </a:solidFill>
            <a:prstDash val="sysDot"/>
            <a:tailEnd type="triangle"/>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16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8" name="云形 47">
            <a:extLst>
              <a:ext uri="{FF2B5EF4-FFF2-40B4-BE49-F238E27FC236}">
                <a16:creationId xmlns:a16="http://schemas.microsoft.com/office/drawing/2014/main" id="{FA2CF197-CADC-4789-8B3B-83096ED2CA34}"/>
              </a:ext>
            </a:extLst>
          </p:cNvPr>
          <p:cNvSpPr/>
          <p:nvPr/>
        </p:nvSpPr>
        <p:spPr bwMode="gray">
          <a:xfrm>
            <a:off x="2228704" y="4838793"/>
            <a:ext cx="3494907" cy="907137"/>
          </a:xfrm>
          <a:prstGeom prst="cloud">
            <a:avLst/>
          </a:prstGeom>
          <a:solidFill>
            <a:schemeClr val="bg1">
              <a:lumMod val="85000"/>
              <a:alpha val="81000"/>
            </a:schemeClr>
          </a:solidFill>
          <a:ln w="3175">
            <a:solidFill>
              <a:schemeClr val="bg1">
                <a:lumMod val="85000"/>
              </a:schemeClr>
            </a:solidFill>
            <a:headEnd type="none" w="med" len="med"/>
            <a:tailEnd type="none" w="med" len="med"/>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16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5" name="云形 44">
            <a:extLst>
              <a:ext uri="{FF2B5EF4-FFF2-40B4-BE49-F238E27FC236}">
                <a16:creationId xmlns:a16="http://schemas.microsoft.com/office/drawing/2014/main" id="{36F40510-2D06-4345-BF36-28FE08295B8E}"/>
              </a:ext>
            </a:extLst>
          </p:cNvPr>
          <p:cNvSpPr/>
          <p:nvPr/>
        </p:nvSpPr>
        <p:spPr bwMode="gray">
          <a:xfrm>
            <a:off x="2228704" y="2342039"/>
            <a:ext cx="7537284" cy="1419101"/>
          </a:xfrm>
          <a:prstGeom prst="cloud">
            <a:avLst/>
          </a:prstGeom>
          <a:solidFill>
            <a:srgbClr val="CCECFF"/>
          </a:solidFill>
          <a:ln w="3175">
            <a:solidFill>
              <a:schemeClr val="bg1">
                <a:lumMod val="85000"/>
              </a:schemeClr>
            </a:solidFill>
            <a:headEnd type="none" w="med" len="med"/>
            <a:tailEnd type="none" w="med" len="med"/>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16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 name="标题 1">
            <a:extLst>
              <a:ext uri="{FF2B5EF4-FFF2-40B4-BE49-F238E27FC236}">
                <a16:creationId xmlns:a16="http://schemas.microsoft.com/office/drawing/2014/main" id="{1C0DDC1C-4E9D-4780-A145-F68C40866DF3}"/>
              </a:ext>
            </a:extLst>
          </p:cNvPr>
          <p:cNvSpPr>
            <a:spLocks noGrp="1"/>
          </p:cNvSpPr>
          <p:nvPr>
            <p:ph type="title"/>
          </p:nvPr>
        </p:nvSpPr>
        <p:spPr bwMode="gray"/>
        <p:txBody>
          <a:bodyPr/>
          <a:lstStyle/>
          <a:p>
            <a:pPr fontAlgn="ctr"/>
            <a:r>
              <a:rPr lang="en-US" sz="3500" dirty="0">
                <a:latin typeface="Huawei Sans" panose="020C0503030203020204" pitchFamily="34" charset="0"/>
              </a:rPr>
              <a:t>Typical DC Networking</a:t>
            </a:r>
            <a:endParaRPr lang="en-US" altLang="zh-CN" sz="3500" dirty="0">
              <a:latin typeface="Huawei Sans" panose="020C0503030203020204" pitchFamily="34" charset="0"/>
              <a:sym typeface="Huawei Sans" panose="020C0503030203020204" pitchFamily="34" charset="0"/>
            </a:endParaRPr>
          </a:p>
        </p:txBody>
      </p:sp>
      <p:pic>
        <p:nvPicPr>
          <p:cNvPr id="35" name="图片 34">
            <a:extLst>
              <a:ext uri="{FF2B5EF4-FFF2-40B4-BE49-F238E27FC236}">
                <a16:creationId xmlns:a16="http://schemas.microsoft.com/office/drawing/2014/main" id="{EB8CABDD-B68B-4733-B513-06F6A2472F09}"/>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2763656" y="3126782"/>
            <a:ext cx="540000" cy="442800"/>
          </a:xfrm>
          <a:prstGeom prst="rect">
            <a:avLst/>
          </a:prstGeom>
        </p:spPr>
      </p:pic>
      <p:pic>
        <p:nvPicPr>
          <p:cNvPr id="36" name="图片 35">
            <a:extLst>
              <a:ext uri="{FF2B5EF4-FFF2-40B4-BE49-F238E27FC236}">
                <a16:creationId xmlns:a16="http://schemas.microsoft.com/office/drawing/2014/main" id="{AB3A6F27-4A79-4D1F-B962-97A70C79824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3015352" y="2316223"/>
            <a:ext cx="540000" cy="442174"/>
          </a:xfrm>
          <a:prstGeom prst="rect">
            <a:avLst/>
          </a:prstGeom>
        </p:spPr>
      </p:pic>
      <p:pic>
        <p:nvPicPr>
          <p:cNvPr id="37" name="图片 36">
            <a:extLst>
              <a:ext uri="{FF2B5EF4-FFF2-40B4-BE49-F238E27FC236}">
                <a16:creationId xmlns:a16="http://schemas.microsoft.com/office/drawing/2014/main" id="{8A6932B9-60FA-4DB4-A671-59C399CCF9C5}"/>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2644317" y="4080143"/>
            <a:ext cx="540000" cy="442800"/>
          </a:xfrm>
          <a:prstGeom prst="rect">
            <a:avLst/>
          </a:prstGeom>
        </p:spPr>
      </p:pic>
      <p:sp>
        <p:nvSpPr>
          <p:cNvPr id="38" name="矩形 37">
            <a:extLst>
              <a:ext uri="{FF2B5EF4-FFF2-40B4-BE49-F238E27FC236}">
                <a16:creationId xmlns:a16="http://schemas.microsoft.com/office/drawing/2014/main" id="{DB5D0BC0-95B4-4AEF-BE5D-91E7CDA6B4AF}"/>
              </a:ext>
            </a:extLst>
          </p:cNvPr>
          <p:cNvSpPr/>
          <p:nvPr/>
        </p:nvSpPr>
        <p:spPr bwMode="gray">
          <a:xfrm>
            <a:off x="1875057" y="2210709"/>
            <a:ext cx="8526376" cy="1598060"/>
          </a:xfrm>
          <a:prstGeom prst="rect">
            <a:avLst/>
          </a:prstGeom>
          <a:noFill/>
          <a:ln w="19050">
            <a:solidFill>
              <a:schemeClr val="bg1">
                <a:lumMod val="75000"/>
              </a:schemeClr>
            </a:solidFill>
            <a:prstDash val="sysDot"/>
            <a:tailEnd type="triangle"/>
          </a:ln>
        </p:spPr>
        <p:txBody>
          <a:bodyPr vert="horz" wrap="square" lIns="91440" tIns="45720" rIns="91440" bIns="45720" numCol="1" rtlCol="0" anchor="t" anchorCtr="0" compatLnSpc="1">
            <a:prstTxWarp prst="textNoShape">
              <a:avLst/>
            </a:prstTxWarp>
          </a:bodyPr>
          <a:lstStyle/>
          <a:p>
            <a:pPr marL="0" marR="0" indent="0" algn="l" defTabSz="914400" rtl="0" eaLnBrk="1" fontAlgn="ctr" latinLnBrk="0" hangingPunct="1">
              <a:lnSpc>
                <a:spcPct val="100000"/>
              </a:lnSpc>
              <a:spcBef>
                <a:spcPct val="0"/>
              </a:spcBef>
              <a:spcAft>
                <a:spcPct val="0"/>
              </a:spcAft>
              <a:buClrTx/>
              <a:buSzTx/>
              <a:buFontTx/>
              <a:buNone/>
              <a:tabLst/>
            </a:pPr>
            <a:endParaRPr kumimoji="0" lang="en-US" altLang="zh-CN" sz="16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9" name="图片 38">
            <a:extLst>
              <a:ext uri="{FF2B5EF4-FFF2-40B4-BE49-F238E27FC236}">
                <a16:creationId xmlns:a16="http://schemas.microsoft.com/office/drawing/2014/main" id="{8A84A214-CFBC-4920-8A1D-E89A3723472E}"/>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3571427" y="4080143"/>
            <a:ext cx="540000" cy="442800"/>
          </a:xfrm>
          <a:prstGeom prst="rect">
            <a:avLst/>
          </a:prstGeom>
        </p:spPr>
      </p:pic>
      <p:pic>
        <p:nvPicPr>
          <p:cNvPr id="40" name="图片 39">
            <a:extLst>
              <a:ext uri="{FF2B5EF4-FFF2-40B4-BE49-F238E27FC236}">
                <a16:creationId xmlns:a16="http://schemas.microsoft.com/office/drawing/2014/main" id="{E6922606-146D-41E3-AF2A-C38DD624E87E}"/>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4498537" y="4080143"/>
            <a:ext cx="540000" cy="442800"/>
          </a:xfrm>
          <a:prstGeom prst="rect">
            <a:avLst/>
          </a:prstGeom>
        </p:spPr>
      </p:pic>
      <p:pic>
        <p:nvPicPr>
          <p:cNvPr id="42" name="图片 41" descr="存储阵列-蓝.png">
            <a:extLst>
              <a:ext uri="{FF2B5EF4-FFF2-40B4-BE49-F238E27FC236}">
                <a16:creationId xmlns:a16="http://schemas.microsoft.com/office/drawing/2014/main" id="{E619CCDD-C3E3-44C4-B123-069D272C1B8F}"/>
              </a:ext>
            </a:extLst>
          </p:cNvPr>
          <p:cNvPicPr>
            <a:picLocks noChangeAspect="1"/>
          </p:cNvPicPr>
          <p:nvPr/>
        </p:nvPicPr>
        <p:blipFill>
          <a:blip r:embed="rId6" cstate="print"/>
          <a:stretch>
            <a:fillRect/>
          </a:stretch>
        </p:blipFill>
        <p:spPr bwMode="gray">
          <a:xfrm>
            <a:off x="2538904" y="5415286"/>
            <a:ext cx="540000" cy="441818"/>
          </a:xfrm>
          <a:prstGeom prst="rect">
            <a:avLst/>
          </a:prstGeom>
        </p:spPr>
      </p:pic>
      <p:pic>
        <p:nvPicPr>
          <p:cNvPr id="46" name="图片 45">
            <a:extLst>
              <a:ext uri="{FF2B5EF4-FFF2-40B4-BE49-F238E27FC236}">
                <a16:creationId xmlns:a16="http://schemas.microsoft.com/office/drawing/2014/main" id="{44525F32-0209-4150-9023-7AB67502A04F}"/>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3906896" y="3126782"/>
            <a:ext cx="540000" cy="442800"/>
          </a:xfrm>
          <a:prstGeom prst="rect">
            <a:avLst/>
          </a:prstGeom>
        </p:spPr>
      </p:pic>
      <p:pic>
        <p:nvPicPr>
          <p:cNvPr id="47" name="图片 46">
            <a:extLst>
              <a:ext uri="{FF2B5EF4-FFF2-40B4-BE49-F238E27FC236}">
                <a16:creationId xmlns:a16="http://schemas.microsoft.com/office/drawing/2014/main" id="{13C9196A-3A18-4DEF-A32C-11A9A19F7BE7}"/>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5043089" y="3126782"/>
            <a:ext cx="540000" cy="442800"/>
          </a:xfrm>
          <a:prstGeom prst="rect">
            <a:avLst/>
          </a:prstGeom>
        </p:spPr>
      </p:pic>
      <p:pic>
        <p:nvPicPr>
          <p:cNvPr id="50" name="图片 49" descr="存储阵列-蓝.png">
            <a:extLst>
              <a:ext uri="{FF2B5EF4-FFF2-40B4-BE49-F238E27FC236}">
                <a16:creationId xmlns:a16="http://schemas.microsoft.com/office/drawing/2014/main" id="{178A07CB-8CD7-48A9-A457-6E209B8F2C3D}"/>
              </a:ext>
            </a:extLst>
          </p:cNvPr>
          <p:cNvPicPr>
            <a:picLocks noChangeAspect="1"/>
          </p:cNvPicPr>
          <p:nvPr/>
        </p:nvPicPr>
        <p:blipFill>
          <a:blip r:embed="rId6" cstate="print"/>
          <a:stretch>
            <a:fillRect/>
          </a:stretch>
        </p:blipFill>
        <p:spPr bwMode="gray">
          <a:xfrm>
            <a:off x="3455339" y="5415286"/>
            <a:ext cx="540000" cy="441818"/>
          </a:xfrm>
          <a:prstGeom prst="rect">
            <a:avLst/>
          </a:prstGeom>
        </p:spPr>
      </p:pic>
      <p:pic>
        <p:nvPicPr>
          <p:cNvPr id="51" name="图片 50" descr="存储阵列-蓝.png">
            <a:extLst>
              <a:ext uri="{FF2B5EF4-FFF2-40B4-BE49-F238E27FC236}">
                <a16:creationId xmlns:a16="http://schemas.microsoft.com/office/drawing/2014/main" id="{171689CE-B46F-4860-A637-8CBD983D1AC4}"/>
              </a:ext>
            </a:extLst>
          </p:cNvPr>
          <p:cNvPicPr>
            <a:picLocks noChangeAspect="1"/>
          </p:cNvPicPr>
          <p:nvPr/>
        </p:nvPicPr>
        <p:blipFill>
          <a:blip r:embed="rId6" cstate="print"/>
          <a:stretch>
            <a:fillRect/>
          </a:stretch>
        </p:blipFill>
        <p:spPr bwMode="gray">
          <a:xfrm>
            <a:off x="4431606" y="5415286"/>
            <a:ext cx="540000" cy="441818"/>
          </a:xfrm>
          <a:prstGeom prst="rect">
            <a:avLst/>
          </a:prstGeom>
        </p:spPr>
      </p:pic>
      <p:pic>
        <p:nvPicPr>
          <p:cNvPr id="52" name="图片 51">
            <a:extLst>
              <a:ext uri="{FF2B5EF4-FFF2-40B4-BE49-F238E27FC236}">
                <a16:creationId xmlns:a16="http://schemas.microsoft.com/office/drawing/2014/main" id="{4392A381-F97C-4D57-AAF0-12735154065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8765035" y="2318160"/>
            <a:ext cx="540000" cy="442174"/>
          </a:xfrm>
          <a:prstGeom prst="rect">
            <a:avLst/>
          </a:prstGeom>
        </p:spPr>
      </p:pic>
      <p:cxnSp>
        <p:nvCxnSpPr>
          <p:cNvPr id="53" name="直接连接符 52">
            <a:extLst>
              <a:ext uri="{FF2B5EF4-FFF2-40B4-BE49-F238E27FC236}">
                <a16:creationId xmlns:a16="http://schemas.microsoft.com/office/drawing/2014/main" id="{30886CBE-CC61-4D3A-BC2E-AC75C03400A5}"/>
              </a:ext>
            </a:extLst>
          </p:cNvPr>
          <p:cNvCxnSpPr>
            <a:cxnSpLocks/>
          </p:cNvCxnSpPr>
          <p:nvPr/>
        </p:nvCxnSpPr>
        <p:spPr bwMode="gray">
          <a:xfrm>
            <a:off x="2561787" y="3688721"/>
            <a:ext cx="3507276" cy="0"/>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56" name="直接连接符 55">
            <a:extLst>
              <a:ext uri="{FF2B5EF4-FFF2-40B4-BE49-F238E27FC236}">
                <a16:creationId xmlns:a16="http://schemas.microsoft.com/office/drawing/2014/main" id="{E60C21EB-B314-4400-AF56-CCF6AE1E4F48}"/>
              </a:ext>
            </a:extLst>
          </p:cNvPr>
          <p:cNvCxnSpPr>
            <a:cxnSpLocks/>
            <a:endCxn id="37" idx="0"/>
          </p:cNvCxnSpPr>
          <p:nvPr/>
        </p:nvCxnSpPr>
        <p:spPr bwMode="gray">
          <a:xfrm>
            <a:off x="2914317"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59" name="直接连接符 58">
            <a:extLst>
              <a:ext uri="{FF2B5EF4-FFF2-40B4-BE49-F238E27FC236}">
                <a16:creationId xmlns:a16="http://schemas.microsoft.com/office/drawing/2014/main" id="{AA1D04E2-63E2-41BB-8482-A2DDCEA44E88}"/>
              </a:ext>
            </a:extLst>
          </p:cNvPr>
          <p:cNvCxnSpPr>
            <a:cxnSpLocks/>
          </p:cNvCxnSpPr>
          <p:nvPr/>
        </p:nvCxnSpPr>
        <p:spPr bwMode="gray">
          <a:xfrm>
            <a:off x="3837010"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60" name="直接连接符 59">
            <a:extLst>
              <a:ext uri="{FF2B5EF4-FFF2-40B4-BE49-F238E27FC236}">
                <a16:creationId xmlns:a16="http://schemas.microsoft.com/office/drawing/2014/main" id="{4F78D553-B59C-433B-A167-8B2D031C3797}"/>
              </a:ext>
            </a:extLst>
          </p:cNvPr>
          <p:cNvCxnSpPr>
            <a:cxnSpLocks/>
          </p:cNvCxnSpPr>
          <p:nvPr/>
        </p:nvCxnSpPr>
        <p:spPr bwMode="gray">
          <a:xfrm>
            <a:off x="4775473"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62" name="直接连接符 61">
            <a:extLst>
              <a:ext uri="{FF2B5EF4-FFF2-40B4-BE49-F238E27FC236}">
                <a16:creationId xmlns:a16="http://schemas.microsoft.com/office/drawing/2014/main" id="{C62284BA-8268-4292-A4DA-EA95C5EA130A}"/>
              </a:ext>
            </a:extLst>
          </p:cNvPr>
          <p:cNvCxnSpPr>
            <a:cxnSpLocks/>
          </p:cNvCxnSpPr>
          <p:nvPr/>
        </p:nvCxnSpPr>
        <p:spPr bwMode="gray">
          <a:xfrm>
            <a:off x="2914317" y="4514387"/>
            <a:ext cx="0" cy="407918"/>
          </a:xfrm>
          <a:prstGeom prst="line">
            <a:avLst/>
          </a:prstGeom>
          <a:solidFill>
            <a:schemeClr val="accent1"/>
          </a:solidFill>
          <a:ln w="19050" cap="flat" cmpd="sng" algn="ctr">
            <a:solidFill>
              <a:srgbClr val="E0E0E0"/>
            </a:solidFill>
            <a:prstDash val="solid"/>
            <a:round/>
            <a:headEnd type="none" w="med" len="med"/>
            <a:tailEnd type="none" w="med" len="med"/>
          </a:ln>
          <a:effectLst/>
        </p:spPr>
      </p:cxnSp>
      <p:cxnSp>
        <p:nvCxnSpPr>
          <p:cNvPr id="63" name="直接连接符 62">
            <a:extLst>
              <a:ext uri="{FF2B5EF4-FFF2-40B4-BE49-F238E27FC236}">
                <a16:creationId xmlns:a16="http://schemas.microsoft.com/office/drawing/2014/main" id="{8787817B-2AA8-45B4-83CB-D5F7DC08D552}"/>
              </a:ext>
            </a:extLst>
          </p:cNvPr>
          <p:cNvCxnSpPr>
            <a:cxnSpLocks/>
          </p:cNvCxnSpPr>
          <p:nvPr/>
        </p:nvCxnSpPr>
        <p:spPr bwMode="gray">
          <a:xfrm>
            <a:off x="3837010" y="4514387"/>
            <a:ext cx="0" cy="407918"/>
          </a:xfrm>
          <a:prstGeom prst="line">
            <a:avLst/>
          </a:prstGeom>
          <a:solidFill>
            <a:schemeClr val="accent1"/>
          </a:solidFill>
          <a:ln w="19050" cap="flat" cmpd="sng" algn="ctr">
            <a:solidFill>
              <a:srgbClr val="E0E0E0"/>
            </a:solidFill>
            <a:prstDash val="solid"/>
            <a:round/>
            <a:headEnd type="none" w="med" len="med"/>
            <a:tailEnd type="none" w="med" len="med"/>
          </a:ln>
          <a:effectLst/>
        </p:spPr>
      </p:cxnSp>
      <p:cxnSp>
        <p:nvCxnSpPr>
          <p:cNvPr id="64" name="直接连接符 63">
            <a:extLst>
              <a:ext uri="{FF2B5EF4-FFF2-40B4-BE49-F238E27FC236}">
                <a16:creationId xmlns:a16="http://schemas.microsoft.com/office/drawing/2014/main" id="{E7B8E7E8-E522-4CF0-AD05-5D776071D2CA}"/>
              </a:ext>
            </a:extLst>
          </p:cNvPr>
          <p:cNvCxnSpPr>
            <a:cxnSpLocks/>
          </p:cNvCxnSpPr>
          <p:nvPr/>
        </p:nvCxnSpPr>
        <p:spPr bwMode="gray">
          <a:xfrm>
            <a:off x="4775473" y="4514387"/>
            <a:ext cx="0" cy="407918"/>
          </a:xfrm>
          <a:prstGeom prst="line">
            <a:avLst/>
          </a:prstGeom>
          <a:solidFill>
            <a:schemeClr val="accent1"/>
          </a:solidFill>
          <a:ln w="19050" cap="flat" cmpd="sng" algn="ctr">
            <a:solidFill>
              <a:srgbClr val="E0E0E0"/>
            </a:solidFill>
            <a:prstDash val="solid"/>
            <a:round/>
            <a:headEnd type="none" w="med" len="med"/>
            <a:tailEnd type="none" w="med" len="med"/>
          </a:ln>
          <a:effectLst/>
        </p:spPr>
      </p:cxnSp>
      <p:sp>
        <p:nvSpPr>
          <p:cNvPr id="66" name="文本框 65">
            <a:extLst>
              <a:ext uri="{FF2B5EF4-FFF2-40B4-BE49-F238E27FC236}">
                <a16:creationId xmlns:a16="http://schemas.microsoft.com/office/drawing/2014/main" id="{C6687884-D477-40D3-8FF4-671E6ECAD451}"/>
              </a:ext>
            </a:extLst>
          </p:cNvPr>
          <p:cNvSpPr txBox="1"/>
          <p:nvPr/>
        </p:nvSpPr>
        <p:spPr bwMode="gray">
          <a:xfrm>
            <a:off x="5087907" y="5450556"/>
            <a:ext cx="1512918" cy="584775"/>
          </a:xfrm>
          <a:prstGeom prst="rect">
            <a:avLst/>
          </a:prstGeom>
          <a:noFill/>
        </p:spPr>
        <p:txBody>
          <a:bodyPr wrap="square" rtlCol="0">
            <a:spAutoFit/>
          </a:bodyPr>
          <a:lstStyle/>
          <a:p>
            <a:pPr algn="ctr" fontAlgn="ctr"/>
            <a:r>
              <a:rPr lang="en-US" sz="1600" dirty="0">
                <a:latin typeface="Huawei Sans" panose="020C0503030203020204" pitchFamily="34" charset="0"/>
              </a:rPr>
              <a:t>SAN (storage array)</a:t>
            </a: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7" name="文本框 66">
            <a:extLst>
              <a:ext uri="{FF2B5EF4-FFF2-40B4-BE49-F238E27FC236}">
                <a16:creationId xmlns:a16="http://schemas.microsoft.com/office/drawing/2014/main" id="{D1005BAE-277D-4FED-916B-5B9BFA4B25C0}"/>
              </a:ext>
            </a:extLst>
          </p:cNvPr>
          <p:cNvSpPr txBox="1"/>
          <p:nvPr/>
        </p:nvSpPr>
        <p:spPr bwMode="gray">
          <a:xfrm>
            <a:off x="2914317" y="4966421"/>
            <a:ext cx="2209259" cy="338554"/>
          </a:xfrm>
          <a:prstGeom prst="rect">
            <a:avLst/>
          </a:prstGeom>
          <a:noFill/>
        </p:spPr>
        <p:txBody>
          <a:bodyPr wrap="none" rtlCol="0">
            <a:spAutoFit/>
          </a:bodyPr>
          <a:lstStyle/>
          <a:p>
            <a:pPr fontAlgn="ctr"/>
            <a:r>
              <a:rPr lang="en-US" sz="1600" dirty="0">
                <a:latin typeface="Huawei Sans" panose="020C0503030203020204" pitchFamily="34" charset="0"/>
              </a:rPr>
              <a:t>Storage network (FC)</a:t>
            </a:r>
          </a:p>
        </p:txBody>
      </p:sp>
      <p:sp>
        <p:nvSpPr>
          <p:cNvPr id="68" name="文本框 67">
            <a:extLst>
              <a:ext uri="{FF2B5EF4-FFF2-40B4-BE49-F238E27FC236}">
                <a16:creationId xmlns:a16="http://schemas.microsoft.com/office/drawing/2014/main" id="{891E8B49-9A45-427F-80BB-2A0BB60628AC}"/>
              </a:ext>
            </a:extLst>
          </p:cNvPr>
          <p:cNvSpPr txBox="1"/>
          <p:nvPr/>
        </p:nvSpPr>
        <p:spPr bwMode="gray">
          <a:xfrm>
            <a:off x="367885" y="4117415"/>
            <a:ext cx="2351926" cy="338554"/>
          </a:xfrm>
          <a:prstGeom prst="rect">
            <a:avLst/>
          </a:prstGeom>
          <a:noFill/>
        </p:spPr>
        <p:txBody>
          <a:bodyPr wrap="none" rtlCol="0">
            <a:spAutoFit/>
          </a:bodyPr>
          <a:lstStyle/>
          <a:p>
            <a:pPr fontAlgn="ctr"/>
            <a:r>
              <a:rPr lang="en-US" sz="1600" dirty="0">
                <a:latin typeface="Huawei Sans" panose="020C0503030203020204" pitchFamily="34" charset="0"/>
              </a:rPr>
              <a:t>Server (compute node)</a:t>
            </a: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9" name="文本框 68">
            <a:extLst>
              <a:ext uri="{FF2B5EF4-FFF2-40B4-BE49-F238E27FC236}">
                <a16:creationId xmlns:a16="http://schemas.microsoft.com/office/drawing/2014/main" id="{D0976278-9CDD-4E89-BFAA-B7E143FE95B8}"/>
              </a:ext>
            </a:extLst>
          </p:cNvPr>
          <p:cNvSpPr txBox="1"/>
          <p:nvPr/>
        </p:nvSpPr>
        <p:spPr bwMode="gray">
          <a:xfrm>
            <a:off x="5703273" y="2611161"/>
            <a:ext cx="1024639" cy="338554"/>
          </a:xfrm>
          <a:prstGeom prst="rect">
            <a:avLst/>
          </a:prstGeom>
          <a:noFill/>
        </p:spPr>
        <p:txBody>
          <a:bodyPr wrap="none" rtlCol="0">
            <a:spAutoFit/>
          </a:bodyPr>
          <a:lstStyle/>
          <a:p>
            <a:pPr fontAlgn="ctr"/>
            <a:r>
              <a:rPr lang="en-US" sz="1600" dirty="0">
                <a:latin typeface="Huawei Sans" panose="020C0503030203020204" pitchFamily="34" charset="0"/>
              </a:rPr>
              <a:t>DCN (IP)</a:t>
            </a:r>
          </a:p>
        </p:txBody>
      </p:sp>
      <p:pic>
        <p:nvPicPr>
          <p:cNvPr id="73" name="图片 72">
            <a:extLst>
              <a:ext uri="{FF2B5EF4-FFF2-40B4-BE49-F238E27FC236}">
                <a16:creationId xmlns:a16="http://schemas.microsoft.com/office/drawing/2014/main" id="{53A599B6-C356-4A20-B56C-C2DE2925BD36}"/>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7346748" y="4080143"/>
            <a:ext cx="540000" cy="442800"/>
          </a:xfrm>
          <a:prstGeom prst="rect">
            <a:avLst/>
          </a:prstGeom>
        </p:spPr>
      </p:pic>
      <p:pic>
        <p:nvPicPr>
          <p:cNvPr id="74" name="图片 73">
            <a:extLst>
              <a:ext uri="{FF2B5EF4-FFF2-40B4-BE49-F238E27FC236}">
                <a16:creationId xmlns:a16="http://schemas.microsoft.com/office/drawing/2014/main" id="{5D3F2E11-DCC8-4ECB-9FAB-8E83004689FA}"/>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8273858" y="4080143"/>
            <a:ext cx="540000" cy="442800"/>
          </a:xfrm>
          <a:prstGeom prst="rect">
            <a:avLst/>
          </a:prstGeom>
        </p:spPr>
      </p:pic>
      <p:pic>
        <p:nvPicPr>
          <p:cNvPr id="75" name="图片 74">
            <a:extLst>
              <a:ext uri="{FF2B5EF4-FFF2-40B4-BE49-F238E27FC236}">
                <a16:creationId xmlns:a16="http://schemas.microsoft.com/office/drawing/2014/main" id="{EA0FC357-C060-4B0C-B13B-FF5DE838A9E6}"/>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bwMode="gray">
          <a:xfrm>
            <a:off x="9200969" y="4080143"/>
            <a:ext cx="540000" cy="442800"/>
          </a:xfrm>
          <a:prstGeom prst="rect">
            <a:avLst/>
          </a:prstGeom>
        </p:spPr>
      </p:pic>
      <p:cxnSp>
        <p:nvCxnSpPr>
          <p:cNvPr id="76" name="直接连接符 75">
            <a:extLst>
              <a:ext uri="{FF2B5EF4-FFF2-40B4-BE49-F238E27FC236}">
                <a16:creationId xmlns:a16="http://schemas.microsoft.com/office/drawing/2014/main" id="{A9E75B22-CF0B-45D7-8657-2594C4630217}"/>
              </a:ext>
            </a:extLst>
          </p:cNvPr>
          <p:cNvCxnSpPr>
            <a:cxnSpLocks/>
          </p:cNvCxnSpPr>
          <p:nvPr/>
        </p:nvCxnSpPr>
        <p:spPr bwMode="gray">
          <a:xfrm>
            <a:off x="7201033" y="3688721"/>
            <a:ext cx="2643351" cy="0"/>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77" name="直接连接符 76">
            <a:extLst>
              <a:ext uri="{FF2B5EF4-FFF2-40B4-BE49-F238E27FC236}">
                <a16:creationId xmlns:a16="http://schemas.microsoft.com/office/drawing/2014/main" id="{D58E3F1C-382F-47F8-99D1-1FF1AB2910B1}"/>
              </a:ext>
            </a:extLst>
          </p:cNvPr>
          <p:cNvCxnSpPr>
            <a:cxnSpLocks/>
          </p:cNvCxnSpPr>
          <p:nvPr/>
        </p:nvCxnSpPr>
        <p:spPr bwMode="gray">
          <a:xfrm>
            <a:off x="7612331"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78" name="直接连接符 77">
            <a:extLst>
              <a:ext uri="{FF2B5EF4-FFF2-40B4-BE49-F238E27FC236}">
                <a16:creationId xmlns:a16="http://schemas.microsoft.com/office/drawing/2014/main" id="{A3686269-E212-4402-A88F-7C132F61BE5D}"/>
              </a:ext>
            </a:extLst>
          </p:cNvPr>
          <p:cNvCxnSpPr>
            <a:cxnSpLocks/>
          </p:cNvCxnSpPr>
          <p:nvPr/>
        </p:nvCxnSpPr>
        <p:spPr bwMode="gray">
          <a:xfrm>
            <a:off x="8550794"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cxnSp>
        <p:nvCxnSpPr>
          <p:cNvPr id="79" name="直接连接符 78">
            <a:extLst>
              <a:ext uri="{FF2B5EF4-FFF2-40B4-BE49-F238E27FC236}">
                <a16:creationId xmlns:a16="http://schemas.microsoft.com/office/drawing/2014/main" id="{5C1A30D7-64EB-4A67-B079-4D7A47700DEC}"/>
              </a:ext>
            </a:extLst>
          </p:cNvPr>
          <p:cNvCxnSpPr>
            <a:cxnSpLocks/>
          </p:cNvCxnSpPr>
          <p:nvPr/>
        </p:nvCxnSpPr>
        <p:spPr bwMode="gray">
          <a:xfrm>
            <a:off x="9453162" y="3672225"/>
            <a:ext cx="0" cy="407918"/>
          </a:xfrm>
          <a:prstGeom prst="line">
            <a:avLst/>
          </a:prstGeom>
          <a:solidFill>
            <a:schemeClr val="accent1"/>
          </a:solidFill>
          <a:ln w="19050" cap="flat" cmpd="sng" algn="ctr">
            <a:solidFill>
              <a:schemeClr val="accent1">
                <a:lumMod val="50000"/>
              </a:schemeClr>
            </a:solidFill>
            <a:prstDash val="solid"/>
            <a:round/>
            <a:headEnd type="none" w="med" len="med"/>
            <a:tailEnd type="none" w="med" len="med"/>
          </a:ln>
          <a:effectLst/>
        </p:spPr>
      </p:cxnSp>
      <p:sp>
        <p:nvSpPr>
          <p:cNvPr id="81" name="矩形 80">
            <a:extLst>
              <a:ext uri="{FF2B5EF4-FFF2-40B4-BE49-F238E27FC236}">
                <a16:creationId xmlns:a16="http://schemas.microsoft.com/office/drawing/2014/main" id="{F15D9696-964D-47B2-9873-757A3FACB977}"/>
              </a:ext>
            </a:extLst>
          </p:cNvPr>
          <p:cNvSpPr/>
          <p:nvPr/>
        </p:nvSpPr>
        <p:spPr bwMode="gray">
          <a:xfrm>
            <a:off x="6976412" y="3974303"/>
            <a:ext cx="3425021" cy="1621951"/>
          </a:xfrm>
          <a:prstGeom prst="rect">
            <a:avLst/>
          </a:prstGeom>
          <a:noFill/>
          <a:ln w="19050">
            <a:solidFill>
              <a:schemeClr val="bg1">
                <a:lumMod val="75000"/>
              </a:schemeClr>
            </a:solidFill>
            <a:prstDash val="sysDot"/>
            <a:tailEnd type="triangle"/>
          </a:ln>
        </p:spPr>
        <p:txBody>
          <a:bodyPr vert="horz" wrap="square" lIns="91440" tIns="45720" rIns="91440" bIns="45720" numCol="1" rtlCol="0" anchor="t" anchorCtr="0" compatLnSpc="1">
            <a:prstTxWarp prst="textNoShape">
              <a:avLst/>
            </a:prstTxWarp>
          </a:bodyPr>
          <a:lstStyle/>
          <a:p>
            <a:pPr marL="0" marR="0" indent="0" algn="ctr" defTabSz="914400" rtl="0" eaLnBrk="1" fontAlgn="ctr" latinLnBrk="0" hangingPunct="1">
              <a:lnSpc>
                <a:spcPct val="100000"/>
              </a:lnSpc>
              <a:spcBef>
                <a:spcPct val="0"/>
              </a:spcBef>
              <a:spcAft>
                <a:spcPct val="0"/>
              </a:spcAft>
              <a:buClrTx/>
              <a:buSzTx/>
              <a:buFontTx/>
              <a:buNone/>
              <a:tabLst/>
            </a:pPr>
            <a:endParaRPr kumimoji="0" lang="en-US" altLang="zh-CN" sz="1600" b="0" i="0" u="none" strike="noStrike" cap="none" normalizeH="0" baseline="0" dirty="0">
              <a:ln>
                <a:noFill/>
              </a:ln>
              <a:solidFill>
                <a:schemeClr val="tx1"/>
              </a:solidFill>
              <a:effectLst/>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2" name="文本框 81">
            <a:extLst>
              <a:ext uri="{FF2B5EF4-FFF2-40B4-BE49-F238E27FC236}">
                <a16:creationId xmlns:a16="http://schemas.microsoft.com/office/drawing/2014/main" id="{1B25C5A0-CDF4-49EC-9ED5-AE3B8DBD70C4}"/>
              </a:ext>
            </a:extLst>
          </p:cNvPr>
          <p:cNvSpPr txBox="1"/>
          <p:nvPr/>
        </p:nvSpPr>
        <p:spPr bwMode="gray">
          <a:xfrm>
            <a:off x="7697305" y="5085694"/>
            <a:ext cx="1983235" cy="338554"/>
          </a:xfrm>
          <a:prstGeom prst="rect">
            <a:avLst/>
          </a:prstGeom>
          <a:noFill/>
        </p:spPr>
        <p:txBody>
          <a:bodyPr wrap="none" rtlCol="0">
            <a:spAutoFit/>
          </a:bodyPr>
          <a:lstStyle/>
          <a:p>
            <a:pPr algn="ctr" fontAlgn="ctr"/>
            <a:r>
              <a:rPr lang="en-US" sz="1600" dirty="0">
                <a:latin typeface="Huawei Sans" panose="020C0503030203020204" pitchFamily="34" charset="0"/>
              </a:rPr>
              <a:t>Distributed storage</a:t>
            </a:r>
          </a:p>
        </p:txBody>
      </p:sp>
      <p:sp>
        <p:nvSpPr>
          <p:cNvPr id="83" name="文本框 82">
            <a:extLst>
              <a:ext uri="{FF2B5EF4-FFF2-40B4-BE49-F238E27FC236}">
                <a16:creationId xmlns:a16="http://schemas.microsoft.com/office/drawing/2014/main" id="{5E719023-738B-46CC-9877-B90ACC0F842A}"/>
              </a:ext>
            </a:extLst>
          </p:cNvPr>
          <p:cNvSpPr txBox="1"/>
          <p:nvPr/>
        </p:nvSpPr>
        <p:spPr bwMode="gray">
          <a:xfrm>
            <a:off x="7573873" y="4625490"/>
            <a:ext cx="2230098" cy="338554"/>
          </a:xfrm>
          <a:prstGeom prst="rect">
            <a:avLst/>
          </a:prstGeom>
          <a:noFill/>
        </p:spPr>
        <p:txBody>
          <a:bodyPr wrap="none" rtlCol="0">
            <a:spAutoFit/>
          </a:bodyPr>
          <a:lstStyle/>
          <a:p>
            <a:pPr algn="ctr" fontAlgn="ctr"/>
            <a:r>
              <a:rPr lang="en-US" sz="1600" dirty="0">
                <a:latin typeface="Huawei Sans" panose="020C0503030203020204" pitchFamily="34" charset="0"/>
              </a:rPr>
              <a:t>Server (storage node)</a:t>
            </a: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4" name="文本占位符 3">
            <a:extLst>
              <a:ext uri="{FF2B5EF4-FFF2-40B4-BE49-F238E27FC236}">
                <a16:creationId xmlns:a16="http://schemas.microsoft.com/office/drawing/2014/main" id="{9945C33B-C629-4307-A55D-9AA24147341A}"/>
              </a:ext>
            </a:extLst>
          </p:cNvPr>
          <p:cNvSpPr txBox="1">
            <a:spLocks/>
          </p:cNvSpPr>
          <p:nvPr/>
        </p:nvSpPr>
        <p:spPr bwMode="gray">
          <a:xfrm>
            <a:off x="468317" y="1233489"/>
            <a:ext cx="11276183" cy="928422"/>
          </a:xfrm>
          <a:prstGeom prst="rect">
            <a:avLst/>
          </a:prstGeom>
        </p:spPr>
        <p:txBody>
          <a:bodyPr/>
          <a:lstStyle>
            <a:lvl1pPr marL="302279" indent="-302279" algn="l" defTabSz="914034" rtl="0" eaLnBrk="1" latinLnBrk="0" hangingPunct="1">
              <a:lnSpc>
                <a:spcPct val="140000"/>
              </a:lnSpc>
              <a:spcBef>
                <a:spcPts val="792"/>
              </a:spcBef>
              <a:buFont typeface="Arial" panose="020B0604020202020204" pitchFamily="34" charset="0"/>
              <a:buChar char="•"/>
              <a:defRPr sz="2199" kern="1200">
                <a:solidFill>
                  <a:schemeClr val="tx1"/>
                </a:solidFill>
                <a:latin typeface="Arial"/>
                <a:ea typeface="+mn-ea"/>
                <a:cs typeface="+mn-cs"/>
              </a:defRPr>
            </a:lvl1pPr>
            <a:lvl2pPr marL="654938" indent="-251899" algn="l" defTabSz="914034" rtl="0" eaLnBrk="1" latinLnBrk="0" hangingPunct="1">
              <a:lnSpc>
                <a:spcPct val="140000"/>
              </a:lnSpc>
              <a:spcBef>
                <a:spcPts val="720"/>
              </a:spcBef>
              <a:buClrTx/>
              <a:buFont typeface="Huawei Sans" panose="020C0503030203020204" pitchFamily="34" charset="0"/>
              <a:buChar char="▫"/>
              <a:defRPr sz="1999" kern="1200">
                <a:solidFill>
                  <a:schemeClr val="tx1"/>
                </a:solidFill>
                <a:latin typeface="Arial"/>
                <a:ea typeface="+mn-ea"/>
                <a:cs typeface="+mn-cs"/>
              </a:defRPr>
            </a:lvl2pPr>
            <a:lvl3pPr marL="1003998" indent="-201519" algn="l" defTabSz="914034" rtl="0" eaLnBrk="1" latinLnBrk="0" hangingPunct="1">
              <a:lnSpc>
                <a:spcPct val="140000"/>
              </a:lnSpc>
              <a:spcBef>
                <a:spcPts val="648"/>
              </a:spcBef>
              <a:buClrTx/>
              <a:buFont typeface="微软雅黑" panose="020B0503020204020204" pitchFamily="34" charset="-122"/>
              <a:buChar char="▪"/>
              <a:defRPr sz="1799" kern="1200">
                <a:solidFill>
                  <a:schemeClr val="tx1"/>
                </a:solidFill>
                <a:latin typeface="Arial"/>
                <a:ea typeface="+mn-ea"/>
                <a:cs typeface="+mn-cs"/>
              </a:defRPr>
            </a:lvl3pPr>
            <a:lvl4pPr marL="1399840" indent="-197921" algn="l" defTabSz="914034" rtl="0" eaLnBrk="1" latinLnBrk="0" hangingPunct="1">
              <a:lnSpc>
                <a:spcPct val="140000"/>
              </a:lnSpc>
              <a:spcBef>
                <a:spcPts val="576"/>
              </a:spcBef>
              <a:buFont typeface="Huawei Sans" panose="020C0503030203020204" pitchFamily="34" charset="0"/>
              <a:buChar char="−"/>
              <a:defRPr sz="1599" kern="1200">
                <a:solidFill>
                  <a:schemeClr val="tx1"/>
                </a:solidFill>
                <a:latin typeface="Arial"/>
                <a:ea typeface="+mn-ea"/>
                <a:cs typeface="+mn-cs"/>
              </a:defRPr>
            </a:lvl4pPr>
            <a:lvl5pPr marL="1802879" indent="-201519" algn="l" defTabSz="914034" rtl="0" eaLnBrk="1" latinLnBrk="0" hangingPunct="1">
              <a:lnSpc>
                <a:spcPct val="140000"/>
              </a:lnSpc>
              <a:spcBef>
                <a:spcPts val="576"/>
              </a:spcBef>
              <a:buFont typeface="Huawei Sans" panose="020C0503030203020204" pitchFamily="34" charset="0"/>
              <a:buChar char="~"/>
              <a:defRPr sz="1399" kern="1200">
                <a:solidFill>
                  <a:schemeClr val="tx1"/>
                </a:solidFill>
                <a:latin typeface="Arial"/>
                <a:ea typeface="+mn-ea"/>
                <a:cs typeface="+mn-cs"/>
              </a:defRPr>
            </a:lvl5pPr>
            <a:lvl6pPr marL="2513594"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6pPr>
            <a:lvl7pPr marL="2970611"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7pPr>
            <a:lvl8pPr marL="3427628"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8pPr>
            <a:lvl9pPr marL="3884646"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9pPr>
          </a:lstStyle>
          <a:p>
            <a:pPr marL="0" indent="0" fontAlgn="ctr">
              <a:buNone/>
            </a:pPr>
            <a:r>
              <a:rPr lang="en-US" sz="1800" dirty="0">
                <a:latin typeface="Huawei Sans" panose="020C0503030203020204" pitchFamily="34" charset="0"/>
              </a:rPr>
              <a:t>A typical DC networking includes a DCN, a storage area network (SAN), and servers.</a:t>
            </a:r>
            <a:endParaRPr lang="en-US" altLang="zh-CN" sz="18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85" name="图片 84">
            <a:extLst>
              <a:ext uri="{FF2B5EF4-FFF2-40B4-BE49-F238E27FC236}">
                <a16:creationId xmlns:a16="http://schemas.microsoft.com/office/drawing/2014/main" id="{DE915348-392D-4B01-8149-7557BB1759C1}"/>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6823228" y="3126782"/>
            <a:ext cx="540000" cy="442800"/>
          </a:xfrm>
          <a:prstGeom prst="rect">
            <a:avLst/>
          </a:prstGeom>
        </p:spPr>
      </p:pic>
      <p:pic>
        <p:nvPicPr>
          <p:cNvPr id="86" name="图片 85">
            <a:extLst>
              <a:ext uri="{FF2B5EF4-FFF2-40B4-BE49-F238E27FC236}">
                <a16:creationId xmlns:a16="http://schemas.microsoft.com/office/drawing/2014/main" id="{5D5459C8-4D37-4F06-810F-3F0E4178A7F6}"/>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7954436" y="3126782"/>
            <a:ext cx="540000" cy="442800"/>
          </a:xfrm>
          <a:prstGeom prst="rect">
            <a:avLst/>
          </a:prstGeom>
        </p:spPr>
      </p:pic>
      <p:pic>
        <p:nvPicPr>
          <p:cNvPr id="87" name="图片 86">
            <a:extLst>
              <a:ext uri="{FF2B5EF4-FFF2-40B4-BE49-F238E27FC236}">
                <a16:creationId xmlns:a16="http://schemas.microsoft.com/office/drawing/2014/main" id="{2169881D-FC35-493F-8029-7747A3883926}"/>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bwMode="gray">
          <a:xfrm>
            <a:off x="9090629" y="3126782"/>
            <a:ext cx="540000" cy="442800"/>
          </a:xfrm>
          <a:prstGeom prst="rect">
            <a:avLst/>
          </a:prstGeom>
        </p:spPr>
      </p:pic>
    </p:spTree>
    <p:extLst>
      <p:ext uri="{BB962C8B-B14F-4D97-AF65-F5344CB8AC3E}">
        <p14:creationId xmlns:p14="http://schemas.microsoft.com/office/powerpoint/2010/main" val="248354570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CAD2D40-EA32-4458-8F0F-D2B239309419}"/>
              </a:ext>
            </a:extLst>
          </p:cNvPr>
          <p:cNvSpPr>
            <a:spLocks noGrp="1"/>
          </p:cNvSpPr>
          <p:nvPr>
            <p:ph type="title"/>
          </p:nvPr>
        </p:nvSpPr>
        <p:spPr bwMode="gray"/>
        <p:txBody>
          <a:bodyPr/>
          <a:lstStyle/>
          <a:p>
            <a:pPr fontAlgn="ctr"/>
            <a:r>
              <a:rPr lang="en-US" sz="3500" dirty="0">
                <a:latin typeface="Huawei Sans" panose="020C0503030203020204" pitchFamily="34" charset="0"/>
              </a:rPr>
              <a:t>DCN</a:t>
            </a:r>
            <a:endParaRPr lang="en-US" altLang="zh-CN" sz="3500" dirty="0">
              <a:latin typeface="Huawei Sans" panose="020C0503030203020204" pitchFamily="34" charset="0"/>
              <a:sym typeface="Huawei Sans" panose="020C0503030203020204" pitchFamily="34" charset="0"/>
            </a:endParaRPr>
          </a:p>
        </p:txBody>
      </p:sp>
      <p:sp>
        <p:nvSpPr>
          <p:cNvPr id="3" name="文本占位符 3">
            <a:extLst>
              <a:ext uri="{FF2B5EF4-FFF2-40B4-BE49-F238E27FC236}">
                <a16:creationId xmlns:a16="http://schemas.microsoft.com/office/drawing/2014/main" id="{9EF4F3AD-E5F4-467E-94A5-D1A690043658}"/>
              </a:ext>
            </a:extLst>
          </p:cNvPr>
          <p:cNvSpPr txBox="1">
            <a:spLocks/>
          </p:cNvSpPr>
          <p:nvPr/>
        </p:nvSpPr>
        <p:spPr bwMode="gray">
          <a:xfrm>
            <a:off x="468317" y="1233488"/>
            <a:ext cx="11276183" cy="1014411"/>
          </a:xfrm>
          <a:prstGeom prst="rect">
            <a:avLst/>
          </a:prstGeom>
        </p:spPr>
        <p:txBody>
          <a:bodyPr/>
          <a:lstStyle>
            <a:lvl1pPr marL="302279" indent="-302279" algn="l" defTabSz="914034" rtl="0" eaLnBrk="1" latinLnBrk="0" hangingPunct="1">
              <a:lnSpc>
                <a:spcPct val="140000"/>
              </a:lnSpc>
              <a:spcBef>
                <a:spcPts val="792"/>
              </a:spcBef>
              <a:buFont typeface="Arial" panose="020B0604020202020204" pitchFamily="34" charset="0"/>
              <a:buChar char="•"/>
              <a:defRPr sz="2199" kern="1200">
                <a:solidFill>
                  <a:schemeClr val="tx1"/>
                </a:solidFill>
                <a:latin typeface="Arial"/>
                <a:ea typeface="+mn-ea"/>
                <a:cs typeface="+mn-cs"/>
              </a:defRPr>
            </a:lvl1pPr>
            <a:lvl2pPr marL="654938" indent="-251899" algn="l" defTabSz="914034" rtl="0" eaLnBrk="1" latinLnBrk="0" hangingPunct="1">
              <a:lnSpc>
                <a:spcPct val="140000"/>
              </a:lnSpc>
              <a:spcBef>
                <a:spcPts val="720"/>
              </a:spcBef>
              <a:buClrTx/>
              <a:buFont typeface="Huawei Sans" panose="020C0503030203020204" pitchFamily="34" charset="0"/>
              <a:buChar char="▫"/>
              <a:defRPr sz="1999" kern="1200">
                <a:solidFill>
                  <a:schemeClr val="tx1"/>
                </a:solidFill>
                <a:latin typeface="Arial"/>
                <a:ea typeface="+mn-ea"/>
                <a:cs typeface="+mn-cs"/>
              </a:defRPr>
            </a:lvl2pPr>
            <a:lvl3pPr marL="1003998" indent="-201519" algn="l" defTabSz="914034" rtl="0" eaLnBrk="1" latinLnBrk="0" hangingPunct="1">
              <a:lnSpc>
                <a:spcPct val="140000"/>
              </a:lnSpc>
              <a:spcBef>
                <a:spcPts val="648"/>
              </a:spcBef>
              <a:buClrTx/>
              <a:buFont typeface="微软雅黑" panose="020B0503020204020204" pitchFamily="34" charset="-122"/>
              <a:buChar char="▪"/>
              <a:defRPr sz="1799" kern="1200">
                <a:solidFill>
                  <a:schemeClr val="tx1"/>
                </a:solidFill>
                <a:latin typeface="Arial"/>
                <a:ea typeface="+mn-ea"/>
                <a:cs typeface="+mn-cs"/>
              </a:defRPr>
            </a:lvl3pPr>
            <a:lvl4pPr marL="1399840" indent="-197921" algn="l" defTabSz="914034" rtl="0" eaLnBrk="1" latinLnBrk="0" hangingPunct="1">
              <a:lnSpc>
                <a:spcPct val="140000"/>
              </a:lnSpc>
              <a:spcBef>
                <a:spcPts val="576"/>
              </a:spcBef>
              <a:buFont typeface="Huawei Sans" panose="020C0503030203020204" pitchFamily="34" charset="0"/>
              <a:buChar char="−"/>
              <a:defRPr sz="1599" kern="1200">
                <a:solidFill>
                  <a:schemeClr val="tx1"/>
                </a:solidFill>
                <a:latin typeface="Arial"/>
                <a:ea typeface="+mn-ea"/>
                <a:cs typeface="+mn-cs"/>
              </a:defRPr>
            </a:lvl4pPr>
            <a:lvl5pPr marL="1802879" indent="-201519" algn="l" defTabSz="914034" rtl="0" eaLnBrk="1" latinLnBrk="0" hangingPunct="1">
              <a:lnSpc>
                <a:spcPct val="140000"/>
              </a:lnSpc>
              <a:spcBef>
                <a:spcPts val="576"/>
              </a:spcBef>
              <a:buFont typeface="Huawei Sans" panose="020C0503030203020204" pitchFamily="34" charset="0"/>
              <a:buChar char="~"/>
              <a:defRPr sz="1399" kern="1200">
                <a:solidFill>
                  <a:schemeClr val="tx1"/>
                </a:solidFill>
                <a:latin typeface="Arial"/>
                <a:ea typeface="+mn-ea"/>
                <a:cs typeface="+mn-cs"/>
              </a:defRPr>
            </a:lvl5pPr>
            <a:lvl6pPr marL="2513594"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6pPr>
            <a:lvl7pPr marL="2970611"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7pPr>
            <a:lvl8pPr marL="3427628"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8pPr>
            <a:lvl9pPr marL="3884646" indent="-228509" algn="l" defTabSz="914034" rtl="0" eaLnBrk="1" latinLnBrk="0" hangingPunct="1">
              <a:lnSpc>
                <a:spcPct val="90000"/>
              </a:lnSpc>
              <a:spcBef>
                <a:spcPts val="500"/>
              </a:spcBef>
              <a:buFont typeface="Arial" panose="020B0604020202020204" pitchFamily="34" charset="0"/>
              <a:buChar char="•"/>
              <a:defRPr sz="1799" kern="1200">
                <a:solidFill>
                  <a:schemeClr val="tx1"/>
                </a:solidFill>
                <a:latin typeface="Arial"/>
                <a:ea typeface="+mn-ea"/>
                <a:cs typeface="+mn-cs"/>
              </a:defRPr>
            </a:lvl9pPr>
          </a:lstStyle>
          <a:p>
            <a:pPr fontAlgn="ctr"/>
            <a:r>
              <a:rPr lang="en-US" sz="1600" dirty="0">
                <a:latin typeface="Huawei Sans" panose="020C0503030203020204" pitchFamily="34" charset="0"/>
              </a:rPr>
              <a:t>A DCN provides interconnection within a DC and interconnection with internal and external egresses of a DC.</a:t>
            </a: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a:p>
            <a:pPr fontAlgn="ctr"/>
            <a:r>
              <a:rPr lang="en-US" sz="1600" dirty="0">
                <a:latin typeface="Huawei Sans" panose="020C0503030203020204" pitchFamily="34" charset="0"/>
              </a:rPr>
              <a:t>A DCN consists of a series of network devices and is divided into different zones based on service functions.</a:t>
            </a: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 name="圆角矩形 106">
            <a:extLst>
              <a:ext uri="{FF2B5EF4-FFF2-40B4-BE49-F238E27FC236}">
                <a16:creationId xmlns:a16="http://schemas.microsoft.com/office/drawing/2014/main" id="{0B2A3864-E2D7-452F-ABB9-8E60A636CB43}"/>
              </a:ext>
            </a:extLst>
          </p:cNvPr>
          <p:cNvSpPr/>
          <p:nvPr/>
        </p:nvSpPr>
        <p:spPr bwMode="gray">
          <a:xfrm>
            <a:off x="6997901" y="4297063"/>
            <a:ext cx="3311756" cy="1781119"/>
          </a:xfrm>
          <a:prstGeom prst="roundRect">
            <a:avLst>
              <a:gd name="adj" fmla="val 8692"/>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bIns="0" rtlCol="0" anchor="b"/>
          <a:lstStyle/>
          <a:p>
            <a:pPr algn="ctr" fontAlgn="ctr"/>
            <a:r>
              <a:rPr lang="en-US" sz="1400" dirty="0">
                <a:solidFill>
                  <a:srgbClr val="EC7061"/>
                </a:solidFill>
                <a:latin typeface="Huawei Sans" panose="020C0503030203020204" pitchFamily="34" charset="0"/>
              </a:rPr>
              <a:t>Test zone</a:t>
            </a:r>
            <a:endParaRPr lang="en-US" altLang="zh-CN" sz="1400"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 name="圆角矩形 107">
            <a:extLst>
              <a:ext uri="{FF2B5EF4-FFF2-40B4-BE49-F238E27FC236}">
                <a16:creationId xmlns:a16="http://schemas.microsoft.com/office/drawing/2014/main" id="{E5A24532-D5A4-4EB4-A1A8-4E1FFE86E96B}"/>
              </a:ext>
            </a:extLst>
          </p:cNvPr>
          <p:cNvSpPr/>
          <p:nvPr/>
        </p:nvSpPr>
        <p:spPr bwMode="gray">
          <a:xfrm>
            <a:off x="1058927" y="4309763"/>
            <a:ext cx="5742248" cy="1798305"/>
          </a:xfrm>
          <a:prstGeom prst="roundRect">
            <a:avLst>
              <a:gd name="adj" fmla="val 7287"/>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bIns="0" rtlCol="0" anchor="b"/>
          <a:lstStyle/>
          <a:p>
            <a:pPr algn="ctr" fontAlgn="ctr"/>
            <a:r>
              <a:rPr lang="en-US" sz="1400" dirty="0">
                <a:solidFill>
                  <a:srgbClr val="EC7061"/>
                </a:solidFill>
                <a:latin typeface="Huawei Sans" panose="020C0503030203020204" pitchFamily="34" charset="0"/>
              </a:rPr>
              <a:t>Production zone</a:t>
            </a:r>
            <a:endParaRPr lang="en-US" altLang="zh-CN" sz="1400"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7" name="组合 6">
            <a:extLst>
              <a:ext uri="{FF2B5EF4-FFF2-40B4-BE49-F238E27FC236}">
                <a16:creationId xmlns:a16="http://schemas.microsoft.com/office/drawing/2014/main" id="{B308DE32-3CAA-4FAE-906D-5E80D9294666}"/>
              </a:ext>
            </a:extLst>
          </p:cNvPr>
          <p:cNvGrpSpPr/>
          <p:nvPr/>
        </p:nvGrpSpPr>
        <p:grpSpPr bwMode="gray">
          <a:xfrm>
            <a:off x="1037258" y="4483411"/>
            <a:ext cx="2986883" cy="845932"/>
            <a:chOff x="686999" y="3972907"/>
            <a:chExt cx="4184584" cy="1228345"/>
          </a:xfrm>
        </p:grpSpPr>
        <p:pic>
          <p:nvPicPr>
            <p:cNvPr id="8" name="图片 7" descr="汇聚交换机.png">
              <a:extLst>
                <a:ext uri="{FF2B5EF4-FFF2-40B4-BE49-F238E27FC236}">
                  <a16:creationId xmlns:a16="http://schemas.microsoft.com/office/drawing/2014/main" id="{17D74F21-5514-45FB-BDE0-5D4DE9C5814B}"/>
                </a:ext>
              </a:extLst>
            </p:cNvPr>
            <p:cNvPicPr>
              <a:picLocks/>
            </p:cNvPicPr>
            <p:nvPr/>
          </p:nvPicPr>
          <p:blipFill>
            <a:blip r:embed="rId3" cstate="print"/>
            <a:stretch>
              <a:fillRect/>
            </a:stretch>
          </p:blipFill>
          <p:spPr bwMode="gray">
            <a:xfrm>
              <a:off x="2552520" y="3990929"/>
              <a:ext cx="388800" cy="360000"/>
            </a:xfrm>
            <a:prstGeom prst="rect">
              <a:avLst/>
            </a:prstGeom>
          </p:spPr>
        </p:pic>
        <p:pic>
          <p:nvPicPr>
            <p:cNvPr id="9" name="图片 8" descr="汇聚交换机.png">
              <a:extLst>
                <a:ext uri="{FF2B5EF4-FFF2-40B4-BE49-F238E27FC236}">
                  <a16:creationId xmlns:a16="http://schemas.microsoft.com/office/drawing/2014/main" id="{0CF63601-D04E-4424-B412-1625BA920631}"/>
                </a:ext>
              </a:extLst>
            </p:cNvPr>
            <p:cNvPicPr>
              <a:picLocks/>
            </p:cNvPicPr>
            <p:nvPr/>
          </p:nvPicPr>
          <p:blipFill>
            <a:blip r:embed="rId3" cstate="print"/>
            <a:stretch>
              <a:fillRect/>
            </a:stretch>
          </p:blipFill>
          <p:spPr bwMode="gray">
            <a:xfrm>
              <a:off x="3230700" y="3990929"/>
              <a:ext cx="388800" cy="360000"/>
            </a:xfrm>
            <a:prstGeom prst="rect">
              <a:avLst/>
            </a:prstGeom>
          </p:spPr>
        </p:pic>
        <p:sp>
          <p:nvSpPr>
            <p:cNvPr id="10" name="TextBox 135">
              <a:extLst>
                <a:ext uri="{FF2B5EF4-FFF2-40B4-BE49-F238E27FC236}">
                  <a16:creationId xmlns:a16="http://schemas.microsoft.com/office/drawing/2014/main" id="{2FE432CE-D045-4D02-A774-55042B866886}"/>
                </a:ext>
              </a:extLst>
            </p:cNvPr>
            <p:cNvSpPr txBox="1"/>
            <p:nvPr/>
          </p:nvSpPr>
          <p:spPr bwMode="gray">
            <a:xfrm>
              <a:off x="1610368" y="3972907"/>
              <a:ext cx="880798" cy="446911"/>
            </a:xfrm>
            <a:prstGeom prst="rect">
              <a:avLst/>
            </a:prstGeom>
            <a:noFill/>
          </p:spPr>
          <p:txBody>
            <a:bodyPr wrap="none" rtlCol="0">
              <a:spAutoFit/>
            </a:bodyPr>
            <a:lstStyle/>
            <a:p>
              <a:pPr fontAlgn="ctr"/>
              <a:r>
                <a:rPr lang="en-US" sz="1400" dirty="0">
                  <a:latin typeface="Huawei Sans" panose="020C0503030203020204" pitchFamily="34" charset="0"/>
                </a:rPr>
                <a:t>Spine</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11" name="组合 10">
              <a:extLst>
                <a:ext uri="{FF2B5EF4-FFF2-40B4-BE49-F238E27FC236}">
                  <a16:creationId xmlns:a16="http://schemas.microsoft.com/office/drawing/2014/main" id="{F415305D-F8E3-4ACA-AC91-5ECD790BDEDD}"/>
                </a:ext>
              </a:extLst>
            </p:cNvPr>
            <p:cNvGrpSpPr/>
            <p:nvPr/>
          </p:nvGrpSpPr>
          <p:grpSpPr bwMode="gray">
            <a:xfrm>
              <a:off x="1480503" y="4796789"/>
              <a:ext cx="937440" cy="360000"/>
              <a:chOff x="2029143" y="4964429"/>
              <a:chExt cx="937440" cy="360000"/>
            </a:xfrm>
          </p:grpSpPr>
          <p:pic>
            <p:nvPicPr>
              <p:cNvPr id="34" name="图片 33" descr="接入交换机.png">
                <a:extLst>
                  <a:ext uri="{FF2B5EF4-FFF2-40B4-BE49-F238E27FC236}">
                    <a16:creationId xmlns:a16="http://schemas.microsoft.com/office/drawing/2014/main" id="{D365B8FD-5390-44C3-95AA-6A1F7B56F4BF}"/>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35" name="图片 34" descr="接入交换机.png">
                <a:extLst>
                  <a:ext uri="{FF2B5EF4-FFF2-40B4-BE49-F238E27FC236}">
                    <a16:creationId xmlns:a16="http://schemas.microsoft.com/office/drawing/2014/main" id="{6B902D5F-2B13-4F56-A40A-839DABA6ADBC}"/>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36" name="直接连接符 35">
                <a:extLst>
                  <a:ext uri="{FF2B5EF4-FFF2-40B4-BE49-F238E27FC236}">
                    <a16:creationId xmlns:a16="http://schemas.microsoft.com/office/drawing/2014/main" id="{085D30AE-E6A9-4B51-B7E6-797FF33DE9C6}"/>
                  </a:ext>
                </a:extLst>
              </p:cNvPr>
              <p:cNvCxnSpPr>
                <a:stCxn id="34" idx="3"/>
                <a:endCxn id="35"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2" name="组合 11">
              <a:extLst>
                <a:ext uri="{FF2B5EF4-FFF2-40B4-BE49-F238E27FC236}">
                  <a16:creationId xmlns:a16="http://schemas.microsoft.com/office/drawing/2014/main" id="{0968E322-16DB-49B3-B82C-A63DCA3892AD}"/>
                </a:ext>
              </a:extLst>
            </p:cNvPr>
            <p:cNvGrpSpPr/>
            <p:nvPr/>
          </p:nvGrpSpPr>
          <p:grpSpPr bwMode="gray">
            <a:xfrm>
              <a:off x="2631123" y="4796789"/>
              <a:ext cx="937440" cy="360000"/>
              <a:chOff x="2029143" y="4964429"/>
              <a:chExt cx="937440" cy="360000"/>
            </a:xfrm>
          </p:grpSpPr>
          <p:pic>
            <p:nvPicPr>
              <p:cNvPr id="31" name="图片 30" descr="接入交换机.png">
                <a:extLst>
                  <a:ext uri="{FF2B5EF4-FFF2-40B4-BE49-F238E27FC236}">
                    <a16:creationId xmlns:a16="http://schemas.microsoft.com/office/drawing/2014/main" id="{9D15A58A-1C24-49B9-8B02-51CCB175865E}"/>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32" name="图片 31" descr="接入交换机.png">
                <a:extLst>
                  <a:ext uri="{FF2B5EF4-FFF2-40B4-BE49-F238E27FC236}">
                    <a16:creationId xmlns:a16="http://schemas.microsoft.com/office/drawing/2014/main" id="{83B1A357-F4B7-44CB-81B8-3A7087AB72CF}"/>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33" name="直接连接符 32">
                <a:extLst>
                  <a:ext uri="{FF2B5EF4-FFF2-40B4-BE49-F238E27FC236}">
                    <a16:creationId xmlns:a16="http://schemas.microsoft.com/office/drawing/2014/main" id="{50EDA4CA-8FD2-4775-9AD6-900A0CA501B2}"/>
                  </a:ext>
                </a:extLst>
              </p:cNvPr>
              <p:cNvCxnSpPr>
                <a:stCxn id="31" idx="3"/>
                <a:endCxn id="32"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id="{3E99703C-8F95-41B2-B8CD-1E58D271384D}"/>
                </a:ext>
              </a:extLst>
            </p:cNvPr>
            <p:cNvGrpSpPr/>
            <p:nvPr/>
          </p:nvGrpSpPr>
          <p:grpSpPr bwMode="gray">
            <a:xfrm>
              <a:off x="3934143" y="4796789"/>
              <a:ext cx="937440" cy="360000"/>
              <a:chOff x="2029143" y="4964429"/>
              <a:chExt cx="937440" cy="360000"/>
            </a:xfrm>
          </p:grpSpPr>
          <p:pic>
            <p:nvPicPr>
              <p:cNvPr id="28" name="图片 27" descr="接入交换机.png">
                <a:extLst>
                  <a:ext uri="{FF2B5EF4-FFF2-40B4-BE49-F238E27FC236}">
                    <a16:creationId xmlns:a16="http://schemas.microsoft.com/office/drawing/2014/main" id="{642728A2-9A79-4DB6-BF1B-B0E408A914FD}"/>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29" name="图片 28" descr="接入交换机.png">
                <a:extLst>
                  <a:ext uri="{FF2B5EF4-FFF2-40B4-BE49-F238E27FC236}">
                    <a16:creationId xmlns:a16="http://schemas.microsoft.com/office/drawing/2014/main" id="{E0CA7E98-4472-4B40-B5DE-22A2FE55EB26}"/>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30" name="直接连接符 29">
                <a:extLst>
                  <a:ext uri="{FF2B5EF4-FFF2-40B4-BE49-F238E27FC236}">
                    <a16:creationId xmlns:a16="http://schemas.microsoft.com/office/drawing/2014/main" id="{B7FAF445-F314-4AA0-B6CE-E2911473FA7A}"/>
                  </a:ext>
                </a:extLst>
              </p:cNvPr>
              <p:cNvCxnSpPr>
                <a:stCxn id="28" idx="3"/>
                <a:endCxn id="29"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14" name="TextBox 149">
              <a:extLst>
                <a:ext uri="{FF2B5EF4-FFF2-40B4-BE49-F238E27FC236}">
                  <a16:creationId xmlns:a16="http://schemas.microsoft.com/office/drawing/2014/main" id="{ABA568AA-20E3-4E97-9F18-79B26E97B46E}"/>
                </a:ext>
              </a:extLst>
            </p:cNvPr>
            <p:cNvSpPr txBox="1"/>
            <p:nvPr/>
          </p:nvSpPr>
          <p:spPr bwMode="gray">
            <a:xfrm>
              <a:off x="686999" y="4754341"/>
              <a:ext cx="746051" cy="446911"/>
            </a:xfrm>
            <a:prstGeom prst="rect">
              <a:avLst/>
            </a:prstGeom>
            <a:noFill/>
          </p:spPr>
          <p:txBody>
            <a:bodyPr wrap="none" rtlCol="0">
              <a:spAutoFit/>
            </a:bodyPr>
            <a:lstStyle/>
            <a:p>
              <a:pPr fontAlgn="ctr"/>
              <a:r>
                <a:rPr lang="en-US" sz="1400" dirty="0">
                  <a:latin typeface="Huawei Sans" panose="020C0503030203020204" pitchFamily="34" charset="0"/>
                </a:rPr>
                <a:t>Leaf</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15" name="直接连接符 14">
              <a:extLst>
                <a:ext uri="{FF2B5EF4-FFF2-40B4-BE49-F238E27FC236}">
                  <a16:creationId xmlns:a16="http://schemas.microsoft.com/office/drawing/2014/main" id="{E0852491-F40D-414D-B460-66E1BF694D1F}"/>
                </a:ext>
              </a:extLst>
            </p:cNvPr>
            <p:cNvCxnSpPr>
              <a:stCxn id="34" idx="0"/>
              <a:endCxn id="8" idx="2"/>
            </p:cNvCxnSpPr>
            <p:nvPr/>
          </p:nvCxnSpPr>
          <p:spPr bwMode="gray">
            <a:xfrm flipV="1">
              <a:off x="1674903" y="4350929"/>
              <a:ext cx="107201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ABDAA599-2E86-4DBE-B5FA-EC792543A9A4}"/>
                </a:ext>
              </a:extLst>
            </p:cNvPr>
            <p:cNvCxnSpPr>
              <a:stCxn id="9" idx="2"/>
              <a:endCxn id="34" idx="0"/>
            </p:cNvCxnSpPr>
            <p:nvPr/>
          </p:nvCxnSpPr>
          <p:spPr bwMode="gray">
            <a:xfrm flipH="1">
              <a:off x="1674903" y="4350929"/>
              <a:ext cx="175019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B3111ECF-97AF-45C2-988F-951C1617DA80}"/>
                </a:ext>
              </a:extLst>
            </p:cNvPr>
            <p:cNvCxnSpPr>
              <a:stCxn id="35" idx="0"/>
              <a:endCxn id="8" idx="2"/>
            </p:cNvCxnSpPr>
            <p:nvPr/>
          </p:nvCxnSpPr>
          <p:spPr bwMode="gray">
            <a:xfrm flipV="1">
              <a:off x="2223543" y="4350929"/>
              <a:ext cx="5233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8AC54C96-1C21-476C-8AA6-1A2D7C638D44}"/>
                </a:ext>
              </a:extLst>
            </p:cNvPr>
            <p:cNvCxnSpPr>
              <a:stCxn id="9" idx="2"/>
              <a:endCxn id="35" idx="0"/>
            </p:cNvCxnSpPr>
            <p:nvPr/>
          </p:nvCxnSpPr>
          <p:spPr bwMode="gray">
            <a:xfrm flipH="1">
              <a:off x="2223543" y="4350929"/>
              <a:ext cx="120155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27FF03D1-878D-46DB-8A1F-E43A65682C39}"/>
                </a:ext>
              </a:extLst>
            </p:cNvPr>
            <p:cNvCxnSpPr>
              <a:stCxn id="31" idx="0"/>
              <a:endCxn id="8" idx="2"/>
            </p:cNvCxnSpPr>
            <p:nvPr/>
          </p:nvCxnSpPr>
          <p:spPr bwMode="gray">
            <a:xfrm flipH="1" flipV="1">
              <a:off x="2746920" y="4350929"/>
              <a:ext cx="7860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799FAAC6-4786-4750-ABE0-747E87856D88}"/>
                </a:ext>
              </a:extLst>
            </p:cNvPr>
            <p:cNvCxnSpPr>
              <a:stCxn id="9" idx="2"/>
              <a:endCxn id="31" idx="0"/>
            </p:cNvCxnSpPr>
            <p:nvPr/>
          </p:nvCxnSpPr>
          <p:spPr bwMode="gray">
            <a:xfrm flipH="1">
              <a:off x="2825523" y="4350929"/>
              <a:ext cx="5995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7FFFD3F0-D4A0-4C80-A8A8-A3EAA19951A9}"/>
                </a:ext>
              </a:extLst>
            </p:cNvPr>
            <p:cNvCxnSpPr>
              <a:stCxn id="32" idx="0"/>
              <a:endCxn id="9" idx="2"/>
            </p:cNvCxnSpPr>
            <p:nvPr/>
          </p:nvCxnSpPr>
          <p:spPr bwMode="gray">
            <a:xfrm flipV="1">
              <a:off x="3374163" y="4350929"/>
              <a:ext cx="5093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a16="http://schemas.microsoft.com/office/drawing/2014/main" id="{E5E4A4D4-888F-416E-A41B-B5508346CC6C}"/>
                </a:ext>
              </a:extLst>
            </p:cNvPr>
            <p:cNvCxnSpPr>
              <a:stCxn id="8" idx="2"/>
              <a:endCxn id="32" idx="0"/>
            </p:cNvCxnSpPr>
            <p:nvPr/>
          </p:nvCxnSpPr>
          <p:spPr bwMode="gray">
            <a:xfrm>
              <a:off x="2746920" y="4350929"/>
              <a:ext cx="6272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81EE25C9-501C-410B-9394-26925A5F2EC5}"/>
                </a:ext>
              </a:extLst>
            </p:cNvPr>
            <p:cNvCxnSpPr/>
            <p:nvPr/>
          </p:nvCxnSpPr>
          <p:spPr bwMode="gray">
            <a:xfrm>
              <a:off x="3621903" y="4976789"/>
              <a:ext cx="252000" cy="0"/>
            </a:xfrm>
            <a:prstGeom prst="line">
              <a:avLst/>
            </a:prstGeom>
            <a:ln w="12700">
              <a:solidFill>
                <a:srgbClr val="0070C0"/>
              </a:solidFill>
              <a:prstDash val="sysDash"/>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E416A723-3CBC-497D-82BA-2032DB704305}"/>
                </a:ext>
              </a:extLst>
            </p:cNvPr>
            <p:cNvCxnSpPr>
              <a:stCxn id="28" idx="0"/>
              <a:endCxn id="8" idx="2"/>
            </p:cNvCxnSpPr>
            <p:nvPr/>
          </p:nvCxnSpPr>
          <p:spPr bwMode="gray">
            <a:xfrm flipH="1" flipV="1">
              <a:off x="2746920" y="4350929"/>
              <a:ext cx="138162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D992094A-7078-476B-9C83-2B16206BCB2F}"/>
                </a:ext>
              </a:extLst>
            </p:cNvPr>
            <p:cNvCxnSpPr>
              <a:stCxn id="9" idx="2"/>
              <a:endCxn id="28" idx="0"/>
            </p:cNvCxnSpPr>
            <p:nvPr/>
          </p:nvCxnSpPr>
          <p:spPr bwMode="gray">
            <a:xfrm>
              <a:off x="3425100" y="4350929"/>
              <a:ext cx="7034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a16="http://schemas.microsoft.com/office/drawing/2014/main" id="{20362D25-849F-4880-90ED-FC002749B490}"/>
                </a:ext>
              </a:extLst>
            </p:cNvPr>
            <p:cNvCxnSpPr>
              <a:stCxn id="29" idx="0"/>
              <a:endCxn id="9" idx="2"/>
            </p:cNvCxnSpPr>
            <p:nvPr/>
          </p:nvCxnSpPr>
          <p:spPr bwMode="gray">
            <a:xfrm flipH="1" flipV="1">
              <a:off x="3425100" y="4350929"/>
              <a:ext cx="125208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a16="http://schemas.microsoft.com/office/drawing/2014/main" id="{FB8343C4-74AE-421D-95FE-A8B3885B4395}"/>
                </a:ext>
              </a:extLst>
            </p:cNvPr>
            <p:cNvCxnSpPr>
              <a:stCxn id="8" idx="2"/>
              <a:endCxn id="29" idx="0"/>
            </p:cNvCxnSpPr>
            <p:nvPr/>
          </p:nvCxnSpPr>
          <p:spPr bwMode="gray">
            <a:xfrm>
              <a:off x="2746920" y="4350929"/>
              <a:ext cx="193026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37" name="组合 36">
            <a:extLst>
              <a:ext uri="{FF2B5EF4-FFF2-40B4-BE49-F238E27FC236}">
                <a16:creationId xmlns:a16="http://schemas.microsoft.com/office/drawing/2014/main" id="{BA34F710-C781-4B15-8F35-9D1C6CD94888}"/>
              </a:ext>
            </a:extLst>
          </p:cNvPr>
          <p:cNvGrpSpPr/>
          <p:nvPr/>
        </p:nvGrpSpPr>
        <p:grpSpPr bwMode="gray">
          <a:xfrm>
            <a:off x="4306848" y="4495824"/>
            <a:ext cx="2420493" cy="802900"/>
            <a:chOff x="1480503" y="3990929"/>
            <a:chExt cx="3391080" cy="1165860"/>
          </a:xfrm>
        </p:grpSpPr>
        <p:pic>
          <p:nvPicPr>
            <p:cNvPr id="38" name="图片 37" descr="汇聚交换机.png">
              <a:extLst>
                <a:ext uri="{FF2B5EF4-FFF2-40B4-BE49-F238E27FC236}">
                  <a16:creationId xmlns:a16="http://schemas.microsoft.com/office/drawing/2014/main" id="{4EEE7F67-9462-4B35-A417-B40F75A61F93}"/>
                </a:ext>
              </a:extLst>
            </p:cNvPr>
            <p:cNvPicPr>
              <a:picLocks/>
            </p:cNvPicPr>
            <p:nvPr/>
          </p:nvPicPr>
          <p:blipFill>
            <a:blip r:embed="rId3" cstate="print"/>
            <a:stretch>
              <a:fillRect/>
            </a:stretch>
          </p:blipFill>
          <p:spPr bwMode="gray">
            <a:xfrm>
              <a:off x="2552520" y="3990929"/>
              <a:ext cx="388800" cy="360000"/>
            </a:xfrm>
            <a:prstGeom prst="rect">
              <a:avLst/>
            </a:prstGeom>
          </p:spPr>
        </p:pic>
        <p:pic>
          <p:nvPicPr>
            <p:cNvPr id="39" name="图片 38" descr="汇聚交换机.png">
              <a:extLst>
                <a:ext uri="{FF2B5EF4-FFF2-40B4-BE49-F238E27FC236}">
                  <a16:creationId xmlns:a16="http://schemas.microsoft.com/office/drawing/2014/main" id="{5B7FC4BC-3137-4954-A464-7DBAB1E6740E}"/>
                </a:ext>
              </a:extLst>
            </p:cNvPr>
            <p:cNvPicPr>
              <a:picLocks/>
            </p:cNvPicPr>
            <p:nvPr/>
          </p:nvPicPr>
          <p:blipFill>
            <a:blip r:embed="rId3" cstate="print"/>
            <a:stretch>
              <a:fillRect/>
            </a:stretch>
          </p:blipFill>
          <p:spPr bwMode="gray">
            <a:xfrm>
              <a:off x="3230700" y="3990929"/>
              <a:ext cx="388800" cy="360000"/>
            </a:xfrm>
            <a:prstGeom prst="rect">
              <a:avLst/>
            </a:prstGeom>
          </p:spPr>
        </p:pic>
        <p:grpSp>
          <p:nvGrpSpPr>
            <p:cNvPr id="41" name="组合 140">
              <a:extLst>
                <a:ext uri="{FF2B5EF4-FFF2-40B4-BE49-F238E27FC236}">
                  <a16:creationId xmlns:a16="http://schemas.microsoft.com/office/drawing/2014/main" id="{A44844A4-11B9-4CB4-9212-90D031846BCD}"/>
                </a:ext>
              </a:extLst>
            </p:cNvPr>
            <p:cNvGrpSpPr/>
            <p:nvPr/>
          </p:nvGrpSpPr>
          <p:grpSpPr bwMode="gray">
            <a:xfrm>
              <a:off x="1480503" y="4796789"/>
              <a:ext cx="937440" cy="360000"/>
              <a:chOff x="2029143" y="4964429"/>
              <a:chExt cx="937440" cy="360000"/>
            </a:xfrm>
          </p:grpSpPr>
          <p:pic>
            <p:nvPicPr>
              <p:cNvPr id="63" name="图片 62" descr="接入交换机.png">
                <a:extLst>
                  <a:ext uri="{FF2B5EF4-FFF2-40B4-BE49-F238E27FC236}">
                    <a16:creationId xmlns:a16="http://schemas.microsoft.com/office/drawing/2014/main" id="{1D630242-5E5C-41BA-BF65-6CB985604104}"/>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64" name="图片 63" descr="接入交换机.png">
                <a:extLst>
                  <a:ext uri="{FF2B5EF4-FFF2-40B4-BE49-F238E27FC236}">
                    <a16:creationId xmlns:a16="http://schemas.microsoft.com/office/drawing/2014/main" id="{37D61C0B-4C64-4254-A4D3-BB3512BA4A7F}"/>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65" name="直接连接符 64">
                <a:extLst>
                  <a:ext uri="{FF2B5EF4-FFF2-40B4-BE49-F238E27FC236}">
                    <a16:creationId xmlns:a16="http://schemas.microsoft.com/office/drawing/2014/main" id="{A6898C6D-C664-4AD8-BFEE-73B391081154}"/>
                  </a:ext>
                </a:extLst>
              </p:cNvPr>
              <p:cNvCxnSpPr>
                <a:stCxn id="63" idx="3"/>
                <a:endCxn id="64"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42" name="组合 141">
              <a:extLst>
                <a:ext uri="{FF2B5EF4-FFF2-40B4-BE49-F238E27FC236}">
                  <a16:creationId xmlns:a16="http://schemas.microsoft.com/office/drawing/2014/main" id="{421B4235-9B1D-4EF1-9015-62C43A864E7B}"/>
                </a:ext>
              </a:extLst>
            </p:cNvPr>
            <p:cNvGrpSpPr/>
            <p:nvPr/>
          </p:nvGrpSpPr>
          <p:grpSpPr bwMode="gray">
            <a:xfrm>
              <a:off x="2631123" y="4796789"/>
              <a:ext cx="937440" cy="360000"/>
              <a:chOff x="2029143" y="4964429"/>
              <a:chExt cx="937440" cy="360000"/>
            </a:xfrm>
          </p:grpSpPr>
          <p:pic>
            <p:nvPicPr>
              <p:cNvPr id="60" name="图片 59" descr="接入交换机.png">
                <a:extLst>
                  <a:ext uri="{FF2B5EF4-FFF2-40B4-BE49-F238E27FC236}">
                    <a16:creationId xmlns:a16="http://schemas.microsoft.com/office/drawing/2014/main" id="{3C8BF45A-F43C-420F-B8F7-6FC954DD1C6F}"/>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61" name="图片 60" descr="接入交换机.png">
                <a:extLst>
                  <a:ext uri="{FF2B5EF4-FFF2-40B4-BE49-F238E27FC236}">
                    <a16:creationId xmlns:a16="http://schemas.microsoft.com/office/drawing/2014/main" id="{2FDCC220-0CD1-43F9-AF4D-B9D1A93F6BC7}"/>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62" name="直接连接符 61">
                <a:extLst>
                  <a:ext uri="{FF2B5EF4-FFF2-40B4-BE49-F238E27FC236}">
                    <a16:creationId xmlns:a16="http://schemas.microsoft.com/office/drawing/2014/main" id="{780F86DE-9B3C-432E-A1F3-36EE477911E2}"/>
                  </a:ext>
                </a:extLst>
              </p:cNvPr>
              <p:cNvCxnSpPr>
                <a:stCxn id="60" idx="3"/>
                <a:endCxn id="61"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43" name="组合 145">
              <a:extLst>
                <a:ext uri="{FF2B5EF4-FFF2-40B4-BE49-F238E27FC236}">
                  <a16:creationId xmlns:a16="http://schemas.microsoft.com/office/drawing/2014/main" id="{362E0C3A-1BFC-4CD0-926F-9A6C329756D3}"/>
                </a:ext>
              </a:extLst>
            </p:cNvPr>
            <p:cNvGrpSpPr/>
            <p:nvPr/>
          </p:nvGrpSpPr>
          <p:grpSpPr bwMode="gray">
            <a:xfrm>
              <a:off x="3934143" y="4796789"/>
              <a:ext cx="937440" cy="360000"/>
              <a:chOff x="2029143" y="4964429"/>
              <a:chExt cx="937440" cy="360000"/>
            </a:xfrm>
          </p:grpSpPr>
          <p:pic>
            <p:nvPicPr>
              <p:cNvPr id="57" name="图片 56" descr="接入交换机.png">
                <a:extLst>
                  <a:ext uri="{FF2B5EF4-FFF2-40B4-BE49-F238E27FC236}">
                    <a16:creationId xmlns:a16="http://schemas.microsoft.com/office/drawing/2014/main" id="{84F6C9EE-3526-49C1-85FB-E0CD913010FB}"/>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58" name="图片 57" descr="接入交换机.png">
                <a:extLst>
                  <a:ext uri="{FF2B5EF4-FFF2-40B4-BE49-F238E27FC236}">
                    <a16:creationId xmlns:a16="http://schemas.microsoft.com/office/drawing/2014/main" id="{CA7CF543-7FE2-444D-A60E-7210B1CB606D}"/>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59" name="直接连接符 58">
                <a:extLst>
                  <a:ext uri="{FF2B5EF4-FFF2-40B4-BE49-F238E27FC236}">
                    <a16:creationId xmlns:a16="http://schemas.microsoft.com/office/drawing/2014/main" id="{10634208-F8FE-44EC-B6FB-628018BA14DA}"/>
                  </a:ext>
                </a:extLst>
              </p:cNvPr>
              <p:cNvCxnSpPr>
                <a:stCxn id="57" idx="3"/>
                <a:endCxn id="58"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cxnSp>
          <p:nvCxnSpPr>
            <p:cNvPr id="44" name="直接连接符 43">
              <a:extLst>
                <a:ext uri="{FF2B5EF4-FFF2-40B4-BE49-F238E27FC236}">
                  <a16:creationId xmlns:a16="http://schemas.microsoft.com/office/drawing/2014/main" id="{598A2463-EE84-445F-842C-DDA095F245D8}"/>
                </a:ext>
              </a:extLst>
            </p:cNvPr>
            <p:cNvCxnSpPr>
              <a:stCxn id="63" idx="0"/>
              <a:endCxn id="38" idx="2"/>
            </p:cNvCxnSpPr>
            <p:nvPr/>
          </p:nvCxnSpPr>
          <p:spPr bwMode="gray">
            <a:xfrm flipV="1">
              <a:off x="1674903" y="4350929"/>
              <a:ext cx="107201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B681BF75-D112-4AED-9245-3FECE4A0CE85}"/>
                </a:ext>
              </a:extLst>
            </p:cNvPr>
            <p:cNvCxnSpPr>
              <a:stCxn id="39" idx="2"/>
              <a:endCxn id="63" idx="0"/>
            </p:cNvCxnSpPr>
            <p:nvPr/>
          </p:nvCxnSpPr>
          <p:spPr bwMode="gray">
            <a:xfrm flipH="1">
              <a:off x="1674903" y="4350929"/>
              <a:ext cx="175019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EF301196-AA84-4978-8369-A131530444F7}"/>
                </a:ext>
              </a:extLst>
            </p:cNvPr>
            <p:cNvCxnSpPr>
              <a:stCxn id="64" idx="0"/>
              <a:endCxn id="38" idx="2"/>
            </p:cNvCxnSpPr>
            <p:nvPr/>
          </p:nvCxnSpPr>
          <p:spPr bwMode="gray">
            <a:xfrm flipV="1">
              <a:off x="2223543" y="4350929"/>
              <a:ext cx="5233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a16="http://schemas.microsoft.com/office/drawing/2014/main" id="{816C954B-BCEE-4918-950C-D434C20179B2}"/>
                </a:ext>
              </a:extLst>
            </p:cNvPr>
            <p:cNvCxnSpPr>
              <a:stCxn id="39" idx="2"/>
              <a:endCxn id="64" idx="0"/>
            </p:cNvCxnSpPr>
            <p:nvPr/>
          </p:nvCxnSpPr>
          <p:spPr bwMode="gray">
            <a:xfrm flipH="1">
              <a:off x="2223543" y="4350929"/>
              <a:ext cx="120155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7CF33A06-5F68-496F-AE46-580D5BEAEAE7}"/>
                </a:ext>
              </a:extLst>
            </p:cNvPr>
            <p:cNvCxnSpPr>
              <a:stCxn id="60" idx="0"/>
              <a:endCxn id="38" idx="2"/>
            </p:cNvCxnSpPr>
            <p:nvPr/>
          </p:nvCxnSpPr>
          <p:spPr bwMode="gray">
            <a:xfrm flipH="1" flipV="1">
              <a:off x="2746920" y="4350929"/>
              <a:ext cx="7860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39A066B8-3891-4C57-829C-52DC42D53835}"/>
                </a:ext>
              </a:extLst>
            </p:cNvPr>
            <p:cNvCxnSpPr>
              <a:stCxn id="39" idx="2"/>
              <a:endCxn id="60" idx="0"/>
            </p:cNvCxnSpPr>
            <p:nvPr/>
          </p:nvCxnSpPr>
          <p:spPr bwMode="gray">
            <a:xfrm flipH="1">
              <a:off x="2825523" y="4350929"/>
              <a:ext cx="5995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C41CED79-7E30-48EC-B514-974D38B37B4B}"/>
                </a:ext>
              </a:extLst>
            </p:cNvPr>
            <p:cNvCxnSpPr>
              <a:stCxn id="61" idx="0"/>
              <a:endCxn id="39" idx="2"/>
            </p:cNvCxnSpPr>
            <p:nvPr/>
          </p:nvCxnSpPr>
          <p:spPr bwMode="gray">
            <a:xfrm flipV="1">
              <a:off x="3374163" y="4350929"/>
              <a:ext cx="5093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0F2C420D-156F-4F91-B64C-FD3FD62694E5}"/>
                </a:ext>
              </a:extLst>
            </p:cNvPr>
            <p:cNvCxnSpPr>
              <a:stCxn id="38" idx="2"/>
              <a:endCxn id="61" idx="0"/>
            </p:cNvCxnSpPr>
            <p:nvPr/>
          </p:nvCxnSpPr>
          <p:spPr bwMode="gray">
            <a:xfrm>
              <a:off x="2746920" y="4350929"/>
              <a:ext cx="6272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AD7D976D-9512-432C-BFAD-AAB73B27615D}"/>
                </a:ext>
              </a:extLst>
            </p:cNvPr>
            <p:cNvCxnSpPr/>
            <p:nvPr/>
          </p:nvCxnSpPr>
          <p:spPr bwMode="gray">
            <a:xfrm>
              <a:off x="3621903" y="4976789"/>
              <a:ext cx="252000" cy="0"/>
            </a:xfrm>
            <a:prstGeom prst="line">
              <a:avLst/>
            </a:prstGeom>
            <a:ln w="12700">
              <a:solidFill>
                <a:srgbClr val="0070C0"/>
              </a:solidFill>
              <a:prstDash val="sysDash"/>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EA05CEB5-AC9C-4F1C-AE72-77B80587D376}"/>
                </a:ext>
              </a:extLst>
            </p:cNvPr>
            <p:cNvCxnSpPr>
              <a:stCxn id="57" idx="0"/>
              <a:endCxn id="38" idx="2"/>
            </p:cNvCxnSpPr>
            <p:nvPr/>
          </p:nvCxnSpPr>
          <p:spPr bwMode="gray">
            <a:xfrm flipH="1" flipV="1">
              <a:off x="2746920" y="4350929"/>
              <a:ext cx="138162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a16="http://schemas.microsoft.com/office/drawing/2014/main" id="{4586F590-C99D-47ED-BB67-D957D5100998}"/>
                </a:ext>
              </a:extLst>
            </p:cNvPr>
            <p:cNvCxnSpPr>
              <a:stCxn id="39" idx="2"/>
              <a:endCxn id="57" idx="0"/>
            </p:cNvCxnSpPr>
            <p:nvPr/>
          </p:nvCxnSpPr>
          <p:spPr bwMode="gray">
            <a:xfrm>
              <a:off x="3425100" y="4350929"/>
              <a:ext cx="7034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a16="http://schemas.microsoft.com/office/drawing/2014/main" id="{80DDA4C4-777C-46FF-ACAD-BA82DA66CF66}"/>
                </a:ext>
              </a:extLst>
            </p:cNvPr>
            <p:cNvCxnSpPr>
              <a:stCxn id="58" idx="0"/>
              <a:endCxn id="39" idx="2"/>
            </p:cNvCxnSpPr>
            <p:nvPr/>
          </p:nvCxnSpPr>
          <p:spPr bwMode="gray">
            <a:xfrm flipH="1" flipV="1">
              <a:off x="3425100" y="4350929"/>
              <a:ext cx="125208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id="{C6052502-C477-4734-86E6-F189C7ABBE8C}"/>
                </a:ext>
              </a:extLst>
            </p:cNvPr>
            <p:cNvCxnSpPr>
              <a:stCxn id="38" idx="2"/>
              <a:endCxn id="58" idx="0"/>
            </p:cNvCxnSpPr>
            <p:nvPr/>
          </p:nvCxnSpPr>
          <p:spPr bwMode="gray">
            <a:xfrm>
              <a:off x="2746920" y="4350929"/>
              <a:ext cx="193026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66" name="组合 65">
            <a:extLst>
              <a:ext uri="{FF2B5EF4-FFF2-40B4-BE49-F238E27FC236}">
                <a16:creationId xmlns:a16="http://schemas.microsoft.com/office/drawing/2014/main" id="{8855DD06-FB54-46CD-A52E-A48F23CC792A}"/>
              </a:ext>
            </a:extLst>
          </p:cNvPr>
          <p:cNvGrpSpPr/>
          <p:nvPr/>
        </p:nvGrpSpPr>
        <p:grpSpPr bwMode="gray">
          <a:xfrm>
            <a:off x="7287269" y="4486854"/>
            <a:ext cx="2929017" cy="814879"/>
            <a:chOff x="1480503" y="3977903"/>
            <a:chExt cx="4103515" cy="1183253"/>
          </a:xfrm>
        </p:grpSpPr>
        <p:pic>
          <p:nvPicPr>
            <p:cNvPr id="67" name="图片 66" descr="汇聚交换机.png">
              <a:extLst>
                <a:ext uri="{FF2B5EF4-FFF2-40B4-BE49-F238E27FC236}">
                  <a16:creationId xmlns:a16="http://schemas.microsoft.com/office/drawing/2014/main" id="{B2E3C73B-5776-430E-81B8-AD75AE661DBA}"/>
                </a:ext>
              </a:extLst>
            </p:cNvPr>
            <p:cNvPicPr>
              <a:picLocks/>
            </p:cNvPicPr>
            <p:nvPr/>
          </p:nvPicPr>
          <p:blipFill>
            <a:blip r:embed="rId3" cstate="print"/>
            <a:stretch>
              <a:fillRect/>
            </a:stretch>
          </p:blipFill>
          <p:spPr bwMode="gray">
            <a:xfrm>
              <a:off x="2552520" y="3990929"/>
              <a:ext cx="388800" cy="360000"/>
            </a:xfrm>
            <a:prstGeom prst="rect">
              <a:avLst/>
            </a:prstGeom>
          </p:spPr>
        </p:pic>
        <p:pic>
          <p:nvPicPr>
            <p:cNvPr id="68" name="图片 67" descr="汇聚交换机.png">
              <a:extLst>
                <a:ext uri="{FF2B5EF4-FFF2-40B4-BE49-F238E27FC236}">
                  <a16:creationId xmlns:a16="http://schemas.microsoft.com/office/drawing/2014/main" id="{CEF2389D-95B1-4850-85BD-973AB3B36D29}"/>
                </a:ext>
              </a:extLst>
            </p:cNvPr>
            <p:cNvPicPr>
              <a:picLocks/>
            </p:cNvPicPr>
            <p:nvPr/>
          </p:nvPicPr>
          <p:blipFill>
            <a:blip r:embed="rId3" cstate="print"/>
            <a:stretch>
              <a:fillRect/>
            </a:stretch>
          </p:blipFill>
          <p:spPr bwMode="gray">
            <a:xfrm>
              <a:off x="3230700" y="3990929"/>
              <a:ext cx="388800" cy="360000"/>
            </a:xfrm>
            <a:prstGeom prst="rect">
              <a:avLst/>
            </a:prstGeom>
          </p:spPr>
        </p:pic>
        <p:sp>
          <p:nvSpPr>
            <p:cNvPr id="69" name="TextBox 243">
              <a:extLst>
                <a:ext uri="{FF2B5EF4-FFF2-40B4-BE49-F238E27FC236}">
                  <a16:creationId xmlns:a16="http://schemas.microsoft.com/office/drawing/2014/main" id="{F61EF79F-018F-46FF-9C9F-E522CFE9E383}"/>
                </a:ext>
              </a:extLst>
            </p:cNvPr>
            <p:cNvSpPr txBox="1"/>
            <p:nvPr/>
          </p:nvSpPr>
          <p:spPr bwMode="gray">
            <a:xfrm>
              <a:off x="3730351" y="3977903"/>
              <a:ext cx="880798" cy="446911"/>
            </a:xfrm>
            <a:prstGeom prst="rect">
              <a:avLst/>
            </a:prstGeom>
            <a:noFill/>
          </p:spPr>
          <p:txBody>
            <a:bodyPr wrap="none" rtlCol="0">
              <a:spAutoFit/>
            </a:bodyPr>
            <a:lstStyle/>
            <a:p>
              <a:pPr fontAlgn="ctr"/>
              <a:r>
                <a:rPr lang="en-US" sz="1400" dirty="0">
                  <a:latin typeface="Huawei Sans" panose="020C0503030203020204" pitchFamily="34" charset="0"/>
                </a:rPr>
                <a:t>Spine</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70" name="组合 140">
              <a:extLst>
                <a:ext uri="{FF2B5EF4-FFF2-40B4-BE49-F238E27FC236}">
                  <a16:creationId xmlns:a16="http://schemas.microsoft.com/office/drawing/2014/main" id="{95ED4DD3-9F2D-4DFC-999A-2B132C01B2DD}"/>
                </a:ext>
              </a:extLst>
            </p:cNvPr>
            <p:cNvGrpSpPr/>
            <p:nvPr/>
          </p:nvGrpSpPr>
          <p:grpSpPr bwMode="gray">
            <a:xfrm>
              <a:off x="1480503" y="4796789"/>
              <a:ext cx="937440" cy="360000"/>
              <a:chOff x="2029143" y="4964429"/>
              <a:chExt cx="937440" cy="360000"/>
            </a:xfrm>
          </p:grpSpPr>
          <p:pic>
            <p:nvPicPr>
              <p:cNvPr id="93" name="图片 92" descr="接入交换机.png">
                <a:extLst>
                  <a:ext uri="{FF2B5EF4-FFF2-40B4-BE49-F238E27FC236}">
                    <a16:creationId xmlns:a16="http://schemas.microsoft.com/office/drawing/2014/main" id="{69FA5AA0-435C-4077-86D8-8E59590E1745}"/>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94" name="图片 93" descr="接入交换机.png">
                <a:extLst>
                  <a:ext uri="{FF2B5EF4-FFF2-40B4-BE49-F238E27FC236}">
                    <a16:creationId xmlns:a16="http://schemas.microsoft.com/office/drawing/2014/main" id="{77A22F1B-DB65-4EA8-8ECB-4B5441B01610}"/>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95" name="直接连接符 94">
                <a:extLst>
                  <a:ext uri="{FF2B5EF4-FFF2-40B4-BE49-F238E27FC236}">
                    <a16:creationId xmlns:a16="http://schemas.microsoft.com/office/drawing/2014/main" id="{87F23818-4358-42A9-9E2C-0C0714BACB47}"/>
                  </a:ext>
                </a:extLst>
              </p:cNvPr>
              <p:cNvCxnSpPr>
                <a:stCxn id="93" idx="3"/>
                <a:endCxn id="94"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71" name="组合 141">
              <a:extLst>
                <a:ext uri="{FF2B5EF4-FFF2-40B4-BE49-F238E27FC236}">
                  <a16:creationId xmlns:a16="http://schemas.microsoft.com/office/drawing/2014/main" id="{18B7A03D-5798-4291-8A5A-D6C2B6DAADB8}"/>
                </a:ext>
              </a:extLst>
            </p:cNvPr>
            <p:cNvGrpSpPr/>
            <p:nvPr/>
          </p:nvGrpSpPr>
          <p:grpSpPr bwMode="gray">
            <a:xfrm>
              <a:off x="2631123" y="4796789"/>
              <a:ext cx="937440" cy="360000"/>
              <a:chOff x="2029143" y="4964429"/>
              <a:chExt cx="937440" cy="360000"/>
            </a:xfrm>
          </p:grpSpPr>
          <p:pic>
            <p:nvPicPr>
              <p:cNvPr id="90" name="图片 89" descr="接入交换机.png">
                <a:extLst>
                  <a:ext uri="{FF2B5EF4-FFF2-40B4-BE49-F238E27FC236}">
                    <a16:creationId xmlns:a16="http://schemas.microsoft.com/office/drawing/2014/main" id="{034B79C2-A22F-4568-8511-28305C549DF8}"/>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91" name="图片 90" descr="接入交换机.png">
                <a:extLst>
                  <a:ext uri="{FF2B5EF4-FFF2-40B4-BE49-F238E27FC236}">
                    <a16:creationId xmlns:a16="http://schemas.microsoft.com/office/drawing/2014/main" id="{7746D2CC-210F-481B-8207-73B988C6F9DF}"/>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92" name="直接连接符 91">
                <a:extLst>
                  <a:ext uri="{FF2B5EF4-FFF2-40B4-BE49-F238E27FC236}">
                    <a16:creationId xmlns:a16="http://schemas.microsoft.com/office/drawing/2014/main" id="{D9C524CC-3A47-434A-8060-F87E53B4A232}"/>
                  </a:ext>
                </a:extLst>
              </p:cNvPr>
              <p:cNvCxnSpPr>
                <a:stCxn id="90" idx="3"/>
                <a:endCxn id="91"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grpSp>
          <p:nvGrpSpPr>
            <p:cNvPr id="72" name="组合 145">
              <a:extLst>
                <a:ext uri="{FF2B5EF4-FFF2-40B4-BE49-F238E27FC236}">
                  <a16:creationId xmlns:a16="http://schemas.microsoft.com/office/drawing/2014/main" id="{28758403-C4A2-4A55-951C-02D85F4460C8}"/>
                </a:ext>
              </a:extLst>
            </p:cNvPr>
            <p:cNvGrpSpPr/>
            <p:nvPr/>
          </p:nvGrpSpPr>
          <p:grpSpPr bwMode="gray">
            <a:xfrm>
              <a:off x="3934143" y="4796789"/>
              <a:ext cx="937440" cy="360000"/>
              <a:chOff x="2029143" y="4964429"/>
              <a:chExt cx="937440" cy="360000"/>
            </a:xfrm>
          </p:grpSpPr>
          <p:pic>
            <p:nvPicPr>
              <p:cNvPr id="87" name="图片 86" descr="接入交换机.png">
                <a:extLst>
                  <a:ext uri="{FF2B5EF4-FFF2-40B4-BE49-F238E27FC236}">
                    <a16:creationId xmlns:a16="http://schemas.microsoft.com/office/drawing/2014/main" id="{2B66DFA5-7413-4F98-A26C-9EA3158E3E47}"/>
                  </a:ext>
                </a:extLst>
              </p:cNvPr>
              <p:cNvPicPr>
                <a:picLocks/>
              </p:cNvPicPr>
              <p:nvPr/>
            </p:nvPicPr>
            <p:blipFill>
              <a:blip r:embed="rId4" cstate="print"/>
              <a:stretch>
                <a:fillRect/>
              </a:stretch>
            </p:blipFill>
            <p:spPr bwMode="gray">
              <a:xfrm>
                <a:off x="2029143" y="4964429"/>
                <a:ext cx="388800" cy="360000"/>
              </a:xfrm>
              <a:prstGeom prst="rect">
                <a:avLst/>
              </a:prstGeom>
            </p:spPr>
          </p:pic>
          <p:pic>
            <p:nvPicPr>
              <p:cNvPr id="88" name="图片 87" descr="接入交换机.png">
                <a:extLst>
                  <a:ext uri="{FF2B5EF4-FFF2-40B4-BE49-F238E27FC236}">
                    <a16:creationId xmlns:a16="http://schemas.microsoft.com/office/drawing/2014/main" id="{CF049A63-E60D-49A1-AF47-51A1380A89CA}"/>
                  </a:ext>
                </a:extLst>
              </p:cNvPr>
              <p:cNvPicPr>
                <a:picLocks/>
              </p:cNvPicPr>
              <p:nvPr/>
            </p:nvPicPr>
            <p:blipFill>
              <a:blip r:embed="rId4" cstate="print"/>
              <a:stretch>
                <a:fillRect/>
              </a:stretch>
            </p:blipFill>
            <p:spPr bwMode="gray">
              <a:xfrm>
                <a:off x="2577783" y="4964429"/>
                <a:ext cx="388800" cy="360000"/>
              </a:xfrm>
              <a:prstGeom prst="rect">
                <a:avLst/>
              </a:prstGeom>
            </p:spPr>
          </p:pic>
          <p:cxnSp>
            <p:nvCxnSpPr>
              <p:cNvPr id="89" name="直接连接符 88">
                <a:extLst>
                  <a:ext uri="{FF2B5EF4-FFF2-40B4-BE49-F238E27FC236}">
                    <a16:creationId xmlns:a16="http://schemas.microsoft.com/office/drawing/2014/main" id="{1CA63040-C39F-4D82-8D06-246CDCD95522}"/>
                  </a:ext>
                </a:extLst>
              </p:cNvPr>
              <p:cNvCxnSpPr>
                <a:stCxn id="87" idx="3"/>
                <a:endCxn id="88" idx="1"/>
              </p:cNvCxnSpPr>
              <p:nvPr/>
            </p:nvCxnSpPr>
            <p:spPr bwMode="gray">
              <a:xfrm>
                <a:off x="2417943" y="5144429"/>
                <a:ext cx="159840"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sp>
          <p:nvSpPr>
            <p:cNvPr id="73" name="TextBox 247">
              <a:extLst>
                <a:ext uri="{FF2B5EF4-FFF2-40B4-BE49-F238E27FC236}">
                  <a16:creationId xmlns:a16="http://schemas.microsoft.com/office/drawing/2014/main" id="{25D1E559-76A9-40C3-8284-CD366FF62C16}"/>
                </a:ext>
              </a:extLst>
            </p:cNvPr>
            <p:cNvSpPr txBox="1"/>
            <p:nvPr/>
          </p:nvSpPr>
          <p:spPr bwMode="gray">
            <a:xfrm>
              <a:off x="4837967" y="4714245"/>
              <a:ext cx="746051" cy="446911"/>
            </a:xfrm>
            <a:prstGeom prst="rect">
              <a:avLst/>
            </a:prstGeom>
            <a:noFill/>
          </p:spPr>
          <p:txBody>
            <a:bodyPr wrap="none" rtlCol="0">
              <a:spAutoFit/>
            </a:bodyPr>
            <a:lstStyle/>
            <a:p>
              <a:pPr fontAlgn="ctr"/>
              <a:r>
                <a:rPr lang="en-US" sz="1400" dirty="0">
                  <a:latin typeface="Huawei Sans" panose="020C0503030203020204" pitchFamily="34" charset="0"/>
                </a:rPr>
                <a:t>Leaf</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74" name="直接连接符 73">
              <a:extLst>
                <a:ext uri="{FF2B5EF4-FFF2-40B4-BE49-F238E27FC236}">
                  <a16:creationId xmlns:a16="http://schemas.microsoft.com/office/drawing/2014/main" id="{68589BCE-A5C3-4CE4-A150-AA6C60E03521}"/>
                </a:ext>
              </a:extLst>
            </p:cNvPr>
            <p:cNvCxnSpPr>
              <a:stCxn id="93" idx="0"/>
              <a:endCxn id="67" idx="2"/>
            </p:cNvCxnSpPr>
            <p:nvPr/>
          </p:nvCxnSpPr>
          <p:spPr bwMode="gray">
            <a:xfrm flipV="1">
              <a:off x="1674903" y="4350929"/>
              <a:ext cx="107201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F6D0BED6-60B4-4E32-97DB-A9980385123C}"/>
                </a:ext>
              </a:extLst>
            </p:cNvPr>
            <p:cNvCxnSpPr>
              <a:stCxn id="68" idx="2"/>
              <a:endCxn id="93" idx="0"/>
            </p:cNvCxnSpPr>
            <p:nvPr/>
          </p:nvCxnSpPr>
          <p:spPr bwMode="gray">
            <a:xfrm flipH="1">
              <a:off x="1674903" y="4350929"/>
              <a:ext cx="175019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a16="http://schemas.microsoft.com/office/drawing/2014/main" id="{8114FD1C-6D4B-44B0-871D-0914777304C0}"/>
                </a:ext>
              </a:extLst>
            </p:cNvPr>
            <p:cNvCxnSpPr>
              <a:stCxn id="94" idx="0"/>
              <a:endCxn id="67" idx="2"/>
            </p:cNvCxnSpPr>
            <p:nvPr/>
          </p:nvCxnSpPr>
          <p:spPr bwMode="gray">
            <a:xfrm flipV="1">
              <a:off x="2223543" y="4350929"/>
              <a:ext cx="5233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a16="http://schemas.microsoft.com/office/drawing/2014/main" id="{0184BC63-81E3-41BC-AF10-B7265191A65F}"/>
                </a:ext>
              </a:extLst>
            </p:cNvPr>
            <p:cNvCxnSpPr>
              <a:stCxn id="68" idx="2"/>
              <a:endCxn id="94" idx="0"/>
            </p:cNvCxnSpPr>
            <p:nvPr/>
          </p:nvCxnSpPr>
          <p:spPr bwMode="gray">
            <a:xfrm flipH="1">
              <a:off x="2223543" y="4350929"/>
              <a:ext cx="120155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a16="http://schemas.microsoft.com/office/drawing/2014/main" id="{9775D0D7-EAD0-4D03-B372-EFF94DCC3402}"/>
                </a:ext>
              </a:extLst>
            </p:cNvPr>
            <p:cNvCxnSpPr>
              <a:stCxn id="90" idx="0"/>
              <a:endCxn id="67" idx="2"/>
            </p:cNvCxnSpPr>
            <p:nvPr/>
          </p:nvCxnSpPr>
          <p:spPr bwMode="gray">
            <a:xfrm flipH="1" flipV="1">
              <a:off x="2746920" y="4350929"/>
              <a:ext cx="7860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a16="http://schemas.microsoft.com/office/drawing/2014/main" id="{082DE471-EDA4-40E3-933E-73B241720420}"/>
                </a:ext>
              </a:extLst>
            </p:cNvPr>
            <p:cNvCxnSpPr>
              <a:stCxn id="68" idx="2"/>
              <a:endCxn id="90" idx="0"/>
            </p:cNvCxnSpPr>
            <p:nvPr/>
          </p:nvCxnSpPr>
          <p:spPr bwMode="gray">
            <a:xfrm flipH="1">
              <a:off x="2825523" y="4350929"/>
              <a:ext cx="59957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a16="http://schemas.microsoft.com/office/drawing/2014/main" id="{158950C0-847E-4458-A90D-EE80BA6D06A5}"/>
                </a:ext>
              </a:extLst>
            </p:cNvPr>
            <p:cNvCxnSpPr>
              <a:stCxn id="91" idx="0"/>
              <a:endCxn id="68" idx="2"/>
            </p:cNvCxnSpPr>
            <p:nvPr/>
          </p:nvCxnSpPr>
          <p:spPr bwMode="gray">
            <a:xfrm flipV="1">
              <a:off x="3374163" y="4350929"/>
              <a:ext cx="50937"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B722350B-830E-452F-8D5B-ED0E5833C72C}"/>
                </a:ext>
              </a:extLst>
            </p:cNvPr>
            <p:cNvCxnSpPr>
              <a:stCxn id="67" idx="2"/>
              <a:endCxn id="91" idx="0"/>
            </p:cNvCxnSpPr>
            <p:nvPr/>
          </p:nvCxnSpPr>
          <p:spPr bwMode="gray">
            <a:xfrm>
              <a:off x="2746920" y="4350929"/>
              <a:ext cx="6272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a16="http://schemas.microsoft.com/office/drawing/2014/main" id="{394D019E-F44E-4B3A-A547-C7E84A7FCC44}"/>
                </a:ext>
              </a:extLst>
            </p:cNvPr>
            <p:cNvCxnSpPr/>
            <p:nvPr/>
          </p:nvCxnSpPr>
          <p:spPr bwMode="gray">
            <a:xfrm>
              <a:off x="3621903" y="4976789"/>
              <a:ext cx="252000" cy="0"/>
            </a:xfrm>
            <a:prstGeom prst="line">
              <a:avLst/>
            </a:prstGeom>
            <a:ln w="12700">
              <a:solidFill>
                <a:srgbClr val="0070C0"/>
              </a:solidFill>
              <a:prstDash val="sysDash"/>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a16="http://schemas.microsoft.com/office/drawing/2014/main" id="{306BB93E-D855-4AF6-8EF8-F84AB0ACF59E}"/>
                </a:ext>
              </a:extLst>
            </p:cNvPr>
            <p:cNvCxnSpPr>
              <a:stCxn id="87" idx="0"/>
              <a:endCxn id="67" idx="2"/>
            </p:cNvCxnSpPr>
            <p:nvPr/>
          </p:nvCxnSpPr>
          <p:spPr bwMode="gray">
            <a:xfrm flipH="1" flipV="1">
              <a:off x="2746920" y="4350929"/>
              <a:ext cx="138162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a16="http://schemas.microsoft.com/office/drawing/2014/main" id="{DDD4615F-CC40-4F74-8A7E-C5A2F74E0EB3}"/>
                </a:ext>
              </a:extLst>
            </p:cNvPr>
            <p:cNvCxnSpPr>
              <a:stCxn id="68" idx="2"/>
              <a:endCxn id="87" idx="0"/>
            </p:cNvCxnSpPr>
            <p:nvPr/>
          </p:nvCxnSpPr>
          <p:spPr bwMode="gray">
            <a:xfrm>
              <a:off x="3425100" y="4350929"/>
              <a:ext cx="70344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a16="http://schemas.microsoft.com/office/drawing/2014/main" id="{FD9087B7-8F41-4EAE-B8C7-32B6EAA741FE}"/>
                </a:ext>
              </a:extLst>
            </p:cNvPr>
            <p:cNvCxnSpPr>
              <a:stCxn id="88" idx="0"/>
              <a:endCxn id="68" idx="2"/>
            </p:cNvCxnSpPr>
            <p:nvPr/>
          </p:nvCxnSpPr>
          <p:spPr bwMode="gray">
            <a:xfrm flipH="1" flipV="1">
              <a:off x="3425100" y="4350929"/>
              <a:ext cx="125208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E50DA971-C6A4-4D76-BBE8-6424BC759EA8}"/>
                </a:ext>
              </a:extLst>
            </p:cNvPr>
            <p:cNvCxnSpPr>
              <a:stCxn id="67" idx="2"/>
              <a:endCxn id="88" idx="0"/>
            </p:cNvCxnSpPr>
            <p:nvPr/>
          </p:nvCxnSpPr>
          <p:spPr bwMode="gray">
            <a:xfrm>
              <a:off x="2746920" y="4350929"/>
              <a:ext cx="1930263" cy="44586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grpSp>
      <p:cxnSp>
        <p:nvCxnSpPr>
          <p:cNvPr id="96" name="直接连接符 95">
            <a:extLst>
              <a:ext uri="{FF2B5EF4-FFF2-40B4-BE49-F238E27FC236}">
                <a16:creationId xmlns:a16="http://schemas.microsoft.com/office/drawing/2014/main" id="{750E04D0-E73D-4986-B259-08997EC276D6}"/>
              </a:ext>
            </a:extLst>
          </p:cNvPr>
          <p:cNvCxnSpPr/>
          <p:nvPr/>
        </p:nvCxnSpPr>
        <p:spPr bwMode="gray">
          <a:xfrm>
            <a:off x="6780856" y="4840736"/>
            <a:ext cx="206539" cy="0"/>
          </a:xfrm>
          <a:prstGeom prst="line">
            <a:avLst/>
          </a:prstGeom>
          <a:ln w="28575">
            <a:solidFill>
              <a:srgbClr val="0070C0"/>
            </a:solidFill>
            <a:prstDash val="sysDot"/>
          </a:ln>
        </p:spPr>
        <p:style>
          <a:lnRef idx="1">
            <a:schemeClr val="accent1"/>
          </a:lnRef>
          <a:fillRef idx="0">
            <a:schemeClr val="accent1"/>
          </a:fillRef>
          <a:effectRef idx="0">
            <a:schemeClr val="accent1"/>
          </a:effectRef>
          <a:fontRef idx="minor">
            <a:schemeClr val="tx1"/>
          </a:fontRef>
        </p:style>
      </p:cxnSp>
      <p:sp>
        <p:nvSpPr>
          <p:cNvPr id="97" name="TextBox 330">
            <a:extLst>
              <a:ext uri="{FF2B5EF4-FFF2-40B4-BE49-F238E27FC236}">
                <a16:creationId xmlns:a16="http://schemas.microsoft.com/office/drawing/2014/main" id="{39A43CCA-41B5-4662-8B22-047692ED30BC}"/>
              </a:ext>
            </a:extLst>
          </p:cNvPr>
          <p:cNvSpPr txBox="1"/>
          <p:nvPr/>
        </p:nvSpPr>
        <p:spPr bwMode="gray">
          <a:xfrm>
            <a:off x="1657764" y="5383483"/>
            <a:ext cx="2275552" cy="307777"/>
          </a:xfrm>
          <a:prstGeom prst="rect">
            <a:avLst/>
          </a:prstGeom>
          <a:solidFill>
            <a:schemeClr val="bg1">
              <a:lumMod val="95000"/>
            </a:schemeClr>
          </a:solidFill>
          <a:ln w="6350">
            <a:solidFill>
              <a:srgbClr val="0070C0"/>
            </a:solidFill>
          </a:ln>
        </p:spPr>
        <p:txBody>
          <a:bodyPr wrap="square" rtlCol="0">
            <a:spAutoFit/>
          </a:bodyPr>
          <a:lstStyle/>
          <a:p>
            <a:pPr algn="ctr" fontAlgn="ctr"/>
            <a:r>
              <a:rPr lang="en-US" sz="1400" dirty="0">
                <a:latin typeface="Huawei Sans" panose="020C0503030203020204" pitchFamily="34" charset="0"/>
              </a:rPr>
              <a:t>Server</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8" name="TextBox 331">
            <a:extLst>
              <a:ext uri="{FF2B5EF4-FFF2-40B4-BE49-F238E27FC236}">
                <a16:creationId xmlns:a16="http://schemas.microsoft.com/office/drawing/2014/main" id="{DC9B597E-87C2-4B49-8C33-4DC4B5792218}"/>
              </a:ext>
            </a:extLst>
          </p:cNvPr>
          <p:cNvSpPr txBox="1"/>
          <p:nvPr/>
        </p:nvSpPr>
        <p:spPr bwMode="gray">
          <a:xfrm>
            <a:off x="4398516" y="5383483"/>
            <a:ext cx="2275552" cy="307777"/>
          </a:xfrm>
          <a:prstGeom prst="rect">
            <a:avLst/>
          </a:prstGeom>
          <a:solidFill>
            <a:schemeClr val="bg1">
              <a:lumMod val="95000"/>
            </a:schemeClr>
          </a:solidFill>
          <a:ln w="6350">
            <a:solidFill>
              <a:srgbClr val="0070C0"/>
            </a:solidFill>
          </a:ln>
        </p:spPr>
        <p:txBody>
          <a:bodyPr wrap="square" rtlCol="0">
            <a:spAutoFit/>
          </a:bodyPr>
          <a:lstStyle/>
          <a:p>
            <a:pPr algn="ctr" fontAlgn="ctr"/>
            <a:r>
              <a:rPr lang="en-US" sz="1400" dirty="0">
                <a:latin typeface="Huawei Sans" panose="020C0503030203020204" pitchFamily="34" charset="0"/>
              </a:rPr>
              <a:t>Server</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99" name="图片 98" descr="核心交换机.png">
            <a:extLst>
              <a:ext uri="{FF2B5EF4-FFF2-40B4-BE49-F238E27FC236}">
                <a16:creationId xmlns:a16="http://schemas.microsoft.com/office/drawing/2014/main" id="{1080218A-B9EE-4D44-B0BE-C3FD42F9B16E}"/>
              </a:ext>
            </a:extLst>
          </p:cNvPr>
          <p:cNvPicPr>
            <a:picLocks/>
          </p:cNvPicPr>
          <p:nvPr/>
        </p:nvPicPr>
        <p:blipFill>
          <a:blip r:embed="rId5" cstate="print"/>
          <a:stretch>
            <a:fillRect/>
          </a:stretch>
        </p:blipFill>
        <p:spPr bwMode="gray">
          <a:xfrm>
            <a:off x="4349771" y="3511579"/>
            <a:ext cx="371771" cy="321160"/>
          </a:xfrm>
          <a:prstGeom prst="rect">
            <a:avLst/>
          </a:prstGeom>
        </p:spPr>
      </p:pic>
      <p:pic>
        <p:nvPicPr>
          <p:cNvPr id="100" name="图片 99" descr="核心交换机.png">
            <a:extLst>
              <a:ext uri="{FF2B5EF4-FFF2-40B4-BE49-F238E27FC236}">
                <a16:creationId xmlns:a16="http://schemas.microsoft.com/office/drawing/2014/main" id="{F0E30778-46F3-4362-8444-37BAD5251C81}"/>
              </a:ext>
            </a:extLst>
          </p:cNvPr>
          <p:cNvPicPr>
            <a:picLocks/>
          </p:cNvPicPr>
          <p:nvPr/>
        </p:nvPicPr>
        <p:blipFill>
          <a:blip r:embed="rId5" cstate="print"/>
          <a:stretch>
            <a:fillRect/>
          </a:stretch>
        </p:blipFill>
        <p:spPr bwMode="gray">
          <a:xfrm>
            <a:off x="4874382" y="3511579"/>
            <a:ext cx="371771" cy="321160"/>
          </a:xfrm>
          <a:prstGeom prst="rect">
            <a:avLst/>
          </a:prstGeom>
        </p:spPr>
      </p:pic>
      <p:pic>
        <p:nvPicPr>
          <p:cNvPr id="101" name="图片 100" descr="核心交换机.png">
            <a:extLst>
              <a:ext uri="{FF2B5EF4-FFF2-40B4-BE49-F238E27FC236}">
                <a16:creationId xmlns:a16="http://schemas.microsoft.com/office/drawing/2014/main" id="{870647B0-1303-40A0-A252-E032BE41FE41}"/>
              </a:ext>
            </a:extLst>
          </p:cNvPr>
          <p:cNvPicPr>
            <a:picLocks/>
          </p:cNvPicPr>
          <p:nvPr/>
        </p:nvPicPr>
        <p:blipFill>
          <a:blip r:embed="rId5" cstate="print"/>
          <a:stretch>
            <a:fillRect/>
          </a:stretch>
        </p:blipFill>
        <p:spPr bwMode="gray">
          <a:xfrm>
            <a:off x="5406278" y="3511579"/>
            <a:ext cx="371771" cy="321160"/>
          </a:xfrm>
          <a:prstGeom prst="rect">
            <a:avLst/>
          </a:prstGeom>
        </p:spPr>
      </p:pic>
      <p:pic>
        <p:nvPicPr>
          <p:cNvPr id="102" name="图片 101" descr="核心交换机.png">
            <a:extLst>
              <a:ext uri="{FF2B5EF4-FFF2-40B4-BE49-F238E27FC236}">
                <a16:creationId xmlns:a16="http://schemas.microsoft.com/office/drawing/2014/main" id="{D6B7C4DE-6BA4-4B18-90BC-73D4B3C76173}"/>
              </a:ext>
            </a:extLst>
          </p:cNvPr>
          <p:cNvPicPr>
            <a:picLocks/>
          </p:cNvPicPr>
          <p:nvPr/>
        </p:nvPicPr>
        <p:blipFill>
          <a:blip r:embed="rId5" cstate="print"/>
          <a:stretch>
            <a:fillRect/>
          </a:stretch>
        </p:blipFill>
        <p:spPr bwMode="gray">
          <a:xfrm>
            <a:off x="5974606" y="3511579"/>
            <a:ext cx="371771" cy="321160"/>
          </a:xfrm>
          <a:prstGeom prst="rect">
            <a:avLst/>
          </a:prstGeom>
        </p:spPr>
      </p:pic>
      <p:sp>
        <p:nvSpPr>
          <p:cNvPr id="103" name="TextBox 132">
            <a:extLst>
              <a:ext uri="{FF2B5EF4-FFF2-40B4-BE49-F238E27FC236}">
                <a16:creationId xmlns:a16="http://schemas.microsoft.com/office/drawing/2014/main" id="{1E61B9CA-8CF8-42C8-AF5D-E5F43592B5F1}"/>
              </a:ext>
            </a:extLst>
          </p:cNvPr>
          <p:cNvSpPr txBox="1"/>
          <p:nvPr/>
        </p:nvSpPr>
        <p:spPr bwMode="gray">
          <a:xfrm>
            <a:off x="3690031" y="3511579"/>
            <a:ext cx="559769" cy="307777"/>
          </a:xfrm>
          <a:prstGeom prst="rect">
            <a:avLst/>
          </a:prstGeom>
          <a:noFill/>
        </p:spPr>
        <p:txBody>
          <a:bodyPr wrap="none" rtlCol="0">
            <a:spAutoFit/>
          </a:bodyPr>
          <a:lstStyle/>
          <a:p>
            <a:pPr fontAlgn="ctr"/>
            <a:r>
              <a:rPr lang="en-US" sz="1400" dirty="0">
                <a:latin typeface="Huawei Sans" panose="020C0503030203020204" pitchFamily="34" charset="0"/>
              </a:rPr>
              <a:t>Core</a:t>
            </a:r>
          </a:p>
        </p:txBody>
      </p:sp>
      <p:cxnSp>
        <p:nvCxnSpPr>
          <p:cNvPr id="104" name="直接连接符 103">
            <a:extLst>
              <a:ext uri="{FF2B5EF4-FFF2-40B4-BE49-F238E27FC236}">
                <a16:creationId xmlns:a16="http://schemas.microsoft.com/office/drawing/2014/main" id="{546C69EB-EFFB-412C-9F0B-81D42E62C240}"/>
              </a:ext>
            </a:extLst>
          </p:cNvPr>
          <p:cNvCxnSpPr>
            <a:stCxn id="99" idx="2"/>
            <a:endCxn id="8" idx="0"/>
          </p:cNvCxnSpPr>
          <p:nvPr/>
        </p:nvCxnSpPr>
        <p:spPr bwMode="gray">
          <a:xfrm flipH="1">
            <a:off x="2507594" y="3832739"/>
            <a:ext cx="2028063"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a16="http://schemas.microsoft.com/office/drawing/2014/main" id="{B504D83A-F109-4B0F-A6B5-FBFFE7CB7BDE}"/>
              </a:ext>
            </a:extLst>
          </p:cNvPr>
          <p:cNvCxnSpPr>
            <a:stCxn id="100" idx="2"/>
            <a:endCxn id="9" idx="0"/>
          </p:cNvCxnSpPr>
          <p:nvPr/>
        </p:nvCxnSpPr>
        <p:spPr bwMode="gray">
          <a:xfrm flipH="1">
            <a:off x="2991667" y="3832739"/>
            <a:ext cx="2068601"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a16="http://schemas.microsoft.com/office/drawing/2014/main" id="{6E9A7EA2-19BC-4F61-B3BE-625D52707D87}"/>
              </a:ext>
            </a:extLst>
          </p:cNvPr>
          <p:cNvCxnSpPr>
            <a:stCxn id="101" idx="2"/>
            <a:endCxn id="9" idx="0"/>
          </p:cNvCxnSpPr>
          <p:nvPr/>
        </p:nvCxnSpPr>
        <p:spPr bwMode="gray">
          <a:xfrm flipH="1">
            <a:off x="2991667" y="3832739"/>
            <a:ext cx="2600497"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a16="http://schemas.microsoft.com/office/drawing/2014/main" id="{733EBAFC-79FE-45EC-93D1-E5A24394D0EB}"/>
              </a:ext>
            </a:extLst>
          </p:cNvPr>
          <p:cNvCxnSpPr>
            <a:stCxn id="102" idx="2"/>
            <a:endCxn id="9" idx="0"/>
          </p:cNvCxnSpPr>
          <p:nvPr/>
        </p:nvCxnSpPr>
        <p:spPr bwMode="gray">
          <a:xfrm flipH="1">
            <a:off x="2991667" y="3832739"/>
            <a:ext cx="3168825"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id="{510105CE-7470-4547-A47D-0CADA098A9CD}"/>
              </a:ext>
            </a:extLst>
          </p:cNvPr>
          <p:cNvCxnSpPr>
            <a:stCxn id="99" idx="2"/>
            <a:endCxn id="9" idx="0"/>
          </p:cNvCxnSpPr>
          <p:nvPr/>
        </p:nvCxnSpPr>
        <p:spPr bwMode="gray">
          <a:xfrm flipH="1">
            <a:off x="2991667" y="3832739"/>
            <a:ext cx="1543990"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a16="http://schemas.microsoft.com/office/drawing/2014/main" id="{52A5F347-2B1B-4517-B157-2C3749BD1A16}"/>
              </a:ext>
            </a:extLst>
          </p:cNvPr>
          <p:cNvCxnSpPr>
            <a:stCxn id="101" idx="2"/>
            <a:endCxn id="8" idx="0"/>
          </p:cNvCxnSpPr>
          <p:nvPr/>
        </p:nvCxnSpPr>
        <p:spPr bwMode="gray">
          <a:xfrm flipH="1">
            <a:off x="2507594" y="3832739"/>
            <a:ext cx="3084570"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a16="http://schemas.microsoft.com/office/drawing/2014/main" id="{E5FD12B4-9BDE-4D82-8472-CE5D830D7176}"/>
              </a:ext>
            </a:extLst>
          </p:cNvPr>
          <p:cNvCxnSpPr>
            <a:stCxn id="102" idx="2"/>
            <a:endCxn id="8" idx="0"/>
          </p:cNvCxnSpPr>
          <p:nvPr/>
        </p:nvCxnSpPr>
        <p:spPr bwMode="gray">
          <a:xfrm flipH="1">
            <a:off x="2507594" y="3832739"/>
            <a:ext cx="3652898"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id="{60E0FD57-B950-4066-8C56-014B3F3FB98F}"/>
              </a:ext>
            </a:extLst>
          </p:cNvPr>
          <p:cNvCxnSpPr>
            <a:stCxn id="100" idx="2"/>
            <a:endCxn id="8" idx="0"/>
          </p:cNvCxnSpPr>
          <p:nvPr/>
        </p:nvCxnSpPr>
        <p:spPr bwMode="gray">
          <a:xfrm flipH="1">
            <a:off x="2507594" y="3832739"/>
            <a:ext cx="2552674" cy="663084"/>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a16="http://schemas.microsoft.com/office/drawing/2014/main" id="{61C83155-CE43-49B0-8FC7-8E24D3EB58F4}"/>
              </a:ext>
            </a:extLst>
          </p:cNvPr>
          <p:cNvCxnSpPr>
            <a:stCxn id="99" idx="2"/>
            <a:endCxn id="67" idx="0"/>
          </p:cNvCxnSpPr>
          <p:nvPr/>
        </p:nvCxnSpPr>
        <p:spPr bwMode="gray">
          <a:xfrm>
            <a:off x="4535657" y="3832739"/>
            <a:ext cx="3655559"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a16="http://schemas.microsoft.com/office/drawing/2014/main" id="{39D6DF58-9D69-48F9-B3AD-40C40E3DE33F}"/>
              </a:ext>
            </a:extLst>
          </p:cNvPr>
          <p:cNvCxnSpPr>
            <a:stCxn id="68" idx="0"/>
            <a:endCxn id="102" idx="2"/>
          </p:cNvCxnSpPr>
          <p:nvPr/>
        </p:nvCxnSpPr>
        <p:spPr bwMode="gray">
          <a:xfrm flipH="1" flipV="1">
            <a:off x="6160492" y="3832739"/>
            <a:ext cx="2514797"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a16="http://schemas.microsoft.com/office/drawing/2014/main" id="{B3A34557-B7B5-4668-B9C7-310DC1EC02ED}"/>
              </a:ext>
            </a:extLst>
          </p:cNvPr>
          <p:cNvCxnSpPr>
            <a:stCxn id="101" idx="2"/>
            <a:endCxn id="68" idx="0"/>
          </p:cNvCxnSpPr>
          <p:nvPr/>
        </p:nvCxnSpPr>
        <p:spPr bwMode="gray">
          <a:xfrm>
            <a:off x="5592164" y="3832739"/>
            <a:ext cx="3083125"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a16="http://schemas.microsoft.com/office/drawing/2014/main" id="{1D15A12A-2436-48FF-ACA5-AFA437D3E31E}"/>
              </a:ext>
            </a:extLst>
          </p:cNvPr>
          <p:cNvCxnSpPr>
            <a:stCxn id="100" idx="2"/>
            <a:endCxn id="67" idx="0"/>
          </p:cNvCxnSpPr>
          <p:nvPr/>
        </p:nvCxnSpPr>
        <p:spPr bwMode="gray">
          <a:xfrm>
            <a:off x="5060268" y="3832739"/>
            <a:ext cx="3130948"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a16="http://schemas.microsoft.com/office/drawing/2014/main" id="{7E573CE2-A91D-4397-ABCF-F4F30D99F7F4}"/>
              </a:ext>
            </a:extLst>
          </p:cNvPr>
          <p:cNvCxnSpPr>
            <a:stCxn id="102" idx="2"/>
            <a:endCxn id="67" idx="0"/>
          </p:cNvCxnSpPr>
          <p:nvPr/>
        </p:nvCxnSpPr>
        <p:spPr bwMode="gray">
          <a:xfrm>
            <a:off x="6160492" y="3832739"/>
            <a:ext cx="2030724"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a16="http://schemas.microsoft.com/office/drawing/2014/main" id="{5272A3C4-B36A-4BDE-A531-0B55FEB97330}"/>
              </a:ext>
            </a:extLst>
          </p:cNvPr>
          <p:cNvCxnSpPr>
            <a:stCxn id="100" idx="2"/>
            <a:endCxn id="67" idx="0"/>
          </p:cNvCxnSpPr>
          <p:nvPr/>
        </p:nvCxnSpPr>
        <p:spPr bwMode="gray">
          <a:xfrm>
            <a:off x="5060268" y="3832739"/>
            <a:ext cx="3130948" cy="66308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a16="http://schemas.microsoft.com/office/drawing/2014/main" id="{202007F4-F116-4DA1-821E-FC1FB38E997F}"/>
              </a:ext>
            </a:extLst>
          </p:cNvPr>
          <p:cNvCxnSpPr>
            <a:stCxn id="38" idx="0"/>
            <a:endCxn id="99" idx="2"/>
          </p:cNvCxnSpPr>
          <p:nvPr/>
        </p:nvCxnSpPr>
        <p:spPr bwMode="gray">
          <a:xfrm flipH="1" flipV="1">
            <a:off x="4535657" y="3832739"/>
            <a:ext cx="675138"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id="{D5EEB353-68AB-4941-B11A-6F3E755009A7}"/>
              </a:ext>
            </a:extLst>
          </p:cNvPr>
          <p:cNvCxnSpPr>
            <a:stCxn id="100" idx="2"/>
            <a:endCxn id="38" idx="0"/>
          </p:cNvCxnSpPr>
          <p:nvPr/>
        </p:nvCxnSpPr>
        <p:spPr bwMode="gray">
          <a:xfrm>
            <a:off x="5060268" y="3832739"/>
            <a:ext cx="150527"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a16="http://schemas.microsoft.com/office/drawing/2014/main" id="{4F38DDE3-39ED-4C6E-ACC3-0A77D068B43C}"/>
              </a:ext>
            </a:extLst>
          </p:cNvPr>
          <p:cNvCxnSpPr>
            <a:stCxn id="101" idx="2"/>
            <a:endCxn id="38" idx="0"/>
          </p:cNvCxnSpPr>
          <p:nvPr/>
        </p:nvCxnSpPr>
        <p:spPr bwMode="gray">
          <a:xfrm flipH="1">
            <a:off x="5210795" y="3832739"/>
            <a:ext cx="381369"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a16="http://schemas.microsoft.com/office/drawing/2014/main" id="{40A3A7A0-941D-41DE-A21A-E8B430A6DC63}"/>
              </a:ext>
            </a:extLst>
          </p:cNvPr>
          <p:cNvCxnSpPr>
            <a:stCxn id="102" idx="2"/>
            <a:endCxn id="38" idx="0"/>
          </p:cNvCxnSpPr>
          <p:nvPr/>
        </p:nvCxnSpPr>
        <p:spPr bwMode="gray">
          <a:xfrm flipH="1">
            <a:off x="5210795" y="3832739"/>
            <a:ext cx="949697"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a16="http://schemas.microsoft.com/office/drawing/2014/main" id="{A2C0C951-375C-4B69-BF61-38D4C05FB0A3}"/>
              </a:ext>
            </a:extLst>
          </p:cNvPr>
          <p:cNvCxnSpPr>
            <a:stCxn id="39" idx="0"/>
            <a:endCxn id="102" idx="2"/>
          </p:cNvCxnSpPr>
          <p:nvPr/>
        </p:nvCxnSpPr>
        <p:spPr bwMode="gray">
          <a:xfrm flipV="1">
            <a:off x="5694868" y="3832739"/>
            <a:ext cx="465624"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a16="http://schemas.microsoft.com/office/drawing/2014/main" id="{407BCDA9-A9EC-470F-93E2-1A37C6523287}"/>
              </a:ext>
            </a:extLst>
          </p:cNvPr>
          <p:cNvCxnSpPr>
            <a:stCxn id="101" idx="2"/>
            <a:endCxn id="39" idx="0"/>
          </p:cNvCxnSpPr>
          <p:nvPr/>
        </p:nvCxnSpPr>
        <p:spPr bwMode="gray">
          <a:xfrm>
            <a:off x="5592164" y="3832739"/>
            <a:ext cx="102704"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a16="http://schemas.microsoft.com/office/drawing/2014/main" id="{98D436B6-A5B9-4C0D-898F-3AAB3909A942}"/>
              </a:ext>
            </a:extLst>
          </p:cNvPr>
          <p:cNvCxnSpPr>
            <a:stCxn id="100" idx="2"/>
            <a:endCxn id="39" idx="0"/>
          </p:cNvCxnSpPr>
          <p:nvPr/>
        </p:nvCxnSpPr>
        <p:spPr bwMode="gray">
          <a:xfrm>
            <a:off x="5060268" y="3832739"/>
            <a:ext cx="634600" cy="663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a16="http://schemas.microsoft.com/office/drawing/2014/main" id="{C1AC6840-A36A-4C9C-842F-C69F3B082C24}"/>
              </a:ext>
            </a:extLst>
          </p:cNvPr>
          <p:cNvCxnSpPr>
            <a:stCxn id="99" idx="2"/>
            <a:endCxn id="39" idx="0"/>
          </p:cNvCxnSpPr>
          <p:nvPr/>
        </p:nvCxnSpPr>
        <p:spPr bwMode="gray">
          <a:xfrm>
            <a:off x="4535657" y="3832739"/>
            <a:ext cx="1159211" cy="663085"/>
          </a:xfrm>
          <a:prstGeom prst="line">
            <a:avLst/>
          </a:prstGeom>
        </p:spPr>
        <p:style>
          <a:lnRef idx="1">
            <a:schemeClr val="accent1"/>
          </a:lnRef>
          <a:fillRef idx="0">
            <a:schemeClr val="accent1"/>
          </a:fillRef>
          <a:effectRef idx="0">
            <a:schemeClr val="accent1"/>
          </a:effectRef>
          <a:fontRef idx="minor">
            <a:schemeClr val="tx1"/>
          </a:fontRef>
        </p:style>
      </p:cxnSp>
      <p:sp>
        <p:nvSpPr>
          <p:cNvPr id="126" name="TextBox 331">
            <a:extLst>
              <a:ext uri="{FF2B5EF4-FFF2-40B4-BE49-F238E27FC236}">
                <a16:creationId xmlns:a16="http://schemas.microsoft.com/office/drawing/2014/main" id="{A5D23DB2-6344-499F-BFDF-74CC73E3E1B4}"/>
              </a:ext>
            </a:extLst>
          </p:cNvPr>
          <p:cNvSpPr txBox="1"/>
          <p:nvPr/>
        </p:nvSpPr>
        <p:spPr bwMode="gray">
          <a:xfrm>
            <a:off x="7336227" y="5383483"/>
            <a:ext cx="2327262" cy="307777"/>
          </a:xfrm>
          <a:prstGeom prst="rect">
            <a:avLst/>
          </a:prstGeom>
          <a:solidFill>
            <a:schemeClr val="bg1">
              <a:lumMod val="95000"/>
            </a:schemeClr>
          </a:solidFill>
          <a:ln w="6350">
            <a:solidFill>
              <a:srgbClr val="0070C0"/>
            </a:solidFill>
          </a:ln>
        </p:spPr>
        <p:txBody>
          <a:bodyPr wrap="square" rtlCol="0">
            <a:spAutoFit/>
          </a:bodyPr>
          <a:lstStyle/>
          <a:p>
            <a:pPr algn="ctr" fontAlgn="ctr"/>
            <a:r>
              <a:rPr lang="en-US" sz="1400" dirty="0">
                <a:latin typeface="Huawei Sans" panose="020C0503030203020204" pitchFamily="34" charset="0"/>
              </a:rPr>
              <a:t>Server</a:t>
            </a: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7" name="圆角矩形 236">
            <a:extLst>
              <a:ext uri="{FF2B5EF4-FFF2-40B4-BE49-F238E27FC236}">
                <a16:creationId xmlns:a16="http://schemas.microsoft.com/office/drawing/2014/main" id="{99112CBA-9BA9-425C-BA00-FB1C3E2899C5}"/>
              </a:ext>
            </a:extLst>
          </p:cNvPr>
          <p:cNvSpPr/>
          <p:nvPr/>
        </p:nvSpPr>
        <p:spPr bwMode="gray">
          <a:xfrm>
            <a:off x="4454837" y="2489048"/>
            <a:ext cx="2783350" cy="613197"/>
          </a:xfrm>
          <a:prstGeom prst="roundRect">
            <a:avLst>
              <a:gd name="adj" fmla="val 12324"/>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algn="ctr" fontAlgn="ctr"/>
            <a:r>
              <a:rPr lang="en-US" sz="1400" dirty="0">
                <a:solidFill>
                  <a:srgbClr val="EC7061"/>
                </a:solidFill>
                <a:latin typeface="Huawei Sans" panose="020C0503030203020204" pitchFamily="34" charset="0"/>
              </a:rPr>
              <a:t>Campus network access zone</a:t>
            </a:r>
          </a:p>
        </p:txBody>
      </p:sp>
      <p:sp>
        <p:nvSpPr>
          <p:cNvPr id="128" name="圆角矩形 237">
            <a:extLst>
              <a:ext uri="{FF2B5EF4-FFF2-40B4-BE49-F238E27FC236}">
                <a16:creationId xmlns:a16="http://schemas.microsoft.com/office/drawing/2014/main" id="{2E647323-77B3-459F-99D9-7EE0A31805BE}"/>
              </a:ext>
            </a:extLst>
          </p:cNvPr>
          <p:cNvSpPr/>
          <p:nvPr/>
        </p:nvSpPr>
        <p:spPr bwMode="gray">
          <a:xfrm>
            <a:off x="7576682" y="2489048"/>
            <a:ext cx="2575582" cy="613197"/>
          </a:xfrm>
          <a:prstGeom prst="roundRect">
            <a:avLst>
              <a:gd name="adj" fmla="val 13772"/>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algn="ctr" fontAlgn="ctr"/>
            <a:r>
              <a:rPr lang="en-US" sz="1400" dirty="0">
                <a:solidFill>
                  <a:srgbClr val="EC7061"/>
                </a:solidFill>
                <a:latin typeface="Huawei Sans" panose="020C0503030203020204" pitchFamily="34" charset="0"/>
              </a:rPr>
              <a:t>WAN access zone</a:t>
            </a:r>
            <a:endParaRPr lang="en-US" altLang="zh-CN" sz="1400"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9" name="圆角矩形 238">
            <a:extLst>
              <a:ext uri="{FF2B5EF4-FFF2-40B4-BE49-F238E27FC236}">
                <a16:creationId xmlns:a16="http://schemas.microsoft.com/office/drawing/2014/main" id="{302E19E2-E7B0-46A2-B4E1-C4460805A5CE}"/>
              </a:ext>
            </a:extLst>
          </p:cNvPr>
          <p:cNvSpPr/>
          <p:nvPr/>
        </p:nvSpPr>
        <p:spPr bwMode="gray">
          <a:xfrm>
            <a:off x="1058927" y="2489048"/>
            <a:ext cx="3064198" cy="613197"/>
          </a:xfrm>
          <a:prstGeom prst="roundRect">
            <a:avLst/>
          </a:prstGeom>
          <a:solidFill>
            <a:schemeClr val="accent1">
              <a:lumMod val="20000"/>
              <a:lumOff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bIns="0" rtlCol="0" anchor="ctr"/>
          <a:lstStyle/>
          <a:p>
            <a:pPr algn="ctr" fontAlgn="ctr"/>
            <a:r>
              <a:rPr lang="en-US" sz="1400" dirty="0">
                <a:solidFill>
                  <a:srgbClr val="EC7061"/>
                </a:solidFill>
                <a:latin typeface="Huawei Sans" panose="020C0503030203020204" pitchFamily="34" charset="0"/>
              </a:rPr>
              <a:t>Internet access zone</a:t>
            </a:r>
            <a:endParaRPr lang="en-US" altLang="zh-CN" sz="1400"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130" name="直接连接符 129">
            <a:extLst>
              <a:ext uri="{FF2B5EF4-FFF2-40B4-BE49-F238E27FC236}">
                <a16:creationId xmlns:a16="http://schemas.microsoft.com/office/drawing/2014/main" id="{9EA099A7-A2B5-4575-9A63-7B09121B3E5D}"/>
              </a:ext>
            </a:extLst>
          </p:cNvPr>
          <p:cNvCxnSpPr>
            <a:stCxn id="129" idx="2"/>
            <a:endCxn id="99" idx="0"/>
          </p:cNvCxnSpPr>
          <p:nvPr/>
        </p:nvCxnSpPr>
        <p:spPr bwMode="gray">
          <a:xfrm>
            <a:off x="2591026" y="3102245"/>
            <a:ext cx="1944631"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a16="http://schemas.microsoft.com/office/drawing/2014/main" id="{289CAFA0-36F1-4934-9B0D-478DF15D0D6D}"/>
              </a:ext>
            </a:extLst>
          </p:cNvPr>
          <p:cNvCxnSpPr>
            <a:stCxn id="127" idx="2"/>
            <a:endCxn id="99" idx="0"/>
          </p:cNvCxnSpPr>
          <p:nvPr/>
        </p:nvCxnSpPr>
        <p:spPr bwMode="gray">
          <a:xfrm flipH="1">
            <a:off x="4535657" y="3102245"/>
            <a:ext cx="1310855"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a16="http://schemas.microsoft.com/office/drawing/2014/main" id="{652A5AAF-F288-4445-BB6B-2D40D986687F}"/>
              </a:ext>
            </a:extLst>
          </p:cNvPr>
          <p:cNvCxnSpPr>
            <a:stCxn id="128" idx="2"/>
            <a:endCxn id="99" idx="0"/>
          </p:cNvCxnSpPr>
          <p:nvPr/>
        </p:nvCxnSpPr>
        <p:spPr bwMode="gray">
          <a:xfrm flipH="1">
            <a:off x="4535657" y="3102245"/>
            <a:ext cx="4328816"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a16="http://schemas.microsoft.com/office/drawing/2014/main" id="{EF7FE75C-6FD6-41D8-BA4C-1457C658878F}"/>
              </a:ext>
            </a:extLst>
          </p:cNvPr>
          <p:cNvCxnSpPr>
            <a:stCxn id="128" idx="2"/>
            <a:endCxn id="100" idx="0"/>
          </p:cNvCxnSpPr>
          <p:nvPr/>
        </p:nvCxnSpPr>
        <p:spPr bwMode="gray">
          <a:xfrm flipH="1">
            <a:off x="5060268" y="3102245"/>
            <a:ext cx="3804205"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a16="http://schemas.microsoft.com/office/drawing/2014/main" id="{6D730245-AC2C-499D-8BF0-7A56033E285F}"/>
              </a:ext>
            </a:extLst>
          </p:cNvPr>
          <p:cNvCxnSpPr>
            <a:stCxn id="128" idx="2"/>
            <a:endCxn id="101" idx="0"/>
          </p:cNvCxnSpPr>
          <p:nvPr/>
        </p:nvCxnSpPr>
        <p:spPr bwMode="gray">
          <a:xfrm flipH="1">
            <a:off x="5592164" y="3102245"/>
            <a:ext cx="3272309"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a16="http://schemas.microsoft.com/office/drawing/2014/main" id="{B4AEC519-9B9C-4DE7-9038-31D823A12F2B}"/>
              </a:ext>
            </a:extLst>
          </p:cNvPr>
          <p:cNvCxnSpPr>
            <a:stCxn id="128" idx="2"/>
            <a:endCxn id="102" idx="0"/>
          </p:cNvCxnSpPr>
          <p:nvPr/>
        </p:nvCxnSpPr>
        <p:spPr bwMode="gray">
          <a:xfrm flipH="1">
            <a:off x="6160492" y="3102245"/>
            <a:ext cx="2703981"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B5B39C10-A5AF-4A5C-875E-C3E94F9F0345}"/>
              </a:ext>
            </a:extLst>
          </p:cNvPr>
          <p:cNvCxnSpPr>
            <a:stCxn id="127" idx="2"/>
            <a:endCxn id="100" idx="0"/>
          </p:cNvCxnSpPr>
          <p:nvPr/>
        </p:nvCxnSpPr>
        <p:spPr bwMode="gray">
          <a:xfrm flipH="1">
            <a:off x="5060268" y="3102245"/>
            <a:ext cx="786244"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7" name="直接连接符 136">
            <a:extLst>
              <a:ext uri="{FF2B5EF4-FFF2-40B4-BE49-F238E27FC236}">
                <a16:creationId xmlns:a16="http://schemas.microsoft.com/office/drawing/2014/main" id="{C9F30CDF-D753-49F7-BD8E-CC5B6BB84466}"/>
              </a:ext>
            </a:extLst>
          </p:cNvPr>
          <p:cNvCxnSpPr>
            <a:stCxn id="127" idx="2"/>
            <a:endCxn id="101" idx="0"/>
          </p:cNvCxnSpPr>
          <p:nvPr/>
        </p:nvCxnSpPr>
        <p:spPr bwMode="gray">
          <a:xfrm flipH="1">
            <a:off x="5592164" y="3102245"/>
            <a:ext cx="254348"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8" name="直接连接符 137">
            <a:extLst>
              <a:ext uri="{FF2B5EF4-FFF2-40B4-BE49-F238E27FC236}">
                <a16:creationId xmlns:a16="http://schemas.microsoft.com/office/drawing/2014/main" id="{60B9E7EB-4222-4FAC-A539-C52D7395F826}"/>
              </a:ext>
            </a:extLst>
          </p:cNvPr>
          <p:cNvCxnSpPr>
            <a:stCxn id="127" idx="2"/>
            <a:endCxn id="102" idx="0"/>
          </p:cNvCxnSpPr>
          <p:nvPr/>
        </p:nvCxnSpPr>
        <p:spPr bwMode="gray">
          <a:xfrm>
            <a:off x="5846512" y="3102245"/>
            <a:ext cx="313980"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9" name="直接连接符 138">
            <a:extLst>
              <a:ext uri="{FF2B5EF4-FFF2-40B4-BE49-F238E27FC236}">
                <a16:creationId xmlns:a16="http://schemas.microsoft.com/office/drawing/2014/main" id="{429FB0E9-7A59-483E-B8ED-9BD2146FA476}"/>
              </a:ext>
            </a:extLst>
          </p:cNvPr>
          <p:cNvCxnSpPr>
            <a:stCxn id="129" idx="2"/>
            <a:endCxn id="100" idx="0"/>
          </p:cNvCxnSpPr>
          <p:nvPr/>
        </p:nvCxnSpPr>
        <p:spPr bwMode="gray">
          <a:xfrm>
            <a:off x="2591026" y="3102245"/>
            <a:ext cx="2469242"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40" name="直接连接符 139">
            <a:extLst>
              <a:ext uri="{FF2B5EF4-FFF2-40B4-BE49-F238E27FC236}">
                <a16:creationId xmlns:a16="http://schemas.microsoft.com/office/drawing/2014/main" id="{9881C761-CF33-4738-860B-49447D115F56}"/>
              </a:ext>
            </a:extLst>
          </p:cNvPr>
          <p:cNvCxnSpPr>
            <a:stCxn id="101" idx="0"/>
            <a:endCxn id="129" idx="2"/>
          </p:cNvCxnSpPr>
          <p:nvPr/>
        </p:nvCxnSpPr>
        <p:spPr bwMode="gray">
          <a:xfrm flipH="1" flipV="1">
            <a:off x="2591026" y="3102245"/>
            <a:ext cx="3001138" cy="409334"/>
          </a:xfrm>
          <a:prstGeom prst="line">
            <a:avLst/>
          </a:prstGeom>
        </p:spPr>
        <p:style>
          <a:lnRef idx="1">
            <a:schemeClr val="accent1"/>
          </a:lnRef>
          <a:fillRef idx="0">
            <a:schemeClr val="accent1"/>
          </a:fillRef>
          <a:effectRef idx="0">
            <a:schemeClr val="accent1"/>
          </a:effectRef>
          <a:fontRef idx="minor">
            <a:schemeClr val="tx1"/>
          </a:fontRef>
        </p:style>
      </p:cxnSp>
      <p:cxnSp>
        <p:nvCxnSpPr>
          <p:cNvPr id="141" name="直接连接符 140">
            <a:extLst>
              <a:ext uri="{FF2B5EF4-FFF2-40B4-BE49-F238E27FC236}">
                <a16:creationId xmlns:a16="http://schemas.microsoft.com/office/drawing/2014/main" id="{BEFDE807-9DB7-49B5-A854-1DB664DC7C27}"/>
              </a:ext>
            </a:extLst>
          </p:cNvPr>
          <p:cNvCxnSpPr>
            <a:stCxn id="102" idx="0"/>
            <a:endCxn id="129" idx="2"/>
          </p:cNvCxnSpPr>
          <p:nvPr/>
        </p:nvCxnSpPr>
        <p:spPr bwMode="gray">
          <a:xfrm flipH="1" flipV="1">
            <a:off x="2591026" y="3102245"/>
            <a:ext cx="3569466" cy="409334"/>
          </a:xfrm>
          <a:prstGeom prst="line">
            <a:avLst/>
          </a:prstGeom>
        </p:spPr>
        <p:style>
          <a:lnRef idx="1">
            <a:schemeClr val="accent1"/>
          </a:lnRef>
          <a:fillRef idx="0">
            <a:schemeClr val="accent1"/>
          </a:fillRef>
          <a:effectRef idx="0">
            <a:schemeClr val="accent1"/>
          </a:effectRef>
          <a:fontRef idx="minor">
            <a:schemeClr val="tx1"/>
          </a:fontRef>
        </p:style>
      </p:cxnSp>
      <p:grpSp>
        <p:nvGrpSpPr>
          <p:cNvPr id="146" name="组合 145">
            <a:extLst>
              <a:ext uri="{FF2B5EF4-FFF2-40B4-BE49-F238E27FC236}">
                <a16:creationId xmlns:a16="http://schemas.microsoft.com/office/drawing/2014/main" id="{03D3A96A-FD92-4AF7-9318-1CBD049C4185}"/>
              </a:ext>
            </a:extLst>
          </p:cNvPr>
          <p:cNvGrpSpPr/>
          <p:nvPr/>
        </p:nvGrpSpPr>
        <p:grpSpPr bwMode="gray">
          <a:xfrm>
            <a:off x="10576827" y="5228649"/>
            <a:ext cx="585537" cy="84974"/>
            <a:chOff x="10462995" y="5566836"/>
            <a:chExt cx="585537" cy="84974"/>
          </a:xfrm>
          <a:solidFill>
            <a:schemeClr val="accent1">
              <a:lumMod val="75000"/>
            </a:schemeClr>
          </a:solidFill>
        </p:grpSpPr>
        <p:sp>
          <p:nvSpPr>
            <p:cNvPr id="143" name="椭圆 142">
              <a:extLst>
                <a:ext uri="{FF2B5EF4-FFF2-40B4-BE49-F238E27FC236}">
                  <a16:creationId xmlns:a16="http://schemas.microsoft.com/office/drawing/2014/main" id="{F22B48A4-7B61-4F18-8D8E-DB5BC6D37AD4}"/>
                </a:ext>
              </a:extLst>
            </p:cNvPr>
            <p:cNvSpPr/>
            <p:nvPr/>
          </p:nvSpPr>
          <p:spPr bwMode="gray">
            <a:xfrm>
              <a:off x="10462995" y="5566836"/>
              <a:ext cx="82768" cy="84974"/>
            </a:xfrm>
            <a:prstGeom prst="ellipse">
              <a:avLst/>
            </a:prstGeom>
            <a:grp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4" name="椭圆 143">
              <a:extLst>
                <a:ext uri="{FF2B5EF4-FFF2-40B4-BE49-F238E27FC236}">
                  <a16:creationId xmlns:a16="http://schemas.microsoft.com/office/drawing/2014/main" id="{8E424843-A326-405E-930B-408409C29AF7}"/>
                </a:ext>
              </a:extLst>
            </p:cNvPr>
            <p:cNvSpPr/>
            <p:nvPr/>
          </p:nvSpPr>
          <p:spPr bwMode="gray">
            <a:xfrm>
              <a:off x="10714380" y="5566836"/>
              <a:ext cx="82768" cy="84974"/>
            </a:xfrm>
            <a:prstGeom prst="ellipse">
              <a:avLst/>
            </a:prstGeom>
            <a:grp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5" name="椭圆 144">
              <a:extLst>
                <a:ext uri="{FF2B5EF4-FFF2-40B4-BE49-F238E27FC236}">
                  <a16:creationId xmlns:a16="http://schemas.microsoft.com/office/drawing/2014/main" id="{DC09908D-0252-445B-9673-48D67BFB9BC9}"/>
                </a:ext>
              </a:extLst>
            </p:cNvPr>
            <p:cNvSpPr/>
            <p:nvPr/>
          </p:nvSpPr>
          <p:spPr bwMode="gray">
            <a:xfrm>
              <a:off x="10965764" y="5566836"/>
              <a:ext cx="82768" cy="84974"/>
            </a:xfrm>
            <a:prstGeom prst="ellipse">
              <a:avLst/>
            </a:prstGeom>
            <a:grp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spTree>
    <p:extLst>
      <p:ext uri="{BB962C8B-B14F-4D97-AF65-F5344CB8AC3E}">
        <p14:creationId xmlns:p14="http://schemas.microsoft.com/office/powerpoint/2010/main" val="90639014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a:extLst>
              <a:ext uri="{FF2B5EF4-FFF2-40B4-BE49-F238E27FC236}">
                <a16:creationId xmlns:a16="http://schemas.microsoft.com/office/drawing/2014/main" id="{9BFEEECD-370A-43DD-B626-9A36DDCEEBC2}"/>
              </a:ext>
            </a:extLst>
          </p:cNvPr>
          <p:cNvSpPr txBox="1"/>
          <p:nvPr/>
        </p:nvSpPr>
        <p:spPr bwMode="gray">
          <a:xfrm>
            <a:off x="7799905" y="5859124"/>
            <a:ext cx="3927983" cy="230832"/>
          </a:xfrm>
          <a:prstGeom prst="rect">
            <a:avLst/>
          </a:prstGeom>
          <a:noFill/>
        </p:spPr>
        <p:txBody>
          <a:bodyPr vert="horz" wrap="square" rtlCol="0">
            <a:spAutoFit/>
          </a:bodyPr>
          <a:lstStyle/>
          <a:p>
            <a:pPr algn="r" fontAlgn="ctr">
              <a:defRPr/>
            </a:pPr>
            <a:r>
              <a:rPr lang="en-US" sz="900" dirty="0">
                <a:solidFill>
                  <a:prstClr val="black"/>
                </a:solidFill>
                <a:latin typeface="Huawei Sans" panose="020C0503030203020204" pitchFamily="34" charset="0"/>
              </a:rPr>
              <a:t>Change trend of the DCN market space in 13 years   </a:t>
            </a:r>
            <a:r>
              <a:rPr lang="en-US" sz="900" i="1" dirty="0">
                <a:solidFill>
                  <a:prstClr val="black"/>
                </a:solidFill>
                <a:latin typeface="Huawei Sans" panose="020C0503030203020204" pitchFamily="34" charset="0"/>
              </a:rPr>
              <a:t>Source: IDC</a:t>
            </a:r>
            <a:endParaRPr lang="en-US" altLang="zh-CN" sz="900" i="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 name="任意多边形: 形状 22">
            <a:extLst>
              <a:ext uri="{FF2B5EF4-FFF2-40B4-BE49-F238E27FC236}">
                <a16:creationId xmlns:a16="http://schemas.microsoft.com/office/drawing/2014/main" id="{AB8260B5-CC17-45E9-86FD-B4DA4C0EEEB3}"/>
              </a:ext>
            </a:extLst>
          </p:cNvPr>
          <p:cNvSpPr/>
          <p:nvPr/>
        </p:nvSpPr>
        <p:spPr bwMode="gray">
          <a:xfrm>
            <a:off x="446088" y="4547811"/>
            <a:ext cx="4713509" cy="768836"/>
          </a:xfrm>
          <a:custGeom>
            <a:avLst/>
            <a:gdLst>
              <a:gd name="connsiteX0" fmla="*/ 1039390 w 1735959"/>
              <a:gd name="connsiteY0" fmla="*/ 1 h 596632"/>
              <a:gd name="connsiteX1" fmla="*/ 1590779 w 1735959"/>
              <a:gd name="connsiteY1" fmla="*/ 93920 h 596632"/>
              <a:gd name="connsiteX2" fmla="*/ 1735959 w 1735959"/>
              <a:gd name="connsiteY2" fmla="*/ 146135 h 596632"/>
              <a:gd name="connsiteX3" fmla="*/ 1670245 w 1735959"/>
              <a:gd name="connsiteY3" fmla="*/ 184641 h 596632"/>
              <a:gd name="connsiteX4" fmla="*/ 1201968 w 1735959"/>
              <a:gd name="connsiteY4" fmla="*/ 589334 h 596632"/>
              <a:gd name="connsiteX5" fmla="*/ 1199977 w 1735959"/>
              <a:gd name="connsiteY5" fmla="*/ 596632 h 596632"/>
              <a:gd name="connsiteX6" fmla="*/ 0 w 1735959"/>
              <a:gd name="connsiteY6" fmla="*/ 596632 h 596632"/>
              <a:gd name="connsiteX7" fmla="*/ 31308 w 1735959"/>
              <a:gd name="connsiteY7" fmla="*/ 561105 h 596632"/>
              <a:gd name="connsiteX8" fmla="*/ 823803 w 1735959"/>
              <a:gd name="connsiteY8" fmla="*/ 28637 h 596632"/>
              <a:gd name="connsiteX9" fmla="*/ 1039390 w 1735959"/>
              <a:gd name="connsiteY9" fmla="*/ 1 h 596632"/>
              <a:gd name="connsiteX0" fmla="*/ 823803 w 1735959"/>
              <a:gd name="connsiteY0" fmla="*/ 25487 h 593482"/>
              <a:gd name="connsiteX1" fmla="*/ 1590779 w 1735959"/>
              <a:gd name="connsiteY1" fmla="*/ 90770 h 593482"/>
              <a:gd name="connsiteX2" fmla="*/ 1735959 w 1735959"/>
              <a:gd name="connsiteY2" fmla="*/ 142985 h 593482"/>
              <a:gd name="connsiteX3" fmla="*/ 1670245 w 1735959"/>
              <a:gd name="connsiteY3" fmla="*/ 181491 h 593482"/>
              <a:gd name="connsiteX4" fmla="*/ 1201968 w 1735959"/>
              <a:gd name="connsiteY4" fmla="*/ 586184 h 593482"/>
              <a:gd name="connsiteX5" fmla="*/ 1199977 w 1735959"/>
              <a:gd name="connsiteY5" fmla="*/ 593482 h 593482"/>
              <a:gd name="connsiteX6" fmla="*/ 0 w 1735959"/>
              <a:gd name="connsiteY6" fmla="*/ 593482 h 593482"/>
              <a:gd name="connsiteX7" fmla="*/ 31308 w 1735959"/>
              <a:gd name="connsiteY7" fmla="*/ 557955 h 593482"/>
              <a:gd name="connsiteX8" fmla="*/ 823803 w 1735959"/>
              <a:gd name="connsiteY8" fmla="*/ 25487 h 593482"/>
              <a:gd name="connsiteX0" fmla="*/ 823803 w 1735959"/>
              <a:gd name="connsiteY0" fmla="*/ 17149 h 585144"/>
              <a:gd name="connsiteX1" fmla="*/ 1735959 w 1735959"/>
              <a:gd name="connsiteY1" fmla="*/ 134647 h 585144"/>
              <a:gd name="connsiteX2" fmla="*/ 1670245 w 1735959"/>
              <a:gd name="connsiteY2" fmla="*/ 173153 h 585144"/>
              <a:gd name="connsiteX3" fmla="*/ 1201968 w 1735959"/>
              <a:gd name="connsiteY3" fmla="*/ 577846 h 585144"/>
              <a:gd name="connsiteX4" fmla="*/ 1199977 w 1735959"/>
              <a:gd name="connsiteY4" fmla="*/ 585144 h 585144"/>
              <a:gd name="connsiteX5" fmla="*/ 0 w 1735959"/>
              <a:gd name="connsiteY5" fmla="*/ 585144 h 585144"/>
              <a:gd name="connsiteX6" fmla="*/ 31308 w 1735959"/>
              <a:gd name="connsiteY6" fmla="*/ 549617 h 585144"/>
              <a:gd name="connsiteX7" fmla="*/ 823803 w 1735959"/>
              <a:gd name="connsiteY7" fmla="*/ 17149 h 585144"/>
              <a:gd name="connsiteX0" fmla="*/ 823803 w 1735959"/>
              <a:gd name="connsiteY0" fmla="*/ 17149 h 585144"/>
              <a:gd name="connsiteX1" fmla="*/ 1735959 w 1735959"/>
              <a:gd name="connsiteY1" fmla="*/ 134647 h 585144"/>
              <a:gd name="connsiteX2" fmla="*/ 1201968 w 1735959"/>
              <a:gd name="connsiteY2" fmla="*/ 577846 h 585144"/>
              <a:gd name="connsiteX3" fmla="*/ 1199977 w 1735959"/>
              <a:gd name="connsiteY3" fmla="*/ 585144 h 585144"/>
              <a:gd name="connsiteX4" fmla="*/ 0 w 1735959"/>
              <a:gd name="connsiteY4" fmla="*/ 585144 h 585144"/>
              <a:gd name="connsiteX5" fmla="*/ 31308 w 1735959"/>
              <a:gd name="connsiteY5" fmla="*/ 549617 h 585144"/>
              <a:gd name="connsiteX6" fmla="*/ 823803 w 1735959"/>
              <a:gd name="connsiteY6" fmla="*/ 17149 h 585144"/>
              <a:gd name="connsiteX0" fmla="*/ 823803 w 1735959"/>
              <a:gd name="connsiteY0" fmla="*/ 17149 h 585144"/>
              <a:gd name="connsiteX1" fmla="*/ 1735959 w 1735959"/>
              <a:gd name="connsiteY1" fmla="*/ 134647 h 585144"/>
              <a:gd name="connsiteX2" fmla="*/ 1201968 w 1735959"/>
              <a:gd name="connsiteY2" fmla="*/ 577846 h 585144"/>
              <a:gd name="connsiteX3" fmla="*/ 1199977 w 1735959"/>
              <a:gd name="connsiteY3" fmla="*/ 585144 h 585144"/>
              <a:gd name="connsiteX4" fmla="*/ 0 w 1735959"/>
              <a:gd name="connsiteY4" fmla="*/ 585144 h 585144"/>
              <a:gd name="connsiteX5" fmla="*/ 823803 w 1735959"/>
              <a:gd name="connsiteY5" fmla="*/ 17149 h 585144"/>
              <a:gd name="connsiteX0" fmla="*/ 828344 w 1740500"/>
              <a:gd name="connsiteY0" fmla="*/ 17149 h 585144"/>
              <a:gd name="connsiteX1" fmla="*/ 1740500 w 1740500"/>
              <a:gd name="connsiteY1" fmla="*/ 134647 h 585144"/>
              <a:gd name="connsiteX2" fmla="*/ 1206509 w 1740500"/>
              <a:gd name="connsiteY2" fmla="*/ 577846 h 585144"/>
              <a:gd name="connsiteX3" fmla="*/ 1204518 w 1740500"/>
              <a:gd name="connsiteY3" fmla="*/ 585144 h 585144"/>
              <a:gd name="connsiteX4" fmla="*/ 4541 w 1740500"/>
              <a:gd name="connsiteY4" fmla="*/ 585144 h 585144"/>
              <a:gd name="connsiteX5" fmla="*/ 828344 w 1740500"/>
              <a:gd name="connsiteY5" fmla="*/ 17149 h 585144"/>
              <a:gd name="connsiteX0" fmla="*/ 823803 w 1735959"/>
              <a:gd name="connsiteY0" fmla="*/ 17149 h 585144"/>
              <a:gd name="connsiteX1" fmla="*/ 1735959 w 1735959"/>
              <a:gd name="connsiteY1" fmla="*/ 134647 h 585144"/>
              <a:gd name="connsiteX2" fmla="*/ 1201968 w 1735959"/>
              <a:gd name="connsiteY2" fmla="*/ 577846 h 585144"/>
              <a:gd name="connsiteX3" fmla="*/ 1199977 w 1735959"/>
              <a:gd name="connsiteY3" fmla="*/ 585144 h 585144"/>
              <a:gd name="connsiteX4" fmla="*/ 0 w 1735959"/>
              <a:gd name="connsiteY4" fmla="*/ 585144 h 585144"/>
              <a:gd name="connsiteX5" fmla="*/ 823803 w 1735959"/>
              <a:gd name="connsiteY5" fmla="*/ 17149 h 585144"/>
              <a:gd name="connsiteX0" fmla="*/ 823803 w 1735959"/>
              <a:gd name="connsiteY0" fmla="*/ 17149 h 585144"/>
              <a:gd name="connsiteX1" fmla="*/ 1735959 w 1735959"/>
              <a:gd name="connsiteY1" fmla="*/ 134647 h 585144"/>
              <a:gd name="connsiteX2" fmla="*/ 1201968 w 1735959"/>
              <a:gd name="connsiteY2" fmla="*/ 577846 h 585144"/>
              <a:gd name="connsiteX3" fmla="*/ 1199977 w 1735959"/>
              <a:gd name="connsiteY3" fmla="*/ 585144 h 585144"/>
              <a:gd name="connsiteX4" fmla="*/ 0 w 1735959"/>
              <a:gd name="connsiteY4" fmla="*/ 585144 h 585144"/>
              <a:gd name="connsiteX5" fmla="*/ 823803 w 1735959"/>
              <a:gd name="connsiteY5" fmla="*/ 17149 h 585144"/>
              <a:gd name="connsiteX0" fmla="*/ 823803 w 1735959"/>
              <a:gd name="connsiteY0" fmla="*/ 17149 h 585144"/>
              <a:gd name="connsiteX1" fmla="*/ 1735959 w 1735959"/>
              <a:gd name="connsiteY1" fmla="*/ 134647 h 585144"/>
              <a:gd name="connsiteX2" fmla="*/ 1201968 w 1735959"/>
              <a:gd name="connsiteY2" fmla="*/ 577846 h 585144"/>
              <a:gd name="connsiteX3" fmla="*/ 1199977 w 1735959"/>
              <a:gd name="connsiteY3" fmla="*/ 585144 h 585144"/>
              <a:gd name="connsiteX4" fmla="*/ 0 w 1735959"/>
              <a:gd name="connsiteY4" fmla="*/ 585144 h 585144"/>
              <a:gd name="connsiteX5" fmla="*/ 823803 w 1735959"/>
              <a:gd name="connsiteY5" fmla="*/ 17149 h 585144"/>
              <a:gd name="connsiteX0" fmla="*/ 823803 w 1735959"/>
              <a:gd name="connsiteY0" fmla="*/ 6038 h 574033"/>
              <a:gd name="connsiteX1" fmla="*/ 1735959 w 1735959"/>
              <a:gd name="connsiteY1" fmla="*/ 123536 h 574033"/>
              <a:gd name="connsiteX2" fmla="*/ 1201968 w 1735959"/>
              <a:gd name="connsiteY2" fmla="*/ 566735 h 574033"/>
              <a:gd name="connsiteX3" fmla="*/ 1199977 w 1735959"/>
              <a:gd name="connsiteY3" fmla="*/ 574033 h 574033"/>
              <a:gd name="connsiteX4" fmla="*/ 0 w 1735959"/>
              <a:gd name="connsiteY4" fmla="*/ 574033 h 574033"/>
              <a:gd name="connsiteX5" fmla="*/ 823803 w 1735959"/>
              <a:gd name="connsiteY5" fmla="*/ 6038 h 574033"/>
              <a:gd name="connsiteX0" fmla="*/ 615383 w 1735959"/>
              <a:gd name="connsiteY0" fmla="*/ 22993 h 473379"/>
              <a:gd name="connsiteX1" fmla="*/ 1735959 w 1735959"/>
              <a:gd name="connsiteY1" fmla="*/ 22882 h 473379"/>
              <a:gd name="connsiteX2" fmla="*/ 1201968 w 1735959"/>
              <a:gd name="connsiteY2" fmla="*/ 466081 h 473379"/>
              <a:gd name="connsiteX3" fmla="*/ 1199977 w 1735959"/>
              <a:gd name="connsiteY3" fmla="*/ 473379 h 473379"/>
              <a:gd name="connsiteX4" fmla="*/ 0 w 1735959"/>
              <a:gd name="connsiteY4" fmla="*/ 473379 h 473379"/>
              <a:gd name="connsiteX5" fmla="*/ 615383 w 1735959"/>
              <a:gd name="connsiteY5" fmla="*/ 22993 h 473379"/>
              <a:gd name="connsiteX0" fmla="*/ 763847 w 1735959"/>
              <a:gd name="connsiteY0" fmla="*/ 4254 h 635954"/>
              <a:gd name="connsiteX1" fmla="*/ 1735959 w 1735959"/>
              <a:gd name="connsiteY1" fmla="*/ 185457 h 635954"/>
              <a:gd name="connsiteX2" fmla="*/ 1201968 w 1735959"/>
              <a:gd name="connsiteY2" fmla="*/ 628656 h 635954"/>
              <a:gd name="connsiteX3" fmla="*/ 1199977 w 1735959"/>
              <a:gd name="connsiteY3" fmla="*/ 635954 h 635954"/>
              <a:gd name="connsiteX4" fmla="*/ 0 w 1735959"/>
              <a:gd name="connsiteY4" fmla="*/ 635954 h 635954"/>
              <a:gd name="connsiteX5" fmla="*/ 763847 w 1735959"/>
              <a:gd name="connsiteY5" fmla="*/ 4254 h 635954"/>
              <a:gd name="connsiteX0" fmla="*/ 763847 w 1735959"/>
              <a:gd name="connsiteY0" fmla="*/ 20974 h 652674"/>
              <a:gd name="connsiteX1" fmla="*/ 1735959 w 1735959"/>
              <a:gd name="connsiteY1" fmla="*/ 202177 h 652674"/>
              <a:gd name="connsiteX2" fmla="*/ 1201968 w 1735959"/>
              <a:gd name="connsiteY2" fmla="*/ 645376 h 652674"/>
              <a:gd name="connsiteX3" fmla="*/ 1199977 w 1735959"/>
              <a:gd name="connsiteY3" fmla="*/ 652674 h 652674"/>
              <a:gd name="connsiteX4" fmla="*/ 0 w 1735959"/>
              <a:gd name="connsiteY4" fmla="*/ 652674 h 652674"/>
              <a:gd name="connsiteX5" fmla="*/ 763847 w 1735959"/>
              <a:gd name="connsiteY5" fmla="*/ 20974 h 652674"/>
              <a:gd name="connsiteX0" fmla="*/ 763847 w 1735959"/>
              <a:gd name="connsiteY0" fmla="*/ 40346 h 672046"/>
              <a:gd name="connsiteX1" fmla="*/ 1735959 w 1735959"/>
              <a:gd name="connsiteY1" fmla="*/ 221549 h 672046"/>
              <a:gd name="connsiteX2" fmla="*/ 1201968 w 1735959"/>
              <a:gd name="connsiteY2" fmla="*/ 664748 h 672046"/>
              <a:gd name="connsiteX3" fmla="*/ 1199977 w 1735959"/>
              <a:gd name="connsiteY3" fmla="*/ 672046 h 672046"/>
              <a:gd name="connsiteX4" fmla="*/ 0 w 1735959"/>
              <a:gd name="connsiteY4" fmla="*/ 672046 h 672046"/>
              <a:gd name="connsiteX5" fmla="*/ 763847 w 1735959"/>
              <a:gd name="connsiteY5" fmla="*/ 40346 h 672046"/>
              <a:gd name="connsiteX0" fmla="*/ 763847 w 1735959"/>
              <a:gd name="connsiteY0" fmla="*/ 50066 h 681766"/>
              <a:gd name="connsiteX1" fmla="*/ 1735959 w 1735959"/>
              <a:gd name="connsiteY1" fmla="*/ 231269 h 681766"/>
              <a:gd name="connsiteX2" fmla="*/ 1201968 w 1735959"/>
              <a:gd name="connsiteY2" fmla="*/ 674468 h 681766"/>
              <a:gd name="connsiteX3" fmla="*/ 1199977 w 1735959"/>
              <a:gd name="connsiteY3" fmla="*/ 681766 h 681766"/>
              <a:gd name="connsiteX4" fmla="*/ 0 w 1735959"/>
              <a:gd name="connsiteY4" fmla="*/ 681766 h 681766"/>
              <a:gd name="connsiteX5" fmla="*/ 763847 w 1735959"/>
              <a:gd name="connsiteY5" fmla="*/ 50066 h 681766"/>
              <a:gd name="connsiteX0" fmla="*/ 763847 w 1735959"/>
              <a:gd name="connsiteY0" fmla="*/ 48800 h 680500"/>
              <a:gd name="connsiteX1" fmla="*/ 1735959 w 1735959"/>
              <a:gd name="connsiteY1" fmla="*/ 230003 h 680500"/>
              <a:gd name="connsiteX2" fmla="*/ 1201968 w 1735959"/>
              <a:gd name="connsiteY2" fmla="*/ 673202 h 680500"/>
              <a:gd name="connsiteX3" fmla="*/ 1199977 w 1735959"/>
              <a:gd name="connsiteY3" fmla="*/ 680500 h 680500"/>
              <a:gd name="connsiteX4" fmla="*/ 0 w 1735959"/>
              <a:gd name="connsiteY4" fmla="*/ 680500 h 680500"/>
              <a:gd name="connsiteX5" fmla="*/ 763847 w 1735959"/>
              <a:gd name="connsiteY5" fmla="*/ 48800 h 680500"/>
              <a:gd name="connsiteX0" fmla="*/ 763847 w 1735959"/>
              <a:gd name="connsiteY0" fmla="*/ 44759 h 676459"/>
              <a:gd name="connsiteX1" fmla="*/ 1735959 w 1735959"/>
              <a:gd name="connsiteY1" fmla="*/ 225962 h 676459"/>
              <a:gd name="connsiteX2" fmla="*/ 1201968 w 1735959"/>
              <a:gd name="connsiteY2" fmla="*/ 669161 h 676459"/>
              <a:gd name="connsiteX3" fmla="*/ 1199977 w 1735959"/>
              <a:gd name="connsiteY3" fmla="*/ 676459 h 676459"/>
              <a:gd name="connsiteX4" fmla="*/ 0 w 1735959"/>
              <a:gd name="connsiteY4" fmla="*/ 676459 h 676459"/>
              <a:gd name="connsiteX5" fmla="*/ 763847 w 1735959"/>
              <a:gd name="connsiteY5" fmla="*/ 44759 h 676459"/>
              <a:gd name="connsiteX0" fmla="*/ 763847 w 1735959"/>
              <a:gd name="connsiteY0" fmla="*/ 33262 h 664962"/>
              <a:gd name="connsiteX1" fmla="*/ 1735959 w 1735959"/>
              <a:gd name="connsiteY1" fmla="*/ 214465 h 664962"/>
              <a:gd name="connsiteX2" fmla="*/ 1201968 w 1735959"/>
              <a:gd name="connsiteY2" fmla="*/ 657664 h 664962"/>
              <a:gd name="connsiteX3" fmla="*/ 1199977 w 1735959"/>
              <a:gd name="connsiteY3" fmla="*/ 664962 h 664962"/>
              <a:gd name="connsiteX4" fmla="*/ 0 w 1735959"/>
              <a:gd name="connsiteY4" fmla="*/ 664962 h 664962"/>
              <a:gd name="connsiteX5" fmla="*/ 763847 w 1735959"/>
              <a:gd name="connsiteY5" fmla="*/ 33262 h 664962"/>
              <a:gd name="connsiteX0" fmla="*/ 763847 w 1735959"/>
              <a:gd name="connsiteY0" fmla="*/ 33262 h 664962"/>
              <a:gd name="connsiteX1" fmla="*/ 1735959 w 1735959"/>
              <a:gd name="connsiteY1" fmla="*/ 214465 h 664962"/>
              <a:gd name="connsiteX2" fmla="*/ 1201968 w 1735959"/>
              <a:gd name="connsiteY2" fmla="*/ 657664 h 664962"/>
              <a:gd name="connsiteX3" fmla="*/ 1199977 w 1735959"/>
              <a:gd name="connsiteY3" fmla="*/ 664962 h 664962"/>
              <a:gd name="connsiteX4" fmla="*/ 0 w 1735959"/>
              <a:gd name="connsiteY4" fmla="*/ 664962 h 664962"/>
              <a:gd name="connsiteX5" fmla="*/ 763847 w 1735959"/>
              <a:gd name="connsiteY5" fmla="*/ 33262 h 664962"/>
              <a:gd name="connsiteX0" fmla="*/ 0 w 1735959"/>
              <a:gd name="connsiteY0" fmla="*/ 450497 h 450497"/>
              <a:gd name="connsiteX1" fmla="*/ 1735959 w 1735959"/>
              <a:gd name="connsiteY1" fmla="*/ 0 h 450497"/>
              <a:gd name="connsiteX2" fmla="*/ 1201968 w 1735959"/>
              <a:gd name="connsiteY2" fmla="*/ 443199 h 450497"/>
              <a:gd name="connsiteX3" fmla="*/ 1199977 w 1735959"/>
              <a:gd name="connsiteY3" fmla="*/ 450497 h 450497"/>
              <a:gd name="connsiteX4" fmla="*/ 0 w 1735959"/>
              <a:gd name="connsiteY4" fmla="*/ 450497 h 450497"/>
              <a:gd name="connsiteX0" fmla="*/ 0 w 1735959"/>
              <a:gd name="connsiteY0" fmla="*/ 450497 h 450497"/>
              <a:gd name="connsiteX1" fmla="*/ 1735959 w 1735959"/>
              <a:gd name="connsiteY1" fmla="*/ 0 h 450497"/>
              <a:gd name="connsiteX2" fmla="*/ 1201968 w 1735959"/>
              <a:gd name="connsiteY2" fmla="*/ 443199 h 450497"/>
              <a:gd name="connsiteX3" fmla="*/ 1199977 w 1735959"/>
              <a:gd name="connsiteY3" fmla="*/ 450497 h 450497"/>
              <a:gd name="connsiteX4" fmla="*/ 0 w 1735959"/>
              <a:gd name="connsiteY4" fmla="*/ 450497 h 450497"/>
              <a:gd name="connsiteX0" fmla="*/ 0 w 1735959"/>
              <a:gd name="connsiteY0" fmla="*/ 601953 h 601953"/>
              <a:gd name="connsiteX1" fmla="*/ 1735959 w 1735959"/>
              <a:gd name="connsiteY1" fmla="*/ 151456 h 601953"/>
              <a:gd name="connsiteX2" fmla="*/ 1201968 w 1735959"/>
              <a:gd name="connsiteY2" fmla="*/ 594655 h 601953"/>
              <a:gd name="connsiteX3" fmla="*/ 1199977 w 1735959"/>
              <a:gd name="connsiteY3" fmla="*/ 601953 h 601953"/>
              <a:gd name="connsiteX4" fmla="*/ 0 w 1735959"/>
              <a:gd name="connsiteY4" fmla="*/ 601953 h 601953"/>
              <a:gd name="connsiteX0" fmla="*/ 0 w 1735959"/>
              <a:gd name="connsiteY0" fmla="*/ 684753 h 684753"/>
              <a:gd name="connsiteX1" fmla="*/ 1735959 w 1735959"/>
              <a:gd name="connsiteY1" fmla="*/ 234256 h 684753"/>
              <a:gd name="connsiteX2" fmla="*/ 1201968 w 1735959"/>
              <a:gd name="connsiteY2" fmla="*/ 677455 h 684753"/>
              <a:gd name="connsiteX3" fmla="*/ 1199977 w 1735959"/>
              <a:gd name="connsiteY3" fmla="*/ 684753 h 684753"/>
              <a:gd name="connsiteX4" fmla="*/ 0 w 1735959"/>
              <a:gd name="connsiteY4" fmla="*/ 684753 h 684753"/>
              <a:gd name="connsiteX0" fmla="*/ 0 w 1735959"/>
              <a:gd name="connsiteY0" fmla="*/ 644834 h 644834"/>
              <a:gd name="connsiteX1" fmla="*/ 1735959 w 1735959"/>
              <a:gd name="connsiteY1" fmla="*/ 194337 h 644834"/>
              <a:gd name="connsiteX2" fmla="*/ 1201968 w 1735959"/>
              <a:gd name="connsiteY2" fmla="*/ 637536 h 644834"/>
              <a:gd name="connsiteX3" fmla="*/ 1199977 w 1735959"/>
              <a:gd name="connsiteY3" fmla="*/ 644834 h 644834"/>
              <a:gd name="connsiteX4" fmla="*/ 0 w 1735959"/>
              <a:gd name="connsiteY4" fmla="*/ 644834 h 644834"/>
              <a:gd name="connsiteX0" fmla="*/ 0 w 1735959"/>
              <a:gd name="connsiteY0" fmla="*/ 665458 h 665458"/>
              <a:gd name="connsiteX1" fmla="*/ 1735959 w 1735959"/>
              <a:gd name="connsiteY1" fmla="*/ 214961 h 665458"/>
              <a:gd name="connsiteX2" fmla="*/ 1201968 w 1735959"/>
              <a:gd name="connsiteY2" fmla="*/ 658160 h 665458"/>
              <a:gd name="connsiteX3" fmla="*/ 1199977 w 1735959"/>
              <a:gd name="connsiteY3" fmla="*/ 665458 h 665458"/>
              <a:gd name="connsiteX4" fmla="*/ 0 w 1735959"/>
              <a:gd name="connsiteY4" fmla="*/ 665458 h 665458"/>
              <a:gd name="connsiteX0" fmla="*/ 0 w 1735959"/>
              <a:gd name="connsiteY0" fmla="*/ 710382 h 710382"/>
              <a:gd name="connsiteX1" fmla="*/ 1735959 w 1735959"/>
              <a:gd name="connsiteY1" fmla="*/ 259885 h 710382"/>
              <a:gd name="connsiteX2" fmla="*/ 1201968 w 1735959"/>
              <a:gd name="connsiteY2" fmla="*/ 703084 h 710382"/>
              <a:gd name="connsiteX3" fmla="*/ 1199977 w 1735959"/>
              <a:gd name="connsiteY3" fmla="*/ 710382 h 710382"/>
              <a:gd name="connsiteX4" fmla="*/ 0 w 1735959"/>
              <a:gd name="connsiteY4" fmla="*/ 710382 h 710382"/>
              <a:gd name="connsiteX0" fmla="*/ 0 w 1735959"/>
              <a:gd name="connsiteY0" fmla="*/ 710382 h 710382"/>
              <a:gd name="connsiteX1" fmla="*/ 1735959 w 1735959"/>
              <a:gd name="connsiteY1" fmla="*/ 259885 h 710382"/>
              <a:gd name="connsiteX2" fmla="*/ 1201968 w 1735959"/>
              <a:gd name="connsiteY2" fmla="*/ 703084 h 710382"/>
              <a:gd name="connsiteX3" fmla="*/ 1199977 w 1735959"/>
              <a:gd name="connsiteY3" fmla="*/ 710382 h 710382"/>
              <a:gd name="connsiteX4" fmla="*/ 0 w 1735959"/>
              <a:gd name="connsiteY4" fmla="*/ 710382 h 710382"/>
              <a:gd name="connsiteX0" fmla="*/ 0 w 1800387"/>
              <a:gd name="connsiteY0" fmla="*/ 829817 h 829817"/>
              <a:gd name="connsiteX1" fmla="*/ 1800387 w 1800387"/>
              <a:gd name="connsiteY1" fmla="*/ 193771 h 829817"/>
              <a:gd name="connsiteX2" fmla="*/ 1201968 w 1800387"/>
              <a:gd name="connsiteY2" fmla="*/ 822519 h 829817"/>
              <a:gd name="connsiteX3" fmla="*/ 1199977 w 1800387"/>
              <a:gd name="connsiteY3" fmla="*/ 829817 h 829817"/>
              <a:gd name="connsiteX4" fmla="*/ 0 w 1800387"/>
              <a:gd name="connsiteY4" fmla="*/ 829817 h 829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87" h="829817">
                <a:moveTo>
                  <a:pt x="0" y="829817"/>
                </a:moveTo>
                <a:cubicBezTo>
                  <a:pt x="532509" y="-118239"/>
                  <a:pt x="1371654" y="-135789"/>
                  <a:pt x="1800387" y="193771"/>
                </a:cubicBezTo>
                <a:lnTo>
                  <a:pt x="1201968" y="822519"/>
                </a:lnTo>
                <a:lnTo>
                  <a:pt x="1199977" y="829817"/>
                </a:lnTo>
                <a:lnTo>
                  <a:pt x="0" y="829817"/>
                </a:lnTo>
                <a:close/>
              </a:path>
            </a:pathLst>
          </a:custGeom>
          <a:solidFill>
            <a:schemeClr val="tx2">
              <a:lumMod val="90000"/>
            </a:schemeClr>
          </a:solidFill>
          <a:ln w="12700" cap="flat" cmpd="sng" algn="ctr">
            <a:noFill/>
            <a:prstDash val="solid"/>
            <a:miter lim="800000"/>
          </a:ln>
          <a:effectLst/>
        </p:spPr>
        <p:txBody>
          <a:bodyPr rtlCol="0" anchor="ctr"/>
          <a:lstStyle/>
          <a:p>
            <a:pPr algn="ctr" fontAlgn="ctr">
              <a:defRPr/>
            </a:pPr>
            <a:endParaRPr lang="en-US" altLang="zh-CN" sz="28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 name="任意多边形: 形状 23">
            <a:extLst>
              <a:ext uri="{FF2B5EF4-FFF2-40B4-BE49-F238E27FC236}">
                <a16:creationId xmlns:a16="http://schemas.microsoft.com/office/drawing/2014/main" id="{90375826-BEC6-48EA-B294-379EFB799FFB}"/>
              </a:ext>
            </a:extLst>
          </p:cNvPr>
          <p:cNvSpPr/>
          <p:nvPr/>
        </p:nvSpPr>
        <p:spPr bwMode="gray">
          <a:xfrm>
            <a:off x="3482891" y="4501341"/>
            <a:ext cx="5880761" cy="816377"/>
          </a:xfrm>
          <a:custGeom>
            <a:avLst/>
            <a:gdLst>
              <a:gd name="connsiteX0" fmla="*/ 1366769 w 2859936"/>
              <a:gd name="connsiteY0" fmla="*/ 1 h 744063"/>
              <a:gd name="connsiteX1" fmla="*/ 1865047 w 2859936"/>
              <a:gd name="connsiteY1" fmla="*/ 56331 h 744063"/>
              <a:gd name="connsiteX2" fmla="*/ 2019409 w 2859936"/>
              <a:gd name="connsiteY2" fmla="*/ 91372 h 744063"/>
              <a:gd name="connsiteX3" fmla="*/ 1908773 w 2859936"/>
              <a:gd name="connsiteY3" fmla="*/ 176254 h 744063"/>
              <a:gd name="connsiteX4" fmla="*/ 1391955 w 2859936"/>
              <a:gd name="connsiteY4" fmla="*/ 725956 h 744063"/>
              <a:gd name="connsiteX5" fmla="*/ 1377474 w 2859936"/>
              <a:gd name="connsiteY5" fmla="*/ 744062 h 744063"/>
              <a:gd name="connsiteX6" fmla="*/ 2859936 w 2859936"/>
              <a:gd name="connsiteY6" fmla="*/ 744062 h 744063"/>
              <a:gd name="connsiteX7" fmla="*/ 2859935 w 2859936"/>
              <a:gd name="connsiteY7" fmla="*/ 744063 h 744063"/>
              <a:gd name="connsiteX8" fmla="*/ 0 w 2859936"/>
              <a:gd name="connsiteY8" fmla="*/ 744063 h 744063"/>
              <a:gd name="connsiteX9" fmla="*/ 1991 w 2859936"/>
              <a:gd name="connsiteY9" fmla="*/ 736764 h 744063"/>
              <a:gd name="connsiteX10" fmla="*/ 1107206 w 2859936"/>
              <a:gd name="connsiteY10" fmla="*/ 28636 h 744063"/>
              <a:gd name="connsiteX11" fmla="*/ 1366769 w 2859936"/>
              <a:gd name="connsiteY11" fmla="*/ 1 h 744063"/>
              <a:gd name="connsiteX0" fmla="*/ 1366769 w 2859936"/>
              <a:gd name="connsiteY0" fmla="*/ 1 h 744063"/>
              <a:gd name="connsiteX1" fmla="*/ 1865047 w 2859936"/>
              <a:gd name="connsiteY1" fmla="*/ 56331 h 744063"/>
              <a:gd name="connsiteX2" fmla="*/ 2019409 w 2859936"/>
              <a:gd name="connsiteY2" fmla="*/ 91372 h 744063"/>
              <a:gd name="connsiteX3" fmla="*/ 1908773 w 2859936"/>
              <a:gd name="connsiteY3" fmla="*/ 176254 h 744063"/>
              <a:gd name="connsiteX4" fmla="*/ 1391955 w 2859936"/>
              <a:gd name="connsiteY4" fmla="*/ 725956 h 744063"/>
              <a:gd name="connsiteX5" fmla="*/ 1377474 w 2859936"/>
              <a:gd name="connsiteY5" fmla="*/ 744062 h 744063"/>
              <a:gd name="connsiteX6" fmla="*/ 2859936 w 2859936"/>
              <a:gd name="connsiteY6" fmla="*/ 744062 h 744063"/>
              <a:gd name="connsiteX7" fmla="*/ 2859935 w 2859936"/>
              <a:gd name="connsiteY7" fmla="*/ 744063 h 744063"/>
              <a:gd name="connsiteX8" fmla="*/ 0 w 2859936"/>
              <a:gd name="connsiteY8" fmla="*/ 744063 h 744063"/>
              <a:gd name="connsiteX9" fmla="*/ 1991 w 2859936"/>
              <a:gd name="connsiteY9" fmla="*/ 736764 h 744063"/>
              <a:gd name="connsiteX10" fmla="*/ 1366769 w 2859936"/>
              <a:gd name="connsiteY10" fmla="*/ 1 h 744063"/>
              <a:gd name="connsiteX0" fmla="*/ 1991 w 2859936"/>
              <a:gd name="connsiteY0" fmla="*/ 680433 h 687732"/>
              <a:gd name="connsiteX1" fmla="*/ 1865047 w 2859936"/>
              <a:gd name="connsiteY1" fmla="*/ 0 h 687732"/>
              <a:gd name="connsiteX2" fmla="*/ 2019409 w 2859936"/>
              <a:gd name="connsiteY2" fmla="*/ 35041 h 687732"/>
              <a:gd name="connsiteX3" fmla="*/ 1908773 w 2859936"/>
              <a:gd name="connsiteY3" fmla="*/ 119923 h 687732"/>
              <a:gd name="connsiteX4" fmla="*/ 1391955 w 2859936"/>
              <a:gd name="connsiteY4" fmla="*/ 669625 h 687732"/>
              <a:gd name="connsiteX5" fmla="*/ 1377474 w 2859936"/>
              <a:gd name="connsiteY5" fmla="*/ 687731 h 687732"/>
              <a:gd name="connsiteX6" fmla="*/ 2859936 w 2859936"/>
              <a:gd name="connsiteY6" fmla="*/ 687731 h 687732"/>
              <a:gd name="connsiteX7" fmla="*/ 2859935 w 2859936"/>
              <a:gd name="connsiteY7" fmla="*/ 687732 h 687732"/>
              <a:gd name="connsiteX8" fmla="*/ 0 w 2859936"/>
              <a:gd name="connsiteY8" fmla="*/ 687732 h 687732"/>
              <a:gd name="connsiteX9" fmla="*/ 1991 w 2859936"/>
              <a:gd name="connsiteY9" fmla="*/ 680433 h 687732"/>
              <a:gd name="connsiteX0" fmla="*/ 1991 w 2859936"/>
              <a:gd name="connsiteY0" fmla="*/ 645392 h 652691"/>
              <a:gd name="connsiteX1" fmla="*/ 2019409 w 2859936"/>
              <a:gd name="connsiteY1" fmla="*/ 0 h 652691"/>
              <a:gd name="connsiteX2" fmla="*/ 1908773 w 2859936"/>
              <a:gd name="connsiteY2" fmla="*/ 84882 h 652691"/>
              <a:gd name="connsiteX3" fmla="*/ 1391955 w 2859936"/>
              <a:gd name="connsiteY3" fmla="*/ 634584 h 652691"/>
              <a:gd name="connsiteX4" fmla="*/ 1377474 w 2859936"/>
              <a:gd name="connsiteY4" fmla="*/ 652690 h 652691"/>
              <a:gd name="connsiteX5" fmla="*/ 2859936 w 2859936"/>
              <a:gd name="connsiteY5" fmla="*/ 652690 h 652691"/>
              <a:gd name="connsiteX6" fmla="*/ 2859935 w 2859936"/>
              <a:gd name="connsiteY6" fmla="*/ 652691 h 652691"/>
              <a:gd name="connsiteX7" fmla="*/ 0 w 2859936"/>
              <a:gd name="connsiteY7" fmla="*/ 652691 h 652691"/>
              <a:gd name="connsiteX8" fmla="*/ 1991 w 2859936"/>
              <a:gd name="connsiteY8" fmla="*/ 645392 h 652691"/>
              <a:gd name="connsiteX0" fmla="*/ 1991 w 2859936"/>
              <a:gd name="connsiteY0" fmla="*/ 645392 h 652691"/>
              <a:gd name="connsiteX1" fmla="*/ 2019409 w 2859936"/>
              <a:gd name="connsiteY1" fmla="*/ 0 h 652691"/>
              <a:gd name="connsiteX2" fmla="*/ 1908773 w 2859936"/>
              <a:gd name="connsiteY2" fmla="*/ 84882 h 652691"/>
              <a:gd name="connsiteX3" fmla="*/ 1391955 w 2859936"/>
              <a:gd name="connsiteY3" fmla="*/ 634584 h 652691"/>
              <a:gd name="connsiteX4" fmla="*/ 1377474 w 2859936"/>
              <a:gd name="connsiteY4" fmla="*/ 652690 h 652691"/>
              <a:gd name="connsiteX5" fmla="*/ 2859936 w 2859936"/>
              <a:gd name="connsiteY5" fmla="*/ 652690 h 652691"/>
              <a:gd name="connsiteX6" fmla="*/ 2859935 w 2859936"/>
              <a:gd name="connsiteY6" fmla="*/ 652691 h 652691"/>
              <a:gd name="connsiteX7" fmla="*/ 0 w 2859936"/>
              <a:gd name="connsiteY7" fmla="*/ 652691 h 652691"/>
              <a:gd name="connsiteX8" fmla="*/ 1991 w 2859936"/>
              <a:gd name="connsiteY8" fmla="*/ 645392 h 652691"/>
              <a:gd name="connsiteX0" fmla="*/ 1991 w 2859936"/>
              <a:gd name="connsiteY0" fmla="*/ 645392 h 652691"/>
              <a:gd name="connsiteX1" fmla="*/ 2019409 w 2859936"/>
              <a:gd name="connsiteY1" fmla="*/ 0 h 652691"/>
              <a:gd name="connsiteX2" fmla="*/ 1391955 w 2859936"/>
              <a:gd name="connsiteY2" fmla="*/ 634584 h 652691"/>
              <a:gd name="connsiteX3" fmla="*/ 1377474 w 2859936"/>
              <a:gd name="connsiteY3" fmla="*/ 652690 h 652691"/>
              <a:gd name="connsiteX4" fmla="*/ 2859936 w 2859936"/>
              <a:gd name="connsiteY4" fmla="*/ 652690 h 652691"/>
              <a:gd name="connsiteX5" fmla="*/ 2859935 w 2859936"/>
              <a:gd name="connsiteY5" fmla="*/ 652691 h 652691"/>
              <a:gd name="connsiteX6" fmla="*/ 0 w 2859936"/>
              <a:gd name="connsiteY6" fmla="*/ 652691 h 652691"/>
              <a:gd name="connsiteX7" fmla="*/ 1991 w 2859936"/>
              <a:gd name="connsiteY7" fmla="*/ 645392 h 652691"/>
              <a:gd name="connsiteX0" fmla="*/ 1991 w 2859936"/>
              <a:gd name="connsiteY0" fmla="*/ 645392 h 652691"/>
              <a:gd name="connsiteX1" fmla="*/ 2019409 w 2859936"/>
              <a:gd name="connsiteY1" fmla="*/ 0 h 652691"/>
              <a:gd name="connsiteX2" fmla="*/ 1391955 w 2859936"/>
              <a:gd name="connsiteY2" fmla="*/ 634584 h 652691"/>
              <a:gd name="connsiteX3" fmla="*/ 1377474 w 2859936"/>
              <a:gd name="connsiteY3" fmla="*/ 652690 h 652691"/>
              <a:gd name="connsiteX4" fmla="*/ 2859936 w 2859936"/>
              <a:gd name="connsiteY4" fmla="*/ 652690 h 652691"/>
              <a:gd name="connsiteX5" fmla="*/ 2859935 w 2859936"/>
              <a:gd name="connsiteY5" fmla="*/ 652691 h 652691"/>
              <a:gd name="connsiteX6" fmla="*/ 0 w 2859936"/>
              <a:gd name="connsiteY6" fmla="*/ 652691 h 652691"/>
              <a:gd name="connsiteX7" fmla="*/ 1991 w 2859936"/>
              <a:gd name="connsiteY7" fmla="*/ 645392 h 652691"/>
              <a:gd name="connsiteX0" fmla="*/ 1991 w 2859936"/>
              <a:gd name="connsiteY0" fmla="*/ 645392 h 652691"/>
              <a:gd name="connsiteX1" fmla="*/ 2019409 w 2859936"/>
              <a:gd name="connsiteY1" fmla="*/ 0 h 652691"/>
              <a:gd name="connsiteX2" fmla="*/ 1391955 w 2859936"/>
              <a:gd name="connsiteY2" fmla="*/ 634584 h 652691"/>
              <a:gd name="connsiteX3" fmla="*/ 1377474 w 2859936"/>
              <a:gd name="connsiteY3" fmla="*/ 652690 h 652691"/>
              <a:gd name="connsiteX4" fmla="*/ 2859936 w 2859936"/>
              <a:gd name="connsiteY4" fmla="*/ 652690 h 652691"/>
              <a:gd name="connsiteX5" fmla="*/ 2859935 w 2859936"/>
              <a:gd name="connsiteY5" fmla="*/ 652691 h 652691"/>
              <a:gd name="connsiteX6" fmla="*/ 0 w 2859936"/>
              <a:gd name="connsiteY6" fmla="*/ 652691 h 652691"/>
              <a:gd name="connsiteX7" fmla="*/ 1991 w 2859936"/>
              <a:gd name="connsiteY7" fmla="*/ 645392 h 652691"/>
              <a:gd name="connsiteX0" fmla="*/ 1991 w 2859936"/>
              <a:gd name="connsiteY0" fmla="*/ 821268 h 828567"/>
              <a:gd name="connsiteX1" fmla="*/ 2019409 w 2859936"/>
              <a:gd name="connsiteY1" fmla="*/ 175876 h 828567"/>
              <a:gd name="connsiteX2" fmla="*/ 1391955 w 2859936"/>
              <a:gd name="connsiteY2" fmla="*/ 810460 h 828567"/>
              <a:gd name="connsiteX3" fmla="*/ 1377474 w 2859936"/>
              <a:gd name="connsiteY3" fmla="*/ 828566 h 828567"/>
              <a:gd name="connsiteX4" fmla="*/ 2859936 w 2859936"/>
              <a:gd name="connsiteY4" fmla="*/ 828566 h 828567"/>
              <a:gd name="connsiteX5" fmla="*/ 2859935 w 2859936"/>
              <a:gd name="connsiteY5" fmla="*/ 828567 h 828567"/>
              <a:gd name="connsiteX6" fmla="*/ 0 w 2859936"/>
              <a:gd name="connsiteY6" fmla="*/ 828567 h 828567"/>
              <a:gd name="connsiteX7" fmla="*/ 1991 w 2859936"/>
              <a:gd name="connsiteY7" fmla="*/ 821268 h 828567"/>
              <a:gd name="connsiteX0" fmla="*/ 1991 w 2859936"/>
              <a:gd name="connsiteY0" fmla="*/ 847928 h 855227"/>
              <a:gd name="connsiteX1" fmla="*/ 2019409 w 2859936"/>
              <a:gd name="connsiteY1" fmla="*/ 202536 h 855227"/>
              <a:gd name="connsiteX2" fmla="*/ 1391955 w 2859936"/>
              <a:gd name="connsiteY2" fmla="*/ 837120 h 855227"/>
              <a:gd name="connsiteX3" fmla="*/ 1377474 w 2859936"/>
              <a:gd name="connsiteY3" fmla="*/ 855226 h 855227"/>
              <a:gd name="connsiteX4" fmla="*/ 2859936 w 2859936"/>
              <a:gd name="connsiteY4" fmla="*/ 855226 h 855227"/>
              <a:gd name="connsiteX5" fmla="*/ 2859935 w 2859936"/>
              <a:gd name="connsiteY5" fmla="*/ 855227 h 855227"/>
              <a:gd name="connsiteX6" fmla="*/ 0 w 2859936"/>
              <a:gd name="connsiteY6" fmla="*/ 855227 h 855227"/>
              <a:gd name="connsiteX7" fmla="*/ 1991 w 2859936"/>
              <a:gd name="connsiteY7" fmla="*/ 847928 h 855227"/>
              <a:gd name="connsiteX0" fmla="*/ 1991 w 2859936"/>
              <a:gd name="connsiteY0" fmla="*/ 821169 h 828468"/>
              <a:gd name="connsiteX1" fmla="*/ 2019409 w 2859936"/>
              <a:gd name="connsiteY1" fmla="*/ 175777 h 828468"/>
              <a:gd name="connsiteX2" fmla="*/ 1391955 w 2859936"/>
              <a:gd name="connsiteY2" fmla="*/ 810361 h 828468"/>
              <a:gd name="connsiteX3" fmla="*/ 1377474 w 2859936"/>
              <a:gd name="connsiteY3" fmla="*/ 828467 h 828468"/>
              <a:gd name="connsiteX4" fmla="*/ 2859936 w 2859936"/>
              <a:gd name="connsiteY4" fmla="*/ 828467 h 828468"/>
              <a:gd name="connsiteX5" fmla="*/ 2859935 w 2859936"/>
              <a:gd name="connsiteY5" fmla="*/ 828468 h 828468"/>
              <a:gd name="connsiteX6" fmla="*/ 0 w 2859936"/>
              <a:gd name="connsiteY6" fmla="*/ 828468 h 828468"/>
              <a:gd name="connsiteX7" fmla="*/ 1991 w 2859936"/>
              <a:gd name="connsiteY7" fmla="*/ 821169 h 828468"/>
              <a:gd name="connsiteX0" fmla="*/ 1991 w 2859936"/>
              <a:gd name="connsiteY0" fmla="*/ 817056 h 824355"/>
              <a:gd name="connsiteX1" fmla="*/ 2019409 w 2859936"/>
              <a:gd name="connsiteY1" fmla="*/ 171664 h 824355"/>
              <a:gd name="connsiteX2" fmla="*/ 1391955 w 2859936"/>
              <a:gd name="connsiteY2" fmla="*/ 806248 h 824355"/>
              <a:gd name="connsiteX3" fmla="*/ 1377474 w 2859936"/>
              <a:gd name="connsiteY3" fmla="*/ 824354 h 824355"/>
              <a:gd name="connsiteX4" fmla="*/ 2859936 w 2859936"/>
              <a:gd name="connsiteY4" fmla="*/ 824354 h 824355"/>
              <a:gd name="connsiteX5" fmla="*/ 2859935 w 2859936"/>
              <a:gd name="connsiteY5" fmla="*/ 824355 h 824355"/>
              <a:gd name="connsiteX6" fmla="*/ 0 w 2859936"/>
              <a:gd name="connsiteY6" fmla="*/ 824355 h 824355"/>
              <a:gd name="connsiteX7" fmla="*/ 1991 w 2859936"/>
              <a:gd name="connsiteY7" fmla="*/ 817056 h 824355"/>
              <a:gd name="connsiteX0" fmla="*/ 1991 w 2859936"/>
              <a:gd name="connsiteY0" fmla="*/ 786171 h 793470"/>
              <a:gd name="connsiteX1" fmla="*/ 2104641 w 2859936"/>
              <a:gd name="connsiteY1" fmla="*/ 183232 h 793470"/>
              <a:gd name="connsiteX2" fmla="*/ 1391955 w 2859936"/>
              <a:gd name="connsiteY2" fmla="*/ 775363 h 793470"/>
              <a:gd name="connsiteX3" fmla="*/ 1377474 w 2859936"/>
              <a:gd name="connsiteY3" fmla="*/ 793469 h 793470"/>
              <a:gd name="connsiteX4" fmla="*/ 2859936 w 2859936"/>
              <a:gd name="connsiteY4" fmla="*/ 793469 h 793470"/>
              <a:gd name="connsiteX5" fmla="*/ 2859935 w 2859936"/>
              <a:gd name="connsiteY5" fmla="*/ 793470 h 793470"/>
              <a:gd name="connsiteX6" fmla="*/ 0 w 2859936"/>
              <a:gd name="connsiteY6" fmla="*/ 793470 h 793470"/>
              <a:gd name="connsiteX7" fmla="*/ 1991 w 2859936"/>
              <a:gd name="connsiteY7" fmla="*/ 786171 h 793470"/>
              <a:gd name="connsiteX0" fmla="*/ 1991 w 2859936"/>
              <a:gd name="connsiteY0" fmla="*/ 865084 h 872383"/>
              <a:gd name="connsiteX1" fmla="*/ 2329145 w 2859936"/>
              <a:gd name="connsiteY1" fmla="*/ 156161 h 872383"/>
              <a:gd name="connsiteX2" fmla="*/ 1391955 w 2859936"/>
              <a:gd name="connsiteY2" fmla="*/ 854276 h 872383"/>
              <a:gd name="connsiteX3" fmla="*/ 1377474 w 2859936"/>
              <a:gd name="connsiteY3" fmla="*/ 872382 h 872383"/>
              <a:gd name="connsiteX4" fmla="*/ 2859936 w 2859936"/>
              <a:gd name="connsiteY4" fmla="*/ 872382 h 872383"/>
              <a:gd name="connsiteX5" fmla="*/ 2859935 w 2859936"/>
              <a:gd name="connsiteY5" fmla="*/ 872383 h 872383"/>
              <a:gd name="connsiteX6" fmla="*/ 0 w 2859936"/>
              <a:gd name="connsiteY6" fmla="*/ 872383 h 872383"/>
              <a:gd name="connsiteX7" fmla="*/ 1991 w 2859936"/>
              <a:gd name="connsiteY7" fmla="*/ 865084 h 87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936" h="872383">
                <a:moveTo>
                  <a:pt x="1991" y="865084"/>
                </a:moveTo>
                <a:cubicBezTo>
                  <a:pt x="437295" y="1032"/>
                  <a:pt x="1601086" y="-174530"/>
                  <a:pt x="2329145" y="156161"/>
                </a:cubicBezTo>
                <a:lnTo>
                  <a:pt x="1391955" y="854276"/>
                </a:lnTo>
                <a:lnTo>
                  <a:pt x="1377474" y="872382"/>
                </a:lnTo>
                <a:lnTo>
                  <a:pt x="2859936" y="872382"/>
                </a:lnTo>
                <a:lnTo>
                  <a:pt x="2859935" y="872383"/>
                </a:lnTo>
                <a:lnTo>
                  <a:pt x="0" y="872383"/>
                </a:lnTo>
                <a:lnTo>
                  <a:pt x="1991" y="865084"/>
                </a:lnTo>
                <a:close/>
              </a:path>
            </a:pathLst>
          </a:custGeom>
          <a:solidFill>
            <a:schemeClr val="accent6">
              <a:lumMod val="40000"/>
              <a:lumOff val="60000"/>
            </a:schemeClr>
          </a:solidFill>
          <a:ln w="12700" cap="flat" cmpd="sng" algn="ctr">
            <a:noFill/>
            <a:prstDash val="solid"/>
            <a:miter lim="800000"/>
          </a:ln>
          <a:effectLst/>
        </p:spPr>
        <p:txBody>
          <a:bodyPr rtlCol="0" anchor="ctr"/>
          <a:lstStyle/>
          <a:p>
            <a:pPr algn="ctr" fontAlgn="ctr">
              <a:defRPr/>
            </a:pPr>
            <a:endParaRPr lang="en-US" altLang="zh-CN" sz="28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 name="任意多边形: 形状 24">
            <a:extLst>
              <a:ext uri="{FF2B5EF4-FFF2-40B4-BE49-F238E27FC236}">
                <a16:creationId xmlns:a16="http://schemas.microsoft.com/office/drawing/2014/main" id="{463E4DBE-13B1-4AC8-94D3-A156CE3EA443}"/>
              </a:ext>
            </a:extLst>
          </p:cNvPr>
          <p:cNvSpPr/>
          <p:nvPr/>
        </p:nvSpPr>
        <p:spPr bwMode="gray">
          <a:xfrm>
            <a:off x="6306081" y="4384192"/>
            <a:ext cx="5405434" cy="903008"/>
          </a:xfrm>
          <a:custGeom>
            <a:avLst/>
            <a:gdLst>
              <a:gd name="connsiteX0" fmla="*/ 1159751 w 2106587"/>
              <a:gd name="connsiteY0" fmla="*/ 280 h 1064584"/>
              <a:gd name="connsiteX1" fmla="*/ 2081356 w 2106587"/>
              <a:gd name="connsiteY1" fmla="*/ 129757 h 1064584"/>
              <a:gd name="connsiteX2" fmla="*/ 2106587 w 2106587"/>
              <a:gd name="connsiteY2" fmla="*/ 134505 h 1064584"/>
              <a:gd name="connsiteX3" fmla="*/ 2106587 w 2106587"/>
              <a:gd name="connsiteY3" fmla="*/ 1063368 h 1064584"/>
              <a:gd name="connsiteX4" fmla="*/ 2102022 w 2106587"/>
              <a:gd name="connsiteY4" fmla="*/ 1064584 h 1064584"/>
              <a:gd name="connsiteX5" fmla="*/ 0 w 2106587"/>
              <a:gd name="connsiteY5" fmla="*/ 1064584 h 1064584"/>
              <a:gd name="connsiteX6" fmla="*/ 12549 w 2106587"/>
              <a:gd name="connsiteY6" fmla="*/ 1042449 h 1064584"/>
              <a:gd name="connsiteX7" fmla="*/ 832780 w 2106587"/>
              <a:gd name="connsiteY7" fmla="*/ 58455 h 1064584"/>
              <a:gd name="connsiteX8" fmla="*/ 1159751 w 2106587"/>
              <a:gd name="connsiteY8" fmla="*/ 280 h 1064584"/>
              <a:gd name="connsiteX0" fmla="*/ 1159751 w 2106587"/>
              <a:gd name="connsiteY0" fmla="*/ 2986 h 1067290"/>
              <a:gd name="connsiteX1" fmla="*/ 2077022 w 2106587"/>
              <a:gd name="connsiteY1" fmla="*/ 38885 h 1067290"/>
              <a:gd name="connsiteX2" fmla="*/ 2106587 w 2106587"/>
              <a:gd name="connsiteY2" fmla="*/ 137211 h 1067290"/>
              <a:gd name="connsiteX3" fmla="*/ 2106587 w 2106587"/>
              <a:gd name="connsiteY3" fmla="*/ 1066074 h 1067290"/>
              <a:gd name="connsiteX4" fmla="*/ 2102022 w 2106587"/>
              <a:gd name="connsiteY4" fmla="*/ 1067290 h 1067290"/>
              <a:gd name="connsiteX5" fmla="*/ 0 w 2106587"/>
              <a:gd name="connsiteY5" fmla="*/ 1067290 h 1067290"/>
              <a:gd name="connsiteX6" fmla="*/ 12549 w 2106587"/>
              <a:gd name="connsiteY6" fmla="*/ 1045155 h 1067290"/>
              <a:gd name="connsiteX7" fmla="*/ 832780 w 2106587"/>
              <a:gd name="connsiteY7" fmla="*/ 61161 h 1067290"/>
              <a:gd name="connsiteX8" fmla="*/ 1159751 w 2106587"/>
              <a:gd name="connsiteY8" fmla="*/ 2986 h 1067290"/>
              <a:gd name="connsiteX0" fmla="*/ 1159751 w 2108754"/>
              <a:gd name="connsiteY0" fmla="*/ 2986 h 1067290"/>
              <a:gd name="connsiteX1" fmla="*/ 2077022 w 2108754"/>
              <a:gd name="connsiteY1" fmla="*/ 38885 h 1067290"/>
              <a:gd name="connsiteX2" fmla="*/ 2108754 w 2108754"/>
              <a:gd name="connsiteY2" fmla="*/ 40797 h 1067290"/>
              <a:gd name="connsiteX3" fmla="*/ 2106587 w 2108754"/>
              <a:gd name="connsiteY3" fmla="*/ 1066074 h 1067290"/>
              <a:gd name="connsiteX4" fmla="*/ 2102022 w 2108754"/>
              <a:gd name="connsiteY4" fmla="*/ 1067290 h 1067290"/>
              <a:gd name="connsiteX5" fmla="*/ 0 w 2108754"/>
              <a:gd name="connsiteY5" fmla="*/ 1067290 h 1067290"/>
              <a:gd name="connsiteX6" fmla="*/ 12549 w 2108754"/>
              <a:gd name="connsiteY6" fmla="*/ 1045155 h 1067290"/>
              <a:gd name="connsiteX7" fmla="*/ 832780 w 2108754"/>
              <a:gd name="connsiteY7" fmla="*/ 61161 h 1067290"/>
              <a:gd name="connsiteX8" fmla="*/ 1159751 w 2108754"/>
              <a:gd name="connsiteY8" fmla="*/ 2986 h 1067290"/>
              <a:gd name="connsiteX0" fmla="*/ 1177086 w 2108754"/>
              <a:gd name="connsiteY0" fmla="*/ 303 h 1150812"/>
              <a:gd name="connsiteX1" fmla="*/ 2077022 w 2108754"/>
              <a:gd name="connsiteY1" fmla="*/ 122407 h 1150812"/>
              <a:gd name="connsiteX2" fmla="*/ 2108754 w 2108754"/>
              <a:gd name="connsiteY2" fmla="*/ 124319 h 1150812"/>
              <a:gd name="connsiteX3" fmla="*/ 2106587 w 2108754"/>
              <a:gd name="connsiteY3" fmla="*/ 1149596 h 1150812"/>
              <a:gd name="connsiteX4" fmla="*/ 2102022 w 2108754"/>
              <a:gd name="connsiteY4" fmla="*/ 1150812 h 1150812"/>
              <a:gd name="connsiteX5" fmla="*/ 0 w 2108754"/>
              <a:gd name="connsiteY5" fmla="*/ 1150812 h 1150812"/>
              <a:gd name="connsiteX6" fmla="*/ 12549 w 2108754"/>
              <a:gd name="connsiteY6" fmla="*/ 1128677 h 1150812"/>
              <a:gd name="connsiteX7" fmla="*/ 832780 w 2108754"/>
              <a:gd name="connsiteY7" fmla="*/ 144683 h 1150812"/>
              <a:gd name="connsiteX8" fmla="*/ 1177086 w 2108754"/>
              <a:gd name="connsiteY8" fmla="*/ 303 h 1150812"/>
              <a:gd name="connsiteX0" fmla="*/ 1177086 w 2108754"/>
              <a:gd name="connsiteY0" fmla="*/ 2249 h 1152758"/>
              <a:gd name="connsiteX1" fmla="*/ 2070088 w 2108754"/>
              <a:gd name="connsiteY1" fmla="*/ 42685 h 1152758"/>
              <a:gd name="connsiteX2" fmla="*/ 2108754 w 2108754"/>
              <a:gd name="connsiteY2" fmla="*/ 126265 h 1152758"/>
              <a:gd name="connsiteX3" fmla="*/ 2106587 w 2108754"/>
              <a:gd name="connsiteY3" fmla="*/ 1151542 h 1152758"/>
              <a:gd name="connsiteX4" fmla="*/ 2102022 w 2108754"/>
              <a:gd name="connsiteY4" fmla="*/ 1152758 h 1152758"/>
              <a:gd name="connsiteX5" fmla="*/ 0 w 2108754"/>
              <a:gd name="connsiteY5" fmla="*/ 1152758 h 1152758"/>
              <a:gd name="connsiteX6" fmla="*/ 12549 w 2108754"/>
              <a:gd name="connsiteY6" fmla="*/ 1130623 h 1152758"/>
              <a:gd name="connsiteX7" fmla="*/ 832780 w 2108754"/>
              <a:gd name="connsiteY7" fmla="*/ 146629 h 1152758"/>
              <a:gd name="connsiteX8" fmla="*/ 1177086 w 2108754"/>
              <a:gd name="connsiteY8" fmla="*/ 2249 h 1152758"/>
              <a:gd name="connsiteX0" fmla="*/ 1177086 w 2106709"/>
              <a:gd name="connsiteY0" fmla="*/ 2249 h 1152758"/>
              <a:gd name="connsiteX1" fmla="*/ 2070088 w 2106709"/>
              <a:gd name="connsiteY1" fmla="*/ 42685 h 1152758"/>
              <a:gd name="connsiteX2" fmla="*/ 2105287 w 2106709"/>
              <a:gd name="connsiteY2" fmla="*/ 44597 h 1152758"/>
              <a:gd name="connsiteX3" fmla="*/ 2106587 w 2106709"/>
              <a:gd name="connsiteY3" fmla="*/ 1151542 h 1152758"/>
              <a:gd name="connsiteX4" fmla="*/ 2102022 w 2106709"/>
              <a:gd name="connsiteY4" fmla="*/ 1152758 h 1152758"/>
              <a:gd name="connsiteX5" fmla="*/ 0 w 2106709"/>
              <a:gd name="connsiteY5" fmla="*/ 1152758 h 1152758"/>
              <a:gd name="connsiteX6" fmla="*/ 12549 w 2106709"/>
              <a:gd name="connsiteY6" fmla="*/ 1130623 h 1152758"/>
              <a:gd name="connsiteX7" fmla="*/ 832780 w 2106709"/>
              <a:gd name="connsiteY7" fmla="*/ 146629 h 1152758"/>
              <a:gd name="connsiteX8" fmla="*/ 1177086 w 2106709"/>
              <a:gd name="connsiteY8" fmla="*/ 2249 h 1152758"/>
              <a:gd name="connsiteX0" fmla="*/ 1177086 w 2106709"/>
              <a:gd name="connsiteY0" fmla="*/ 2249 h 1152758"/>
              <a:gd name="connsiteX1" fmla="*/ 2070088 w 2106709"/>
              <a:gd name="connsiteY1" fmla="*/ 42685 h 1152758"/>
              <a:gd name="connsiteX2" fmla="*/ 2105287 w 2106709"/>
              <a:gd name="connsiteY2" fmla="*/ 44597 h 1152758"/>
              <a:gd name="connsiteX3" fmla="*/ 2106587 w 2106709"/>
              <a:gd name="connsiteY3" fmla="*/ 1151542 h 1152758"/>
              <a:gd name="connsiteX4" fmla="*/ 2102022 w 2106709"/>
              <a:gd name="connsiteY4" fmla="*/ 1152758 h 1152758"/>
              <a:gd name="connsiteX5" fmla="*/ 0 w 2106709"/>
              <a:gd name="connsiteY5" fmla="*/ 1152758 h 1152758"/>
              <a:gd name="connsiteX6" fmla="*/ 12549 w 2106709"/>
              <a:gd name="connsiteY6" fmla="*/ 1130623 h 1152758"/>
              <a:gd name="connsiteX7" fmla="*/ 832780 w 2106709"/>
              <a:gd name="connsiteY7" fmla="*/ 146629 h 1152758"/>
              <a:gd name="connsiteX8" fmla="*/ 1177086 w 2106709"/>
              <a:gd name="connsiteY8" fmla="*/ 2249 h 1152758"/>
              <a:gd name="connsiteX0" fmla="*/ 1177086 w 2106709"/>
              <a:gd name="connsiteY0" fmla="*/ 22005 h 1172514"/>
              <a:gd name="connsiteX1" fmla="*/ 2070088 w 2106709"/>
              <a:gd name="connsiteY1" fmla="*/ 62441 h 1172514"/>
              <a:gd name="connsiteX2" fmla="*/ 2105287 w 2106709"/>
              <a:gd name="connsiteY2" fmla="*/ 64353 h 1172514"/>
              <a:gd name="connsiteX3" fmla="*/ 2106587 w 2106709"/>
              <a:gd name="connsiteY3" fmla="*/ 1171298 h 1172514"/>
              <a:gd name="connsiteX4" fmla="*/ 2102022 w 2106709"/>
              <a:gd name="connsiteY4" fmla="*/ 1172514 h 1172514"/>
              <a:gd name="connsiteX5" fmla="*/ 0 w 2106709"/>
              <a:gd name="connsiteY5" fmla="*/ 1172514 h 1172514"/>
              <a:gd name="connsiteX6" fmla="*/ 12549 w 2106709"/>
              <a:gd name="connsiteY6" fmla="*/ 1150379 h 1172514"/>
              <a:gd name="connsiteX7" fmla="*/ 832780 w 2106709"/>
              <a:gd name="connsiteY7" fmla="*/ 166385 h 1172514"/>
              <a:gd name="connsiteX8" fmla="*/ 1177086 w 2106709"/>
              <a:gd name="connsiteY8" fmla="*/ 22005 h 1172514"/>
              <a:gd name="connsiteX0" fmla="*/ 1177086 w 2106709"/>
              <a:gd name="connsiteY0" fmla="*/ 22005 h 1172514"/>
              <a:gd name="connsiteX1" fmla="*/ 2070088 w 2106709"/>
              <a:gd name="connsiteY1" fmla="*/ 62441 h 1172514"/>
              <a:gd name="connsiteX2" fmla="*/ 2105287 w 2106709"/>
              <a:gd name="connsiteY2" fmla="*/ 64353 h 1172514"/>
              <a:gd name="connsiteX3" fmla="*/ 2106587 w 2106709"/>
              <a:gd name="connsiteY3" fmla="*/ 1171298 h 1172514"/>
              <a:gd name="connsiteX4" fmla="*/ 2102022 w 2106709"/>
              <a:gd name="connsiteY4" fmla="*/ 1172514 h 1172514"/>
              <a:gd name="connsiteX5" fmla="*/ 0 w 2106709"/>
              <a:gd name="connsiteY5" fmla="*/ 1172514 h 1172514"/>
              <a:gd name="connsiteX6" fmla="*/ 12549 w 2106709"/>
              <a:gd name="connsiteY6" fmla="*/ 1150379 h 1172514"/>
              <a:gd name="connsiteX7" fmla="*/ 832780 w 2106709"/>
              <a:gd name="connsiteY7" fmla="*/ 166385 h 1172514"/>
              <a:gd name="connsiteX8" fmla="*/ 1177086 w 2106709"/>
              <a:gd name="connsiteY8" fmla="*/ 22005 h 1172514"/>
              <a:gd name="connsiteX0" fmla="*/ 1177086 w 2106709"/>
              <a:gd name="connsiteY0" fmla="*/ 6061 h 1156570"/>
              <a:gd name="connsiteX1" fmla="*/ 2070088 w 2106709"/>
              <a:gd name="connsiteY1" fmla="*/ 46497 h 1156570"/>
              <a:gd name="connsiteX2" fmla="*/ 2105287 w 2106709"/>
              <a:gd name="connsiteY2" fmla="*/ 48409 h 1156570"/>
              <a:gd name="connsiteX3" fmla="*/ 2106587 w 2106709"/>
              <a:gd name="connsiteY3" fmla="*/ 1155354 h 1156570"/>
              <a:gd name="connsiteX4" fmla="*/ 2102022 w 2106709"/>
              <a:gd name="connsiteY4" fmla="*/ 1156570 h 1156570"/>
              <a:gd name="connsiteX5" fmla="*/ 0 w 2106709"/>
              <a:gd name="connsiteY5" fmla="*/ 1156570 h 1156570"/>
              <a:gd name="connsiteX6" fmla="*/ 12549 w 2106709"/>
              <a:gd name="connsiteY6" fmla="*/ 1134435 h 1156570"/>
              <a:gd name="connsiteX7" fmla="*/ 818912 w 2106709"/>
              <a:gd name="connsiteY7" fmla="*/ 136830 h 1156570"/>
              <a:gd name="connsiteX8" fmla="*/ 1177086 w 2106709"/>
              <a:gd name="connsiteY8" fmla="*/ 6061 h 1156570"/>
              <a:gd name="connsiteX0" fmla="*/ 1177086 w 2106709"/>
              <a:gd name="connsiteY0" fmla="*/ 6061 h 1156570"/>
              <a:gd name="connsiteX1" fmla="*/ 2070088 w 2106709"/>
              <a:gd name="connsiteY1" fmla="*/ 46497 h 1156570"/>
              <a:gd name="connsiteX2" fmla="*/ 2105287 w 2106709"/>
              <a:gd name="connsiteY2" fmla="*/ 48409 h 1156570"/>
              <a:gd name="connsiteX3" fmla="*/ 2106587 w 2106709"/>
              <a:gd name="connsiteY3" fmla="*/ 1155354 h 1156570"/>
              <a:gd name="connsiteX4" fmla="*/ 2102022 w 2106709"/>
              <a:gd name="connsiteY4" fmla="*/ 1156570 h 1156570"/>
              <a:gd name="connsiteX5" fmla="*/ 0 w 2106709"/>
              <a:gd name="connsiteY5" fmla="*/ 1156570 h 1156570"/>
              <a:gd name="connsiteX6" fmla="*/ 12549 w 2106709"/>
              <a:gd name="connsiteY6" fmla="*/ 1134435 h 1156570"/>
              <a:gd name="connsiteX7" fmla="*/ 818912 w 2106709"/>
              <a:gd name="connsiteY7" fmla="*/ 136830 h 1156570"/>
              <a:gd name="connsiteX8" fmla="*/ 1177086 w 2106709"/>
              <a:gd name="connsiteY8" fmla="*/ 6061 h 1156570"/>
              <a:gd name="connsiteX0" fmla="*/ 1177086 w 2106709"/>
              <a:gd name="connsiteY0" fmla="*/ 15976 h 1166485"/>
              <a:gd name="connsiteX1" fmla="*/ 2070088 w 2106709"/>
              <a:gd name="connsiteY1" fmla="*/ 56412 h 1166485"/>
              <a:gd name="connsiteX2" fmla="*/ 2105287 w 2106709"/>
              <a:gd name="connsiteY2" fmla="*/ 58324 h 1166485"/>
              <a:gd name="connsiteX3" fmla="*/ 2106587 w 2106709"/>
              <a:gd name="connsiteY3" fmla="*/ 1165269 h 1166485"/>
              <a:gd name="connsiteX4" fmla="*/ 2102022 w 2106709"/>
              <a:gd name="connsiteY4" fmla="*/ 1166485 h 1166485"/>
              <a:gd name="connsiteX5" fmla="*/ 0 w 2106709"/>
              <a:gd name="connsiteY5" fmla="*/ 1166485 h 1166485"/>
              <a:gd name="connsiteX6" fmla="*/ 12549 w 2106709"/>
              <a:gd name="connsiteY6" fmla="*/ 1144350 h 1166485"/>
              <a:gd name="connsiteX7" fmla="*/ 818912 w 2106709"/>
              <a:gd name="connsiteY7" fmla="*/ 146745 h 1166485"/>
              <a:gd name="connsiteX8" fmla="*/ 1177086 w 2106709"/>
              <a:gd name="connsiteY8" fmla="*/ 15976 h 1166485"/>
              <a:gd name="connsiteX0" fmla="*/ 1177086 w 2106709"/>
              <a:gd name="connsiteY0" fmla="*/ 15976 h 1166485"/>
              <a:gd name="connsiteX1" fmla="*/ 2070088 w 2106709"/>
              <a:gd name="connsiteY1" fmla="*/ 56412 h 1166485"/>
              <a:gd name="connsiteX2" fmla="*/ 2105287 w 2106709"/>
              <a:gd name="connsiteY2" fmla="*/ 58324 h 1166485"/>
              <a:gd name="connsiteX3" fmla="*/ 2106587 w 2106709"/>
              <a:gd name="connsiteY3" fmla="*/ 1165269 h 1166485"/>
              <a:gd name="connsiteX4" fmla="*/ 2102022 w 2106709"/>
              <a:gd name="connsiteY4" fmla="*/ 1166485 h 1166485"/>
              <a:gd name="connsiteX5" fmla="*/ 0 w 2106709"/>
              <a:gd name="connsiteY5" fmla="*/ 1166485 h 1166485"/>
              <a:gd name="connsiteX6" fmla="*/ 12549 w 2106709"/>
              <a:gd name="connsiteY6" fmla="*/ 1144350 h 1166485"/>
              <a:gd name="connsiteX7" fmla="*/ 1177086 w 2106709"/>
              <a:gd name="connsiteY7" fmla="*/ 15976 h 1166485"/>
              <a:gd name="connsiteX0" fmla="*/ 12549 w 2106709"/>
              <a:gd name="connsiteY0" fmla="*/ 1087938 h 1110073"/>
              <a:gd name="connsiteX1" fmla="*/ 2070088 w 2106709"/>
              <a:gd name="connsiteY1" fmla="*/ 0 h 1110073"/>
              <a:gd name="connsiteX2" fmla="*/ 2105287 w 2106709"/>
              <a:gd name="connsiteY2" fmla="*/ 1912 h 1110073"/>
              <a:gd name="connsiteX3" fmla="*/ 2106587 w 2106709"/>
              <a:gd name="connsiteY3" fmla="*/ 1108857 h 1110073"/>
              <a:gd name="connsiteX4" fmla="*/ 2102022 w 2106709"/>
              <a:gd name="connsiteY4" fmla="*/ 1110073 h 1110073"/>
              <a:gd name="connsiteX5" fmla="*/ 0 w 2106709"/>
              <a:gd name="connsiteY5" fmla="*/ 1110073 h 1110073"/>
              <a:gd name="connsiteX6" fmla="*/ 12549 w 2106709"/>
              <a:gd name="connsiteY6" fmla="*/ 1087938 h 1110073"/>
              <a:gd name="connsiteX0" fmla="*/ 12549 w 2106709"/>
              <a:gd name="connsiteY0" fmla="*/ 1086026 h 1108161"/>
              <a:gd name="connsiteX1" fmla="*/ 2105287 w 2106709"/>
              <a:gd name="connsiteY1" fmla="*/ 0 h 1108161"/>
              <a:gd name="connsiteX2" fmla="*/ 2106587 w 2106709"/>
              <a:gd name="connsiteY2" fmla="*/ 1106945 h 1108161"/>
              <a:gd name="connsiteX3" fmla="*/ 2102022 w 2106709"/>
              <a:gd name="connsiteY3" fmla="*/ 1108161 h 1108161"/>
              <a:gd name="connsiteX4" fmla="*/ 0 w 2106709"/>
              <a:gd name="connsiteY4" fmla="*/ 1108161 h 1108161"/>
              <a:gd name="connsiteX5" fmla="*/ 12549 w 2106709"/>
              <a:gd name="connsiteY5" fmla="*/ 1086026 h 1108161"/>
              <a:gd name="connsiteX0" fmla="*/ 0 w 2106709"/>
              <a:gd name="connsiteY0" fmla="*/ 1108161 h 1108161"/>
              <a:gd name="connsiteX1" fmla="*/ 2105287 w 2106709"/>
              <a:gd name="connsiteY1" fmla="*/ 0 h 1108161"/>
              <a:gd name="connsiteX2" fmla="*/ 2106587 w 2106709"/>
              <a:gd name="connsiteY2" fmla="*/ 1106945 h 1108161"/>
              <a:gd name="connsiteX3" fmla="*/ 2102022 w 2106709"/>
              <a:gd name="connsiteY3" fmla="*/ 1108161 h 1108161"/>
              <a:gd name="connsiteX4" fmla="*/ 0 w 2106709"/>
              <a:gd name="connsiteY4" fmla="*/ 1108161 h 1108161"/>
              <a:gd name="connsiteX0" fmla="*/ 0 w 2106709"/>
              <a:gd name="connsiteY0" fmla="*/ 1108161 h 1108161"/>
              <a:gd name="connsiteX1" fmla="*/ 2105287 w 2106709"/>
              <a:gd name="connsiteY1" fmla="*/ 0 h 1108161"/>
              <a:gd name="connsiteX2" fmla="*/ 2106587 w 2106709"/>
              <a:gd name="connsiteY2" fmla="*/ 1106945 h 1108161"/>
              <a:gd name="connsiteX3" fmla="*/ 2102022 w 2106709"/>
              <a:gd name="connsiteY3" fmla="*/ 1108161 h 1108161"/>
              <a:gd name="connsiteX4" fmla="*/ 0 w 2106709"/>
              <a:gd name="connsiteY4" fmla="*/ 1108161 h 1108161"/>
              <a:gd name="connsiteX0" fmla="*/ 0 w 2106709"/>
              <a:gd name="connsiteY0" fmla="*/ 1108161 h 1108161"/>
              <a:gd name="connsiteX1" fmla="*/ 2105287 w 2106709"/>
              <a:gd name="connsiteY1" fmla="*/ 0 h 1108161"/>
              <a:gd name="connsiteX2" fmla="*/ 2106587 w 2106709"/>
              <a:gd name="connsiteY2" fmla="*/ 1106945 h 1108161"/>
              <a:gd name="connsiteX3" fmla="*/ 2102022 w 2106709"/>
              <a:gd name="connsiteY3" fmla="*/ 1108161 h 1108161"/>
              <a:gd name="connsiteX4" fmla="*/ 0 w 2106709"/>
              <a:gd name="connsiteY4" fmla="*/ 1108161 h 1108161"/>
              <a:gd name="connsiteX0" fmla="*/ 0 w 2106709"/>
              <a:gd name="connsiteY0" fmla="*/ 1249368 h 1249368"/>
              <a:gd name="connsiteX1" fmla="*/ 2105287 w 2106709"/>
              <a:gd name="connsiteY1" fmla="*/ 141207 h 1249368"/>
              <a:gd name="connsiteX2" fmla="*/ 2106587 w 2106709"/>
              <a:gd name="connsiteY2" fmla="*/ 1248152 h 1249368"/>
              <a:gd name="connsiteX3" fmla="*/ 2102022 w 2106709"/>
              <a:gd name="connsiteY3" fmla="*/ 1249368 h 1249368"/>
              <a:gd name="connsiteX4" fmla="*/ 0 w 2106709"/>
              <a:gd name="connsiteY4" fmla="*/ 1249368 h 1249368"/>
              <a:gd name="connsiteX0" fmla="*/ 0 w 2106709"/>
              <a:gd name="connsiteY0" fmla="*/ 1172410 h 1172410"/>
              <a:gd name="connsiteX1" fmla="*/ 2105287 w 2106709"/>
              <a:gd name="connsiteY1" fmla="*/ 64249 h 1172410"/>
              <a:gd name="connsiteX2" fmla="*/ 2106587 w 2106709"/>
              <a:gd name="connsiteY2" fmla="*/ 1171194 h 1172410"/>
              <a:gd name="connsiteX3" fmla="*/ 2102022 w 2106709"/>
              <a:gd name="connsiteY3" fmla="*/ 1172410 h 1172410"/>
              <a:gd name="connsiteX4" fmla="*/ 0 w 2106709"/>
              <a:gd name="connsiteY4" fmla="*/ 1172410 h 1172410"/>
              <a:gd name="connsiteX0" fmla="*/ 0 w 2106709"/>
              <a:gd name="connsiteY0" fmla="*/ 1129777 h 1129777"/>
              <a:gd name="connsiteX1" fmla="*/ 2105287 w 2106709"/>
              <a:gd name="connsiteY1" fmla="*/ 21616 h 1129777"/>
              <a:gd name="connsiteX2" fmla="*/ 2106587 w 2106709"/>
              <a:gd name="connsiteY2" fmla="*/ 1128561 h 1129777"/>
              <a:gd name="connsiteX3" fmla="*/ 2102022 w 2106709"/>
              <a:gd name="connsiteY3" fmla="*/ 1129777 h 1129777"/>
              <a:gd name="connsiteX4" fmla="*/ 0 w 2106709"/>
              <a:gd name="connsiteY4" fmla="*/ 1129777 h 1129777"/>
              <a:gd name="connsiteX0" fmla="*/ 0 w 2106709"/>
              <a:gd name="connsiteY0" fmla="*/ 1169312 h 1169312"/>
              <a:gd name="connsiteX1" fmla="*/ 2105287 w 2106709"/>
              <a:gd name="connsiteY1" fmla="*/ 61151 h 1169312"/>
              <a:gd name="connsiteX2" fmla="*/ 2106587 w 2106709"/>
              <a:gd name="connsiteY2" fmla="*/ 1168096 h 1169312"/>
              <a:gd name="connsiteX3" fmla="*/ 2102022 w 2106709"/>
              <a:gd name="connsiteY3" fmla="*/ 1169312 h 1169312"/>
              <a:gd name="connsiteX4" fmla="*/ 0 w 2106709"/>
              <a:gd name="connsiteY4" fmla="*/ 1169312 h 1169312"/>
              <a:gd name="connsiteX0" fmla="*/ 0 w 2106709"/>
              <a:gd name="connsiteY0" fmla="*/ 1169312 h 1169312"/>
              <a:gd name="connsiteX1" fmla="*/ 2105287 w 2106709"/>
              <a:gd name="connsiteY1" fmla="*/ 61151 h 1169312"/>
              <a:gd name="connsiteX2" fmla="*/ 2106587 w 2106709"/>
              <a:gd name="connsiteY2" fmla="*/ 1168096 h 1169312"/>
              <a:gd name="connsiteX3" fmla="*/ 2102022 w 2106709"/>
              <a:gd name="connsiteY3" fmla="*/ 1169312 h 1169312"/>
              <a:gd name="connsiteX4" fmla="*/ 0 w 2106709"/>
              <a:gd name="connsiteY4" fmla="*/ 1169312 h 1169312"/>
              <a:gd name="connsiteX0" fmla="*/ 0 w 2106709"/>
              <a:gd name="connsiteY0" fmla="*/ 1139987 h 1139987"/>
              <a:gd name="connsiteX1" fmla="*/ 2105287 w 2106709"/>
              <a:gd name="connsiteY1" fmla="*/ 31826 h 1139987"/>
              <a:gd name="connsiteX2" fmla="*/ 2106587 w 2106709"/>
              <a:gd name="connsiteY2" fmla="*/ 1138771 h 1139987"/>
              <a:gd name="connsiteX3" fmla="*/ 2102022 w 2106709"/>
              <a:gd name="connsiteY3" fmla="*/ 1139987 h 1139987"/>
              <a:gd name="connsiteX4" fmla="*/ 0 w 2106709"/>
              <a:gd name="connsiteY4" fmla="*/ 1139987 h 1139987"/>
              <a:gd name="connsiteX0" fmla="*/ 0 w 2106709"/>
              <a:gd name="connsiteY0" fmla="*/ 1169312 h 1169312"/>
              <a:gd name="connsiteX1" fmla="*/ 2105287 w 2106709"/>
              <a:gd name="connsiteY1" fmla="*/ 61151 h 1169312"/>
              <a:gd name="connsiteX2" fmla="*/ 2106587 w 2106709"/>
              <a:gd name="connsiteY2" fmla="*/ 1168096 h 1169312"/>
              <a:gd name="connsiteX3" fmla="*/ 2102022 w 2106709"/>
              <a:gd name="connsiteY3" fmla="*/ 1169312 h 1169312"/>
              <a:gd name="connsiteX4" fmla="*/ 0 w 2106709"/>
              <a:gd name="connsiteY4" fmla="*/ 1169312 h 1169312"/>
              <a:gd name="connsiteX0" fmla="*/ 0 w 2106709"/>
              <a:gd name="connsiteY0" fmla="*/ 1184902 h 1184902"/>
              <a:gd name="connsiteX1" fmla="*/ 2105287 w 2106709"/>
              <a:gd name="connsiteY1" fmla="*/ 76741 h 1184902"/>
              <a:gd name="connsiteX2" fmla="*/ 2106587 w 2106709"/>
              <a:gd name="connsiteY2" fmla="*/ 1183686 h 1184902"/>
              <a:gd name="connsiteX3" fmla="*/ 2102022 w 2106709"/>
              <a:gd name="connsiteY3" fmla="*/ 1184902 h 1184902"/>
              <a:gd name="connsiteX4" fmla="*/ 0 w 2106709"/>
              <a:gd name="connsiteY4" fmla="*/ 1184902 h 1184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709" h="1184902">
                <a:moveTo>
                  <a:pt x="0" y="1184902"/>
                </a:moveTo>
                <a:cubicBezTo>
                  <a:pt x="574061" y="-179672"/>
                  <a:pt x="1780692" y="-55099"/>
                  <a:pt x="2105287" y="76741"/>
                </a:cubicBezTo>
                <a:cubicBezTo>
                  <a:pt x="2104565" y="418500"/>
                  <a:pt x="2107309" y="841927"/>
                  <a:pt x="2106587" y="1183686"/>
                </a:cubicBezTo>
                <a:lnTo>
                  <a:pt x="2102022" y="1184902"/>
                </a:lnTo>
                <a:lnTo>
                  <a:pt x="0" y="1184902"/>
                </a:lnTo>
                <a:close/>
              </a:path>
            </a:pathLst>
          </a:custGeom>
          <a:solidFill>
            <a:schemeClr val="accent2">
              <a:lumMod val="60000"/>
              <a:lumOff val="40000"/>
            </a:schemeClr>
          </a:solidFill>
          <a:ln w="12700" cap="flat" cmpd="sng" algn="ctr">
            <a:noFill/>
            <a:prstDash val="solid"/>
            <a:miter lim="800000"/>
          </a:ln>
          <a:effectLst/>
        </p:spPr>
        <p:txBody>
          <a:bodyPr rtlCol="0" anchor="ctr"/>
          <a:lstStyle/>
          <a:p>
            <a:pPr algn="ctr" defTabSz="913668" fontAlgn="ctr">
              <a:defRPr/>
            </a:pPr>
            <a:endParaRPr lang="en-US" altLang="zh-CN" sz="24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 name="文本框 31">
            <a:extLst>
              <a:ext uri="{FF2B5EF4-FFF2-40B4-BE49-F238E27FC236}">
                <a16:creationId xmlns:a16="http://schemas.microsoft.com/office/drawing/2014/main" id="{BED0A551-1DD4-4CD2-A63A-5E37A71B734C}"/>
              </a:ext>
            </a:extLst>
          </p:cNvPr>
          <p:cNvSpPr txBox="1"/>
          <p:nvPr/>
        </p:nvSpPr>
        <p:spPr bwMode="gray">
          <a:xfrm>
            <a:off x="3106451" y="5298681"/>
            <a:ext cx="1141964" cy="261610"/>
          </a:xfrm>
          <a:prstGeom prst="rect">
            <a:avLst/>
          </a:prstGeom>
          <a:noFill/>
        </p:spPr>
        <p:txBody>
          <a:bodyPr wrap="square" rtlCol="0">
            <a:spAutoFit/>
          </a:bodyPr>
          <a:lstStyle/>
          <a:p>
            <a:pPr fontAlgn="ctr">
              <a:defRPr/>
            </a:pPr>
            <a:r>
              <a:rPr lang="en-US" sz="1100" dirty="0">
                <a:solidFill>
                  <a:prstClr val="black"/>
                </a:solidFill>
                <a:latin typeface="Huawei Sans" panose="020C0503030203020204" pitchFamily="34" charset="0"/>
              </a:rPr>
              <a:t>2012</a:t>
            </a:r>
            <a:endParaRPr lang="en-US" altLang="zh-CN" sz="11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 name="文本框 32">
            <a:extLst>
              <a:ext uri="{FF2B5EF4-FFF2-40B4-BE49-F238E27FC236}">
                <a16:creationId xmlns:a16="http://schemas.microsoft.com/office/drawing/2014/main" id="{AC640D91-53AB-4D57-84B6-22B4AA517C37}"/>
              </a:ext>
            </a:extLst>
          </p:cNvPr>
          <p:cNvSpPr txBox="1"/>
          <p:nvPr/>
        </p:nvSpPr>
        <p:spPr bwMode="gray">
          <a:xfrm>
            <a:off x="6048825" y="5337362"/>
            <a:ext cx="1141964" cy="261610"/>
          </a:xfrm>
          <a:prstGeom prst="rect">
            <a:avLst/>
          </a:prstGeom>
          <a:noFill/>
        </p:spPr>
        <p:txBody>
          <a:bodyPr wrap="square" rtlCol="0">
            <a:spAutoFit/>
          </a:bodyPr>
          <a:lstStyle/>
          <a:p>
            <a:pPr fontAlgn="ctr">
              <a:defRPr/>
            </a:pPr>
            <a:r>
              <a:rPr lang="en-US" sz="1100" dirty="0">
                <a:solidFill>
                  <a:prstClr val="black"/>
                </a:solidFill>
                <a:latin typeface="Huawei Sans" panose="020C0503030203020204" pitchFamily="34" charset="0"/>
              </a:rPr>
              <a:t>2019</a:t>
            </a:r>
            <a:endParaRPr lang="en-US" altLang="zh-CN" sz="11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 name="文本框 33">
            <a:extLst>
              <a:ext uri="{FF2B5EF4-FFF2-40B4-BE49-F238E27FC236}">
                <a16:creationId xmlns:a16="http://schemas.microsoft.com/office/drawing/2014/main" id="{1D56496D-7536-4DFA-BC0C-2E3BF4E755B9}"/>
              </a:ext>
            </a:extLst>
          </p:cNvPr>
          <p:cNvSpPr txBox="1"/>
          <p:nvPr/>
        </p:nvSpPr>
        <p:spPr bwMode="gray">
          <a:xfrm>
            <a:off x="9103163" y="5317891"/>
            <a:ext cx="1141964" cy="261610"/>
          </a:xfrm>
          <a:prstGeom prst="rect">
            <a:avLst/>
          </a:prstGeom>
          <a:noFill/>
        </p:spPr>
        <p:txBody>
          <a:bodyPr wrap="square" rtlCol="0">
            <a:spAutoFit/>
          </a:bodyPr>
          <a:lstStyle/>
          <a:p>
            <a:pPr fontAlgn="ctr">
              <a:defRPr/>
            </a:pPr>
            <a:r>
              <a:rPr lang="en-US" sz="1100" dirty="0">
                <a:solidFill>
                  <a:prstClr val="black"/>
                </a:solidFill>
                <a:latin typeface="Huawei Sans" panose="020C0503030203020204" pitchFamily="34" charset="0"/>
              </a:rPr>
              <a:t>2025</a:t>
            </a:r>
            <a:endParaRPr lang="en-US" altLang="zh-CN" sz="11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 name="任意多边形: 形状 34">
            <a:extLst>
              <a:ext uri="{FF2B5EF4-FFF2-40B4-BE49-F238E27FC236}">
                <a16:creationId xmlns:a16="http://schemas.microsoft.com/office/drawing/2014/main" id="{05EF4D2F-1C28-455E-B9C6-F34DDC3A8CAF}"/>
              </a:ext>
            </a:extLst>
          </p:cNvPr>
          <p:cNvSpPr/>
          <p:nvPr/>
        </p:nvSpPr>
        <p:spPr bwMode="gray">
          <a:xfrm flipV="1">
            <a:off x="446089" y="5246693"/>
            <a:ext cx="11296826" cy="45719"/>
          </a:xfrm>
          <a:custGeom>
            <a:avLst/>
            <a:gdLst>
              <a:gd name="connsiteX0" fmla="*/ 0 w 4373880"/>
              <a:gd name="connsiteY0" fmla="*/ 0 h 0"/>
              <a:gd name="connsiteX1" fmla="*/ 4373880 w 4373880"/>
              <a:gd name="connsiteY1" fmla="*/ 0 h 0"/>
            </a:gdLst>
            <a:ahLst/>
            <a:cxnLst>
              <a:cxn ang="0">
                <a:pos x="connsiteX0" y="connsiteY0"/>
              </a:cxn>
              <a:cxn ang="0">
                <a:pos x="connsiteX1" y="connsiteY1"/>
              </a:cxn>
            </a:cxnLst>
            <a:rect l="l" t="t" r="r" b="b"/>
            <a:pathLst>
              <a:path w="4373880">
                <a:moveTo>
                  <a:pt x="0" y="0"/>
                </a:moveTo>
                <a:lnTo>
                  <a:pt x="4373880" y="0"/>
                </a:lnTo>
              </a:path>
            </a:pathLst>
          </a:custGeom>
          <a:noFill/>
          <a:ln w="12700" cap="rnd" cmpd="sng" algn="ctr">
            <a:solidFill>
              <a:srgbClr val="00B0F0"/>
            </a:solidFill>
            <a:prstDash val="solid"/>
            <a:miter lim="800000"/>
            <a:headEnd type="none" w="med" len="med"/>
            <a:tailEnd type="stealth" w="med" len="med"/>
          </a:ln>
          <a:effectLst/>
        </p:spPr>
        <p:txBody>
          <a:bodyPr rtlCol="0" anchor="ctr"/>
          <a:lstStyle/>
          <a:p>
            <a:pPr algn="ctr" fontAlgn="ctr">
              <a:defRPr/>
            </a:pPr>
            <a:endParaRPr lang="en-US" altLang="zh-CN" sz="2800"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 name="文本框 62">
            <a:extLst>
              <a:ext uri="{FF2B5EF4-FFF2-40B4-BE49-F238E27FC236}">
                <a16:creationId xmlns:a16="http://schemas.microsoft.com/office/drawing/2014/main" id="{7256A09A-7CB9-49E7-9C2E-DE3C8FA18781}"/>
              </a:ext>
            </a:extLst>
          </p:cNvPr>
          <p:cNvSpPr txBox="1"/>
          <p:nvPr/>
        </p:nvSpPr>
        <p:spPr bwMode="gray">
          <a:xfrm>
            <a:off x="7799905" y="3905677"/>
            <a:ext cx="1079667" cy="415498"/>
          </a:xfrm>
          <a:prstGeom prst="rect">
            <a:avLst/>
          </a:prstGeom>
          <a:noFill/>
        </p:spPr>
        <p:txBody>
          <a:bodyPr vert="horz" wrap="square" rtlCol="0">
            <a:spAutoFit/>
          </a:bodyPr>
          <a:lstStyle/>
          <a:p>
            <a:pPr algn="ctr" defTabSz="914112" fontAlgn="ctr"/>
            <a:r>
              <a:rPr lang="en-US" sz="1050" dirty="0">
                <a:solidFill>
                  <a:srgbClr val="1D1D1A"/>
                </a:solidFill>
                <a:latin typeface="Huawei Sans" panose="020C0503030203020204" pitchFamily="34" charset="0"/>
              </a:rPr>
              <a:t>Facial recognition</a:t>
            </a:r>
          </a:p>
        </p:txBody>
      </p:sp>
      <p:sp>
        <p:nvSpPr>
          <p:cNvPr id="64" name="文本框 63">
            <a:extLst>
              <a:ext uri="{FF2B5EF4-FFF2-40B4-BE49-F238E27FC236}">
                <a16:creationId xmlns:a16="http://schemas.microsoft.com/office/drawing/2014/main" id="{B7DB4C8D-10ED-4179-B49F-507030E6A306}"/>
              </a:ext>
            </a:extLst>
          </p:cNvPr>
          <p:cNvSpPr txBox="1"/>
          <p:nvPr/>
        </p:nvSpPr>
        <p:spPr bwMode="gray">
          <a:xfrm>
            <a:off x="10557982" y="3905677"/>
            <a:ext cx="1148243" cy="415498"/>
          </a:xfrm>
          <a:prstGeom prst="rect">
            <a:avLst/>
          </a:prstGeom>
          <a:noFill/>
        </p:spPr>
        <p:txBody>
          <a:bodyPr vert="horz" wrap="square" rtlCol="0">
            <a:spAutoFit/>
          </a:bodyPr>
          <a:lstStyle/>
          <a:p>
            <a:pPr algn="ctr" defTabSz="914112" fontAlgn="ctr"/>
            <a:r>
              <a:rPr lang="en-US" sz="1050" dirty="0">
                <a:solidFill>
                  <a:srgbClr val="1D1D1A"/>
                </a:solidFill>
                <a:latin typeface="Huawei Sans" panose="020C0503030203020204" pitchFamily="34" charset="0"/>
              </a:rPr>
              <a:t>Speech recognition</a:t>
            </a:r>
          </a:p>
        </p:txBody>
      </p:sp>
      <p:sp>
        <p:nvSpPr>
          <p:cNvPr id="65" name="文本框 64">
            <a:extLst>
              <a:ext uri="{FF2B5EF4-FFF2-40B4-BE49-F238E27FC236}">
                <a16:creationId xmlns:a16="http://schemas.microsoft.com/office/drawing/2014/main" id="{AE27DA41-A5DD-4266-BB17-EECDCA923056}"/>
              </a:ext>
            </a:extLst>
          </p:cNvPr>
          <p:cNvSpPr txBox="1"/>
          <p:nvPr/>
        </p:nvSpPr>
        <p:spPr bwMode="gray">
          <a:xfrm>
            <a:off x="8699351" y="3905677"/>
            <a:ext cx="1219562" cy="415498"/>
          </a:xfrm>
          <a:prstGeom prst="rect">
            <a:avLst/>
          </a:prstGeom>
          <a:noFill/>
        </p:spPr>
        <p:txBody>
          <a:bodyPr vert="horz" wrap="square" rtlCol="0">
            <a:spAutoFit/>
          </a:bodyPr>
          <a:lstStyle/>
          <a:p>
            <a:pPr algn="ctr" defTabSz="914112" fontAlgn="ctr"/>
            <a:r>
              <a:rPr lang="en-US" sz="1050" dirty="0">
                <a:solidFill>
                  <a:srgbClr val="1D1D1A"/>
                </a:solidFill>
                <a:latin typeface="Huawei Sans" panose="020C0503030203020204" pitchFamily="34" charset="0"/>
              </a:rPr>
              <a:t>Autonomous driving</a:t>
            </a:r>
          </a:p>
        </p:txBody>
      </p:sp>
      <p:sp>
        <p:nvSpPr>
          <p:cNvPr id="66" name="文本框 65">
            <a:extLst>
              <a:ext uri="{FF2B5EF4-FFF2-40B4-BE49-F238E27FC236}">
                <a16:creationId xmlns:a16="http://schemas.microsoft.com/office/drawing/2014/main" id="{C8033F87-D70E-4D61-A034-2DA3D69D34C0}"/>
              </a:ext>
            </a:extLst>
          </p:cNvPr>
          <p:cNvSpPr txBox="1"/>
          <p:nvPr/>
        </p:nvSpPr>
        <p:spPr bwMode="gray">
          <a:xfrm>
            <a:off x="9715192" y="3905677"/>
            <a:ext cx="1189389" cy="415498"/>
          </a:xfrm>
          <a:prstGeom prst="rect">
            <a:avLst/>
          </a:prstGeom>
          <a:noFill/>
        </p:spPr>
        <p:txBody>
          <a:bodyPr vert="horz" wrap="square" rtlCol="0">
            <a:spAutoFit/>
          </a:bodyPr>
          <a:lstStyle/>
          <a:p>
            <a:pPr algn="ctr" defTabSz="914112" fontAlgn="ctr"/>
            <a:r>
              <a:rPr lang="en-US" sz="1050" dirty="0">
                <a:solidFill>
                  <a:srgbClr val="1D1D1A"/>
                </a:solidFill>
                <a:latin typeface="Huawei Sans" panose="020C0503030203020204" pitchFamily="34" charset="0"/>
              </a:rPr>
              <a:t>Precision marketing</a:t>
            </a:r>
          </a:p>
        </p:txBody>
      </p:sp>
      <p:sp>
        <p:nvSpPr>
          <p:cNvPr id="49" name="矩形 51"/>
          <p:cNvSpPr/>
          <p:nvPr/>
        </p:nvSpPr>
        <p:spPr bwMode="gray">
          <a:xfrm>
            <a:off x="5020149" y="2016622"/>
            <a:ext cx="2406079" cy="676800"/>
          </a:xfrm>
          <a:prstGeom prst="rect">
            <a:avLst/>
          </a:prstGeom>
          <a:solidFill>
            <a:srgbClr val="F3FBFE"/>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 name="矩形 52"/>
          <p:cNvSpPr/>
          <p:nvPr/>
        </p:nvSpPr>
        <p:spPr bwMode="gray">
          <a:xfrm>
            <a:off x="5467063" y="2066073"/>
            <a:ext cx="2063225" cy="600027"/>
          </a:xfrm>
          <a:prstGeom prst="rect">
            <a:avLst/>
          </a:prstGeom>
        </p:spPr>
        <p:txBody>
          <a:bodyPr wrap="square" lIns="91311" tIns="45652" rIns="91311" bIns="45652">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defTabSz="1087235" fontAlgn="ctr"/>
            <a:r>
              <a:rPr lang="en-US" sz="1100" dirty="0">
                <a:solidFill>
                  <a:srgbClr val="1D1D1B"/>
                </a:solidFill>
                <a:latin typeface="Huawei Sans" panose="020C0503030203020204" pitchFamily="34" charset="0"/>
              </a:rPr>
              <a:t>Cloud-based services,</a:t>
            </a:r>
            <a:endParaRPr lang="en-US" altLang="zh-CN" sz="1100" spc="75"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1087235" fontAlgn="ctr"/>
            <a:r>
              <a:rPr lang="en-US" sz="1100" dirty="0">
                <a:solidFill>
                  <a:srgbClr val="1D1D1B"/>
                </a:solidFill>
                <a:latin typeface="Huawei Sans" panose="020C0503030203020204" pitchFamily="34" charset="0"/>
              </a:rPr>
              <a:t>optimizing application </a:t>
            </a:r>
            <a:r>
              <a:rPr lang="en-US" sz="1100" b="1" dirty="0">
                <a:solidFill>
                  <a:srgbClr val="00B0F0"/>
                </a:solidFill>
                <a:latin typeface="Huawei Sans" panose="020C0503030203020204" pitchFamily="34" charset="0"/>
              </a:rPr>
              <a:t>delivery efficiency</a:t>
            </a:r>
          </a:p>
        </p:txBody>
      </p:sp>
      <p:sp>
        <p:nvSpPr>
          <p:cNvPr id="52" name="五边形 53"/>
          <p:cNvSpPr/>
          <p:nvPr/>
        </p:nvSpPr>
        <p:spPr bwMode="gray">
          <a:xfrm>
            <a:off x="4262421" y="2016622"/>
            <a:ext cx="1154394" cy="676800"/>
          </a:xfrm>
          <a:prstGeom prst="homePlate">
            <a:avLst>
              <a:gd name="adj" fmla="val 20256"/>
            </a:avLst>
          </a:prstGeom>
          <a:solidFill>
            <a:srgbClr val="FFFFFF"/>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 name="矩形 54"/>
          <p:cNvSpPr/>
          <p:nvPr/>
        </p:nvSpPr>
        <p:spPr bwMode="gray">
          <a:xfrm>
            <a:off x="4178167" y="2131257"/>
            <a:ext cx="1276003" cy="430750"/>
          </a:xfrm>
          <a:prstGeom prst="rect">
            <a:avLst/>
          </a:prstGeom>
        </p:spPr>
        <p:txBody>
          <a:bodyPr wrap="square" lIns="91311" tIns="45652" rIns="91311" bIns="45652">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defTabSz="1087235" fontAlgn="ctr"/>
            <a:r>
              <a:rPr lang="en-US" sz="1100" dirty="0">
                <a:solidFill>
                  <a:srgbClr val="1D1D1B"/>
                </a:solidFill>
                <a:latin typeface="Huawei Sans" panose="020C0503030203020204" pitchFamily="34" charset="0"/>
              </a:rPr>
              <a:t>Focus on</a:t>
            </a:r>
            <a:endParaRPr lang="en-US" altLang="zh-CN" sz="1100" spc="75"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1087235" fontAlgn="ctr"/>
            <a:r>
              <a:rPr lang="en-US" sz="1100" b="1" dirty="0">
                <a:solidFill>
                  <a:srgbClr val="1D1D1B"/>
                </a:solidFill>
                <a:latin typeface="Huawei Sans" panose="020C0503030203020204" pitchFamily="34" charset="0"/>
              </a:rPr>
              <a:t>applications</a:t>
            </a:r>
            <a:endParaRPr lang="en-US" altLang="zh-CN" sz="1100" b="1" dirty="0">
              <a:solidFill>
                <a:srgbClr val="FFCC99">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 name="矩形 9"/>
          <p:cNvSpPr/>
          <p:nvPr/>
        </p:nvSpPr>
        <p:spPr bwMode="gray">
          <a:xfrm>
            <a:off x="1080054" y="1466166"/>
            <a:ext cx="2021955" cy="349702"/>
          </a:xfrm>
          <a:prstGeom prst="rect">
            <a:avLst/>
          </a:prstGeom>
          <a:noFill/>
        </p:spPr>
        <p:txBody>
          <a:bodyPr wrap="none" lIns="36000" tIns="36000" rIns="36000" bIns="36000">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defTabSz="1087235" fontAlgn="ctr"/>
            <a:r>
              <a:rPr lang="en-US" sz="1800" b="1" dirty="0">
                <a:solidFill>
                  <a:srgbClr val="00B0F0"/>
                </a:solidFill>
                <a:latin typeface="Huawei Sans" panose="020C0503030203020204" pitchFamily="34" charset="0"/>
              </a:rPr>
              <a:t>Virtualization era</a:t>
            </a:r>
            <a:endParaRPr lang="en-US" altLang="zh-CN" sz="1800" b="1" spc="35"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 name="矩形 10"/>
          <p:cNvSpPr/>
          <p:nvPr/>
        </p:nvSpPr>
        <p:spPr bwMode="gray">
          <a:xfrm>
            <a:off x="4619413" y="1466166"/>
            <a:ext cx="2409881" cy="349702"/>
          </a:xfrm>
          <a:prstGeom prst="rect">
            <a:avLst/>
          </a:prstGeom>
          <a:noFill/>
        </p:spPr>
        <p:txBody>
          <a:bodyPr wrap="none" lIns="36000" tIns="36000" rIns="36000" bIns="36000">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defTabSz="1087235" fontAlgn="ctr"/>
            <a:r>
              <a:rPr lang="en-US" sz="1800" b="1" dirty="0">
                <a:solidFill>
                  <a:srgbClr val="00B0F0"/>
                </a:solidFill>
                <a:latin typeface="Huawei Sans" panose="020C0503030203020204" pitchFamily="34" charset="0"/>
              </a:rPr>
              <a:t>Cloud computing era</a:t>
            </a:r>
            <a:endParaRPr lang="en-US" altLang="zh-CN" sz="1800" b="1" spc="35"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 name="矩形 11"/>
          <p:cNvSpPr/>
          <p:nvPr/>
        </p:nvSpPr>
        <p:spPr bwMode="gray">
          <a:xfrm>
            <a:off x="9366894" y="1466166"/>
            <a:ext cx="736346" cy="349702"/>
          </a:xfrm>
          <a:prstGeom prst="rect">
            <a:avLst/>
          </a:prstGeom>
          <a:noFill/>
        </p:spPr>
        <p:txBody>
          <a:bodyPr wrap="none" lIns="36000" tIns="36000" rIns="36000" bIns="36000">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defTabSz="1087235" fontAlgn="ctr"/>
            <a:r>
              <a:rPr lang="en-US" sz="1800" b="1" dirty="0">
                <a:solidFill>
                  <a:srgbClr val="00B0F0"/>
                </a:solidFill>
                <a:latin typeface="Huawei Sans" panose="020C0503030203020204" pitchFamily="34" charset="0"/>
              </a:rPr>
              <a:t>AI era</a:t>
            </a:r>
            <a:endParaRPr lang="en-US" altLang="zh-CN" sz="1800" b="1" spc="35"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 name="矩形 40"/>
          <p:cNvSpPr/>
          <p:nvPr/>
        </p:nvSpPr>
        <p:spPr bwMode="gray">
          <a:xfrm>
            <a:off x="1411868" y="2016622"/>
            <a:ext cx="2264043" cy="676800"/>
          </a:xfrm>
          <a:prstGeom prst="rect">
            <a:avLst/>
          </a:prstGeom>
          <a:solidFill>
            <a:srgbClr val="F3FBFE"/>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 name="矩形 36"/>
          <p:cNvSpPr/>
          <p:nvPr/>
        </p:nvSpPr>
        <p:spPr bwMode="gray">
          <a:xfrm>
            <a:off x="1484809" y="2150711"/>
            <a:ext cx="2303148" cy="430750"/>
          </a:xfrm>
          <a:prstGeom prst="rect">
            <a:avLst/>
          </a:prstGeom>
        </p:spPr>
        <p:txBody>
          <a:bodyPr wrap="square" lIns="91311" tIns="45652" rIns="91311" bIns="45652">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fontAlgn="ctr">
              <a:defRPr/>
            </a:pPr>
            <a:r>
              <a:rPr lang="en-US" sz="1100" dirty="0">
                <a:solidFill>
                  <a:srgbClr val="1D1D1B"/>
                </a:solidFill>
                <a:latin typeface="Huawei Sans" panose="020C0503030203020204" pitchFamily="34" charset="0"/>
              </a:rPr>
              <a:t>Resource pooling and sharing,</a:t>
            </a:r>
            <a:endParaRPr lang="en-US" altLang="zh-CN" sz="1100"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defRPr/>
            </a:pPr>
            <a:r>
              <a:rPr lang="en-US" sz="1100" dirty="0">
                <a:solidFill>
                  <a:srgbClr val="1D1D1B"/>
                </a:solidFill>
                <a:latin typeface="Huawei Sans" panose="020C0503030203020204" pitchFamily="34" charset="0"/>
              </a:rPr>
              <a:t>improving </a:t>
            </a:r>
            <a:r>
              <a:rPr lang="en-US" sz="1100" b="1" dirty="0">
                <a:solidFill>
                  <a:srgbClr val="00B0F0"/>
                </a:solidFill>
                <a:latin typeface="Huawei Sans" panose="020C0503030203020204" pitchFamily="34" charset="0"/>
              </a:rPr>
              <a:t>resource utilization</a:t>
            </a:r>
          </a:p>
        </p:txBody>
      </p:sp>
      <p:sp>
        <p:nvSpPr>
          <p:cNvPr id="70" name="五边形 21"/>
          <p:cNvSpPr/>
          <p:nvPr/>
        </p:nvSpPr>
        <p:spPr bwMode="gray">
          <a:xfrm>
            <a:off x="584531" y="2016622"/>
            <a:ext cx="1036702" cy="676800"/>
          </a:xfrm>
          <a:prstGeom prst="homePlate">
            <a:avLst>
              <a:gd name="adj" fmla="val 20256"/>
            </a:avLst>
          </a:prstGeom>
          <a:solidFill>
            <a:srgbClr val="FFFFFF"/>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 name="矩形 20"/>
          <p:cNvSpPr/>
          <p:nvPr/>
        </p:nvSpPr>
        <p:spPr bwMode="gray">
          <a:xfrm>
            <a:off x="412135" y="2131257"/>
            <a:ext cx="1269071" cy="430750"/>
          </a:xfrm>
          <a:prstGeom prst="rect">
            <a:avLst/>
          </a:prstGeom>
        </p:spPr>
        <p:txBody>
          <a:bodyPr wrap="square" lIns="91311" tIns="45652" rIns="91311" bIns="45652">
            <a:spAutoFit/>
          </a:bodyPr>
          <a:lstStyle>
            <a:defPPr>
              <a:defRPr lang="zh-CN"/>
            </a:defPPr>
            <a:lvl1pPr marL="0" algn="l" defTabSz="1219272" rtl="0" eaLnBrk="1" latinLnBrk="0" hangingPunct="1">
              <a:defRPr sz="2400" kern="1200">
                <a:solidFill>
                  <a:schemeClr val="tx1"/>
                </a:solidFill>
                <a:latin typeface="Arial"/>
                <a:ea typeface="+mn-ea"/>
                <a:cs typeface="+mn-cs"/>
              </a:defRPr>
            </a:lvl1pPr>
            <a:lvl2pPr marL="609636" algn="l" defTabSz="1219272" rtl="0" eaLnBrk="1" latinLnBrk="0" hangingPunct="1">
              <a:defRPr sz="2400" kern="1200">
                <a:solidFill>
                  <a:schemeClr val="tx1"/>
                </a:solidFill>
                <a:latin typeface="Arial"/>
                <a:ea typeface="+mn-ea"/>
                <a:cs typeface="+mn-cs"/>
              </a:defRPr>
            </a:lvl2pPr>
            <a:lvl3pPr marL="1219272" algn="l" defTabSz="1219272" rtl="0" eaLnBrk="1" latinLnBrk="0" hangingPunct="1">
              <a:defRPr sz="2400" kern="1200">
                <a:solidFill>
                  <a:schemeClr val="tx1"/>
                </a:solidFill>
                <a:latin typeface="Arial"/>
                <a:ea typeface="+mn-ea"/>
                <a:cs typeface="+mn-cs"/>
              </a:defRPr>
            </a:lvl3pPr>
            <a:lvl4pPr marL="1828908" algn="l" defTabSz="1219272" rtl="0" eaLnBrk="1" latinLnBrk="0" hangingPunct="1">
              <a:defRPr sz="2400" kern="1200">
                <a:solidFill>
                  <a:schemeClr val="tx1"/>
                </a:solidFill>
                <a:latin typeface="Arial"/>
                <a:ea typeface="+mn-ea"/>
                <a:cs typeface="+mn-cs"/>
              </a:defRPr>
            </a:lvl4pPr>
            <a:lvl5pPr marL="2438545" algn="l" defTabSz="1219272" rtl="0" eaLnBrk="1" latinLnBrk="0" hangingPunct="1">
              <a:defRPr sz="2400" kern="1200">
                <a:solidFill>
                  <a:schemeClr val="tx1"/>
                </a:solidFill>
                <a:latin typeface="Arial"/>
                <a:ea typeface="+mn-ea"/>
                <a:cs typeface="+mn-cs"/>
              </a:defRPr>
            </a:lvl5pPr>
            <a:lvl6pPr marL="3048180" algn="l" defTabSz="1219272" rtl="0" eaLnBrk="1" latinLnBrk="0" hangingPunct="1">
              <a:defRPr sz="2400" kern="1200">
                <a:solidFill>
                  <a:schemeClr val="tx1"/>
                </a:solidFill>
                <a:latin typeface="Arial"/>
                <a:ea typeface="+mn-ea"/>
                <a:cs typeface="+mn-cs"/>
              </a:defRPr>
            </a:lvl6pPr>
            <a:lvl7pPr marL="3657816" algn="l" defTabSz="1219272" rtl="0" eaLnBrk="1" latinLnBrk="0" hangingPunct="1">
              <a:defRPr sz="2400" kern="1200">
                <a:solidFill>
                  <a:schemeClr val="tx1"/>
                </a:solidFill>
                <a:latin typeface="Arial"/>
                <a:ea typeface="+mn-ea"/>
                <a:cs typeface="+mn-cs"/>
              </a:defRPr>
            </a:lvl7pPr>
            <a:lvl8pPr marL="4267452" algn="l" defTabSz="1219272" rtl="0" eaLnBrk="1" latinLnBrk="0" hangingPunct="1">
              <a:defRPr sz="2400" kern="1200">
                <a:solidFill>
                  <a:schemeClr val="tx1"/>
                </a:solidFill>
                <a:latin typeface="Arial"/>
                <a:ea typeface="+mn-ea"/>
                <a:cs typeface="+mn-cs"/>
              </a:defRPr>
            </a:lvl8pPr>
            <a:lvl9pPr marL="4877087" algn="l" defTabSz="1219272" rtl="0" eaLnBrk="1" latinLnBrk="0" hangingPunct="1">
              <a:defRPr sz="2400" kern="1200">
                <a:solidFill>
                  <a:schemeClr val="tx1"/>
                </a:solidFill>
                <a:latin typeface="Arial"/>
                <a:ea typeface="+mn-ea"/>
                <a:cs typeface="+mn-cs"/>
              </a:defRPr>
            </a:lvl9pPr>
          </a:lstStyle>
          <a:p>
            <a:pPr algn="ctr" fontAlgn="ctr">
              <a:defRPr/>
            </a:pPr>
            <a:r>
              <a:rPr lang="en-US" sz="1100" dirty="0">
                <a:solidFill>
                  <a:srgbClr val="1D1D1B"/>
                </a:solidFill>
                <a:latin typeface="Huawei Sans" panose="020C0503030203020204" pitchFamily="34" charset="0"/>
              </a:rPr>
              <a:t>Focus on</a:t>
            </a:r>
            <a:endParaRPr lang="en-US" altLang="zh-CN" sz="1100"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defRPr/>
            </a:pPr>
            <a:r>
              <a:rPr lang="en-US" sz="1100" b="1" dirty="0">
                <a:solidFill>
                  <a:srgbClr val="1D1D1B"/>
                </a:solidFill>
                <a:latin typeface="Huawei Sans" panose="020C0503030203020204" pitchFamily="34" charset="0"/>
              </a:rPr>
              <a:t>resources</a:t>
            </a:r>
            <a:endParaRPr lang="en-US" altLang="zh-CN" sz="1100" b="1" dirty="0">
              <a:solidFill>
                <a:srgbClr val="FFCC99">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 name="右箭头 33"/>
          <p:cNvSpPr/>
          <p:nvPr/>
        </p:nvSpPr>
        <p:spPr bwMode="gray">
          <a:xfrm>
            <a:off x="7231098" y="1462804"/>
            <a:ext cx="944121" cy="387075"/>
          </a:xfrm>
          <a:prstGeom prst="rightArrow">
            <a:avLst>
              <a:gd name="adj1" fmla="val 61935"/>
              <a:gd name="adj2" fmla="val 50000"/>
            </a:avLst>
          </a:prstGeom>
          <a:solidFill>
            <a:schemeClr val="bg1">
              <a:lumMod val="60000"/>
              <a:lumOff val="40000"/>
            </a:schemeClr>
          </a:solidFill>
          <a:ln w="12700" cap="flat" cmpd="sng" algn="ctr">
            <a:noFill/>
            <a:prstDash val="solid"/>
            <a:miter lim="800000"/>
          </a:ln>
          <a:effectLst/>
        </p:spPr>
        <p:txBody>
          <a:bodyPr rot="0" spcFirstLastPara="0" vert="horz" wrap="none" lIns="36000" tIns="36000" rIns="36000" bIns="36000" numCol="1" spcCol="0" rtlCol="0" fromWordArt="0" anchor="ctr" anchorCtr="0" forceAA="0" compatLnSpc="1">
            <a:prstTxWarp prst="textNoShape">
              <a:avLst/>
            </a:prstTxWarp>
            <a:spAutoFit/>
          </a:bodyPr>
          <a:lstStyle>
            <a:defPPr>
              <a:defRPr lang="zh-CN"/>
            </a:defPPr>
            <a:lvl1pPr marL="0" algn="l" defTabSz="1219272" rtl="0" eaLnBrk="1" latinLnBrk="0" hangingPunct="1">
              <a:defRPr sz="2400" kern="1200">
                <a:solidFill>
                  <a:schemeClr val="lt1"/>
                </a:solidFill>
                <a:latin typeface="Arial"/>
                <a:ea typeface="+mn-ea"/>
                <a:cs typeface="+mn-cs"/>
              </a:defRPr>
            </a:lvl1pPr>
            <a:lvl2pPr marL="609636" algn="l" defTabSz="1219272" rtl="0" eaLnBrk="1" latinLnBrk="0" hangingPunct="1">
              <a:defRPr sz="2400" kern="1200">
                <a:solidFill>
                  <a:schemeClr val="lt1"/>
                </a:solidFill>
                <a:latin typeface="Arial"/>
                <a:ea typeface="+mn-ea"/>
                <a:cs typeface="+mn-cs"/>
              </a:defRPr>
            </a:lvl2pPr>
            <a:lvl3pPr marL="1219272" algn="l" defTabSz="1219272" rtl="0" eaLnBrk="1" latinLnBrk="0" hangingPunct="1">
              <a:defRPr sz="2400" kern="1200">
                <a:solidFill>
                  <a:schemeClr val="lt1"/>
                </a:solidFill>
                <a:latin typeface="Arial"/>
                <a:ea typeface="+mn-ea"/>
                <a:cs typeface="+mn-cs"/>
              </a:defRPr>
            </a:lvl3pPr>
            <a:lvl4pPr marL="1828908" algn="l" defTabSz="1219272" rtl="0" eaLnBrk="1" latinLnBrk="0" hangingPunct="1">
              <a:defRPr sz="2400" kern="1200">
                <a:solidFill>
                  <a:schemeClr val="lt1"/>
                </a:solidFill>
                <a:latin typeface="Arial"/>
                <a:ea typeface="+mn-ea"/>
                <a:cs typeface="+mn-cs"/>
              </a:defRPr>
            </a:lvl4pPr>
            <a:lvl5pPr marL="2438545" algn="l" defTabSz="1219272" rtl="0" eaLnBrk="1" latinLnBrk="0" hangingPunct="1">
              <a:defRPr sz="2400" kern="1200">
                <a:solidFill>
                  <a:schemeClr val="lt1"/>
                </a:solidFill>
                <a:latin typeface="Arial"/>
                <a:ea typeface="+mn-ea"/>
                <a:cs typeface="+mn-cs"/>
              </a:defRPr>
            </a:lvl5pPr>
            <a:lvl6pPr marL="3048180" algn="l" defTabSz="1219272" rtl="0" eaLnBrk="1" latinLnBrk="0" hangingPunct="1">
              <a:defRPr sz="2400" kern="1200">
                <a:solidFill>
                  <a:schemeClr val="lt1"/>
                </a:solidFill>
                <a:latin typeface="Arial"/>
                <a:ea typeface="+mn-ea"/>
                <a:cs typeface="+mn-cs"/>
              </a:defRPr>
            </a:lvl6pPr>
            <a:lvl7pPr marL="3657816" algn="l" defTabSz="1219272" rtl="0" eaLnBrk="1" latinLnBrk="0" hangingPunct="1">
              <a:defRPr sz="2400" kern="1200">
                <a:solidFill>
                  <a:schemeClr val="lt1"/>
                </a:solidFill>
                <a:latin typeface="Arial"/>
                <a:ea typeface="+mn-ea"/>
                <a:cs typeface="+mn-cs"/>
              </a:defRPr>
            </a:lvl7pPr>
            <a:lvl8pPr marL="4267452" algn="l" defTabSz="1219272" rtl="0" eaLnBrk="1" latinLnBrk="0" hangingPunct="1">
              <a:defRPr sz="2400" kern="1200">
                <a:solidFill>
                  <a:schemeClr val="lt1"/>
                </a:solidFill>
                <a:latin typeface="Arial"/>
                <a:ea typeface="+mn-ea"/>
                <a:cs typeface="+mn-cs"/>
              </a:defRPr>
            </a:lvl8pPr>
            <a:lvl9pPr marL="4877087" algn="l" defTabSz="1219272" rtl="0" eaLnBrk="1" latinLnBrk="0" hangingPunct="1">
              <a:defRPr sz="2400" kern="1200">
                <a:solidFill>
                  <a:schemeClr val="lt1"/>
                </a:solidFill>
                <a:latin typeface="Arial"/>
                <a:ea typeface="+mn-ea"/>
                <a:cs typeface="+mn-cs"/>
              </a:defRPr>
            </a:lvl9pPr>
          </a:lstStyle>
          <a:p>
            <a:pPr algn="ctr" fontAlgn="ctr">
              <a:defRPr/>
            </a:pPr>
            <a:r>
              <a:rPr lang="en-US" sz="1100" b="1" dirty="0">
                <a:solidFill>
                  <a:srgbClr val="EC7061"/>
                </a:solidFill>
                <a:latin typeface="Huawei Sans" panose="020C0503030203020204" pitchFamily="34" charset="0"/>
              </a:rPr>
              <a:t>AI big data</a:t>
            </a:r>
          </a:p>
        </p:txBody>
      </p:sp>
      <p:sp>
        <p:nvSpPr>
          <p:cNvPr id="73" name="右箭头 32"/>
          <p:cNvSpPr/>
          <p:nvPr/>
        </p:nvSpPr>
        <p:spPr bwMode="gray">
          <a:xfrm>
            <a:off x="3554209" y="1455783"/>
            <a:ext cx="821945" cy="401116"/>
          </a:xfrm>
          <a:prstGeom prst="rightArrow">
            <a:avLst>
              <a:gd name="adj1" fmla="val 59759"/>
              <a:gd name="adj2" fmla="val 50000"/>
            </a:avLst>
          </a:prstGeom>
          <a:solidFill>
            <a:schemeClr val="bg1">
              <a:lumMod val="60000"/>
              <a:lumOff val="40000"/>
            </a:schemeClr>
          </a:solidFill>
          <a:ln w="12700" cap="flat" cmpd="sng" algn="ctr">
            <a:noFill/>
            <a:prstDash val="solid"/>
            <a:miter lim="800000"/>
          </a:ln>
          <a:effectLst/>
        </p:spPr>
        <p:txBody>
          <a:bodyPr rot="0" spcFirstLastPara="0" vert="horz" wrap="none" lIns="36000" tIns="36000" rIns="36000" bIns="36000" numCol="1" spcCol="0" rtlCol="0" fromWordArt="0" anchor="ctr" anchorCtr="0" forceAA="0" compatLnSpc="1">
            <a:prstTxWarp prst="textNoShape">
              <a:avLst/>
            </a:prstTxWarp>
            <a:spAutoFit/>
          </a:bodyPr>
          <a:lstStyle>
            <a:defPPr>
              <a:defRPr lang="zh-CN"/>
            </a:defPPr>
            <a:lvl1pPr marL="0" algn="l" defTabSz="1219272" rtl="0" eaLnBrk="1" latinLnBrk="0" hangingPunct="1">
              <a:defRPr sz="2400" kern="1200">
                <a:solidFill>
                  <a:schemeClr val="lt1"/>
                </a:solidFill>
                <a:latin typeface="Arial"/>
                <a:ea typeface="+mn-ea"/>
                <a:cs typeface="+mn-cs"/>
              </a:defRPr>
            </a:lvl1pPr>
            <a:lvl2pPr marL="609636" algn="l" defTabSz="1219272" rtl="0" eaLnBrk="1" latinLnBrk="0" hangingPunct="1">
              <a:defRPr sz="2400" kern="1200">
                <a:solidFill>
                  <a:schemeClr val="lt1"/>
                </a:solidFill>
                <a:latin typeface="Arial"/>
                <a:ea typeface="+mn-ea"/>
                <a:cs typeface="+mn-cs"/>
              </a:defRPr>
            </a:lvl2pPr>
            <a:lvl3pPr marL="1219272" algn="l" defTabSz="1219272" rtl="0" eaLnBrk="1" latinLnBrk="0" hangingPunct="1">
              <a:defRPr sz="2400" kern="1200">
                <a:solidFill>
                  <a:schemeClr val="lt1"/>
                </a:solidFill>
                <a:latin typeface="Arial"/>
                <a:ea typeface="+mn-ea"/>
                <a:cs typeface="+mn-cs"/>
              </a:defRPr>
            </a:lvl3pPr>
            <a:lvl4pPr marL="1828908" algn="l" defTabSz="1219272" rtl="0" eaLnBrk="1" latinLnBrk="0" hangingPunct="1">
              <a:defRPr sz="2400" kern="1200">
                <a:solidFill>
                  <a:schemeClr val="lt1"/>
                </a:solidFill>
                <a:latin typeface="Arial"/>
                <a:ea typeface="+mn-ea"/>
                <a:cs typeface="+mn-cs"/>
              </a:defRPr>
            </a:lvl4pPr>
            <a:lvl5pPr marL="2438545" algn="l" defTabSz="1219272" rtl="0" eaLnBrk="1" latinLnBrk="0" hangingPunct="1">
              <a:defRPr sz="2400" kern="1200">
                <a:solidFill>
                  <a:schemeClr val="lt1"/>
                </a:solidFill>
                <a:latin typeface="Arial"/>
                <a:ea typeface="+mn-ea"/>
                <a:cs typeface="+mn-cs"/>
              </a:defRPr>
            </a:lvl5pPr>
            <a:lvl6pPr marL="3048180" algn="l" defTabSz="1219272" rtl="0" eaLnBrk="1" latinLnBrk="0" hangingPunct="1">
              <a:defRPr sz="2400" kern="1200">
                <a:solidFill>
                  <a:schemeClr val="lt1"/>
                </a:solidFill>
                <a:latin typeface="Arial"/>
                <a:ea typeface="+mn-ea"/>
                <a:cs typeface="+mn-cs"/>
              </a:defRPr>
            </a:lvl6pPr>
            <a:lvl7pPr marL="3657816" algn="l" defTabSz="1219272" rtl="0" eaLnBrk="1" latinLnBrk="0" hangingPunct="1">
              <a:defRPr sz="2400" kern="1200">
                <a:solidFill>
                  <a:schemeClr val="lt1"/>
                </a:solidFill>
                <a:latin typeface="Arial"/>
                <a:ea typeface="+mn-ea"/>
                <a:cs typeface="+mn-cs"/>
              </a:defRPr>
            </a:lvl7pPr>
            <a:lvl8pPr marL="4267452" algn="l" defTabSz="1219272" rtl="0" eaLnBrk="1" latinLnBrk="0" hangingPunct="1">
              <a:defRPr sz="2400" kern="1200">
                <a:solidFill>
                  <a:schemeClr val="lt1"/>
                </a:solidFill>
                <a:latin typeface="Arial"/>
                <a:ea typeface="+mn-ea"/>
                <a:cs typeface="+mn-cs"/>
              </a:defRPr>
            </a:lvl8pPr>
            <a:lvl9pPr marL="4877087" algn="l" defTabSz="1219272" rtl="0" eaLnBrk="1" latinLnBrk="0" hangingPunct="1">
              <a:defRPr sz="2400" kern="1200">
                <a:solidFill>
                  <a:schemeClr val="lt1"/>
                </a:solidFill>
                <a:latin typeface="Arial"/>
                <a:ea typeface="+mn-ea"/>
                <a:cs typeface="+mn-cs"/>
              </a:defRPr>
            </a:lvl9pPr>
          </a:lstStyle>
          <a:p>
            <a:pPr algn="ctr" fontAlgn="ctr">
              <a:defRPr/>
            </a:pPr>
            <a:r>
              <a:rPr lang="en-US" sz="1100" b="1" dirty="0">
                <a:solidFill>
                  <a:srgbClr val="EC7061"/>
                </a:solidFill>
                <a:latin typeface="Huawei Sans" panose="020C0503030203020204" pitchFamily="34" charset="0"/>
              </a:rPr>
              <a:t>Internet+</a:t>
            </a:r>
            <a:endParaRPr lang="en-US" altLang="zh-CN" sz="11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 name="矩形 56"/>
          <p:cNvSpPr/>
          <p:nvPr/>
        </p:nvSpPr>
        <p:spPr bwMode="gray">
          <a:xfrm>
            <a:off x="8913396" y="2016622"/>
            <a:ext cx="2450310" cy="676800"/>
          </a:xfrm>
          <a:prstGeom prst="rect">
            <a:avLst/>
          </a:prstGeom>
          <a:solidFill>
            <a:srgbClr val="F3FBFE"/>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 name="矩形 57"/>
          <p:cNvSpPr/>
          <p:nvPr/>
        </p:nvSpPr>
        <p:spPr bwMode="gray">
          <a:xfrm>
            <a:off x="8977740" y="2150711"/>
            <a:ext cx="2549315" cy="430750"/>
          </a:xfrm>
          <a:prstGeom prst="rect">
            <a:avLst/>
          </a:prstGeom>
        </p:spPr>
        <p:txBody>
          <a:bodyPr wrap="square" lIns="91311" tIns="45652" rIns="91311" bIns="45652">
            <a:spAutoFit/>
          </a:bodyPr>
          <a:lstStyle/>
          <a:p>
            <a:pPr algn="ctr" defTabSz="1087235" fontAlgn="ctr"/>
            <a:r>
              <a:rPr lang="en-US" sz="1100" dirty="0">
                <a:solidFill>
                  <a:srgbClr val="1D1D1B"/>
                </a:solidFill>
                <a:latin typeface="Huawei Sans" panose="020C0503030203020204" pitchFamily="34" charset="0"/>
              </a:rPr>
              <a:t>Data value mining,</a:t>
            </a:r>
          </a:p>
          <a:p>
            <a:pPr algn="ctr" defTabSz="1217535" fontAlgn="ctr">
              <a:defRPr/>
            </a:pPr>
            <a:r>
              <a:rPr lang="en-US" sz="1100" dirty="0">
                <a:solidFill>
                  <a:srgbClr val="000000">
                    <a:lumMod val="95000"/>
                    <a:lumOff val="5000"/>
                  </a:srgbClr>
                </a:solidFill>
                <a:latin typeface="Huawei Sans" panose="020C0503030203020204" pitchFamily="34" charset="0"/>
              </a:rPr>
              <a:t>improving </a:t>
            </a:r>
            <a:r>
              <a:rPr lang="en-US" sz="1100" b="1" dirty="0">
                <a:solidFill>
                  <a:srgbClr val="00B0F0"/>
                </a:solidFill>
                <a:latin typeface="Huawei Sans" panose="020C0503030203020204" pitchFamily="34" charset="0"/>
              </a:rPr>
              <a:t>AI running efficiency</a:t>
            </a:r>
          </a:p>
        </p:txBody>
      </p:sp>
      <p:sp>
        <p:nvSpPr>
          <p:cNvPr id="76" name="五边形 58"/>
          <p:cNvSpPr/>
          <p:nvPr/>
        </p:nvSpPr>
        <p:spPr bwMode="gray">
          <a:xfrm>
            <a:off x="7996932" y="2016622"/>
            <a:ext cx="1240518" cy="676800"/>
          </a:xfrm>
          <a:prstGeom prst="homePlate">
            <a:avLst>
              <a:gd name="adj" fmla="val 20256"/>
            </a:avLst>
          </a:prstGeom>
          <a:solidFill>
            <a:srgbClr val="FFFFFF"/>
          </a:solidFill>
          <a:ln w="12700" cap="flat" cmpd="sng" algn="ctr">
            <a:solidFill>
              <a:srgbClr val="1AABE2"/>
            </a:solid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fontAlgn="ctr"/>
            <a:endParaRPr lang="en-US" altLang="zh-CN" sz="14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 name="矩形 59"/>
          <p:cNvSpPr/>
          <p:nvPr/>
        </p:nvSpPr>
        <p:spPr bwMode="gray">
          <a:xfrm>
            <a:off x="7991785" y="2131257"/>
            <a:ext cx="1240522" cy="430750"/>
          </a:xfrm>
          <a:prstGeom prst="rect">
            <a:avLst/>
          </a:prstGeom>
        </p:spPr>
        <p:txBody>
          <a:bodyPr wrap="square" lIns="91311" tIns="45652" rIns="91311" bIns="45652">
            <a:spAutoFit/>
          </a:bodyPr>
          <a:lstStyle/>
          <a:p>
            <a:pPr algn="ctr" defTabSz="1087235" fontAlgn="ctr"/>
            <a:r>
              <a:rPr lang="en-US" sz="1100" dirty="0">
                <a:solidFill>
                  <a:srgbClr val="1D1D1B"/>
                </a:solidFill>
                <a:latin typeface="Huawei Sans" panose="020C0503030203020204" pitchFamily="34" charset="0"/>
              </a:rPr>
              <a:t>Focus on</a:t>
            </a:r>
            <a:endParaRPr lang="en-US" altLang="zh-CN" sz="1100" spc="9" dirty="0">
              <a:solidFill>
                <a:srgbClr val="1D1D1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1087235" fontAlgn="ctr"/>
            <a:r>
              <a:rPr lang="en-US" sz="1100" b="1" dirty="0">
                <a:solidFill>
                  <a:srgbClr val="1D1D1B"/>
                </a:solidFill>
                <a:latin typeface="Huawei Sans" panose="020C0503030203020204" pitchFamily="34" charset="0"/>
              </a:rPr>
              <a:t>data</a:t>
            </a:r>
            <a:endParaRPr lang="en-US" altLang="zh-CN" sz="1100" b="1" dirty="0">
              <a:solidFill>
                <a:srgbClr val="FFCC99">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1" name="文本框 80"/>
          <p:cNvSpPr txBox="1"/>
          <p:nvPr/>
        </p:nvSpPr>
        <p:spPr bwMode="gray">
          <a:xfrm>
            <a:off x="560811" y="2766542"/>
            <a:ext cx="3166613" cy="430887"/>
          </a:xfrm>
          <a:prstGeom prst="rect">
            <a:avLst/>
          </a:prstGeom>
          <a:noFill/>
        </p:spPr>
        <p:txBody>
          <a:bodyPr vert="horz" wrap="square" rtlCol="0">
            <a:spAutoFit/>
          </a:bodyPr>
          <a:lstStyle/>
          <a:p>
            <a:pPr algn="ctr" defTabSz="914112" fontAlgn="ctr"/>
            <a:r>
              <a:rPr lang="en-US" sz="1100" dirty="0">
                <a:solidFill>
                  <a:srgbClr val="1D1D1A"/>
                </a:solidFill>
                <a:latin typeface="Huawei Sans" panose="020C0503030203020204" pitchFamily="34" charset="0"/>
              </a:rPr>
              <a:t>Core network requirement: TRILL/VXLAN Large Layer 2 Network</a:t>
            </a:r>
          </a:p>
        </p:txBody>
      </p:sp>
      <p:sp>
        <p:nvSpPr>
          <p:cNvPr id="82" name="文本框 81"/>
          <p:cNvSpPr txBox="1"/>
          <p:nvPr/>
        </p:nvSpPr>
        <p:spPr bwMode="gray">
          <a:xfrm>
            <a:off x="4319803" y="2766542"/>
            <a:ext cx="3040466" cy="261610"/>
          </a:xfrm>
          <a:prstGeom prst="rect">
            <a:avLst/>
          </a:prstGeom>
          <a:noFill/>
        </p:spPr>
        <p:txBody>
          <a:bodyPr vert="horz" wrap="square" rtlCol="0">
            <a:spAutoFit/>
          </a:bodyPr>
          <a:lstStyle/>
          <a:p>
            <a:pPr algn="ctr" defTabSz="914112" fontAlgn="ctr"/>
            <a:r>
              <a:rPr lang="en-US" sz="1100" dirty="0">
                <a:solidFill>
                  <a:srgbClr val="1D1D1A"/>
                </a:solidFill>
                <a:latin typeface="Huawei Sans" panose="020C0503030203020204" pitchFamily="34" charset="0"/>
              </a:rPr>
              <a:t>Core network requirement: SDN automation</a:t>
            </a:r>
          </a:p>
        </p:txBody>
      </p:sp>
      <p:sp>
        <p:nvSpPr>
          <p:cNvPr id="83" name="文本框 82"/>
          <p:cNvSpPr txBox="1"/>
          <p:nvPr/>
        </p:nvSpPr>
        <p:spPr bwMode="gray">
          <a:xfrm>
            <a:off x="8400579" y="2766542"/>
            <a:ext cx="2963127" cy="430887"/>
          </a:xfrm>
          <a:prstGeom prst="rect">
            <a:avLst/>
          </a:prstGeom>
          <a:noFill/>
        </p:spPr>
        <p:txBody>
          <a:bodyPr vert="horz" wrap="square" rtlCol="0">
            <a:spAutoFit/>
          </a:bodyPr>
          <a:lstStyle/>
          <a:p>
            <a:pPr algn="ctr" defTabSz="914112" fontAlgn="ctr"/>
            <a:r>
              <a:rPr lang="en-US" sz="1100" dirty="0">
                <a:solidFill>
                  <a:srgbClr val="1D1D1A"/>
                </a:solidFill>
                <a:latin typeface="Huawei Sans" panose="020C0503030203020204" pitchFamily="34" charset="0"/>
              </a:rPr>
              <a:t>Core network requirement: zero packet loss and low latency</a:t>
            </a:r>
          </a:p>
        </p:txBody>
      </p:sp>
      <p:cxnSp>
        <p:nvCxnSpPr>
          <p:cNvPr id="7" name="直接连接符 6"/>
          <p:cNvCxnSpPr/>
          <p:nvPr/>
        </p:nvCxnSpPr>
        <p:spPr bwMode="gray">
          <a:xfrm>
            <a:off x="3955661" y="2219445"/>
            <a:ext cx="19043" cy="2252444"/>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8" name="直接连接符 77"/>
          <p:cNvCxnSpPr/>
          <p:nvPr/>
        </p:nvCxnSpPr>
        <p:spPr bwMode="gray">
          <a:xfrm>
            <a:off x="7693637" y="2172138"/>
            <a:ext cx="19043" cy="2252444"/>
          </a:xfrm>
          <a:prstGeom prst="line">
            <a:avLst/>
          </a:prstGeom>
          <a:ln w="1905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标题 2"/>
          <p:cNvSpPr>
            <a:spLocks noGrp="1"/>
          </p:cNvSpPr>
          <p:nvPr>
            <p:ph type="title"/>
          </p:nvPr>
        </p:nvSpPr>
        <p:spPr bwMode="gray"/>
        <p:txBody>
          <a:bodyPr anchor="ctr"/>
          <a:lstStyle/>
          <a:p>
            <a:pPr fontAlgn="ctr"/>
            <a:r>
              <a:rPr lang="en-US" sz="3500" dirty="0">
                <a:latin typeface="Huawei Sans" panose="020C0503030203020204" pitchFamily="34" charset="0"/>
              </a:rPr>
              <a:t>DCN, SDN, and AI Application Innovation Brings Three Generations of Evolution</a:t>
            </a:r>
            <a:endParaRPr lang="en-US" sz="3500" dirty="0">
              <a:latin typeface="Huawei Sans" panose="020C0503030203020204" pitchFamily="34" charset="0"/>
              <a:sym typeface="Huawei Sans" panose="020C0503030203020204" pitchFamily="34" charset="0"/>
            </a:endParaRPr>
          </a:p>
        </p:txBody>
      </p:sp>
      <p:grpSp>
        <p:nvGrpSpPr>
          <p:cNvPr id="79" name="组合 397"/>
          <p:cNvGrpSpPr>
            <a:grpSpLocks/>
          </p:cNvGrpSpPr>
          <p:nvPr/>
        </p:nvGrpSpPr>
        <p:grpSpPr bwMode="gray">
          <a:xfrm>
            <a:off x="8102890" y="3387651"/>
            <a:ext cx="481136" cy="497128"/>
            <a:chOff x="2527300" y="2308225"/>
            <a:chExt cx="573088" cy="592137"/>
          </a:xfrm>
        </p:grpSpPr>
        <p:sp>
          <p:nvSpPr>
            <p:cNvPr id="80" name="Freeform 81"/>
            <p:cNvSpPr>
              <a:spLocks noEditPoints="1"/>
            </p:cNvSpPr>
            <p:nvPr/>
          </p:nvSpPr>
          <p:spPr bwMode="gray">
            <a:xfrm>
              <a:off x="2701925" y="2416175"/>
              <a:ext cx="222250" cy="222250"/>
            </a:xfrm>
            <a:custGeom>
              <a:avLst/>
              <a:gdLst>
                <a:gd name="T0" fmla="*/ 2147483646 w 143"/>
                <a:gd name="T1" fmla="*/ 2147483646 h 143"/>
                <a:gd name="T2" fmla="*/ 0 w 143"/>
                <a:gd name="T3" fmla="*/ 2147483646 h 143"/>
                <a:gd name="T4" fmla="*/ 2147483646 w 143"/>
                <a:gd name="T5" fmla="*/ 0 h 143"/>
                <a:gd name="T6" fmla="*/ 2147483646 w 143"/>
                <a:gd name="T7" fmla="*/ 2147483646 h 143"/>
                <a:gd name="T8" fmla="*/ 2147483646 w 143"/>
                <a:gd name="T9" fmla="*/ 2147483646 h 143"/>
                <a:gd name="T10" fmla="*/ 2147483646 w 143"/>
                <a:gd name="T11" fmla="*/ 2147483646 h 143"/>
                <a:gd name="T12" fmla="*/ 2147483646 w 143"/>
                <a:gd name="T13" fmla="*/ 2147483646 h 143"/>
                <a:gd name="T14" fmla="*/ 2147483646 w 143"/>
                <a:gd name="T15" fmla="*/ 2147483646 h 143"/>
                <a:gd name="T16" fmla="*/ 2147483646 w 143"/>
                <a:gd name="T17" fmla="*/ 2147483646 h 143"/>
                <a:gd name="T18" fmla="*/ 2147483646 w 143"/>
                <a:gd name="T19" fmla="*/ 2147483646 h 1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3" h="143">
                  <a:moveTo>
                    <a:pt x="72" y="143"/>
                  </a:moveTo>
                  <a:cubicBezTo>
                    <a:pt x="32" y="143"/>
                    <a:pt x="0" y="111"/>
                    <a:pt x="0" y="72"/>
                  </a:cubicBezTo>
                  <a:cubicBezTo>
                    <a:pt x="0" y="32"/>
                    <a:pt x="32" y="0"/>
                    <a:pt x="72" y="0"/>
                  </a:cubicBezTo>
                  <a:cubicBezTo>
                    <a:pt x="111" y="0"/>
                    <a:pt x="143" y="32"/>
                    <a:pt x="143" y="72"/>
                  </a:cubicBezTo>
                  <a:cubicBezTo>
                    <a:pt x="143" y="111"/>
                    <a:pt x="111" y="143"/>
                    <a:pt x="72" y="143"/>
                  </a:cubicBezTo>
                  <a:close/>
                  <a:moveTo>
                    <a:pt x="72" y="20"/>
                  </a:moveTo>
                  <a:cubicBezTo>
                    <a:pt x="43" y="20"/>
                    <a:pt x="20" y="43"/>
                    <a:pt x="20" y="72"/>
                  </a:cubicBezTo>
                  <a:cubicBezTo>
                    <a:pt x="20" y="100"/>
                    <a:pt x="43" y="123"/>
                    <a:pt x="72" y="123"/>
                  </a:cubicBezTo>
                  <a:cubicBezTo>
                    <a:pt x="100" y="123"/>
                    <a:pt x="123" y="100"/>
                    <a:pt x="123" y="72"/>
                  </a:cubicBezTo>
                  <a:cubicBezTo>
                    <a:pt x="123" y="43"/>
                    <a:pt x="100" y="20"/>
                    <a:pt x="72" y="20"/>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4" name="Freeform 82"/>
            <p:cNvSpPr>
              <a:spLocks/>
            </p:cNvSpPr>
            <p:nvPr/>
          </p:nvSpPr>
          <p:spPr bwMode="gray">
            <a:xfrm>
              <a:off x="2659063" y="2608262"/>
              <a:ext cx="292100" cy="169863"/>
            </a:xfrm>
            <a:custGeom>
              <a:avLst/>
              <a:gdLst>
                <a:gd name="T0" fmla="*/ 2147483646 w 187"/>
                <a:gd name="T1" fmla="*/ 2147483646 h 109"/>
                <a:gd name="T2" fmla="*/ 2147483646 w 187"/>
                <a:gd name="T3" fmla="*/ 2147483646 h 109"/>
                <a:gd name="T4" fmla="*/ 0 w 187"/>
                <a:gd name="T5" fmla="*/ 2147483646 h 109"/>
                <a:gd name="T6" fmla="*/ 2147483646 w 187"/>
                <a:gd name="T7" fmla="*/ 0 h 109"/>
                <a:gd name="T8" fmla="*/ 2147483646 w 187"/>
                <a:gd name="T9" fmla="*/ 2147483646 h 109"/>
                <a:gd name="T10" fmla="*/ 2147483646 w 187"/>
                <a:gd name="T11" fmla="*/ 2147483646 h 109"/>
                <a:gd name="T12" fmla="*/ 2147483646 w 187"/>
                <a:gd name="T13" fmla="*/ 2147483646 h 109"/>
                <a:gd name="T14" fmla="*/ 2147483646 w 187"/>
                <a:gd name="T15" fmla="*/ 2147483646 h 109"/>
                <a:gd name="T16" fmla="*/ 2147483646 w 187"/>
                <a:gd name="T17" fmla="*/ 2147483646 h 109"/>
                <a:gd name="T18" fmla="*/ 2147483646 w 187"/>
                <a:gd name="T19" fmla="*/ 2147483646 h 10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7" h="109">
                  <a:moveTo>
                    <a:pt x="159" y="109"/>
                  </a:moveTo>
                  <a:cubicBezTo>
                    <a:pt x="10" y="109"/>
                    <a:pt x="10" y="109"/>
                    <a:pt x="10" y="109"/>
                  </a:cubicBezTo>
                  <a:cubicBezTo>
                    <a:pt x="5" y="109"/>
                    <a:pt x="0" y="105"/>
                    <a:pt x="0" y="99"/>
                  </a:cubicBezTo>
                  <a:cubicBezTo>
                    <a:pt x="0" y="45"/>
                    <a:pt x="44" y="0"/>
                    <a:pt x="99" y="0"/>
                  </a:cubicBezTo>
                  <a:cubicBezTo>
                    <a:pt x="136" y="0"/>
                    <a:pt x="170" y="21"/>
                    <a:pt x="187" y="54"/>
                  </a:cubicBezTo>
                  <a:cubicBezTo>
                    <a:pt x="169" y="63"/>
                    <a:pt x="169" y="63"/>
                    <a:pt x="169" y="63"/>
                  </a:cubicBezTo>
                  <a:cubicBezTo>
                    <a:pt x="155" y="37"/>
                    <a:pt x="128" y="20"/>
                    <a:pt x="99" y="20"/>
                  </a:cubicBezTo>
                  <a:cubicBezTo>
                    <a:pt x="59" y="20"/>
                    <a:pt x="26" y="50"/>
                    <a:pt x="21" y="89"/>
                  </a:cubicBezTo>
                  <a:cubicBezTo>
                    <a:pt x="159" y="89"/>
                    <a:pt x="159" y="89"/>
                    <a:pt x="159" y="89"/>
                  </a:cubicBezTo>
                  <a:lnTo>
                    <a:pt x="159" y="109"/>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5" name="Rectangle 83"/>
            <p:cNvSpPr>
              <a:spLocks noChangeArrowheads="1"/>
            </p:cNvSpPr>
            <p:nvPr/>
          </p:nvSpPr>
          <p:spPr bwMode="gray">
            <a:xfrm>
              <a:off x="2608263" y="2501900"/>
              <a:ext cx="411162" cy="12700"/>
            </a:xfrm>
            <a:prstGeom prst="rect">
              <a:avLst/>
            </a:prstGeom>
            <a:solidFill>
              <a:srgbClr val="5A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6" name="Freeform 84"/>
            <p:cNvSpPr>
              <a:spLocks/>
            </p:cNvSpPr>
            <p:nvPr/>
          </p:nvSpPr>
          <p:spPr bwMode="gray">
            <a:xfrm>
              <a:off x="2900363" y="2308225"/>
              <a:ext cx="200025" cy="200025"/>
            </a:xfrm>
            <a:custGeom>
              <a:avLst/>
              <a:gdLst>
                <a:gd name="T0" fmla="*/ 2147483646 w 128"/>
                <a:gd name="T1" fmla="*/ 2147483646 h 128"/>
                <a:gd name="T2" fmla="*/ 2147483646 w 128"/>
                <a:gd name="T3" fmla="*/ 2147483646 h 128"/>
                <a:gd name="T4" fmla="*/ 2147483646 w 128"/>
                <a:gd name="T5" fmla="*/ 2147483646 h 128"/>
                <a:gd name="T6" fmla="*/ 0 w 128"/>
                <a:gd name="T7" fmla="*/ 2147483646 h 128"/>
                <a:gd name="T8" fmla="*/ 0 w 128"/>
                <a:gd name="T9" fmla="*/ 0 h 128"/>
                <a:gd name="T10" fmla="*/ 2147483646 w 128"/>
                <a:gd name="T11" fmla="*/ 0 h 128"/>
                <a:gd name="T12" fmla="*/ 2147483646 w 128"/>
                <a:gd name="T13" fmla="*/ 2147483646 h 128"/>
                <a:gd name="T14" fmla="*/ 2147483646 w 128"/>
                <a:gd name="T15" fmla="*/ 214748364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8" h="128">
                  <a:moveTo>
                    <a:pt x="128" y="128"/>
                  </a:moveTo>
                  <a:cubicBezTo>
                    <a:pt x="108" y="128"/>
                    <a:pt x="108" y="128"/>
                    <a:pt x="108" y="128"/>
                  </a:cubicBezTo>
                  <a:cubicBezTo>
                    <a:pt x="108" y="20"/>
                    <a:pt x="108" y="20"/>
                    <a:pt x="108" y="20"/>
                  </a:cubicBezTo>
                  <a:cubicBezTo>
                    <a:pt x="0" y="20"/>
                    <a:pt x="0" y="20"/>
                    <a:pt x="0" y="20"/>
                  </a:cubicBezTo>
                  <a:cubicBezTo>
                    <a:pt x="0" y="0"/>
                    <a:pt x="0" y="0"/>
                    <a:pt x="0" y="0"/>
                  </a:cubicBezTo>
                  <a:cubicBezTo>
                    <a:pt x="118" y="0"/>
                    <a:pt x="118" y="0"/>
                    <a:pt x="118" y="0"/>
                  </a:cubicBezTo>
                  <a:cubicBezTo>
                    <a:pt x="124" y="0"/>
                    <a:pt x="128" y="5"/>
                    <a:pt x="128" y="10"/>
                  </a:cubicBezTo>
                  <a:lnTo>
                    <a:pt x="128" y="128"/>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7" name="Freeform 85"/>
            <p:cNvSpPr>
              <a:spLocks/>
            </p:cNvSpPr>
            <p:nvPr/>
          </p:nvSpPr>
          <p:spPr bwMode="gray">
            <a:xfrm>
              <a:off x="2527300" y="2308225"/>
              <a:ext cx="196850" cy="200025"/>
            </a:xfrm>
            <a:custGeom>
              <a:avLst/>
              <a:gdLst>
                <a:gd name="T0" fmla="*/ 2147483646 w 127"/>
                <a:gd name="T1" fmla="*/ 2147483646 h 128"/>
                <a:gd name="T2" fmla="*/ 0 w 127"/>
                <a:gd name="T3" fmla="*/ 2147483646 h 128"/>
                <a:gd name="T4" fmla="*/ 0 w 127"/>
                <a:gd name="T5" fmla="*/ 2147483646 h 128"/>
                <a:gd name="T6" fmla="*/ 2147483646 w 127"/>
                <a:gd name="T7" fmla="*/ 0 h 128"/>
                <a:gd name="T8" fmla="*/ 2147483646 w 127"/>
                <a:gd name="T9" fmla="*/ 0 h 128"/>
                <a:gd name="T10" fmla="*/ 2147483646 w 127"/>
                <a:gd name="T11" fmla="*/ 2147483646 h 128"/>
                <a:gd name="T12" fmla="*/ 2147483646 w 127"/>
                <a:gd name="T13" fmla="*/ 2147483646 h 128"/>
                <a:gd name="T14" fmla="*/ 2147483646 w 127"/>
                <a:gd name="T15" fmla="*/ 214748364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7" h="128">
                  <a:moveTo>
                    <a:pt x="20" y="128"/>
                  </a:moveTo>
                  <a:cubicBezTo>
                    <a:pt x="0" y="128"/>
                    <a:pt x="0" y="128"/>
                    <a:pt x="0" y="128"/>
                  </a:cubicBezTo>
                  <a:cubicBezTo>
                    <a:pt x="0" y="10"/>
                    <a:pt x="0" y="10"/>
                    <a:pt x="0" y="10"/>
                  </a:cubicBezTo>
                  <a:cubicBezTo>
                    <a:pt x="0" y="5"/>
                    <a:pt x="4" y="0"/>
                    <a:pt x="10" y="0"/>
                  </a:cubicBezTo>
                  <a:cubicBezTo>
                    <a:pt x="127" y="0"/>
                    <a:pt x="127" y="0"/>
                    <a:pt x="127" y="0"/>
                  </a:cubicBezTo>
                  <a:cubicBezTo>
                    <a:pt x="127" y="20"/>
                    <a:pt x="127" y="20"/>
                    <a:pt x="127" y="20"/>
                  </a:cubicBezTo>
                  <a:cubicBezTo>
                    <a:pt x="20" y="20"/>
                    <a:pt x="20" y="20"/>
                    <a:pt x="20" y="20"/>
                  </a:cubicBezTo>
                  <a:lnTo>
                    <a:pt x="20" y="128"/>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8" name="Freeform 86"/>
            <p:cNvSpPr>
              <a:spLocks/>
            </p:cNvSpPr>
            <p:nvPr/>
          </p:nvSpPr>
          <p:spPr bwMode="gray">
            <a:xfrm>
              <a:off x="2900363" y="2684462"/>
              <a:ext cx="200025" cy="200025"/>
            </a:xfrm>
            <a:custGeom>
              <a:avLst/>
              <a:gdLst>
                <a:gd name="T0" fmla="*/ 2147483646 w 128"/>
                <a:gd name="T1" fmla="*/ 2147483646 h 128"/>
                <a:gd name="T2" fmla="*/ 0 w 128"/>
                <a:gd name="T3" fmla="*/ 2147483646 h 128"/>
                <a:gd name="T4" fmla="*/ 0 w 128"/>
                <a:gd name="T5" fmla="*/ 2147483646 h 128"/>
                <a:gd name="T6" fmla="*/ 2147483646 w 128"/>
                <a:gd name="T7" fmla="*/ 2147483646 h 128"/>
                <a:gd name="T8" fmla="*/ 2147483646 w 128"/>
                <a:gd name="T9" fmla="*/ 0 h 128"/>
                <a:gd name="T10" fmla="*/ 2147483646 w 128"/>
                <a:gd name="T11" fmla="*/ 0 h 128"/>
                <a:gd name="T12" fmla="*/ 2147483646 w 128"/>
                <a:gd name="T13" fmla="*/ 2147483646 h 128"/>
                <a:gd name="T14" fmla="*/ 2147483646 w 128"/>
                <a:gd name="T15" fmla="*/ 214748364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8" h="128">
                  <a:moveTo>
                    <a:pt x="118" y="128"/>
                  </a:moveTo>
                  <a:cubicBezTo>
                    <a:pt x="0" y="128"/>
                    <a:pt x="0" y="128"/>
                    <a:pt x="0" y="128"/>
                  </a:cubicBezTo>
                  <a:cubicBezTo>
                    <a:pt x="0" y="108"/>
                    <a:pt x="0" y="108"/>
                    <a:pt x="0" y="108"/>
                  </a:cubicBezTo>
                  <a:cubicBezTo>
                    <a:pt x="108" y="108"/>
                    <a:pt x="108" y="108"/>
                    <a:pt x="108" y="108"/>
                  </a:cubicBezTo>
                  <a:cubicBezTo>
                    <a:pt x="108" y="0"/>
                    <a:pt x="108" y="0"/>
                    <a:pt x="108" y="0"/>
                  </a:cubicBezTo>
                  <a:cubicBezTo>
                    <a:pt x="128" y="0"/>
                    <a:pt x="128" y="0"/>
                    <a:pt x="128" y="0"/>
                  </a:cubicBezTo>
                  <a:cubicBezTo>
                    <a:pt x="128" y="118"/>
                    <a:pt x="128" y="118"/>
                    <a:pt x="128" y="118"/>
                  </a:cubicBezTo>
                  <a:cubicBezTo>
                    <a:pt x="128" y="123"/>
                    <a:pt x="124" y="128"/>
                    <a:pt x="118" y="12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9" name="Freeform 87"/>
            <p:cNvSpPr>
              <a:spLocks/>
            </p:cNvSpPr>
            <p:nvPr/>
          </p:nvSpPr>
          <p:spPr bwMode="gray">
            <a:xfrm>
              <a:off x="2527300" y="2684462"/>
              <a:ext cx="196850" cy="200025"/>
            </a:xfrm>
            <a:custGeom>
              <a:avLst/>
              <a:gdLst>
                <a:gd name="T0" fmla="*/ 2147483646 w 127"/>
                <a:gd name="T1" fmla="*/ 2147483646 h 128"/>
                <a:gd name="T2" fmla="*/ 2147483646 w 127"/>
                <a:gd name="T3" fmla="*/ 2147483646 h 128"/>
                <a:gd name="T4" fmla="*/ 0 w 127"/>
                <a:gd name="T5" fmla="*/ 2147483646 h 128"/>
                <a:gd name="T6" fmla="*/ 0 w 127"/>
                <a:gd name="T7" fmla="*/ 0 h 128"/>
                <a:gd name="T8" fmla="*/ 2147483646 w 127"/>
                <a:gd name="T9" fmla="*/ 0 h 128"/>
                <a:gd name="T10" fmla="*/ 2147483646 w 127"/>
                <a:gd name="T11" fmla="*/ 2147483646 h 128"/>
                <a:gd name="T12" fmla="*/ 2147483646 w 127"/>
                <a:gd name="T13" fmla="*/ 2147483646 h 128"/>
                <a:gd name="T14" fmla="*/ 2147483646 w 127"/>
                <a:gd name="T15" fmla="*/ 2147483646 h 1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7" h="128">
                  <a:moveTo>
                    <a:pt x="127" y="128"/>
                  </a:moveTo>
                  <a:cubicBezTo>
                    <a:pt x="10" y="128"/>
                    <a:pt x="10" y="128"/>
                    <a:pt x="10" y="128"/>
                  </a:cubicBezTo>
                  <a:cubicBezTo>
                    <a:pt x="4" y="128"/>
                    <a:pt x="0" y="123"/>
                    <a:pt x="0" y="118"/>
                  </a:cubicBezTo>
                  <a:cubicBezTo>
                    <a:pt x="0" y="0"/>
                    <a:pt x="0" y="0"/>
                    <a:pt x="0" y="0"/>
                  </a:cubicBezTo>
                  <a:cubicBezTo>
                    <a:pt x="20" y="0"/>
                    <a:pt x="20" y="0"/>
                    <a:pt x="20" y="0"/>
                  </a:cubicBezTo>
                  <a:cubicBezTo>
                    <a:pt x="20" y="108"/>
                    <a:pt x="20" y="108"/>
                    <a:pt x="20" y="108"/>
                  </a:cubicBezTo>
                  <a:cubicBezTo>
                    <a:pt x="127" y="108"/>
                    <a:pt x="127" y="108"/>
                    <a:pt x="127" y="108"/>
                  </a:cubicBezTo>
                  <a:lnTo>
                    <a:pt x="127" y="128"/>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0" name="Oval 88"/>
            <p:cNvSpPr>
              <a:spLocks noChangeArrowheads="1"/>
            </p:cNvSpPr>
            <p:nvPr/>
          </p:nvSpPr>
          <p:spPr bwMode="gray">
            <a:xfrm>
              <a:off x="2690813" y="2836862"/>
              <a:ext cx="61912" cy="63500"/>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1" name="Oval 89"/>
            <p:cNvSpPr>
              <a:spLocks noChangeArrowheads="1"/>
            </p:cNvSpPr>
            <p:nvPr/>
          </p:nvSpPr>
          <p:spPr bwMode="gray">
            <a:xfrm>
              <a:off x="2870200" y="2836862"/>
              <a:ext cx="61912" cy="63500"/>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2" name="Freeform 90"/>
            <p:cNvSpPr>
              <a:spLocks noEditPoints="1"/>
            </p:cNvSpPr>
            <p:nvPr/>
          </p:nvSpPr>
          <p:spPr bwMode="gray">
            <a:xfrm>
              <a:off x="2884488" y="2676525"/>
              <a:ext cx="150812" cy="149225"/>
            </a:xfrm>
            <a:custGeom>
              <a:avLst/>
              <a:gdLst>
                <a:gd name="T0" fmla="*/ 2147483646 w 96"/>
                <a:gd name="T1" fmla="*/ 2147483646 h 96"/>
                <a:gd name="T2" fmla="*/ 0 w 96"/>
                <a:gd name="T3" fmla="*/ 2147483646 h 96"/>
                <a:gd name="T4" fmla="*/ 2147483646 w 96"/>
                <a:gd name="T5" fmla="*/ 0 h 96"/>
                <a:gd name="T6" fmla="*/ 2147483646 w 96"/>
                <a:gd name="T7" fmla="*/ 2147483646 h 96"/>
                <a:gd name="T8" fmla="*/ 2147483646 w 96"/>
                <a:gd name="T9" fmla="*/ 2147483646 h 96"/>
                <a:gd name="T10" fmla="*/ 2147483646 w 96"/>
                <a:gd name="T11" fmla="*/ 2147483646 h 96"/>
                <a:gd name="T12" fmla="*/ 2147483646 w 96"/>
                <a:gd name="T13" fmla="*/ 2147483646 h 96"/>
                <a:gd name="T14" fmla="*/ 2147483646 w 96"/>
                <a:gd name="T15" fmla="*/ 2147483646 h 96"/>
                <a:gd name="T16" fmla="*/ 2147483646 w 96"/>
                <a:gd name="T17" fmla="*/ 2147483646 h 96"/>
                <a:gd name="T18" fmla="*/ 2147483646 w 96"/>
                <a:gd name="T19" fmla="*/ 2147483646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96"/>
                  </a:moveTo>
                  <a:cubicBezTo>
                    <a:pt x="22" y="96"/>
                    <a:pt x="0" y="74"/>
                    <a:pt x="0" y="48"/>
                  </a:cubicBezTo>
                  <a:cubicBezTo>
                    <a:pt x="0" y="22"/>
                    <a:pt x="22" y="0"/>
                    <a:pt x="48" y="0"/>
                  </a:cubicBezTo>
                  <a:cubicBezTo>
                    <a:pt x="75" y="0"/>
                    <a:pt x="96" y="22"/>
                    <a:pt x="96" y="48"/>
                  </a:cubicBezTo>
                  <a:cubicBezTo>
                    <a:pt x="96" y="74"/>
                    <a:pt x="75" y="96"/>
                    <a:pt x="48" y="96"/>
                  </a:cubicBezTo>
                  <a:close/>
                  <a:moveTo>
                    <a:pt x="48" y="16"/>
                  </a:moveTo>
                  <a:cubicBezTo>
                    <a:pt x="31" y="16"/>
                    <a:pt x="16" y="31"/>
                    <a:pt x="16" y="48"/>
                  </a:cubicBezTo>
                  <a:cubicBezTo>
                    <a:pt x="16" y="66"/>
                    <a:pt x="31" y="80"/>
                    <a:pt x="48" y="80"/>
                  </a:cubicBezTo>
                  <a:cubicBezTo>
                    <a:pt x="66" y="80"/>
                    <a:pt x="80" y="66"/>
                    <a:pt x="80" y="48"/>
                  </a:cubicBezTo>
                  <a:cubicBezTo>
                    <a:pt x="80" y="31"/>
                    <a:pt x="66" y="16"/>
                    <a:pt x="48" y="1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3" name="Freeform 91"/>
            <p:cNvSpPr>
              <a:spLocks/>
            </p:cNvSpPr>
            <p:nvPr/>
          </p:nvSpPr>
          <p:spPr bwMode="gray">
            <a:xfrm>
              <a:off x="2924175" y="2727325"/>
              <a:ext cx="73025" cy="57150"/>
            </a:xfrm>
            <a:custGeom>
              <a:avLst/>
              <a:gdLst>
                <a:gd name="T0" fmla="*/ 2147483646 w 46"/>
                <a:gd name="T1" fmla="*/ 2147483646 h 36"/>
                <a:gd name="T2" fmla="*/ 0 w 46"/>
                <a:gd name="T3" fmla="*/ 2147483646 h 36"/>
                <a:gd name="T4" fmla="*/ 2147483646 w 46"/>
                <a:gd name="T5" fmla="*/ 2147483646 h 36"/>
                <a:gd name="T6" fmla="*/ 2147483646 w 46"/>
                <a:gd name="T7" fmla="*/ 2147483646 h 36"/>
                <a:gd name="T8" fmla="*/ 2147483646 w 46"/>
                <a:gd name="T9" fmla="*/ 0 h 36"/>
                <a:gd name="T10" fmla="*/ 2147483646 w 46"/>
                <a:gd name="T11" fmla="*/ 2147483646 h 36"/>
                <a:gd name="T12" fmla="*/ 2147483646 w 46"/>
                <a:gd name="T13" fmla="*/ 214748364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19" y="36"/>
                  </a:moveTo>
                  <a:lnTo>
                    <a:pt x="0" y="17"/>
                  </a:lnTo>
                  <a:lnTo>
                    <a:pt x="8" y="9"/>
                  </a:lnTo>
                  <a:lnTo>
                    <a:pt x="19" y="19"/>
                  </a:lnTo>
                  <a:lnTo>
                    <a:pt x="37" y="0"/>
                  </a:lnTo>
                  <a:lnTo>
                    <a:pt x="46" y="9"/>
                  </a:lnTo>
                  <a:lnTo>
                    <a:pt x="19" y="36"/>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94" name="组合 394"/>
          <p:cNvGrpSpPr>
            <a:grpSpLocks/>
          </p:cNvGrpSpPr>
          <p:nvPr/>
        </p:nvGrpSpPr>
        <p:grpSpPr bwMode="gray">
          <a:xfrm>
            <a:off x="8879538" y="3551786"/>
            <a:ext cx="705800" cy="332993"/>
            <a:chOff x="6986588" y="2376487"/>
            <a:chExt cx="928687" cy="438150"/>
          </a:xfrm>
        </p:grpSpPr>
        <p:sp>
          <p:nvSpPr>
            <p:cNvPr id="95" name="Freeform 331"/>
            <p:cNvSpPr>
              <a:spLocks noEditPoints="1"/>
            </p:cNvSpPr>
            <p:nvPr/>
          </p:nvSpPr>
          <p:spPr bwMode="gray">
            <a:xfrm>
              <a:off x="7029450" y="2613025"/>
              <a:ext cx="203200" cy="201612"/>
            </a:xfrm>
            <a:custGeom>
              <a:avLst/>
              <a:gdLst>
                <a:gd name="T0" fmla="*/ 2147483646 w 130"/>
                <a:gd name="T1" fmla="*/ 2147483646 h 130"/>
                <a:gd name="T2" fmla="*/ 0 w 130"/>
                <a:gd name="T3" fmla="*/ 2147483646 h 130"/>
                <a:gd name="T4" fmla="*/ 2147483646 w 130"/>
                <a:gd name="T5" fmla="*/ 0 h 130"/>
                <a:gd name="T6" fmla="*/ 2147483646 w 130"/>
                <a:gd name="T7" fmla="*/ 2147483646 h 130"/>
                <a:gd name="T8" fmla="*/ 2147483646 w 130"/>
                <a:gd name="T9" fmla="*/ 2147483646 h 130"/>
                <a:gd name="T10" fmla="*/ 2147483646 w 130"/>
                <a:gd name="T11" fmla="*/ 2147483646 h 130"/>
                <a:gd name="T12" fmla="*/ 2147483646 w 130"/>
                <a:gd name="T13" fmla="*/ 2147483646 h 130"/>
                <a:gd name="T14" fmla="*/ 2147483646 w 130"/>
                <a:gd name="T15" fmla="*/ 2147483646 h 130"/>
                <a:gd name="T16" fmla="*/ 2147483646 w 130"/>
                <a:gd name="T17" fmla="*/ 2147483646 h 130"/>
                <a:gd name="T18" fmla="*/ 2147483646 w 130"/>
                <a:gd name="T19" fmla="*/ 21474836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0" h="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16"/>
                  </a:moveTo>
                  <a:cubicBezTo>
                    <a:pt x="38" y="16"/>
                    <a:pt x="16" y="38"/>
                    <a:pt x="16" y="65"/>
                  </a:cubicBezTo>
                  <a:cubicBezTo>
                    <a:pt x="16" y="92"/>
                    <a:pt x="38" y="114"/>
                    <a:pt x="65" y="114"/>
                  </a:cubicBezTo>
                  <a:cubicBezTo>
                    <a:pt x="92" y="114"/>
                    <a:pt x="114" y="92"/>
                    <a:pt x="114" y="65"/>
                  </a:cubicBezTo>
                  <a:cubicBezTo>
                    <a:pt x="114" y="38"/>
                    <a:pt x="92" y="16"/>
                    <a:pt x="65" y="1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6" name="Freeform 332"/>
            <p:cNvSpPr>
              <a:spLocks noEditPoints="1"/>
            </p:cNvSpPr>
            <p:nvPr/>
          </p:nvSpPr>
          <p:spPr bwMode="gray">
            <a:xfrm>
              <a:off x="7094538" y="2676525"/>
              <a:ext cx="74612" cy="74612"/>
            </a:xfrm>
            <a:custGeom>
              <a:avLst/>
              <a:gdLst>
                <a:gd name="T0" fmla="*/ 2147483646 w 48"/>
                <a:gd name="T1" fmla="*/ 2147483646 h 48"/>
                <a:gd name="T2" fmla="*/ 0 w 48"/>
                <a:gd name="T3" fmla="*/ 2147483646 h 48"/>
                <a:gd name="T4" fmla="*/ 2147483646 w 48"/>
                <a:gd name="T5" fmla="*/ 0 h 48"/>
                <a:gd name="T6" fmla="*/ 2147483646 w 48"/>
                <a:gd name="T7" fmla="*/ 2147483646 h 48"/>
                <a:gd name="T8" fmla="*/ 2147483646 w 48"/>
                <a:gd name="T9" fmla="*/ 2147483646 h 48"/>
                <a:gd name="T10" fmla="*/ 2147483646 w 48"/>
                <a:gd name="T11" fmla="*/ 2147483646 h 48"/>
                <a:gd name="T12" fmla="*/ 2147483646 w 48"/>
                <a:gd name="T13" fmla="*/ 2147483646 h 48"/>
                <a:gd name="T14" fmla="*/ 2147483646 w 48"/>
                <a:gd name="T15" fmla="*/ 2147483646 h 48"/>
                <a:gd name="T16" fmla="*/ 2147483646 w 48"/>
                <a:gd name="T17" fmla="*/ 2147483646 h 48"/>
                <a:gd name="T18" fmla="*/ 2147483646 w 48"/>
                <a:gd name="T19" fmla="*/ 21474836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48"/>
                  </a:moveTo>
                  <a:cubicBezTo>
                    <a:pt x="11" y="48"/>
                    <a:pt x="0" y="37"/>
                    <a:pt x="0" y="24"/>
                  </a:cubicBezTo>
                  <a:cubicBezTo>
                    <a:pt x="0" y="11"/>
                    <a:pt x="11" y="0"/>
                    <a:pt x="24" y="0"/>
                  </a:cubicBezTo>
                  <a:cubicBezTo>
                    <a:pt x="37" y="0"/>
                    <a:pt x="48" y="11"/>
                    <a:pt x="48" y="24"/>
                  </a:cubicBezTo>
                  <a:cubicBezTo>
                    <a:pt x="48" y="37"/>
                    <a:pt x="37" y="48"/>
                    <a:pt x="24" y="48"/>
                  </a:cubicBezTo>
                  <a:close/>
                  <a:moveTo>
                    <a:pt x="24" y="8"/>
                  </a:moveTo>
                  <a:cubicBezTo>
                    <a:pt x="15" y="8"/>
                    <a:pt x="8" y="15"/>
                    <a:pt x="8" y="24"/>
                  </a:cubicBezTo>
                  <a:cubicBezTo>
                    <a:pt x="8" y="33"/>
                    <a:pt x="15" y="40"/>
                    <a:pt x="24" y="40"/>
                  </a:cubicBezTo>
                  <a:cubicBezTo>
                    <a:pt x="33" y="40"/>
                    <a:pt x="40" y="33"/>
                    <a:pt x="40" y="24"/>
                  </a:cubicBezTo>
                  <a:cubicBezTo>
                    <a:pt x="40" y="15"/>
                    <a:pt x="33" y="8"/>
                    <a:pt x="24"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7" name="Freeform 333"/>
            <p:cNvSpPr>
              <a:spLocks noEditPoints="1"/>
            </p:cNvSpPr>
            <p:nvPr/>
          </p:nvSpPr>
          <p:spPr bwMode="gray">
            <a:xfrm>
              <a:off x="7618413" y="2613025"/>
              <a:ext cx="203200" cy="201612"/>
            </a:xfrm>
            <a:custGeom>
              <a:avLst/>
              <a:gdLst>
                <a:gd name="T0" fmla="*/ 2147483646 w 130"/>
                <a:gd name="T1" fmla="*/ 2147483646 h 130"/>
                <a:gd name="T2" fmla="*/ 0 w 130"/>
                <a:gd name="T3" fmla="*/ 2147483646 h 130"/>
                <a:gd name="T4" fmla="*/ 2147483646 w 130"/>
                <a:gd name="T5" fmla="*/ 0 h 130"/>
                <a:gd name="T6" fmla="*/ 2147483646 w 130"/>
                <a:gd name="T7" fmla="*/ 2147483646 h 130"/>
                <a:gd name="T8" fmla="*/ 2147483646 w 130"/>
                <a:gd name="T9" fmla="*/ 2147483646 h 130"/>
                <a:gd name="T10" fmla="*/ 2147483646 w 130"/>
                <a:gd name="T11" fmla="*/ 2147483646 h 130"/>
                <a:gd name="T12" fmla="*/ 2147483646 w 130"/>
                <a:gd name="T13" fmla="*/ 2147483646 h 130"/>
                <a:gd name="T14" fmla="*/ 2147483646 w 130"/>
                <a:gd name="T15" fmla="*/ 2147483646 h 130"/>
                <a:gd name="T16" fmla="*/ 2147483646 w 130"/>
                <a:gd name="T17" fmla="*/ 2147483646 h 130"/>
                <a:gd name="T18" fmla="*/ 2147483646 w 130"/>
                <a:gd name="T19" fmla="*/ 2147483646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0" h="130">
                  <a:moveTo>
                    <a:pt x="65" y="130"/>
                  </a:moveTo>
                  <a:cubicBezTo>
                    <a:pt x="29" y="130"/>
                    <a:pt x="0" y="101"/>
                    <a:pt x="0" y="65"/>
                  </a:cubicBezTo>
                  <a:cubicBezTo>
                    <a:pt x="0" y="29"/>
                    <a:pt x="29" y="0"/>
                    <a:pt x="65" y="0"/>
                  </a:cubicBezTo>
                  <a:cubicBezTo>
                    <a:pt x="100" y="0"/>
                    <a:pt x="130" y="29"/>
                    <a:pt x="130" y="65"/>
                  </a:cubicBezTo>
                  <a:cubicBezTo>
                    <a:pt x="130" y="101"/>
                    <a:pt x="100" y="130"/>
                    <a:pt x="65" y="130"/>
                  </a:cubicBezTo>
                  <a:close/>
                  <a:moveTo>
                    <a:pt x="65" y="16"/>
                  </a:moveTo>
                  <a:cubicBezTo>
                    <a:pt x="37" y="16"/>
                    <a:pt x="16" y="38"/>
                    <a:pt x="16" y="65"/>
                  </a:cubicBezTo>
                  <a:cubicBezTo>
                    <a:pt x="16" y="92"/>
                    <a:pt x="37" y="114"/>
                    <a:pt x="65" y="114"/>
                  </a:cubicBezTo>
                  <a:cubicBezTo>
                    <a:pt x="92" y="114"/>
                    <a:pt x="114" y="92"/>
                    <a:pt x="114" y="65"/>
                  </a:cubicBezTo>
                  <a:cubicBezTo>
                    <a:pt x="114" y="38"/>
                    <a:pt x="92" y="16"/>
                    <a:pt x="65" y="1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8" name="Freeform 334"/>
            <p:cNvSpPr>
              <a:spLocks noEditPoints="1"/>
            </p:cNvSpPr>
            <p:nvPr/>
          </p:nvSpPr>
          <p:spPr bwMode="gray">
            <a:xfrm>
              <a:off x="7683500" y="2676525"/>
              <a:ext cx="73025" cy="74612"/>
            </a:xfrm>
            <a:custGeom>
              <a:avLst/>
              <a:gdLst>
                <a:gd name="T0" fmla="*/ 2147483646 w 47"/>
                <a:gd name="T1" fmla="*/ 2147483646 h 48"/>
                <a:gd name="T2" fmla="*/ 0 w 47"/>
                <a:gd name="T3" fmla="*/ 2147483646 h 48"/>
                <a:gd name="T4" fmla="*/ 2147483646 w 47"/>
                <a:gd name="T5" fmla="*/ 0 h 48"/>
                <a:gd name="T6" fmla="*/ 2147483646 w 47"/>
                <a:gd name="T7" fmla="*/ 2147483646 h 48"/>
                <a:gd name="T8" fmla="*/ 2147483646 w 47"/>
                <a:gd name="T9" fmla="*/ 2147483646 h 48"/>
                <a:gd name="T10" fmla="*/ 2147483646 w 47"/>
                <a:gd name="T11" fmla="*/ 2147483646 h 48"/>
                <a:gd name="T12" fmla="*/ 2147483646 w 47"/>
                <a:gd name="T13" fmla="*/ 2147483646 h 48"/>
                <a:gd name="T14" fmla="*/ 2147483646 w 47"/>
                <a:gd name="T15" fmla="*/ 2147483646 h 48"/>
                <a:gd name="T16" fmla="*/ 2147483646 w 47"/>
                <a:gd name="T17" fmla="*/ 2147483646 h 48"/>
                <a:gd name="T18" fmla="*/ 2147483646 w 47"/>
                <a:gd name="T19" fmla="*/ 2147483646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8">
                  <a:moveTo>
                    <a:pt x="24" y="48"/>
                  </a:moveTo>
                  <a:cubicBezTo>
                    <a:pt x="10" y="48"/>
                    <a:pt x="0" y="37"/>
                    <a:pt x="0" y="24"/>
                  </a:cubicBezTo>
                  <a:cubicBezTo>
                    <a:pt x="0" y="11"/>
                    <a:pt x="10" y="0"/>
                    <a:pt x="24" y="0"/>
                  </a:cubicBezTo>
                  <a:cubicBezTo>
                    <a:pt x="37" y="0"/>
                    <a:pt x="47" y="11"/>
                    <a:pt x="47" y="24"/>
                  </a:cubicBezTo>
                  <a:cubicBezTo>
                    <a:pt x="47" y="37"/>
                    <a:pt x="37" y="48"/>
                    <a:pt x="24" y="48"/>
                  </a:cubicBezTo>
                  <a:close/>
                  <a:moveTo>
                    <a:pt x="24" y="8"/>
                  </a:moveTo>
                  <a:cubicBezTo>
                    <a:pt x="15" y="8"/>
                    <a:pt x="8" y="15"/>
                    <a:pt x="8" y="24"/>
                  </a:cubicBezTo>
                  <a:cubicBezTo>
                    <a:pt x="8" y="33"/>
                    <a:pt x="15" y="40"/>
                    <a:pt x="24" y="40"/>
                  </a:cubicBezTo>
                  <a:cubicBezTo>
                    <a:pt x="32" y="40"/>
                    <a:pt x="39" y="33"/>
                    <a:pt x="39" y="24"/>
                  </a:cubicBezTo>
                  <a:cubicBezTo>
                    <a:pt x="39" y="15"/>
                    <a:pt x="32" y="8"/>
                    <a:pt x="24"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9" name="Rectangle 335"/>
            <p:cNvSpPr>
              <a:spLocks noChangeArrowheads="1"/>
            </p:cNvSpPr>
            <p:nvPr/>
          </p:nvSpPr>
          <p:spPr bwMode="gray">
            <a:xfrm>
              <a:off x="7446963" y="2733675"/>
              <a:ext cx="193675" cy="25400"/>
            </a:xfrm>
            <a:prstGeom prst="rect">
              <a:avLst/>
            </a:prstGeom>
            <a:solidFill>
              <a:srgbClr val="5A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0" name="Rectangle 336"/>
            <p:cNvSpPr>
              <a:spLocks noChangeArrowheads="1"/>
            </p:cNvSpPr>
            <p:nvPr/>
          </p:nvSpPr>
          <p:spPr bwMode="gray">
            <a:xfrm>
              <a:off x="7208838" y="2733675"/>
              <a:ext cx="128587" cy="25400"/>
            </a:xfrm>
            <a:prstGeom prst="rect">
              <a:avLst/>
            </a:prstGeom>
            <a:solidFill>
              <a:srgbClr val="5A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1" name="Oval 337"/>
            <p:cNvSpPr>
              <a:spLocks noChangeArrowheads="1"/>
            </p:cNvSpPr>
            <p:nvPr/>
          </p:nvSpPr>
          <p:spPr bwMode="gray">
            <a:xfrm>
              <a:off x="7315200" y="2713037"/>
              <a:ext cx="65087" cy="65087"/>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2" name="Oval 338"/>
            <p:cNvSpPr>
              <a:spLocks noChangeArrowheads="1"/>
            </p:cNvSpPr>
            <p:nvPr/>
          </p:nvSpPr>
          <p:spPr bwMode="gray">
            <a:xfrm>
              <a:off x="7415213" y="2713037"/>
              <a:ext cx="65087" cy="65087"/>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3" name="Freeform 339"/>
            <p:cNvSpPr>
              <a:spLocks/>
            </p:cNvSpPr>
            <p:nvPr/>
          </p:nvSpPr>
          <p:spPr bwMode="gray">
            <a:xfrm>
              <a:off x="6986588" y="2376487"/>
              <a:ext cx="928687" cy="379412"/>
            </a:xfrm>
            <a:custGeom>
              <a:avLst/>
              <a:gdLst>
                <a:gd name="T0" fmla="*/ 2147483646 w 596"/>
                <a:gd name="T1" fmla="*/ 2147483646 h 243"/>
                <a:gd name="T2" fmla="*/ 2147483646 w 596"/>
                <a:gd name="T3" fmla="*/ 2147483646 h 243"/>
                <a:gd name="T4" fmla="*/ 2147483646 w 596"/>
                <a:gd name="T5" fmla="*/ 2147483646 h 243"/>
                <a:gd name="T6" fmla="*/ 2147483646 w 596"/>
                <a:gd name="T7" fmla="*/ 2147483646 h 243"/>
                <a:gd name="T8" fmla="*/ 2147483646 w 596"/>
                <a:gd name="T9" fmla="*/ 2147483646 h 243"/>
                <a:gd name="T10" fmla="*/ 2147483646 w 596"/>
                <a:gd name="T11" fmla="*/ 2147483646 h 243"/>
                <a:gd name="T12" fmla="*/ 2147483646 w 596"/>
                <a:gd name="T13" fmla="*/ 2147483646 h 243"/>
                <a:gd name="T14" fmla="*/ 2147483646 w 596"/>
                <a:gd name="T15" fmla="*/ 2147483646 h 243"/>
                <a:gd name="T16" fmla="*/ 2147483646 w 596"/>
                <a:gd name="T17" fmla="*/ 2147483646 h 243"/>
                <a:gd name="T18" fmla="*/ 2147483646 w 596"/>
                <a:gd name="T19" fmla="*/ 2147483646 h 243"/>
                <a:gd name="T20" fmla="*/ 2147483646 w 596"/>
                <a:gd name="T21" fmla="*/ 2147483646 h 243"/>
                <a:gd name="T22" fmla="*/ 2147483646 w 596"/>
                <a:gd name="T23" fmla="*/ 2147483646 h 243"/>
                <a:gd name="T24" fmla="*/ 2147483646 w 596"/>
                <a:gd name="T25" fmla="*/ 2147483646 h 243"/>
                <a:gd name="T26" fmla="*/ 2147483646 w 596"/>
                <a:gd name="T27" fmla="*/ 2147483646 h 243"/>
                <a:gd name="T28" fmla="*/ 2147483646 w 596"/>
                <a:gd name="T29" fmla="*/ 2147483646 h 243"/>
                <a:gd name="T30" fmla="*/ 2147483646 w 596"/>
                <a:gd name="T31" fmla="*/ 2147483646 h 243"/>
                <a:gd name="T32" fmla="*/ 2147483646 w 596"/>
                <a:gd name="T33" fmla="*/ 2147483646 h 243"/>
                <a:gd name="T34" fmla="*/ 2147483646 w 596"/>
                <a:gd name="T35" fmla="*/ 2147483646 h 243"/>
                <a:gd name="T36" fmla="*/ 2147483646 w 596"/>
                <a:gd name="T37" fmla="*/ 2147483646 h 243"/>
                <a:gd name="T38" fmla="*/ 2147483646 w 596"/>
                <a:gd name="T39" fmla="*/ 2147483646 h 243"/>
                <a:gd name="T40" fmla="*/ 2147483646 w 596"/>
                <a:gd name="T41" fmla="*/ 2147483646 h 243"/>
                <a:gd name="T42" fmla="*/ 2147483646 w 596"/>
                <a:gd name="T43" fmla="*/ 2147483646 h 243"/>
                <a:gd name="T44" fmla="*/ 2147483646 w 596"/>
                <a:gd name="T45" fmla="*/ 2147483646 h 243"/>
                <a:gd name="T46" fmla="*/ 2147483646 w 596"/>
                <a:gd name="T47" fmla="*/ 2147483646 h 243"/>
                <a:gd name="T48" fmla="*/ 2147483646 w 596"/>
                <a:gd name="T49" fmla="*/ 2147483646 h 243"/>
                <a:gd name="T50" fmla="*/ 2147483646 w 596"/>
                <a:gd name="T51" fmla="*/ 2147483646 h 243"/>
                <a:gd name="T52" fmla="*/ 2147483646 w 596"/>
                <a:gd name="T53" fmla="*/ 2147483646 h 243"/>
                <a:gd name="T54" fmla="*/ 2147483646 w 596"/>
                <a:gd name="T55" fmla="*/ 2147483646 h 243"/>
                <a:gd name="T56" fmla="*/ 2147483646 w 596"/>
                <a:gd name="T57" fmla="*/ 2147483646 h 243"/>
                <a:gd name="T58" fmla="*/ 2147483646 w 596"/>
                <a:gd name="T59" fmla="*/ 2147483646 h 243"/>
                <a:gd name="T60" fmla="*/ 2147483646 w 596"/>
                <a:gd name="T61" fmla="*/ 2147483646 h 243"/>
                <a:gd name="T62" fmla="*/ 2147483646 w 596"/>
                <a:gd name="T63" fmla="*/ 2147483646 h 243"/>
                <a:gd name="T64" fmla="*/ 2147483646 w 596"/>
                <a:gd name="T65" fmla="*/ 2147483646 h 243"/>
                <a:gd name="T66" fmla="*/ 2147483646 w 596"/>
                <a:gd name="T67" fmla="*/ 2147483646 h 243"/>
                <a:gd name="T68" fmla="*/ 2147483646 w 596"/>
                <a:gd name="T69" fmla="*/ 2147483646 h 243"/>
                <a:gd name="T70" fmla="*/ 2147483646 w 596"/>
                <a:gd name="T71" fmla="*/ 2147483646 h 243"/>
                <a:gd name="T72" fmla="*/ 2147483646 w 596"/>
                <a:gd name="T73" fmla="*/ 2147483646 h 243"/>
                <a:gd name="T74" fmla="*/ 2147483646 w 596"/>
                <a:gd name="T75" fmla="*/ 2147483646 h 24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96" h="243">
                  <a:moveTo>
                    <a:pt x="527" y="243"/>
                  </a:moveTo>
                  <a:cubicBezTo>
                    <a:pt x="521" y="243"/>
                    <a:pt x="521" y="243"/>
                    <a:pt x="521" y="243"/>
                  </a:cubicBezTo>
                  <a:cubicBezTo>
                    <a:pt x="521" y="227"/>
                    <a:pt x="521" y="227"/>
                    <a:pt x="521" y="227"/>
                  </a:cubicBezTo>
                  <a:cubicBezTo>
                    <a:pt x="525" y="227"/>
                    <a:pt x="525" y="227"/>
                    <a:pt x="525" y="227"/>
                  </a:cubicBezTo>
                  <a:cubicBezTo>
                    <a:pt x="564" y="220"/>
                    <a:pt x="564" y="220"/>
                    <a:pt x="564" y="220"/>
                  </a:cubicBezTo>
                  <a:cubicBezTo>
                    <a:pt x="569" y="220"/>
                    <a:pt x="573" y="216"/>
                    <a:pt x="574" y="211"/>
                  </a:cubicBezTo>
                  <a:cubicBezTo>
                    <a:pt x="580" y="175"/>
                    <a:pt x="580" y="168"/>
                    <a:pt x="580" y="166"/>
                  </a:cubicBezTo>
                  <a:cubicBezTo>
                    <a:pt x="580" y="160"/>
                    <a:pt x="570" y="138"/>
                    <a:pt x="565" y="136"/>
                  </a:cubicBezTo>
                  <a:cubicBezTo>
                    <a:pt x="557" y="133"/>
                    <a:pt x="444" y="100"/>
                    <a:pt x="443" y="100"/>
                  </a:cubicBezTo>
                  <a:cubicBezTo>
                    <a:pt x="441" y="99"/>
                    <a:pt x="441" y="99"/>
                    <a:pt x="441" y="99"/>
                  </a:cubicBezTo>
                  <a:cubicBezTo>
                    <a:pt x="440" y="98"/>
                    <a:pt x="440" y="98"/>
                    <a:pt x="440" y="98"/>
                  </a:cubicBezTo>
                  <a:cubicBezTo>
                    <a:pt x="383" y="52"/>
                    <a:pt x="346" y="38"/>
                    <a:pt x="326" y="31"/>
                  </a:cubicBezTo>
                  <a:cubicBezTo>
                    <a:pt x="304" y="23"/>
                    <a:pt x="109" y="19"/>
                    <a:pt x="92" y="34"/>
                  </a:cubicBezTo>
                  <a:cubicBezTo>
                    <a:pt x="62" y="58"/>
                    <a:pt x="46" y="92"/>
                    <a:pt x="41" y="105"/>
                  </a:cubicBezTo>
                  <a:cubicBezTo>
                    <a:pt x="38" y="112"/>
                    <a:pt x="35" y="117"/>
                    <a:pt x="30" y="122"/>
                  </a:cubicBezTo>
                  <a:cubicBezTo>
                    <a:pt x="29" y="124"/>
                    <a:pt x="29" y="124"/>
                    <a:pt x="29" y="124"/>
                  </a:cubicBezTo>
                  <a:cubicBezTo>
                    <a:pt x="21" y="132"/>
                    <a:pt x="17" y="144"/>
                    <a:pt x="19" y="155"/>
                  </a:cubicBezTo>
                  <a:cubicBezTo>
                    <a:pt x="24" y="196"/>
                    <a:pt x="24" y="196"/>
                    <a:pt x="24" y="196"/>
                  </a:cubicBezTo>
                  <a:cubicBezTo>
                    <a:pt x="37" y="212"/>
                    <a:pt x="37" y="212"/>
                    <a:pt x="37" y="212"/>
                  </a:cubicBezTo>
                  <a:cubicBezTo>
                    <a:pt x="37" y="212"/>
                    <a:pt x="37" y="212"/>
                    <a:pt x="37" y="212"/>
                  </a:cubicBezTo>
                  <a:cubicBezTo>
                    <a:pt x="37" y="213"/>
                    <a:pt x="37" y="213"/>
                    <a:pt x="37" y="213"/>
                  </a:cubicBezTo>
                  <a:cubicBezTo>
                    <a:pt x="39" y="215"/>
                    <a:pt x="39" y="215"/>
                    <a:pt x="39" y="215"/>
                  </a:cubicBezTo>
                  <a:cubicBezTo>
                    <a:pt x="37" y="217"/>
                    <a:pt x="37" y="217"/>
                    <a:pt x="37" y="217"/>
                  </a:cubicBezTo>
                  <a:cubicBezTo>
                    <a:pt x="37" y="228"/>
                    <a:pt x="37" y="228"/>
                    <a:pt x="37" y="228"/>
                  </a:cubicBezTo>
                  <a:cubicBezTo>
                    <a:pt x="29" y="228"/>
                    <a:pt x="29" y="228"/>
                    <a:pt x="29" y="228"/>
                  </a:cubicBezTo>
                  <a:cubicBezTo>
                    <a:pt x="9" y="202"/>
                    <a:pt x="9" y="202"/>
                    <a:pt x="9" y="202"/>
                  </a:cubicBezTo>
                  <a:cubicBezTo>
                    <a:pt x="3" y="157"/>
                    <a:pt x="3" y="157"/>
                    <a:pt x="3" y="157"/>
                  </a:cubicBezTo>
                  <a:cubicBezTo>
                    <a:pt x="0" y="141"/>
                    <a:pt x="6" y="125"/>
                    <a:pt x="17" y="113"/>
                  </a:cubicBezTo>
                  <a:cubicBezTo>
                    <a:pt x="19" y="111"/>
                    <a:pt x="19" y="111"/>
                    <a:pt x="19" y="111"/>
                  </a:cubicBezTo>
                  <a:cubicBezTo>
                    <a:pt x="22" y="108"/>
                    <a:pt x="24" y="104"/>
                    <a:pt x="26" y="99"/>
                  </a:cubicBezTo>
                  <a:cubicBezTo>
                    <a:pt x="32" y="85"/>
                    <a:pt x="49" y="48"/>
                    <a:pt x="81" y="21"/>
                  </a:cubicBezTo>
                  <a:cubicBezTo>
                    <a:pt x="107" y="0"/>
                    <a:pt x="310" y="8"/>
                    <a:pt x="331" y="16"/>
                  </a:cubicBezTo>
                  <a:cubicBezTo>
                    <a:pt x="352" y="23"/>
                    <a:pt x="391" y="37"/>
                    <a:pt x="449" y="85"/>
                  </a:cubicBezTo>
                  <a:cubicBezTo>
                    <a:pt x="463" y="89"/>
                    <a:pt x="562" y="118"/>
                    <a:pt x="570" y="121"/>
                  </a:cubicBezTo>
                  <a:cubicBezTo>
                    <a:pt x="585" y="125"/>
                    <a:pt x="596" y="157"/>
                    <a:pt x="596" y="166"/>
                  </a:cubicBezTo>
                  <a:cubicBezTo>
                    <a:pt x="596" y="171"/>
                    <a:pt x="594" y="187"/>
                    <a:pt x="589" y="213"/>
                  </a:cubicBezTo>
                  <a:cubicBezTo>
                    <a:pt x="588" y="225"/>
                    <a:pt x="578" y="234"/>
                    <a:pt x="567" y="236"/>
                  </a:cubicBezTo>
                  <a:lnTo>
                    <a:pt x="527" y="243"/>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4" name="Freeform 340"/>
            <p:cNvSpPr>
              <a:spLocks/>
            </p:cNvSpPr>
            <p:nvPr/>
          </p:nvSpPr>
          <p:spPr bwMode="gray">
            <a:xfrm>
              <a:off x="7188200" y="2471737"/>
              <a:ext cx="31750" cy="65087"/>
            </a:xfrm>
            <a:custGeom>
              <a:avLst/>
              <a:gdLst>
                <a:gd name="T0" fmla="*/ 0 w 20"/>
                <a:gd name="T1" fmla="*/ 2147483646 h 41"/>
                <a:gd name="T2" fmla="*/ 0 w 20"/>
                <a:gd name="T3" fmla="*/ 2147483646 h 41"/>
                <a:gd name="T4" fmla="*/ 2147483646 w 20"/>
                <a:gd name="T5" fmla="*/ 2147483646 h 41"/>
                <a:gd name="T6" fmla="*/ 2147483646 w 20"/>
                <a:gd name="T7" fmla="*/ 2147483646 h 41"/>
                <a:gd name="T8" fmla="*/ 2147483646 w 20"/>
                <a:gd name="T9" fmla="*/ 2147483646 h 41"/>
                <a:gd name="T10" fmla="*/ 2147483646 w 20"/>
                <a:gd name="T11" fmla="*/ 2147483646 h 41"/>
                <a:gd name="T12" fmla="*/ 2147483646 w 20"/>
                <a:gd name="T13" fmla="*/ 2147483646 h 41"/>
                <a:gd name="T14" fmla="*/ 2147483646 w 20"/>
                <a:gd name="T15" fmla="*/ 2147483646 h 41"/>
                <a:gd name="T16" fmla="*/ 2147483646 w 20"/>
                <a:gd name="T17" fmla="*/ 2147483646 h 41"/>
                <a:gd name="T18" fmla="*/ 0 w 20"/>
                <a:gd name="T19" fmla="*/ 2147483646 h 41"/>
                <a:gd name="T20" fmla="*/ 0 w 20"/>
                <a:gd name="T21" fmla="*/ 2147483646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41">
                  <a:moveTo>
                    <a:pt x="0" y="16"/>
                  </a:moveTo>
                  <a:cubicBezTo>
                    <a:pt x="0" y="16"/>
                    <a:pt x="0" y="25"/>
                    <a:pt x="0" y="30"/>
                  </a:cubicBezTo>
                  <a:cubicBezTo>
                    <a:pt x="0" y="35"/>
                    <a:pt x="5" y="34"/>
                    <a:pt x="5" y="34"/>
                  </a:cubicBezTo>
                  <a:cubicBezTo>
                    <a:pt x="5" y="41"/>
                    <a:pt x="5" y="41"/>
                    <a:pt x="5" y="41"/>
                  </a:cubicBezTo>
                  <a:cubicBezTo>
                    <a:pt x="10" y="40"/>
                    <a:pt x="10" y="40"/>
                    <a:pt x="10" y="40"/>
                  </a:cubicBezTo>
                  <a:cubicBezTo>
                    <a:pt x="10" y="34"/>
                    <a:pt x="10" y="34"/>
                    <a:pt x="10" y="34"/>
                  </a:cubicBezTo>
                  <a:cubicBezTo>
                    <a:pt x="10" y="34"/>
                    <a:pt x="20" y="32"/>
                    <a:pt x="20" y="29"/>
                  </a:cubicBezTo>
                  <a:cubicBezTo>
                    <a:pt x="20" y="26"/>
                    <a:pt x="20" y="15"/>
                    <a:pt x="20" y="15"/>
                  </a:cubicBezTo>
                  <a:cubicBezTo>
                    <a:pt x="20" y="6"/>
                    <a:pt x="11" y="2"/>
                    <a:pt x="6" y="1"/>
                  </a:cubicBezTo>
                  <a:cubicBezTo>
                    <a:pt x="0" y="0"/>
                    <a:pt x="0" y="4"/>
                    <a:pt x="0" y="6"/>
                  </a:cubicBezTo>
                  <a:cubicBezTo>
                    <a:pt x="0" y="8"/>
                    <a:pt x="0" y="16"/>
                    <a:pt x="0" y="1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5" name="Freeform 341"/>
            <p:cNvSpPr>
              <a:spLocks/>
            </p:cNvSpPr>
            <p:nvPr/>
          </p:nvSpPr>
          <p:spPr bwMode="gray">
            <a:xfrm>
              <a:off x="7189788" y="2536825"/>
              <a:ext cx="68262" cy="147637"/>
            </a:xfrm>
            <a:custGeom>
              <a:avLst/>
              <a:gdLst>
                <a:gd name="T0" fmla="*/ 2147483646 w 43"/>
                <a:gd name="T1" fmla="*/ 2147483646 h 95"/>
                <a:gd name="T2" fmla="*/ 2147483646 w 43"/>
                <a:gd name="T3" fmla="*/ 2147483646 h 95"/>
                <a:gd name="T4" fmla="*/ 2147483646 w 43"/>
                <a:gd name="T5" fmla="*/ 2147483646 h 95"/>
                <a:gd name="T6" fmla="*/ 2147483646 w 43"/>
                <a:gd name="T7" fmla="*/ 2147483646 h 95"/>
                <a:gd name="T8" fmla="*/ 2147483646 w 43"/>
                <a:gd name="T9" fmla="*/ 2147483646 h 95"/>
                <a:gd name="T10" fmla="*/ 2147483646 w 43"/>
                <a:gd name="T11" fmla="*/ 2147483646 h 95"/>
                <a:gd name="T12" fmla="*/ 2147483646 w 43"/>
                <a:gd name="T13" fmla="*/ 2147483646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95">
                  <a:moveTo>
                    <a:pt x="26" y="95"/>
                  </a:moveTo>
                  <a:cubicBezTo>
                    <a:pt x="26" y="95"/>
                    <a:pt x="27" y="78"/>
                    <a:pt x="42" y="68"/>
                  </a:cubicBezTo>
                  <a:cubicBezTo>
                    <a:pt x="42" y="68"/>
                    <a:pt x="43" y="61"/>
                    <a:pt x="41" y="53"/>
                  </a:cubicBezTo>
                  <a:cubicBezTo>
                    <a:pt x="39" y="46"/>
                    <a:pt x="33" y="26"/>
                    <a:pt x="30" y="15"/>
                  </a:cubicBezTo>
                  <a:cubicBezTo>
                    <a:pt x="27" y="4"/>
                    <a:pt x="16" y="0"/>
                    <a:pt x="7" y="2"/>
                  </a:cubicBezTo>
                  <a:cubicBezTo>
                    <a:pt x="0" y="4"/>
                    <a:pt x="1" y="9"/>
                    <a:pt x="2" y="14"/>
                  </a:cubicBezTo>
                  <a:cubicBezTo>
                    <a:pt x="4" y="19"/>
                    <a:pt x="26" y="95"/>
                    <a:pt x="26" y="95"/>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6" name="Freeform 342"/>
            <p:cNvSpPr>
              <a:spLocks/>
            </p:cNvSpPr>
            <p:nvPr/>
          </p:nvSpPr>
          <p:spPr bwMode="gray">
            <a:xfrm>
              <a:off x="7246938" y="2684462"/>
              <a:ext cx="114300" cy="19050"/>
            </a:xfrm>
            <a:custGeom>
              <a:avLst/>
              <a:gdLst>
                <a:gd name="T0" fmla="*/ 0 w 72"/>
                <a:gd name="T1" fmla="*/ 2147483646 h 12"/>
                <a:gd name="T2" fmla="*/ 0 w 72"/>
                <a:gd name="T3" fmla="*/ 2147483646 h 12"/>
                <a:gd name="T4" fmla="*/ 2147483646 w 72"/>
                <a:gd name="T5" fmla="*/ 2147483646 h 12"/>
                <a:gd name="T6" fmla="*/ 2147483646 w 72"/>
                <a:gd name="T7" fmla="*/ 0 h 12"/>
                <a:gd name="T8" fmla="*/ 0 w 72"/>
                <a:gd name="T9" fmla="*/ 2147483646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2">
                  <a:moveTo>
                    <a:pt x="0" y="6"/>
                  </a:moveTo>
                  <a:lnTo>
                    <a:pt x="0" y="12"/>
                  </a:lnTo>
                  <a:lnTo>
                    <a:pt x="72" y="12"/>
                  </a:lnTo>
                  <a:lnTo>
                    <a:pt x="72" y="0"/>
                  </a:lnTo>
                  <a:lnTo>
                    <a:pt x="0" y="6"/>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7" name="Freeform 343"/>
            <p:cNvSpPr>
              <a:spLocks/>
            </p:cNvSpPr>
            <p:nvPr/>
          </p:nvSpPr>
          <p:spPr bwMode="gray">
            <a:xfrm>
              <a:off x="7237413" y="2627312"/>
              <a:ext cx="138112" cy="61912"/>
            </a:xfrm>
            <a:custGeom>
              <a:avLst/>
              <a:gdLst>
                <a:gd name="T0" fmla="*/ 0 w 89"/>
                <a:gd name="T1" fmla="*/ 2147483646 h 40"/>
                <a:gd name="T2" fmla="*/ 2147483646 w 89"/>
                <a:gd name="T3" fmla="*/ 2147483646 h 40"/>
                <a:gd name="T4" fmla="*/ 2147483646 w 89"/>
                <a:gd name="T5" fmla="*/ 2147483646 h 40"/>
                <a:gd name="T6" fmla="*/ 2147483646 w 89"/>
                <a:gd name="T7" fmla="*/ 2147483646 h 40"/>
                <a:gd name="T8" fmla="*/ 2147483646 w 89"/>
                <a:gd name="T9" fmla="*/ 2147483646 h 40"/>
                <a:gd name="T10" fmla="*/ 2147483646 w 89"/>
                <a:gd name="T11" fmla="*/ 2147483646 h 40"/>
                <a:gd name="T12" fmla="*/ 0 w 89"/>
                <a:gd name="T13" fmla="*/ 2147483646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40">
                  <a:moveTo>
                    <a:pt x="0" y="40"/>
                  </a:moveTo>
                  <a:cubicBezTo>
                    <a:pt x="0" y="40"/>
                    <a:pt x="75" y="35"/>
                    <a:pt x="81" y="34"/>
                  </a:cubicBezTo>
                  <a:cubicBezTo>
                    <a:pt x="87" y="34"/>
                    <a:pt x="89" y="30"/>
                    <a:pt x="89" y="26"/>
                  </a:cubicBezTo>
                  <a:cubicBezTo>
                    <a:pt x="89" y="21"/>
                    <a:pt x="89" y="16"/>
                    <a:pt x="89" y="13"/>
                  </a:cubicBezTo>
                  <a:cubicBezTo>
                    <a:pt x="89" y="10"/>
                    <a:pt x="88" y="5"/>
                    <a:pt x="79" y="2"/>
                  </a:cubicBezTo>
                  <a:cubicBezTo>
                    <a:pt x="69" y="0"/>
                    <a:pt x="53" y="1"/>
                    <a:pt x="35" y="6"/>
                  </a:cubicBezTo>
                  <a:cubicBezTo>
                    <a:pt x="16" y="11"/>
                    <a:pt x="3" y="17"/>
                    <a:pt x="0" y="40"/>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8" name="Freeform 344"/>
            <p:cNvSpPr>
              <a:spLocks/>
            </p:cNvSpPr>
            <p:nvPr/>
          </p:nvSpPr>
          <p:spPr bwMode="gray">
            <a:xfrm>
              <a:off x="7369175" y="2471737"/>
              <a:ext cx="31750" cy="65087"/>
            </a:xfrm>
            <a:custGeom>
              <a:avLst/>
              <a:gdLst>
                <a:gd name="T0" fmla="*/ 0 w 20"/>
                <a:gd name="T1" fmla="*/ 2147483646 h 41"/>
                <a:gd name="T2" fmla="*/ 0 w 20"/>
                <a:gd name="T3" fmla="*/ 2147483646 h 41"/>
                <a:gd name="T4" fmla="*/ 2147483646 w 20"/>
                <a:gd name="T5" fmla="*/ 2147483646 h 41"/>
                <a:gd name="T6" fmla="*/ 2147483646 w 20"/>
                <a:gd name="T7" fmla="*/ 2147483646 h 41"/>
                <a:gd name="T8" fmla="*/ 2147483646 w 20"/>
                <a:gd name="T9" fmla="*/ 2147483646 h 41"/>
                <a:gd name="T10" fmla="*/ 2147483646 w 20"/>
                <a:gd name="T11" fmla="*/ 2147483646 h 41"/>
                <a:gd name="T12" fmla="*/ 2147483646 w 20"/>
                <a:gd name="T13" fmla="*/ 2147483646 h 41"/>
                <a:gd name="T14" fmla="*/ 2147483646 w 20"/>
                <a:gd name="T15" fmla="*/ 2147483646 h 41"/>
                <a:gd name="T16" fmla="*/ 2147483646 w 20"/>
                <a:gd name="T17" fmla="*/ 2147483646 h 41"/>
                <a:gd name="T18" fmla="*/ 0 w 20"/>
                <a:gd name="T19" fmla="*/ 2147483646 h 41"/>
                <a:gd name="T20" fmla="*/ 0 w 20"/>
                <a:gd name="T21" fmla="*/ 2147483646 h 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41">
                  <a:moveTo>
                    <a:pt x="0" y="16"/>
                  </a:moveTo>
                  <a:cubicBezTo>
                    <a:pt x="0" y="16"/>
                    <a:pt x="0" y="25"/>
                    <a:pt x="0" y="30"/>
                  </a:cubicBezTo>
                  <a:cubicBezTo>
                    <a:pt x="0" y="35"/>
                    <a:pt x="5" y="34"/>
                    <a:pt x="5" y="34"/>
                  </a:cubicBezTo>
                  <a:cubicBezTo>
                    <a:pt x="5" y="41"/>
                    <a:pt x="5" y="41"/>
                    <a:pt x="5" y="41"/>
                  </a:cubicBezTo>
                  <a:cubicBezTo>
                    <a:pt x="10" y="40"/>
                    <a:pt x="10" y="40"/>
                    <a:pt x="10" y="40"/>
                  </a:cubicBezTo>
                  <a:cubicBezTo>
                    <a:pt x="10" y="34"/>
                    <a:pt x="10" y="34"/>
                    <a:pt x="10" y="34"/>
                  </a:cubicBezTo>
                  <a:cubicBezTo>
                    <a:pt x="10" y="34"/>
                    <a:pt x="20" y="32"/>
                    <a:pt x="20" y="29"/>
                  </a:cubicBezTo>
                  <a:cubicBezTo>
                    <a:pt x="20" y="26"/>
                    <a:pt x="20" y="15"/>
                    <a:pt x="20" y="15"/>
                  </a:cubicBezTo>
                  <a:cubicBezTo>
                    <a:pt x="20" y="6"/>
                    <a:pt x="11" y="2"/>
                    <a:pt x="6" y="1"/>
                  </a:cubicBezTo>
                  <a:cubicBezTo>
                    <a:pt x="0" y="0"/>
                    <a:pt x="0" y="4"/>
                    <a:pt x="0" y="6"/>
                  </a:cubicBezTo>
                  <a:cubicBezTo>
                    <a:pt x="0" y="8"/>
                    <a:pt x="0" y="16"/>
                    <a:pt x="0" y="1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9" name="Freeform 345"/>
            <p:cNvSpPr>
              <a:spLocks/>
            </p:cNvSpPr>
            <p:nvPr/>
          </p:nvSpPr>
          <p:spPr bwMode="gray">
            <a:xfrm>
              <a:off x="7370763" y="2536825"/>
              <a:ext cx="68262" cy="147637"/>
            </a:xfrm>
            <a:custGeom>
              <a:avLst/>
              <a:gdLst>
                <a:gd name="T0" fmla="*/ 2147483646 w 43"/>
                <a:gd name="T1" fmla="*/ 2147483646 h 95"/>
                <a:gd name="T2" fmla="*/ 2147483646 w 43"/>
                <a:gd name="T3" fmla="*/ 2147483646 h 95"/>
                <a:gd name="T4" fmla="*/ 2147483646 w 43"/>
                <a:gd name="T5" fmla="*/ 2147483646 h 95"/>
                <a:gd name="T6" fmla="*/ 2147483646 w 43"/>
                <a:gd name="T7" fmla="*/ 2147483646 h 95"/>
                <a:gd name="T8" fmla="*/ 2147483646 w 43"/>
                <a:gd name="T9" fmla="*/ 2147483646 h 95"/>
                <a:gd name="T10" fmla="*/ 2147483646 w 43"/>
                <a:gd name="T11" fmla="*/ 2147483646 h 95"/>
                <a:gd name="T12" fmla="*/ 2147483646 w 43"/>
                <a:gd name="T13" fmla="*/ 2147483646 h 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95">
                  <a:moveTo>
                    <a:pt x="26" y="95"/>
                  </a:moveTo>
                  <a:cubicBezTo>
                    <a:pt x="26" y="95"/>
                    <a:pt x="27" y="78"/>
                    <a:pt x="43" y="68"/>
                  </a:cubicBezTo>
                  <a:cubicBezTo>
                    <a:pt x="43" y="68"/>
                    <a:pt x="43" y="61"/>
                    <a:pt x="41" y="53"/>
                  </a:cubicBezTo>
                  <a:cubicBezTo>
                    <a:pt x="39" y="46"/>
                    <a:pt x="33" y="26"/>
                    <a:pt x="30" y="15"/>
                  </a:cubicBezTo>
                  <a:cubicBezTo>
                    <a:pt x="27" y="4"/>
                    <a:pt x="16" y="0"/>
                    <a:pt x="7" y="2"/>
                  </a:cubicBezTo>
                  <a:cubicBezTo>
                    <a:pt x="0" y="4"/>
                    <a:pt x="1" y="9"/>
                    <a:pt x="2" y="14"/>
                  </a:cubicBezTo>
                  <a:cubicBezTo>
                    <a:pt x="4" y="19"/>
                    <a:pt x="26" y="95"/>
                    <a:pt x="26" y="95"/>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0" name="Freeform 346"/>
            <p:cNvSpPr>
              <a:spLocks/>
            </p:cNvSpPr>
            <p:nvPr/>
          </p:nvSpPr>
          <p:spPr bwMode="gray">
            <a:xfrm>
              <a:off x="7427913" y="2684462"/>
              <a:ext cx="114300" cy="19050"/>
            </a:xfrm>
            <a:custGeom>
              <a:avLst/>
              <a:gdLst>
                <a:gd name="T0" fmla="*/ 0 w 72"/>
                <a:gd name="T1" fmla="*/ 2147483646 h 12"/>
                <a:gd name="T2" fmla="*/ 0 w 72"/>
                <a:gd name="T3" fmla="*/ 2147483646 h 12"/>
                <a:gd name="T4" fmla="*/ 2147483646 w 72"/>
                <a:gd name="T5" fmla="*/ 2147483646 h 12"/>
                <a:gd name="T6" fmla="*/ 2147483646 w 72"/>
                <a:gd name="T7" fmla="*/ 0 h 12"/>
                <a:gd name="T8" fmla="*/ 0 w 72"/>
                <a:gd name="T9" fmla="*/ 2147483646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2">
                  <a:moveTo>
                    <a:pt x="0" y="6"/>
                  </a:moveTo>
                  <a:lnTo>
                    <a:pt x="0" y="12"/>
                  </a:lnTo>
                  <a:lnTo>
                    <a:pt x="72" y="12"/>
                  </a:lnTo>
                  <a:lnTo>
                    <a:pt x="72" y="0"/>
                  </a:lnTo>
                  <a:lnTo>
                    <a:pt x="0" y="6"/>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1" name="Freeform 347"/>
            <p:cNvSpPr>
              <a:spLocks/>
            </p:cNvSpPr>
            <p:nvPr/>
          </p:nvSpPr>
          <p:spPr bwMode="gray">
            <a:xfrm>
              <a:off x="7418388" y="2627312"/>
              <a:ext cx="138112" cy="61912"/>
            </a:xfrm>
            <a:custGeom>
              <a:avLst/>
              <a:gdLst>
                <a:gd name="T0" fmla="*/ 0 w 89"/>
                <a:gd name="T1" fmla="*/ 2147483646 h 40"/>
                <a:gd name="T2" fmla="*/ 2147483646 w 89"/>
                <a:gd name="T3" fmla="*/ 2147483646 h 40"/>
                <a:gd name="T4" fmla="*/ 2147483646 w 89"/>
                <a:gd name="T5" fmla="*/ 2147483646 h 40"/>
                <a:gd name="T6" fmla="*/ 2147483646 w 89"/>
                <a:gd name="T7" fmla="*/ 2147483646 h 40"/>
                <a:gd name="T8" fmla="*/ 2147483646 w 89"/>
                <a:gd name="T9" fmla="*/ 2147483646 h 40"/>
                <a:gd name="T10" fmla="*/ 2147483646 w 89"/>
                <a:gd name="T11" fmla="*/ 2147483646 h 40"/>
                <a:gd name="T12" fmla="*/ 0 w 89"/>
                <a:gd name="T13" fmla="*/ 2147483646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 h="40">
                  <a:moveTo>
                    <a:pt x="0" y="40"/>
                  </a:moveTo>
                  <a:cubicBezTo>
                    <a:pt x="0" y="40"/>
                    <a:pt x="75" y="35"/>
                    <a:pt x="81" y="34"/>
                  </a:cubicBezTo>
                  <a:cubicBezTo>
                    <a:pt x="88" y="34"/>
                    <a:pt x="89" y="30"/>
                    <a:pt x="89" y="26"/>
                  </a:cubicBezTo>
                  <a:cubicBezTo>
                    <a:pt x="89" y="21"/>
                    <a:pt x="89" y="16"/>
                    <a:pt x="89" y="13"/>
                  </a:cubicBezTo>
                  <a:cubicBezTo>
                    <a:pt x="89" y="10"/>
                    <a:pt x="88" y="5"/>
                    <a:pt x="79" y="2"/>
                  </a:cubicBezTo>
                  <a:cubicBezTo>
                    <a:pt x="69" y="0"/>
                    <a:pt x="53" y="1"/>
                    <a:pt x="35" y="6"/>
                  </a:cubicBezTo>
                  <a:cubicBezTo>
                    <a:pt x="17" y="11"/>
                    <a:pt x="3" y="17"/>
                    <a:pt x="0" y="40"/>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2" name="Freeform 348"/>
            <p:cNvSpPr>
              <a:spLocks noEditPoints="1"/>
            </p:cNvSpPr>
            <p:nvPr/>
          </p:nvSpPr>
          <p:spPr bwMode="gray">
            <a:xfrm>
              <a:off x="7456488" y="2449512"/>
              <a:ext cx="123825" cy="122237"/>
            </a:xfrm>
            <a:custGeom>
              <a:avLst/>
              <a:gdLst>
                <a:gd name="T0" fmla="*/ 2147483646 w 79"/>
                <a:gd name="T1" fmla="*/ 2147483646 h 79"/>
                <a:gd name="T2" fmla="*/ 0 w 79"/>
                <a:gd name="T3" fmla="*/ 2147483646 h 79"/>
                <a:gd name="T4" fmla="*/ 2147483646 w 79"/>
                <a:gd name="T5" fmla="*/ 0 h 79"/>
                <a:gd name="T6" fmla="*/ 2147483646 w 79"/>
                <a:gd name="T7" fmla="*/ 2147483646 h 79"/>
                <a:gd name="T8" fmla="*/ 2147483646 w 79"/>
                <a:gd name="T9" fmla="*/ 2147483646 h 79"/>
                <a:gd name="T10" fmla="*/ 2147483646 w 79"/>
                <a:gd name="T11" fmla="*/ 2147483646 h 79"/>
                <a:gd name="T12" fmla="*/ 2147483646 w 79"/>
                <a:gd name="T13" fmla="*/ 2147483646 h 79"/>
                <a:gd name="T14" fmla="*/ 2147483646 w 79"/>
                <a:gd name="T15" fmla="*/ 2147483646 h 79"/>
                <a:gd name="T16" fmla="*/ 2147483646 w 79"/>
                <a:gd name="T17" fmla="*/ 2147483646 h 79"/>
                <a:gd name="T18" fmla="*/ 2147483646 w 79"/>
                <a:gd name="T19" fmla="*/ 2147483646 h 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79">
                  <a:moveTo>
                    <a:pt x="40" y="79"/>
                  </a:moveTo>
                  <a:cubicBezTo>
                    <a:pt x="18" y="79"/>
                    <a:pt x="0" y="61"/>
                    <a:pt x="0" y="39"/>
                  </a:cubicBezTo>
                  <a:cubicBezTo>
                    <a:pt x="0" y="18"/>
                    <a:pt x="18" y="0"/>
                    <a:pt x="40" y="0"/>
                  </a:cubicBezTo>
                  <a:cubicBezTo>
                    <a:pt x="61" y="0"/>
                    <a:pt x="79" y="18"/>
                    <a:pt x="79" y="39"/>
                  </a:cubicBezTo>
                  <a:cubicBezTo>
                    <a:pt x="79" y="61"/>
                    <a:pt x="61" y="79"/>
                    <a:pt x="40" y="79"/>
                  </a:cubicBezTo>
                  <a:close/>
                  <a:moveTo>
                    <a:pt x="40" y="12"/>
                  </a:moveTo>
                  <a:cubicBezTo>
                    <a:pt x="25" y="12"/>
                    <a:pt x="12" y="24"/>
                    <a:pt x="12" y="39"/>
                  </a:cubicBezTo>
                  <a:cubicBezTo>
                    <a:pt x="12" y="54"/>
                    <a:pt x="25" y="67"/>
                    <a:pt x="40" y="67"/>
                  </a:cubicBezTo>
                  <a:cubicBezTo>
                    <a:pt x="55" y="67"/>
                    <a:pt x="67" y="54"/>
                    <a:pt x="67" y="39"/>
                  </a:cubicBezTo>
                  <a:cubicBezTo>
                    <a:pt x="67" y="24"/>
                    <a:pt x="55" y="12"/>
                    <a:pt x="40" y="12"/>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3" name="Freeform 349"/>
            <p:cNvSpPr>
              <a:spLocks noEditPoints="1"/>
            </p:cNvSpPr>
            <p:nvPr/>
          </p:nvSpPr>
          <p:spPr bwMode="gray">
            <a:xfrm>
              <a:off x="7494588" y="2493962"/>
              <a:ext cx="47625" cy="49212"/>
            </a:xfrm>
            <a:custGeom>
              <a:avLst/>
              <a:gdLst>
                <a:gd name="T0" fmla="*/ 2147483646 w 31"/>
                <a:gd name="T1" fmla="*/ 2147483646 h 32"/>
                <a:gd name="T2" fmla="*/ 0 w 31"/>
                <a:gd name="T3" fmla="*/ 2147483646 h 32"/>
                <a:gd name="T4" fmla="*/ 2147483646 w 31"/>
                <a:gd name="T5" fmla="*/ 0 h 32"/>
                <a:gd name="T6" fmla="*/ 2147483646 w 31"/>
                <a:gd name="T7" fmla="*/ 2147483646 h 32"/>
                <a:gd name="T8" fmla="*/ 2147483646 w 31"/>
                <a:gd name="T9" fmla="*/ 2147483646 h 32"/>
                <a:gd name="T10" fmla="*/ 2147483646 w 31"/>
                <a:gd name="T11" fmla="*/ 2147483646 h 32"/>
                <a:gd name="T12" fmla="*/ 2147483646 w 31"/>
                <a:gd name="T13" fmla="*/ 2147483646 h 32"/>
                <a:gd name="T14" fmla="*/ 2147483646 w 31"/>
                <a:gd name="T15" fmla="*/ 2147483646 h 32"/>
                <a:gd name="T16" fmla="*/ 2147483646 w 31"/>
                <a:gd name="T17" fmla="*/ 2147483646 h 32"/>
                <a:gd name="T18" fmla="*/ 2147483646 w 31"/>
                <a:gd name="T19" fmla="*/ 2147483646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32">
                  <a:moveTo>
                    <a:pt x="16" y="32"/>
                  </a:moveTo>
                  <a:cubicBezTo>
                    <a:pt x="7" y="32"/>
                    <a:pt x="0" y="24"/>
                    <a:pt x="0" y="16"/>
                  </a:cubicBezTo>
                  <a:cubicBezTo>
                    <a:pt x="0" y="7"/>
                    <a:pt x="7" y="0"/>
                    <a:pt x="16" y="0"/>
                  </a:cubicBezTo>
                  <a:cubicBezTo>
                    <a:pt x="24" y="0"/>
                    <a:pt x="31" y="7"/>
                    <a:pt x="31" y="16"/>
                  </a:cubicBezTo>
                  <a:cubicBezTo>
                    <a:pt x="31" y="24"/>
                    <a:pt x="24" y="32"/>
                    <a:pt x="16" y="32"/>
                  </a:cubicBezTo>
                  <a:close/>
                  <a:moveTo>
                    <a:pt x="16" y="8"/>
                  </a:moveTo>
                  <a:cubicBezTo>
                    <a:pt x="11" y="8"/>
                    <a:pt x="8" y="11"/>
                    <a:pt x="8" y="16"/>
                  </a:cubicBezTo>
                  <a:cubicBezTo>
                    <a:pt x="8" y="20"/>
                    <a:pt x="11" y="24"/>
                    <a:pt x="16" y="24"/>
                  </a:cubicBezTo>
                  <a:cubicBezTo>
                    <a:pt x="20" y="24"/>
                    <a:pt x="23" y="20"/>
                    <a:pt x="23" y="16"/>
                  </a:cubicBezTo>
                  <a:cubicBezTo>
                    <a:pt x="23" y="11"/>
                    <a:pt x="20" y="8"/>
                    <a:pt x="16"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4" name="Oval 350"/>
            <p:cNvSpPr>
              <a:spLocks noChangeArrowheads="1"/>
            </p:cNvSpPr>
            <p:nvPr/>
          </p:nvSpPr>
          <p:spPr bwMode="gray">
            <a:xfrm>
              <a:off x="7515225" y="2478087"/>
              <a:ext cx="9525" cy="9525"/>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5" name="Freeform 351"/>
            <p:cNvSpPr>
              <a:spLocks/>
            </p:cNvSpPr>
            <p:nvPr/>
          </p:nvSpPr>
          <p:spPr bwMode="gray">
            <a:xfrm>
              <a:off x="7466013" y="2398712"/>
              <a:ext cx="90487" cy="65087"/>
            </a:xfrm>
            <a:custGeom>
              <a:avLst/>
              <a:gdLst>
                <a:gd name="T0" fmla="*/ 2147483646 w 58"/>
                <a:gd name="T1" fmla="*/ 2147483646 h 42"/>
                <a:gd name="T2" fmla="*/ 2147483646 w 58"/>
                <a:gd name="T3" fmla="*/ 2147483646 h 42"/>
                <a:gd name="T4" fmla="*/ 2147483646 w 58"/>
                <a:gd name="T5" fmla="*/ 2147483646 h 42"/>
                <a:gd name="T6" fmla="*/ 2147483646 w 58"/>
                <a:gd name="T7" fmla="*/ 2147483646 h 42"/>
                <a:gd name="T8" fmla="*/ 2147483646 w 58"/>
                <a:gd name="T9" fmla="*/ 2147483646 h 42"/>
                <a:gd name="T10" fmla="*/ 2147483646 w 58"/>
                <a:gd name="T11" fmla="*/ 2147483646 h 42"/>
                <a:gd name="T12" fmla="*/ 2147483646 w 58"/>
                <a:gd name="T13" fmla="*/ 2147483646 h 42"/>
                <a:gd name="T14" fmla="*/ 2147483646 w 58"/>
                <a:gd name="T15" fmla="*/ 2147483646 h 42"/>
                <a:gd name="T16" fmla="*/ 2147483646 w 58"/>
                <a:gd name="T17" fmla="*/ 2147483646 h 42"/>
                <a:gd name="T18" fmla="*/ 2147483646 w 58"/>
                <a:gd name="T19" fmla="*/ 2147483646 h 42"/>
                <a:gd name="T20" fmla="*/ 2147483646 w 58"/>
                <a:gd name="T21" fmla="*/ 2147483646 h 42"/>
                <a:gd name="T22" fmla="*/ 2147483646 w 58"/>
                <a:gd name="T23" fmla="*/ 2147483646 h 42"/>
                <a:gd name="T24" fmla="*/ 2147483646 w 58"/>
                <a:gd name="T25" fmla="*/ 2147483646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8" h="42">
                  <a:moveTo>
                    <a:pt x="20" y="42"/>
                  </a:moveTo>
                  <a:cubicBezTo>
                    <a:pt x="1" y="10"/>
                    <a:pt x="1" y="10"/>
                    <a:pt x="1" y="10"/>
                  </a:cubicBezTo>
                  <a:cubicBezTo>
                    <a:pt x="0" y="8"/>
                    <a:pt x="0" y="5"/>
                    <a:pt x="1" y="3"/>
                  </a:cubicBezTo>
                  <a:cubicBezTo>
                    <a:pt x="3" y="1"/>
                    <a:pt x="6" y="0"/>
                    <a:pt x="8" y="1"/>
                  </a:cubicBezTo>
                  <a:cubicBezTo>
                    <a:pt x="54" y="17"/>
                    <a:pt x="54" y="17"/>
                    <a:pt x="54" y="17"/>
                  </a:cubicBezTo>
                  <a:cubicBezTo>
                    <a:pt x="56" y="17"/>
                    <a:pt x="57" y="19"/>
                    <a:pt x="58" y="20"/>
                  </a:cubicBezTo>
                  <a:cubicBezTo>
                    <a:pt x="58" y="22"/>
                    <a:pt x="58" y="24"/>
                    <a:pt x="57" y="25"/>
                  </a:cubicBezTo>
                  <a:cubicBezTo>
                    <a:pt x="48" y="42"/>
                    <a:pt x="48" y="42"/>
                    <a:pt x="48" y="42"/>
                  </a:cubicBezTo>
                  <a:cubicBezTo>
                    <a:pt x="37" y="36"/>
                    <a:pt x="37" y="36"/>
                    <a:pt x="37" y="36"/>
                  </a:cubicBezTo>
                  <a:cubicBezTo>
                    <a:pt x="43" y="26"/>
                    <a:pt x="43" y="26"/>
                    <a:pt x="43" y="26"/>
                  </a:cubicBezTo>
                  <a:cubicBezTo>
                    <a:pt x="19" y="17"/>
                    <a:pt x="19" y="17"/>
                    <a:pt x="19" y="17"/>
                  </a:cubicBezTo>
                  <a:cubicBezTo>
                    <a:pt x="30" y="36"/>
                    <a:pt x="30" y="36"/>
                    <a:pt x="30" y="36"/>
                  </a:cubicBezTo>
                  <a:lnTo>
                    <a:pt x="20" y="42"/>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16" name="组合 396"/>
          <p:cNvGrpSpPr>
            <a:grpSpLocks/>
          </p:cNvGrpSpPr>
          <p:nvPr/>
        </p:nvGrpSpPr>
        <p:grpSpPr bwMode="gray">
          <a:xfrm>
            <a:off x="10813351" y="3311987"/>
            <a:ext cx="555436" cy="572792"/>
            <a:chOff x="4029075" y="2247900"/>
            <a:chExt cx="660400" cy="681038"/>
          </a:xfrm>
        </p:grpSpPr>
        <p:sp>
          <p:nvSpPr>
            <p:cNvPr id="117" name="Freeform 92"/>
            <p:cNvSpPr>
              <a:spLocks/>
            </p:cNvSpPr>
            <p:nvPr/>
          </p:nvSpPr>
          <p:spPr bwMode="gray">
            <a:xfrm>
              <a:off x="4029075" y="2247900"/>
              <a:ext cx="660400" cy="660400"/>
            </a:xfrm>
            <a:custGeom>
              <a:avLst/>
              <a:gdLst>
                <a:gd name="T0" fmla="*/ 2147483646 w 424"/>
                <a:gd name="T1" fmla="*/ 2147483646 h 424"/>
                <a:gd name="T2" fmla="*/ 2147483646 w 424"/>
                <a:gd name="T3" fmla="*/ 2147483646 h 424"/>
                <a:gd name="T4" fmla="*/ 2147483646 w 424"/>
                <a:gd name="T5" fmla="*/ 2147483646 h 424"/>
                <a:gd name="T6" fmla="*/ 2147483646 w 424"/>
                <a:gd name="T7" fmla="*/ 2147483646 h 424"/>
                <a:gd name="T8" fmla="*/ 2147483646 w 424"/>
                <a:gd name="T9" fmla="*/ 2147483646 h 424"/>
                <a:gd name="T10" fmla="*/ 2147483646 w 424"/>
                <a:gd name="T11" fmla="*/ 2147483646 h 424"/>
                <a:gd name="T12" fmla="*/ 2147483646 w 424"/>
                <a:gd name="T13" fmla="*/ 2147483646 h 424"/>
                <a:gd name="T14" fmla="*/ 0 w 424"/>
                <a:gd name="T15" fmla="*/ 2147483646 h 424"/>
                <a:gd name="T16" fmla="*/ 2147483646 w 424"/>
                <a:gd name="T17" fmla="*/ 0 h 424"/>
                <a:gd name="T18" fmla="*/ 2147483646 w 424"/>
                <a:gd name="T19" fmla="*/ 2147483646 h 424"/>
                <a:gd name="T20" fmla="*/ 2147483646 w 424"/>
                <a:gd name="T21" fmla="*/ 2147483646 h 424"/>
                <a:gd name="T22" fmla="*/ 2147483646 w 424"/>
                <a:gd name="T23" fmla="*/ 2147483646 h 4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24" h="424">
                  <a:moveTo>
                    <a:pt x="246" y="424"/>
                  </a:moveTo>
                  <a:cubicBezTo>
                    <a:pt x="243" y="404"/>
                    <a:pt x="243" y="404"/>
                    <a:pt x="243" y="404"/>
                  </a:cubicBezTo>
                  <a:cubicBezTo>
                    <a:pt x="338" y="389"/>
                    <a:pt x="404" y="311"/>
                    <a:pt x="404" y="213"/>
                  </a:cubicBezTo>
                  <a:cubicBezTo>
                    <a:pt x="404" y="107"/>
                    <a:pt x="318" y="20"/>
                    <a:pt x="212" y="20"/>
                  </a:cubicBezTo>
                  <a:cubicBezTo>
                    <a:pt x="108" y="20"/>
                    <a:pt x="20" y="109"/>
                    <a:pt x="20" y="213"/>
                  </a:cubicBezTo>
                  <a:cubicBezTo>
                    <a:pt x="20" y="309"/>
                    <a:pt x="88" y="389"/>
                    <a:pt x="182" y="404"/>
                  </a:cubicBezTo>
                  <a:cubicBezTo>
                    <a:pt x="179" y="423"/>
                    <a:pt x="179" y="423"/>
                    <a:pt x="179" y="423"/>
                  </a:cubicBezTo>
                  <a:cubicBezTo>
                    <a:pt x="75" y="407"/>
                    <a:pt x="0" y="318"/>
                    <a:pt x="0" y="213"/>
                  </a:cubicBezTo>
                  <a:cubicBezTo>
                    <a:pt x="0" y="98"/>
                    <a:pt x="97" y="0"/>
                    <a:pt x="212" y="0"/>
                  </a:cubicBezTo>
                  <a:cubicBezTo>
                    <a:pt x="329" y="0"/>
                    <a:pt x="424" y="96"/>
                    <a:pt x="424" y="213"/>
                  </a:cubicBezTo>
                  <a:cubicBezTo>
                    <a:pt x="424" y="265"/>
                    <a:pt x="406" y="315"/>
                    <a:pt x="374" y="353"/>
                  </a:cubicBezTo>
                  <a:cubicBezTo>
                    <a:pt x="341" y="391"/>
                    <a:pt x="296" y="416"/>
                    <a:pt x="246" y="424"/>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8" name="Oval 93"/>
            <p:cNvSpPr>
              <a:spLocks noChangeArrowheads="1"/>
            </p:cNvSpPr>
            <p:nvPr/>
          </p:nvSpPr>
          <p:spPr bwMode="gray">
            <a:xfrm>
              <a:off x="4276725" y="2863850"/>
              <a:ext cx="65087" cy="65088"/>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9" name="Oval 94"/>
            <p:cNvSpPr>
              <a:spLocks noChangeArrowheads="1"/>
            </p:cNvSpPr>
            <p:nvPr/>
          </p:nvSpPr>
          <p:spPr bwMode="gray">
            <a:xfrm>
              <a:off x="4378325" y="2863850"/>
              <a:ext cx="63500" cy="65088"/>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0" name="Freeform 95"/>
            <p:cNvSpPr>
              <a:spLocks noEditPoints="1"/>
            </p:cNvSpPr>
            <p:nvPr/>
          </p:nvSpPr>
          <p:spPr bwMode="gray">
            <a:xfrm>
              <a:off x="4068763" y="2362200"/>
              <a:ext cx="336550" cy="547688"/>
            </a:xfrm>
            <a:custGeom>
              <a:avLst/>
              <a:gdLst>
                <a:gd name="T0" fmla="*/ 2147483646 w 216"/>
                <a:gd name="T1" fmla="*/ 2147483646 h 351"/>
                <a:gd name="T2" fmla="*/ 2147483646 w 216"/>
                <a:gd name="T3" fmla="*/ 2147483646 h 351"/>
                <a:gd name="T4" fmla="*/ 2147483646 w 216"/>
                <a:gd name="T5" fmla="*/ 2147483646 h 351"/>
                <a:gd name="T6" fmla="*/ 2147483646 w 216"/>
                <a:gd name="T7" fmla="*/ 2147483646 h 351"/>
                <a:gd name="T8" fmla="*/ 2147483646 w 216"/>
                <a:gd name="T9" fmla="*/ 2147483646 h 351"/>
                <a:gd name="T10" fmla="*/ 2147483646 w 216"/>
                <a:gd name="T11" fmla="*/ 2147483646 h 351"/>
                <a:gd name="T12" fmla="*/ 2147483646 w 216"/>
                <a:gd name="T13" fmla="*/ 2147483646 h 351"/>
                <a:gd name="T14" fmla="*/ 2147483646 w 216"/>
                <a:gd name="T15" fmla="*/ 2147483646 h 351"/>
                <a:gd name="T16" fmla="*/ 2147483646 w 216"/>
                <a:gd name="T17" fmla="*/ 2147483646 h 351"/>
                <a:gd name="T18" fmla="*/ 2147483646 w 216"/>
                <a:gd name="T19" fmla="*/ 2147483646 h 351"/>
                <a:gd name="T20" fmla="*/ 2147483646 w 216"/>
                <a:gd name="T21" fmla="*/ 2147483646 h 351"/>
                <a:gd name="T22" fmla="*/ 2147483646 w 216"/>
                <a:gd name="T23" fmla="*/ 2147483646 h 351"/>
                <a:gd name="T24" fmla="*/ 2147483646 w 216"/>
                <a:gd name="T25" fmla="*/ 2147483646 h 351"/>
                <a:gd name="T26" fmla="*/ 2147483646 w 216"/>
                <a:gd name="T27" fmla="*/ 2147483646 h 351"/>
                <a:gd name="T28" fmla="*/ 2147483646 w 216"/>
                <a:gd name="T29" fmla="*/ 2147483646 h 351"/>
                <a:gd name="T30" fmla="*/ 2147483646 w 216"/>
                <a:gd name="T31" fmla="*/ 2147483646 h 351"/>
                <a:gd name="T32" fmla="*/ 2147483646 w 216"/>
                <a:gd name="T33" fmla="*/ 2147483646 h 351"/>
                <a:gd name="T34" fmla="*/ 2147483646 w 216"/>
                <a:gd name="T35" fmla="*/ 2147483646 h 351"/>
                <a:gd name="T36" fmla="*/ 2147483646 w 216"/>
                <a:gd name="T37" fmla="*/ 2147483646 h 351"/>
                <a:gd name="T38" fmla="*/ 2147483646 w 216"/>
                <a:gd name="T39" fmla="*/ 2147483646 h 351"/>
                <a:gd name="T40" fmla="*/ 2147483646 w 216"/>
                <a:gd name="T41" fmla="*/ 2147483646 h 351"/>
                <a:gd name="T42" fmla="*/ 2147483646 w 216"/>
                <a:gd name="T43" fmla="*/ 2147483646 h 351"/>
                <a:gd name="T44" fmla="*/ 0 w 216"/>
                <a:gd name="T45" fmla="*/ 2147483646 h 351"/>
                <a:gd name="T46" fmla="*/ 2147483646 w 216"/>
                <a:gd name="T47" fmla="*/ 2147483646 h 351"/>
                <a:gd name="T48" fmla="*/ 2147483646 w 216"/>
                <a:gd name="T49" fmla="*/ 2147483646 h 351"/>
                <a:gd name="T50" fmla="*/ 2147483646 w 216"/>
                <a:gd name="T51" fmla="*/ 2147483646 h 351"/>
                <a:gd name="T52" fmla="*/ 2147483646 w 216"/>
                <a:gd name="T53" fmla="*/ 2147483646 h 351"/>
                <a:gd name="T54" fmla="*/ 2147483646 w 216"/>
                <a:gd name="T55" fmla="*/ 2147483646 h 351"/>
                <a:gd name="T56" fmla="*/ 2147483646 w 216"/>
                <a:gd name="T57" fmla="*/ 2147483646 h 351"/>
                <a:gd name="T58" fmla="*/ 2147483646 w 216"/>
                <a:gd name="T59" fmla="*/ 2147483646 h 351"/>
                <a:gd name="T60" fmla="*/ 2147483646 w 216"/>
                <a:gd name="T61" fmla="*/ 2147483646 h 351"/>
                <a:gd name="T62" fmla="*/ 2147483646 w 216"/>
                <a:gd name="T63" fmla="*/ 2147483646 h 351"/>
                <a:gd name="T64" fmla="*/ 2147483646 w 216"/>
                <a:gd name="T65" fmla="*/ 2147483646 h 351"/>
                <a:gd name="T66" fmla="*/ 2147483646 w 216"/>
                <a:gd name="T67" fmla="*/ 2147483646 h 351"/>
                <a:gd name="T68" fmla="*/ 2147483646 w 216"/>
                <a:gd name="T69" fmla="*/ 2147483646 h 351"/>
                <a:gd name="T70" fmla="*/ 2147483646 w 216"/>
                <a:gd name="T71" fmla="*/ 2147483646 h 351"/>
                <a:gd name="T72" fmla="*/ 2147483646 w 216"/>
                <a:gd name="T73" fmla="*/ 2147483646 h 351"/>
                <a:gd name="T74" fmla="*/ 2147483646 w 216"/>
                <a:gd name="T75" fmla="*/ 2147483646 h 351"/>
                <a:gd name="T76" fmla="*/ 2147483646 w 216"/>
                <a:gd name="T77" fmla="*/ 2147483646 h 351"/>
                <a:gd name="T78" fmla="*/ 2147483646 w 216"/>
                <a:gd name="T79" fmla="*/ 2147483646 h 351"/>
                <a:gd name="T80" fmla="*/ 2147483646 w 216"/>
                <a:gd name="T81" fmla="*/ 2147483646 h 351"/>
                <a:gd name="T82" fmla="*/ 2147483646 w 216"/>
                <a:gd name="T83" fmla="*/ 2147483646 h 351"/>
                <a:gd name="T84" fmla="*/ 2147483646 w 216"/>
                <a:gd name="T85" fmla="*/ 2147483646 h 351"/>
                <a:gd name="T86" fmla="*/ 2147483646 w 216"/>
                <a:gd name="T87" fmla="*/ 2147483646 h 351"/>
                <a:gd name="T88" fmla="*/ 2147483646 w 216"/>
                <a:gd name="T89" fmla="*/ 2147483646 h 351"/>
                <a:gd name="T90" fmla="*/ 2147483646 w 216"/>
                <a:gd name="T91" fmla="*/ 2147483646 h 351"/>
                <a:gd name="T92" fmla="*/ 2147483646 w 216"/>
                <a:gd name="T93" fmla="*/ 2147483646 h 351"/>
                <a:gd name="T94" fmla="*/ 2147483646 w 216"/>
                <a:gd name="T95" fmla="*/ 2147483646 h 3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16" h="351">
                  <a:moveTo>
                    <a:pt x="201" y="351"/>
                  </a:moveTo>
                  <a:cubicBezTo>
                    <a:pt x="194" y="309"/>
                    <a:pt x="162" y="264"/>
                    <a:pt x="142" y="238"/>
                  </a:cubicBezTo>
                  <a:cubicBezTo>
                    <a:pt x="135" y="228"/>
                    <a:pt x="130" y="222"/>
                    <a:pt x="128" y="217"/>
                  </a:cubicBezTo>
                  <a:cubicBezTo>
                    <a:pt x="122" y="203"/>
                    <a:pt x="127" y="192"/>
                    <a:pt x="130" y="185"/>
                  </a:cubicBezTo>
                  <a:cubicBezTo>
                    <a:pt x="130" y="184"/>
                    <a:pt x="131" y="183"/>
                    <a:pt x="131" y="182"/>
                  </a:cubicBezTo>
                  <a:cubicBezTo>
                    <a:pt x="133" y="176"/>
                    <a:pt x="136" y="164"/>
                    <a:pt x="136" y="164"/>
                  </a:cubicBezTo>
                  <a:cubicBezTo>
                    <a:pt x="136" y="162"/>
                    <a:pt x="138" y="160"/>
                    <a:pt x="140" y="159"/>
                  </a:cubicBezTo>
                  <a:cubicBezTo>
                    <a:pt x="142" y="157"/>
                    <a:pt x="145" y="157"/>
                    <a:pt x="147" y="158"/>
                  </a:cubicBezTo>
                  <a:cubicBezTo>
                    <a:pt x="147" y="158"/>
                    <a:pt x="158" y="163"/>
                    <a:pt x="167" y="165"/>
                  </a:cubicBezTo>
                  <a:cubicBezTo>
                    <a:pt x="171" y="161"/>
                    <a:pt x="177" y="141"/>
                    <a:pt x="177" y="136"/>
                  </a:cubicBezTo>
                  <a:cubicBezTo>
                    <a:pt x="177" y="132"/>
                    <a:pt x="177" y="122"/>
                    <a:pt x="193" y="118"/>
                  </a:cubicBezTo>
                  <a:cubicBezTo>
                    <a:pt x="191" y="115"/>
                    <a:pt x="189" y="113"/>
                    <a:pt x="188" y="111"/>
                  </a:cubicBezTo>
                  <a:cubicBezTo>
                    <a:pt x="188" y="110"/>
                    <a:pt x="188" y="110"/>
                    <a:pt x="188" y="110"/>
                  </a:cubicBezTo>
                  <a:cubicBezTo>
                    <a:pt x="182" y="102"/>
                    <a:pt x="181" y="96"/>
                    <a:pt x="185" y="88"/>
                  </a:cubicBezTo>
                  <a:cubicBezTo>
                    <a:pt x="186" y="85"/>
                    <a:pt x="187" y="74"/>
                    <a:pt x="183" y="61"/>
                  </a:cubicBezTo>
                  <a:cubicBezTo>
                    <a:pt x="180" y="49"/>
                    <a:pt x="165" y="28"/>
                    <a:pt x="141" y="23"/>
                  </a:cubicBezTo>
                  <a:cubicBezTo>
                    <a:pt x="117" y="17"/>
                    <a:pt x="85" y="25"/>
                    <a:pt x="73" y="55"/>
                  </a:cubicBezTo>
                  <a:cubicBezTo>
                    <a:pt x="66" y="70"/>
                    <a:pt x="69" y="82"/>
                    <a:pt x="72" y="97"/>
                  </a:cubicBezTo>
                  <a:cubicBezTo>
                    <a:pt x="75" y="112"/>
                    <a:pt x="79" y="128"/>
                    <a:pt x="73" y="149"/>
                  </a:cubicBezTo>
                  <a:cubicBezTo>
                    <a:pt x="66" y="174"/>
                    <a:pt x="55" y="181"/>
                    <a:pt x="46" y="186"/>
                  </a:cubicBezTo>
                  <a:cubicBezTo>
                    <a:pt x="39" y="191"/>
                    <a:pt x="33" y="194"/>
                    <a:pt x="27" y="206"/>
                  </a:cubicBezTo>
                  <a:cubicBezTo>
                    <a:pt x="23" y="215"/>
                    <a:pt x="18" y="224"/>
                    <a:pt x="15" y="235"/>
                  </a:cubicBezTo>
                  <a:cubicBezTo>
                    <a:pt x="0" y="230"/>
                    <a:pt x="0" y="230"/>
                    <a:pt x="0" y="230"/>
                  </a:cubicBezTo>
                  <a:cubicBezTo>
                    <a:pt x="4" y="219"/>
                    <a:pt x="8" y="208"/>
                    <a:pt x="13" y="199"/>
                  </a:cubicBezTo>
                  <a:cubicBezTo>
                    <a:pt x="21" y="183"/>
                    <a:pt x="30" y="177"/>
                    <a:pt x="38" y="173"/>
                  </a:cubicBezTo>
                  <a:cubicBezTo>
                    <a:pt x="46" y="167"/>
                    <a:pt x="52" y="164"/>
                    <a:pt x="58" y="145"/>
                  </a:cubicBezTo>
                  <a:cubicBezTo>
                    <a:pt x="62" y="128"/>
                    <a:pt x="60" y="114"/>
                    <a:pt x="57" y="100"/>
                  </a:cubicBezTo>
                  <a:cubicBezTo>
                    <a:pt x="53" y="85"/>
                    <a:pt x="50" y="68"/>
                    <a:pt x="58" y="49"/>
                  </a:cubicBezTo>
                  <a:cubicBezTo>
                    <a:pt x="74" y="10"/>
                    <a:pt x="114" y="0"/>
                    <a:pt x="145" y="7"/>
                  </a:cubicBezTo>
                  <a:cubicBezTo>
                    <a:pt x="175" y="14"/>
                    <a:pt x="193" y="40"/>
                    <a:pt x="199" y="56"/>
                  </a:cubicBezTo>
                  <a:cubicBezTo>
                    <a:pt x="204" y="71"/>
                    <a:pt x="203" y="87"/>
                    <a:pt x="199" y="95"/>
                  </a:cubicBezTo>
                  <a:cubicBezTo>
                    <a:pt x="198" y="97"/>
                    <a:pt x="198" y="97"/>
                    <a:pt x="201" y="101"/>
                  </a:cubicBezTo>
                  <a:cubicBezTo>
                    <a:pt x="202" y="102"/>
                    <a:pt x="202" y="102"/>
                    <a:pt x="202" y="102"/>
                  </a:cubicBezTo>
                  <a:cubicBezTo>
                    <a:pt x="206" y="109"/>
                    <a:pt x="212" y="117"/>
                    <a:pt x="209" y="124"/>
                  </a:cubicBezTo>
                  <a:cubicBezTo>
                    <a:pt x="208" y="127"/>
                    <a:pt x="206" y="131"/>
                    <a:pt x="200" y="132"/>
                  </a:cubicBezTo>
                  <a:cubicBezTo>
                    <a:pt x="196" y="133"/>
                    <a:pt x="194" y="134"/>
                    <a:pt x="193" y="135"/>
                  </a:cubicBezTo>
                  <a:cubicBezTo>
                    <a:pt x="194" y="143"/>
                    <a:pt x="187" y="166"/>
                    <a:pt x="178" y="175"/>
                  </a:cubicBezTo>
                  <a:cubicBezTo>
                    <a:pt x="174" y="180"/>
                    <a:pt x="169" y="181"/>
                    <a:pt x="166" y="181"/>
                  </a:cubicBezTo>
                  <a:cubicBezTo>
                    <a:pt x="160" y="180"/>
                    <a:pt x="154" y="178"/>
                    <a:pt x="149" y="176"/>
                  </a:cubicBezTo>
                  <a:cubicBezTo>
                    <a:pt x="148" y="180"/>
                    <a:pt x="147" y="184"/>
                    <a:pt x="146" y="187"/>
                  </a:cubicBezTo>
                  <a:cubicBezTo>
                    <a:pt x="146" y="188"/>
                    <a:pt x="145" y="189"/>
                    <a:pt x="145" y="191"/>
                  </a:cubicBezTo>
                  <a:cubicBezTo>
                    <a:pt x="142" y="197"/>
                    <a:pt x="140" y="203"/>
                    <a:pt x="143" y="211"/>
                  </a:cubicBezTo>
                  <a:cubicBezTo>
                    <a:pt x="144" y="214"/>
                    <a:pt x="150" y="221"/>
                    <a:pt x="155" y="229"/>
                  </a:cubicBezTo>
                  <a:cubicBezTo>
                    <a:pt x="175" y="256"/>
                    <a:pt x="209" y="302"/>
                    <a:pt x="216" y="349"/>
                  </a:cubicBezTo>
                  <a:lnTo>
                    <a:pt x="201" y="351"/>
                  </a:lnTo>
                  <a:close/>
                  <a:moveTo>
                    <a:pt x="177" y="136"/>
                  </a:moveTo>
                  <a:cubicBezTo>
                    <a:pt x="177" y="136"/>
                    <a:pt x="177" y="136"/>
                    <a:pt x="177" y="136"/>
                  </a:cubicBezTo>
                  <a:cubicBezTo>
                    <a:pt x="177" y="136"/>
                    <a:pt x="177" y="136"/>
                    <a:pt x="177" y="136"/>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1" name="Freeform 96"/>
            <p:cNvSpPr>
              <a:spLocks/>
            </p:cNvSpPr>
            <p:nvPr/>
          </p:nvSpPr>
          <p:spPr bwMode="gray">
            <a:xfrm>
              <a:off x="4383088" y="2566987"/>
              <a:ext cx="41275" cy="77788"/>
            </a:xfrm>
            <a:custGeom>
              <a:avLst/>
              <a:gdLst>
                <a:gd name="T0" fmla="*/ 2147483646 w 27"/>
                <a:gd name="T1" fmla="*/ 2147483646 h 50"/>
                <a:gd name="T2" fmla="*/ 0 w 27"/>
                <a:gd name="T3" fmla="*/ 2147483646 h 50"/>
                <a:gd name="T4" fmla="*/ 2147483646 w 27"/>
                <a:gd name="T5" fmla="*/ 2147483646 h 50"/>
                <a:gd name="T6" fmla="*/ 2147483646 w 27"/>
                <a:gd name="T7" fmla="*/ 0 h 50"/>
                <a:gd name="T8" fmla="*/ 2147483646 w 2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50">
                  <a:moveTo>
                    <a:pt x="4" y="50"/>
                  </a:moveTo>
                  <a:cubicBezTo>
                    <a:pt x="0" y="43"/>
                    <a:pt x="0" y="43"/>
                    <a:pt x="0" y="43"/>
                  </a:cubicBezTo>
                  <a:cubicBezTo>
                    <a:pt x="13" y="35"/>
                    <a:pt x="18" y="18"/>
                    <a:pt x="10" y="4"/>
                  </a:cubicBezTo>
                  <a:cubicBezTo>
                    <a:pt x="17" y="0"/>
                    <a:pt x="17" y="0"/>
                    <a:pt x="17" y="0"/>
                  </a:cubicBezTo>
                  <a:cubicBezTo>
                    <a:pt x="27" y="17"/>
                    <a:pt x="21" y="40"/>
                    <a:pt x="4" y="50"/>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2" name="Freeform 97"/>
            <p:cNvSpPr>
              <a:spLocks/>
            </p:cNvSpPr>
            <p:nvPr/>
          </p:nvSpPr>
          <p:spPr bwMode="gray">
            <a:xfrm>
              <a:off x="4395788" y="2554287"/>
              <a:ext cx="49212" cy="111125"/>
            </a:xfrm>
            <a:custGeom>
              <a:avLst/>
              <a:gdLst>
                <a:gd name="T0" fmla="*/ 2147483646 w 32"/>
                <a:gd name="T1" fmla="*/ 2147483646 h 71"/>
                <a:gd name="T2" fmla="*/ 0 w 32"/>
                <a:gd name="T3" fmla="*/ 2147483646 h 71"/>
                <a:gd name="T4" fmla="*/ 2147483646 w 32"/>
                <a:gd name="T5" fmla="*/ 2147483646 h 71"/>
                <a:gd name="T6" fmla="*/ 2147483646 w 32"/>
                <a:gd name="T7" fmla="*/ 2147483646 h 71"/>
                <a:gd name="T8" fmla="*/ 2147483646 w 32"/>
                <a:gd name="T9" fmla="*/ 0 h 71"/>
                <a:gd name="T10" fmla="*/ 2147483646 w 32"/>
                <a:gd name="T11" fmla="*/ 2147483646 h 71"/>
                <a:gd name="T12" fmla="*/ 2147483646 w 32"/>
                <a:gd name="T13" fmla="*/ 2147483646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71">
                  <a:moveTo>
                    <a:pt x="4" y="71"/>
                  </a:moveTo>
                  <a:cubicBezTo>
                    <a:pt x="0" y="65"/>
                    <a:pt x="0" y="65"/>
                    <a:pt x="0" y="65"/>
                  </a:cubicBezTo>
                  <a:cubicBezTo>
                    <a:pt x="10" y="59"/>
                    <a:pt x="17" y="49"/>
                    <a:pt x="20" y="38"/>
                  </a:cubicBezTo>
                  <a:cubicBezTo>
                    <a:pt x="23" y="26"/>
                    <a:pt x="22" y="14"/>
                    <a:pt x="16" y="4"/>
                  </a:cubicBezTo>
                  <a:cubicBezTo>
                    <a:pt x="23" y="0"/>
                    <a:pt x="23" y="0"/>
                    <a:pt x="23" y="0"/>
                  </a:cubicBezTo>
                  <a:cubicBezTo>
                    <a:pt x="30" y="12"/>
                    <a:pt x="32" y="26"/>
                    <a:pt x="28" y="40"/>
                  </a:cubicBezTo>
                  <a:cubicBezTo>
                    <a:pt x="25" y="53"/>
                    <a:pt x="16" y="64"/>
                    <a:pt x="4" y="71"/>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3" name="Freeform 98"/>
            <p:cNvSpPr>
              <a:spLocks/>
            </p:cNvSpPr>
            <p:nvPr/>
          </p:nvSpPr>
          <p:spPr bwMode="gray">
            <a:xfrm>
              <a:off x="4408488" y="2541587"/>
              <a:ext cx="74612" cy="146050"/>
            </a:xfrm>
            <a:custGeom>
              <a:avLst/>
              <a:gdLst>
                <a:gd name="T0" fmla="*/ 2147483646 w 48"/>
                <a:gd name="T1" fmla="*/ 2147483646 h 93"/>
                <a:gd name="T2" fmla="*/ 0 w 48"/>
                <a:gd name="T3" fmla="*/ 2147483646 h 93"/>
                <a:gd name="T4" fmla="*/ 2147483646 w 48"/>
                <a:gd name="T5" fmla="*/ 2147483646 h 93"/>
                <a:gd name="T6" fmla="*/ 2147483646 w 48"/>
                <a:gd name="T7" fmla="*/ 0 h 93"/>
                <a:gd name="T8" fmla="*/ 2147483646 w 48"/>
                <a:gd name="T9" fmla="*/ 2147483646 h 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93">
                  <a:moveTo>
                    <a:pt x="4" y="93"/>
                  </a:moveTo>
                  <a:cubicBezTo>
                    <a:pt x="0" y="87"/>
                    <a:pt x="0" y="87"/>
                    <a:pt x="0" y="87"/>
                  </a:cubicBezTo>
                  <a:cubicBezTo>
                    <a:pt x="29" y="70"/>
                    <a:pt x="39" y="33"/>
                    <a:pt x="22" y="4"/>
                  </a:cubicBezTo>
                  <a:cubicBezTo>
                    <a:pt x="29" y="0"/>
                    <a:pt x="29" y="0"/>
                    <a:pt x="29" y="0"/>
                  </a:cubicBezTo>
                  <a:cubicBezTo>
                    <a:pt x="48" y="33"/>
                    <a:pt x="37" y="75"/>
                    <a:pt x="4" y="93"/>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4" name="Freeform 99"/>
            <p:cNvSpPr>
              <a:spLocks/>
            </p:cNvSpPr>
            <p:nvPr/>
          </p:nvSpPr>
          <p:spPr bwMode="gray">
            <a:xfrm>
              <a:off x="4564063" y="2613025"/>
              <a:ext cx="34925" cy="77788"/>
            </a:xfrm>
            <a:custGeom>
              <a:avLst/>
              <a:gdLst>
                <a:gd name="T0" fmla="*/ 2147483646 w 23"/>
                <a:gd name="T1" fmla="*/ 2147483646 h 50"/>
                <a:gd name="T2" fmla="*/ 2147483646 w 23"/>
                <a:gd name="T3" fmla="*/ 2147483646 h 50"/>
                <a:gd name="T4" fmla="*/ 2147483646 w 23"/>
                <a:gd name="T5" fmla="*/ 0 h 50"/>
                <a:gd name="T6" fmla="*/ 2147483646 w 23"/>
                <a:gd name="T7" fmla="*/ 2147483646 h 50"/>
                <a:gd name="T8" fmla="*/ 2147483646 w 23"/>
                <a:gd name="T9" fmla="*/ 2147483646 h 50"/>
                <a:gd name="T10" fmla="*/ 2147483646 w 23"/>
                <a:gd name="T11" fmla="*/ 2147483646 h 50"/>
                <a:gd name="T12" fmla="*/ 2147483646 w 23"/>
                <a:gd name="T13" fmla="*/ 2147483646 h 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50">
                  <a:moveTo>
                    <a:pt x="6" y="50"/>
                  </a:moveTo>
                  <a:cubicBezTo>
                    <a:pt x="1" y="42"/>
                    <a:pt x="0" y="32"/>
                    <a:pt x="2" y="23"/>
                  </a:cubicBezTo>
                  <a:cubicBezTo>
                    <a:pt x="4" y="13"/>
                    <a:pt x="10" y="5"/>
                    <a:pt x="19" y="0"/>
                  </a:cubicBezTo>
                  <a:cubicBezTo>
                    <a:pt x="23" y="7"/>
                    <a:pt x="23" y="7"/>
                    <a:pt x="23" y="7"/>
                  </a:cubicBezTo>
                  <a:cubicBezTo>
                    <a:pt x="16" y="11"/>
                    <a:pt x="12" y="17"/>
                    <a:pt x="10" y="25"/>
                  </a:cubicBezTo>
                  <a:cubicBezTo>
                    <a:pt x="8" y="32"/>
                    <a:pt x="9" y="40"/>
                    <a:pt x="13" y="46"/>
                  </a:cubicBezTo>
                  <a:lnTo>
                    <a:pt x="6" y="50"/>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5" name="Freeform 100"/>
            <p:cNvSpPr>
              <a:spLocks/>
            </p:cNvSpPr>
            <p:nvPr/>
          </p:nvSpPr>
          <p:spPr bwMode="gray">
            <a:xfrm>
              <a:off x="4537075" y="2592387"/>
              <a:ext cx="50800" cy="111125"/>
            </a:xfrm>
            <a:custGeom>
              <a:avLst/>
              <a:gdLst>
                <a:gd name="T0" fmla="*/ 2147483646 w 32"/>
                <a:gd name="T1" fmla="*/ 2147483646 h 71"/>
                <a:gd name="T2" fmla="*/ 2147483646 w 32"/>
                <a:gd name="T3" fmla="*/ 2147483646 h 71"/>
                <a:gd name="T4" fmla="*/ 2147483646 w 32"/>
                <a:gd name="T5" fmla="*/ 0 h 71"/>
                <a:gd name="T6" fmla="*/ 2147483646 w 32"/>
                <a:gd name="T7" fmla="*/ 2147483646 h 71"/>
                <a:gd name="T8" fmla="*/ 2147483646 w 32"/>
                <a:gd name="T9" fmla="*/ 2147483646 h 71"/>
                <a:gd name="T10" fmla="*/ 2147483646 w 32"/>
                <a:gd name="T11" fmla="*/ 2147483646 h 71"/>
                <a:gd name="T12" fmla="*/ 2147483646 w 32"/>
                <a:gd name="T13" fmla="*/ 2147483646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71">
                  <a:moveTo>
                    <a:pt x="9" y="71"/>
                  </a:moveTo>
                  <a:cubicBezTo>
                    <a:pt x="2" y="59"/>
                    <a:pt x="0" y="45"/>
                    <a:pt x="4" y="32"/>
                  </a:cubicBezTo>
                  <a:cubicBezTo>
                    <a:pt x="7" y="18"/>
                    <a:pt x="16" y="7"/>
                    <a:pt x="28" y="0"/>
                  </a:cubicBezTo>
                  <a:cubicBezTo>
                    <a:pt x="32" y="7"/>
                    <a:pt x="32" y="7"/>
                    <a:pt x="32" y="7"/>
                  </a:cubicBezTo>
                  <a:cubicBezTo>
                    <a:pt x="22" y="13"/>
                    <a:pt x="15" y="22"/>
                    <a:pt x="12" y="34"/>
                  </a:cubicBezTo>
                  <a:cubicBezTo>
                    <a:pt x="9" y="45"/>
                    <a:pt x="10" y="57"/>
                    <a:pt x="16" y="67"/>
                  </a:cubicBezTo>
                  <a:lnTo>
                    <a:pt x="9" y="71"/>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6" name="Freeform 101"/>
            <p:cNvSpPr>
              <a:spLocks/>
            </p:cNvSpPr>
            <p:nvPr/>
          </p:nvSpPr>
          <p:spPr bwMode="gray">
            <a:xfrm>
              <a:off x="4500563" y="2570162"/>
              <a:ext cx="74612" cy="146050"/>
            </a:xfrm>
            <a:custGeom>
              <a:avLst/>
              <a:gdLst>
                <a:gd name="T0" fmla="*/ 2147483646 w 48"/>
                <a:gd name="T1" fmla="*/ 2147483646 h 93"/>
                <a:gd name="T2" fmla="*/ 2147483646 w 48"/>
                <a:gd name="T3" fmla="*/ 0 h 93"/>
                <a:gd name="T4" fmla="*/ 2147483646 w 48"/>
                <a:gd name="T5" fmla="*/ 2147483646 h 93"/>
                <a:gd name="T6" fmla="*/ 2147483646 w 48"/>
                <a:gd name="T7" fmla="*/ 2147483646 h 93"/>
                <a:gd name="T8" fmla="*/ 2147483646 w 48"/>
                <a:gd name="T9" fmla="*/ 2147483646 h 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93">
                  <a:moveTo>
                    <a:pt x="19" y="93"/>
                  </a:moveTo>
                  <a:cubicBezTo>
                    <a:pt x="0" y="61"/>
                    <a:pt x="11" y="19"/>
                    <a:pt x="44" y="0"/>
                  </a:cubicBezTo>
                  <a:cubicBezTo>
                    <a:pt x="48" y="7"/>
                    <a:pt x="48" y="7"/>
                    <a:pt x="48" y="7"/>
                  </a:cubicBezTo>
                  <a:cubicBezTo>
                    <a:pt x="19" y="24"/>
                    <a:pt x="9" y="61"/>
                    <a:pt x="26" y="89"/>
                  </a:cubicBezTo>
                  <a:lnTo>
                    <a:pt x="19" y="93"/>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7" name="Freeform 102"/>
            <p:cNvSpPr>
              <a:spLocks/>
            </p:cNvSpPr>
            <p:nvPr/>
          </p:nvSpPr>
          <p:spPr bwMode="gray">
            <a:xfrm>
              <a:off x="4595813" y="2630487"/>
              <a:ext cx="77787" cy="146050"/>
            </a:xfrm>
            <a:custGeom>
              <a:avLst/>
              <a:gdLst>
                <a:gd name="T0" fmla="*/ 2147483646 w 50"/>
                <a:gd name="T1" fmla="*/ 2147483646 h 94"/>
                <a:gd name="T2" fmla="*/ 0 w 50"/>
                <a:gd name="T3" fmla="*/ 2147483646 h 94"/>
                <a:gd name="T4" fmla="*/ 0 w 50"/>
                <a:gd name="T5" fmla="*/ 2147483646 h 94"/>
                <a:gd name="T6" fmla="*/ 2147483646 w 50"/>
                <a:gd name="T7" fmla="*/ 0 h 94"/>
                <a:gd name="T8" fmla="*/ 2147483646 w 50"/>
                <a:gd name="T9" fmla="*/ 2147483646 h 94"/>
                <a:gd name="T10" fmla="*/ 2147483646 w 50"/>
                <a:gd name="T11" fmla="*/ 2147483646 h 94"/>
                <a:gd name="T12" fmla="*/ 2147483646 w 50"/>
                <a:gd name="T13" fmla="*/ 2147483646 h 94"/>
                <a:gd name="T14" fmla="*/ 2147483646 w 50"/>
                <a:gd name="T15" fmla="*/ 2147483646 h 94"/>
                <a:gd name="T16" fmla="*/ 2147483646 w 50"/>
                <a:gd name="T17" fmla="*/ 2147483646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94">
                  <a:moveTo>
                    <a:pt x="12" y="94"/>
                  </a:moveTo>
                  <a:cubicBezTo>
                    <a:pt x="0" y="94"/>
                    <a:pt x="0" y="94"/>
                    <a:pt x="0" y="94"/>
                  </a:cubicBezTo>
                  <a:cubicBezTo>
                    <a:pt x="0" y="25"/>
                    <a:pt x="0" y="25"/>
                    <a:pt x="0" y="25"/>
                  </a:cubicBezTo>
                  <a:cubicBezTo>
                    <a:pt x="0" y="12"/>
                    <a:pt x="11" y="0"/>
                    <a:pt x="25" y="0"/>
                  </a:cubicBezTo>
                  <a:cubicBezTo>
                    <a:pt x="38" y="0"/>
                    <a:pt x="50" y="12"/>
                    <a:pt x="50" y="25"/>
                  </a:cubicBezTo>
                  <a:cubicBezTo>
                    <a:pt x="38" y="25"/>
                    <a:pt x="38" y="25"/>
                    <a:pt x="38" y="25"/>
                  </a:cubicBezTo>
                  <a:cubicBezTo>
                    <a:pt x="38" y="18"/>
                    <a:pt x="32" y="12"/>
                    <a:pt x="25" y="12"/>
                  </a:cubicBezTo>
                  <a:cubicBezTo>
                    <a:pt x="17" y="12"/>
                    <a:pt x="12" y="18"/>
                    <a:pt x="12" y="25"/>
                  </a:cubicBezTo>
                  <a:lnTo>
                    <a:pt x="12" y="94"/>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8" name="Rectangle 103"/>
            <p:cNvSpPr>
              <a:spLocks noChangeArrowheads="1"/>
            </p:cNvSpPr>
            <p:nvPr/>
          </p:nvSpPr>
          <p:spPr bwMode="gray">
            <a:xfrm>
              <a:off x="4603750" y="2687637"/>
              <a:ext cx="55562" cy="6350"/>
            </a:xfrm>
            <a:prstGeom prst="rect">
              <a:avLst/>
            </a:prstGeom>
            <a:solidFill>
              <a:srgbClr val="5A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29" name="组合 331"/>
          <p:cNvGrpSpPr>
            <a:grpSpLocks/>
          </p:cNvGrpSpPr>
          <p:nvPr/>
        </p:nvGrpSpPr>
        <p:grpSpPr bwMode="gray">
          <a:xfrm>
            <a:off x="9987307" y="3377301"/>
            <a:ext cx="521944" cy="507478"/>
            <a:chOff x="6683376" y="2443163"/>
            <a:chExt cx="687388" cy="668337"/>
          </a:xfrm>
        </p:grpSpPr>
        <p:sp>
          <p:nvSpPr>
            <p:cNvPr id="130" name="Freeform 222"/>
            <p:cNvSpPr>
              <a:spLocks/>
            </p:cNvSpPr>
            <p:nvPr/>
          </p:nvSpPr>
          <p:spPr bwMode="gray">
            <a:xfrm>
              <a:off x="6856413" y="2471738"/>
              <a:ext cx="341313" cy="376238"/>
            </a:xfrm>
            <a:custGeom>
              <a:avLst/>
              <a:gdLst>
                <a:gd name="T0" fmla="*/ 341313 w 215"/>
                <a:gd name="T1" fmla="*/ 376238 h 237"/>
                <a:gd name="T2" fmla="*/ 312738 w 215"/>
                <a:gd name="T3" fmla="*/ 376238 h 237"/>
                <a:gd name="T4" fmla="*/ 225425 w 215"/>
                <a:gd name="T5" fmla="*/ 244475 h 237"/>
                <a:gd name="T6" fmla="*/ 215900 w 215"/>
                <a:gd name="T7" fmla="*/ 231775 h 237"/>
                <a:gd name="T8" fmla="*/ 223838 w 215"/>
                <a:gd name="T9" fmla="*/ 219075 h 237"/>
                <a:gd name="T10" fmla="*/ 273050 w 215"/>
                <a:gd name="T11" fmla="*/ 130175 h 237"/>
                <a:gd name="T12" fmla="*/ 171450 w 215"/>
                <a:gd name="T13" fmla="*/ 28575 h 237"/>
                <a:gd name="T14" fmla="*/ 68263 w 215"/>
                <a:gd name="T15" fmla="*/ 130175 h 237"/>
                <a:gd name="T16" fmla="*/ 119063 w 215"/>
                <a:gd name="T17" fmla="*/ 219075 h 237"/>
                <a:gd name="T18" fmla="*/ 125413 w 215"/>
                <a:gd name="T19" fmla="*/ 231775 h 237"/>
                <a:gd name="T20" fmla="*/ 115888 w 215"/>
                <a:gd name="T21" fmla="*/ 244475 h 237"/>
                <a:gd name="T22" fmla="*/ 28575 w 215"/>
                <a:gd name="T23" fmla="*/ 376238 h 237"/>
                <a:gd name="T24" fmla="*/ 0 w 215"/>
                <a:gd name="T25" fmla="*/ 376238 h 237"/>
                <a:gd name="T26" fmla="*/ 84138 w 215"/>
                <a:gd name="T27" fmla="*/ 228600 h 237"/>
                <a:gd name="T28" fmla="*/ 39688 w 215"/>
                <a:gd name="T29" fmla="*/ 130175 h 237"/>
                <a:gd name="T30" fmla="*/ 171450 w 215"/>
                <a:gd name="T31" fmla="*/ 0 h 237"/>
                <a:gd name="T32" fmla="*/ 301625 w 215"/>
                <a:gd name="T33" fmla="*/ 130175 h 237"/>
                <a:gd name="T34" fmla="*/ 257175 w 215"/>
                <a:gd name="T35" fmla="*/ 228600 h 237"/>
                <a:gd name="T36" fmla="*/ 341313 w 215"/>
                <a:gd name="T37" fmla="*/ 376238 h 2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37"/>
                <a:gd name="T59" fmla="*/ 215 w 215"/>
                <a:gd name="T60" fmla="*/ 237 h 2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37">
                  <a:moveTo>
                    <a:pt x="215" y="237"/>
                  </a:moveTo>
                  <a:cubicBezTo>
                    <a:pt x="197" y="237"/>
                    <a:pt x="197" y="237"/>
                    <a:pt x="197" y="237"/>
                  </a:cubicBezTo>
                  <a:cubicBezTo>
                    <a:pt x="197" y="200"/>
                    <a:pt x="175" y="168"/>
                    <a:pt x="142" y="154"/>
                  </a:cubicBezTo>
                  <a:cubicBezTo>
                    <a:pt x="139" y="152"/>
                    <a:pt x="136" y="149"/>
                    <a:pt x="136" y="146"/>
                  </a:cubicBezTo>
                  <a:cubicBezTo>
                    <a:pt x="136" y="143"/>
                    <a:pt x="138" y="139"/>
                    <a:pt x="141" y="138"/>
                  </a:cubicBezTo>
                  <a:cubicBezTo>
                    <a:pt x="160" y="126"/>
                    <a:pt x="172" y="105"/>
                    <a:pt x="172" y="82"/>
                  </a:cubicBezTo>
                  <a:cubicBezTo>
                    <a:pt x="172" y="47"/>
                    <a:pt x="143" y="18"/>
                    <a:pt x="108" y="18"/>
                  </a:cubicBezTo>
                  <a:cubicBezTo>
                    <a:pt x="72" y="18"/>
                    <a:pt x="43" y="47"/>
                    <a:pt x="43" y="82"/>
                  </a:cubicBezTo>
                  <a:cubicBezTo>
                    <a:pt x="43" y="105"/>
                    <a:pt x="55" y="126"/>
                    <a:pt x="75" y="138"/>
                  </a:cubicBezTo>
                  <a:cubicBezTo>
                    <a:pt x="78" y="139"/>
                    <a:pt x="79" y="143"/>
                    <a:pt x="79" y="146"/>
                  </a:cubicBezTo>
                  <a:cubicBezTo>
                    <a:pt x="79" y="149"/>
                    <a:pt x="77" y="152"/>
                    <a:pt x="73" y="154"/>
                  </a:cubicBezTo>
                  <a:cubicBezTo>
                    <a:pt x="40" y="168"/>
                    <a:pt x="18" y="200"/>
                    <a:pt x="18" y="237"/>
                  </a:cubicBezTo>
                  <a:cubicBezTo>
                    <a:pt x="0" y="237"/>
                    <a:pt x="0" y="237"/>
                    <a:pt x="0" y="237"/>
                  </a:cubicBezTo>
                  <a:cubicBezTo>
                    <a:pt x="0" y="198"/>
                    <a:pt x="20" y="163"/>
                    <a:pt x="53" y="144"/>
                  </a:cubicBezTo>
                  <a:cubicBezTo>
                    <a:pt x="35" y="128"/>
                    <a:pt x="25" y="106"/>
                    <a:pt x="25" y="82"/>
                  </a:cubicBezTo>
                  <a:cubicBezTo>
                    <a:pt x="25" y="37"/>
                    <a:pt x="62" y="0"/>
                    <a:pt x="108" y="0"/>
                  </a:cubicBezTo>
                  <a:cubicBezTo>
                    <a:pt x="153" y="0"/>
                    <a:pt x="190" y="37"/>
                    <a:pt x="190" y="82"/>
                  </a:cubicBezTo>
                  <a:cubicBezTo>
                    <a:pt x="190" y="106"/>
                    <a:pt x="180" y="128"/>
                    <a:pt x="162" y="144"/>
                  </a:cubicBezTo>
                  <a:cubicBezTo>
                    <a:pt x="195" y="163"/>
                    <a:pt x="215" y="198"/>
                    <a:pt x="215" y="237"/>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1" name="Oval 223"/>
            <p:cNvSpPr>
              <a:spLocks noChangeArrowheads="1"/>
            </p:cNvSpPr>
            <p:nvPr/>
          </p:nvSpPr>
          <p:spPr bwMode="gray">
            <a:xfrm>
              <a:off x="6946901" y="3048000"/>
              <a:ext cx="63500" cy="63500"/>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2" name="Oval 224"/>
            <p:cNvSpPr>
              <a:spLocks noChangeArrowheads="1"/>
            </p:cNvSpPr>
            <p:nvPr/>
          </p:nvSpPr>
          <p:spPr bwMode="gray">
            <a:xfrm>
              <a:off x="7043738" y="3048000"/>
              <a:ext cx="65088" cy="63500"/>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3" name="Freeform 225"/>
            <p:cNvSpPr>
              <a:spLocks/>
            </p:cNvSpPr>
            <p:nvPr/>
          </p:nvSpPr>
          <p:spPr bwMode="gray">
            <a:xfrm>
              <a:off x="6856413" y="2847975"/>
              <a:ext cx="122238" cy="246063"/>
            </a:xfrm>
            <a:custGeom>
              <a:avLst/>
              <a:gdLst>
                <a:gd name="T0" fmla="*/ 122238 w 77"/>
                <a:gd name="T1" fmla="*/ 246063 h 155"/>
                <a:gd name="T2" fmla="*/ 14288 w 77"/>
                <a:gd name="T3" fmla="*/ 246063 h 155"/>
                <a:gd name="T4" fmla="*/ 0 w 77"/>
                <a:gd name="T5" fmla="*/ 231775 h 155"/>
                <a:gd name="T6" fmla="*/ 0 w 77"/>
                <a:gd name="T7" fmla="*/ 0 h 155"/>
                <a:gd name="T8" fmla="*/ 28575 w 77"/>
                <a:gd name="T9" fmla="*/ 0 h 155"/>
                <a:gd name="T10" fmla="*/ 28575 w 77"/>
                <a:gd name="T11" fmla="*/ 217488 h 155"/>
                <a:gd name="T12" fmla="*/ 122238 w 77"/>
                <a:gd name="T13" fmla="*/ 217488 h 155"/>
                <a:gd name="T14" fmla="*/ 122238 w 77"/>
                <a:gd name="T15" fmla="*/ 246063 h 155"/>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55"/>
                <a:gd name="T26" fmla="*/ 77 w 77"/>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55">
                  <a:moveTo>
                    <a:pt x="77" y="155"/>
                  </a:moveTo>
                  <a:cubicBezTo>
                    <a:pt x="9" y="155"/>
                    <a:pt x="9" y="155"/>
                    <a:pt x="9" y="155"/>
                  </a:cubicBezTo>
                  <a:cubicBezTo>
                    <a:pt x="4" y="155"/>
                    <a:pt x="0" y="151"/>
                    <a:pt x="0" y="146"/>
                  </a:cubicBezTo>
                  <a:cubicBezTo>
                    <a:pt x="0" y="0"/>
                    <a:pt x="0" y="0"/>
                    <a:pt x="0" y="0"/>
                  </a:cubicBezTo>
                  <a:cubicBezTo>
                    <a:pt x="18" y="0"/>
                    <a:pt x="18" y="0"/>
                    <a:pt x="18" y="0"/>
                  </a:cubicBezTo>
                  <a:cubicBezTo>
                    <a:pt x="18" y="137"/>
                    <a:pt x="18" y="137"/>
                    <a:pt x="18" y="137"/>
                  </a:cubicBezTo>
                  <a:cubicBezTo>
                    <a:pt x="77" y="137"/>
                    <a:pt x="77" y="137"/>
                    <a:pt x="77" y="137"/>
                  </a:cubicBezTo>
                  <a:lnTo>
                    <a:pt x="77" y="155"/>
                  </a:ln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4" name="Freeform 226"/>
            <p:cNvSpPr>
              <a:spLocks/>
            </p:cNvSpPr>
            <p:nvPr/>
          </p:nvSpPr>
          <p:spPr bwMode="gray">
            <a:xfrm>
              <a:off x="7075488" y="2847975"/>
              <a:ext cx="122238" cy="246063"/>
            </a:xfrm>
            <a:custGeom>
              <a:avLst/>
              <a:gdLst>
                <a:gd name="T0" fmla="*/ 107950 w 77"/>
                <a:gd name="T1" fmla="*/ 246063 h 155"/>
                <a:gd name="T2" fmla="*/ 0 w 77"/>
                <a:gd name="T3" fmla="*/ 246063 h 155"/>
                <a:gd name="T4" fmla="*/ 0 w 77"/>
                <a:gd name="T5" fmla="*/ 217488 h 155"/>
                <a:gd name="T6" fmla="*/ 93663 w 77"/>
                <a:gd name="T7" fmla="*/ 217488 h 155"/>
                <a:gd name="T8" fmla="*/ 93663 w 77"/>
                <a:gd name="T9" fmla="*/ 0 h 155"/>
                <a:gd name="T10" fmla="*/ 122238 w 77"/>
                <a:gd name="T11" fmla="*/ 0 h 155"/>
                <a:gd name="T12" fmla="*/ 122238 w 77"/>
                <a:gd name="T13" fmla="*/ 231775 h 155"/>
                <a:gd name="T14" fmla="*/ 107950 w 77"/>
                <a:gd name="T15" fmla="*/ 246063 h 155"/>
                <a:gd name="T16" fmla="*/ 0 60000 65536"/>
                <a:gd name="T17" fmla="*/ 0 60000 65536"/>
                <a:gd name="T18" fmla="*/ 0 60000 65536"/>
                <a:gd name="T19" fmla="*/ 0 60000 65536"/>
                <a:gd name="T20" fmla="*/ 0 60000 65536"/>
                <a:gd name="T21" fmla="*/ 0 60000 65536"/>
                <a:gd name="T22" fmla="*/ 0 60000 65536"/>
                <a:gd name="T23" fmla="*/ 0 60000 65536"/>
                <a:gd name="T24" fmla="*/ 0 w 77"/>
                <a:gd name="T25" fmla="*/ 0 h 155"/>
                <a:gd name="T26" fmla="*/ 77 w 77"/>
                <a:gd name="T27" fmla="*/ 155 h 1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 h="155">
                  <a:moveTo>
                    <a:pt x="68" y="155"/>
                  </a:moveTo>
                  <a:cubicBezTo>
                    <a:pt x="0" y="155"/>
                    <a:pt x="0" y="155"/>
                    <a:pt x="0" y="155"/>
                  </a:cubicBezTo>
                  <a:cubicBezTo>
                    <a:pt x="0" y="137"/>
                    <a:pt x="0" y="137"/>
                    <a:pt x="0" y="137"/>
                  </a:cubicBezTo>
                  <a:cubicBezTo>
                    <a:pt x="59" y="137"/>
                    <a:pt x="59" y="137"/>
                    <a:pt x="59" y="137"/>
                  </a:cubicBezTo>
                  <a:cubicBezTo>
                    <a:pt x="59" y="0"/>
                    <a:pt x="59" y="0"/>
                    <a:pt x="59" y="0"/>
                  </a:cubicBezTo>
                  <a:cubicBezTo>
                    <a:pt x="77" y="0"/>
                    <a:pt x="77" y="0"/>
                    <a:pt x="77" y="0"/>
                  </a:cubicBezTo>
                  <a:cubicBezTo>
                    <a:pt x="77" y="146"/>
                    <a:pt x="77" y="146"/>
                    <a:pt x="77" y="146"/>
                  </a:cubicBezTo>
                  <a:cubicBezTo>
                    <a:pt x="77" y="151"/>
                    <a:pt x="73" y="155"/>
                    <a:pt x="68" y="155"/>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5" name="Freeform 227"/>
            <p:cNvSpPr>
              <a:spLocks/>
            </p:cNvSpPr>
            <p:nvPr/>
          </p:nvSpPr>
          <p:spPr bwMode="gray">
            <a:xfrm>
              <a:off x="6723063" y="2443163"/>
              <a:ext cx="233363" cy="261938"/>
            </a:xfrm>
            <a:custGeom>
              <a:avLst/>
              <a:gdLst>
                <a:gd name="T0" fmla="*/ 131763 w 147"/>
                <a:gd name="T1" fmla="*/ 261938 h 165"/>
                <a:gd name="T2" fmla="*/ 0 w 147"/>
                <a:gd name="T3" fmla="*/ 131763 h 165"/>
                <a:gd name="T4" fmla="*/ 131763 w 147"/>
                <a:gd name="T5" fmla="*/ 0 h 165"/>
                <a:gd name="T6" fmla="*/ 228600 w 147"/>
                <a:gd name="T7" fmla="*/ 42863 h 165"/>
                <a:gd name="T8" fmla="*/ 227013 w 147"/>
                <a:gd name="T9" fmla="*/ 63500 h 165"/>
                <a:gd name="T10" fmla="*/ 207963 w 147"/>
                <a:gd name="T11" fmla="*/ 61913 h 165"/>
                <a:gd name="T12" fmla="*/ 131763 w 147"/>
                <a:gd name="T13" fmla="*/ 28575 h 165"/>
                <a:gd name="T14" fmla="*/ 28575 w 147"/>
                <a:gd name="T15" fmla="*/ 131763 h 165"/>
                <a:gd name="T16" fmla="*/ 131763 w 147"/>
                <a:gd name="T17" fmla="*/ 233363 h 165"/>
                <a:gd name="T18" fmla="*/ 146050 w 147"/>
                <a:gd name="T19" fmla="*/ 247650 h 165"/>
                <a:gd name="T20" fmla="*/ 131763 w 147"/>
                <a:gd name="T21" fmla="*/ 261938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7"/>
                <a:gd name="T34" fmla="*/ 0 h 165"/>
                <a:gd name="T35" fmla="*/ 147 w 147"/>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7" h="165">
                  <a:moveTo>
                    <a:pt x="83" y="165"/>
                  </a:moveTo>
                  <a:cubicBezTo>
                    <a:pt x="37" y="165"/>
                    <a:pt x="0" y="128"/>
                    <a:pt x="0" y="83"/>
                  </a:cubicBezTo>
                  <a:cubicBezTo>
                    <a:pt x="0" y="37"/>
                    <a:pt x="37" y="0"/>
                    <a:pt x="83" y="0"/>
                  </a:cubicBezTo>
                  <a:cubicBezTo>
                    <a:pt x="106" y="0"/>
                    <a:pt x="128" y="10"/>
                    <a:pt x="144" y="27"/>
                  </a:cubicBezTo>
                  <a:cubicBezTo>
                    <a:pt x="147" y="31"/>
                    <a:pt x="147" y="37"/>
                    <a:pt x="143" y="40"/>
                  </a:cubicBezTo>
                  <a:cubicBezTo>
                    <a:pt x="140" y="43"/>
                    <a:pt x="134" y="43"/>
                    <a:pt x="131" y="39"/>
                  </a:cubicBezTo>
                  <a:cubicBezTo>
                    <a:pt x="118" y="26"/>
                    <a:pt x="101" y="18"/>
                    <a:pt x="83" y="18"/>
                  </a:cubicBezTo>
                  <a:cubicBezTo>
                    <a:pt x="47" y="18"/>
                    <a:pt x="18" y="47"/>
                    <a:pt x="18" y="83"/>
                  </a:cubicBezTo>
                  <a:cubicBezTo>
                    <a:pt x="18" y="118"/>
                    <a:pt x="47" y="147"/>
                    <a:pt x="83" y="147"/>
                  </a:cubicBezTo>
                  <a:cubicBezTo>
                    <a:pt x="88" y="147"/>
                    <a:pt x="92" y="151"/>
                    <a:pt x="92" y="156"/>
                  </a:cubicBezTo>
                  <a:cubicBezTo>
                    <a:pt x="92" y="161"/>
                    <a:pt x="88" y="165"/>
                    <a:pt x="83" y="165"/>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6" name="Freeform 228"/>
            <p:cNvSpPr>
              <a:spLocks/>
            </p:cNvSpPr>
            <p:nvPr/>
          </p:nvSpPr>
          <p:spPr bwMode="gray">
            <a:xfrm>
              <a:off x="6683376" y="2676525"/>
              <a:ext cx="185738" cy="185738"/>
            </a:xfrm>
            <a:custGeom>
              <a:avLst/>
              <a:gdLst>
                <a:gd name="T0" fmla="*/ 14288 w 117"/>
                <a:gd name="T1" fmla="*/ 185738 h 117"/>
                <a:gd name="T2" fmla="*/ 0 w 117"/>
                <a:gd name="T3" fmla="*/ 171450 h 117"/>
                <a:gd name="T4" fmla="*/ 171450 w 117"/>
                <a:gd name="T5" fmla="*/ 0 h 117"/>
                <a:gd name="T6" fmla="*/ 185738 w 117"/>
                <a:gd name="T7" fmla="*/ 14288 h 117"/>
                <a:gd name="T8" fmla="*/ 171450 w 117"/>
                <a:gd name="T9" fmla="*/ 28575 h 117"/>
                <a:gd name="T10" fmla="*/ 28575 w 117"/>
                <a:gd name="T11" fmla="*/ 171450 h 117"/>
                <a:gd name="T12" fmla="*/ 14288 w 117"/>
                <a:gd name="T13" fmla="*/ 185738 h 117"/>
                <a:gd name="T14" fmla="*/ 0 60000 65536"/>
                <a:gd name="T15" fmla="*/ 0 60000 65536"/>
                <a:gd name="T16" fmla="*/ 0 60000 65536"/>
                <a:gd name="T17" fmla="*/ 0 60000 65536"/>
                <a:gd name="T18" fmla="*/ 0 60000 65536"/>
                <a:gd name="T19" fmla="*/ 0 60000 65536"/>
                <a:gd name="T20" fmla="*/ 0 60000 65536"/>
                <a:gd name="T21" fmla="*/ 0 w 117"/>
                <a:gd name="T22" fmla="*/ 0 h 117"/>
                <a:gd name="T23" fmla="*/ 117 w 117"/>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117">
                  <a:moveTo>
                    <a:pt x="9" y="117"/>
                  </a:moveTo>
                  <a:cubicBezTo>
                    <a:pt x="4" y="117"/>
                    <a:pt x="0" y="113"/>
                    <a:pt x="0" y="108"/>
                  </a:cubicBezTo>
                  <a:cubicBezTo>
                    <a:pt x="0" y="48"/>
                    <a:pt x="48" y="0"/>
                    <a:pt x="108" y="0"/>
                  </a:cubicBezTo>
                  <a:cubicBezTo>
                    <a:pt x="113" y="0"/>
                    <a:pt x="117" y="4"/>
                    <a:pt x="117" y="9"/>
                  </a:cubicBezTo>
                  <a:cubicBezTo>
                    <a:pt x="117" y="14"/>
                    <a:pt x="113" y="18"/>
                    <a:pt x="108" y="18"/>
                  </a:cubicBezTo>
                  <a:cubicBezTo>
                    <a:pt x="58" y="18"/>
                    <a:pt x="18" y="58"/>
                    <a:pt x="18" y="108"/>
                  </a:cubicBezTo>
                  <a:cubicBezTo>
                    <a:pt x="18" y="113"/>
                    <a:pt x="14" y="117"/>
                    <a:pt x="9" y="117"/>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7" name="Freeform 229"/>
            <p:cNvSpPr>
              <a:spLocks/>
            </p:cNvSpPr>
            <p:nvPr/>
          </p:nvSpPr>
          <p:spPr bwMode="gray">
            <a:xfrm>
              <a:off x="6683376" y="2847975"/>
              <a:ext cx="187325" cy="246063"/>
            </a:xfrm>
            <a:custGeom>
              <a:avLst/>
              <a:gdLst>
                <a:gd name="T0" fmla="*/ 187325 w 118"/>
                <a:gd name="T1" fmla="*/ 246063 h 155"/>
                <a:gd name="T2" fmla="*/ 50800 w 118"/>
                <a:gd name="T3" fmla="*/ 246063 h 155"/>
                <a:gd name="T4" fmla="*/ 0 w 118"/>
                <a:gd name="T5" fmla="*/ 195263 h 155"/>
                <a:gd name="T6" fmla="*/ 0 w 118"/>
                <a:gd name="T7" fmla="*/ 0 h 155"/>
                <a:gd name="T8" fmla="*/ 28575 w 118"/>
                <a:gd name="T9" fmla="*/ 0 h 155"/>
                <a:gd name="T10" fmla="*/ 28575 w 118"/>
                <a:gd name="T11" fmla="*/ 195263 h 155"/>
                <a:gd name="T12" fmla="*/ 50800 w 118"/>
                <a:gd name="T13" fmla="*/ 217488 h 155"/>
                <a:gd name="T14" fmla="*/ 187325 w 118"/>
                <a:gd name="T15" fmla="*/ 217488 h 155"/>
                <a:gd name="T16" fmla="*/ 187325 w 118"/>
                <a:gd name="T17" fmla="*/ 246063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55"/>
                <a:gd name="T29" fmla="*/ 118 w 118"/>
                <a:gd name="T30" fmla="*/ 155 h 1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55">
                  <a:moveTo>
                    <a:pt x="118" y="155"/>
                  </a:moveTo>
                  <a:cubicBezTo>
                    <a:pt x="32" y="155"/>
                    <a:pt x="32" y="155"/>
                    <a:pt x="32" y="155"/>
                  </a:cubicBezTo>
                  <a:cubicBezTo>
                    <a:pt x="14" y="155"/>
                    <a:pt x="0" y="141"/>
                    <a:pt x="0" y="123"/>
                  </a:cubicBezTo>
                  <a:cubicBezTo>
                    <a:pt x="0" y="0"/>
                    <a:pt x="0" y="0"/>
                    <a:pt x="0" y="0"/>
                  </a:cubicBezTo>
                  <a:cubicBezTo>
                    <a:pt x="18" y="0"/>
                    <a:pt x="18" y="0"/>
                    <a:pt x="18" y="0"/>
                  </a:cubicBezTo>
                  <a:cubicBezTo>
                    <a:pt x="18" y="123"/>
                    <a:pt x="18" y="123"/>
                    <a:pt x="18" y="123"/>
                  </a:cubicBezTo>
                  <a:cubicBezTo>
                    <a:pt x="18" y="131"/>
                    <a:pt x="24" y="137"/>
                    <a:pt x="32" y="137"/>
                  </a:cubicBezTo>
                  <a:cubicBezTo>
                    <a:pt x="118" y="137"/>
                    <a:pt x="118" y="137"/>
                    <a:pt x="118" y="137"/>
                  </a:cubicBezTo>
                  <a:lnTo>
                    <a:pt x="118" y="155"/>
                  </a:ln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8" name="Freeform 230"/>
            <p:cNvSpPr>
              <a:spLocks/>
            </p:cNvSpPr>
            <p:nvPr/>
          </p:nvSpPr>
          <p:spPr bwMode="gray">
            <a:xfrm>
              <a:off x="7097713" y="2443163"/>
              <a:ext cx="233363" cy="261938"/>
            </a:xfrm>
            <a:custGeom>
              <a:avLst/>
              <a:gdLst>
                <a:gd name="T0" fmla="*/ 101600 w 147"/>
                <a:gd name="T1" fmla="*/ 261938 h 165"/>
                <a:gd name="T2" fmla="*/ 87313 w 147"/>
                <a:gd name="T3" fmla="*/ 247650 h 165"/>
                <a:gd name="T4" fmla="*/ 101600 w 147"/>
                <a:gd name="T5" fmla="*/ 233363 h 165"/>
                <a:gd name="T6" fmla="*/ 204788 w 147"/>
                <a:gd name="T7" fmla="*/ 131763 h 165"/>
                <a:gd name="T8" fmla="*/ 101600 w 147"/>
                <a:gd name="T9" fmla="*/ 28575 h 165"/>
                <a:gd name="T10" fmla="*/ 26988 w 147"/>
                <a:gd name="T11" fmla="*/ 61913 h 165"/>
                <a:gd name="T12" fmla="*/ 6350 w 147"/>
                <a:gd name="T13" fmla="*/ 63500 h 165"/>
                <a:gd name="T14" fmla="*/ 4763 w 147"/>
                <a:gd name="T15" fmla="*/ 42863 h 165"/>
                <a:gd name="T16" fmla="*/ 101600 w 147"/>
                <a:gd name="T17" fmla="*/ 0 h 165"/>
                <a:gd name="T18" fmla="*/ 233363 w 147"/>
                <a:gd name="T19" fmla="*/ 131763 h 165"/>
                <a:gd name="T20" fmla="*/ 101600 w 147"/>
                <a:gd name="T21" fmla="*/ 261938 h 1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7"/>
                <a:gd name="T34" fmla="*/ 0 h 165"/>
                <a:gd name="T35" fmla="*/ 147 w 147"/>
                <a:gd name="T36" fmla="*/ 165 h 16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7" h="165">
                  <a:moveTo>
                    <a:pt x="64" y="165"/>
                  </a:moveTo>
                  <a:cubicBezTo>
                    <a:pt x="59" y="165"/>
                    <a:pt x="55" y="161"/>
                    <a:pt x="55" y="156"/>
                  </a:cubicBezTo>
                  <a:cubicBezTo>
                    <a:pt x="55" y="151"/>
                    <a:pt x="59" y="147"/>
                    <a:pt x="64" y="147"/>
                  </a:cubicBezTo>
                  <a:cubicBezTo>
                    <a:pt x="100" y="147"/>
                    <a:pt x="129" y="118"/>
                    <a:pt x="129" y="83"/>
                  </a:cubicBezTo>
                  <a:cubicBezTo>
                    <a:pt x="129" y="47"/>
                    <a:pt x="100" y="18"/>
                    <a:pt x="64" y="18"/>
                  </a:cubicBezTo>
                  <a:cubicBezTo>
                    <a:pt x="46" y="18"/>
                    <a:pt x="29" y="26"/>
                    <a:pt x="17" y="39"/>
                  </a:cubicBezTo>
                  <a:cubicBezTo>
                    <a:pt x="13" y="43"/>
                    <a:pt x="8" y="43"/>
                    <a:pt x="4" y="40"/>
                  </a:cubicBezTo>
                  <a:cubicBezTo>
                    <a:pt x="0" y="37"/>
                    <a:pt x="0" y="31"/>
                    <a:pt x="3" y="27"/>
                  </a:cubicBezTo>
                  <a:cubicBezTo>
                    <a:pt x="19" y="10"/>
                    <a:pt x="41" y="0"/>
                    <a:pt x="64" y="0"/>
                  </a:cubicBezTo>
                  <a:cubicBezTo>
                    <a:pt x="110" y="0"/>
                    <a:pt x="147" y="37"/>
                    <a:pt x="147" y="83"/>
                  </a:cubicBezTo>
                  <a:cubicBezTo>
                    <a:pt x="147" y="128"/>
                    <a:pt x="110" y="165"/>
                    <a:pt x="64" y="165"/>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9" name="Freeform 231"/>
            <p:cNvSpPr>
              <a:spLocks/>
            </p:cNvSpPr>
            <p:nvPr/>
          </p:nvSpPr>
          <p:spPr bwMode="gray">
            <a:xfrm>
              <a:off x="7185026" y="2676525"/>
              <a:ext cx="185738" cy="185738"/>
            </a:xfrm>
            <a:custGeom>
              <a:avLst/>
              <a:gdLst>
                <a:gd name="T0" fmla="*/ 171450 w 117"/>
                <a:gd name="T1" fmla="*/ 185738 h 117"/>
                <a:gd name="T2" fmla="*/ 157163 w 117"/>
                <a:gd name="T3" fmla="*/ 171450 h 117"/>
                <a:gd name="T4" fmla="*/ 14288 w 117"/>
                <a:gd name="T5" fmla="*/ 28575 h 117"/>
                <a:gd name="T6" fmla="*/ 0 w 117"/>
                <a:gd name="T7" fmla="*/ 14288 h 117"/>
                <a:gd name="T8" fmla="*/ 14288 w 117"/>
                <a:gd name="T9" fmla="*/ 0 h 117"/>
                <a:gd name="T10" fmla="*/ 185738 w 117"/>
                <a:gd name="T11" fmla="*/ 171450 h 117"/>
                <a:gd name="T12" fmla="*/ 171450 w 117"/>
                <a:gd name="T13" fmla="*/ 185738 h 117"/>
                <a:gd name="T14" fmla="*/ 0 60000 65536"/>
                <a:gd name="T15" fmla="*/ 0 60000 65536"/>
                <a:gd name="T16" fmla="*/ 0 60000 65536"/>
                <a:gd name="T17" fmla="*/ 0 60000 65536"/>
                <a:gd name="T18" fmla="*/ 0 60000 65536"/>
                <a:gd name="T19" fmla="*/ 0 60000 65536"/>
                <a:gd name="T20" fmla="*/ 0 60000 65536"/>
                <a:gd name="T21" fmla="*/ 0 w 117"/>
                <a:gd name="T22" fmla="*/ 0 h 117"/>
                <a:gd name="T23" fmla="*/ 117 w 117"/>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7" h="117">
                  <a:moveTo>
                    <a:pt x="108" y="117"/>
                  </a:moveTo>
                  <a:cubicBezTo>
                    <a:pt x="103" y="117"/>
                    <a:pt x="99" y="113"/>
                    <a:pt x="99" y="108"/>
                  </a:cubicBezTo>
                  <a:cubicBezTo>
                    <a:pt x="99" y="58"/>
                    <a:pt x="59" y="18"/>
                    <a:pt x="9" y="18"/>
                  </a:cubicBezTo>
                  <a:cubicBezTo>
                    <a:pt x="4" y="18"/>
                    <a:pt x="0" y="14"/>
                    <a:pt x="0" y="9"/>
                  </a:cubicBezTo>
                  <a:cubicBezTo>
                    <a:pt x="0" y="4"/>
                    <a:pt x="4" y="0"/>
                    <a:pt x="9" y="0"/>
                  </a:cubicBezTo>
                  <a:cubicBezTo>
                    <a:pt x="69" y="0"/>
                    <a:pt x="117" y="48"/>
                    <a:pt x="117" y="108"/>
                  </a:cubicBezTo>
                  <a:cubicBezTo>
                    <a:pt x="117" y="113"/>
                    <a:pt x="113" y="117"/>
                    <a:pt x="108" y="117"/>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0" name="Freeform 232"/>
            <p:cNvSpPr>
              <a:spLocks/>
            </p:cNvSpPr>
            <p:nvPr/>
          </p:nvSpPr>
          <p:spPr bwMode="gray">
            <a:xfrm>
              <a:off x="7183438" y="2847975"/>
              <a:ext cx="187325" cy="246063"/>
            </a:xfrm>
            <a:custGeom>
              <a:avLst/>
              <a:gdLst>
                <a:gd name="T0" fmla="*/ 136525 w 118"/>
                <a:gd name="T1" fmla="*/ 246063 h 155"/>
                <a:gd name="T2" fmla="*/ 0 w 118"/>
                <a:gd name="T3" fmla="*/ 246063 h 155"/>
                <a:gd name="T4" fmla="*/ 0 w 118"/>
                <a:gd name="T5" fmla="*/ 217488 h 155"/>
                <a:gd name="T6" fmla="*/ 136525 w 118"/>
                <a:gd name="T7" fmla="*/ 217488 h 155"/>
                <a:gd name="T8" fmla="*/ 158750 w 118"/>
                <a:gd name="T9" fmla="*/ 195263 h 155"/>
                <a:gd name="T10" fmla="*/ 158750 w 118"/>
                <a:gd name="T11" fmla="*/ 0 h 155"/>
                <a:gd name="T12" fmla="*/ 187325 w 118"/>
                <a:gd name="T13" fmla="*/ 0 h 155"/>
                <a:gd name="T14" fmla="*/ 187325 w 118"/>
                <a:gd name="T15" fmla="*/ 195263 h 155"/>
                <a:gd name="T16" fmla="*/ 136525 w 118"/>
                <a:gd name="T17" fmla="*/ 246063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
                <a:gd name="T28" fmla="*/ 0 h 155"/>
                <a:gd name="T29" fmla="*/ 118 w 118"/>
                <a:gd name="T30" fmla="*/ 155 h 1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 h="155">
                  <a:moveTo>
                    <a:pt x="86" y="155"/>
                  </a:moveTo>
                  <a:cubicBezTo>
                    <a:pt x="0" y="155"/>
                    <a:pt x="0" y="155"/>
                    <a:pt x="0" y="155"/>
                  </a:cubicBezTo>
                  <a:cubicBezTo>
                    <a:pt x="0" y="137"/>
                    <a:pt x="0" y="137"/>
                    <a:pt x="0" y="137"/>
                  </a:cubicBezTo>
                  <a:cubicBezTo>
                    <a:pt x="86" y="137"/>
                    <a:pt x="86" y="137"/>
                    <a:pt x="86" y="137"/>
                  </a:cubicBezTo>
                  <a:cubicBezTo>
                    <a:pt x="94" y="137"/>
                    <a:pt x="100" y="131"/>
                    <a:pt x="100" y="123"/>
                  </a:cubicBezTo>
                  <a:cubicBezTo>
                    <a:pt x="100" y="0"/>
                    <a:pt x="100" y="0"/>
                    <a:pt x="100" y="0"/>
                  </a:cubicBezTo>
                  <a:cubicBezTo>
                    <a:pt x="118" y="0"/>
                    <a:pt x="118" y="0"/>
                    <a:pt x="118" y="0"/>
                  </a:cubicBezTo>
                  <a:cubicBezTo>
                    <a:pt x="118" y="123"/>
                    <a:pt x="118" y="123"/>
                    <a:pt x="118" y="123"/>
                  </a:cubicBezTo>
                  <a:cubicBezTo>
                    <a:pt x="118" y="141"/>
                    <a:pt x="104" y="155"/>
                    <a:pt x="86" y="155"/>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1" name="Freeform 233"/>
            <p:cNvSpPr>
              <a:spLocks/>
            </p:cNvSpPr>
            <p:nvPr/>
          </p:nvSpPr>
          <p:spPr bwMode="gray">
            <a:xfrm>
              <a:off x="6962776" y="2636838"/>
              <a:ext cx="128588" cy="46038"/>
            </a:xfrm>
            <a:custGeom>
              <a:avLst/>
              <a:gdLst>
                <a:gd name="T0" fmla="*/ 65088 w 81"/>
                <a:gd name="T1" fmla="*/ 46038 h 29"/>
                <a:gd name="T2" fmla="*/ 7938 w 81"/>
                <a:gd name="T3" fmla="*/ 28575 h 29"/>
                <a:gd name="T4" fmla="*/ 4763 w 81"/>
                <a:gd name="T5" fmla="*/ 7938 h 29"/>
                <a:gd name="T6" fmla="*/ 23813 w 81"/>
                <a:gd name="T7" fmla="*/ 4763 h 29"/>
                <a:gd name="T8" fmla="*/ 65088 w 81"/>
                <a:gd name="T9" fmla="*/ 17463 h 29"/>
                <a:gd name="T10" fmla="*/ 104775 w 81"/>
                <a:gd name="T11" fmla="*/ 4763 h 29"/>
                <a:gd name="T12" fmla="*/ 123825 w 81"/>
                <a:gd name="T13" fmla="*/ 7938 h 29"/>
                <a:gd name="T14" fmla="*/ 120650 w 81"/>
                <a:gd name="T15" fmla="*/ 28575 h 29"/>
                <a:gd name="T16" fmla="*/ 65088 w 81"/>
                <a:gd name="T17" fmla="*/ 46038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29"/>
                <a:gd name="T29" fmla="*/ 81 w 81"/>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29">
                  <a:moveTo>
                    <a:pt x="41" y="29"/>
                  </a:moveTo>
                  <a:cubicBezTo>
                    <a:pt x="28" y="29"/>
                    <a:pt x="16" y="25"/>
                    <a:pt x="5" y="18"/>
                  </a:cubicBezTo>
                  <a:cubicBezTo>
                    <a:pt x="1" y="15"/>
                    <a:pt x="0" y="10"/>
                    <a:pt x="3" y="5"/>
                  </a:cubicBezTo>
                  <a:cubicBezTo>
                    <a:pt x="6" y="1"/>
                    <a:pt x="11" y="0"/>
                    <a:pt x="15" y="3"/>
                  </a:cubicBezTo>
                  <a:cubicBezTo>
                    <a:pt x="23" y="8"/>
                    <a:pt x="32" y="11"/>
                    <a:pt x="41" y="11"/>
                  </a:cubicBezTo>
                  <a:cubicBezTo>
                    <a:pt x="50" y="11"/>
                    <a:pt x="58" y="8"/>
                    <a:pt x="66" y="3"/>
                  </a:cubicBezTo>
                  <a:cubicBezTo>
                    <a:pt x="70" y="0"/>
                    <a:pt x="76" y="1"/>
                    <a:pt x="78" y="5"/>
                  </a:cubicBezTo>
                  <a:cubicBezTo>
                    <a:pt x="81" y="10"/>
                    <a:pt x="80" y="15"/>
                    <a:pt x="76" y="18"/>
                  </a:cubicBezTo>
                  <a:cubicBezTo>
                    <a:pt x="65" y="25"/>
                    <a:pt x="53" y="29"/>
                    <a:pt x="41" y="29"/>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2" name="Freeform 234"/>
            <p:cNvSpPr>
              <a:spLocks/>
            </p:cNvSpPr>
            <p:nvPr/>
          </p:nvSpPr>
          <p:spPr bwMode="gray">
            <a:xfrm>
              <a:off x="6789738" y="2606675"/>
              <a:ext cx="128588" cy="46038"/>
            </a:xfrm>
            <a:custGeom>
              <a:avLst/>
              <a:gdLst>
                <a:gd name="T0" fmla="*/ 65088 w 81"/>
                <a:gd name="T1" fmla="*/ 46038 h 29"/>
                <a:gd name="T2" fmla="*/ 7938 w 81"/>
                <a:gd name="T3" fmla="*/ 28575 h 29"/>
                <a:gd name="T4" fmla="*/ 4763 w 81"/>
                <a:gd name="T5" fmla="*/ 7938 h 29"/>
                <a:gd name="T6" fmla="*/ 25400 w 81"/>
                <a:gd name="T7" fmla="*/ 4763 h 29"/>
                <a:gd name="T8" fmla="*/ 65088 w 81"/>
                <a:gd name="T9" fmla="*/ 17463 h 29"/>
                <a:gd name="T10" fmla="*/ 104775 w 81"/>
                <a:gd name="T11" fmla="*/ 4763 h 29"/>
                <a:gd name="T12" fmla="*/ 123825 w 81"/>
                <a:gd name="T13" fmla="*/ 7938 h 29"/>
                <a:gd name="T14" fmla="*/ 120650 w 81"/>
                <a:gd name="T15" fmla="*/ 28575 h 29"/>
                <a:gd name="T16" fmla="*/ 65088 w 81"/>
                <a:gd name="T17" fmla="*/ 46038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29"/>
                <a:gd name="T29" fmla="*/ 81 w 81"/>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29">
                  <a:moveTo>
                    <a:pt x="41" y="29"/>
                  </a:moveTo>
                  <a:cubicBezTo>
                    <a:pt x="28" y="29"/>
                    <a:pt x="16" y="25"/>
                    <a:pt x="5" y="18"/>
                  </a:cubicBezTo>
                  <a:cubicBezTo>
                    <a:pt x="1" y="15"/>
                    <a:pt x="0" y="10"/>
                    <a:pt x="3" y="5"/>
                  </a:cubicBezTo>
                  <a:cubicBezTo>
                    <a:pt x="6" y="1"/>
                    <a:pt x="11" y="0"/>
                    <a:pt x="16" y="3"/>
                  </a:cubicBezTo>
                  <a:cubicBezTo>
                    <a:pt x="23" y="8"/>
                    <a:pt x="32" y="11"/>
                    <a:pt x="41" y="11"/>
                  </a:cubicBezTo>
                  <a:cubicBezTo>
                    <a:pt x="50" y="11"/>
                    <a:pt x="59" y="8"/>
                    <a:pt x="66" y="3"/>
                  </a:cubicBezTo>
                  <a:cubicBezTo>
                    <a:pt x="70" y="0"/>
                    <a:pt x="76" y="1"/>
                    <a:pt x="78" y="5"/>
                  </a:cubicBezTo>
                  <a:cubicBezTo>
                    <a:pt x="81" y="10"/>
                    <a:pt x="80" y="15"/>
                    <a:pt x="76" y="18"/>
                  </a:cubicBezTo>
                  <a:cubicBezTo>
                    <a:pt x="66" y="25"/>
                    <a:pt x="53" y="29"/>
                    <a:pt x="41" y="29"/>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3" name="Freeform 235"/>
            <p:cNvSpPr>
              <a:spLocks/>
            </p:cNvSpPr>
            <p:nvPr/>
          </p:nvSpPr>
          <p:spPr bwMode="gray">
            <a:xfrm>
              <a:off x="7135813" y="2606675"/>
              <a:ext cx="128588" cy="46038"/>
            </a:xfrm>
            <a:custGeom>
              <a:avLst/>
              <a:gdLst>
                <a:gd name="T0" fmla="*/ 65088 w 81"/>
                <a:gd name="T1" fmla="*/ 46038 h 29"/>
                <a:gd name="T2" fmla="*/ 7938 w 81"/>
                <a:gd name="T3" fmla="*/ 28575 h 29"/>
                <a:gd name="T4" fmla="*/ 4763 w 81"/>
                <a:gd name="T5" fmla="*/ 7938 h 29"/>
                <a:gd name="T6" fmla="*/ 23813 w 81"/>
                <a:gd name="T7" fmla="*/ 4763 h 29"/>
                <a:gd name="T8" fmla="*/ 65088 w 81"/>
                <a:gd name="T9" fmla="*/ 17463 h 29"/>
                <a:gd name="T10" fmla="*/ 104775 w 81"/>
                <a:gd name="T11" fmla="*/ 4763 h 29"/>
                <a:gd name="T12" fmla="*/ 123825 w 81"/>
                <a:gd name="T13" fmla="*/ 7938 h 29"/>
                <a:gd name="T14" fmla="*/ 120650 w 81"/>
                <a:gd name="T15" fmla="*/ 28575 h 29"/>
                <a:gd name="T16" fmla="*/ 65088 w 81"/>
                <a:gd name="T17" fmla="*/ 46038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1"/>
                <a:gd name="T28" fmla="*/ 0 h 29"/>
                <a:gd name="T29" fmla="*/ 81 w 81"/>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1" h="29">
                  <a:moveTo>
                    <a:pt x="41" y="29"/>
                  </a:moveTo>
                  <a:cubicBezTo>
                    <a:pt x="28" y="29"/>
                    <a:pt x="16" y="25"/>
                    <a:pt x="5" y="18"/>
                  </a:cubicBezTo>
                  <a:cubicBezTo>
                    <a:pt x="1" y="15"/>
                    <a:pt x="0" y="10"/>
                    <a:pt x="3" y="5"/>
                  </a:cubicBezTo>
                  <a:cubicBezTo>
                    <a:pt x="6" y="1"/>
                    <a:pt x="11" y="0"/>
                    <a:pt x="15" y="3"/>
                  </a:cubicBezTo>
                  <a:cubicBezTo>
                    <a:pt x="23" y="8"/>
                    <a:pt x="32" y="11"/>
                    <a:pt x="41" y="11"/>
                  </a:cubicBezTo>
                  <a:cubicBezTo>
                    <a:pt x="50" y="11"/>
                    <a:pt x="58" y="8"/>
                    <a:pt x="66" y="3"/>
                  </a:cubicBezTo>
                  <a:cubicBezTo>
                    <a:pt x="70" y="0"/>
                    <a:pt x="76" y="1"/>
                    <a:pt x="78" y="5"/>
                  </a:cubicBezTo>
                  <a:cubicBezTo>
                    <a:pt x="81" y="10"/>
                    <a:pt x="80" y="15"/>
                    <a:pt x="76" y="18"/>
                  </a:cubicBezTo>
                  <a:cubicBezTo>
                    <a:pt x="65" y="25"/>
                    <a:pt x="53" y="29"/>
                    <a:pt x="41" y="29"/>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44" name="组合 611"/>
          <p:cNvGrpSpPr>
            <a:grpSpLocks/>
          </p:cNvGrpSpPr>
          <p:nvPr/>
        </p:nvGrpSpPr>
        <p:grpSpPr bwMode="gray">
          <a:xfrm>
            <a:off x="6932474" y="3771238"/>
            <a:ext cx="301790" cy="269827"/>
            <a:chOff x="4887913" y="5322888"/>
            <a:chExt cx="357187" cy="290513"/>
          </a:xfrm>
        </p:grpSpPr>
        <p:sp>
          <p:nvSpPr>
            <p:cNvPr id="148" name="Oval 517"/>
            <p:cNvSpPr>
              <a:spLocks noChangeArrowheads="1"/>
            </p:cNvSpPr>
            <p:nvPr/>
          </p:nvSpPr>
          <p:spPr bwMode="gray">
            <a:xfrm>
              <a:off x="4962525" y="5373688"/>
              <a:ext cx="34925" cy="33338"/>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9" name="Oval 518"/>
            <p:cNvSpPr>
              <a:spLocks noChangeArrowheads="1"/>
            </p:cNvSpPr>
            <p:nvPr/>
          </p:nvSpPr>
          <p:spPr bwMode="gray">
            <a:xfrm>
              <a:off x="5043488" y="5373688"/>
              <a:ext cx="33337" cy="33338"/>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0" name="Freeform 519"/>
            <p:cNvSpPr>
              <a:spLocks noEditPoints="1"/>
            </p:cNvSpPr>
            <p:nvPr/>
          </p:nvSpPr>
          <p:spPr bwMode="gray">
            <a:xfrm>
              <a:off x="5014913" y="5408613"/>
              <a:ext cx="230187" cy="204788"/>
            </a:xfrm>
            <a:custGeom>
              <a:avLst/>
              <a:gdLst>
                <a:gd name="T0" fmla="*/ 2147483646 w 174"/>
                <a:gd name="T1" fmla="*/ 2147483646 h 156"/>
                <a:gd name="T2" fmla="*/ 2147483646 w 174"/>
                <a:gd name="T3" fmla="*/ 2147483646 h 156"/>
                <a:gd name="T4" fmla="*/ 2147483646 w 174"/>
                <a:gd name="T5" fmla="*/ 2147483646 h 156"/>
                <a:gd name="T6" fmla="*/ 2147483646 w 174"/>
                <a:gd name="T7" fmla="*/ 2147483646 h 156"/>
                <a:gd name="T8" fmla="*/ 0 w 174"/>
                <a:gd name="T9" fmla="*/ 2147483646 h 156"/>
                <a:gd name="T10" fmla="*/ 2147483646 w 174"/>
                <a:gd name="T11" fmla="*/ 0 h 156"/>
                <a:gd name="T12" fmla="*/ 2147483646 w 174"/>
                <a:gd name="T13" fmla="*/ 2147483646 h 156"/>
                <a:gd name="T14" fmla="*/ 2147483646 w 174"/>
                <a:gd name="T15" fmla="*/ 2147483646 h 156"/>
                <a:gd name="T16" fmla="*/ 2147483646 w 174"/>
                <a:gd name="T17" fmla="*/ 2147483646 h 156"/>
                <a:gd name="T18" fmla="*/ 2147483646 w 174"/>
                <a:gd name="T19" fmla="*/ 2147483646 h 156"/>
                <a:gd name="T20" fmla="*/ 2147483646 w 174"/>
                <a:gd name="T21" fmla="*/ 2147483646 h 156"/>
                <a:gd name="T22" fmla="*/ 2147483646 w 174"/>
                <a:gd name="T23" fmla="*/ 2147483646 h 156"/>
                <a:gd name="T24" fmla="*/ 2147483646 w 174"/>
                <a:gd name="T25" fmla="*/ 2147483646 h 156"/>
                <a:gd name="T26" fmla="*/ 2147483646 w 174"/>
                <a:gd name="T27" fmla="*/ 2147483646 h 156"/>
                <a:gd name="T28" fmla="*/ 2147483646 w 174"/>
                <a:gd name="T29" fmla="*/ 2147483646 h 156"/>
                <a:gd name="T30" fmla="*/ 2147483646 w 174"/>
                <a:gd name="T31" fmla="*/ 2147483646 h 156"/>
                <a:gd name="T32" fmla="*/ 2147483646 w 174"/>
                <a:gd name="T33" fmla="*/ 2147483646 h 156"/>
                <a:gd name="T34" fmla="*/ 2147483646 w 174"/>
                <a:gd name="T35" fmla="*/ 2147483646 h 156"/>
                <a:gd name="T36" fmla="*/ 2147483646 w 174"/>
                <a:gd name="T37" fmla="*/ 2147483646 h 156"/>
                <a:gd name="T38" fmla="*/ 2147483646 w 174"/>
                <a:gd name="T39" fmla="*/ 2147483646 h 156"/>
                <a:gd name="T40" fmla="*/ 2147483646 w 174"/>
                <a:gd name="T41" fmla="*/ 2147483646 h 156"/>
                <a:gd name="T42" fmla="*/ 2147483646 w 174"/>
                <a:gd name="T43" fmla="*/ 2147483646 h 1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4"/>
                <a:gd name="T67" fmla="*/ 0 h 156"/>
                <a:gd name="T68" fmla="*/ 174 w 174"/>
                <a:gd name="T69" fmla="*/ 156 h 1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4" h="156">
                  <a:moveTo>
                    <a:pt x="140" y="156"/>
                  </a:moveTo>
                  <a:cubicBezTo>
                    <a:pt x="139" y="156"/>
                    <a:pt x="137" y="155"/>
                    <a:pt x="135" y="154"/>
                  </a:cubicBezTo>
                  <a:cubicBezTo>
                    <a:pt x="116" y="139"/>
                    <a:pt x="116" y="139"/>
                    <a:pt x="116" y="139"/>
                  </a:cubicBezTo>
                  <a:cubicBezTo>
                    <a:pt x="107" y="142"/>
                    <a:pt x="97" y="143"/>
                    <a:pt x="87" y="143"/>
                  </a:cubicBezTo>
                  <a:cubicBezTo>
                    <a:pt x="39" y="143"/>
                    <a:pt x="0" y="111"/>
                    <a:pt x="0" y="72"/>
                  </a:cubicBezTo>
                  <a:cubicBezTo>
                    <a:pt x="0" y="32"/>
                    <a:pt x="39" y="0"/>
                    <a:pt x="87" y="0"/>
                  </a:cubicBezTo>
                  <a:cubicBezTo>
                    <a:pt x="135" y="0"/>
                    <a:pt x="174" y="32"/>
                    <a:pt x="174" y="72"/>
                  </a:cubicBezTo>
                  <a:cubicBezTo>
                    <a:pt x="174" y="90"/>
                    <a:pt x="164" y="109"/>
                    <a:pt x="148" y="122"/>
                  </a:cubicBezTo>
                  <a:cubicBezTo>
                    <a:pt x="149" y="146"/>
                    <a:pt x="149" y="146"/>
                    <a:pt x="149" y="146"/>
                  </a:cubicBezTo>
                  <a:cubicBezTo>
                    <a:pt x="150" y="150"/>
                    <a:pt x="148" y="153"/>
                    <a:pt x="145" y="155"/>
                  </a:cubicBezTo>
                  <a:cubicBezTo>
                    <a:pt x="143" y="155"/>
                    <a:pt x="142" y="156"/>
                    <a:pt x="140" y="156"/>
                  </a:cubicBezTo>
                  <a:close/>
                  <a:moveTo>
                    <a:pt x="118" y="120"/>
                  </a:moveTo>
                  <a:cubicBezTo>
                    <a:pt x="120" y="120"/>
                    <a:pt x="121" y="121"/>
                    <a:pt x="123" y="122"/>
                  </a:cubicBezTo>
                  <a:cubicBezTo>
                    <a:pt x="131" y="128"/>
                    <a:pt x="131" y="128"/>
                    <a:pt x="131" y="128"/>
                  </a:cubicBezTo>
                  <a:cubicBezTo>
                    <a:pt x="130" y="118"/>
                    <a:pt x="130" y="118"/>
                    <a:pt x="130" y="118"/>
                  </a:cubicBezTo>
                  <a:cubicBezTo>
                    <a:pt x="130" y="115"/>
                    <a:pt x="131" y="112"/>
                    <a:pt x="134" y="111"/>
                  </a:cubicBezTo>
                  <a:cubicBezTo>
                    <a:pt x="148" y="100"/>
                    <a:pt x="156" y="86"/>
                    <a:pt x="156" y="72"/>
                  </a:cubicBezTo>
                  <a:cubicBezTo>
                    <a:pt x="156" y="42"/>
                    <a:pt x="125" y="18"/>
                    <a:pt x="87" y="18"/>
                  </a:cubicBezTo>
                  <a:cubicBezTo>
                    <a:pt x="49" y="18"/>
                    <a:pt x="18" y="42"/>
                    <a:pt x="18" y="72"/>
                  </a:cubicBezTo>
                  <a:cubicBezTo>
                    <a:pt x="18" y="101"/>
                    <a:pt x="49" y="125"/>
                    <a:pt x="87" y="125"/>
                  </a:cubicBezTo>
                  <a:cubicBezTo>
                    <a:pt x="96" y="125"/>
                    <a:pt x="106" y="124"/>
                    <a:pt x="115" y="121"/>
                  </a:cubicBezTo>
                  <a:cubicBezTo>
                    <a:pt x="116" y="120"/>
                    <a:pt x="117" y="120"/>
                    <a:pt x="118" y="120"/>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1" name="Oval 520"/>
            <p:cNvSpPr>
              <a:spLocks noChangeArrowheads="1"/>
            </p:cNvSpPr>
            <p:nvPr/>
          </p:nvSpPr>
          <p:spPr bwMode="gray">
            <a:xfrm>
              <a:off x="5149850" y="5453063"/>
              <a:ext cx="28575" cy="28575"/>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2" name="Oval 521"/>
            <p:cNvSpPr>
              <a:spLocks noChangeArrowheads="1"/>
            </p:cNvSpPr>
            <p:nvPr/>
          </p:nvSpPr>
          <p:spPr bwMode="gray">
            <a:xfrm>
              <a:off x="5081588" y="5453063"/>
              <a:ext cx="28575" cy="28575"/>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3" name="Freeform 522"/>
            <p:cNvSpPr>
              <a:spLocks/>
            </p:cNvSpPr>
            <p:nvPr/>
          </p:nvSpPr>
          <p:spPr bwMode="gray">
            <a:xfrm>
              <a:off x="4887913" y="5322888"/>
              <a:ext cx="263525" cy="236538"/>
            </a:xfrm>
            <a:custGeom>
              <a:avLst/>
              <a:gdLst>
                <a:gd name="T0" fmla="*/ 2147483646 w 200"/>
                <a:gd name="T1" fmla="*/ 2147483646 h 180"/>
                <a:gd name="T2" fmla="*/ 2147483646 w 200"/>
                <a:gd name="T3" fmla="*/ 2147483646 h 180"/>
                <a:gd name="T4" fmla="*/ 2147483646 w 200"/>
                <a:gd name="T5" fmla="*/ 2147483646 h 180"/>
                <a:gd name="T6" fmla="*/ 2147483646 w 200"/>
                <a:gd name="T7" fmla="*/ 2147483646 h 180"/>
                <a:gd name="T8" fmla="*/ 0 w 200"/>
                <a:gd name="T9" fmla="*/ 2147483646 h 180"/>
                <a:gd name="T10" fmla="*/ 2147483646 w 200"/>
                <a:gd name="T11" fmla="*/ 0 h 180"/>
                <a:gd name="T12" fmla="*/ 2147483646 w 200"/>
                <a:gd name="T13" fmla="*/ 2147483646 h 180"/>
                <a:gd name="T14" fmla="*/ 2147483646 w 200"/>
                <a:gd name="T15" fmla="*/ 2147483646 h 180"/>
                <a:gd name="T16" fmla="*/ 2147483646 w 200"/>
                <a:gd name="T17" fmla="*/ 2147483646 h 180"/>
                <a:gd name="T18" fmla="*/ 2147483646 w 200"/>
                <a:gd name="T19" fmla="*/ 2147483646 h 180"/>
                <a:gd name="T20" fmla="*/ 2147483646 w 200"/>
                <a:gd name="T21" fmla="*/ 2147483646 h 180"/>
                <a:gd name="T22" fmla="*/ 2147483646 w 200"/>
                <a:gd name="T23" fmla="*/ 2147483646 h 180"/>
                <a:gd name="T24" fmla="*/ 2147483646 w 200"/>
                <a:gd name="T25" fmla="*/ 2147483646 h 180"/>
                <a:gd name="T26" fmla="*/ 2147483646 w 200"/>
                <a:gd name="T27" fmla="*/ 2147483646 h 180"/>
                <a:gd name="T28" fmla="*/ 2147483646 w 200"/>
                <a:gd name="T29" fmla="*/ 2147483646 h 180"/>
                <a:gd name="T30" fmla="*/ 2147483646 w 200"/>
                <a:gd name="T31" fmla="*/ 2147483646 h 180"/>
                <a:gd name="T32" fmla="*/ 2147483646 w 200"/>
                <a:gd name="T33" fmla="*/ 2147483646 h 180"/>
                <a:gd name="T34" fmla="*/ 2147483646 w 200"/>
                <a:gd name="T35" fmla="*/ 2147483646 h 180"/>
                <a:gd name="T36" fmla="*/ 2147483646 w 200"/>
                <a:gd name="T37" fmla="*/ 2147483646 h 180"/>
                <a:gd name="T38" fmla="*/ 2147483646 w 200"/>
                <a:gd name="T39" fmla="*/ 2147483646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0"/>
                <a:gd name="T61" fmla="*/ 0 h 180"/>
                <a:gd name="T62" fmla="*/ 200 w 200"/>
                <a:gd name="T63" fmla="*/ 180 h 18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0" h="180">
                  <a:moveTo>
                    <a:pt x="38" y="180"/>
                  </a:moveTo>
                  <a:cubicBezTo>
                    <a:pt x="36" y="180"/>
                    <a:pt x="35" y="179"/>
                    <a:pt x="33" y="179"/>
                  </a:cubicBezTo>
                  <a:cubicBezTo>
                    <a:pt x="30" y="177"/>
                    <a:pt x="28" y="174"/>
                    <a:pt x="29" y="170"/>
                  </a:cubicBezTo>
                  <a:cubicBezTo>
                    <a:pt x="30" y="141"/>
                    <a:pt x="30" y="141"/>
                    <a:pt x="30" y="141"/>
                  </a:cubicBezTo>
                  <a:cubicBezTo>
                    <a:pt x="11" y="126"/>
                    <a:pt x="0" y="105"/>
                    <a:pt x="0" y="83"/>
                  </a:cubicBezTo>
                  <a:cubicBezTo>
                    <a:pt x="0" y="37"/>
                    <a:pt x="45" y="0"/>
                    <a:pt x="100" y="0"/>
                  </a:cubicBezTo>
                  <a:cubicBezTo>
                    <a:pt x="151" y="0"/>
                    <a:pt x="193" y="31"/>
                    <a:pt x="200" y="73"/>
                  </a:cubicBezTo>
                  <a:cubicBezTo>
                    <a:pt x="182" y="75"/>
                    <a:pt x="182" y="75"/>
                    <a:pt x="182" y="75"/>
                  </a:cubicBezTo>
                  <a:cubicBezTo>
                    <a:pt x="177" y="43"/>
                    <a:pt x="142" y="18"/>
                    <a:pt x="100" y="18"/>
                  </a:cubicBezTo>
                  <a:cubicBezTo>
                    <a:pt x="55" y="18"/>
                    <a:pt x="18" y="47"/>
                    <a:pt x="18" y="83"/>
                  </a:cubicBezTo>
                  <a:cubicBezTo>
                    <a:pt x="18" y="101"/>
                    <a:pt x="28" y="117"/>
                    <a:pt x="44" y="130"/>
                  </a:cubicBezTo>
                  <a:cubicBezTo>
                    <a:pt x="47" y="131"/>
                    <a:pt x="48" y="134"/>
                    <a:pt x="48" y="137"/>
                  </a:cubicBezTo>
                  <a:cubicBezTo>
                    <a:pt x="47" y="152"/>
                    <a:pt x="47" y="152"/>
                    <a:pt x="47" y="152"/>
                  </a:cubicBezTo>
                  <a:cubicBezTo>
                    <a:pt x="59" y="143"/>
                    <a:pt x="59" y="143"/>
                    <a:pt x="59" y="143"/>
                  </a:cubicBezTo>
                  <a:cubicBezTo>
                    <a:pt x="61" y="141"/>
                    <a:pt x="65" y="141"/>
                    <a:pt x="67" y="142"/>
                  </a:cubicBezTo>
                  <a:cubicBezTo>
                    <a:pt x="81" y="146"/>
                    <a:pt x="95" y="148"/>
                    <a:pt x="109" y="147"/>
                  </a:cubicBezTo>
                  <a:cubicBezTo>
                    <a:pt x="110" y="165"/>
                    <a:pt x="110" y="165"/>
                    <a:pt x="110" y="165"/>
                  </a:cubicBezTo>
                  <a:cubicBezTo>
                    <a:pt x="95" y="166"/>
                    <a:pt x="80" y="165"/>
                    <a:pt x="66" y="160"/>
                  </a:cubicBezTo>
                  <a:cubicBezTo>
                    <a:pt x="43" y="178"/>
                    <a:pt x="43" y="178"/>
                    <a:pt x="43" y="178"/>
                  </a:cubicBezTo>
                  <a:cubicBezTo>
                    <a:pt x="41" y="179"/>
                    <a:pt x="40" y="180"/>
                    <a:pt x="38" y="180"/>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54" name="组合 391"/>
          <p:cNvGrpSpPr>
            <a:grpSpLocks/>
          </p:cNvGrpSpPr>
          <p:nvPr/>
        </p:nvGrpSpPr>
        <p:grpSpPr bwMode="gray">
          <a:xfrm>
            <a:off x="6098730" y="3666494"/>
            <a:ext cx="496395" cy="479315"/>
            <a:chOff x="3808413" y="1760538"/>
            <a:chExt cx="603249" cy="581025"/>
          </a:xfrm>
        </p:grpSpPr>
        <p:sp>
          <p:nvSpPr>
            <p:cNvPr id="155" name="Oval 289"/>
            <p:cNvSpPr>
              <a:spLocks noChangeArrowheads="1"/>
            </p:cNvSpPr>
            <p:nvPr/>
          </p:nvSpPr>
          <p:spPr bwMode="gray">
            <a:xfrm>
              <a:off x="4064000" y="2173288"/>
              <a:ext cx="53975" cy="55563"/>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6" name="Oval 290"/>
            <p:cNvSpPr>
              <a:spLocks noChangeArrowheads="1"/>
            </p:cNvSpPr>
            <p:nvPr/>
          </p:nvSpPr>
          <p:spPr bwMode="gray">
            <a:xfrm>
              <a:off x="3981450" y="2173288"/>
              <a:ext cx="53975" cy="55563"/>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7" name="Freeform 291"/>
            <p:cNvSpPr>
              <a:spLocks/>
            </p:cNvSpPr>
            <p:nvPr/>
          </p:nvSpPr>
          <p:spPr bwMode="gray">
            <a:xfrm>
              <a:off x="3808413" y="1898650"/>
              <a:ext cx="366712" cy="312738"/>
            </a:xfrm>
            <a:custGeom>
              <a:avLst/>
              <a:gdLst>
                <a:gd name="T0" fmla="*/ 2147483646 w 275"/>
                <a:gd name="T1" fmla="*/ 2147483646 h 234"/>
                <a:gd name="T2" fmla="*/ 2147483646 w 275"/>
                <a:gd name="T3" fmla="*/ 2147483646 h 234"/>
                <a:gd name="T4" fmla="*/ 2147483646 w 275"/>
                <a:gd name="T5" fmla="*/ 2147483646 h 234"/>
                <a:gd name="T6" fmla="*/ 2147483646 w 275"/>
                <a:gd name="T7" fmla="*/ 2147483646 h 234"/>
                <a:gd name="T8" fmla="*/ 2147483646 w 275"/>
                <a:gd name="T9" fmla="*/ 2147483646 h 234"/>
                <a:gd name="T10" fmla="*/ 2147483646 w 275"/>
                <a:gd name="T11" fmla="*/ 2147483646 h 234"/>
                <a:gd name="T12" fmla="*/ 2147483646 w 275"/>
                <a:gd name="T13" fmla="*/ 2147483646 h 234"/>
                <a:gd name="T14" fmla="*/ 2147483646 w 275"/>
                <a:gd name="T15" fmla="*/ 2147483646 h 234"/>
                <a:gd name="T16" fmla="*/ 2147483646 w 275"/>
                <a:gd name="T17" fmla="*/ 2147483646 h 234"/>
                <a:gd name="T18" fmla="*/ 2147483646 w 275"/>
                <a:gd name="T19" fmla="*/ 2147483646 h 234"/>
                <a:gd name="T20" fmla="*/ 2147483646 w 275"/>
                <a:gd name="T21" fmla="*/ 2147483646 h 234"/>
                <a:gd name="T22" fmla="*/ 2147483646 w 275"/>
                <a:gd name="T23" fmla="*/ 2147483646 h 234"/>
                <a:gd name="T24" fmla="*/ 2147483646 w 275"/>
                <a:gd name="T25" fmla="*/ 2147483646 h 234"/>
                <a:gd name="T26" fmla="*/ 2147483646 w 275"/>
                <a:gd name="T27" fmla="*/ 2147483646 h 234"/>
                <a:gd name="T28" fmla="*/ 0 w 275"/>
                <a:gd name="T29" fmla="*/ 2147483646 h 234"/>
                <a:gd name="T30" fmla="*/ 0 w 275"/>
                <a:gd name="T31" fmla="*/ 2147483646 h 234"/>
                <a:gd name="T32" fmla="*/ 2147483646 w 275"/>
                <a:gd name="T33" fmla="*/ 0 h 234"/>
                <a:gd name="T34" fmla="*/ 2147483646 w 275"/>
                <a:gd name="T35" fmla="*/ 0 h 234"/>
                <a:gd name="T36" fmla="*/ 2147483646 w 275"/>
                <a:gd name="T37" fmla="*/ 2147483646 h 234"/>
                <a:gd name="T38" fmla="*/ 2147483646 w 275"/>
                <a:gd name="T39" fmla="*/ 2147483646 h 234"/>
                <a:gd name="T40" fmla="*/ 2147483646 w 275"/>
                <a:gd name="T41" fmla="*/ 2147483646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75"/>
                <a:gd name="T64" fmla="*/ 0 h 234"/>
                <a:gd name="T65" fmla="*/ 275 w 27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75" h="234">
                  <a:moveTo>
                    <a:pt x="243" y="234"/>
                  </a:moveTo>
                  <a:cubicBezTo>
                    <a:pt x="210" y="234"/>
                    <a:pt x="210" y="234"/>
                    <a:pt x="210" y="234"/>
                  </a:cubicBezTo>
                  <a:cubicBezTo>
                    <a:pt x="210" y="216"/>
                    <a:pt x="210" y="216"/>
                    <a:pt x="210" y="216"/>
                  </a:cubicBezTo>
                  <a:cubicBezTo>
                    <a:pt x="243" y="216"/>
                    <a:pt x="243" y="216"/>
                    <a:pt x="243" y="216"/>
                  </a:cubicBezTo>
                  <a:cubicBezTo>
                    <a:pt x="251" y="216"/>
                    <a:pt x="257" y="210"/>
                    <a:pt x="257" y="203"/>
                  </a:cubicBezTo>
                  <a:cubicBezTo>
                    <a:pt x="257" y="31"/>
                    <a:pt x="257" y="31"/>
                    <a:pt x="257" y="31"/>
                  </a:cubicBezTo>
                  <a:cubicBezTo>
                    <a:pt x="257" y="24"/>
                    <a:pt x="251" y="18"/>
                    <a:pt x="243" y="18"/>
                  </a:cubicBezTo>
                  <a:cubicBezTo>
                    <a:pt x="31" y="18"/>
                    <a:pt x="31" y="18"/>
                    <a:pt x="31" y="18"/>
                  </a:cubicBezTo>
                  <a:cubicBezTo>
                    <a:pt x="24" y="18"/>
                    <a:pt x="18" y="24"/>
                    <a:pt x="18" y="31"/>
                  </a:cubicBezTo>
                  <a:cubicBezTo>
                    <a:pt x="18" y="203"/>
                    <a:pt x="18" y="203"/>
                    <a:pt x="18" y="203"/>
                  </a:cubicBezTo>
                  <a:cubicBezTo>
                    <a:pt x="18" y="210"/>
                    <a:pt x="24" y="216"/>
                    <a:pt x="31" y="216"/>
                  </a:cubicBezTo>
                  <a:cubicBezTo>
                    <a:pt x="150" y="216"/>
                    <a:pt x="150" y="216"/>
                    <a:pt x="150" y="216"/>
                  </a:cubicBezTo>
                  <a:cubicBezTo>
                    <a:pt x="150" y="234"/>
                    <a:pt x="150" y="234"/>
                    <a:pt x="150" y="234"/>
                  </a:cubicBezTo>
                  <a:cubicBezTo>
                    <a:pt x="31" y="234"/>
                    <a:pt x="31" y="234"/>
                    <a:pt x="31" y="234"/>
                  </a:cubicBezTo>
                  <a:cubicBezTo>
                    <a:pt x="14" y="234"/>
                    <a:pt x="0" y="220"/>
                    <a:pt x="0" y="203"/>
                  </a:cubicBezTo>
                  <a:cubicBezTo>
                    <a:pt x="0" y="31"/>
                    <a:pt x="0" y="31"/>
                    <a:pt x="0" y="31"/>
                  </a:cubicBezTo>
                  <a:cubicBezTo>
                    <a:pt x="0" y="14"/>
                    <a:pt x="14" y="0"/>
                    <a:pt x="31" y="0"/>
                  </a:cubicBezTo>
                  <a:cubicBezTo>
                    <a:pt x="243" y="0"/>
                    <a:pt x="243" y="0"/>
                    <a:pt x="243" y="0"/>
                  </a:cubicBezTo>
                  <a:cubicBezTo>
                    <a:pt x="261" y="0"/>
                    <a:pt x="275" y="14"/>
                    <a:pt x="275" y="31"/>
                  </a:cubicBezTo>
                  <a:cubicBezTo>
                    <a:pt x="275" y="203"/>
                    <a:pt x="275" y="203"/>
                    <a:pt x="275" y="203"/>
                  </a:cubicBezTo>
                  <a:cubicBezTo>
                    <a:pt x="275" y="220"/>
                    <a:pt x="261" y="234"/>
                    <a:pt x="243" y="234"/>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8" name="Freeform 292"/>
            <p:cNvSpPr>
              <a:spLocks/>
            </p:cNvSpPr>
            <p:nvPr/>
          </p:nvSpPr>
          <p:spPr bwMode="gray">
            <a:xfrm>
              <a:off x="3816350" y="1949450"/>
              <a:ext cx="350837" cy="25400"/>
            </a:xfrm>
            <a:custGeom>
              <a:avLst/>
              <a:gdLst>
                <a:gd name="T0" fmla="*/ 2147483646 w 263"/>
                <a:gd name="T1" fmla="*/ 2147483646 h 18"/>
                <a:gd name="T2" fmla="*/ 2147483646 w 263"/>
                <a:gd name="T3" fmla="*/ 2147483646 h 18"/>
                <a:gd name="T4" fmla="*/ 0 w 263"/>
                <a:gd name="T5" fmla="*/ 2147483646 h 18"/>
                <a:gd name="T6" fmla="*/ 2147483646 w 263"/>
                <a:gd name="T7" fmla="*/ 0 h 18"/>
                <a:gd name="T8" fmla="*/ 2147483646 w 263"/>
                <a:gd name="T9" fmla="*/ 0 h 18"/>
                <a:gd name="T10" fmla="*/ 2147483646 w 263"/>
                <a:gd name="T11" fmla="*/ 2147483646 h 18"/>
                <a:gd name="T12" fmla="*/ 2147483646 w 263"/>
                <a:gd name="T13" fmla="*/ 2147483646 h 18"/>
                <a:gd name="T14" fmla="*/ 0 60000 65536"/>
                <a:gd name="T15" fmla="*/ 0 60000 65536"/>
                <a:gd name="T16" fmla="*/ 0 60000 65536"/>
                <a:gd name="T17" fmla="*/ 0 60000 65536"/>
                <a:gd name="T18" fmla="*/ 0 60000 65536"/>
                <a:gd name="T19" fmla="*/ 0 60000 65536"/>
                <a:gd name="T20" fmla="*/ 0 60000 65536"/>
                <a:gd name="T21" fmla="*/ 0 w 263"/>
                <a:gd name="T22" fmla="*/ 0 h 18"/>
                <a:gd name="T23" fmla="*/ 263 w 263"/>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
                  <a:moveTo>
                    <a:pt x="254" y="18"/>
                  </a:moveTo>
                  <a:cubicBezTo>
                    <a:pt x="9" y="18"/>
                    <a:pt x="9" y="18"/>
                    <a:pt x="9" y="18"/>
                  </a:cubicBezTo>
                  <a:cubicBezTo>
                    <a:pt x="4" y="18"/>
                    <a:pt x="0" y="14"/>
                    <a:pt x="0" y="9"/>
                  </a:cubicBezTo>
                  <a:cubicBezTo>
                    <a:pt x="0" y="4"/>
                    <a:pt x="4" y="0"/>
                    <a:pt x="9" y="0"/>
                  </a:cubicBezTo>
                  <a:cubicBezTo>
                    <a:pt x="254" y="0"/>
                    <a:pt x="254" y="0"/>
                    <a:pt x="254" y="0"/>
                  </a:cubicBezTo>
                  <a:cubicBezTo>
                    <a:pt x="259" y="0"/>
                    <a:pt x="263" y="4"/>
                    <a:pt x="263" y="9"/>
                  </a:cubicBezTo>
                  <a:cubicBezTo>
                    <a:pt x="263" y="14"/>
                    <a:pt x="259" y="18"/>
                    <a:pt x="254" y="18"/>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9" name="Freeform 293"/>
            <p:cNvSpPr>
              <a:spLocks/>
            </p:cNvSpPr>
            <p:nvPr/>
          </p:nvSpPr>
          <p:spPr bwMode="gray">
            <a:xfrm>
              <a:off x="3816350" y="2136775"/>
              <a:ext cx="350837" cy="23813"/>
            </a:xfrm>
            <a:custGeom>
              <a:avLst/>
              <a:gdLst>
                <a:gd name="T0" fmla="*/ 2147483646 w 263"/>
                <a:gd name="T1" fmla="*/ 2147483646 h 18"/>
                <a:gd name="T2" fmla="*/ 2147483646 w 263"/>
                <a:gd name="T3" fmla="*/ 2147483646 h 18"/>
                <a:gd name="T4" fmla="*/ 0 w 263"/>
                <a:gd name="T5" fmla="*/ 2147483646 h 18"/>
                <a:gd name="T6" fmla="*/ 2147483646 w 263"/>
                <a:gd name="T7" fmla="*/ 0 h 18"/>
                <a:gd name="T8" fmla="*/ 2147483646 w 263"/>
                <a:gd name="T9" fmla="*/ 0 h 18"/>
                <a:gd name="T10" fmla="*/ 2147483646 w 263"/>
                <a:gd name="T11" fmla="*/ 2147483646 h 18"/>
                <a:gd name="T12" fmla="*/ 2147483646 w 263"/>
                <a:gd name="T13" fmla="*/ 2147483646 h 18"/>
                <a:gd name="T14" fmla="*/ 0 60000 65536"/>
                <a:gd name="T15" fmla="*/ 0 60000 65536"/>
                <a:gd name="T16" fmla="*/ 0 60000 65536"/>
                <a:gd name="T17" fmla="*/ 0 60000 65536"/>
                <a:gd name="T18" fmla="*/ 0 60000 65536"/>
                <a:gd name="T19" fmla="*/ 0 60000 65536"/>
                <a:gd name="T20" fmla="*/ 0 60000 65536"/>
                <a:gd name="T21" fmla="*/ 0 w 263"/>
                <a:gd name="T22" fmla="*/ 0 h 18"/>
                <a:gd name="T23" fmla="*/ 263 w 263"/>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3" h="18">
                  <a:moveTo>
                    <a:pt x="254" y="18"/>
                  </a:moveTo>
                  <a:cubicBezTo>
                    <a:pt x="9" y="18"/>
                    <a:pt x="9" y="18"/>
                    <a:pt x="9" y="18"/>
                  </a:cubicBezTo>
                  <a:cubicBezTo>
                    <a:pt x="4" y="18"/>
                    <a:pt x="0" y="14"/>
                    <a:pt x="0" y="9"/>
                  </a:cubicBezTo>
                  <a:cubicBezTo>
                    <a:pt x="0" y="5"/>
                    <a:pt x="4" y="0"/>
                    <a:pt x="9" y="0"/>
                  </a:cubicBezTo>
                  <a:cubicBezTo>
                    <a:pt x="254" y="0"/>
                    <a:pt x="254" y="0"/>
                    <a:pt x="254" y="0"/>
                  </a:cubicBezTo>
                  <a:cubicBezTo>
                    <a:pt x="259" y="0"/>
                    <a:pt x="263" y="5"/>
                    <a:pt x="263" y="9"/>
                  </a:cubicBezTo>
                  <a:cubicBezTo>
                    <a:pt x="263" y="14"/>
                    <a:pt x="259" y="18"/>
                    <a:pt x="254" y="18"/>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0" name="Freeform 294"/>
            <p:cNvSpPr>
              <a:spLocks noEditPoints="1"/>
            </p:cNvSpPr>
            <p:nvPr/>
          </p:nvSpPr>
          <p:spPr bwMode="gray">
            <a:xfrm>
              <a:off x="3951288" y="1992313"/>
              <a:ext cx="111125" cy="125413"/>
            </a:xfrm>
            <a:custGeom>
              <a:avLst/>
              <a:gdLst>
                <a:gd name="T0" fmla="*/ 2147483646 w 83"/>
                <a:gd name="T1" fmla="*/ 2147483646 h 94"/>
                <a:gd name="T2" fmla="*/ 2147483646 w 83"/>
                <a:gd name="T3" fmla="*/ 2147483646 h 94"/>
                <a:gd name="T4" fmla="*/ 0 w 83"/>
                <a:gd name="T5" fmla="*/ 2147483646 h 94"/>
                <a:gd name="T6" fmla="*/ 0 w 83"/>
                <a:gd name="T7" fmla="*/ 2147483646 h 94"/>
                <a:gd name="T8" fmla="*/ 2147483646 w 83"/>
                <a:gd name="T9" fmla="*/ 2147483646 h 94"/>
                <a:gd name="T10" fmla="*/ 2147483646 w 83"/>
                <a:gd name="T11" fmla="*/ 2147483646 h 94"/>
                <a:gd name="T12" fmla="*/ 2147483646 w 83"/>
                <a:gd name="T13" fmla="*/ 2147483646 h 94"/>
                <a:gd name="T14" fmla="*/ 2147483646 w 83"/>
                <a:gd name="T15" fmla="*/ 2147483646 h 94"/>
                <a:gd name="T16" fmla="*/ 2147483646 w 83"/>
                <a:gd name="T17" fmla="*/ 2147483646 h 94"/>
                <a:gd name="T18" fmla="*/ 2147483646 w 83"/>
                <a:gd name="T19" fmla="*/ 2147483646 h 94"/>
                <a:gd name="T20" fmla="*/ 2147483646 w 83"/>
                <a:gd name="T21" fmla="*/ 2147483646 h 94"/>
                <a:gd name="T22" fmla="*/ 2147483646 w 83"/>
                <a:gd name="T23" fmla="*/ 2147483646 h 94"/>
                <a:gd name="T24" fmla="*/ 2147483646 w 83"/>
                <a:gd name="T25" fmla="*/ 2147483646 h 94"/>
                <a:gd name="T26" fmla="*/ 2147483646 w 83"/>
                <a:gd name="T27" fmla="*/ 2147483646 h 94"/>
                <a:gd name="T28" fmla="*/ 2147483646 w 83"/>
                <a:gd name="T29" fmla="*/ 2147483646 h 9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3"/>
                <a:gd name="T46" fmla="*/ 0 h 94"/>
                <a:gd name="T47" fmla="*/ 83 w 83"/>
                <a:gd name="T48" fmla="*/ 94 h 9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3" h="94">
                  <a:moveTo>
                    <a:pt x="9" y="94"/>
                  </a:moveTo>
                  <a:cubicBezTo>
                    <a:pt x="7" y="94"/>
                    <a:pt x="6" y="94"/>
                    <a:pt x="4" y="93"/>
                  </a:cubicBezTo>
                  <a:cubicBezTo>
                    <a:pt x="1" y="91"/>
                    <a:pt x="0" y="88"/>
                    <a:pt x="0" y="85"/>
                  </a:cubicBezTo>
                  <a:cubicBezTo>
                    <a:pt x="0" y="9"/>
                    <a:pt x="0" y="9"/>
                    <a:pt x="0" y="9"/>
                  </a:cubicBezTo>
                  <a:cubicBezTo>
                    <a:pt x="0" y="6"/>
                    <a:pt x="1" y="3"/>
                    <a:pt x="4" y="1"/>
                  </a:cubicBezTo>
                  <a:cubicBezTo>
                    <a:pt x="7" y="0"/>
                    <a:pt x="10" y="0"/>
                    <a:pt x="13" y="1"/>
                  </a:cubicBezTo>
                  <a:cubicBezTo>
                    <a:pt x="79" y="39"/>
                    <a:pt x="79" y="39"/>
                    <a:pt x="79" y="39"/>
                  </a:cubicBezTo>
                  <a:cubicBezTo>
                    <a:pt x="82" y="41"/>
                    <a:pt x="83" y="44"/>
                    <a:pt x="83" y="47"/>
                  </a:cubicBezTo>
                  <a:cubicBezTo>
                    <a:pt x="83" y="50"/>
                    <a:pt x="82" y="53"/>
                    <a:pt x="79" y="55"/>
                  </a:cubicBezTo>
                  <a:cubicBezTo>
                    <a:pt x="13" y="93"/>
                    <a:pt x="13" y="93"/>
                    <a:pt x="13" y="93"/>
                  </a:cubicBezTo>
                  <a:cubicBezTo>
                    <a:pt x="12" y="94"/>
                    <a:pt x="10" y="94"/>
                    <a:pt x="9" y="94"/>
                  </a:cubicBezTo>
                  <a:close/>
                  <a:moveTo>
                    <a:pt x="18" y="25"/>
                  </a:moveTo>
                  <a:cubicBezTo>
                    <a:pt x="18" y="69"/>
                    <a:pt x="18" y="69"/>
                    <a:pt x="18" y="69"/>
                  </a:cubicBezTo>
                  <a:cubicBezTo>
                    <a:pt x="56" y="47"/>
                    <a:pt x="56" y="47"/>
                    <a:pt x="56" y="47"/>
                  </a:cubicBezTo>
                  <a:lnTo>
                    <a:pt x="18" y="25"/>
                  </a:ln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1" name="Freeform 295"/>
            <p:cNvSpPr>
              <a:spLocks/>
            </p:cNvSpPr>
            <p:nvPr/>
          </p:nvSpPr>
          <p:spPr bwMode="gray">
            <a:xfrm>
              <a:off x="4146550" y="2173288"/>
              <a:ext cx="123825" cy="65088"/>
            </a:xfrm>
            <a:custGeom>
              <a:avLst/>
              <a:gdLst>
                <a:gd name="T0" fmla="*/ 2147483646 w 93"/>
                <a:gd name="T1" fmla="*/ 2147483646 h 49"/>
                <a:gd name="T2" fmla="*/ 2147483646 w 93"/>
                <a:gd name="T3" fmla="*/ 2147483646 h 49"/>
                <a:gd name="T4" fmla="*/ 2147483646 w 93"/>
                <a:gd name="T5" fmla="*/ 2147483646 h 49"/>
                <a:gd name="T6" fmla="*/ 2147483646 w 93"/>
                <a:gd name="T7" fmla="*/ 2147483646 h 49"/>
                <a:gd name="T8" fmla="*/ 2147483646 w 93"/>
                <a:gd name="T9" fmla="*/ 2147483646 h 49"/>
                <a:gd name="T10" fmla="*/ 2147483646 w 93"/>
                <a:gd name="T11" fmla="*/ 2147483646 h 49"/>
                <a:gd name="T12" fmla="*/ 2147483646 w 93"/>
                <a:gd name="T13" fmla="*/ 2147483646 h 49"/>
                <a:gd name="T14" fmla="*/ 2147483646 w 93"/>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93"/>
                <a:gd name="T25" fmla="*/ 0 h 49"/>
                <a:gd name="T26" fmla="*/ 93 w 93"/>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3" h="49">
                  <a:moveTo>
                    <a:pt x="83" y="49"/>
                  </a:moveTo>
                  <a:cubicBezTo>
                    <a:pt x="82" y="49"/>
                    <a:pt x="81" y="49"/>
                    <a:pt x="79" y="48"/>
                  </a:cubicBezTo>
                  <a:cubicBezTo>
                    <a:pt x="7" y="19"/>
                    <a:pt x="7" y="19"/>
                    <a:pt x="7" y="19"/>
                  </a:cubicBezTo>
                  <a:cubicBezTo>
                    <a:pt x="2" y="17"/>
                    <a:pt x="0" y="12"/>
                    <a:pt x="2" y="7"/>
                  </a:cubicBezTo>
                  <a:cubicBezTo>
                    <a:pt x="4" y="3"/>
                    <a:pt x="9" y="0"/>
                    <a:pt x="14" y="2"/>
                  </a:cubicBezTo>
                  <a:cubicBezTo>
                    <a:pt x="86" y="32"/>
                    <a:pt x="86" y="32"/>
                    <a:pt x="86" y="32"/>
                  </a:cubicBezTo>
                  <a:cubicBezTo>
                    <a:pt x="91" y="34"/>
                    <a:pt x="93" y="39"/>
                    <a:pt x="91" y="43"/>
                  </a:cubicBezTo>
                  <a:cubicBezTo>
                    <a:pt x="90" y="47"/>
                    <a:pt x="86" y="49"/>
                    <a:pt x="83" y="49"/>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2" name="Freeform 296"/>
            <p:cNvSpPr>
              <a:spLocks noEditPoints="1"/>
            </p:cNvSpPr>
            <p:nvPr/>
          </p:nvSpPr>
          <p:spPr bwMode="gray">
            <a:xfrm>
              <a:off x="4235450" y="2170113"/>
              <a:ext cx="176212" cy="171450"/>
            </a:xfrm>
            <a:custGeom>
              <a:avLst/>
              <a:gdLst>
                <a:gd name="T0" fmla="*/ 2147483646 w 132"/>
                <a:gd name="T1" fmla="*/ 2147483646 h 128"/>
                <a:gd name="T2" fmla="*/ 2147483646 w 132"/>
                <a:gd name="T3" fmla="*/ 2147483646 h 128"/>
                <a:gd name="T4" fmla="*/ 2147483646 w 132"/>
                <a:gd name="T5" fmla="*/ 2147483646 h 128"/>
                <a:gd name="T6" fmla="*/ 2147483646 w 132"/>
                <a:gd name="T7" fmla="*/ 2147483646 h 128"/>
                <a:gd name="T8" fmla="*/ 2147483646 w 132"/>
                <a:gd name="T9" fmla="*/ 2147483646 h 128"/>
                <a:gd name="T10" fmla="*/ 2147483646 w 132"/>
                <a:gd name="T11" fmla="*/ 2147483646 h 128"/>
                <a:gd name="T12" fmla="*/ 2147483646 w 132"/>
                <a:gd name="T13" fmla="*/ 2147483646 h 128"/>
                <a:gd name="T14" fmla="*/ 2147483646 w 132"/>
                <a:gd name="T15" fmla="*/ 2147483646 h 128"/>
                <a:gd name="T16" fmla="*/ 2147483646 w 132"/>
                <a:gd name="T17" fmla="*/ 2147483646 h 128"/>
                <a:gd name="T18" fmla="*/ 2147483646 w 132"/>
                <a:gd name="T19" fmla="*/ 2147483646 h 128"/>
                <a:gd name="T20" fmla="*/ 2147483646 w 132"/>
                <a:gd name="T21" fmla="*/ 2147483646 h 128"/>
                <a:gd name="T22" fmla="*/ 2147483646 w 132"/>
                <a:gd name="T23" fmla="*/ 2147483646 h 128"/>
                <a:gd name="T24" fmla="*/ 2147483646 w 132"/>
                <a:gd name="T25" fmla="*/ 2147483646 h 128"/>
                <a:gd name="T26" fmla="*/ 2147483646 w 132"/>
                <a:gd name="T27" fmla="*/ 2147483646 h 128"/>
                <a:gd name="T28" fmla="*/ 2147483646 w 132"/>
                <a:gd name="T29" fmla="*/ 2147483646 h 128"/>
                <a:gd name="T30" fmla="*/ 2147483646 w 132"/>
                <a:gd name="T31" fmla="*/ 2147483646 h 128"/>
                <a:gd name="T32" fmla="*/ 2147483646 w 132"/>
                <a:gd name="T33" fmla="*/ 2147483646 h 128"/>
                <a:gd name="T34" fmla="*/ 2147483646 w 132"/>
                <a:gd name="T35" fmla="*/ 2147483646 h 1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128"/>
                <a:gd name="T56" fmla="*/ 132 w 132"/>
                <a:gd name="T57" fmla="*/ 128 h 1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128">
                  <a:moveTo>
                    <a:pt x="65" y="128"/>
                  </a:moveTo>
                  <a:cubicBezTo>
                    <a:pt x="34" y="128"/>
                    <a:pt x="7" y="106"/>
                    <a:pt x="3" y="75"/>
                  </a:cubicBezTo>
                  <a:cubicBezTo>
                    <a:pt x="0" y="58"/>
                    <a:pt x="4" y="42"/>
                    <a:pt x="14" y="28"/>
                  </a:cubicBezTo>
                  <a:cubicBezTo>
                    <a:pt x="24" y="14"/>
                    <a:pt x="38" y="5"/>
                    <a:pt x="55" y="3"/>
                  </a:cubicBezTo>
                  <a:cubicBezTo>
                    <a:pt x="71" y="0"/>
                    <a:pt x="88" y="4"/>
                    <a:pt x="102" y="14"/>
                  </a:cubicBezTo>
                  <a:cubicBezTo>
                    <a:pt x="115" y="24"/>
                    <a:pt x="124" y="39"/>
                    <a:pt x="127" y="55"/>
                  </a:cubicBezTo>
                  <a:cubicBezTo>
                    <a:pt x="127" y="55"/>
                    <a:pt x="127" y="55"/>
                    <a:pt x="127" y="55"/>
                  </a:cubicBezTo>
                  <a:cubicBezTo>
                    <a:pt x="132" y="89"/>
                    <a:pt x="109" y="122"/>
                    <a:pt x="74" y="127"/>
                  </a:cubicBezTo>
                  <a:cubicBezTo>
                    <a:pt x="71" y="128"/>
                    <a:pt x="68" y="128"/>
                    <a:pt x="65" y="128"/>
                  </a:cubicBezTo>
                  <a:close/>
                  <a:moveTo>
                    <a:pt x="65" y="20"/>
                  </a:moveTo>
                  <a:cubicBezTo>
                    <a:pt x="62" y="20"/>
                    <a:pt x="60" y="20"/>
                    <a:pt x="58" y="21"/>
                  </a:cubicBezTo>
                  <a:cubicBezTo>
                    <a:pt x="46" y="23"/>
                    <a:pt x="35" y="29"/>
                    <a:pt x="28" y="39"/>
                  </a:cubicBezTo>
                  <a:cubicBezTo>
                    <a:pt x="21" y="48"/>
                    <a:pt x="18" y="60"/>
                    <a:pt x="20" y="72"/>
                  </a:cubicBezTo>
                  <a:cubicBezTo>
                    <a:pt x="24" y="96"/>
                    <a:pt x="47" y="113"/>
                    <a:pt x="72" y="109"/>
                  </a:cubicBezTo>
                  <a:cubicBezTo>
                    <a:pt x="96" y="105"/>
                    <a:pt x="113" y="82"/>
                    <a:pt x="109" y="58"/>
                  </a:cubicBezTo>
                  <a:cubicBezTo>
                    <a:pt x="109" y="58"/>
                    <a:pt x="109" y="58"/>
                    <a:pt x="109" y="58"/>
                  </a:cubicBezTo>
                  <a:cubicBezTo>
                    <a:pt x="107" y="46"/>
                    <a:pt x="101" y="36"/>
                    <a:pt x="91" y="29"/>
                  </a:cubicBezTo>
                  <a:cubicBezTo>
                    <a:pt x="83" y="23"/>
                    <a:pt x="74" y="20"/>
                    <a:pt x="65" y="20"/>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3" name="Freeform 297"/>
            <p:cNvSpPr>
              <a:spLocks/>
            </p:cNvSpPr>
            <p:nvPr/>
          </p:nvSpPr>
          <p:spPr bwMode="gray">
            <a:xfrm>
              <a:off x="4143375" y="1868488"/>
              <a:ext cx="127000" cy="65088"/>
            </a:xfrm>
            <a:custGeom>
              <a:avLst/>
              <a:gdLst>
                <a:gd name="T0" fmla="*/ 2147483646 w 95"/>
                <a:gd name="T1" fmla="*/ 2147483646 h 49"/>
                <a:gd name="T2" fmla="*/ 2147483646 w 95"/>
                <a:gd name="T3" fmla="*/ 2147483646 h 49"/>
                <a:gd name="T4" fmla="*/ 2147483646 w 95"/>
                <a:gd name="T5" fmla="*/ 2147483646 h 49"/>
                <a:gd name="T6" fmla="*/ 2147483646 w 95"/>
                <a:gd name="T7" fmla="*/ 2147483646 h 49"/>
                <a:gd name="T8" fmla="*/ 2147483646 w 95"/>
                <a:gd name="T9" fmla="*/ 2147483646 h 49"/>
                <a:gd name="T10" fmla="*/ 2147483646 w 95"/>
                <a:gd name="T11" fmla="*/ 2147483646 h 49"/>
                <a:gd name="T12" fmla="*/ 2147483646 w 95"/>
                <a:gd name="T13" fmla="*/ 2147483646 h 49"/>
                <a:gd name="T14" fmla="*/ 2147483646 w 95"/>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95"/>
                <a:gd name="T25" fmla="*/ 0 h 49"/>
                <a:gd name="T26" fmla="*/ 95 w 95"/>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5" h="49">
                  <a:moveTo>
                    <a:pt x="10" y="49"/>
                  </a:moveTo>
                  <a:cubicBezTo>
                    <a:pt x="6" y="49"/>
                    <a:pt x="3" y="47"/>
                    <a:pt x="2" y="44"/>
                  </a:cubicBezTo>
                  <a:cubicBezTo>
                    <a:pt x="0" y="39"/>
                    <a:pt x="2" y="34"/>
                    <a:pt x="7" y="32"/>
                  </a:cubicBezTo>
                  <a:cubicBezTo>
                    <a:pt x="81" y="1"/>
                    <a:pt x="81" y="1"/>
                    <a:pt x="81" y="1"/>
                  </a:cubicBezTo>
                  <a:cubicBezTo>
                    <a:pt x="86" y="0"/>
                    <a:pt x="91" y="2"/>
                    <a:pt x="93" y="6"/>
                  </a:cubicBezTo>
                  <a:cubicBezTo>
                    <a:pt x="95" y="11"/>
                    <a:pt x="93" y="16"/>
                    <a:pt x="88" y="18"/>
                  </a:cubicBezTo>
                  <a:cubicBezTo>
                    <a:pt x="13" y="48"/>
                    <a:pt x="13" y="48"/>
                    <a:pt x="13" y="48"/>
                  </a:cubicBezTo>
                  <a:cubicBezTo>
                    <a:pt x="12" y="49"/>
                    <a:pt x="11" y="49"/>
                    <a:pt x="10" y="49"/>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4" name="Freeform 298"/>
            <p:cNvSpPr>
              <a:spLocks noEditPoints="1"/>
            </p:cNvSpPr>
            <p:nvPr/>
          </p:nvSpPr>
          <p:spPr bwMode="gray">
            <a:xfrm>
              <a:off x="4232275" y="1760538"/>
              <a:ext cx="179387" cy="174625"/>
            </a:xfrm>
            <a:custGeom>
              <a:avLst/>
              <a:gdLst>
                <a:gd name="T0" fmla="*/ 2147483646 w 135"/>
                <a:gd name="T1" fmla="*/ 2147483646 h 131"/>
                <a:gd name="T2" fmla="*/ 2147483646 w 135"/>
                <a:gd name="T3" fmla="*/ 2147483646 h 131"/>
                <a:gd name="T4" fmla="*/ 2147483646 w 135"/>
                <a:gd name="T5" fmla="*/ 2147483646 h 131"/>
                <a:gd name="T6" fmla="*/ 2147483646 w 135"/>
                <a:gd name="T7" fmla="*/ 2147483646 h 131"/>
                <a:gd name="T8" fmla="*/ 2147483646 w 135"/>
                <a:gd name="T9" fmla="*/ 2147483646 h 131"/>
                <a:gd name="T10" fmla="*/ 2147483646 w 135"/>
                <a:gd name="T11" fmla="*/ 2147483646 h 131"/>
                <a:gd name="T12" fmla="*/ 2147483646 w 135"/>
                <a:gd name="T13" fmla="*/ 2147483646 h 131"/>
                <a:gd name="T14" fmla="*/ 2147483646 w 135"/>
                <a:gd name="T15" fmla="*/ 2147483646 h 131"/>
                <a:gd name="T16" fmla="*/ 2147483646 w 135"/>
                <a:gd name="T17" fmla="*/ 2147483646 h 131"/>
                <a:gd name="T18" fmla="*/ 2147483646 w 135"/>
                <a:gd name="T19" fmla="*/ 2147483646 h 131"/>
                <a:gd name="T20" fmla="*/ 2147483646 w 135"/>
                <a:gd name="T21" fmla="*/ 2147483646 h 131"/>
                <a:gd name="T22" fmla="*/ 2147483646 w 135"/>
                <a:gd name="T23" fmla="*/ 2147483646 h 131"/>
                <a:gd name="T24" fmla="*/ 2147483646 w 135"/>
                <a:gd name="T25" fmla="*/ 2147483646 h 131"/>
                <a:gd name="T26" fmla="*/ 2147483646 w 135"/>
                <a:gd name="T27" fmla="*/ 2147483646 h 131"/>
                <a:gd name="T28" fmla="*/ 2147483646 w 135"/>
                <a:gd name="T29" fmla="*/ 2147483646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5"/>
                <a:gd name="T46" fmla="*/ 0 h 131"/>
                <a:gd name="T47" fmla="*/ 135 w 135"/>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5" h="131">
                  <a:moveTo>
                    <a:pt x="68" y="131"/>
                  </a:moveTo>
                  <a:cubicBezTo>
                    <a:pt x="64" y="131"/>
                    <a:pt x="61" y="130"/>
                    <a:pt x="58" y="130"/>
                  </a:cubicBezTo>
                  <a:cubicBezTo>
                    <a:pt x="24" y="125"/>
                    <a:pt x="0" y="92"/>
                    <a:pt x="6" y="58"/>
                  </a:cubicBezTo>
                  <a:cubicBezTo>
                    <a:pt x="11" y="24"/>
                    <a:pt x="43" y="0"/>
                    <a:pt x="77" y="6"/>
                  </a:cubicBezTo>
                  <a:cubicBezTo>
                    <a:pt x="112" y="11"/>
                    <a:pt x="135" y="43"/>
                    <a:pt x="130" y="78"/>
                  </a:cubicBezTo>
                  <a:cubicBezTo>
                    <a:pt x="127" y="94"/>
                    <a:pt x="118" y="109"/>
                    <a:pt x="105" y="119"/>
                  </a:cubicBezTo>
                  <a:cubicBezTo>
                    <a:pt x="94" y="127"/>
                    <a:pt x="81" y="131"/>
                    <a:pt x="68" y="131"/>
                  </a:cubicBezTo>
                  <a:close/>
                  <a:moveTo>
                    <a:pt x="68" y="23"/>
                  </a:moveTo>
                  <a:cubicBezTo>
                    <a:pt x="46" y="23"/>
                    <a:pt x="27" y="39"/>
                    <a:pt x="23" y="61"/>
                  </a:cubicBezTo>
                  <a:cubicBezTo>
                    <a:pt x="19" y="85"/>
                    <a:pt x="36" y="108"/>
                    <a:pt x="61" y="112"/>
                  </a:cubicBezTo>
                  <a:cubicBezTo>
                    <a:pt x="72" y="114"/>
                    <a:pt x="84" y="111"/>
                    <a:pt x="94" y="104"/>
                  </a:cubicBezTo>
                  <a:cubicBezTo>
                    <a:pt x="104" y="97"/>
                    <a:pt x="110" y="87"/>
                    <a:pt x="112" y="75"/>
                  </a:cubicBezTo>
                  <a:cubicBezTo>
                    <a:pt x="112" y="75"/>
                    <a:pt x="112" y="75"/>
                    <a:pt x="112" y="75"/>
                  </a:cubicBezTo>
                  <a:cubicBezTo>
                    <a:pt x="116" y="50"/>
                    <a:pt x="99" y="27"/>
                    <a:pt x="75" y="24"/>
                  </a:cubicBezTo>
                  <a:cubicBezTo>
                    <a:pt x="72" y="23"/>
                    <a:pt x="70" y="23"/>
                    <a:pt x="68" y="23"/>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65" name="组合 346"/>
          <p:cNvGrpSpPr>
            <a:grpSpLocks/>
          </p:cNvGrpSpPr>
          <p:nvPr/>
        </p:nvGrpSpPr>
        <p:grpSpPr bwMode="gray">
          <a:xfrm>
            <a:off x="5328676" y="3726901"/>
            <a:ext cx="432704" cy="358501"/>
            <a:chOff x="4586288" y="2947988"/>
            <a:chExt cx="627063" cy="519112"/>
          </a:xfrm>
        </p:grpSpPr>
        <p:sp>
          <p:nvSpPr>
            <p:cNvPr id="166" name="Oval 120"/>
            <p:cNvSpPr>
              <a:spLocks noChangeArrowheads="1"/>
            </p:cNvSpPr>
            <p:nvPr/>
          </p:nvSpPr>
          <p:spPr bwMode="gray">
            <a:xfrm>
              <a:off x="5026026" y="3065463"/>
              <a:ext cx="55563" cy="55563"/>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7" name="Oval 121"/>
            <p:cNvSpPr>
              <a:spLocks noChangeArrowheads="1"/>
            </p:cNvSpPr>
            <p:nvPr/>
          </p:nvSpPr>
          <p:spPr bwMode="gray">
            <a:xfrm>
              <a:off x="4940301" y="3065463"/>
              <a:ext cx="57150" cy="55563"/>
            </a:xfrm>
            <a:prstGeom prst="ellipse">
              <a:avLst/>
            </a:pr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lvl1pPr>
                <a:defRPr kumimoji="1">
                  <a:solidFill>
                    <a:schemeClr val="tx1"/>
                  </a:solidFill>
                  <a:latin typeface="Arial" panose="020F0502020204030204" pitchFamily="34" charset="0"/>
                  <a:ea typeface="宋体" panose="02010600030101010101" pitchFamily="2" charset="-122"/>
                </a:defRPr>
              </a:lvl1pPr>
              <a:lvl2pPr marL="742950" indent="-285750">
                <a:defRPr kumimoji="1">
                  <a:solidFill>
                    <a:schemeClr val="tx1"/>
                  </a:solidFill>
                  <a:latin typeface="Arial" panose="020F0502020204030204" pitchFamily="34" charset="0"/>
                  <a:ea typeface="宋体" panose="02010600030101010101" pitchFamily="2" charset="-122"/>
                </a:defRPr>
              </a:lvl2pPr>
              <a:lvl3pPr marL="1143000" indent="-228600">
                <a:defRPr kumimoji="1">
                  <a:solidFill>
                    <a:schemeClr val="tx1"/>
                  </a:solidFill>
                  <a:latin typeface="Arial" panose="020F0502020204030204" pitchFamily="34" charset="0"/>
                  <a:ea typeface="宋体" panose="02010600030101010101" pitchFamily="2" charset="-122"/>
                </a:defRPr>
              </a:lvl3pPr>
              <a:lvl4pPr marL="1600200" indent="-228600">
                <a:defRPr kumimoji="1">
                  <a:solidFill>
                    <a:schemeClr val="tx1"/>
                  </a:solidFill>
                  <a:latin typeface="Arial" panose="020F0502020204030204" pitchFamily="34" charset="0"/>
                  <a:ea typeface="宋体" panose="02010600030101010101" pitchFamily="2" charset="-122"/>
                </a:defRPr>
              </a:lvl4pPr>
              <a:lvl5pPr marL="2057400" indent="-228600">
                <a:defRPr kumimoji="1">
                  <a:solidFill>
                    <a:schemeClr val="tx1"/>
                  </a:solidFill>
                  <a:latin typeface="Arial" panose="020F0502020204030204" pitchFamily="34" charset="0"/>
                  <a:ea typeface="宋体" panose="02010600030101010101" pitchFamily="2" charset="-122"/>
                </a:defRPr>
              </a:lvl5pPr>
              <a:lvl6pPr marL="25146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6pPr>
              <a:lvl7pPr marL="29718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7pPr>
              <a:lvl8pPr marL="34290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8pPr>
              <a:lvl9pPr marL="3886200" indent="-228600" defTabSz="454025" eaLnBrk="0" fontAlgn="base" hangingPunct="0">
                <a:spcBef>
                  <a:spcPct val="0"/>
                </a:spcBef>
                <a:spcAft>
                  <a:spcPct val="0"/>
                </a:spcAft>
                <a:defRPr kumimoji="1">
                  <a:solidFill>
                    <a:schemeClr val="tx1"/>
                  </a:solidFill>
                  <a:latin typeface="Arial" panose="020F0502020204030204" pitchFamily="34" charset="0"/>
                  <a:ea typeface="宋体" panose="02010600030101010101" pitchFamily="2" charset="-122"/>
                </a:defRPr>
              </a:lvl9p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8" name="Freeform 280"/>
            <p:cNvSpPr>
              <a:spLocks noEditPoints="1"/>
            </p:cNvSpPr>
            <p:nvPr/>
          </p:nvSpPr>
          <p:spPr bwMode="gray">
            <a:xfrm>
              <a:off x="4770438" y="3338513"/>
              <a:ext cx="131763" cy="128587"/>
            </a:xfrm>
            <a:custGeom>
              <a:avLst/>
              <a:gdLst>
                <a:gd name="T0" fmla="*/ 2147483646 w 95"/>
                <a:gd name="T1" fmla="*/ 2147483646 h 93"/>
                <a:gd name="T2" fmla="*/ 0 w 95"/>
                <a:gd name="T3" fmla="*/ 2147483646 h 93"/>
                <a:gd name="T4" fmla="*/ 2147483646 w 95"/>
                <a:gd name="T5" fmla="*/ 0 h 93"/>
                <a:gd name="T6" fmla="*/ 2147483646 w 95"/>
                <a:gd name="T7" fmla="*/ 2147483646 h 93"/>
                <a:gd name="T8" fmla="*/ 2147483646 w 95"/>
                <a:gd name="T9" fmla="*/ 2147483646 h 93"/>
                <a:gd name="T10" fmla="*/ 2147483646 w 95"/>
                <a:gd name="T11" fmla="*/ 2147483646 h 93"/>
                <a:gd name="T12" fmla="*/ 2147483646 w 95"/>
                <a:gd name="T13" fmla="*/ 2147483646 h 93"/>
                <a:gd name="T14" fmla="*/ 2147483646 w 95"/>
                <a:gd name="T15" fmla="*/ 2147483646 h 93"/>
                <a:gd name="T16" fmla="*/ 2147483646 w 95"/>
                <a:gd name="T17" fmla="*/ 2147483646 h 93"/>
                <a:gd name="T18" fmla="*/ 2147483646 w 95"/>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5"/>
                <a:gd name="T31" fmla="*/ 0 h 93"/>
                <a:gd name="T32" fmla="*/ 95 w 95"/>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5" h="93">
                  <a:moveTo>
                    <a:pt x="46" y="93"/>
                  </a:moveTo>
                  <a:cubicBezTo>
                    <a:pt x="21" y="93"/>
                    <a:pt x="0" y="72"/>
                    <a:pt x="0" y="47"/>
                  </a:cubicBezTo>
                  <a:cubicBezTo>
                    <a:pt x="0" y="21"/>
                    <a:pt x="21" y="0"/>
                    <a:pt x="46" y="0"/>
                  </a:cubicBezTo>
                  <a:cubicBezTo>
                    <a:pt x="73" y="0"/>
                    <a:pt x="95" y="21"/>
                    <a:pt x="95" y="47"/>
                  </a:cubicBezTo>
                  <a:cubicBezTo>
                    <a:pt x="95" y="72"/>
                    <a:pt x="72" y="93"/>
                    <a:pt x="46" y="93"/>
                  </a:cubicBezTo>
                  <a:close/>
                  <a:moveTo>
                    <a:pt x="46" y="18"/>
                  </a:moveTo>
                  <a:cubicBezTo>
                    <a:pt x="33" y="18"/>
                    <a:pt x="18" y="30"/>
                    <a:pt x="18" y="47"/>
                  </a:cubicBezTo>
                  <a:cubicBezTo>
                    <a:pt x="18" y="64"/>
                    <a:pt x="33" y="75"/>
                    <a:pt x="46" y="75"/>
                  </a:cubicBezTo>
                  <a:cubicBezTo>
                    <a:pt x="62" y="75"/>
                    <a:pt x="77" y="62"/>
                    <a:pt x="77" y="47"/>
                  </a:cubicBezTo>
                  <a:cubicBezTo>
                    <a:pt x="77" y="31"/>
                    <a:pt x="63" y="18"/>
                    <a:pt x="46" y="18"/>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9" name="Freeform 281"/>
            <p:cNvSpPr>
              <a:spLocks noEditPoints="1"/>
            </p:cNvSpPr>
            <p:nvPr/>
          </p:nvSpPr>
          <p:spPr bwMode="gray">
            <a:xfrm>
              <a:off x="5026026" y="3338513"/>
              <a:ext cx="130175" cy="128587"/>
            </a:xfrm>
            <a:custGeom>
              <a:avLst/>
              <a:gdLst>
                <a:gd name="T0" fmla="*/ 2147483646 w 94"/>
                <a:gd name="T1" fmla="*/ 2147483646 h 93"/>
                <a:gd name="T2" fmla="*/ 0 w 94"/>
                <a:gd name="T3" fmla="*/ 2147483646 h 93"/>
                <a:gd name="T4" fmla="*/ 2147483646 w 94"/>
                <a:gd name="T5" fmla="*/ 0 h 93"/>
                <a:gd name="T6" fmla="*/ 2147483646 w 94"/>
                <a:gd name="T7" fmla="*/ 2147483646 h 93"/>
                <a:gd name="T8" fmla="*/ 2147483646 w 94"/>
                <a:gd name="T9" fmla="*/ 2147483646 h 93"/>
                <a:gd name="T10" fmla="*/ 2147483646 w 94"/>
                <a:gd name="T11" fmla="*/ 2147483646 h 93"/>
                <a:gd name="T12" fmla="*/ 2147483646 w 94"/>
                <a:gd name="T13" fmla="*/ 2147483646 h 93"/>
                <a:gd name="T14" fmla="*/ 2147483646 w 94"/>
                <a:gd name="T15" fmla="*/ 2147483646 h 93"/>
                <a:gd name="T16" fmla="*/ 2147483646 w 94"/>
                <a:gd name="T17" fmla="*/ 2147483646 h 93"/>
                <a:gd name="T18" fmla="*/ 2147483646 w 94"/>
                <a:gd name="T19" fmla="*/ 2147483646 h 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4"/>
                <a:gd name="T31" fmla="*/ 0 h 93"/>
                <a:gd name="T32" fmla="*/ 94 w 94"/>
                <a:gd name="T33" fmla="*/ 93 h 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4" h="93">
                  <a:moveTo>
                    <a:pt x="48" y="93"/>
                  </a:moveTo>
                  <a:cubicBezTo>
                    <a:pt x="21" y="93"/>
                    <a:pt x="0" y="73"/>
                    <a:pt x="0" y="47"/>
                  </a:cubicBezTo>
                  <a:cubicBezTo>
                    <a:pt x="0" y="21"/>
                    <a:pt x="21" y="0"/>
                    <a:pt x="48" y="0"/>
                  </a:cubicBezTo>
                  <a:cubicBezTo>
                    <a:pt x="73" y="0"/>
                    <a:pt x="94" y="21"/>
                    <a:pt x="94" y="47"/>
                  </a:cubicBezTo>
                  <a:cubicBezTo>
                    <a:pt x="94" y="72"/>
                    <a:pt x="73" y="93"/>
                    <a:pt x="48" y="93"/>
                  </a:cubicBezTo>
                  <a:close/>
                  <a:moveTo>
                    <a:pt x="48" y="18"/>
                  </a:moveTo>
                  <a:cubicBezTo>
                    <a:pt x="31" y="18"/>
                    <a:pt x="18" y="31"/>
                    <a:pt x="18" y="47"/>
                  </a:cubicBezTo>
                  <a:cubicBezTo>
                    <a:pt x="18" y="63"/>
                    <a:pt x="31" y="75"/>
                    <a:pt x="48" y="75"/>
                  </a:cubicBezTo>
                  <a:cubicBezTo>
                    <a:pt x="62" y="75"/>
                    <a:pt x="76" y="64"/>
                    <a:pt x="76" y="47"/>
                  </a:cubicBezTo>
                  <a:cubicBezTo>
                    <a:pt x="76" y="30"/>
                    <a:pt x="62" y="18"/>
                    <a:pt x="48" y="18"/>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0" name="Freeform 282"/>
            <p:cNvSpPr>
              <a:spLocks noEditPoints="1"/>
            </p:cNvSpPr>
            <p:nvPr/>
          </p:nvSpPr>
          <p:spPr bwMode="gray">
            <a:xfrm>
              <a:off x="4822826" y="3181350"/>
              <a:ext cx="342900" cy="82550"/>
            </a:xfrm>
            <a:custGeom>
              <a:avLst/>
              <a:gdLst>
                <a:gd name="T0" fmla="*/ 2147483646 w 247"/>
                <a:gd name="T1" fmla="*/ 2147483646 h 60"/>
                <a:gd name="T2" fmla="*/ 2147483646 w 247"/>
                <a:gd name="T3" fmla="*/ 2147483646 h 60"/>
                <a:gd name="T4" fmla="*/ 0 w 247"/>
                <a:gd name="T5" fmla="*/ 2147483646 h 60"/>
                <a:gd name="T6" fmla="*/ 2147483646 w 247"/>
                <a:gd name="T7" fmla="*/ 0 h 60"/>
                <a:gd name="T8" fmla="*/ 2147483646 w 247"/>
                <a:gd name="T9" fmla="*/ 0 h 60"/>
                <a:gd name="T10" fmla="*/ 2147483646 w 247"/>
                <a:gd name="T11" fmla="*/ 2147483646 h 60"/>
                <a:gd name="T12" fmla="*/ 2147483646 w 247"/>
                <a:gd name="T13" fmla="*/ 2147483646 h 60"/>
                <a:gd name="T14" fmla="*/ 2147483646 w 247"/>
                <a:gd name="T15" fmla="*/ 2147483646 h 60"/>
                <a:gd name="T16" fmla="*/ 2147483646 w 247"/>
                <a:gd name="T17" fmla="*/ 2147483646 h 60"/>
                <a:gd name="T18" fmla="*/ 2147483646 w 247"/>
                <a:gd name="T19" fmla="*/ 2147483646 h 60"/>
                <a:gd name="T20" fmla="*/ 2147483646 w 247"/>
                <a:gd name="T21" fmla="*/ 2147483646 h 60"/>
                <a:gd name="T22" fmla="*/ 2147483646 w 247"/>
                <a:gd name="T23" fmla="*/ 2147483646 h 60"/>
                <a:gd name="T24" fmla="*/ 2147483646 w 247"/>
                <a:gd name="T25" fmla="*/ 2147483646 h 60"/>
                <a:gd name="T26" fmla="*/ 2147483646 w 247"/>
                <a:gd name="T27" fmla="*/ 2147483646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7"/>
                <a:gd name="T43" fmla="*/ 0 h 60"/>
                <a:gd name="T44" fmla="*/ 247 w 247"/>
                <a:gd name="T45" fmla="*/ 60 h 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7" h="60">
                  <a:moveTo>
                    <a:pt x="216" y="60"/>
                  </a:moveTo>
                  <a:cubicBezTo>
                    <a:pt x="31" y="60"/>
                    <a:pt x="31" y="60"/>
                    <a:pt x="31" y="60"/>
                  </a:cubicBezTo>
                  <a:cubicBezTo>
                    <a:pt x="13" y="60"/>
                    <a:pt x="0" y="47"/>
                    <a:pt x="0" y="30"/>
                  </a:cubicBezTo>
                  <a:cubicBezTo>
                    <a:pt x="0" y="15"/>
                    <a:pt x="12" y="0"/>
                    <a:pt x="31" y="0"/>
                  </a:cubicBezTo>
                  <a:cubicBezTo>
                    <a:pt x="216" y="0"/>
                    <a:pt x="216" y="0"/>
                    <a:pt x="216" y="0"/>
                  </a:cubicBezTo>
                  <a:cubicBezTo>
                    <a:pt x="234" y="0"/>
                    <a:pt x="247" y="15"/>
                    <a:pt x="247" y="30"/>
                  </a:cubicBezTo>
                  <a:cubicBezTo>
                    <a:pt x="247" y="47"/>
                    <a:pt x="234" y="60"/>
                    <a:pt x="216" y="60"/>
                  </a:cubicBezTo>
                  <a:close/>
                  <a:moveTo>
                    <a:pt x="31" y="18"/>
                  </a:moveTo>
                  <a:cubicBezTo>
                    <a:pt x="23" y="18"/>
                    <a:pt x="18" y="24"/>
                    <a:pt x="18" y="30"/>
                  </a:cubicBezTo>
                  <a:cubicBezTo>
                    <a:pt x="18" y="37"/>
                    <a:pt x="23" y="42"/>
                    <a:pt x="31" y="42"/>
                  </a:cubicBezTo>
                  <a:cubicBezTo>
                    <a:pt x="216" y="42"/>
                    <a:pt x="216" y="42"/>
                    <a:pt x="216" y="42"/>
                  </a:cubicBezTo>
                  <a:cubicBezTo>
                    <a:pt x="224" y="42"/>
                    <a:pt x="229" y="37"/>
                    <a:pt x="229" y="30"/>
                  </a:cubicBezTo>
                  <a:cubicBezTo>
                    <a:pt x="229" y="24"/>
                    <a:pt x="224" y="18"/>
                    <a:pt x="216" y="18"/>
                  </a:cubicBezTo>
                  <a:lnTo>
                    <a:pt x="31" y="18"/>
                  </a:ln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1" name="Freeform 283"/>
            <p:cNvSpPr>
              <a:spLocks/>
            </p:cNvSpPr>
            <p:nvPr/>
          </p:nvSpPr>
          <p:spPr bwMode="gray">
            <a:xfrm>
              <a:off x="4791076" y="3081338"/>
              <a:ext cx="374650" cy="85725"/>
            </a:xfrm>
            <a:custGeom>
              <a:avLst/>
              <a:gdLst>
                <a:gd name="T0" fmla="*/ 2147483646 w 270"/>
                <a:gd name="T1" fmla="*/ 2147483646 h 62"/>
                <a:gd name="T2" fmla="*/ 2147483646 w 270"/>
                <a:gd name="T3" fmla="*/ 2147483646 h 62"/>
                <a:gd name="T4" fmla="*/ 0 w 270"/>
                <a:gd name="T5" fmla="*/ 2147483646 h 62"/>
                <a:gd name="T6" fmla="*/ 2147483646 w 270"/>
                <a:gd name="T7" fmla="*/ 0 h 62"/>
                <a:gd name="T8" fmla="*/ 2147483646 w 270"/>
                <a:gd name="T9" fmla="*/ 0 h 62"/>
                <a:gd name="T10" fmla="*/ 2147483646 w 270"/>
                <a:gd name="T11" fmla="*/ 2147483646 h 62"/>
                <a:gd name="T12" fmla="*/ 2147483646 w 270"/>
                <a:gd name="T13" fmla="*/ 2147483646 h 62"/>
                <a:gd name="T14" fmla="*/ 2147483646 w 270"/>
                <a:gd name="T15" fmla="*/ 2147483646 h 62"/>
                <a:gd name="T16" fmla="*/ 2147483646 w 270"/>
                <a:gd name="T17" fmla="*/ 2147483646 h 62"/>
                <a:gd name="T18" fmla="*/ 2147483646 w 270"/>
                <a:gd name="T19" fmla="*/ 2147483646 h 62"/>
                <a:gd name="T20" fmla="*/ 2147483646 w 270"/>
                <a:gd name="T21" fmla="*/ 2147483646 h 62"/>
                <a:gd name="T22" fmla="*/ 2147483646 w 270"/>
                <a:gd name="T23" fmla="*/ 2147483646 h 62"/>
                <a:gd name="T24" fmla="*/ 2147483646 w 270"/>
                <a:gd name="T25" fmla="*/ 2147483646 h 62"/>
                <a:gd name="T26" fmla="*/ 2147483646 w 270"/>
                <a:gd name="T27" fmla="*/ 2147483646 h 62"/>
                <a:gd name="T28" fmla="*/ 2147483646 w 270"/>
                <a:gd name="T29" fmla="*/ 2147483646 h 62"/>
                <a:gd name="T30" fmla="*/ 2147483646 w 270"/>
                <a:gd name="T31" fmla="*/ 0 h 62"/>
                <a:gd name="T32" fmla="*/ 2147483646 w 270"/>
                <a:gd name="T33" fmla="*/ 0 h 62"/>
                <a:gd name="T34" fmla="*/ 2147483646 w 270"/>
                <a:gd name="T35" fmla="*/ 2147483646 h 62"/>
                <a:gd name="T36" fmla="*/ 2147483646 w 270"/>
                <a:gd name="T37" fmla="*/ 214748364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0"/>
                <a:gd name="T58" fmla="*/ 0 h 62"/>
                <a:gd name="T59" fmla="*/ 270 w 270"/>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0" h="62">
                  <a:moveTo>
                    <a:pt x="239" y="62"/>
                  </a:moveTo>
                  <a:cubicBezTo>
                    <a:pt x="30" y="62"/>
                    <a:pt x="30" y="62"/>
                    <a:pt x="30" y="62"/>
                  </a:cubicBezTo>
                  <a:cubicBezTo>
                    <a:pt x="13" y="62"/>
                    <a:pt x="0" y="48"/>
                    <a:pt x="0" y="30"/>
                  </a:cubicBezTo>
                  <a:cubicBezTo>
                    <a:pt x="0" y="16"/>
                    <a:pt x="12" y="0"/>
                    <a:pt x="30" y="0"/>
                  </a:cubicBezTo>
                  <a:cubicBezTo>
                    <a:pt x="128" y="0"/>
                    <a:pt x="128" y="0"/>
                    <a:pt x="128" y="0"/>
                  </a:cubicBezTo>
                  <a:cubicBezTo>
                    <a:pt x="133" y="0"/>
                    <a:pt x="137" y="4"/>
                    <a:pt x="137" y="9"/>
                  </a:cubicBezTo>
                  <a:cubicBezTo>
                    <a:pt x="137" y="14"/>
                    <a:pt x="133" y="18"/>
                    <a:pt x="128" y="18"/>
                  </a:cubicBezTo>
                  <a:cubicBezTo>
                    <a:pt x="30" y="18"/>
                    <a:pt x="30" y="18"/>
                    <a:pt x="30" y="18"/>
                  </a:cubicBezTo>
                  <a:cubicBezTo>
                    <a:pt x="23" y="18"/>
                    <a:pt x="18" y="24"/>
                    <a:pt x="18" y="30"/>
                  </a:cubicBezTo>
                  <a:cubicBezTo>
                    <a:pt x="18" y="37"/>
                    <a:pt x="22" y="44"/>
                    <a:pt x="30" y="44"/>
                  </a:cubicBezTo>
                  <a:cubicBezTo>
                    <a:pt x="239" y="44"/>
                    <a:pt x="239" y="44"/>
                    <a:pt x="239" y="44"/>
                  </a:cubicBezTo>
                  <a:cubicBezTo>
                    <a:pt x="247" y="44"/>
                    <a:pt x="252" y="37"/>
                    <a:pt x="252" y="30"/>
                  </a:cubicBezTo>
                  <a:cubicBezTo>
                    <a:pt x="252" y="24"/>
                    <a:pt x="246" y="18"/>
                    <a:pt x="239" y="18"/>
                  </a:cubicBezTo>
                  <a:cubicBezTo>
                    <a:pt x="195" y="18"/>
                    <a:pt x="195" y="18"/>
                    <a:pt x="195" y="18"/>
                  </a:cubicBezTo>
                  <a:cubicBezTo>
                    <a:pt x="190" y="18"/>
                    <a:pt x="186" y="14"/>
                    <a:pt x="186" y="9"/>
                  </a:cubicBezTo>
                  <a:cubicBezTo>
                    <a:pt x="186" y="4"/>
                    <a:pt x="190" y="0"/>
                    <a:pt x="195" y="0"/>
                  </a:cubicBezTo>
                  <a:cubicBezTo>
                    <a:pt x="239" y="0"/>
                    <a:pt x="239" y="0"/>
                    <a:pt x="239" y="0"/>
                  </a:cubicBezTo>
                  <a:cubicBezTo>
                    <a:pt x="257" y="0"/>
                    <a:pt x="270" y="16"/>
                    <a:pt x="270" y="30"/>
                  </a:cubicBezTo>
                  <a:cubicBezTo>
                    <a:pt x="270" y="48"/>
                    <a:pt x="256" y="62"/>
                    <a:pt x="239" y="62"/>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2" name="Freeform 284"/>
            <p:cNvSpPr>
              <a:spLocks/>
            </p:cNvSpPr>
            <p:nvPr/>
          </p:nvSpPr>
          <p:spPr bwMode="gray">
            <a:xfrm>
              <a:off x="4586288" y="2947988"/>
              <a:ext cx="627063" cy="396875"/>
            </a:xfrm>
            <a:custGeom>
              <a:avLst/>
              <a:gdLst>
                <a:gd name="T0" fmla="*/ 2147483646 w 452"/>
                <a:gd name="T1" fmla="*/ 2147483646 h 285"/>
                <a:gd name="T2" fmla="*/ 2147483646 w 452"/>
                <a:gd name="T3" fmla="*/ 2147483646 h 285"/>
                <a:gd name="T4" fmla="*/ 2147483646 w 452"/>
                <a:gd name="T5" fmla="*/ 2147483646 h 285"/>
                <a:gd name="T6" fmla="*/ 2147483646 w 452"/>
                <a:gd name="T7" fmla="*/ 2147483646 h 285"/>
                <a:gd name="T8" fmla="*/ 2147483646 w 452"/>
                <a:gd name="T9" fmla="*/ 2147483646 h 285"/>
                <a:gd name="T10" fmla="*/ 2147483646 w 452"/>
                <a:gd name="T11" fmla="*/ 2147483646 h 285"/>
                <a:gd name="T12" fmla="*/ 2147483646 w 452"/>
                <a:gd name="T13" fmla="*/ 2147483646 h 285"/>
                <a:gd name="T14" fmla="*/ 2147483646 w 452"/>
                <a:gd name="T15" fmla="*/ 2147483646 h 285"/>
                <a:gd name="T16" fmla="*/ 2147483646 w 452"/>
                <a:gd name="T17" fmla="*/ 2147483646 h 285"/>
                <a:gd name="T18" fmla="*/ 2147483646 w 452"/>
                <a:gd name="T19" fmla="*/ 2147483646 h 285"/>
                <a:gd name="T20" fmla="*/ 0 w 452"/>
                <a:gd name="T21" fmla="*/ 2147483646 h 285"/>
                <a:gd name="T22" fmla="*/ 2147483646 w 452"/>
                <a:gd name="T23" fmla="*/ 0 h 285"/>
                <a:gd name="T24" fmla="*/ 2147483646 w 452"/>
                <a:gd name="T25" fmla="*/ 0 h 285"/>
                <a:gd name="T26" fmla="*/ 2147483646 w 452"/>
                <a:gd name="T27" fmla="*/ 2147483646 h 285"/>
                <a:gd name="T28" fmla="*/ 2147483646 w 452"/>
                <a:gd name="T29" fmla="*/ 2147483646 h 285"/>
                <a:gd name="T30" fmla="*/ 2147483646 w 452"/>
                <a:gd name="T31" fmla="*/ 2147483646 h 285"/>
                <a:gd name="T32" fmla="*/ 2147483646 w 452"/>
                <a:gd name="T33" fmla="*/ 2147483646 h 285"/>
                <a:gd name="T34" fmla="*/ 2147483646 w 452"/>
                <a:gd name="T35" fmla="*/ 2147483646 h 285"/>
                <a:gd name="T36" fmla="*/ 2147483646 w 452"/>
                <a:gd name="T37" fmla="*/ 2147483646 h 285"/>
                <a:gd name="T38" fmla="*/ 2147483646 w 452"/>
                <a:gd name="T39" fmla="*/ 2147483646 h 285"/>
                <a:gd name="T40" fmla="*/ 2147483646 w 452"/>
                <a:gd name="T41" fmla="*/ 2147483646 h 285"/>
                <a:gd name="T42" fmla="*/ 2147483646 w 452"/>
                <a:gd name="T43" fmla="*/ 2147483646 h 285"/>
                <a:gd name="T44" fmla="*/ 2147483646 w 452"/>
                <a:gd name="T45" fmla="*/ 2147483646 h 285"/>
                <a:gd name="T46" fmla="*/ 2147483646 w 452"/>
                <a:gd name="T47" fmla="*/ 2147483646 h 285"/>
                <a:gd name="T48" fmla="*/ 2147483646 w 452"/>
                <a:gd name="T49" fmla="*/ 2147483646 h 2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52"/>
                <a:gd name="T76" fmla="*/ 0 h 285"/>
                <a:gd name="T77" fmla="*/ 452 w 452"/>
                <a:gd name="T78" fmla="*/ 285 h 2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52" h="285">
                  <a:moveTo>
                    <a:pt x="443" y="285"/>
                  </a:moveTo>
                  <a:cubicBezTo>
                    <a:pt x="134" y="285"/>
                    <a:pt x="134" y="285"/>
                    <a:pt x="134" y="285"/>
                  </a:cubicBezTo>
                  <a:cubicBezTo>
                    <a:pt x="119" y="285"/>
                    <a:pt x="107" y="274"/>
                    <a:pt x="107" y="259"/>
                  </a:cubicBezTo>
                  <a:cubicBezTo>
                    <a:pt x="107" y="250"/>
                    <a:pt x="107" y="250"/>
                    <a:pt x="107" y="250"/>
                  </a:cubicBezTo>
                  <a:cubicBezTo>
                    <a:pt x="107" y="243"/>
                    <a:pt x="110" y="237"/>
                    <a:pt x="115" y="232"/>
                  </a:cubicBezTo>
                  <a:cubicBezTo>
                    <a:pt x="120" y="227"/>
                    <a:pt x="126" y="224"/>
                    <a:pt x="133" y="224"/>
                  </a:cubicBezTo>
                  <a:cubicBezTo>
                    <a:pt x="138" y="224"/>
                    <a:pt x="138" y="224"/>
                    <a:pt x="138" y="224"/>
                  </a:cubicBezTo>
                  <a:cubicBezTo>
                    <a:pt x="70" y="33"/>
                    <a:pt x="70" y="33"/>
                    <a:pt x="70" y="33"/>
                  </a:cubicBezTo>
                  <a:cubicBezTo>
                    <a:pt x="66" y="24"/>
                    <a:pt x="58" y="18"/>
                    <a:pt x="48" y="18"/>
                  </a:cubicBezTo>
                  <a:cubicBezTo>
                    <a:pt x="9" y="18"/>
                    <a:pt x="9" y="18"/>
                    <a:pt x="9" y="18"/>
                  </a:cubicBezTo>
                  <a:cubicBezTo>
                    <a:pt x="5" y="18"/>
                    <a:pt x="0" y="14"/>
                    <a:pt x="0" y="9"/>
                  </a:cubicBezTo>
                  <a:cubicBezTo>
                    <a:pt x="0" y="4"/>
                    <a:pt x="5" y="0"/>
                    <a:pt x="9" y="0"/>
                  </a:cubicBezTo>
                  <a:cubicBezTo>
                    <a:pt x="48" y="0"/>
                    <a:pt x="48" y="0"/>
                    <a:pt x="48" y="0"/>
                  </a:cubicBezTo>
                  <a:cubicBezTo>
                    <a:pt x="65" y="0"/>
                    <a:pt x="81" y="11"/>
                    <a:pt x="87" y="27"/>
                  </a:cubicBezTo>
                  <a:cubicBezTo>
                    <a:pt x="159" y="230"/>
                    <a:pt x="159" y="230"/>
                    <a:pt x="159" y="230"/>
                  </a:cubicBezTo>
                  <a:cubicBezTo>
                    <a:pt x="160" y="233"/>
                    <a:pt x="160" y="236"/>
                    <a:pt x="158" y="238"/>
                  </a:cubicBezTo>
                  <a:cubicBezTo>
                    <a:pt x="156" y="240"/>
                    <a:pt x="153" y="242"/>
                    <a:pt x="150" y="242"/>
                  </a:cubicBezTo>
                  <a:cubicBezTo>
                    <a:pt x="133" y="242"/>
                    <a:pt x="133" y="242"/>
                    <a:pt x="133" y="242"/>
                  </a:cubicBezTo>
                  <a:cubicBezTo>
                    <a:pt x="131" y="242"/>
                    <a:pt x="129" y="243"/>
                    <a:pt x="128" y="244"/>
                  </a:cubicBezTo>
                  <a:cubicBezTo>
                    <a:pt x="126" y="246"/>
                    <a:pt x="125" y="248"/>
                    <a:pt x="125" y="250"/>
                  </a:cubicBezTo>
                  <a:cubicBezTo>
                    <a:pt x="125" y="259"/>
                    <a:pt x="125" y="259"/>
                    <a:pt x="125" y="259"/>
                  </a:cubicBezTo>
                  <a:cubicBezTo>
                    <a:pt x="125" y="264"/>
                    <a:pt x="129" y="267"/>
                    <a:pt x="134" y="267"/>
                  </a:cubicBezTo>
                  <a:cubicBezTo>
                    <a:pt x="443" y="267"/>
                    <a:pt x="443" y="267"/>
                    <a:pt x="443" y="267"/>
                  </a:cubicBezTo>
                  <a:cubicBezTo>
                    <a:pt x="448" y="267"/>
                    <a:pt x="452" y="271"/>
                    <a:pt x="452" y="276"/>
                  </a:cubicBezTo>
                  <a:cubicBezTo>
                    <a:pt x="452" y="281"/>
                    <a:pt x="448" y="285"/>
                    <a:pt x="443" y="285"/>
                  </a:cubicBezTo>
                  <a:close/>
                </a:path>
              </a:pathLst>
            </a:custGeom>
            <a:solidFill>
              <a:srgbClr val="595757"/>
            </a:solidFill>
            <a:ln>
              <a:noFill/>
            </a:ln>
            <a:extLst>
              <a:ext uri="{91240B29-F687-4F45-9708-019B960494DF}">
                <a14:hiddenLine xmlns:a14="http://schemas.microsoft.com/office/drawing/2010/main" w="9525">
                  <a:solidFill>
                    <a:srgbClr val="000000"/>
                  </a:solidFill>
                  <a:round/>
                  <a:headEnd/>
                  <a:tailEnd/>
                </a14:hiddenLine>
              </a:ext>
            </a:extLst>
          </p:spPr>
          <p:txBody>
            <a:bodyPr lIns="121704" tIns="60852" rIns="121704" bIns="60852"/>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73" name="组合 119"/>
          <p:cNvGrpSpPr>
            <a:grpSpLocks/>
          </p:cNvGrpSpPr>
          <p:nvPr/>
        </p:nvGrpSpPr>
        <p:grpSpPr bwMode="gray">
          <a:xfrm>
            <a:off x="2691378" y="3663268"/>
            <a:ext cx="475671" cy="485767"/>
            <a:chOff x="6215063" y="1419225"/>
            <a:chExt cx="600075" cy="612776"/>
          </a:xfrm>
        </p:grpSpPr>
        <p:sp>
          <p:nvSpPr>
            <p:cNvPr id="174" name="Freeform 43"/>
            <p:cNvSpPr>
              <a:spLocks noEditPoints="1"/>
            </p:cNvSpPr>
            <p:nvPr/>
          </p:nvSpPr>
          <p:spPr bwMode="gray">
            <a:xfrm>
              <a:off x="6332538" y="1550988"/>
              <a:ext cx="309563" cy="309563"/>
            </a:xfrm>
            <a:custGeom>
              <a:avLst/>
              <a:gdLst>
                <a:gd name="T0" fmla="*/ 2147483646 w 738"/>
                <a:gd name="T1" fmla="*/ 2147483646 h 738"/>
                <a:gd name="T2" fmla="*/ 2147483646 w 738"/>
                <a:gd name="T3" fmla="*/ 2147483646 h 738"/>
                <a:gd name="T4" fmla="*/ 2147483646 w 738"/>
                <a:gd name="T5" fmla="*/ 2147483646 h 738"/>
                <a:gd name="T6" fmla="*/ 2147483646 w 738"/>
                <a:gd name="T7" fmla="*/ 2147483646 h 738"/>
                <a:gd name="T8" fmla="*/ 2147483646 w 738"/>
                <a:gd name="T9" fmla="*/ 2147483646 h 738"/>
                <a:gd name="T10" fmla="*/ 2147483646 w 738"/>
                <a:gd name="T11" fmla="*/ 2147483646 h 738"/>
                <a:gd name="T12" fmla="*/ 2147483646 w 738"/>
                <a:gd name="T13" fmla="*/ 2147483646 h 738"/>
                <a:gd name="T14" fmla="*/ 2147483646 w 738"/>
                <a:gd name="T15" fmla="*/ 2147483646 h 738"/>
                <a:gd name="T16" fmla="*/ 2147483646 w 738"/>
                <a:gd name="T17" fmla="*/ 2147483646 h 738"/>
                <a:gd name="T18" fmla="*/ 0 w 738"/>
                <a:gd name="T19" fmla="*/ 2147483646 h 738"/>
                <a:gd name="T20" fmla="*/ 2147483646 w 738"/>
                <a:gd name="T21" fmla="*/ 0 h 738"/>
                <a:gd name="T22" fmla="*/ 2147483646 w 738"/>
                <a:gd name="T23" fmla="*/ 2147483646 h 738"/>
                <a:gd name="T24" fmla="*/ 2147483646 w 738"/>
                <a:gd name="T25" fmla="*/ 2147483646 h 738"/>
                <a:gd name="T26" fmla="*/ 2147483646 w 738"/>
                <a:gd name="T27" fmla="*/ 2147483646 h 7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38"/>
                <a:gd name="T43" fmla="*/ 0 h 738"/>
                <a:gd name="T44" fmla="*/ 738 w 738"/>
                <a:gd name="T45" fmla="*/ 738 h 7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38" h="738">
                  <a:moveTo>
                    <a:pt x="369" y="67"/>
                  </a:moveTo>
                  <a:lnTo>
                    <a:pt x="369" y="67"/>
                  </a:lnTo>
                  <a:cubicBezTo>
                    <a:pt x="203" y="67"/>
                    <a:pt x="67" y="202"/>
                    <a:pt x="67" y="369"/>
                  </a:cubicBezTo>
                  <a:cubicBezTo>
                    <a:pt x="67" y="536"/>
                    <a:pt x="203" y="671"/>
                    <a:pt x="369" y="671"/>
                  </a:cubicBezTo>
                  <a:cubicBezTo>
                    <a:pt x="392" y="671"/>
                    <a:pt x="415" y="669"/>
                    <a:pt x="437" y="664"/>
                  </a:cubicBezTo>
                  <a:cubicBezTo>
                    <a:pt x="575" y="632"/>
                    <a:pt x="671" y="511"/>
                    <a:pt x="671" y="369"/>
                  </a:cubicBezTo>
                  <a:cubicBezTo>
                    <a:pt x="671" y="202"/>
                    <a:pt x="536" y="67"/>
                    <a:pt x="369" y="67"/>
                  </a:cubicBezTo>
                  <a:close/>
                  <a:moveTo>
                    <a:pt x="369" y="738"/>
                  </a:moveTo>
                  <a:lnTo>
                    <a:pt x="369" y="738"/>
                  </a:lnTo>
                  <a:cubicBezTo>
                    <a:pt x="166" y="738"/>
                    <a:pt x="0" y="572"/>
                    <a:pt x="0" y="369"/>
                  </a:cubicBezTo>
                  <a:cubicBezTo>
                    <a:pt x="0" y="166"/>
                    <a:pt x="166" y="0"/>
                    <a:pt x="369" y="0"/>
                  </a:cubicBezTo>
                  <a:cubicBezTo>
                    <a:pt x="573" y="0"/>
                    <a:pt x="738" y="166"/>
                    <a:pt x="738" y="369"/>
                  </a:cubicBezTo>
                  <a:cubicBezTo>
                    <a:pt x="738" y="542"/>
                    <a:pt x="620" y="690"/>
                    <a:pt x="452" y="729"/>
                  </a:cubicBezTo>
                  <a:cubicBezTo>
                    <a:pt x="425" y="735"/>
                    <a:pt x="397" y="738"/>
                    <a:pt x="369" y="738"/>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5" name="Freeform 44"/>
            <p:cNvSpPr>
              <a:spLocks/>
            </p:cNvSpPr>
            <p:nvPr/>
          </p:nvSpPr>
          <p:spPr bwMode="gray">
            <a:xfrm>
              <a:off x="6376988" y="1595438"/>
              <a:ext cx="109538" cy="109538"/>
            </a:xfrm>
            <a:custGeom>
              <a:avLst/>
              <a:gdLst>
                <a:gd name="T0" fmla="*/ 2147483646 w 263"/>
                <a:gd name="T1" fmla="*/ 2147483646 h 263"/>
                <a:gd name="T2" fmla="*/ 2147483646 w 263"/>
                <a:gd name="T3" fmla="*/ 2147483646 h 263"/>
                <a:gd name="T4" fmla="*/ 0 w 263"/>
                <a:gd name="T5" fmla="*/ 2147483646 h 263"/>
                <a:gd name="T6" fmla="*/ 2147483646 w 263"/>
                <a:gd name="T7" fmla="*/ 2147483646 h 263"/>
                <a:gd name="T8" fmla="*/ 2147483646 w 263"/>
                <a:gd name="T9" fmla="*/ 0 h 263"/>
                <a:gd name="T10" fmla="*/ 2147483646 w 263"/>
                <a:gd name="T11" fmla="*/ 2147483646 h 263"/>
                <a:gd name="T12" fmla="*/ 2147483646 w 263"/>
                <a:gd name="T13" fmla="*/ 2147483646 h 263"/>
                <a:gd name="T14" fmla="*/ 2147483646 w 263"/>
                <a:gd name="T15" fmla="*/ 2147483646 h 263"/>
                <a:gd name="T16" fmla="*/ 0 60000 65536"/>
                <a:gd name="T17" fmla="*/ 0 60000 65536"/>
                <a:gd name="T18" fmla="*/ 0 60000 65536"/>
                <a:gd name="T19" fmla="*/ 0 60000 65536"/>
                <a:gd name="T20" fmla="*/ 0 60000 65536"/>
                <a:gd name="T21" fmla="*/ 0 60000 65536"/>
                <a:gd name="T22" fmla="*/ 0 60000 65536"/>
                <a:gd name="T23" fmla="*/ 0 60000 65536"/>
                <a:gd name="T24" fmla="*/ 0 w 263"/>
                <a:gd name="T25" fmla="*/ 0 h 263"/>
                <a:gd name="T26" fmla="*/ 263 w 263"/>
                <a:gd name="T27" fmla="*/ 263 h 26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3" h="263">
                  <a:moveTo>
                    <a:pt x="40" y="263"/>
                  </a:moveTo>
                  <a:lnTo>
                    <a:pt x="40" y="263"/>
                  </a:lnTo>
                  <a:lnTo>
                    <a:pt x="0" y="263"/>
                  </a:lnTo>
                  <a:cubicBezTo>
                    <a:pt x="0" y="189"/>
                    <a:pt x="32" y="117"/>
                    <a:pt x="88" y="67"/>
                  </a:cubicBezTo>
                  <a:cubicBezTo>
                    <a:pt x="136" y="24"/>
                    <a:pt x="198" y="0"/>
                    <a:pt x="263" y="0"/>
                  </a:cubicBezTo>
                  <a:lnTo>
                    <a:pt x="263" y="40"/>
                  </a:lnTo>
                  <a:cubicBezTo>
                    <a:pt x="208" y="40"/>
                    <a:pt x="155" y="60"/>
                    <a:pt x="114" y="97"/>
                  </a:cubicBezTo>
                  <a:cubicBezTo>
                    <a:pt x="67" y="139"/>
                    <a:pt x="40" y="200"/>
                    <a:pt x="40" y="263"/>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6" name="Freeform 45"/>
            <p:cNvSpPr>
              <a:spLocks/>
            </p:cNvSpPr>
            <p:nvPr/>
          </p:nvSpPr>
          <p:spPr bwMode="gray">
            <a:xfrm>
              <a:off x="6583363" y="1789113"/>
              <a:ext cx="114300" cy="95250"/>
            </a:xfrm>
            <a:custGeom>
              <a:avLst/>
              <a:gdLst>
                <a:gd name="T0" fmla="*/ 2147483646 w 271"/>
                <a:gd name="T1" fmla="*/ 2147483646 h 230"/>
                <a:gd name="T2" fmla="*/ 2147483646 w 271"/>
                <a:gd name="T3" fmla="*/ 2147483646 h 230"/>
                <a:gd name="T4" fmla="*/ 0 w 271"/>
                <a:gd name="T5" fmla="*/ 2147483646 h 230"/>
                <a:gd name="T6" fmla="*/ 2147483646 w 271"/>
                <a:gd name="T7" fmla="*/ 0 h 230"/>
                <a:gd name="T8" fmla="*/ 2147483646 w 271"/>
                <a:gd name="T9" fmla="*/ 2147483646 h 230"/>
                <a:gd name="T10" fmla="*/ 2147483646 w 271"/>
                <a:gd name="T11" fmla="*/ 2147483646 h 230"/>
                <a:gd name="T12" fmla="*/ 0 60000 65536"/>
                <a:gd name="T13" fmla="*/ 0 60000 65536"/>
                <a:gd name="T14" fmla="*/ 0 60000 65536"/>
                <a:gd name="T15" fmla="*/ 0 60000 65536"/>
                <a:gd name="T16" fmla="*/ 0 60000 65536"/>
                <a:gd name="T17" fmla="*/ 0 60000 65536"/>
                <a:gd name="T18" fmla="*/ 0 w 271"/>
                <a:gd name="T19" fmla="*/ 0 h 230"/>
                <a:gd name="T20" fmla="*/ 271 w 271"/>
                <a:gd name="T21" fmla="*/ 230 h 230"/>
              </a:gdLst>
              <a:ahLst/>
              <a:cxnLst>
                <a:cxn ang="T12">
                  <a:pos x="T0" y="T1"/>
                </a:cxn>
                <a:cxn ang="T13">
                  <a:pos x="T2" y="T3"/>
                </a:cxn>
                <a:cxn ang="T14">
                  <a:pos x="T4" y="T5"/>
                </a:cxn>
                <a:cxn ang="T15">
                  <a:pos x="T6" y="T7"/>
                </a:cxn>
                <a:cxn ang="T16">
                  <a:pos x="T8" y="T9"/>
                </a:cxn>
                <a:cxn ang="T17">
                  <a:pos x="T10" y="T11"/>
                </a:cxn>
              </a:cxnLst>
              <a:rect l="T18" t="T19" r="T20" b="T21"/>
              <a:pathLst>
                <a:path w="271" h="230">
                  <a:moveTo>
                    <a:pt x="231" y="230"/>
                  </a:moveTo>
                  <a:lnTo>
                    <a:pt x="231" y="230"/>
                  </a:lnTo>
                  <a:lnTo>
                    <a:pt x="0" y="53"/>
                  </a:lnTo>
                  <a:lnTo>
                    <a:pt x="40" y="0"/>
                  </a:lnTo>
                  <a:lnTo>
                    <a:pt x="271" y="177"/>
                  </a:lnTo>
                  <a:lnTo>
                    <a:pt x="231" y="230"/>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7" name="Freeform 46"/>
            <p:cNvSpPr>
              <a:spLocks/>
            </p:cNvSpPr>
            <p:nvPr/>
          </p:nvSpPr>
          <p:spPr bwMode="gray">
            <a:xfrm>
              <a:off x="6215063" y="1419225"/>
              <a:ext cx="600075" cy="598488"/>
            </a:xfrm>
            <a:custGeom>
              <a:avLst/>
              <a:gdLst>
                <a:gd name="T0" fmla="*/ 2147483646 w 1429"/>
                <a:gd name="T1" fmla="*/ 2147483646 h 1424"/>
                <a:gd name="T2" fmla="*/ 2147483646 w 1429"/>
                <a:gd name="T3" fmla="*/ 2147483646 h 1424"/>
                <a:gd name="T4" fmla="*/ 2147483646 w 1429"/>
                <a:gd name="T5" fmla="*/ 2147483646 h 1424"/>
                <a:gd name="T6" fmla="*/ 2147483646 w 1429"/>
                <a:gd name="T7" fmla="*/ 2147483646 h 1424"/>
                <a:gd name="T8" fmla="*/ 2147483646 w 1429"/>
                <a:gd name="T9" fmla="*/ 2147483646 h 1424"/>
                <a:gd name="T10" fmla="*/ 2147483646 w 1429"/>
                <a:gd name="T11" fmla="*/ 2147483646 h 1424"/>
                <a:gd name="T12" fmla="*/ 2147483646 w 1429"/>
                <a:gd name="T13" fmla="*/ 2147483646 h 1424"/>
                <a:gd name="T14" fmla="*/ 2147483646 w 1429"/>
                <a:gd name="T15" fmla="*/ 2147483646 h 1424"/>
                <a:gd name="T16" fmla="*/ 2147483646 w 1429"/>
                <a:gd name="T17" fmla="*/ 2147483646 h 1424"/>
                <a:gd name="T18" fmla="*/ 2147483646 w 1429"/>
                <a:gd name="T19" fmla="*/ 2147483646 h 1424"/>
                <a:gd name="T20" fmla="*/ 0 w 1429"/>
                <a:gd name="T21" fmla="*/ 2147483646 h 1424"/>
                <a:gd name="T22" fmla="*/ 2147483646 w 1429"/>
                <a:gd name="T23" fmla="*/ 0 h 1424"/>
                <a:gd name="T24" fmla="*/ 2147483646 w 1429"/>
                <a:gd name="T25" fmla="*/ 2147483646 h 1424"/>
                <a:gd name="T26" fmla="*/ 2147483646 w 1429"/>
                <a:gd name="T27" fmla="*/ 2147483646 h 1424"/>
                <a:gd name="T28" fmla="*/ 2147483646 w 1429"/>
                <a:gd name="T29" fmla="*/ 2147483646 h 14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29"/>
                <a:gd name="T46" fmla="*/ 0 h 1424"/>
                <a:gd name="T47" fmla="*/ 1429 w 1429"/>
                <a:gd name="T48" fmla="*/ 1424 h 14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29" h="1424">
                  <a:moveTo>
                    <a:pt x="817" y="1422"/>
                  </a:moveTo>
                  <a:lnTo>
                    <a:pt x="817" y="1422"/>
                  </a:lnTo>
                  <a:cubicBezTo>
                    <a:pt x="800" y="1422"/>
                    <a:pt x="786" y="1410"/>
                    <a:pt x="784" y="1394"/>
                  </a:cubicBezTo>
                  <a:cubicBezTo>
                    <a:pt x="781" y="1375"/>
                    <a:pt x="794" y="1358"/>
                    <a:pt x="812" y="1356"/>
                  </a:cubicBezTo>
                  <a:cubicBezTo>
                    <a:pt x="1126" y="1308"/>
                    <a:pt x="1363" y="1033"/>
                    <a:pt x="1362" y="715"/>
                  </a:cubicBezTo>
                  <a:cubicBezTo>
                    <a:pt x="1362" y="357"/>
                    <a:pt x="1072" y="67"/>
                    <a:pt x="714" y="67"/>
                  </a:cubicBezTo>
                  <a:cubicBezTo>
                    <a:pt x="357" y="67"/>
                    <a:pt x="66" y="357"/>
                    <a:pt x="66" y="715"/>
                  </a:cubicBezTo>
                  <a:cubicBezTo>
                    <a:pt x="66" y="1033"/>
                    <a:pt x="303" y="1308"/>
                    <a:pt x="617" y="1356"/>
                  </a:cubicBezTo>
                  <a:cubicBezTo>
                    <a:pt x="635" y="1358"/>
                    <a:pt x="648" y="1375"/>
                    <a:pt x="645" y="1394"/>
                  </a:cubicBezTo>
                  <a:cubicBezTo>
                    <a:pt x="642" y="1412"/>
                    <a:pt x="625" y="1424"/>
                    <a:pt x="607" y="1422"/>
                  </a:cubicBezTo>
                  <a:cubicBezTo>
                    <a:pt x="261" y="1370"/>
                    <a:pt x="0" y="1066"/>
                    <a:pt x="0" y="715"/>
                  </a:cubicBezTo>
                  <a:cubicBezTo>
                    <a:pt x="0" y="321"/>
                    <a:pt x="320" y="0"/>
                    <a:pt x="714" y="0"/>
                  </a:cubicBezTo>
                  <a:cubicBezTo>
                    <a:pt x="1108" y="0"/>
                    <a:pt x="1429" y="321"/>
                    <a:pt x="1429" y="715"/>
                  </a:cubicBezTo>
                  <a:cubicBezTo>
                    <a:pt x="1429" y="1066"/>
                    <a:pt x="1168" y="1369"/>
                    <a:pt x="822" y="1422"/>
                  </a:cubicBezTo>
                  <a:cubicBezTo>
                    <a:pt x="820" y="1422"/>
                    <a:pt x="818" y="1422"/>
                    <a:pt x="817" y="1422"/>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8" name="Freeform 47"/>
            <p:cNvSpPr>
              <a:spLocks/>
            </p:cNvSpPr>
            <p:nvPr/>
          </p:nvSpPr>
          <p:spPr bwMode="gray">
            <a:xfrm>
              <a:off x="6440488" y="1973263"/>
              <a:ext cx="58738" cy="58738"/>
            </a:xfrm>
            <a:custGeom>
              <a:avLst/>
              <a:gdLst>
                <a:gd name="T0" fmla="*/ 2147483646 w 139"/>
                <a:gd name="T1" fmla="*/ 2147483646 h 138"/>
                <a:gd name="T2" fmla="*/ 2147483646 w 139"/>
                <a:gd name="T3" fmla="*/ 2147483646 h 138"/>
                <a:gd name="T4" fmla="*/ 0 w 139"/>
                <a:gd name="T5" fmla="*/ 2147483646 h 138"/>
                <a:gd name="T6" fmla="*/ 2147483646 w 139"/>
                <a:gd name="T7" fmla="*/ 0 h 138"/>
                <a:gd name="T8" fmla="*/ 2147483646 w 139"/>
                <a:gd name="T9" fmla="*/ 2147483646 h 138"/>
                <a:gd name="T10" fmla="*/ 2147483646 w 139"/>
                <a:gd name="T11" fmla="*/ 2147483646 h 138"/>
                <a:gd name="T12" fmla="*/ 0 60000 65536"/>
                <a:gd name="T13" fmla="*/ 0 60000 65536"/>
                <a:gd name="T14" fmla="*/ 0 60000 65536"/>
                <a:gd name="T15" fmla="*/ 0 60000 65536"/>
                <a:gd name="T16" fmla="*/ 0 60000 65536"/>
                <a:gd name="T17" fmla="*/ 0 60000 65536"/>
                <a:gd name="T18" fmla="*/ 0 w 139"/>
                <a:gd name="T19" fmla="*/ 0 h 138"/>
                <a:gd name="T20" fmla="*/ 139 w 139"/>
                <a:gd name="T21" fmla="*/ 138 h 138"/>
              </a:gdLst>
              <a:ahLst/>
              <a:cxnLst>
                <a:cxn ang="T12">
                  <a:pos x="T0" y="T1"/>
                </a:cxn>
                <a:cxn ang="T13">
                  <a:pos x="T2" y="T3"/>
                </a:cxn>
                <a:cxn ang="T14">
                  <a:pos x="T4" y="T5"/>
                </a:cxn>
                <a:cxn ang="T15">
                  <a:pos x="T6" y="T7"/>
                </a:cxn>
                <a:cxn ang="T16">
                  <a:pos x="T8" y="T9"/>
                </a:cxn>
                <a:cxn ang="T17">
                  <a:pos x="T10" y="T11"/>
                </a:cxn>
              </a:cxnLst>
              <a:rect l="T18" t="T19" r="T20" b="T21"/>
              <a:pathLst>
                <a:path w="139" h="138">
                  <a:moveTo>
                    <a:pt x="70" y="138"/>
                  </a:moveTo>
                  <a:lnTo>
                    <a:pt x="70" y="138"/>
                  </a:lnTo>
                  <a:cubicBezTo>
                    <a:pt x="31" y="138"/>
                    <a:pt x="0" y="107"/>
                    <a:pt x="0" y="69"/>
                  </a:cubicBezTo>
                  <a:cubicBezTo>
                    <a:pt x="0" y="31"/>
                    <a:pt x="31" y="0"/>
                    <a:pt x="70" y="0"/>
                  </a:cubicBezTo>
                  <a:cubicBezTo>
                    <a:pt x="108" y="0"/>
                    <a:pt x="139" y="31"/>
                    <a:pt x="139" y="69"/>
                  </a:cubicBezTo>
                  <a:cubicBezTo>
                    <a:pt x="139" y="107"/>
                    <a:pt x="108" y="138"/>
                    <a:pt x="70" y="138"/>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9" name="Freeform 48"/>
            <p:cNvSpPr>
              <a:spLocks/>
            </p:cNvSpPr>
            <p:nvPr/>
          </p:nvSpPr>
          <p:spPr bwMode="gray">
            <a:xfrm>
              <a:off x="6530975" y="1973263"/>
              <a:ext cx="58738" cy="58738"/>
            </a:xfrm>
            <a:custGeom>
              <a:avLst/>
              <a:gdLst>
                <a:gd name="T0" fmla="*/ 2147483646 w 139"/>
                <a:gd name="T1" fmla="*/ 2147483646 h 139"/>
                <a:gd name="T2" fmla="*/ 2147483646 w 139"/>
                <a:gd name="T3" fmla="*/ 2147483646 h 139"/>
                <a:gd name="T4" fmla="*/ 0 w 139"/>
                <a:gd name="T5" fmla="*/ 2147483646 h 139"/>
                <a:gd name="T6" fmla="*/ 2147483646 w 139"/>
                <a:gd name="T7" fmla="*/ 0 h 139"/>
                <a:gd name="T8" fmla="*/ 2147483646 w 139"/>
                <a:gd name="T9" fmla="*/ 2147483646 h 139"/>
                <a:gd name="T10" fmla="*/ 2147483646 w 139"/>
                <a:gd name="T11" fmla="*/ 2147483646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70" y="139"/>
                  </a:moveTo>
                  <a:lnTo>
                    <a:pt x="70" y="139"/>
                  </a:lnTo>
                  <a:cubicBezTo>
                    <a:pt x="31" y="139"/>
                    <a:pt x="0" y="107"/>
                    <a:pt x="0" y="69"/>
                  </a:cubicBezTo>
                  <a:cubicBezTo>
                    <a:pt x="0" y="31"/>
                    <a:pt x="31" y="0"/>
                    <a:pt x="70" y="0"/>
                  </a:cubicBezTo>
                  <a:cubicBezTo>
                    <a:pt x="108" y="0"/>
                    <a:pt x="139" y="31"/>
                    <a:pt x="139" y="69"/>
                  </a:cubicBezTo>
                  <a:cubicBezTo>
                    <a:pt x="139" y="107"/>
                    <a:pt x="108" y="139"/>
                    <a:pt x="70" y="139"/>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80" name="组合 60"/>
          <p:cNvGrpSpPr>
            <a:grpSpLocks/>
          </p:cNvGrpSpPr>
          <p:nvPr/>
        </p:nvGrpSpPr>
        <p:grpSpPr bwMode="gray">
          <a:xfrm>
            <a:off x="4490352" y="3773567"/>
            <a:ext cx="500974" cy="265168"/>
            <a:chOff x="3819526" y="1133475"/>
            <a:chExt cx="866776" cy="458788"/>
          </a:xfrm>
        </p:grpSpPr>
        <p:sp>
          <p:nvSpPr>
            <p:cNvPr id="181" name="Freeform 1500"/>
            <p:cNvSpPr>
              <a:spLocks noEditPoints="1"/>
            </p:cNvSpPr>
            <p:nvPr/>
          </p:nvSpPr>
          <p:spPr bwMode="gray">
            <a:xfrm>
              <a:off x="3868739" y="1163637"/>
              <a:ext cx="338138" cy="338138"/>
            </a:xfrm>
            <a:custGeom>
              <a:avLst/>
              <a:gdLst>
                <a:gd name="T0" fmla="*/ 2147483646 w 217"/>
                <a:gd name="T1" fmla="*/ 2147483646 h 217"/>
                <a:gd name="T2" fmla="*/ 0 w 217"/>
                <a:gd name="T3" fmla="*/ 2147483646 h 217"/>
                <a:gd name="T4" fmla="*/ 2147483646 w 217"/>
                <a:gd name="T5" fmla="*/ 0 h 217"/>
                <a:gd name="T6" fmla="*/ 2147483646 w 217"/>
                <a:gd name="T7" fmla="*/ 2147483646 h 217"/>
                <a:gd name="T8" fmla="*/ 2147483646 w 217"/>
                <a:gd name="T9" fmla="*/ 2147483646 h 217"/>
                <a:gd name="T10" fmla="*/ 2147483646 w 217"/>
                <a:gd name="T11" fmla="*/ 2147483646 h 217"/>
                <a:gd name="T12" fmla="*/ 2147483646 w 217"/>
                <a:gd name="T13" fmla="*/ 2147483646 h 217"/>
                <a:gd name="T14" fmla="*/ 2147483646 w 217"/>
                <a:gd name="T15" fmla="*/ 2147483646 h 217"/>
                <a:gd name="T16" fmla="*/ 2147483646 w 217"/>
                <a:gd name="T17" fmla="*/ 2147483646 h 217"/>
                <a:gd name="T18" fmla="*/ 2147483646 w 217"/>
                <a:gd name="T19" fmla="*/ 2147483646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7" h="217">
                  <a:moveTo>
                    <a:pt x="108" y="217"/>
                  </a:moveTo>
                  <a:cubicBezTo>
                    <a:pt x="49" y="217"/>
                    <a:pt x="0" y="168"/>
                    <a:pt x="0" y="109"/>
                  </a:cubicBezTo>
                  <a:cubicBezTo>
                    <a:pt x="0" y="49"/>
                    <a:pt x="49" y="0"/>
                    <a:pt x="108" y="0"/>
                  </a:cubicBezTo>
                  <a:cubicBezTo>
                    <a:pt x="168" y="0"/>
                    <a:pt x="217" y="49"/>
                    <a:pt x="217" y="109"/>
                  </a:cubicBezTo>
                  <a:cubicBezTo>
                    <a:pt x="217" y="168"/>
                    <a:pt x="168" y="217"/>
                    <a:pt x="108" y="217"/>
                  </a:cubicBezTo>
                  <a:close/>
                  <a:moveTo>
                    <a:pt x="108" y="8"/>
                  </a:moveTo>
                  <a:cubicBezTo>
                    <a:pt x="53" y="8"/>
                    <a:pt x="8" y="53"/>
                    <a:pt x="8" y="109"/>
                  </a:cubicBezTo>
                  <a:cubicBezTo>
                    <a:pt x="8" y="164"/>
                    <a:pt x="53" y="209"/>
                    <a:pt x="108" y="209"/>
                  </a:cubicBezTo>
                  <a:cubicBezTo>
                    <a:pt x="164" y="209"/>
                    <a:pt x="209" y="164"/>
                    <a:pt x="209" y="109"/>
                  </a:cubicBezTo>
                  <a:cubicBezTo>
                    <a:pt x="209" y="53"/>
                    <a:pt x="164" y="8"/>
                    <a:pt x="108"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2" name="Freeform 1501"/>
            <p:cNvSpPr>
              <a:spLocks/>
            </p:cNvSpPr>
            <p:nvPr/>
          </p:nvSpPr>
          <p:spPr bwMode="gray">
            <a:xfrm>
              <a:off x="3900489" y="1225550"/>
              <a:ext cx="261938" cy="236538"/>
            </a:xfrm>
            <a:custGeom>
              <a:avLst/>
              <a:gdLst>
                <a:gd name="T0" fmla="*/ 2147483646 w 169"/>
                <a:gd name="T1" fmla="*/ 2147483646 h 151"/>
                <a:gd name="T2" fmla="*/ 2147483646 w 169"/>
                <a:gd name="T3" fmla="*/ 2147483646 h 151"/>
                <a:gd name="T4" fmla="*/ 2147483646 w 169"/>
                <a:gd name="T5" fmla="*/ 2147483646 h 151"/>
                <a:gd name="T6" fmla="*/ 2147483646 w 169"/>
                <a:gd name="T7" fmla="*/ 0 h 151"/>
                <a:gd name="T8" fmla="*/ 2147483646 w 169"/>
                <a:gd name="T9" fmla="*/ 2147483646 h 151"/>
                <a:gd name="T10" fmla="*/ 2147483646 w 169"/>
                <a:gd name="T11" fmla="*/ 2147483646 h 151"/>
                <a:gd name="T12" fmla="*/ 2147483646 w 169"/>
                <a:gd name="T13" fmla="*/ 2147483646 h 151"/>
                <a:gd name="T14" fmla="*/ 2147483646 w 169"/>
                <a:gd name="T15" fmla="*/ 2147483646 h 151"/>
                <a:gd name="T16" fmla="*/ 2147483646 w 169"/>
                <a:gd name="T17" fmla="*/ 2147483646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9" h="151">
                  <a:moveTo>
                    <a:pt x="21" y="151"/>
                  </a:moveTo>
                  <a:cubicBezTo>
                    <a:pt x="4" y="135"/>
                    <a:pt x="0" y="66"/>
                    <a:pt x="16" y="44"/>
                  </a:cubicBezTo>
                  <a:cubicBezTo>
                    <a:pt x="17" y="41"/>
                    <a:pt x="17" y="41"/>
                    <a:pt x="17" y="41"/>
                  </a:cubicBezTo>
                  <a:cubicBezTo>
                    <a:pt x="32" y="20"/>
                    <a:pt x="46" y="0"/>
                    <a:pt x="169" y="0"/>
                  </a:cubicBezTo>
                  <a:cubicBezTo>
                    <a:pt x="169" y="4"/>
                    <a:pt x="169" y="4"/>
                    <a:pt x="169" y="4"/>
                  </a:cubicBezTo>
                  <a:cubicBezTo>
                    <a:pt x="48" y="4"/>
                    <a:pt x="35" y="23"/>
                    <a:pt x="21" y="44"/>
                  </a:cubicBezTo>
                  <a:cubicBezTo>
                    <a:pt x="19" y="46"/>
                    <a:pt x="19" y="46"/>
                    <a:pt x="19" y="46"/>
                  </a:cubicBezTo>
                  <a:cubicBezTo>
                    <a:pt x="5" y="66"/>
                    <a:pt x="8" y="133"/>
                    <a:pt x="24" y="148"/>
                  </a:cubicBezTo>
                  <a:lnTo>
                    <a:pt x="21" y="151"/>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3" name="Freeform 1502"/>
            <p:cNvSpPr>
              <a:spLocks/>
            </p:cNvSpPr>
            <p:nvPr/>
          </p:nvSpPr>
          <p:spPr bwMode="gray">
            <a:xfrm>
              <a:off x="3819526" y="1366837"/>
              <a:ext cx="87313" cy="155575"/>
            </a:xfrm>
            <a:custGeom>
              <a:avLst/>
              <a:gdLst>
                <a:gd name="T0" fmla="*/ 2147483646 w 56"/>
                <a:gd name="T1" fmla="*/ 2147483646 h 100"/>
                <a:gd name="T2" fmla="*/ 2147483646 w 56"/>
                <a:gd name="T3" fmla="*/ 2147483646 h 100"/>
                <a:gd name="T4" fmla="*/ 2147483646 w 56"/>
                <a:gd name="T5" fmla="*/ 0 h 100"/>
                <a:gd name="T6" fmla="*/ 2147483646 w 56"/>
                <a:gd name="T7" fmla="*/ 2147483646 h 100"/>
                <a:gd name="T8" fmla="*/ 2147483646 w 56"/>
                <a:gd name="T9" fmla="*/ 2147483646 h 100"/>
                <a:gd name="T10" fmla="*/ 2147483646 w 56"/>
                <a:gd name="T11" fmla="*/ 2147483646 h 100"/>
                <a:gd name="T12" fmla="*/ 2147483646 w 56"/>
                <a:gd name="T13" fmla="*/ 2147483646 h 100"/>
                <a:gd name="T14" fmla="*/ 2147483646 w 56"/>
                <a:gd name="T15" fmla="*/ 2147483646 h 100"/>
                <a:gd name="T16" fmla="*/ 2147483646 w 56"/>
                <a:gd name="T17" fmla="*/ 2147483646 h 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0">
                  <a:moveTo>
                    <a:pt x="55" y="100"/>
                  </a:moveTo>
                  <a:cubicBezTo>
                    <a:pt x="32" y="97"/>
                    <a:pt x="16" y="83"/>
                    <a:pt x="9" y="61"/>
                  </a:cubicBezTo>
                  <a:cubicBezTo>
                    <a:pt x="0" y="35"/>
                    <a:pt x="6" y="3"/>
                    <a:pt x="10" y="0"/>
                  </a:cubicBezTo>
                  <a:cubicBezTo>
                    <a:pt x="12" y="3"/>
                    <a:pt x="12" y="3"/>
                    <a:pt x="12" y="3"/>
                  </a:cubicBezTo>
                  <a:cubicBezTo>
                    <a:pt x="11" y="1"/>
                    <a:pt x="11" y="1"/>
                    <a:pt x="11" y="1"/>
                  </a:cubicBezTo>
                  <a:cubicBezTo>
                    <a:pt x="12" y="3"/>
                    <a:pt x="12" y="3"/>
                    <a:pt x="12" y="3"/>
                  </a:cubicBezTo>
                  <a:cubicBezTo>
                    <a:pt x="10" y="6"/>
                    <a:pt x="3" y="38"/>
                    <a:pt x="14" y="64"/>
                  </a:cubicBezTo>
                  <a:cubicBezTo>
                    <a:pt x="22" y="82"/>
                    <a:pt x="36" y="93"/>
                    <a:pt x="56" y="96"/>
                  </a:cubicBezTo>
                  <a:lnTo>
                    <a:pt x="55" y="100"/>
                  </a:ln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4" name="Freeform 1503"/>
            <p:cNvSpPr>
              <a:spLocks noEditPoints="1"/>
            </p:cNvSpPr>
            <p:nvPr/>
          </p:nvSpPr>
          <p:spPr bwMode="gray">
            <a:xfrm>
              <a:off x="4298951" y="1163637"/>
              <a:ext cx="338138" cy="338138"/>
            </a:xfrm>
            <a:custGeom>
              <a:avLst/>
              <a:gdLst>
                <a:gd name="T0" fmla="*/ 2147483646 w 217"/>
                <a:gd name="T1" fmla="*/ 2147483646 h 217"/>
                <a:gd name="T2" fmla="*/ 0 w 217"/>
                <a:gd name="T3" fmla="*/ 2147483646 h 217"/>
                <a:gd name="T4" fmla="*/ 2147483646 w 217"/>
                <a:gd name="T5" fmla="*/ 0 h 217"/>
                <a:gd name="T6" fmla="*/ 2147483646 w 217"/>
                <a:gd name="T7" fmla="*/ 2147483646 h 217"/>
                <a:gd name="T8" fmla="*/ 2147483646 w 217"/>
                <a:gd name="T9" fmla="*/ 2147483646 h 217"/>
                <a:gd name="T10" fmla="*/ 2147483646 w 217"/>
                <a:gd name="T11" fmla="*/ 2147483646 h 217"/>
                <a:gd name="T12" fmla="*/ 2147483646 w 217"/>
                <a:gd name="T13" fmla="*/ 2147483646 h 217"/>
                <a:gd name="T14" fmla="*/ 2147483646 w 217"/>
                <a:gd name="T15" fmla="*/ 2147483646 h 217"/>
                <a:gd name="T16" fmla="*/ 2147483646 w 217"/>
                <a:gd name="T17" fmla="*/ 2147483646 h 217"/>
                <a:gd name="T18" fmla="*/ 2147483646 w 217"/>
                <a:gd name="T19" fmla="*/ 2147483646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7" h="217">
                  <a:moveTo>
                    <a:pt x="108" y="217"/>
                  </a:moveTo>
                  <a:cubicBezTo>
                    <a:pt x="49" y="217"/>
                    <a:pt x="0" y="168"/>
                    <a:pt x="0" y="109"/>
                  </a:cubicBezTo>
                  <a:cubicBezTo>
                    <a:pt x="0" y="49"/>
                    <a:pt x="49" y="0"/>
                    <a:pt x="108" y="0"/>
                  </a:cubicBezTo>
                  <a:cubicBezTo>
                    <a:pt x="168" y="0"/>
                    <a:pt x="217" y="49"/>
                    <a:pt x="217" y="109"/>
                  </a:cubicBezTo>
                  <a:cubicBezTo>
                    <a:pt x="217" y="168"/>
                    <a:pt x="168" y="217"/>
                    <a:pt x="108" y="217"/>
                  </a:cubicBezTo>
                  <a:close/>
                  <a:moveTo>
                    <a:pt x="108" y="8"/>
                  </a:moveTo>
                  <a:cubicBezTo>
                    <a:pt x="53" y="8"/>
                    <a:pt x="8" y="53"/>
                    <a:pt x="8" y="109"/>
                  </a:cubicBezTo>
                  <a:cubicBezTo>
                    <a:pt x="8" y="164"/>
                    <a:pt x="53" y="209"/>
                    <a:pt x="108" y="209"/>
                  </a:cubicBezTo>
                  <a:cubicBezTo>
                    <a:pt x="164" y="209"/>
                    <a:pt x="209" y="164"/>
                    <a:pt x="209" y="109"/>
                  </a:cubicBezTo>
                  <a:cubicBezTo>
                    <a:pt x="209" y="53"/>
                    <a:pt x="164" y="8"/>
                    <a:pt x="108"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5" name="Freeform 1504"/>
            <p:cNvSpPr>
              <a:spLocks/>
            </p:cNvSpPr>
            <p:nvPr/>
          </p:nvSpPr>
          <p:spPr bwMode="gray">
            <a:xfrm>
              <a:off x="4343401" y="1225550"/>
              <a:ext cx="261938" cy="236538"/>
            </a:xfrm>
            <a:custGeom>
              <a:avLst/>
              <a:gdLst>
                <a:gd name="T0" fmla="*/ 2147483646 w 169"/>
                <a:gd name="T1" fmla="*/ 2147483646 h 151"/>
                <a:gd name="T2" fmla="*/ 2147483646 w 169"/>
                <a:gd name="T3" fmla="*/ 2147483646 h 151"/>
                <a:gd name="T4" fmla="*/ 2147483646 w 169"/>
                <a:gd name="T5" fmla="*/ 2147483646 h 151"/>
                <a:gd name="T6" fmla="*/ 2147483646 w 169"/>
                <a:gd name="T7" fmla="*/ 2147483646 h 151"/>
                <a:gd name="T8" fmla="*/ 0 w 169"/>
                <a:gd name="T9" fmla="*/ 2147483646 h 151"/>
                <a:gd name="T10" fmla="*/ 0 w 169"/>
                <a:gd name="T11" fmla="*/ 0 h 151"/>
                <a:gd name="T12" fmla="*/ 2147483646 w 169"/>
                <a:gd name="T13" fmla="*/ 2147483646 h 151"/>
                <a:gd name="T14" fmla="*/ 2147483646 w 169"/>
                <a:gd name="T15" fmla="*/ 2147483646 h 151"/>
                <a:gd name="T16" fmla="*/ 2147483646 w 169"/>
                <a:gd name="T17" fmla="*/ 2147483646 h 1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9" h="151">
                  <a:moveTo>
                    <a:pt x="148" y="151"/>
                  </a:moveTo>
                  <a:cubicBezTo>
                    <a:pt x="145" y="148"/>
                    <a:pt x="145" y="148"/>
                    <a:pt x="145" y="148"/>
                  </a:cubicBezTo>
                  <a:cubicBezTo>
                    <a:pt x="161" y="133"/>
                    <a:pt x="164" y="66"/>
                    <a:pt x="150" y="46"/>
                  </a:cubicBezTo>
                  <a:cubicBezTo>
                    <a:pt x="148" y="44"/>
                    <a:pt x="148" y="44"/>
                    <a:pt x="148" y="44"/>
                  </a:cubicBezTo>
                  <a:cubicBezTo>
                    <a:pt x="134" y="23"/>
                    <a:pt x="121" y="4"/>
                    <a:pt x="0" y="4"/>
                  </a:cubicBezTo>
                  <a:cubicBezTo>
                    <a:pt x="0" y="0"/>
                    <a:pt x="0" y="0"/>
                    <a:pt x="0" y="0"/>
                  </a:cubicBezTo>
                  <a:cubicBezTo>
                    <a:pt x="123" y="0"/>
                    <a:pt x="137" y="20"/>
                    <a:pt x="152" y="41"/>
                  </a:cubicBezTo>
                  <a:cubicBezTo>
                    <a:pt x="153" y="44"/>
                    <a:pt x="153" y="44"/>
                    <a:pt x="153" y="44"/>
                  </a:cubicBezTo>
                  <a:cubicBezTo>
                    <a:pt x="169" y="66"/>
                    <a:pt x="165" y="135"/>
                    <a:pt x="148" y="151"/>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6" name="Freeform 1505"/>
            <p:cNvSpPr>
              <a:spLocks/>
            </p:cNvSpPr>
            <p:nvPr/>
          </p:nvSpPr>
          <p:spPr bwMode="gray">
            <a:xfrm>
              <a:off x="4598989" y="1366837"/>
              <a:ext cx="87313" cy="155575"/>
            </a:xfrm>
            <a:custGeom>
              <a:avLst/>
              <a:gdLst>
                <a:gd name="T0" fmla="*/ 2147483646 w 56"/>
                <a:gd name="T1" fmla="*/ 2147483646 h 100"/>
                <a:gd name="T2" fmla="*/ 0 w 56"/>
                <a:gd name="T3" fmla="*/ 2147483646 h 100"/>
                <a:gd name="T4" fmla="*/ 2147483646 w 56"/>
                <a:gd name="T5" fmla="*/ 2147483646 h 100"/>
                <a:gd name="T6" fmla="*/ 2147483646 w 56"/>
                <a:gd name="T7" fmla="*/ 2147483646 h 100"/>
                <a:gd name="T8" fmla="*/ 2147483646 w 56"/>
                <a:gd name="T9" fmla="*/ 0 h 100"/>
                <a:gd name="T10" fmla="*/ 2147483646 w 56"/>
                <a:gd name="T11" fmla="*/ 2147483646 h 100"/>
                <a:gd name="T12" fmla="*/ 2147483646 w 56"/>
                <a:gd name="T13" fmla="*/ 2147483646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100">
                  <a:moveTo>
                    <a:pt x="1" y="100"/>
                  </a:moveTo>
                  <a:cubicBezTo>
                    <a:pt x="0" y="96"/>
                    <a:pt x="0" y="96"/>
                    <a:pt x="0" y="96"/>
                  </a:cubicBezTo>
                  <a:cubicBezTo>
                    <a:pt x="20" y="93"/>
                    <a:pt x="34" y="82"/>
                    <a:pt x="42" y="64"/>
                  </a:cubicBezTo>
                  <a:cubicBezTo>
                    <a:pt x="52" y="38"/>
                    <a:pt x="46" y="6"/>
                    <a:pt x="44" y="3"/>
                  </a:cubicBezTo>
                  <a:cubicBezTo>
                    <a:pt x="46" y="0"/>
                    <a:pt x="46" y="0"/>
                    <a:pt x="46" y="0"/>
                  </a:cubicBezTo>
                  <a:cubicBezTo>
                    <a:pt x="50" y="3"/>
                    <a:pt x="56" y="35"/>
                    <a:pt x="47" y="61"/>
                  </a:cubicBezTo>
                  <a:cubicBezTo>
                    <a:pt x="40" y="83"/>
                    <a:pt x="24" y="97"/>
                    <a:pt x="1" y="100"/>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7" name="Freeform 1506"/>
            <p:cNvSpPr>
              <a:spLocks noEditPoints="1"/>
            </p:cNvSpPr>
            <p:nvPr/>
          </p:nvSpPr>
          <p:spPr bwMode="gray">
            <a:xfrm>
              <a:off x="4221164" y="1200150"/>
              <a:ext cx="63500" cy="63500"/>
            </a:xfrm>
            <a:custGeom>
              <a:avLst/>
              <a:gdLst>
                <a:gd name="T0" fmla="*/ 2147483646 w 40"/>
                <a:gd name="T1" fmla="*/ 2147483646 h 40"/>
                <a:gd name="T2" fmla="*/ 0 w 40"/>
                <a:gd name="T3" fmla="*/ 2147483646 h 40"/>
                <a:gd name="T4" fmla="*/ 2147483646 w 40"/>
                <a:gd name="T5" fmla="*/ 0 h 40"/>
                <a:gd name="T6" fmla="*/ 2147483646 w 40"/>
                <a:gd name="T7" fmla="*/ 2147483646 h 40"/>
                <a:gd name="T8" fmla="*/ 2147483646 w 40"/>
                <a:gd name="T9" fmla="*/ 2147483646 h 40"/>
                <a:gd name="T10" fmla="*/ 2147483646 w 40"/>
                <a:gd name="T11" fmla="*/ 2147483646 h 40"/>
                <a:gd name="T12" fmla="*/ 2147483646 w 40"/>
                <a:gd name="T13" fmla="*/ 2147483646 h 40"/>
                <a:gd name="T14" fmla="*/ 2147483646 w 40"/>
                <a:gd name="T15" fmla="*/ 2147483646 h 40"/>
                <a:gd name="T16" fmla="*/ 2147483646 w 40"/>
                <a:gd name="T17" fmla="*/ 2147483646 h 40"/>
                <a:gd name="T18" fmla="*/ 2147483646 w 40"/>
                <a:gd name="T19" fmla="*/ 2147483646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8"/>
                  </a:moveTo>
                  <a:cubicBezTo>
                    <a:pt x="13" y="8"/>
                    <a:pt x="8" y="13"/>
                    <a:pt x="8" y="20"/>
                  </a:cubicBezTo>
                  <a:cubicBezTo>
                    <a:pt x="8" y="27"/>
                    <a:pt x="13" y="32"/>
                    <a:pt x="20" y="32"/>
                  </a:cubicBezTo>
                  <a:cubicBezTo>
                    <a:pt x="27" y="32"/>
                    <a:pt x="32" y="27"/>
                    <a:pt x="32" y="20"/>
                  </a:cubicBezTo>
                  <a:cubicBezTo>
                    <a:pt x="32" y="13"/>
                    <a:pt x="27" y="8"/>
                    <a:pt x="20" y="8"/>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8" name="Freeform 1507"/>
            <p:cNvSpPr>
              <a:spLocks/>
            </p:cNvSpPr>
            <p:nvPr/>
          </p:nvSpPr>
          <p:spPr bwMode="gray">
            <a:xfrm>
              <a:off x="3830639" y="1133475"/>
              <a:ext cx="844550" cy="447675"/>
            </a:xfrm>
            <a:custGeom>
              <a:avLst/>
              <a:gdLst>
                <a:gd name="T0" fmla="*/ 2147483646 w 544"/>
                <a:gd name="T1" fmla="*/ 2147483646 h 287"/>
                <a:gd name="T2" fmla="*/ 2147483646 w 544"/>
                <a:gd name="T3" fmla="*/ 2147483646 h 287"/>
                <a:gd name="T4" fmla="*/ 0 w 544"/>
                <a:gd name="T5" fmla="*/ 2147483646 h 287"/>
                <a:gd name="T6" fmla="*/ 2147483646 w 544"/>
                <a:gd name="T7" fmla="*/ 0 h 287"/>
                <a:gd name="T8" fmla="*/ 2147483646 w 544"/>
                <a:gd name="T9" fmla="*/ 0 h 287"/>
                <a:gd name="T10" fmla="*/ 2147483646 w 544"/>
                <a:gd name="T11" fmla="*/ 2147483646 h 287"/>
                <a:gd name="T12" fmla="*/ 2147483646 w 544"/>
                <a:gd name="T13" fmla="*/ 2147483646 h 287"/>
                <a:gd name="T14" fmla="*/ 2147483646 w 544"/>
                <a:gd name="T15" fmla="*/ 2147483646 h 287"/>
                <a:gd name="T16" fmla="*/ 2147483646 w 544"/>
                <a:gd name="T17" fmla="*/ 2147483646 h 287"/>
                <a:gd name="T18" fmla="*/ 2147483646 w 544"/>
                <a:gd name="T19" fmla="*/ 2147483646 h 287"/>
                <a:gd name="T20" fmla="*/ 2147483646 w 544"/>
                <a:gd name="T21" fmla="*/ 2147483646 h 287"/>
                <a:gd name="T22" fmla="*/ 2147483646 w 544"/>
                <a:gd name="T23" fmla="*/ 2147483646 h 287"/>
                <a:gd name="T24" fmla="*/ 2147483646 w 544"/>
                <a:gd name="T25" fmla="*/ 2147483646 h 287"/>
                <a:gd name="T26" fmla="*/ 2147483646 w 544"/>
                <a:gd name="T27" fmla="*/ 2147483646 h 287"/>
                <a:gd name="T28" fmla="*/ 2147483646 w 544"/>
                <a:gd name="T29" fmla="*/ 2147483646 h 287"/>
                <a:gd name="T30" fmla="*/ 2147483646 w 544"/>
                <a:gd name="T31" fmla="*/ 2147483646 h 287"/>
                <a:gd name="T32" fmla="*/ 2147483646 w 544"/>
                <a:gd name="T33" fmla="*/ 2147483646 h 287"/>
                <a:gd name="T34" fmla="*/ 2147483646 w 544"/>
                <a:gd name="T35" fmla="*/ 2147483646 h 287"/>
                <a:gd name="T36" fmla="*/ 2147483646 w 544"/>
                <a:gd name="T37" fmla="*/ 2147483646 h 287"/>
                <a:gd name="T38" fmla="*/ 2147483646 w 544"/>
                <a:gd name="T39" fmla="*/ 2147483646 h 287"/>
                <a:gd name="T40" fmla="*/ 2147483646 w 544"/>
                <a:gd name="T41" fmla="*/ 2147483646 h 287"/>
                <a:gd name="T42" fmla="*/ 2147483646 w 544"/>
                <a:gd name="T43" fmla="*/ 2147483646 h 287"/>
                <a:gd name="T44" fmla="*/ 2147483646 w 544"/>
                <a:gd name="T45" fmla="*/ 2147483646 h 287"/>
                <a:gd name="T46" fmla="*/ 2147483646 w 544"/>
                <a:gd name="T47" fmla="*/ 2147483646 h 287"/>
                <a:gd name="T48" fmla="*/ 2147483646 w 544"/>
                <a:gd name="T49" fmla="*/ 2147483646 h 287"/>
                <a:gd name="T50" fmla="*/ 2147483646 w 544"/>
                <a:gd name="T51" fmla="*/ 2147483646 h 287"/>
                <a:gd name="T52" fmla="*/ 2147483646 w 544"/>
                <a:gd name="T53" fmla="*/ 2147483646 h 287"/>
                <a:gd name="T54" fmla="*/ 2147483646 w 544"/>
                <a:gd name="T55" fmla="*/ 2147483646 h 287"/>
                <a:gd name="T56" fmla="*/ 2147483646 w 544"/>
                <a:gd name="T57" fmla="*/ 2147483646 h 287"/>
                <a:gd name="T58" fmla="*/ 2147483646 w 544"/>
                <a:gd name="T59" fmla="*/ 2147483646 h 287"/>
                <a:gd name="T60" fmla="*/ 2147483646 w 544"/>
                <a:gd name="T61" fmla="*/ 2147483646 h 287"/>
                <a:gd name="T62" fmla="*/ 2147483646 w 544"/>
                <a:gd name="T63" fmla="*/ 2147483646 h 287"/>
                <a:gd name="T64" fmla="*/ 2147483646 w 544"/>
                <a:gd name="T65" fmla="*/ 2147483646 h 2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44" h="287">
                  <a:moveTo>
                    <a:pt x="124" y="287"/>
                  </a:moveTo>
                  <a:cubicBezTo>
                    <a:pt x="95" y="287"/>
                    <a:pt x="47" y="262"/>
                    <a:pt x="22" y="221"/>
                  </a:cubicBezTo>
                  <a:cubicBezTo>
                    <a:pt x="3" y="189"/>
                    <a:pt x="0" y="160"/>
                    <a:pt x="0" y="133"/>
                  </a:cubicBezTo>
                  <a:cubicBezTo>
                    <a:pt x="0" y="60"/>
                    <a:pt x="60" y="0"/>
                    <a:pt x="133" y="0"/>
                  </a:cubicBezTo>
                  <a:cubicBezTo>
                    <a:pt x="410" y="0"/>
                    <a:pt x="410" y="0"/>
                    <a:pt x="410" y="0"/>
                  </a:cubicBezTo>
                  <a:cubicBezTo>
                    <a:pt x="484" y="0"/>
                    <a:pt x="544" y="60"/>
                    <a:pt x="544" y="133"/>
                  </a:cubicBezTo>
                  <a:cubicBezTo>
                    <a:pt x="544" y="160"/>
                    <a:pt x="541" y="189"/>
                    <a:pt x="521" y="221"/>
                  </a:cubicBezTo>
                  <a:cubicBezTo>
                    <a:pt x="505" y="249"/>
                    <a:pt x="474" y="273"/>
                    <a:pt x="443" y="283"/>
                  </a:cubicBezTo>
                  <a:cubicBezTo>
                    <a:pt x="441" y="275"/>
                    <a:pt x="441" y="275"/>
                    <a:pt x="441" y="275"/>
                  </a:cubicBezTo>
                  <a:cubicBezTo>
                    <a:pt x="470" y="266"/>
                    <a:pt x="499" y="243"/>
                    <a:pt x="515" y="217"/>
                  </a:cubicBezTo>
                  <a:cubicBezTo>
                    <a:pt x="534" y="185"/>
                    <a:pt x="536" y="157"/>
                    <a:pt x="536" y="133"/>
                  </a:cubicBezTo>
                  <a:cubicBezTo>
                    <a:pt x="536" y="64"/>
                    <a:pt x="480" y="8"/>
                    <a:pt x="410" y="8"/>
                  </a:cubicBezTo>
                  <a:cubicBezTo>
                    <a:pt x="133" y="8"/>
                    <a:pt x="133" y="8"/>
                    <a:pt x="133" y="8"/>
                  </a:cubicBezTo>
                  <a:cubicBezTo>
                    <a:pt x="64" y="8"/>
                    <a:pt x="8" y="64"/>
                    <a:pt x="8" y="133"/>
                  </a:cubicBezTo>
                  <a:cubicBezTo>
                    <a:pt x="8" y="157"/>
                    <a:pt x="9" y="185"/>
                    <a:pt x="29" y="217"/>
                  </a:cubicBezTo>
                  <a:cubicBezTo>
                    <a:pt x="52" y="254"/>
                    <a:pt x="97" y="279"/>
                    <a:pt x="124" y="279"/>
                  </a:cubicBezTo>
                  <a:cubicBezTo>
                    <a:pt x="174" y="279"/>
                    <a:pt x="215" y="257"/>
                    <a:pt x="234" y="219"/>
                  </a:cubicBezTo>
                  <a:cubicBezTo>
                    <a:pt x="242" y="203"/>
                    <a:pt x="248" y="177"/>
                    <a:pt x="254" y="152"/>
                  </a:cubicBezTo>
                  <a:cubicBezTo>
                    <a:pt x="255" y="147"/>
                    <a:pt x="256" y="143"/>
                    <a:pt x="257" y="139"/>
                  </a:cubicBezTo>
                  <a:cubicBezTo>
                    <a:pt x="258" y="132"/>
                    <a:pt x="265" y="127"/>
                    <a:pt x="272" y="127"/>
                  </a:cubicBezTo>
                  <a:cubicBezTo>
                    <a:pt x="279" y="127"/>
                    <a:pt x="285" y="132"/>
                    <a:pt x="287" y="139"/>
                  </a:cubicBezTo>
                  <a:cubicBezTo>
                    <a:pt x="288" y="143"/>
                    <a:pt x="289" y="147"/>
                    <a:pt x="290" y="152"/>
                  </a:cubicBezTo>
                  <a:cubicBezTo>
                    <a:pt x="296" y="177"/>
                    <a:pt x="302" y="203"/>
                    <a:pt x="309" y="219"/>
                  </a:cubicBezTo>
                  <a:cubicBezTo>
                    <a:pt x="325" y="250"/>
                    <a:pt x="357" y="271"/>
                    <a:pt x="396" y="277"/>
                  </a:cubicBezTo>
                  <a:cubicBezTo>
                    <a:pt x="395" y="285"/>
                    <a:pt x="395" y="285"/>
                    <a:pt x="395" y="285"/>
                  </a:cubicBezTo>
                  <a:cubicBezTo>
                    <a:pt x="353" y="279"/>
                    <a:pt x="319" y="256"/>
                    <a:pt x="302" y="223"/>
                  </a:cubicBezTo>
                  <a:cubicBezTo>
                    <a:pt x="294" y="206"/>
                    <a:pt x="288" y="179"/>
                    <a:pt x="282" y="153"/>
                  </a:cubicBezTo>
                  <a:cubicBezTo>
                    <a:pt x="281" y="149"/>
                    <a:pt x="280" y="145"/>
                    <a:pt x="279" y="141"/>
                  </a:cubicBezTo>
                  <a:cubicBezTo>
                    <a:pt x="278" y="136"/>
                    <a:pt x="275" y="135"/>
                    <a:pt x="272" y="135"/>
                  </a:cubicBezTo>
                  <a:cubicBezTo>
                    <a:pt x="269" y="135"/>
                    <a:pt x="266" y="136"/>
                    <a:pt x="265" y="141"/>
                  </a:cubicBezTo>
                  <a:cubicBezTo>
                    <a:pt x="264" y="145"/>
                    <a:pt x="263" y="149"/>
                    <a:pt x="262" y="153"/>
                  </a:cubicBezTo>
                  <a:cubicBezTo>
                    <a:pt x="256" y="179"/>
                    <a:pt x="250" y="206"/>
                    <a:pt x="242" y="223"/>
                  </a:cubicBezTo>
                  <a:cubicBezTo>
                    <a:pt x="221" y="263"/>
                    <a:pt x="177" y="287"/>
                    <a:pt x="124" y="287"/>
                  </a:cubicBezTo>
                  <a:close/>
                </a:path>
              </a:pathLst>
            </a:cu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9" name="Rectangle 1508"/>
            <p:cNvSpPr>
              <a:spLocks noChangeArrowheads="1"/>
            </p:cNvSpPr>
            <p:nvPr/>
          </p:nvSpPr>
          <p:spPr bwMode="gray">
            <a:xfrm>
              <a:off x="4227514" y="1225550"/>
              <a:ext cx="50800" cy="6350"/>
            </a:xfrm>
            <a:prstGeom prst="rect">
              <a:avLst/>
            </a:prstGeom>
            <a:solidFill>
              <a:srgbClr val="5A585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ct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0" name="Oval 1509"/>
            <p:cNvSpPr>
              <a:spLocks noChangeArrowheads="1"/>
            </p:cNvSpPr>
            <p:nvPr/>
          </p:nvSpPr>
          <p:spPr bwMode="gray">
            <a:xfrm>
              <a:off x="4422776" y="1549400"/>
              <a:ext cx="42863" cy="42863"/>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1" name="Oval 1510"/>
            <p:cNvSpPr>
              <a:spLocks noChangeArrowheads="1"/>
            </p:cNvSpPr>
            <p:nvPr/>
          </p:nvSpPr>
          <p:spPr bwMode="gray">
            <a:xfrm>
              <a:off x="4495801" y="1549400"/>
              <a:ext cx="42863" cy="42863"/>
            </a:xfrm>
            <a:prstGeom prst="ellipse">
              <a:avLst/>
            </a:prstGeom>
            <a:solidFill>
              <a:srgbClr val="5A58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ct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192" name="组合 191"/>
          <p:cNvGrpSpPr/>
          <p:nvPr/>
        </p:nvGrpSpPr>
        <p:grpSpPr bwMode="gray">
          <a:xfrm rot="10800000">
            <a:off x="1893561" y="3787338"/>
            <a:ext cx="353953" cy="237626"/>
            <a:chOff x="7383369" y="3528374"/>
            <a:chExt cx="321775" cy="216024"/>
          </a:xfrm>
          <a:solidFill>
            <a:schemeClr val="tx1">
              <a:lumMod val="65000"/>
              <a:lumOff val="35000"/>
            </a:schemeClr>
          </a:solidFill>
        </p:grpSpPr>
        <p:sp>
          <p:nvSpPr>
            <p:cNvPr id="193" name="同侧圆角矩形 192"/>
            <p:cNvSpPr/>
            <p:nvPr/>
          </p:nvSpPr>
          <p:spPr bwMode="gray">
            <a:xfrm>
              <a:off x="7383369" y="3528374"/>
              <a:ext cx="321775" cy="216024"/>
            </a:xfrm>
            <a:prstGeom prst="round2SameRect">
              <a:avLst/>
            </a:prstGeom>
            <a:grpFill/>
            <a:ln w="9525" cap="flat" cmpd="sng" algn="ctr">
              <a:solidFill>
                <a:sysClr val="window" lastClr="FFFF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8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4" name="等腰三角形 193"/>
            <p:cNvSpPr/>
            <p:nvPr/>
          </p:nvSpPr>
          <p:spPr bwMode="gray">
            <a:xfrm>
              <a:off x="7386180" y="3590032"/>
              <a:ext cx="316152" cy="154366"/>
            </a:xfrm>
            <a:prstGeom prst="triangle">
              <a:avLst/>
            </a:prstGeom>
            <a:grpFill/>
            <a:ln w="12700" cap="flat" cmpd="sng" algn="ctr">
              <a:solidFill>
                <a:sysClr val="window" lastClr="FFFFFF"/>
              </a:solidFill>
              <a:prstDash val="solid"/>
              <a:miter lim="800000"/>
            </a:ln>
            <a:effectLst/>
          </p:spPr>
          <p:txBody>
            <a:bodyPr rtlCol="0" anchor="ct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95" name="Freeform 37"/>
          <p:cNvSpPr>
            <a:spLocks noEditPoints="1"/>
          </p:cNvSpPr>
          <p:nvPr/>
        </p:nvSpPr>
        <p:spPr bwMode="gray">
          <a:xfrm>
            <a:off x="1019972" y="3691634"/>
            <a:ext cx="418893" cy="429035"/>
          </a:xfrm>
          <a:custGeom>
            <a:avLst/>
            <a:gdLst/>
            <a:ahLst/>
            <a:cxnLst>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2147483646" y="2147483646"/>
              </a:cxn>
              <a:cxn ang="0">
                <a:pos x="0" y="2147483646"/>
              </a:cxn>
            </a:cxnLst>
            <a:rect l="0" t="0" r="0" b="0"/>
            <a:pathLst>
              <a:path w="1343" h="1371">
                <a:moveTo>
                  <a:pt x="275" y="216"/>
                </a:moveTo>
                <a:lnTo>
                  <a:pt x="275" y="216"/>
                </a:lnTo>
                <a:cubicBezTo>
                  <a:pt x="307" y="213"/>
                  <a:pt x="360" y="209"/>
                  <a:pt x="425" y="213"/>
                </a:cubicBezTo>
                <a:cubicBezTo>
                  <a:pt x="430" y="226"/>
                  <a:pt x="438" y="237"/>
                  <a:pt x="449" y="245"/>
                </a:cubicBezTo>
                <a:cubicBezTo>
                  <a:pt x="435" y="306"/>
                  <a:pt x="425" y="379"/>
                  <a:pt x="425" y="457"/>
                </a:cubicBezTo>
                <a:cubicBezTo>
                  <a:pt x="402" y="468"/>
                  <a:pt x="386" y="490"/>
                  <a:pt x="386" y="517"/>
                </a:cubicBezTo>
                <a:cubicBezTo>
                  <a:pt x="386" y="529"/>
                  <a:pt x="390" y="541"/>
                  <a:pt x="396" y="551"/>
                </a:cubicBezTo>
                <a:cubicBezTo>
                  <a:pt x="361" y="611"/>
                  <a:pt x="336" y="670"/>
                  <a:pt x="318" y="726"/>
                </a:cubicBezTo>
                <a:cubicBezTo>
                  <a:pt x="311" y="749"/>
                  <a:pt x="304" y="773"/>
                  <a:pt x="299" y="795"/>
                </a:cubicBezTo>
                <a:cubicBezTo>
                  <a:pt x="287" y="798"/>
                  <a:pt x="277" y="804"/>
                  <a:pt x="269" y="813"/>
                </a:cubicBezTo>
                <a:cubicBezTo>
                  <a:pt x="162" y="758"/>
                  <a:pt x="90" y="694"/>
                  <a:pt x="67" y="673"/>
                </a:cubicBezTo>
                <a:cubicBezTo>
                  <a:pt x="67" y="673"/>
                  <a:pt x="67" y="672"/>
                  <a:pt x="67" y="672"/>
                </a:cubicBezTo>
                <a:cubicBezTo>
                  <a:pt x="67" y="490"/>
                  <a:pt x="147" y="327"/>
                  <a:pt x="275" y="216"/>
                </a:cubicBezTo>
                <a:close/>
                <a:moveTo>
                  <a:pt x="974" y="148"/>
                </a:moveTo>
                <a:lnTo>
                  <a:pt x="974" y="148"/>
                </a:lnTo>
                <a:cubicBezTo>
                  <a:pt x="908" y="165"/>
                  <a:pt x="849" y="185"/>
                  <a:pt x="795" y="209"/>
                </a:cubicBezTo>
                <a:cubicBezTo>
                  <a:pt x="783" y="198"/>
                  <a:pt x="768" y="192"/>
                  <a:pt x="752" y="192"/>
                </a:cubicBezTo>
                <a:cubicBezTo>
                  <a:pt x="734" y="192"/>
                  <a:pt x="717" y="200"/>
                  <a:pt x="705" y="212"/>
                </a:cubicBezTo>
                <a:cubicBezTo>
                  <a:pt x="651" y="193"/>
                  <a:pt x="598" y="181"/>
                  <a:pt x="548" y="173"/>
                </a:cubicBezTo>
                <a:cubicBezTo>
                  <a:pt x="545" y="162"/>
                  <a:pt x="539" y="153"/>
                  <a:pt x="532" y="145"/>
                </a:cubicBezTo>
                <a:cubicBezTo>
                  <a:pt x="542" y="116"/>
                  <a:pt x="551" y="93"/>
                  <a:pt x="557" y="78"/>
                </a:cubicBezTo>
                <a:cubicBezTo>
                  <a:pt x="594" y="71"/>
                  <a:pt x="632" y="67"/>
                  <a:pt x="671" y="67"/>
                </a:cubicBezTo>
                <a:cubicBezTo>
                  <a:pt x="781" y="67"/>
                  <a:pt x="885" y="97"/>
                  <a:pt x="974" y="148"/>
                </a:cubicBezTo>
                <a:close/>
                <a:moveTo>
                  <a:pt x="1269" y="584"/>
                </a:moveTo>
                <a:lnTo>
                  <a:pt x="1269" y="584"/>
                </a:lnTo>
                <a:cubicBezTo>
                  <a:pt x="1250" y="604"/>
                  <a:pt x="1231" y="622"/>
                  <a:pt x="1212" y="640"/>
                </a:cubicBezTo>
                <a:cubicBezTo>
                  <a:pt x="1203" y="634"/>
                  <a:pt x="1192" y="630"/>
                  <a:pt x="1180" y="629"/>
                </a:cubicBezTo>
                <a:cubicBezTo>
                  <a:pt x="1098" y="463"/>
                  <a:pt x="976" y="339"/>
                  <a:pt x="817" y="259"/>
                </a:cubicBezTo>
                <a:cubicBezTo>
                  <a:pt x="817" y="259"/>
                  <a:pt x="817" y="258"/>
                  <a:pt x="817" y="257"/>
                </a:cubicBezTo>
                <a:cubicBezTo>
                  <a:pt x="817" y="257"/>
                  <a:pt x="817" y="257"/>
                  <a:pt x="817" y="256"/>
                </a:cubicBezTo>
                <a:cubicBezTo>
                  <a:pt x="883" y="228"/>
                  <a:pt x="956" y="206"/>
                  <a:pt x="1035" y="189"/>
                </a:cubicBezTo>
                <a:cubicBezTo>
                  <a:pt x="1159" y="283"/>
                  <a:pt x="1246" y="423"/>
                  <a:pt x="1269" y="584"/>
                </a:cubicBezTo>
                <a:close/>
                <a:moveTo>
                  <a:pt x="960" y="1202"/>
                </a:moveTo>
                <a:lnTo>
                  <a:pt x="960" y="1202"/>
                </a:lnTo>
                <a:cubicBezTo>
                  <a:pt x="832" y="1133"/>
                  <a:pt x="729" y="1051"/>
                  <a:pt x="651" y="957"/>
                </a:cubicBezTo>
                <a:cubicBezTo>
                  <a:pt x="652" y="957"/>
                  <a:pt x="652" y="956"/>
                  <a:pt x="652" y="956"/>
                </a:cubicBezTo>
                <a:cubicBezTo>
                  <a:pt x="827" y="949"/>
                  <a:pt x="996" y="882"/>
                  <a:pt x="1158" y="756"/>
                </a:cubicBezTo>
                <a:cubicBezTo>
                  <a:pt x="1164" y="758"/>
                  <a:pt x="1169" y="759"/>
                  <a:pt x="1175" y="759"/>
                </a:cubicBezTo>
                <a:cubicBezTo>
                  <a:pt x="1176" y="759"/>
                  <a:pt x="1177" y="759"/>
                  <a:pt x="1178" y="759"/>
                </a:cubicBezTo>
                <a:cubicBezTo>
                  <a:pt x="1196" y="808"/>
                  <a:pt x="1210" y="862"/>
                  <a:pt x="1223" y="918"/>
                </a:cubicBezTo>
                <a:cubicBezTo>
                  <a:pt x="1168" y="1038"/>
                  <a:pt x="1076" y="1138"/>
                  <a:pt x="960" y="1202"/>
                </a:cubicBezTo>
                <a:close/>
                <a:moveTo>
                  <a:pt x="434" y="591"/>
                </a:moveTo>
                <a:lnTo>
                  <a:pt x="434" y="591"/>
                </a:lnTo>
                <a:cubicBezTo>
                  <a:pt x="448" y="685"/>
                  <a:pt x="479" y="788"/>
                  <a:pt x="540" y="890"/>
                </a:cubicBezTo>
                <a:cubicBezTo>
                  <a:pt x="539" y="893"/>
                  <a:pt x="537" y="895"/>
                  <a:pt x="536" y="898"/>
                </a:cubicBezTo>
                <a:cubicBezTo>
                  <a:pt x="481" y="891"/>
                  <a:pt x="428" y="877"/>
                  <a:pt x="381" y="861"/>
                </a:cubicBezTo>
                <a:cubicBezTo>
                  <a:pt x="381" y="860"/>
                  <a:pt x="381" y="859"/>
                  <a:pt x="381" y="858"/>
                </a:cubicBezTo>
                <a:cubicBezTo>
                  <a:pt x="381" y="835"/>
                  <a:pt x="369" y="815"/>
                  <a:pt x="352" y="804"/>
                </a:cubicBezTo>
                <a:cubicBezTo>
                  <a:pt x="357" y="783"/>
                  <a:pt x="362" y="763"/>
                  <a:pt x="369" y="742"/>
                </a:cubicBezTo>
                <a:cubicBezTo>
                  <a:pt x="386" y="688"/>
                  <a:pt x="408" y="638"/>
                  <a:pt x="434" y="591"/>
                </a:cubicBezTo>
                <a:close/>
                <a:moveTo>
                  <a:pt x="1110" y="694"/>
                </a:moveTo>
                <a:lnTo>
                  <a:pt x="1110" y="694"/>
                </a:lnTo>
                <a:cubicBezTo>
                  <a:pt x="1110" y="704"/>
                  <a:pt x="1112" y="713"/>
                  <a:pt x="1116" y="721"/>
                </a:cubicBezTo>
                <a:cubicBezTo>
                  <a:pt x="968" y="834"/>
                  <a:pt x="815" y="894"/>
                  <a:pt x="658" y="902"/>
                </a:cubicBezTo>
                <a:cubicBezTo>
                  <a:pt x="649" y="876"/>
                  <a:pt x="625" y="858"/>
                  <a:pt x="596" y="858"/>
                </a:cubicBezTo>
                <a:cubicBezTo>
                  <a:pt x="591" y="858"/>
                  <a:pt x="587" y="858"/>
                  <a:pt x="582" y="859"/>
                </a:cubicBezTo>
                <a:cubicBezTo>
                  <a:pt x="531" y="772"/>
                  <a:pt x="498" y="676"/>
                  <a:pt x="485" y="572"/>
                </a:cubicBezTo>
                <a:cubicBezTo>
                  <a:pt x="504" y="561"/>
                  <a:pt x="516" y="540"/>
                  <a:pt x="516" y="517"/>
                </a:cubicBezTo>
                <a:cubicBezTo>
                  <a:pt x="516" y="504"/>
                  <a:pt x="513" y="493"/>
                  <a:pt x="507" y="483"/>
                </a:cubicBezTo>
                <a:cubicBezTo>
                  <a:pt x="563" y="415"/>
                  <a:pt x="632" y="356"/>
                  <a:pt x="713" y="309"/>
                </a:cubicBezTo>
                <a:cubicBezTo>
                  <a:pt x="724" y="317"/>
                  <a:pt x="737" y="322"/>
                  <a:pt x="752" y="322"/>
                </a:cubicBezTo>
                <a:cubicBezTo>
                  <a:pt x="768" y="322"/>
                  <a:pt x="782" y="316"/>
                  <a:pt x="793" y="307"/>
                </a:cubicBezTo>
                <a:cubicBezTo>
                  <a:pt x="939" y="381"/>
                  <a:pt x="1052" y="495"/>
                  <a:pt x="1129" y="648"/>
                </a:cubicBezTo>
                <a:cubicBezTo>
                  <a:pt x="1118" y="660"/>
                  <a:pt x="1110" y="676"/>
                  <a:pt x="1110" y="694"/>
                </a:cubicBezTo>
                <a:close/>
                <a:moveTo>
                  <a:pt x="1276" y="672"/>
                </a:moveTo>
                <a:lnTo>
                  <a:pt x="1276" y="672"/>
                </a:lnTo>
                <a:cubicBezTo>
                  <a:pt x="1276" y="725"/>
                  <a:pt x="1269" y="777"/>
                  <a:pt x="1255" y="827"/>
                </a:cubicBezTo>
                <a:cubicBezTo>
                  <a:pt x="1246" y="795"/>
                  <a:pt x="1236" y="764"/>
                  <a:pt x="1225" y="735"/>
                </a:cubicBezTo>
                <a:cubicBezTo>
                  <a:pt x="1235" y="723"/>
                  <a:pt x="1240" y="709"/>
                  <a:pt x="1240" y="694"/>
                </a:cubicBezTo>
                <a:cubicBezTo>
                  <a:pt x="1240" y="692"/>
                  <a:pt x="1240" y="690"/>
                  <a:pt x="1240" y="688"/>
                </a:cubicBezTo>
                <a:cubicBezTo>
                  <a:pt x="1252" y="677"/>
                  <a:pt x="1263" y="665"/>
                  <a:pt x="1275" y="654"/>
                </a:cubicBezTo>
                <a:cubicBezTo>
                  <a:pt x="1276" y="660"/>
                  <a:pt x="1276" y="666"/>
                  <a:pt x="1276" y="672"/>
                </a:cubicBezTo>
                <a:close/>
                <a:moveTo>
                  <a:pt x="688" y="262"/>
                </a:moveTo>
                <a:lnTo>
                  <a:pt x="688" y="262"/>
                </a:lnTo>
                <a:cubicBezTo>
                  <a:pt x="688" y="262"/>
                  <a:pt x="688" y="263"/>
                  <a:pt x="688" y="263"/>
                </a:cubicBezTo>
                <a:cubicBezTo>
                  <a:pt x="601" y="314"/>
                  <a:pt x="533" y="374"/>
                  <a:pt x="478" y="436"/>
                </a:cubicBezTo>
                <a:cubicBezTo>
                  <a:pt x="480" y="370"/>
                  <a:pt x="490" y="309"/>
                  <a:pt x="501" y="255"/>
                </a:cubicBezTo>
                <a:cubicBezTo>
                  <a:pt x="519" y="251"/>
                  <a:pt x="533" y="240"/>
                  <a:pt x="542" y="226"/>
                </a:cubicBezTo>
                <a:cubicBezTo>
                  <a:pt x="588" y="233"/>
                  <a:pt x="638" y="245"/>
                  <a:pt x="688" y="262"/>
                </a:cubicBezTo>
                <a:close/>
                <a:moveTo>
                  <a:pt x="352" y="158"/>
                </a:moveTo>
                <a:lnTo>
                  <a:pt x="352" y="158"/>
                </a:lnTo>
                <a:cubicBezTo>
                  <a:pt x="396" y="131"/>
                  <a:pt x="443" y="109"/>
                  <a:pt x="493" y="94"/>
                </a:cubicBezTo>
                <a:cubicBezTo>
                  <a:pt x="489" y="104"/>
                  <a:pt x="485" y="115"/>
                  <a:pt x="481" y="128"/>
                </a:cubicBezTo>
                <a:cubicBezTo>
                  <a:pt x="459" y="130"/>
                  <a:pt x="441" y="142"/>
                  <a:pt x="431" y="160"/>
                </a:cubicBezTo>
                <a:cubicBezTo>
                  <a:pt x="402" y="158"/>
                  <a:pt x="376" y="158"/>
                  <a:pt x="352" y="158"/>
                </a:cubicBezTo>
                <a:close/>
                <a:moveTo>
                  <a:pt x="72" y="748"/>
                </a:moveTo>
                <a:lnTo>
                  <a:pt x="72" y="748"/>
                </a:lnTo>
                <a:cubicBezTo>
                  <a:pt x="111" y="781"/>
                  <a:pt x="173" y="825"/>
                  <a:pt x="252" y="865"/>
                </a:cubicBezTo>
                <a:cubicBezTo>
                  <a:pt x="254" y="884"/>
                  <a:pt x="263" y="900"/>
                  <a:pt x="278" y="911"/>
                </a:cubicBezTo>
                <a:cubicBezTo>
                  <a:pt x="267" y="1001"/>
                  <a:pt x="270" y="1077"/>
                  <a:pt x="273" y="1126"/>
                </a:cubicBezTo>
                <a:cubicBezTo>
                  <a:pt x="165" y="1030"/>
                  <a:pt x="91" y="896"/>
                  <a:pt x="72" y="748"/>
                </a:cubicBezTo>
                <a:close/>
                <a:moveTo>
                  <a:pt x="490" y="1318"/>
                </a:moveTo>
                <a:lnTo>
                  <a:pt x="490" y="1318"/>
                </a:lnTo>
                <a:cubicBezTo>
                  <a:pt x="498" y="1348"/>
                  <a:pt x="525" y="1371"/>
                  <a:pt x="558" y="1371"/>
                </a:cubicBezTo>
                <a:cubicBezTo>
                  <a:pt x="596" y="1371"/>
                  <a:pt x="627" y="1339"/>
                  <a:pt x="627" y="1301"/>
                </a:cubicBezTo>
                <a:cubicBezTo>
                  <a:pt x="627" y="1263"/>
                  <a:pt x="596" y="1232"/>
                  <a:pt x="558" y="1232"/>
                </a:cubicBezTo>
                <a:cubicBezTo>
                  <a:pt x="538" y="1232"/>
                  <a:pt x="520" y="1240"/>
                  <a:pt x="507" y="1253"/>
                </a:cubicBezTo>
                <a:cubicBezTo>
                  <a:pt x="444" y="1236"/>
                  <a:pt x="385" y="1208"/>
                  <a:pt x="332" y="1172"/>
                </a:cubicBezTo>
                <a:cubicBezTo>
                  <a:pt x="332" y="1167"/>
                  <a:pt x="315" y="1061"/>
                  <a:pt x="331" y="921"/>
                </a:cubicBezTo>
                <a:cubicBezTo>
                  <a:pt x="340" y="919"/>
                  <a:pt x="348" y="915"/>
                  <a:pt x="355" y="909"/>
                </a:cubicBezTo>
                <a:cubicBezTo>
                  <a:pt x="411" y="929"/>
                  <a:pt x="472" y="944"/>
                  <a:pt x="538" y="952"/>
                </a:cubicBezTo>
                <a:cubicBezTo>
                  <a:pt x="549" y="973"/>
                  <a:pt x="571" y="988"/>
                  <a:pt x="596" y="988"/>
                </a:cubicBezTo>
                <a:cubicBezTo>
                  <a:pt x="600" y="988"/>
                  <a:pt x="604" y="987"/>
                  <a:pt x="608" y="987"/>
                </a:cubicBezTo>
                <a:cubicBezTo>
                  <a:pt x="678" y="1073"/>
                  <a:pt x="773" y="1156"/>
                  <a:pt x="902" y="1230"/>
                </a:cubicBezTo>
                <a:cubicBezTo>
                  <a:pt x="880" y="1239"/>
                  <a:pt x="858" y="1247"/>
                  <a:pt x="836" y="1253"/>
                </a:cubicBezTo>
                <a:cubicBezTo>
                  <a:pt x="823" y="1240"/>
                  <a:pt x="805" y="1231"/>
                  <a:pt x="785" y="1231"/>
                </a:cubicBezTo>
                <a:cubicBezTo>
                  <a:pt x="746" y="1231"/>
                  <a:pt x="715" y="1262"/>
                  <a:pt x="715" y="1300"/>
                </a:cubicBezTo>
                <a:cubicBezTo>
                  <a:pt x="715" y="1338"/>
                  <a:pt x="746" y="1370"/>
                  <a:pt x="785" y="1370"/>
                </a:cubicBezTo>
                <a:cubicBezTo>
                  <a:pt x="817" y="1370"/>
                  <a:pt x="844" y="1348"/>
                  <a:pt x="852" y="1318"/>
                </a:cubicBezTo>
                <a:cubicBezTo>
                  <a:pt x="1136" y="1238"/>
                  <a:pt x="1343" y="973"/>
                  <a:pt x="1342" y="672"/>
                </a:cubicBezTo>
                <a:cubicBezTo>
                  <a:pt x="1342" y="301"/>
                  <a:pt x="1041" y="0"/>
                  <a:pt x="671" y="0"/>
                </a:cubicBezTo>
                <a:cubicBezTo>
                  <a:pt x="301" y="0"/>
                  <a:pt x="0" y="301"/>
                  <a:pt x="0" y="672"/>
                </a:cubicBezTo>
                <a:cubicBezTo>
                  <a:pt x="0" y="973"/>
                  <a:pt x="206" y="1238"/>
                  <a:pt x="490" y="1318"/>
                </a:cubicBezTo>
                <a:close/>
              </a:path>
            </a:pathLst>
          </a:custGeom>
          <a:solidFill>
            <a:srgbClr val="3C3C3B">
              <a:alpha val="100000"/>
            </a:srgbClr>
          </a:solidFill>
          <a:ln w="9525">
            <a:noFill/>
          </a:ln>
        </p:spPr>
        <p:txBody>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Tree>
    <p:extLst>
      <p:ext uri="{BB962C8B-B14F-4D97-AF65-F5344CB8AC3E}">
        <p14:creationId xmlns:p14="http://schemas.microsoft.com/office/powerpoint/2010/main" val="944361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p:cNvSpPr>
            <a:spLocks noGrp="1"/>
          </p:cNvSpPr>
          <p:nvPr>
            <p:ph sz="quarter" idx="11"/>
            <p:custDataLst>
              <p:tags r:id="rId1"/>
            </p:custDataLst>
          </p:nvPr>
        </p:nvSpPr>
        <p:spPr bwMode="gray"/>
        <p:txBody>
          <a:bodyPr/>
          <a:lstStyle/>
          <a:p>
            <a:pPr algn="l" fontAlgn="ct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Upon completion of this course, you will be able to:</a:t>
            </a:r>
          </a:p>
          <a:p>
            <a:pPr marL="628650" lvl="1" indent="-295275" fontAlgn="ct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Describe the functions of </a:t>
            </a:r>
            <a:r>
              <a:rPr lang="en-US" altLang="zh-CN" sz="20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 networks in the digital world.</a:t>
            </a:r>
          </a:p>
          <a:p>
            <a:pPr marL="628650" lvl="1" indent="-295275" fontAlgn="ct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Describe the scenario classifications and basic concepts of </a:t>
            </a:r>
            <a:r>
              <a:rPr lang="en-US" altLang="zh-CN" sz="20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 network solutions.</a:t>
            </a:r>
          </a:p>
          <a:p>
            <a:pPr marL="628650" lvl="1" indent="-295275" fontAlgn="ctr"/>
            <a:r>
              <a:rPr lang="en-US" altLang="zh-CN" sz="2000" dirty="0">
                <a:latin typeface="Huawei Sans" panose="020C0503030203020204" pitchFamily="34" charset="0"/>
                <a:ea typeface="方正兰亭黑简体" panose="02000000000000000000" pitchFamily="2" charset="-122"/>
                <a:sym typeface="Huawei Sans" panose="020C0503030203020204" pitchFamily="34" charset="0"/>
              </a:rPr>
              <a:t>Describe Huawei's campus network, WLAN, data center network, and WAN solutions.</a:t>
            </a:r>
          </a:p>
        </p:txBody>
      </p:sp>
    </p:spTree>
    <p:extLst>
      <p:ext uri="{BB962C8B-B14F-4D97-AF65-F5344CB8AC3E}">
        <p14:creationId xmlns:p14="http://schemas.microsoft.com/office/powerpoint/2010/main" val="221474727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nchor="ctr"/>
          <a:lstStyle/>
          <a:p>
            <a:pPr fontAlgn="ctr"/>
            <a:r>
              <a:rPr lang="en-US" sz="3500" dirty="0">
                <a:latin typeface="Huawei Sans" panose="020C0503030203020204" pitchFamily="34" charset="0"/>
              </a:rPr>
              <a:t>New Service Characteristics Pose New Challenges to Networks</a:t>
            </a:r>
            <a:endParaRPr lang="en-US" altLang="zh-CN" sz="3500" dirty="0">
              <a:latin typeface="Huawei Sans" panose="020C0503030203020204" pitchFamily="34" charset="0"/>
              <a:sym typeface="Huawei Sans" panose="020C0503030203020204" pitchFamily="34" charset="0"/>
            </a:endParaRPr>
          </a:p>
        </p:txBody>
      </p:sp>
      <p:sp>
        <p:nvSpPr>
          <p:cNvPr id="3" name="圆角矩形 2"/>
          <p:cNvSpPr/>
          <p:nvPr/>
        </p:nvSpPr>
        <p:spPr bwMode="gray">
          <a:xfrm>
            <a:off x="8192364" y="2332638"/>
            <a:ext cx="2833908" cy="2266014"/>
          </a:xfrm>
          <a:prstGeom prst="roundRect">
            <a:avLst>
              <a:gd name="adj" fmla="val 8260"/>
            </a:avLst>
          </a:prstGeom>
          <a:solidFill>
            <a:srgbClr val="BDE7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 name="圆角矩形 3"/>
          <p:cNvSpPr/>
          <p:nvPr/>
        </p:nvSpPr>
        <p:spPr bwMode="gray">
          <a:xfrm>
            <a:off x="4669362" y="2332638"/>
            <a:ext cx="2833908" cy="2266014"/>
          </a:xfrm>
          <a:prstGeom prst="roundRect">
            <a:avLst>
              <a:gd name="adj" fmla="val 8260"/>
            </a:avLst>
          </a:prstGeom>
          <a:solidFill>
            <a:srgbClr val="BDE7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 name="圆角矩形 4"/>
          <p:cNvSpPr/>
          <p:nvPr/>
        </p:nvSpPr>
        <p:spPr bwMode="gray">
          <a:xfrm>
            <a:off x="1104001" y="2332638"/>
            <a:ext cx="2833908" cy="2266014"/>
          </a:xfrm>
          <a:prstGeom prst="roundRect">
            <a:avLst>
              <a:gd name="adj" fmla="val 8260"/>
            </a:avLst>
          </a:prstGeom>
          <a:solidFill>
            <a:srgbClr val="BDE7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6" name="直接连接符 5"/>
          <p:cNvCxnSpPr/>
          <p:nvPr/>
        </p:nvCxnSpPr>
        <p:spPr bwMode="gray">
          <a:xfrm>
            <a:off x="660400" y="5441694"/>
            <a:ext cx="10858500" cy="0"/>
          </a:xfrm>
          <a:prstGeom prst="line">
            <a:avLst/>
          </a:prstGeom>
          <a:noFill/>
          <a:ln w="38100" cap="flat" cmpd="sng" algn="ctr">
            <a:solidFill>
              <a:srgbClr val="7F7F7F"/>
            </a:solidFill>
            <a:prstDash val="solid"/>
            <a:miter lim="800000"/>
            <a:headEnd type="none" w="med" len="med"/>
            <a:tailEnd type="triangle" w="lg" len="lg"/>
          </a:ln>
          <a:effectLst/>
        </p:spPr>
      </p:cxnSp>
      <p:sp>
        <p:nvSpPr>
          <p:cNvPr id="7" name="椭圆 6"/>
          <p:cNvSpPr>
            <a:spLocks noChangeAspect="1"/>
          </p:cNvSpPr>
          <p:nvPr/>
        </p:nvSpPr>
        <p:spPr bwMode="gray">
          <a:xfrm>
            <a:off x="5517725" y="4889581"/>
            <a:ext cx="1126800" cy="1126800"/>
          </a:xfrm>
          <a:prstGeom prst="ellipse">
            <a:avLst/>
          </a:prstGeom>
          <a:gradFill flip="none" rotWithShape="1">
            <a:gsLst>
              <a:gs pos="100000">
                <a:srgbClr val="FFFFFF">
                  <a:lumMod val="100000"/>
                </a:srgbClr>
              </a:gs>
              <a:gs pos="0">
                <a:srgbClr val="D9D9DA"/>
              </a:gs>
            </a:gsLst>
            <a:lin ang="2700000" scaled="1"/>
            <a:tileRect/>
          </a:gradFill>
          <a:ln w="28575">
            <a:solidFill>
              <a:srgbClr val="EC706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900" dirty="0">
                <a:solidFill>
                  <a:srgbClr val="7F7F7F"/>
                </a:solidFill>
                <a:latin typeface="Huawei Sans" panose="020C0503030203020204" pitchFamily="34" charset="0"/>
              </a:rPr>
              <a:t>Service</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r>
              <a:rPr lang="en-US" sz="900" dirty="0">
                <a:solidFill>
                  <a:srgbClr val="7F7F7F"/>
                </a:solidFill>
                <a:latin typeface="Huawei Sans" panose="020C0503030203020204" pitchFamily="34" charset="0"/>
              </a:rPr>
              <a:t>provisioning</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 name="椭圆 7"/>
          <p:cNvSpPr>
            <a:spLocks noChangeAspect="1"/>
          </p:cNvSpPr>
          <p:nvPr/>
        </p:nvSpPr>
        <p:spPr bwMode="gray">
          <a:xfrm>
            <a:off x="3741389" y="5017627"/>
            <a:ext cx="886953" cy="886953"/>
          </a:xfrm>
          <a:prstGeom prst="ellipse">
            <a:avLst/>
          </a:prstGeom>
          <a:gradFill flip="none" rotWithShape="1">
            <a:gsLst>
              <a:gs pos="100000">
                <a:srgbClr val="FFFFFF">
                  <a:lumMod val="100000"/>
                </a:srgbClr>
              </a:gs>
              <a:gs pos="0">
                <a:srgbClr val="D9D9DA"/>
              </a:gs>
            </a:gsLst>
            <a:lin ang="2700000" scaled="1"/>
            <a:tileRect/>
          </a:gradFill>
          <a:ln w="28575">
            <a:solidFill>
              <a:srgbClr val="EC706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900" dirty="0">
                <a:solidFill>
                  <a:srgbClr val="7F7F7F"/>
                </a:solidFill>
                <a:latin typeface="Huawei Sans" panose="020C0503030203020204" pitchFamily="34" charset="0"/>
              </a:rPr>
              <a:t>Installation</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r>
              <a:rPr lang="en-US" sz="900" dirty="0">
                <a:solidFill>
                  <a:srgbClr val="7F7F7F"/>
                </a:solidFill>
                <a:latin typeface="Huawei Sans" panose="020C0503030203020204" pitchFamily="34" charset="0"/>
              </a:rPr>
              <a:t>and deployment</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 name="椭圆 8"/>
          <p:cNvSpPr>
            <a:spLocks noChangeAspect="1"/>
          </p:cNvSpPr>
          <p:nvPr/>
        </p:nvSpPr>
        <p:spPr bwMode="gray">
          <a:xfrm>
            <a:off x="7434999" y="5024581"/>
            <a:ext cx="856800" cy="856800"/>
          </a:xfrm>
          <a:prstGeom prst="ellipse">
            <a:avLst/>
          </a:prstGeom>
          <a:gradFill flip="none" rotWithShape="1">
            <a:gsLst>
              <a:gs pos="100000">
                <a:srgbClr val="FFFFFF">
                  <a:lumMod val="100000"/>
                </a:srgbClr>
              </a:gs>
              <a:gs pos="0">
                <a:srgbClr val="D9D9DA"/>
              </a:gs>
            </a:gsLst>
            <a:lin ang="2700000" scaled="1"/>
            <a:tileRect/>
          </a:gradFill>
          <a:ln w="28575">
            <a:solidFill>
              <a:srgbClr val="EC706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900" dirty="0">
                <a:solidFill>
                  <a:srgbClr val="7F7F7F"/>
                </a:solidFill>
                <a:latin typeface="Huawei Sans" panose="020C0503030203020204" pitchFamily="34" charset="0"/>
              </a:rPr>
              <a:t>Service</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r>
              <a:rPr lang="en-US" sz="900" dirty="0">
                <a:solidFill>
                  <a:srgbClr val="7F7F7F"/>
                </a:solidFill>
                <a:latin typeface="Huawei Sans" panose="020C0503030203020204" pitchFamily="34" charset="0"/>
              </a:rPr>
              <a:t>change</a:t>
            </a:r>
            <a:endParaRPr lang="en-US" altLang="zh-CN" sz="9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 name="椭圆 9"/>
          <p:cNvSpPr>
            <a:spLocks noChangeAspect="1"/>
          </p:cNvSpPr>
          <p:nvPr/>
        </p:nvSpPr>
        <p:spPr bwMode="gray">
          <a:xfrm>
            <a:off x="8840746" y="5103958"/>
            <a:ext cx="679659" cy="679659"/>
          </a:xfrm>
          <a:prstGeom prst="ellipse">
            <a:avLst/>
          </a:prstGeom>
          <a:gradFill flip="none" rotWithShape="1">
            <a:gsLst>
              <a:gs pos="100000">
                <a:srgbClr val="FFFFFF">
                  <a:lumMod val="100000"/>
                </a:srgbClr>
              </a:gs>
              <a:gs pos="0">
                <a:srgbClr val="D9D9DA"/>
              </a:gs>
            </a:gsLst>
            <a:lin ang="2700000" scaled="1"/>
            <a:tileRect/>
          </a:gradFill>
          <a:ln w="28575">
            <a:solidFill>
              <a:srgbClr val="7F7F7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600" dirty="0">
                <a:solidFill>
                  <a:srgbClr val="7F7F7F"/>
                </a:solidFill>
                <a:latin typeface="Huawei Sans" panose="020C0503030203020204" pitchFamily="34" charset="0"/>
              </a:rPr>
              <a:t>Monitoring</a:t>
            </a:r>
            <a:endParaRPr lang="en-US" altLang="zh-CN" sz="6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r>
              <a:rPr lang="en-US" sz="600" dirty="0">
                <a:solidFill>
                  <a:srgbClr val="7F7F7F"/>
                </a:solidFill>
                <a:latin typeface="Huawei Sans" panose="020C0503030203020204" pitchFamily="34" charset="0"/>
              </a:rPr>
              <a:t>and maintenance</a:t>
            </a:r>
            <a:endParaRPr lang="en-US" altLang="zh-CN" sz="6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 name="椭圆 10"/>
          <p:cNvSpPr>
            <a:spLocks noChangeAspect="1"/>
          </p:cNvSpPr>
          <p:nvPr/>
        </p:nvSpPr>
        <p:spPr bwMode="gray">
          <a:xfrm>
            <a:off x="10019195" y="5174506"/>
            <a:ext cx="583826" cy="583826"/>
          </a:xfrm>
          <a:prstGeom prst="ellipse">
            <a:avLst/>
          </a:prstGeom>
          <a:gradFill flip="none" rotWithShape="1">
            <a:gsLst>
              <a:gs pos="100000">
                <a:srgbClr val="FFFFFF">
                  <a:lumMod val="100000"/>
                </a:srgbClr>
              </a:gs>
              <a:gs pos="0">
                <a:srgbClr val="D9D9DA"/>
              </a:gs>
            </a:gsLst>
            <a:lin ang="2700000" scaled="1"/>
            <a:tileRect/>
          </a:gradFill>
          <a:ln w="28575">
            <a:solidFill>
              <a:srgbClr val="7F7F7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700" dirty="0">
                <a:solidFill>
                  <a:srgbClr val="7F7F7F"/>
                </a:solidFill>
                <a:latin typeface="Huawei Sans" panose="020C0503030203020204" pitchFamily="34" charset="0"/>
              </a:rPr>
              <a:t>Trouble-shooting</a:t>
            </a:r>
            <a:endParaRPr lang="en-US" altLang="zh-CN" sz="7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endParaRPr lang="en-US" altLang="zh-CN" sz="7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 name="椭圆 11"/>
          <p:cNvSpPr>
            <a:spLocks noChangeAspect="1"/>
          </p:cNvSpPr>
          <p:nvPr/>
        </p:nvSpPr>
        <p:spPr bwMode="gray">
          <a:xfrm>
            <a:off x="10894787" y="5260582"/>
            <a:ext cx="365333" cy="365333"/>
          </a:xfrm>
          <a:prstGeom prst="ellipse">
            <a:avLst/>
          </a:prstGeom>
          <a:gradFill flip="none" rotWithShape="1">
            <a:gsLst>
              <a:gs pos="100000">
                <a:srgbClr val="FFFFFF">
                  <a:lumMod val="100000"/>
                </a:srgbClr>
              </a:gs>
              <a:gs pos="0">
                <a:srgbClr val="D9D9DA"/>
              </a:gs>
            </a:gsLst>
            <a:lin ang="2700000" scaled="1"/>
            <a:tileRect/>
          </a:gradFill>
          <a:ln w="28575">
            <a:solidFill>
              <a:srgbClr val="7F7F7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600" dirty="0">
                <a:solidFill>
                  <a:srgbClr val="7F7F7F"/>
                </a:solidFill>
                <a:latin typeface="Huawei Sans" panose="020C0503030203020204" pitchFamily="34" charset="0"/>
              </a:rPr>
              <a:t>…</a:t>
            </a:r>
          </a:p>
        </p:txBody>
      </p:sp>
      <p:sp>
        <p:nvSpPr>
          <p:cNvPr id="13" name="椭圆 12"/>
          <p:cNvSpPr>
            <a:spLocks noChangeAspect="1"/>
          </p:cNvSpPr>
          <p:nvPr/>
        </p:nvSpPr>
        <p:spPr bwMode="gray">
          <a:xfrm>
            <a:off x="2225901" y="5136115"/>
            <a:ext cx="660609" cy="660609"/>
          </a:xfrm>
          <a:prstGeom prst="ellipse">
            <a:avLst/>
          </a:prstGeom>
          <a:gradFill flip="none" rotWithShape="1">
            <a:gsLst>
              <a:gs pos="100000">
                <a:srgbClr val="FFFFFF">
                  <a:lumMod val="100000"/>
                </a:srgbClr>
              </a:gs>
              <a:gs pos="0">
                <a:srgbClr val="D9D9DA"/>
              </a:gs>
            </a:gsLst>
            <a:lin ang="2700000" scaled="1"/>
            <a:tileRect/>
          </a:gradFill>
          <a:ln w="28575">
            <a:solidFill>
              <a:srgbClr val="7F7F7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14377" fontAlgn="ctr"/>
            <a:r>
              <a:rPr lang="en-US" sz="700" dirty="0">
                <a:solidFill>
                  <a:srgbClr val="7F7F7F"/>
                </a:solidFill>
                <a:latin typeface="Huawei Sans" panose="020C0503030203020204" pitchFamily="34" charset="0"/>
              </a:rPr>
              <a:t>Planning</a:t>
            </a:r>
            <a:endParaRPr lang="en-US" altLang="zh-CN" sz="7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914377" fontAlgn="ctr"/>
            <a:r>
              <a:rPr lang="en-US" sz="700" dirty="0">
                <a:solidFill>
                  <a:srgbClr val="7F7F7F"/>
                </a:solidFill>
                <a:latin typeface="Huawei Sans" panose="020C0503030203020204" pitchFamily="34" charset="0"/>
              </a:rPr>
              <a:t>and design</a:t>
            </a:r>
            <a:endParaRPr lang="en-US" altLang="zh-CN" sz="700"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 name="文本框 13"/>
          <p:cNvSpPr txBox="1"/>
          <p:nvPr/>
        </p:nvSpPr>
        <p:spPr bwMode="gray">
          <a:xfrm>
            <a:off x="686919" y="5121732"/>
            <a:ext cx="1561398" cy="261610"/>
          </a:xfrm>
          <a:prstGeom prst="rect">
            <a:avLst/>
          </a:prstGeom>
          <a:noFill/>
        </p:spPr>
        <p:txBody>
          <a:bodyPr wrap="square" rtlCol="0">
            <a:spAutoFit/>
          </a:bodyPr>
          <a:lstStyle/>
          <a:p>
            <a:pPr algn="l" fontAlgn="ctr"/>
            <a:r>
              <a:rPr lang="en-US" sz="1050" dirty="0">
                <a:solidFill>
                  <a:srgbClr val="595757"/>
                </a:solidFill>
                <a:latin typeface="Huawei Sans" panose="020C0503030203020204" pitchFamily="34" charset="0"/>
              </a:rPr>
              <a:t>DCN full lifecycle</a:t>
            </a:r>
          </a:p>
        </p:txBody>
      </p:sp>
      <p:sp>
        <p:nvSpPr>
          <p:cNvPr id="15" name="文本框 14"/>
          <p:cNvSpPr txBox="1"/>
          <p:nvPr/>
        </p:nvSpPr>
        <p:spPr bwMode="gray">
          <a:xfrm>
            <a:off x="684847" y="5496829"/>
            <a:ext cx="1561398" cy="430887"/>
          </a:xfrm>
          <a:prstGeom prst="rect">
            <a:avLst/>
          </a:prstGeom>
          <a:noFill/>
        </p:spPr>
        <p:txBody>
          <a:bodyPr wrap="square" rtlCol="0">
            <a:spAutoFit/>
          </a:bodyPr>
          <a:lstStyle/>
          <a:p>
            <a:pPr algn="l" fontAlgn="ctr"/>
            <a:r>
              <a:rPr lang="en-US" sz="1050" dirty="0">
                <a:solidFill>
                  <a:srgbClr val="595757"/>
                </a:solidFill>
                <a:latin typeface="Huawei Sans" panose="020C0503030203020204" pitchFamily="34" charset="0"/>
              </a:rPr>
              <a:t>Automatic requirement sorting</a:t>
            </a:r>
          </a:p>
        </p:txBody>
      </p:sp>
      <p:sp>
        <p:nvSpPr>
          <p:cNvPr id="16" name="文本框 15"/>
          <p:cNvSpPr txBox="1"/>
          <p:nvPr/>
        </p:nvSpPr>
        <p:spPr bwMode="gray">
          <a:xfrm>
            <a:off x="4614085" y="1378255"/>
            <a:ext cx="2920190" cy="769441"/>
          </a:xfrm>
          <a:prstGeom prst="rect">
            <a:avLst/>
          </a:prstGeom>
          <a:noFill/>
        </p:spPr>
        <p:txBody>
          <a:bodyPr wrap="square" rtlCol="0">
            <a:spAutoFit/>
          </a:bodyPr>
          <a:lstStyle/>
          <a:p>
            <a:pPr algn="ctr" fontAlgn="ctr"/>
            <a:r>
              <a:rPr lang="en-US" sz="1100" dirty="0">
                <a:latin typeface="Huawei Sans" panose="020C0503030203020204" pitchFamily="34" charset="0"/>
              </a:rPr>
              <a:t>Improving AI computing power through container-based GPU invoking</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100" dirty="0">
                <a:latin typeface="Huawei Sans" panose="020C0503030203020204" pitchFamily="34" charset="0"/>
              </a:rPr>
              <a:t>Requiring </a:t>
            </a:r>
            <a:r>
              <a:rPr lang="en-US" sz="1100" dirty="0">
                <a:solidFill>
                  <a:srgbClr val="EC7061"/>
                </a:solidFill>
                <a:latin typeface="Huawei Sans" panose="020C0503030203020204" pitchFamily="34" charset="0"/>
              </a:rPr>
              <a:t>association between containers and networks for rapid login and logout</a:t>
            </a:r>
          </a:p>
        </p:txBody>
      </p:sp>
      <p:sp>
        <p:nvSpPr>
          <p:cNvPr id="17" name="文本框 16"/>
          <p:cNvSpPr txBox="1"/>
          <p:nvPr/>
        </p:nvSpPr>
        <p:spPr bwMode="gray">
          <a:xfrm>
            <a:off x="1489890" y="1378255"/>
            <a:ext cx="2017148" cy="769441"/>
          </a:xfrm>
          <a:prstGeom prst="rect">
            <a:avLst/>
          </a:prstGeom>
          <a:noFill/>
        </p:spPr>
        <p:txBody>
          <a:bodyPr wrap="square" rtlCol="0">
            <a:spAutoFit/>
          </a:bodyPr>
          <a:lstStyle/>
          <a:p>
            <a:pPr algn="ctr" fontAlgn="ctr"/>
            <a:r>
              <a:rPr lang="en-US" sz="1100" dirty="0">
                <a:latin typeface="Huawei Sans" panose="020C0503030203020204" pitchFamily="34" charset="0"/>
              </a:rPr>
              <a:t>Rapid construction of ultra-large DCNs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100" dirty="0">
                <a:latin typeface="Huawei Sans" panose="020C0503030203020204" pitchFamily="34" charset="0"/>
              </a:rPr>
              <a:t>Requiring</a:t>
            </a:r>
            <a:r>
              <a:rPr lang="en-US" sz="1100" dirty="0">
                <a:solidFill>
                  <a:srgbClr val="EC7061"/>
                </a:solidFill>
                <a:latin typeface="Huawei Sans" panose="020C0503030203020204" pitchFamily="34" charset="0"/>
              </a:rPr>
              <a:t> quick network construction</a:t>
            </a:r>
          </a:p>
        </p:txBody>
      </p:sp>
      <p:sp>
        <p:nvSpPr>
          <p:cNvPr id="18" name="双括号 17"/>
          <p:cNvSpPr/>
          <p:nvPr/>
        </p:nvSpPr>
        <p:spPr bwMode="gray">
          <a:xfrm>
            <a:off x="1129328" y="1414083"/>
            <a:ext cx="2720976" cy="688975"/>
          </a:xfrm>
          <a:prstGeom prst="bracketPair">
            <a:avLst/>
          </a:prstGeom>
          <a:ln w="38100">
            <a:solidFill>
              <a:srgbClr val="EC706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 name="文本框 18"/>
          <p:cNvSpPr txBox="1"/>
          <p:nvPr/>
        </p:nvSpPr>
        <p:spPr bwMode="gray">
          <a:xfrm>
            <a:off x="8272855" y="1378255"/>
            <a:ext cx="2633098" cy="769441"/>
          </a:xfrm>
          <a:prstGeom prst="rect">
            <a:avLst/>
          </a:prstGeom>
          <a:noFill/>
        </p:spPr>
        <p:txBody>
          <a:bodyPr wrap="square" rtlCol="0">
            <a:spAutoFit/>
          </a:bodyPr>
          <a:lstStyle/>
          <a:p>
            <a:pPr algn="ctr" fontAlgn="ctr"/>
            <a:r>
              <a:rPr lang="en-US" sz="1100" dirty="0">
                <a:latin typeface="Huawei Sans" panose="020C0503030203020204" pitchFamily="34" charset="0"/>
              </a:rPr>
              <a:t>Many network changes caused by frequent service changes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100" dirty="0">
                <a:latin typeface="Huawei Sans" panose="020C0503030203020204" pitchFamily="34" charset="0"/>
              </a:rPr>
              <a:t>Requiring</a:t>
            </a:r>
            <a:r>
              <a:rPr lang="en-US" sz="1100" dirty="0">
                <a:solidFill>
                  <a:srgbClr val="EC7061"/>
                </a:solidFill>
                <a:latin typeface="Huawei Sans" panose="020C0503030203020204" pitchFamily="34" charset="0"/>
              </a:rPr>
              <a:t> intelligent network evaluation and verification</a:t>
            </a:r>
          </a:p>
        </p:txBody>
      </p:sp>
      <p:sp>
        <p:nvSpPr>
          <p:cNvPr id="20" name="双括号 19"/>
          <p:cNvSpPr/>
          <p:nvPr/>
        </p:nvSpPr>
        <p:spPr bwMode="gray">
          <a:xfrm>
            <a:off x="4664389" y="1414083"/>
            <a:ext cx="2837503" cy="688975"/>
          </a:xfrm>
          <a:prstGeom prst="bracketPair">
            <a:avLst/>
          </a:prstGeom>
          <a:ln w="38100">
            <a:solidFill>
              <a:srgbClr val="EC706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 name="双括号 20"/>
          <p:cNvSpPr/>
          <p:nvPr/>
        </p:nvSpPr>
        <p:spPr bwMode="gray">
          <a:xfrm>
            <a:off x="8192364" y="1414083"/>
            <a:ext cx="2837503" cy="688975"/>
          </a:xfrm>
          <a:prstGeom prst="bracketPair">
            <a:avLst/>
          </a:prstGeom>
          <a:ln w="38100">
            <a:solidFill>
              <a:srgbClr val="EC7061"/>
            </a:solidFill>
          </a:ln>
        </p:spPr>
        <p:style>
          <a:lnRef idx="1">
            <a:schemeClr val="accent1"/>
          </a:lnRef>
          <a:fillRef idx="0">
            <a:schemeClr val="accent1"/>
          </a:fillRef>
          <a:effectRef idx="0">
            <a:schemeClr val="accent1"/>
          </a:effectRef>
          <a:fontRef idx="minor">
            <a:schemeClr val="tx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 name="Freeform 151"/>
          <p:cNvSpPr>
            <a:spLocks noEditPoints="1"/>
          </p:cNvSpPr>
          <p:nvPr/>
        </p:nvSpPr>
        <p:spPr bwMode="gray">
          <a:xfrm>
            <a:off x="4973654" y="3909162"/>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3" name="Picture 4" descr="C:\Users\Administrator\Desktop\QQ图片20150909171344.png"/>
          <p:cNvPicPr>
            <a:picLocks noChangeArrowheads="1"/>
          </p:cNvPicPr>
          <p:nvPr/>
        </p:nvPicPr>
        <p:blipFill rotWithShape="1">
          <a:blip r:embed="rId3" cstate="print">
            <a:grayscl/>
          </a:blip>
          <a:srcRect b="29300"/>
          <a:stretch/>
        </p:blipFill>
        <p:spPr bwMode="gray">
          <a:xfrm>
            <a:off x="5144789" y="3887527"/>
            <a:ext cx="281794" cy="167173"/>
          </a:xfrm>
          <a:prstGeom prst="rect">
            <a:avLst/>
          </a:prstGeom>
          <a:noFill/>
          <a:scene3d>
            <a:camera prst="orthographicFront">
              <a:rot lat="0" lon="0" rev="0"/>
            </a:camera>
            <a:lightRig rig="threePt" dir="t"/>
          </a:scene3d>
        </p:spPr>
      </p:pic>
      <p:pic>
        <p:nvPicPr>
          <p:cNvPr id="24" name="Picture 4" descr="C:\Users\Administrator\Desktop\QQ图片20150909171344.png"/>
          <p:cNvPicPr>
            <a:picLocks noChangeArrowheads="1"/>
          </p:cNvPicPr>
          <p:nvPr/>
        </p:nvPicPr>
        <p:blipFill rotWithShape="1">
          <a:blip r:embed="rId3" cstate="print">
            <a:grayscl/>
          </a:blip>
          <a:srcRect b="29300"/>
          <a:stretch/>
        </p:blipFill>
        <p:spPr bwMode="gray">
          <a:xfrm>
            <a:off x="5143022" y="4092443"/>
            <a:ext cx="281794" cy="167173"/>
          </a:xfrm>
          <a:prstGeom prst="rect">
            <a:avLst/>
          </a:prstGeom>
          <a:noFill/>
          <a:scene3d>
            <a:camera prst="orthographicFront">
              <a:rot lat="0" lon="0" rev="0"/>
            </a:camera>
            <a:lightRig rig="threePt" dir="t"/>
          </a:scene3d>
        </p:spPr>
      </p:pic>
      <p:grpSp>
        <p:nvGrpSpPr>
          <p:cNvPr id="25" name="组合 24"/>
          <p:cNvGrpSpPr/>
          <p:nvPr/>
        </p:nvGrpSpPr>
        <p:grpSpPr bwMode="gray">
          <a:xfrm>
            <a:off x="5570036" y="3887527"/>
            <a:ext cx="452929" cy="372089"/>
            <a:chOff x="4851745" y="5733460"/>
            <a:chExt cx="520767" cy="400640"/>
          </a:xfrm>
        </p:grpSpPr>
        <p:sp>
          <p:nvSpPr>
            <p:cNvPr id="26" name="Freeform 151"/>
            <p:cNvSpPr>
              <a:spLocks noEditPoints="1"/>
            </p:cNvSpPr>
            <p:nvPr/>
          </p:nvSpPr>
          <p:spPr bwMode="gray">
            <a:xfrm>
              <a:off x="4851745" y="5756755"/>
              <a:ext cx="224482" cy="377345"/>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7" name="Picture 4" descr="C:\Users\Administrator\Desktop\QQ图片20150909171344.png"/>
            <p:cNvPicPr>
              <a:picLocks noChangeArrowheads="1"/>
            </p:cNvPicPr>
            <p:nvPr/>
          </p:nvPicPr>
          <p:blipFill rotWithShape="1">
            <a:blip r:embed="rId3" cstate="print">
              <a:grayscl/>
            </a:blip>
            <a:srcRect b="29300"/>
            <a:stretch/>
          </p:blipFill>
          <p:spPr bwMode="gray">
            <a:xfrm>
              <a:off x="5048512" y="5733460"/>
              <a:ext cx="324000" cy="180000"/>
            </a:xfrm>
            <a:prstGeom prst="rect">
              <a:avLst/>
            </a:prstGeom>
            <a:noFill/>
            <a:scene3d>
              <a:camera prst="orthographicFront">
                <a:rot lat="0" lon="0" rev="0"/>
              </a:camera>
              <a:lightRig rig="threePt" dir="t"/>
            </a:scene3d>
          </p:spPr>
        </p:pic>
        <p:pic>
          <p:nvPicPr>
            <p:cNvPr id="28" name="Picture 4" descr="C:\Users\Administrator\Desktop\QQ图片20150909171344.png"/>
            <p:cNvPicPr>
              <a:picLocks noChangeArrowheads="1"/>
            </p:cNvPicPr>
            <p:nvPr/>
          </p:nvPicPr>
          <p:blipFill rotWithShape="1">
            <a:blip r:embed="rId3" cstate="print">
              <a:grayscl/>
            </a:blip>
            <a:srcRect b="29300"/>
            <a:stretch/>
          </p:blipFill>
          <p:spPr bwMode="gray">
            <a:xfrm>
              <a:off x="5046480" y="5954100"/>
              <a:ext cx="324000" cy="180000"/>
            </a:xfrm>
            <a:prstGeom prst="rect">
              <a:avLst/>
            </a:prstGeom>
            <a:noFill/>
            <a:scene3d>
              <a:camera prst="orthographicFront">
                <a:rot lat="0" lon="0" rev="0"/>
              </a:camera>
              <a:lightRig rig="threePt" dir="t"/>
            </a:scene3d>
          </p:spPr>
        </p:pic>
      </p:grpSp>
      <p:grpSp>
        <p:nvGrpSpPr>
          <p:cNvPr id="29" name="组合 28"/>
          <p:cNvGrpSpPr/>
          <p:nvPr/>
        </p:nvGrpSpPr>
        <p:grpSpPr bwMode="gray">
          <a:xfrm>
            <a:off x="6222410" y="3875911"/>
            <a:ext cx="452929" cy="372089"/>
            <a:chOff x="4851745" y="5733460"/>
            <a:chExt cx="520767" cy="400640"/>
          </a:xfrm>
        </p:grpSpPr>
        <p:sp>
          <p:nvSpPr>
            <p:cNvPr id="30" name="Freeform 151"/>
            <p:cNvSpPr>
              <a:spLocks noEditPoints="1"/>
            </p:cNvSpPr>
            <p:nvPr/>
          </p:nvSpPr>
          <p:spPr bwMode="gray">
            <a:xfrm>
              <a:off x="4851745" y="5756755"/>
              <a:ext cx="224482" cy="377345"/>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1" name="Picture 4" descr="C:\Users\Administrator\Desktop\QQ图片20150909171344.png"/>
            <p:cNvPicPr>
              <a:picLocks noChangeArrowheads="1"/>
            </p:cNvPicPr>
            <p:nvPr/>
          </p:nvPicPr>
          <p:blipFill rotWithShape="1">
            <a:blip r:embed="rId3" cstate="print">
              <a:grayscl/>
            </a:blip>
            <a:srcRect b="29300"/>
            <a:stretch/>
          </p:blipFill>
          <p:spPr bwMode="gray">
            <a:xfrm>
              <a:off x="5048512" y="5733460"/>
              <a:ext cx="324000" cy="180000"/>
            </a:xfrm>
            <a:prstGeom prst="rect">
              <a:avLst/>
            </a:prstGeom>
            <a:noFill/>
            <a:scene3d>
              <a:camera prst="orthographicFront">
                <a:rot lat="0" lon="0" rev="0"/>
              </a:camera>
              <a:lightRig rig="threePt" dir="t"/>
            </a:scene3d>
          </p:spPr>
        </p:pic>
        <p:pic>
          <p:nvPicPr>
            <p:cNvPr id="32" name="Picture 4" descr="C:\Users\Administrator\Desktop\QQ图片20150909171344.png"/>
            <p:cNvPicPr>
              <a:picLocks noChangeArrowheads="1"/>
            </p:cNvPicPr>
            <p:nvPr/>
          </p:nvPicPr>
          <p:blipFill rotWithShape="1">
            <a:blip r:embed="rId3" cstate="print">
              <a:grayscl/>
            </a:blip>
            <a:srcRect b="29300"/>
            <a:stretch/>
          </p:blipFill>
          <p:spPr bwMode="gray">
            <a:xfrm>
              <a:off x="5046480" y="5954100"/>
              <a:ext cx="324000" cy="180000"/>
            </a:xfrm>
            <a:prstGeom prst="rect">
              <a:avLst/>
            </a:prstGeom>
            <a:noFill/>
            <a:scene3d>
              <a:camera prst="orthographicFront">
                <a:rot lat="0" lon="0" rev="0"/>
              </a:camera>
              <a:lightRig rig="threePt" dir="t"/>
            </a:scene3d>
          </p:spPr>
        </p:pic>
      </p:grpSp>
      <p:grpSp>
        <p:nvGrpSpPr>
          <p:cNvPr id="33" name="组合 32"/>
          <p:cNvGrpSpPr/>
          <p:nvPr/>
        </p:nvGrpSpPr>
        <p:grpSpPr bwMode="gray">
          <a:xfrm>
            <a:off x="6816094" y="3875911"/>
            <a:ext cx="452929" cy="372089"/>
            <a:chOff x="4851745" y="5733460"/>
            <a:chExt cx="520767" cy="400640"/>
          </a:xfrm>
        </p:grpSpPr>
        <p:sp>
          <p:nvSpPr>
            <p:cNvPr id="34" name="Freeform 151"/>
            <p:cNvSpPr>
              <a:spLocks noEditPoints="1"/>
            </p:cNvSpPr>
            <p:nvPr/>
          </p:nvSpPr>
          <p:spPr bwMode="gray">
            <a:xfrm>
              <a:off x="4851745" y="5756755"/>
              <a:ext cx="224482" cy="377345"/>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5" name="Picture 4" descr="C:\Users\Administrator\Desktop\QQ图片20150909171344.png"/>
            <p:cNvPicPr>
              <a:picLocks noChangeArrowheads="1"/>
            </p:cNvPicPr>
            <p:nvPr/>
          </p:nvPicPr>
          <p:blipFill rotWithShape="1">
            <a:blip r:embed="rId3" cstate="print">
              <a:grayscl/>
            </a:blip>
            <a:srcRect b="29300"/>
            <a:stretch/>
          </p:blipFill>
          <p:spPr bwMode="gray">
            <a:xfrm>
              <a:off x="5048512" y="5733460"/>
              <a:ext cx="324000" cy="180000"/>
            </a:xfrm>
            <a:prstGeom prst="rect">
              <a:avLst/>
            </a:prstGeom>
            <a:noFill/>
            <a:scene3d>
              <a:camera prst="orthographicFront">
                <a:rot lat="0" lon="0" rev="0"/>
              </a:camera>
              <a:lightRig rig="threePt" dir="t"/>
            </a:scene3d>
          </p:spPr>
        </p:pic>
        <p:pic>
          <p:nvPicPr>
            <p:cNvPr id="36" name="Picture 4" descr="C:\Users\Administrator\Desktop\QQ图片20150909171344.png"/>
            <p:cNvPicPr>
              <a:picLocks noChangeArrowheads="1"/>
            </p:cNvPicPr>
            <p:nvPr/>
          </p:nvPicPr>
          <p:blipFill rotWithShape="1">
            <a:blip r:embed="rId3" cstate="print">
              <a:grayscl/>
            </a:blip>
            <a:srcRect b="29300"/>
            <a:stretch/>
          </p:blipFill>
          <p:spPr bwMode="gray">
            <a:xfrm>
              <a:off x="5046480" y="5954100"/>
              <a:ext cx="324000" cy="180000"/>
            </a:xfrm>
            <a:prstGeom prst="rect">
              <a:avLst/>
            </a:prstGeom>
            <a:noFill/>
            <a:scene3d>
              <a:camera prst="orthographicFront">
                <a:rot lat="0" lon="0" rev="0"/>
              </a:camera>
              <a:lightRig rig="threePt" dir="t"/>
            </a:scene3d>
          </p:spPr>
        </p:pic>
      </p:grpSp>
      <p:grpSp>
        <p:nvGrpSpPr>
          <p:cNvPr id="37" name="组合 314"/>
          <p:cNvGrpSpPr>
            <a:grpSpLocks/>
          </p:cNvGrpSpPr>
          <p:nvPr/>
        </p:nvGrpSpPr>
        <p:grpSpPr bwMode="gray">
          <a:xfrm>
            <a:off x="5589955" y="2676654"/>
            <a:ext cx="407787" cy="524899"/>
            <a:chOff x="1789113" y="906463"/>
            <a:chExt cx="665163" cy="723900"/>
          </a:xfrm>
          <a:solidFill>
            <a:srgbClr val="595757"/>
          </a:solidFill>
        </p:grpSpPr>
        <p:sp>
          <p:nvSpPr>
            <p:cNvPr id="38"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2"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4"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6"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8"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9"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0"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1"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2"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3"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4"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6"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8"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9"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0"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1"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00" name="组合 314"/>
          <p:cNvGrpSpPr>
            <a:grpSpLocks/>
          </p:cNvGrpSpPr>
          <p:nvPr/>
        </p:nvGrpSpPr>
        <p:grpSpPr bwMode="gray">
          <a:xfrm>
            <a:off x="6239592" y="2676654"/>
            <a:ext cx="407787" cy="524899"/>
            <a:chOff x="1789113" y="906463"/>
            <a:chExt cx="665163" cy="723900"/>
          </a:xfrm>
          <a:solidFill>
            <a:srgbClr val="595757"/>
          </a:solidFill>
        </p:grpSpPr>
        <p:sp>
          <p:nvSpPr>
            <p:cNvPr id="101"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4"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5"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8"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9"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0"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1"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2"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3"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4"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5"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6"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7"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8"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9"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0"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1"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2"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3"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4"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5"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6"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7"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8"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9"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0"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1"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2"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3"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4"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5"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6"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7"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8"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9"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0"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1"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2"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3"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4"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5"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6"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0"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1"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2"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3"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4"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5"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6"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7"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8"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9"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0"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1"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2"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63" name="组合 336"/>
          <p:cNvGrpSpPr>
            <a:grpSpLocks noChangeAspect="1"/>
          </p:cNvGrpSpPr>
          <p:nvPr/>
        </p:nvGrpSpPr>
        <p:grpSpPr bwMode="gray">
          <a:xfrm>
            <a:off x="4923053" y="3659205"/>
            <a:ext cx="511531" cy="119151"/>
            <a:chOff x="2851150" y="1166813"/>
            <a:chExt cx="923925" cy="203200"/>
          </a:xfrm>
          <a:solidFill>
            <a:srgbClr val="595757"/>
          </a:solidFill>
        </p:grpSpPr>
        <p:sp>
          <p:nvSpPr>
            <p:cNvPr id="164"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6"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7"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8"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9"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0"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1"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2"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3"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4"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5"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76" name="组合 336"/>
          <p:cNvGrpSpPr>
            <a:grpSpLocks noChangeAspect="1"/>
          </p:cNvGrpSpPr>
          <p:nvPr/>
        </p:nvGrpSpPr>
        <p:grpSpPr bwMode="gray">
          <a:xfrm>
            <a:off x="5523719" y="3659205"/>
            <a:ext cx="511531" cy="119151"/>
            <a:chOff x="2851150" y="1166813"/>
            <a:chExt cx="923925" cy="203200"/>
          </a:xfrm>
          <a:solidFill>
            <a:srgbClr val="595757"/>
          </a:solidFill>
        </p:grpSpPr>
        <p:sp>
          <p:nvSpPr>
            <p:cNvPr id="177"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8"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9"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0"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1"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2"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3"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4"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5"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6"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7"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8"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89" name="组合 336"/>
          <p:cNvGrpSpPr>
            <a:grpSpLocks noChangeAspect="1"/>
          </p:cNvGrpSpPr>
          <p:nvPr/>
        </p:nvGrpSpPr>
        <p:grpSpPr bwMode="gray">
          <a:xfrm>
            <a:off x="6199338" y="3659205"/>
            <a:ext cx="511531" cy="119151"/>
            <a:chOff x="2851150" y="1166813"/>
            <a:chExt cx="923925" cy="203200"/>
          </a:xfrm>
          <a:solidFill>
            <a:srgbClr val="595757"/>
          </a:solidFill>
        </p:grpSpPr>
        <p:sp>
          <p:nvSpPr>
            <p:cNvPr id="190"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1"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2"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3"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4"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5"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6"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7"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8"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9"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0"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1"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02" name="组合 336"/>
          <p:cNvGrpSpPr>
            <a:grpSpLocks noChangeAspect="1"/>
          </p:cNvGrpSpPr>
          <p:nvPr/>
        </p:nvGrpSpPr>
        <p:grpSpPr bwMode="gray">
          <a:xfrm>
            <a:off x="6800004" y="3659205"/>
            <a:ext cx="511531" cy="119151"/>
            <a:chOff x="2851150" y="1166813"/>
            <a:chExt cx="923925" cy="203200"/>
          </a:xfrm>
          <a:solidFill>
            <a:srgbClr val="595757"/>
          </a:solidFill>
        </p:grpSpPr>
        <p:sp>
          <p:nvSpPr>
            <p:cNvPr id="203"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4"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5"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6"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7"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8"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9"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0"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1"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2"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3"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4"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cxnSp>
        <p:nvCxnSpPr>
          <p:cNvPr id="215" name="直接连接符 214"/>
          <p:cNvCxnSpPr/>
          <p:nvPr/>
        </p:nvCxnSpPr>
        <p:spPr bwMode="gray">
          <a:xfrm flipV="1">
            <a:off x="5141025" y="3175680"/>
            <a:ext cx="623139" cy="476592"/>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16" name="直接连接符 215"/>
          <p:cNvCxnSpPr/>
          <p:nvPr/>
        </p:nvCxnSpPr>
        <p:spPr bwMode="gray">
          <a:xfrm flipV="1">
            <a:off x="5141025" y="3190042"/>
            <a:ext cx="1301973" cy="470044"/>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17" name="直接连接符 216"/>
          <p:cNvCxnSpPr/>
          <p:nvPr/>
        </p:nvCxnSpPr>
        <p:spPr bwMode="gray">
          <a:xfrm flipV="1">
            <a:off x="5764165" y="3175680"/>
            <a:ext cx="0" cy="476593"/>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18" name="直接连接符 217"/>
          <p:cNvCxnSpPr/>
          <p:nvPr/>
        </p:nvCxnSpPr>
        <p:spPr bwMode="gray">
          <a:xfrm flipV="1">
            <a:off x="5764165" y="3195213"/>
            <a:ext cx="664706" cy="453153"/>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19" name="直接连接符 218"/>
          <p:cNvCxnSpPr/>
          <p:nvPr/>
        </p:nvCxnSpPr>
        <p:spPr bwMode="gray">
          <a:xfrm>
            <a:off x="5764165" y="3175680"/>
            <a:ext cx="687193"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20" name="直接连接符 219"/>
          <p:cNvCxnSpPr/>
          <p:nvPr/>
        </p:nvCxnSpPr>
        <p:spPr bwMode="gray">
          <a:xfrm>
            <a:off x="6430407" y="3175680"/>
            <a:ext cx="12591"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21" name="直接连接符 220"/>
          <p:cNvCxnSpPr/>
          <p:nvPr/>
        </p:nvCxnSpPr>
        <p:spPr bwMode="gray">
          <a:xfrm>
            <a:off x="6428871" y="3190042"/>
            <a:ext cx="626019" cy="470044"/>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22" name="直接连接符 221"/>
          <p:cNvCxnSpPr/>
          <p:nvPr/>
        </p:nvCxnSpPr>
        <p:spPr bwMode="gray">
          <a:xfrm>
            <a:off x="5778606" y="3175680"/>
            <a:ext cx="1276285"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223" name="直接箭头连接符 222"/>
          <p:cNvCxnSpPr/>
          <p:nvPr/>
        </p:nvCxnSpPr>
        <p:spPr bwMode="gray">
          <a:xfrm>
            <a:off x="5155910" y="3744509"/>
            <a:ext cx="0" cy="201135"/>
          </a:xfrm>
          <a:prstGeom prst="straightConnector1">
            <a:avLst/>
          </a:prstGeom>
          <a:ln>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4" name="直接箭头连接符 223"/>
          <p:cNvCxnSpPr/>
          <p:nvPr/>
        </p:nvCxnSpPr>
        <p:spPr bwMode="gray">
          <a:xfrm>
            <a:off x="5765276" y="3736329"/>
            <a:ext cx="0" cy="201135"/>
          </a:xfrm>
          <a:prstGeom prst="straightConnector1">
            <a:avLst/>
          </a:prstGeom>
          <a:ln>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5" name="直接箭头连接符 224"/>
          <p:cNvCxnSpPr/>
          <p:nvPr/>
        </p:nvCxnSpPr>
        <p:spPr bwMode="gray">
          <a:xfrm>
            <a:off x="6454225" y="3730066"/>
            <a:ext cx="0" cy="201135"/>
          </a:xfrm>
          <a:prstGeom prst="straightConnector1">
            <a:avLst/>
          </a:prstGeom>
          <a:ln>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6" name="直接箭头连接符 225"/>
          <p:cNvCxnSpPr/>
          <p:nvPr/>
        </p:nvCxnSpPr>
        <p:spPr bwMode="gray">
          <a:xfrm>
            <a:off x="7054890" y="3736329"/>
            <a:ext cx="0" cy="201135"/>
          </a:xfrm>
          <a:prstGeom prst="straightConnector1">
            <a:avLst/>
          </a:prstGeom>
          <a:ln>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227" name="组合 314"/>
          <p:cNvGrpSpPr>
            <a:grpSpLocks/>
          </p:cNvGrpSpPr>
          <p:nvPr/>
        </p:nvGrpSpPr>
        <p:grpSpPr bwMode="gray">
          <a:xfrm>
            <a:off x="9134083" y="2645575"/>
            <a:ext cx="407787" cy="524899"/>
            <a:chOff x="1789113" y="906463"/>
            <a:chExt cx="665163" cy="723900"/>
          </a:xfrm>
          <a:solidFill>
            <a:srgbClr val="595757"/>
          </a:solidFill>
        </p:grpSpPr>
        <p:sp>
          <p:nvSpPr>
            <p:cNvPr id="228"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9"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0"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1"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2"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3"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4"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5"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6"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7"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8"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9"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0"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1"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2"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3"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4"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5"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6"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7"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8"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49"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0"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1"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2"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3"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4"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5"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6"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7"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8"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9"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0"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1"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2"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3"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4"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5"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6"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7"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8"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9"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0"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1"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2"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3"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4"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5"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6"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7"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8"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9"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0"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1"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2"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3"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4"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5"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6"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7"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8"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9"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90" name="组合 314"/>
          <p:cNvGrpSpPr>
            <a:grpSpLocks/>
          </p:cNvGrpSpPr>
          <p:nvPr/>
        </p:nvGrpSpPr>
        <p:grpSpPr bwMode="gray">
          <a:xfrm>
            <a:off x="9783720" y="2645575"/>
            <a:ext cx="407787" cy="524899"/>
            <a:chOff x="1789113" y="906463"/>
            <a:chExt cx="665163" cy="723900"/>
          </a:xfrm>
          <a:solidFill>
            <a:srgbClr val="595757"/>
          </a:solidFill>
        </p:grpSpPr>
        <p:sp>
          <p:nvSpPr>
            <p:cNvPr id="291"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2"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3"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4"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5"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6"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7"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8"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9"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0"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1"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2"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3"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4"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5"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6"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7"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8"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9"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0"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1"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2"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3"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4"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5"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6"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7"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8"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9"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0"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1"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2"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3"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4"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5"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6"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7"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8"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9"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0"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1"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2"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3"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4"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5"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6"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7"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8"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9"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0"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1"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2"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3"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4"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5"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6"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7"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8"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9"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0"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1"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2"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53" name="组合 336"/>
          <p:cNvGrpSpPr>
            <a:grpSpLocks noChangeAspect="1"/>
          </p:cNvGrpSpPr>
          <p:nvPr/>
        </p:nvGrpSpPr>
        <p:grpSpPr bwMode="gray">
          <a:xfrm>
            <a:off x="8467181" y="3628126"/>
            <a:ext cx="511531" cy="119151"/>
            <a:chOff x="2851150" y="1166813"/>
            <a:chExt cx="923925" cy="203200"/>
          </a:xfrm>
          <a:solidFill>
            <a:srgbClr val="595757"/>
          </a:solidFill>
        </p:grpSpPr>
        <p:sp>
          <p:nvSpPr>
            <p:cNvPr id="354"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5"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6"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7"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8"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9"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0"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1"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2"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3"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4"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5"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66" name="组合 336"/>
          <p:cNvGrpSpPr>
            <a:grpSpLocks noChangeAspect="1"/>
          </p:cNvGrpSpPr>
          <p:nvPr/>
        </p:nvGrpSpPr>
        <p:grpSpPr bwMode="gray">
          <a:xfrm>
            <a:off x="9067847" y="3628126"/>
            <a:ext cx="511531" cy="119151"/>
            <a:chOff x="2851150" y="1166813"/>
            <a:chExt cx="923925" cy="203200"/>
          </a:xfrm>
          <a:solidFill>
            <a:srgbClr val="595757"/>
          </a:solidFill>
        </p:grpSpPr>
        <p:sp>
          <p:nvSpPr>
            <p:cNvPr id="367"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8"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9"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0"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1"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2"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3"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4"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5"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6"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7"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8"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79" name="组合 336"/>
          <p:cNvGrpSpPr>
            <a:grpSpLocks noChangeAspect="1"/>
          </p:cNvGrpSpPr>
          <p:nvPr/>
        </p:nvGrpSpPr>
        <p:grpSpPr bwMode="gray">
          <a:xfrm>
            <a:off x="9743466" y="3628126"/>
            <a:ext cx="511531" cy="119151"/>
            <a:chOff x="2851150" y="1166813"/>
            <a:chExt cx="923925" cy="203200"/>
          </a:xfrm>
          <a:solidFill>
            <a:srgbClr val="595757"/>
          </a:solidFill>
        </p:grpSpPr>
        <p:sp>
          <p:nvSpPr>
            <p:cNvPr id="380"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1"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2"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3"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4"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5"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6"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7"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8"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9"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0"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1"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92" name="组合 336"/>
          <p:cNvGrpSpPr>
            <a:grpSpLocks noChangeAspect="1"/>
          </p:cNvGrpSpPr>
          <p:nvPr/>
        </p:nvGrpSpPr>
        <p:grpSpPr bwMode="gray">
          <a:xfrm>
            <a:off x="10344132" y="3628126"/>
            <a:ext cx="511531" cy="119151"/>
            <a:chOff x="2851150" y="1166813"/>
            <a:chExt cx="923925" cy="203200"/>
          </a:xfrm>
          <a:solidFill>
            <a:srgbClr val="595757"/>
          </a:solidFill>
        </p:grpSpPr>
        <p:sp>
          <p:nvSpPr>
            <p:cNvPr id="393"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4"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5"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6"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7"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8"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9"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0"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1"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2"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3"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4"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cxnSp>
        <p:nvCxnSpPr>
          <p:cNvPr id="405" name="直接连接符 404"/>
          <p:cNvCxnSpPr/>
          <p:nvPr/>
        </p:nvCxnSpPr>
        <p:spPr bwMode="gray">
          <a:xfrm flipV="1">
            <a:off x="8685153" y="3144601"/>
            <a:ext cx="623139" cy="476592"/>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06" name="直接连接符 405"/>
          <p:cNvCxnSpPr/>
          <p:nvPr/>
        </p:nvCxnSpPr>
        <p:spPr bwMode="gray">
          <a:xfrm flipV="1">
            <a:off x="8685153" y="3158963"/>
            <a:ext cx="1301973" cy="470044"/>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07" name="直接连接符 406"/>
          <p:cNvCxnSpPr/>
          <p:nvPr/>
        </p:nvCxnSpPr>
        <p:spPr bwMode="gray">
          <a:xfrm flipV="1">
            <a:off x="9308293" y="3144601"/>
            <a:ext cx="0" cy="476593"/>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08" name="直接连接符 407"/>
          <p:cNvCxnSpPr/>
          <p:nvPr/>
        </p:nvCxnSpPr>
        <p:spPr bwMode="gray">
          <a:xfrm flipV="1">
            <a:off x="9308293" y="3164134"/>
            <a:ext cx="664706" cy="453153"/>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09" name="直接连接符 408"/>
          <p:cNvCxnSpPr/>
          <p:nvPr/>
        </p:nvCxnSpPr>
        <p:spPr bwMode="gray">
          <a:xfrm>
            <a:off x="9308293" y="3144601"/>
            <a:ext cx="687193"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10" name="直接连接符 409"/>
          <p:cNvCxnSpPr/>
          <p:nvPr/>
        </p:nvCxnSpPr>
        <p:spPr bwMode="gray">
          <a:xfrm>
            <a:off x="9974535" y="3144601"/>
            <a:ext cx="12591"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11" name="直接连接符 410"/>
          <p:cNvCxnSpPr/>
          <p:nvPr/>
        </p:nvCxnSpPr>
        <p:spPr bwMode="gray">
          <a:xfrm>
            <a:off x="9972999" y="3158963"/>
            <a:ext cx="626019" cy="470044"/>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cxnSp>
        <p:nvCxnSpPr>
          <p:cNvPr id="412" name="直接连接符 411"/>
          <p:cNvCxnSpPr/>
          <p:nvPr/>
        </p:nvCxnSpPr>
        <p:spPr bwMode="gray">
          <a:xfrm>
            <a:off x="9322734" y="3144601"/>
            <a:ext cx="1276285" cy="484407"/>
          </a:xfrm>
          <a:prstGeom prst="line">
            <a:avLst/>
          </a:prstGeom>
          <a:ln>
            <a:solidFill>
              <a:srgbClr val="595757"/>
            </a:solidFill>
          </a:ln>
        </p:spPr>
        <p:style>
          <a:lnRef idx="1">
            <a:schemeClr val="accent1"/>
          </a:lnRef>
          <a:fillRef idx="0">
            <a:schemeClr val="accent1"/>
          </a:fillRef>
          <a:effectRef idx="0">
            <a:schemeClr val="accent1"/>
          </a:effectRef>
          <a:fontRef idx="minor">
            <a:schemeClr val="tx1"/>
          </a:fontRef>
        </p:style>
      </p:cxnSp>
      <p:grpSp>
        <p:nvGrpSpPr>
          <p:cNvPr id="413" name="组合 314"/>
          <p:cNvGrpSpPr>
            <a:grpSpLocks/>
          </p:cNvGrpSpPr>
          <p:nvPr/>
        </p:nvGrpSpPr>
        <p:grpSpPr bwMode="gray">
          <a:xfrm>
            <a:off x="1976174" y="2722697"/>
            <a:ext cx="407787" cy="524899"/>
            <a:chOff x="1789113" y="906463"/>
            <a:chExt cx="665163" cy="723900"/>
          </a:xfrm>
          <a:solidFill>
            <a:srgbClr val="595757"/>
          </a:solidFill>
        </p:grpSpPr>
        <p:sp>
          <p:nvSpPr>
            <p:cNvPr id="414"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5"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6"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7"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8"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9"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0"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1"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2"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3"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4"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5"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6"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7"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8"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9"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0"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1"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2"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3"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4"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5"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6"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7"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8"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9"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0"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1"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2"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3"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4"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5"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6"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7"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8"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9"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0"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1"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2"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3"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4"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5"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6"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7"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8"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9"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0"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1"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2"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3"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4"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5"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6"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7"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8"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9"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0"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1"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2"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3"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4"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5"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476" name="组合 314"/>
          <p:cNvGrpSpPr>
            <a:grpSpLocks/>
          </p:cNvGrpSpPr>
          <p:nvPr/>
        </p:nvGrpSpPr>
        <p:grpSpPr bwMode="gray">
          <a:xfrm>
            <a:off x="2625811" y="2722697"/>
            <a:ext cx="407787" cy="524899"/>
            <a:chOff x="1789113" y="906463"/>
            <a:chExt cx="665163" cy="723900"/>
          </a:xfrm>
          <a:solidFill>
            <a:srgbClr val="595757"/>
          </a:solidFill>
        </p:grpSpPr>
        <p:sp>
          <p:nvSpPr>
            <p:cNvPr id="477" name="Freeform 252"/>
            <p:cNvSpPr>
              <a:spLocks/>
            </p:cNvSpPr>
            <p:nvPr/>
          </p:nvSpPr>
          <p:spPr bwMode="gray">
            <a:xfrm>
              <a:off x="2243138" y="1571625"/>
              <a:ext cx="57150"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8" name="Freeform 253"/>
            <p:cNvSpPr>
              <a:spLocks/>
            </p:cNvSpPr>
            <p:nvPr/>
          </p:nvSpPr>
          <p:spPr bwMode="gray">
            <a:xfrm>
              <a:off x="2332038" y="157162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9" name="Freeform 254"/>
            <p:cNvSpPr>
              <a:spLocks/>
            </p:cNvSpPr>
            <p:nvPr/>
          </p:nvSpPr>
          <p:spPr bwMode="gray">
            <a:xfrm>
              <a:off x="1789113" y="906463"/>
              <a:ext cx="665163" cy="14287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0" name="Freeform 255"/>
            <p:cNvSpPr>
              <a:spLocks/>
            </p:cNvSpPr>
            <p:nvPr/>
          </p:nvSpPr>
          <p:spPr bwMode="gray">
            <a:xfrm>
              <a:off x="1857375"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1" name="Freeform 256"/>
            <p:cNvSpPr>
              <a:spLocks/>
            </p:cNvSpPr>
            <p:nvPr/>
          </p:nvSpPr>
          <p:spPr bwMode="gray">
            <a:xfrm>
              <a:off x="1928813" y="955675"/>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2" name="Freeform 257"/>
            <p:cNvSpPr>
              <a:spLocks/>
            </p:cNvSpPr>
            <p:nvPr/>
          </p:nvSpPr>
          <p:spPr bwMode="gray">
            <a:xfrm>
              <a:off x="2000250" y="955675"/>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3" name="Freeform 258"/>
            <p:cNvSpPr>
              <a:spLocks/>
            </p:cNvSpPr>
            <p:nvPr/>
          </p:nvSpPr>
          <p:spPr bwMode="gray">
            <a:xfrm>
              <a:off x="2073275"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4" name="Freeform 259"/>
            <p:cNvSpPr>
              <a:spLocks/>
            </p:cNvSpPr>
            <p:nvPr/>
          </p:nvSpPr>
          <p:spPr bwMode="gray">
            <a:xfrm>
              <a:off x="2144713" y="955675"/>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5" name="Freeform 260"/>
            <p:cNvSpPr>
              <a:spLocks/>
            </p:cNvSpPr>
            <p:nvPr/>
          </p:nvSpPr>
          <p:spPr bwMode="gray">
            <a:xfrm>
              <a:off x="2271713" y="947738"/>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6" name="Freeform 261"/>
            <p:cNvSpPr>
              <a:spLocks/>
            </p:cNvSpPr>
            <p:nvPr/>
          </p:nvSpPr>
          <p:spPr bwMode="gray">
            <a:xfrm>
              <a:off x="2271713"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7" name="Freeform 262"/>
            <p:cNvSpPr>
              <a:spLocks/>
            </p:cNvSpPr>
            <p:nvPr/>
          </p:nvSpPr>
          <p:spPr bwMode="gray">
            <a:xfrm>
              <a:off x="2305050" y="977900"/>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8" name="Freeform 263"/>
            <p:cNvSpPr>
              <a:spLocks/>
            </p:cNvSpPr>
            <p:nvPr/>
          </p:nvSpPr>
          <p:spPr bwMode="gray">
            <a:xfrm>
              <a:off x="2339975" y="977900"/>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9" name="Freeform 264"/>
            <p:cNvSpPr>
              <a:spLocks/>
            </p:cNvSpPr>
            <p:nvPr/>
          </p:nvSpPr>
          <p:spPr bwMode="gray">
            <a:xfrm>
              <a:off x="1789113" y="1020763"/>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0" name="Freeform 265"/>
            <p:cNvSpPr>
              <a:spLocks/>
            </p:cNvSpPr>
            <p:nvPr/>
          </p:nvSpPr>
          <p:spPr bwMode="gray">
            <a:xfrm>
              <a:off x="1857375"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1" name="Freeform 266"/>
            <p:cNvSpPr>
              <a:spLocks/>
            </p:cNvSpPr>
            <p:nvPr/>
          </p:nvSpPr>
          <p:spPr bwMode="gray">
            <a:xfrm>
              <a:off x="1928813" y="10683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2" name="Freeform 267"/>
            <p:cNvSpPr>
              <a:spLocks/>
            </p:cNvSpPr>
            <p:nvPr/>
          </p:nvSpPr>
          <p:spPr bwMode="gray">
            <a:xfrm>
              <a:off x="2000250" y="10683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3" name="Freeform 268"/>
            <p:cNvSpPr>
              <a:spLocks/>
            </p:cNvSpPr>
            <p:nvPr/>
          </p:nvSpPr>
          <p:spPr bwMode="gray">
            <a:xfrm>
              <a:off x="2073275"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4" name="Freeform 269"/>
            <p:cNvSpPr>
              <a:spLocks/>
            </p:cNvSpPr>
            <p:nvPr/>
          </p:nvSpPr>
          <p:spPr bwMode="gray">
            <a:xfrm>
              <a:off x="2144713" y="10683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5" name="Freeform 270"/>
            <p:cNvSpPr>
              <a:spLocks/>
            </p:cNvSpPr>
            <p:nvPr/>
          </p:nvSpPr>
          <p:spPr bwMode="gray">
            <a:xfrm>
              <a:off x="2271713" y="1062038"/>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6" name="Freeform 271"/>
            <p:cNvSpPr>
              <a:spLocks/>
            </p:cNvSpPr>
            <p:nvPr/>
          </p:nvSpPr>
          <p:spPr bwMode="gray">
            <a:xfrm>
              <a:off x="2271713"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7" name="Freeform 272"/>
            <p:cNvSpPr>
              <a:spLocks/>
            </p:cNvSpPr>
            <p:nvPr/>
          </p:nvSpPr>
          <p:spPr bwMode="gray">
            <a:xfrm>
              <a:off x="2305050" y="1090613"/>
              <a:ext cx="22225"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8" name="Freeform 273"/>
            <p:cNvSpPr>
              <a:spLocks/>
            </p:cNvSpPr>
            <p:nvPr/>
          </p:nvSpPr>
          <p:spPr bwMode="gray">
            <a:xfrm>
              <a:off x="2339975" y="1090613"/>
              <a:ext cx="20638" cy="22225"/>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9" name="Freeform 274"/>
            <p:cNvSpPr>
              <a:spLocks/>
            </p:cNvSpPr>
            <p:nvPr/>
          </p:nvSpPr>
          <p:spPr bwMode="gray">
            <a:xfrm>
              <a:off x="1789113" y="11334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0" name="Freeform 275"/>
            <p:cNvSpPr>
              <a:spLocks/>
            </p:cNvSpPr>
            <p:nvPr/>
          </p:nvSpPr>
          <p:spPr bwMode="gray">
            <a:xfrm>
              <a:off x="1857375"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1" name="Freeform 276"/>
            <p:cNvSpPr>
              <a:spLocks/>
            </p:cNvSpPr>
            <p:nvPr/>
          </p:nvSpPr>
          <p:spPr bwMode="gray">
            <a:xfrm>
              <a:off x="1928813" y="1182688"/>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2" name="Freeform 277"/>
            <p:cNvSpPr>
              <a:spLocks/>
            </p:cNvSpPr>
            <p:nvPr/>
          </p:nvSpPr>
          <p:spPr bwMode="gray">
            <a:xfrm>
              <a:off x="2000250" y="1182688"/>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3" name="Freeform 278"/>
            <p:cNvSpPr>
              <a:spLocks/>
            </p:cNvSpPr>
            <p:nvPr/>
          </p:nvSpPr>
          <p:spPr bwMode="gray">
            <a:xfrm>
              <a:off x="2073275"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4" name="Freeform 279"/>
            <p:cNvSpPr>
              <a:spLocks/>
            </p:cNvSpPr>
            <p:nvPr/>
          </p:nvSpPr>
          <p:spPr bwMode="gray">
            <a:xfrm>
              <a:off x="2144713" y="1182688"/>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5" name="Freeform 280"/>
            <p:cNvSpPr>
              <a:spLocks/>
            </p:cNvSpPr>
            <p:nvPr/>
          </p:nvSpPr>
          <p:spPr bwMode="gray">
            <a:xfrm>
              <a:off x="2271713" y="1174750"/>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6" name="Freeform 281"/>
            <p:cNvSpPr>
              <a:spLocks/>
            </p:cNvSpPr>
            <p:nvPr/>
          </p:nvSpPr>
          <p:spPr bwMode="gray">
            <a:xfrm>
              <a:off x="2271713"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7" name="Freeform 282"/>
            <p:cNvSpPr>
              <a:spLocks/>
            </p:cNvSpPr>
            <p:nvPr/>
          </p:nvSpPr>
          <p:spPr bwMode="gray">
            <a:xfrm>
              <a:off x="2305050" y="1204913"/>
              <a:ext cx="22225"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8" name="Freeform 283"/>
            <p:cNvSpPr>
              <a:spLocks/>
            </p:cNvSpPr>
            <p:nvPr/>
          </p:nvSpPr>
          <p:spPr bwMode="gray">
            <a:xfrm>
              <a:off x="2339975" y="1204913"/>
              <a:ext cx="20638" cy="20638"/>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9" name="Freeform 284"/>
            <p:cNvSpPr>
              <a:spLocks/>
            </p:cNvSpPr>
            <p:nvPr/>
          </p:nvSpPr>
          <p:spPr bwMode="gray">
            <a:xfrm>
              <a:off x="1789113" y="1247775"/>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0" name="Freeform 285"/>
            <p:cNvSpPr>
              <a:spLocks/>
            </p:cNvSpPr>
            <p:nvPr/>
          </p:nvSpPr>
          <p:spPr bwMode="gray">
            <a:xfrm>
              <a:off x="1857375"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1" name="Freeform 286"/>
            <p:cNvSpPr>
              <a:spLocks/>
            </p:cNvSpPr>
            <p:nvPr/>
          </p:nvSpPr>
          <p:spPr bwMode="gray">
            <a:xfrm>
              <a:off x="1928813" y="1295400"/>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2" name="Freeform 287"/>
            <p:cNvSpPr>
              <a:spLocks/>
            </p:cNvSpPr>
            <p:nvPr/>
          </p:nvSpPr>
          <p:spPr bwMode="gray">
            <a:xfrm>
              <a:off x="2000250" y="1295400"/>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3" name="Freeform 288"/>
            <p:cNvSpPr>
              <a:spLocks/>
            </p:cNvSpPr>
            <p:nvPr/>
          </p:nvSpPr>
          <p:spPr bwMode="gray">
            <a:xfrm>
              <a:off x="2073275"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4" name="Freeform 289"/>
            <p:cNvSpPr>
              <a:spLocks/>
            </p:cNvSpPr>
            <p:nvPr/>
          </p:nvSpPr>
          <p:spPr bwMode="gray">
            <a:xfrm>
              <a:off x="2144713" y="1295400"/>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5" name="Freeform 290"/>
            <p:cNvSpPr>
              <a:spLocks/>
            </p:cNvSpPr>
            <p:nvPr/>
          </p:nvSpPr>
          <p:spPr bwMode="gray">
            <a:xfrm>
              <a:off x="2271713" y="1289050"/>
              <a:ext cx="88900" cy="20638"/>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6" name="Freeform 291"/>
            <p:cNvSpPr>
              <a:spLocks/>
            </p:cNvSpPr>
            <p:nvPr/>
          </p:nvSpPr>
          <p:spPr bwMode="gray">
            <a:xfrm>
              <a:off x="2271713"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7" name="Freeform 292"/>
            <p:cNvSpPr>
              <a:spLocks/>
            </p:cNvSpPr>
            <p:nvPr/>
          </p:nvSpPr>
          <p:spPr bwMode="gray">
            <a:xfrm>
              <a:off x="2305050" y="1317625"/>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8" name="Freeform 293"/>
            <p:cNvSpPr>
              <a:spLocks/>
            </p:cNvSpPr>
            <p:nvPr/>
          </p:nvSpPr>
          <p:spPr bwMode="gray">
            <a:xfrm>
              <a:off x="2339975" y="1317625"/>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9" name="Freeform 294"/>
            <p:cNvSpPr>
              <a:spLocks/>
            </p:cNvSpPr>
            <p:nvPr/>
          </p:nvSpPr>
          <p:spPr bwMode="gray">
            <a:xfrm>
              <a:off x="1789113" y="1360488"/>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0" name="Freeform 295"/>
            <p:cNvSpPr>
              <a:spLocks/>
            </p:cNvSpPr>
            <p:nvPr/>
          </p:nvSpPr>
          <p:spPr bwMode="gray">
            <a:xfrm>
              <a:off x="1857375"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1" name="Freeform 296"/>
            <p:cNvSpPr>
              <a:spLocks/>
            </p:cNvSpPr>
            <p:nvPr/>
          </p:nvSpPr>
          <p:spPr bwMode="gray">
            <a:xfrm>
              <a:off x="1928813" y="1408113"/>
              <a:ext cx="47625" cy="38100"/>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2" name="Freeform 297"/>
            <p:cNvSpPr>
              <a:spLocks/>
            </p:cNvSpPr>
            <p:nvPr/>
          </p:nvSpPr>
          <p:spPr bwMode="gray">
            <a:xfrm>
              <a:off x="2000250" y="1408113"/>
              <a:ext cx="49213"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3" name="Freeform 298"/>
            <p:cNvSpPr>
              <a:spLocks/>
            </p:cNvSpPr>
            <p:nvPr/>
          </p:nvSpPr>
          <p:spPr bwMode="gray">
            <a:xfrm>
              <a:off x="2073275"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4" name="Freeform 299"/>
            <p:cNvSpPr>
              <a:spLocks/>
            </p:cNvSpPr>
            <p:nvPr/>
          </p:nvSpPr>
          <p:spPr bwMode="gray">
            <a:xfrm>
              <a:off x="2144713" y="1408113"/>
              <a:ext cx="47625" cy="38100"/>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5" name="Freeform 300"/>
            <p:cNvSpPr>
              <a:spLocks/>
            </p:cNvSpPr>
            <p:nvPr/>
          </p:nvSpPr>
          <p:spPr bwMode="gray">
            <a:xfrm>
              <a:off x="2271713" y="1401763"/>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6" name="Freeform 301"/>
            <p:cNvSpPr>
              <a:spLocks/>
            </p:cNvSpPr>
            <p:nvPr/>
          </p:nvSpPr>
          <p:spPr bwMode="gray">
            <a:xfrm>
              <a:off x="2271713"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7" name="Freeform 302"/>
            <p:cNvSpPr>
              <a:spLocks/>
            </p:cNvSpPr>
            <p:nvPr/>
          </p:nvSpPr>
          <p:spPr bwMode="gray">
            <a:xfrm>
              <a:off x="2305050" y="14303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8" name="Freeform 303"/>
            <p:cNvSpPr>
              <a:spLocks/>
            </p:cNvSpPr>
            <p:nvPr/>
          </p:nvSpPr>
          <p:spPr bwMode="gray">
            <a:xfrm>
              <a:off x="2339975" y="14303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9" name="Freeform 304"/>
            <p:cNvSpPr>
              <a:spLocks/>
            </p:cNvSpPr>
            <p:nvPr/>
          </p:nvSpPr>
          <p:spPr bwMode="gray">
            <a:xfrm>
              <a:off x="1789113" y="1473200"/>
              <a:ext cx="665163" cy="141288"/>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0" name="Freeform 305"/>
            <p:cNvSpPr>
              <a:spLocks/>
            </p:cNvSpPr>
            <p:nvPr/>
          </p:nvSpPr>
          <p:spPr bwMode="gray">
            <a:xfrm>
              <a:off x="1857375"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1" name="Freeform 306"/>
            <p:cNvSpPr>
              <a:spLocks/>
            </p:cNvSpPr>
            <p:nvPr/>
          </p:nvSpPr>
          <p:spPr bwMode="gray">
            <a:xfrm>
              <a:off x="1928813" y="1522413"/>
              <a:ext cx="47625" cy="36513"/>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2" name="Freeform 307"/>
            <p:cNvSpPr>
              <a:spLocks/>
            </p:cNvSpPr>
            <p:nvPr/>
          </p:nvSpPr>
          <p:spPr bwMode="gray">
            <a:xfrm>
              <a:off x="2000250" y="1522413"/>
              <a:ext cx="49213"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3" name="Freeform 308"/>
            <p:cNvSpPr>
              <a:spLocks/>
            </p:cNvSpPr>
            <p:nvPr/>
          </p:nvSpPr>
          <p:spPr bwMode="gray">
            <a:xfrm>
              <a:off x="2073275"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4" name="Freeform 309"/>
            <p:cNvSpPr>
              <a:spLocks/>
            </p:cNvSpPr>
            <p:nvPr/>
          </p:nvSpPr>
          <p:spPr bwMode="gray">
            <a:xfrm>
              <a:off x="2144713" y="1522413"/>
              <a:ext cx="47625" cy="36513"/>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5" name="Freeform 310"/>
            <p:cNvSpPr>
              <a:spLocks/>
            </p:cNvSpPr>
            <p:nvPr/>
          </p:nvSpPr>
          <p:spPr bwMode="gray">
            <a:xfrm>
              <a:off x="2271713" y="1514475"/>
              <a:ext cx="88900" cy="22225"/>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6" name="Freeform 311"/>
            <p:cNvSpPr>
              <a:spLocks/>
            </p:cNvSpPr>
            <p:nvPr/>
          </p:nvSpPr>
          <p:spPr bwMode="gray">
            <a:xfrm>
              <a:off x="2271713"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7" name="Freeform 312"/>
            <p:cNvSpPr>
              <a:spLocks/>
            </p:cNvSpPr>
            <p:nvPr/>
          </p:nvSpPr>
          <p:spPr bwMode="gray">
            <a:xfrm>
              <a:off x="2305050" y="1544638"/>
              <a:ext cx="22225"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8" name="Freeform 313"/>
            <p:cNvSpPr>
              <a:spLocks/>
            </p:cNvSpPr>
            <p:nvPr/>
          </p:nvSpPr>
          <p:spPr bwMode="gray">
            <a:xfrm>
              <a:off x="2339975" y="1544638"/>
              <a:ext cx="20638" cy="22225"/>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grpFill/>
            <a:ln w="0">
              <a:noFill/>
              <a:round/>
              <a:headEnd/>
              <a:tailEnd/>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539" name="组合 336"/>
          <p:cNvGrpSpPr>
            <a:grpSpLocks noChangeAspect="1"/>
          </p:cNvGrpSpPr>
          <p:nvPr/>
        </p:nvGrpSpPr>
        <p:grpSpPr bwMode="gray">
          <a:xfrm>
            <a:off x="1309272" y="3705248"/>
            <a:ext cx="511531" cy="119151"/>
            <a:chOff x="2851150" y="1166813"/>
            <a:chExt cx="923925" cy="203200"/>
          </a:xfrm>
          <a:solidFill>
            <a:srgbClr val="595757"/>
          </a:solidFill>
        </p:grpSpPr>
        <p:sp>
          <p:nvSpPr>
            <p:cNvPr id="540"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1"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2"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3"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4"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5"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6"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7"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8"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9"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0"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1"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552" name="组合 336"/>
          <p:cNvGrpSpPr>
            <a:grpSpLocks noChangeAspect="1"/>
          </p:cNvGrpSpPr>
          <p:nvPr/>
        </p:nvGrpSpPr>
        <p:grpSpPr bwMode="gray">
          <a:xfrm>
            <a:off x="1909938" y="3705248"/>
            <a:ext cx="511531" cy="119151"/>
            <a:chOff x="2851150" y="1166813"/>
            <a:chExt cx="923925" cy="203200"/>
          </a:xfrm>
          <a:solidFill>
            <a:srgbClr val="595757"/>
          </a:solidFill>
        </p:grpSpPr>
        <p:sp>
          <p:nvSpPr>
            <p:cNvPr id="553"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4"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5"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6"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7"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8"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9"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0"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1"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2"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3"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4"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565" name="组合 336"/>
          <p:cNvGrpSpPr>
            <a:grpSpLocks noChangeAspect="1"/>
          </p:cNvGrpSpPr>
          <p:nvPr/>
        </p:nvGrpSpPr>
        <p:grpSpPr bwMode="gray">
          <a:xfrm>
            <a:off x="2585557" y="3705248"/>
            <a:ext cx="511531" cy="119151"/>
            <a:chOff x="2851150" y="1166813"/>
            <a:chExt cx="923925" cy="203200"/>
          </a:xfrm>
          <a:solidFill>
            <a:srgbClr val="595757"/>
          </a:solidFill>
        </p:grpSpPr>
        <p:sp>
          <p:nvSpPr>
            <p:cNvPr id="566"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7"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8"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9"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0"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1"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2"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3"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4"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5"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6"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7"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578" name="组合 336"/>
          <p:cNvGrpSpPr>
            <a:grpSpLocks noChangeAspect="1"/>
          </p:cNvGrpSpPr>
          <p:nvPr/>
        </p:nvGrpSpPr>
        <p:grpSpPr bwMode="gray">
          <a:xfrm>
            <a:off x="3186223" y="3705248"/>
            <a:ext cx="511531" cy="119151"/>
            <a:chOff x="2851150" y="1166813"/>
            <a:chExt cx="923925" cy="203200"/>
          </a:xfrm>
          <a:solidFill>
            <a:srgbClr val="595757"/>
          </a:solidFill>
        </p:grpSpPr>
        <p:sp>
          <p:nvSpPr>
            <p:cNvPr id="579" name="Freeform 260"/>
            <p:cNvSpPr>
              <a:spLocks/>
            </p:cNvSpPr>
            <p:nvPr/>
          </p:nvSpPr>
          <p:spPr bwMode="gray">
            <a:xfrm>
              <a:off x="2851150" y="1166813"/>
              <a:ext cx="923925" cy="188913"/>
            </a:xfrm>
            <a:custGeom>
              <a:avLst/>
              <a:gdLst>
                <a:gd name="T0" fmla="*/ 2147483647 w 2201"/>
                <a:gd name="T1" fmla="*/ 2147483647 h 447"/>
                <a:gd name="T2" fmla="*/ 2147483647 w 2201"/>
                <a:gd name="T3" fmla="*/ 2147483647 h 447"/>
                <a:gd name="T4" fmla="*/ 2147483647 w 2201"/>
                <a:gd name="T5" fmla="*/ 2147483647 h 447"/>
                <a:gd name="T6" fmla="*/ 2147483647 w 2201"/>
                <a:gd name="T7" fmla="*/ 2147483647 h 447"/>
                <a:gd name="T8" fmla="*/ 2147483647 w 2201"/>
                <a:gd name="T9" fmla="*/ 2147483647 h 447"/>
                <a:gd name="T10" fmla="*/ 2147483647 w 2201"/>
                <a:gd name="T11" fmla="*/ 2147483647 h 447"/>
                <a:gd name="T12" fmla="*/ 2147483647 w 2201"/>
                <a:gd name="T13" fmla="*/ 2147483647 h 447"/>
                <a:gd name="T14" fmla="*/ 2147483647 w 2201"/>
                <a:gd name="T15" fmla="*/ 2147483647 h 447"/>
                <a:gd name="T16" fmla="*/ 2147483647 w 2201"/>
                <a:gd name="T17" fmla="*/ 2147483647 h 447"/>
                <a:gd name="T18" fmla="*/ 2147483647 w 2201"/>
                <a:gd name="T19" fmla="*/ 2147483647 h 447"/>
                <a:gd name="T20" fmla="*/ 2147483647 w 2201"/>
                <a:gd name="T21" fmla="*/ 2147483647 h 447"/>
                <a:gd name="T22" fmla="*/ 2147483647 w 2201"/>
                <a:gd name="T23" fmla="*/ 2147483647 h 447"/>
                <a:gd name="T24" fmla="*/ 2147483647 w 2201"/>
                <a:gd name="T25" fmla="*/ 2147483647 h 447"/>
                <a:gd name="T26" fmla="*/ 2147483647 w 2201"/>
                <a:gd name="T27" fmla="*/ 2147483647 h 447"/>
                <a:gd name="T28" fmla="*/ 2147483647 w 2201"/>
                <a:gd name="T29" fmla="*/ 2147483647 h 447"/>
                <a:gd name="T30" fmla="*/ 2147483647 w 2201"/>
                <a:gd name="T31" fmla="*/ 2147483647 h 447"/>
                <a:gd name="T32" fmla="*/ 2147483647 w 2201"/>
                <a:gd name="T33" fmla="*/ 2147483647 h 447"/>
                <a:gd name="T34" fmla="*/ 0 w 2201"/>
                <a:gd name="T35" fmla="*/ 2147483647 h 447"/>
                <a:gd name="T36" fmla="*/ 0 w 2201"/>
                <a:gd name="T37" fmla="*/ 2147483647 h 447"/>
                <a:gd name="T38" fmla="*/ 2147483647 w 2201"/>
                <a:gd name="T39" fmla="*/ 0 h 447"/>
                <a:gd name="T40" fmla="*/ 2147483647 w 2201"/>
                <a:gd name="T41" fmla="*/ 0 h 447"/>
                <a:gd name="T42" fmla="*/ 2147483647 w 2201"/>
                <a:gd name="T43" fmla="*/ 2147483647 h 447"/>
                <a:gd name="T44" fmla="*/ 2147483647 w 2201"/>
                <a:gd name="T45" fmla="*/ 2147483647 h 447"/>
                <a:gd name="T46" fmla="*/ 2147483647 w 2201"/>
                <a:gd name="T47" fmla="*/ 2147483647 h 44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01"/>
                <a:gd name="T73" fmla="*/ 0 h 447"/>
                <a:gd name="T74" fmla="*/ 2201 w 2201"/>
                <a:gd name="T75" fmla="*/ 447 h 44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01" h="447">
                  <a:moveTo>
                    <a:pt x="2074" y="447"/>
                  </a:moveTo>
                  <a:lnTo>
                    <a:pt x="2074" y="447"/>
                  </a:lnTo>
                  <a:lnTo>
                    <a:pt x="1917" y="447"/>
                  </a:lnTo>
                  <a:cubicBezTo>
                    <a:pt x="1899" y="447"/>
                    <a:pt x="1884" y="432"/>
                    <a:pt x="1884" y="413"/>
                  </a:cubicBezTo>
                  <a:cubicBezTo>
                    <a:pt x="1884" y="395"/>
                    <a:pt x="1899" y="380"/>
                    <a:pt x="1917" y="380"/>
                  </a:cubicBezTo>
                  <a:lnTo>
                    <a:pt x="2074" y="380"/>
                  </a:lnTo>
                  <a:cubicBezTo>
                    <a:pt x="2107" y="380"/>
                    <a:pt x="2134" y="353"/>
                    <a:pt x="2134" y="319"/>
                  </a:cubicBezTo>
                  <a:lnTo>
                    <a:pt x="2134" y="127"/>
                  </a:lnTo>
                  <a:cubicBezTo>
                    <a:pt x="2134" y="94"/>
                    <a:pt x="2107" y="67"/>
                    <a:pt x="2074" y="67"/>
                  </a:cubicBezTo>
                  <a:lnTo>
                    <a:pt x="127" y="67"/>
                  </a:lnTo>
                  <a:cubicBezTo>
                    <a:pt x="94" y="67"/>
                    <a:pt x="67" y="94"/>
                    <a:pt x="67" y="127"/>
                  </a:cubicBezTo>
                  <a:lnTo>
                    <a:pt x="67" y="319"/>
                  </a:lnTo>
                  <a:cubicBezTo>
                    <a:pt x="67" y="353"/>
                    <a:pt x="94" y="380"/>
                    <a:pt x="127" y="380"/>
                  </a:cubicBezTo>
                  <a:lnTo>
                    <a:pt x="1729" y="380"/>
                  </a:lnTo>
                  <a:cubicBezTo>
                    <a:pt x="1748" y="380"/>
                    <a:pt x="1763" y="395"/>
                    <a:pt x="1763" y="413"/>
                  </a:cubicBezTo>
                  <a:cubicBezTo>
                    <a:pt x="1763" y="432"/>
                    <a:pt x="1748" y="447"/>
                    <a:pt x="1729" y="447"/>
                  </a:cubicBezTo>
                  <a:lnTo>
                    <a:pt x="127" y="447"/>
                  </a:lnTo>
                  <a:cubicBezTo>
                    <a:pt x="57" y="447"/>
                    <a:pt x="0" y="390"/>
                    <a:pt x="0" y="319"/>
                  </a:cubicBezTo>
                  <a:lnTo>
                    <a:pt x="0" y="127"/>
                  </a:lnTo>
                  <a:cubicBezTo>
                    <a:pt x="0" y="57"/>
                    <a:pt x="57" y="0"/>
                    <a:pt x="127" y="0"/>
                  </a:cubicBezTo>
                  <a:lnTo>
                    <a:pt x="2074" y="0"/>
                  </a:lnTo>
                  <a:cubicBezTo>
                    <a:pt x="2144" y="0"/>
                    <a:pt x="2201" y="57"/>
                    <a:pt x="2201" y="127"/>
                  </a:cubicBezTo>
                  <a:lnTo>
                    <a:pt x="2201" y="319"/>
                  </a:lnTo>
                  <a:cubicBezTo>
                    <a:pt x="2201" y="390"/>
                    <a:pt x="2144" y="447"/>
                    <a:pt x="2074" y="447"/>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0" name="Freeform 261"/>
            <p:cNvSpPr>
              <a:spLocks/>
            </p:cNvSpPr>
            <p:nvPr/>
          </p:nvSpPr>
          <p:spPr bwMode="gray">
            <a:xfrm>
              <a:off x="29400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6" y="0"/>
                  </a:lnTo>
                  <a:lnTo>
                    <a:pt x="36"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1" name="Freeform 262"/>
            <p:cNvSpPr>
              <a:spLocks/>
            </p:cNvSpPr>
            <p:nvPr/>
          </p:nvSpPr>
          <p:spPr bwMode="gray">
            <a:xfrm>
              <a:off x="3041650" y="1230313"/>
              <a:ext cx="68263"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2" name="Freeform 263"/>
            <p:cNvSpPr>
              <a:spLocks/>
            </p:cNvSpPr>
            <p:nvPr/>
          </p:nvSpPr>
          <p:spPr bwMode="gray">
            <a:xfrm>
              <a:off x="3143250" y="1230313"/>
              <a:ext cx="68263" cy="50800"/>
            </a:xfrm>
            <a:custGeom>
              <a:avLst/>
              <a:gdLst>
                <a:gd name="T0" fmla="*/ 0 w 160"/>
                <a:gd name="T1" fmla="*/ 2147483647 h 123"/>
                <a:gd name="T2" fmla="*/ 0 w 160"/>
                <a:gd name="T3" fmla="*/ 2147483647 h 123"/>
                <a:gd name="T4" fmla="*/ 2147483647 w 160"/>
                <a:gd name="T5" fmla="*/ 2147483647 h 123"/>
                <a:gd name="T6" fmla="*/ 2147483647 w 160"/>
                <a:gd name="T7" fmla="*/ 2147483647 h 123"/>
                <a:gd name="T8" fmla="*/ 2147483647 w 160"/>
                <a:gd name="T9" fmla="*/ 2147483647 h 123"/>
                <a:gd name="T10" fmla="*/ 2147483647 w 160"/>
                <a:gd name="T11" fmla="*/ 0 h 123"/>
                <a:gd name="T12" fmla="*/ 2147483647 w 160"/>
                <a:gd name="T13" fmla="*/ 0 h 123"/>
                <a:gd name="T14" fmla="*/ 2147483647 w 160"/>
                <a:gd name="T15" fmla="*/ 2147483647 h 123"/>
                <a:gd name="T16" fmla="*/ 0 w 160"/>
                <a:gd name="T17" fmla="*/ 2147483647 h 123"/>
                <a:gd name="T18" fmla="*/ 0 w 160"/>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0"/>
                <a:gd name="T31" fmla="*/ 0 h 123"/>
                <a:gd name="T32" fmla="*/ 160 w 160"/>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0" h="123">
                  <a:moveTo>
                    <a:pt x="0" y="123"/>
                  </a:moveTo>
                  <a:lnTo>
                    <a:pt x="0" y="123"/>
                  </a:lnTo>
                  <a:lnTo>
                    <a:pt x="160" y="123"/>
                  </a:lnTo>
                  <a:lnTo>
                    <a:pt x="160"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3" name="Freeform 264"/>
            <p:cNvSpPr>
              <a:spLocks/>
            </p:cNvSpPr>
            <p:nvPr/>
          </p:nvSpPr>
          <p:spPr bwMode="gray">
            <a:xfrm>
              <a:off x="32448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6" y="38"/>
                  </a:lnTo>
                  <a:lnTo>
                    <a:pt x="126"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4" name="Freeform 265"/>
            <p:cNvSpPr>
              <a:spLocks/>
            </p:cNvSpPr>
            <p:nvPr/>
          </p:nvSpPr>
          <p:spPr bwMode="gray">
            <a:xfrm>
              <a:off x="3346450" y="1230313"/>
              <a:ext cx="66675" cy="50800"/>
            </a:xfrm>
            <a:custGeom>
              <a:avLst/>
              <a:gdLst>
                <a:gd name="T0" fmla="*/ 0 w 161"/>
                <a:gd name="T1" fmla="*/ 2147483647 h 123"/>
                <a:gd name="T2" fmla="*/ 0 w 161"/>
                <a:gd name="T3" fmla="*/ 2147483647 h 123"/>
                <a:gd name="T4" fmla="*/ 2147483647 w 161"/>
                <a:gd name="T5" fmla="*/ 2147483647 h 123"/>
                <a:gd name="T6" fmla="*/ 2147483647 w 161"/>
                <a:gd name="T7" fmla="*/ 2147483647 h 123"/>
                <a:gd name="T8" fmla="*/ 2147483647 w 161"/>
                <a:gd name="T9" fmla="*/ 2147483647 h 123"/>
                <a:gd name="T10" fmla="*/ 2147483647 w 161"/>
                <a:gd name="T11" fmla="*/ 0 h 123"/>
                <a:gd name="T12" fmla="*/ 2147483647 w 161"/>
                <a:gd name="T13" fmla="*/ 0 h 123"/>
                <a:gd name="T14" fmla="*/ 2147483647 w 161"/>
                <a:gd name="T15" fmla="*/ 2147483647 h 123"/>
                <a:gd name="T16" fmla="*/ 0 w 161"/>
                <a:gd name="T17" fmla="*/ 2147483647 h 123"/>
                <a:gd name="T18" fmla="*/ 0 w 161"/>
                <a:gd name="T19" fmla="*/ 2147483647 h 1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1"/>
                <a:gd name="T31" fmla="*/ 0 h 123"/>
                <a:gd name="T32" fmla="*/ 161 w 161"/>
                <a:gd name="T33" fmla="*/ 123 h 1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1" h="123">
                  <a:moveTo>
                    <a:pt x="0" y="123"/>
                  </a:moveTo>
                  <a:lnTo>
                    <a:pt x="0" y="123"/>
                  </a:lnTo>
                  <a:lnTo>
                    <a:pt x="161" y="123"/>
                  </a:lnTo>
                  <a:lnTo>
                    <a:pt x="161" y="38"/>
                  </a:lnTo>
                  <a:lnTo>
                    <a:pt x="125" y="38"/>
                  </a:lnTo>
                  <a:lnTo>
                    <a:pt x="125" y="0"/>
                  </a:lnTo>
                  <a:lnTo>
                    <a:pt x="35" y="0"/>
                  </a:lnTo>
                  <a:lnTo>
                    <a:pt x="35" y="38"/>
                  </a:lnTo>
                  <a:lnTo>
                    <a:pt x="0" y="38"/>
                  </a:lnTo>
                  <a:lnTo>
                    <a:pt x="0" y="12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5" name="Freeform 266"/>
            <p:cNvSpPr>
              <a:spLocks/>
            </p:cNvSpPr>
            <p:nvPr/>
          </p:nvSpPr>
          <p:spPr bwMode="gray">
            <a:xfrm>
              <a:off x="3522663" y="1219200"/>
              <a:ext cx="127000" cy="30163"/>
            </a:xfrm>
            <a:custGeom>
              <a:avLst/>
              <a:gdLst>
                <a:gd name="T0" fmla="*/ 2147483647 w 303"/>
                <a:gd name="T1" fmla="*/ 2147483647 h 72"/>
                <a:gd name="T2" fmla="*/ 2147483647 w 303"/>
                <a:gd name="T3" fmla="*/ 2147483647 h 72"/>
                <a:gd name="T4" fmla="*/ 0 w 303"/>
                <a:gd name="T5" fmla="*/ 2147483647 h 72"/>
                <a:gd name="T6" fmla="*/ 0 w 303"/>
                <a:gd name="T7" fmla="*/ 0 h 72"/>
                <a:gd name="T8" fmla="*/ 2147483647 w 303"/>
                <a:gd name="T9" fmla="*/ 0 h 72"/>
                <a:gd name="T10" fmla="*/ 2147483647 w 303"/>
                <a:gd name="T11" fmla="*/ 2147483647 h 72"/>
                <a:gd name="T12" fmla="*/ 0 60000 65536"/>
                <a:gd name="T13" fmla="*/ 0 60000 65536"/>
                <a:gd name="T14" fmla="*/ 0 60000 65536"/>
                <a:gd name="T15" fmla="*/ 0 60000 65536"/>
                <a:gd name="T16" fmla="*/ 0 60000 65536"/>
                <a:gd name="T17" fmla="*/ 0 60000 65536"/>
                <a:gd name="T18" fmla="*/ 0 w 303"/>
                <a:gd name="T19" fmla="*/ 0 h 72"/>
                <a:gd name="T20" fmla="*/ 303 w 303"/>
                <a:gd name="T21" fmla="*/ 72 h 72"/>
              </a:gdLst>
              <a:ahLst/>
              <a:cxnLst>
                <a:cxn ang="T12">
                  <a:pos x="T0" y="T1"/>
                </a:cxn>
                <a:cxn ang="T13">
                  <a:pos x="T2" y="T3"/>
                </a:cxn>
                <a:cxn ang="T14">
                  <a:pos x="T4" y="T5"/>
                </a:cxn>
                <a:cxn ang="T15">
                  <a:pos x="T6" y="T7"/>
                </a:cxn>
                <a:cxn ang="T16">
                  <a:pos x="T8" y="T9"/>
                </a:cxn>
                <a:cxn ang="T17">
                  <a:pos x="T10" y="T11"/>
                </a:cxn>
              </a:cxnLst>
              <a:rect l="T18" t="T19" r="T20" b="T21"/>
              <a:pathLst>
                <a:path w="303" h="72">
                  <a:moveTo>
                    <a:pt x="303" y="72"/>
                  </a:moveTo>
                  <a:lnTo>
                    <a:pt x="303" y="72"/>
                  </a:lnTo>
                  <a:lnTo>
                    <a:pt x="0" y="72"/>
                  </a:lnTo>
                  <a:lnTo>
                    <a:pt x="0" y="0"/>
                  </a:lnTo>
                  <a:lnTo>
                    <a:pt x="303" y="0"/>
                  </a:lnTo>
                  <a:lnTo>
                    <a:pt x="303" y="72"/>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6" name="Freeform 267"/>
            <p:cNvSpPr>
              <a:spLocks/>
            </p:cNvSpPr>
            <p:nvPr/>
          </p:nvSpPr>
          <p:spPr bwMode="gray">
            <a:xfrm>
              <a:off x="3544888" y="1311275"/>
              <a:ext cx="58738" cy="58738"/>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0" y="139"/>
                    <a:pt x="0" y="107"/>
                    <a:pt x="0" y="69"/>
                  </a:cubicBezTo>
                  <a:cubicBezTo>
                    <a:pt x="0" y="31"/>
                    <a:pt x="30" y="0"/>
                    <a:pt x="69" y="0"/>
                  </a:cubicBezTo>
                  <a:cubicBezTo>
                    <a:pt x="107" y="0"/>
                    <a:pt x="139" y="31"/>
                    <a:pt x="139" y="69"/>
                  </a:cubicBezTo>
                  <a:cubicBezTo>
                    <a:pt x="139"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7" name="Freeform 268"/>
            <p:cNvSpPr>
              <a:spLocks/>
            </p:cNvSpPr>
            <p:nvPr/>
          </p:nvSpPr>
          <p:spPr bwMode="gray">
            <a:xfrm>
              <a:off x="3633788" y="1311275"/>
              <a:ext cx="58738"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 name="T18" fmla="*/ 0 w 138"/>
                <a:gd name="T19" fmla="*/ 0 h 139"/>
                <a:gd name="T20" fmla="*/ 138 w 138"/>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8" h="139">
                  <a:moveTo>
                    <a:pt x="69" y="139"/>
                  </a:moveTo>
                  <a:lnTo>
                    <a:pt x="69" y="139"/>
                  </a:lnTo>
                  <a:cubicBezTo>
                    <a:pt x="30" y="139"/>
                    <a:pt x="0" y="107"/>
                    <a:pt x="0" y="69"/>
                  </a:cubicBezTo>
                  <a:cubicBezTo>
                    <a:pt x="0" y="31"/>
                    <a:pt x="30" y="0"/>
                    <a:pt x="69" y="0"/>
                  </a:cubicBezTo>
                  <a:cubicBezTo>
                    <a:pt x="107" y="0"/>
                    <a:pt x="138" y="31"/>
                    <a:pt x="138" y="69"/>
                  </a:cubicBezTo>
                  <a:cubicBezTo>
                    <a:pt x="138" y="107"/>
                    <a:pt x="107" y="139"/>
                    <a:pt x="69" y="139"/>
                  </a:cubicBez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8" name="Freeform 269"/>
            <p:cNvSpPr>
              <a:spLocks/>
            </p:cNvSpPr>
            <p:nvPr/>
          </p:nvSpPr>
          <p:spPr bwMode="gray">
            <a:xfrm>
              <a:off x="3522663" y="1260475"/>
              <a:ext cx="31750"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9" name="Freeform 270"/>
            <p:cNvSpPr>
              <a:spLocks/>
            </p:cNvSpPr>
            <p:nvPr/>
          </p:nvSpPr>
          <p:spPr bwMode="gray">
            <a:xfrm>
              <a:off x="3571875"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0" name="Freeform 271"/>
            <p:cNvSpPr>
              <a:spLocks/>
            </p:cNvSpPr>
            <p:nvPr/>
          </p:nvSpPr>
          <p:spPr bwMode="gray">
            <a:xfrm>
              <a:off x="3619500" y="1260475"/>
              <a:ext cx="30163" cy="31750"/>
            </a:xfrm>
            <a:custGeom>
              <a:avLst/>
              <a:gdLst>
                <a:gd name="T0" fmla="*/ 2147483647 w 73"/>
                <a:gd name="T1" fmla="*/ 2147483647 h 73"/>
                <a:gd name="T2" fmla="*/ 2147483647 w 73"/>
                <a:gd name="T3" fmla="*/ 2147483647 h 73"/>
                <a:gd name="T4" fmla="*/ 0 w 73"/>
                <a:gd name="T5" fmla="*/ 2147483647 h 73"/>
                <a:gd name="T6" fmla="*/ 0 w 73"/>
                <a:gd name="T7" fmla="*/ 0 h 73"/>
                <a:gd name="T8" fmla="*/ 2147483647 w 73"/>
                <a:gd name="T9" fmla="*/ 0 h 73"/>
                <a:gd name="T10" fmla="*/ 2147483647 w 73"/>
                <a:gd name="T11" fmla="*/ 2147483647 h 73"/>
                <a:gd name="T12" fmla="*/ 0 60000 65536"/>
                <a:gd name="T13" fmla="*/ 0 60000 65536"/>
                <a:gd name="T14" fmla="*/ 0 60000 65536"/>
                <a:gd name="T15" fmla="*/ 0 60000 65536"/>
                <a:gd name="T16" fmla="*/ 0 60000 65536"/>
                <a:gd name="T17" fmla="*/ 0 60000 65536"/>
                <a:gd name="T18" fmla="*/ 0 w 73"/>
                <a:gd name="T19" fmla="*/ 0 h 73"/>
                <a:gd name="T20" fmla="*/ 73 w 73"/>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73" h="73">
                  <a:moveTo>
                    <a:pt x="73" y="73"/>
                  </a:moveTo>
                  <a:lnTo>
                    <a:pt x="73" y="73"/>
                  </a:lnTo>
                  <a:lnTo>
                    <a:pt x="0" y="73"/>
                  </a:lnTo>
                  <a:lnTo>
                    <a:pt x="0" y="0"/>
                  </a:lnTo>
                  <a:lnTo>
                    <a:pt x="73" y="0"/>
                  </a:lnTo>
                  <a:lnTo>
                    <a:pt x="73" y="73"/>
                  </a:lnTo>
                  <a:close/>
                </a:path>
              </a:pathLst>
            </a:custGeom>
            <a:grpFill/>
            <a:ln w="0">
              <a:noFill/>
              <a:round/>
              <a:headEnd/>
              <a:tailEnd/>
            </a:ln>
          </p:spPr>
          <p:txBody>
            <a:bodyPr/>
            <a:lstStyle/>
            <a:p>
              <a:pPr defTabSz="1219272" fontAlgn="ctr"/>
              <a:endParaRPr lang="en-US" altLang="zh-CN" sz="2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cxnSp>
        <p:nvCxnSpPr>
          <p:cNvPr id="591" name="直接连接符 590"/>
          <p:cNvCxnSpPr/>
          <p:nvPr/>
        </p:nvCxnSpPr>
        <p:spPr bwMode="gray">
          <a:xfrm flipV="1">
            <a:off x="1527244" y="3221723"/>
            <a:ext cx="623139" cy="476592"/>
          </a:xfrm>
          <a:prstGeom prst="line">
            <a:avLst/>
          </a:prstGeom>
          <a:ln>
            <a:solidFill>
              <a:srgbClr val="C8102E"/>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92" name="直接连接符 591"/>
          <p:cNvCxnSpPr/>
          <p:nvPr/>
        </p:nvCxnSpPr>
        <p:spPr bwMode="gray">
          <a:xfrm flipV="1">
            <a:off x="1527244" y="3236085"/>
            <a:ext cx="1301973" cy="470044"/>
          </a:xfrm>
          <a:prstGeom prst="line">
            <a:avLst/>
          </a:prstGeom>
          <a:ln>
            <a:solidFill>
              <a:srgbClr val="C8102E"/>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93" name="直接连接符 592"/>
          <p:cNvCxnSpPr/>
          <p:nvPr/>
        </p:nvCxnSpPr>
        <p:spPr bwMode="gray">
          <a:xfrm flipV="1">
            <a:off x="2150384" y="3221723"/>
            <a:ext cx="0" cy="476593"/>
          </a:xfrm>
          <a:prstGeom prst="line">
            <a:avLst/>
          </a:prstGeom>
          <a:ln>
            <a:solidFill>
              <a:srgbClr val="C8102E"/>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94" name="直接连接符 593"/>
          <p:cNvCxnSpPr/>
          <p:nvPr/>
        </p:nvCxnSpPr>
        <p:spPr bwMode="gray">
          <a:xfrm flipV="1">
            <a:off x="2150384" y="3241256"/>
            <a:ext cx="664706" cy="453153"/>
          </a:xfrm>
          <a:prstGeom prst="line">
            <a:avLst/>
          </a:prstGeom>
          <a:ln>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595" name="直接连接符 594"/>
          <p:cNvCxnSpPr/>
          <p:nvPr/>
        </p:nvCxnSpPr>
        <p:spPr bwMode="gray">
          <a:xfrm>
            <a:off x="2150384" y="3221723"/>
            <a:ext cx="687193" cy="484407"/>
          </a:xfrm>
          <a:prstGeom prst="line">
            <a:avLst/>
          </a:prstGeom>
          <a:ln>
            <a:solidFill>
              <a:srgbClr val="C8102E"/>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96" name="直接连接符 595"/>
          <p:cNvCxnSpPr/>
          <p:nvPr/>
        </p:nvCxnSpPr>
        <p:spPr bwMode="gray">
          <a:xfrm>
            <a:off x="2816626" y="3221723"/>
            <a:ext cx="12591" cy="484407"/>
          </a:xfrm>
          <a:prstGeom prst="line">
            <a:avLst/>
          </a:prstGeom>
          <a:ln>
            <a:solidFill>
              <a:srgbClr val="C8102E"/>
            </a:solidFill>
          </a:ln>
        </p:spPr>
        <p:style>
          <a:lnRef idx="1">
            <a:schemeClr val="accent1"/>
          </a:lnRef>
          <a:fillRef idx="0">
            <a:schemeClr val="accent1"/>
          </a:fillRef>
          <a:effectRef idx="0">
            <a:schemeClr val="accent1"/>
          </a:effectRef>
          <a:fontRef idx="minor">
            <a:schemeClr val="tx1"/>
          </a:fontRef>
        </p:style>
      </p:cxnSp>
      <p:cxnSp>
        <p:nvCxnSpPr>
          <p:cNvPr id="597" name="直接连接符 596"/>
          <p:cNvCxnSpPr/>
          <p:nvPr/>
        </p:nvCxnSpPr>
        <p:spPr bwMode="gray">
          <a:xfrm>
            <a:off x="2815090" y="3236085"/>
            <a:ext cx="626019" cy="470044"/>
          </a:xfrm>
          <a:prstGeom prst="line">
            <a:avLst/>
          </a:prstGeom>
          <a:ln>
            <a:solidFill>
              <a:srgbClr val="C8102E"/>
            </a:solidFill>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598" name="直接连接符 597"/>
          <p:cNvCxnSpPr/>
          <p:nvPr/>
        </p:nvCxnSpPr>
        <p:spPr bwMode="gray">
          <a:xfrm>
            <a:off x="2164825" y="3221723"/>
            <a:ext cx="1276285" cy="484407"/>
          </a:xfrm>
          <a:prstGeom prst="line">
            <a:avLst/>
          </a:prstGeom>
          <a:ln>
            <a:solidFill>
              <a:srgbClr val="C8102E"/>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9" name="verification-sign_57061"/>
          <p:cNvSpPr>
            <a:spLocks noChangeAspect="1"/>
          </p:cNvSpPr>
          <p:nvPr/>
        </p:nvSpPr>
        <p:spPr bwMode="gray">
          <a:xfrm>
            <a:off x="9965082" y="3074830"/>
            <a:ext cx="609685" cy="482510"/>
          </a:xfrm>
          <a:custGeom>
            <a:avLst/>
            <a:gdLst>
              <a:gd name="T0" fmla="*/ 420 w 1697"/>
              <a:gd name="T1" fmla="*/ 1279 h 1345"/>
              <a:gd name="T2" fmla="*/ 580 w 1697"/>
              <a:gd name="T3" fmla="*/ 1345 h 1345"/>
              <a:gd name="T4" fmla="*/ 740 w 1697"/>
              <a:gd name="T5" fmla="*/ 1279 h 1345"/>
              <a:gd name="T6" fmla="*/ 1604 w 1697"/>
              <a:gd name="T7" fmla="*/ 415 h 1345"/>
              <a:gd name="T8" fmla="*/ 1613 w 1697"/>
              <a:gd name="T9" fmla="*/ 96 h 1345"/>
              <a:gd name="T10" fmla="*/ 1288 w 1697"/>
              <a:gd name="T11" fmla="*/ 91 h 1345"/>
              <a:gd name="T12" fmla="*/ 675 w 1697"/>
              <a:gd name="T13" fmla="*/ 704 h 1345"/>
              <a:gd name="T14" fmla="*/ 487 w 1697"/>
              <a:gd name="T15" fmla="*/ 704 h 1345"/>
              <a:gd name="T16" fmla="*/ 408 w 1697"/>
              <a:gd name="T17" fmla="*/ 624 h 1345"/>
              <a:gd name="T18" fmla="*/ 88 w 1697"/>
              <a:gd name="T19" fmla="*/ 624 h 1345"/>
              <a:gd name="T20" fmla="*/ 88 w 1697"/>
              <a:gd name="T21" fmla="*/ 944 h 1345"/>
              <a:gd name="T22" fmla="*/ 420 w 1697"/>
              <a:gd name="T23" fmla="*/ 1279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7" h="1345">
                <a:moveTo>
                  <a:pt x="420" y="1279"/>
                </a:moveTo>
                <a:cubicBezTo>
                  <a:pt x="463" y="1321"/>
                  <a:pt x="520" y="1345"/>
                  <a:pt x="580" y="1345"/>
                </a:cubicBezTo>
                <a:cubicBezTo>
                  <a:pt x="640" y="1345"/>
                  <a:pt x="697" y="1321"/>
                  <a:pt x="740" y="1279"/>
                </a:cubicBezTo>
                <a:lnTo>
                  <a:pt x="1604" y="415"/>
                </a:lnTo>
                <a:cubicBezTo>
                  <a:pt x="1691" y="328"/>
                  <a:pt x="1697" y="185"/>
                  <a:pt x="1613" y="96"/>
                </a:cubicBezTo>
                <a:cubicBezTo>
                  <a:pt x="1525" y="1"/>
                  <a:pt x="1377" y="0"/>
                  <a:pt x="1288" y="91"/>
                </a:cubicBezTo>
                <a:lnTo>
                  <a:pt x="675" y="704"/>
                </a:lnTo>
                <a:cubicBezTo>
                  <a:pt x="623" y="756"/>
                  <a:pt x="539" y="756"/>
                  <a:pt x="487" y="704"/>
                </a:cubicBezTo>
                <a:lnTo>
                  <a:pt x="408" y="624"/>
                </a:lnTo>
                <a:cubicBezTo>
                  <a:pt x="320" y="536"/>
                  <a:pt x="176" y="536"/>
                  <a:pt x="88" y="624"/>
                </a:cubicBezTo>
                <a:cubicBezTo>
                  <a:pt x="0" y="712"/>
                  <a:pt x="0" y="856"/>
                  <a:pt x="88" y="944"/>
                </a:cubicBezTo>
                <a:lnTo>
                  <a:pt x="420" y="1279"/>
                </a:lnTo>
                <a:close/>
              </a:path>
            </a:pathLst>
          </a:custGeom>
          <a:solidFill>
            <a:schemeClr val="accent1"/>
          </a:solidFill>
          <a:ln>
            <a:noFill/>
          </a:ln>
        </p:spPr>
        <p:txBody>
          <a:bodyPr/>
          <a:lstStyle/>
          <a:p>
            <a:pP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00" name="Freeform 151"/>
          <p:cNvSpPr>
            <a:spLocks noEditPoints="1"/>
          </p:cNvSpPr>
          <p:nvPr/>
        </p:nvSpPr>
        <p:spPr bwMode="gray">
          <a:xfrm>
            <a:off x="1260871"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1" name="Freeform 151"/>
          <p:cNvSpPr>
            <a:spLocks noEditPoints="1"/>
          </p:cNvSpPr>
          <p:nvPr/>
        </p:nvSpPr>
        <p:spPr bwMode="gray">
          <a:xfrm>
            <a:off x="1580798"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2" name="Freeform 151"/>
          <p:cNvSpPr>
            <a:spLocks noEditPoints="1"/>
          </p:cNvSpPr>
          <p:nvPr/>
        </p:nvSpPr>
        <p:spPr bwMode="gray">
          <a:xfrm>
            <a:off x="1902906"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3" name="Freeform 151"/>
          <p:cNvSpPr>
            <a:spLocks noEditPoints="1"/>
          </p:cNvSpPr>
          <p:nvPr/>
        </p:nvSpPr>
        <p:spPr bwMode="gray">
          <a:xfrm>
            <a:off x="2246245"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4" name="Freeform 151"/>
          <p:cNvSpPr>
            <a:spLocks noEditPoints="1"/>
          </p:cNvSpPr>
          <p:nvPr/>
        </p:nvSpPr>
        <p:spPr bwMode="gray">
          <a:xfrm>
            <a:off x="2566172"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5" name="Freeform 151"/>
          <p:cNvSpPr>
            <a:spLocks noEditPoints="1"/>
          </p:cNvSpPr>
          <p:nvPr/>
        </p:nvSpPr>
        <p:spPr bwMode="gray">
          <a:xfrm>
            <a:off x="2888280"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6" name="Freeform 151"/>
          <p:cNvSpPr>
            <a:spLocks noEditPoints="1"/>
          </p:cNvSpPr>
          <p:nvPr/>
        </p:nvSpPr>
        <p:spPr bwMode="gray">
          <a:xfrm>
            <a:off x="3216985"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7" name="Freeform 151"/>
          <p:cNvSpPr>
            <a:spLocks noEditPoints="1"/>
          </p:cNvSpPr>
          <p:nvPr/>
        </p:nvSpPr>
        <p:spPr bwMode="gray">
          <a:xfrm>
            <a:off x="3536912" y="3886335"/>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8" name="Freeform 151"/>
          <p:cNvSpPr>
            <a:spLocks noEditPoints="1"/>
          </p:cNvSpPr>
          <p:nvPr/>
        </p:nvSpPr>
        <p:spPr bwMode="gray">
          <a:xfrm>
            <a:off x="8433722"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09" name="Freeform 151"/>
          <p:cNvSpPr>
            <a:spLocks noEditPoints="1"/>
          </p:cNvSpPr>
          <p:nvPr/>
        </p:nvSpPr>
        <p:spPr bwMode="gray">
          <a:xfrm>
            <a:off x="8753649"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0" name="Freeform 151"/>
          <p:cNvSpPr>
            <a:spLocks noEditPoints="1"/>
          </p:cNvSpPr>
          <p:nvPr/>
        </p:nvSpPr>
        <p:spPr bwMode="gray">
          <a:xfrm>
            <a:off x="9075757"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1" name="Freeform 151"/>
          <p:cNvSpPr>
            <a:spLocks noEditPoints="1"/>
          </p:cNvSpPr>
          <p:nvPr/>
        </p:nvSpPr>
        <p:spPr bwMode="gray">
          <a:xfrm>
            <a:off x="9419096"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2" name="Freeform 151"/>
          <p:cNvSpPr>
            <a:spLocks noEditPoints="1"/>
          </p:cNvSpPr>
          <p:nvPr/>
        </p:nvSpPr>
        <p:spPr bwMode="gray">
          <a:xfrm>
            <a:off x="9739023"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3" name="Freeform 151"/>
          <p:cNvSpPr>
            <a:spLocks noEditPoints="1"/>
          </p:cNvSpPr>
          <p:nvPr/>
        </p:nvSpPr>
        <p:spPr bwMode="gray">
          <a:xfrm>
            <a:off x="10061131"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4" name="Freeform 151"/>
          <p:cNvSpPr>
            <a:spLocks noEditPoints="1"/>
          </p:cNvSpPr>
          <p:nvPr/>
        </p:nvSpPr>
        <p:spPr bwMode="gray">
          <a:xfrm>
            <a:off x="10389836"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5" name="Freeform 151"/>
          <p:cNvSpPr>
            <a:spLocks noEditPoints="1"/>
          </p:cNvSpPr>
          <p:nvPr/>
        </p:nvSpPr>
        <p:spPr bwMode="gray">
          <a:xfrm>
            <a:off x="10709763" y="3867857"/>
            <a:ext cx="195240" cy="350454"/>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595757"/>
          </a:solidFill>
          <a:ln w="9525">
            <a:noFill/>
            <a:round/>
            <a:headEnd/>
            <a:tailEnd/>
          </a:ln>
        </p:spPr>
        <p:txBody>
          <a:bodyPr/>
          <a:lstStyle/>
          <a:p>
            <a:pPr fontAlgn="ctr">
              <a:defRPr/>
            </a:pPr>
            <a:endParaRPr lang="en-US" altLang="zh-CN" sz="1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Tree>
    <p:extLst>
      <p:ext uri="{BB962C8B-B14F-4D97-AF65-F5344CB8AC3E}">
        <p14:creationId xmlns:p14="http://schemas.microsoft.com/office/powerpoint/2010/main" val="213890566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lstStyle/>
          <a:p>
            <a:pPr fontAlgn="ctr"/>
            <a:r>
              <a:rPr lang="en-US" sz="3500" dirty="0">
                <a:latin typeface="Huawei Sans" panose="020C0503030203020204" pitchFamily="34" charset="0"/>
              </a:rPr>
              <a:t>Huawei </a:t>
            </a:r>
            <a:r>
              <a:rPr lang="en-US" sz="3500" dirty="0" err="1">
                <a:latin typeface="Huawei Sans" panose="020C0503030203020204" pitchFamily="34" charset="0"/>
              </a:rPr>
              <a:t>CloudFabric</a:t>
            </a:r>
            <a:r>
              <a:rPr lang="en-US" sz="3500" dirty="0">
                <a:latin typeface="Huawei Sans" panose="020C0503030203020204" pitchFamily="34" charset="0"/>
              </a:rPr>
              <a:t> DCN Solution</a:t>
            </a:r>
            <a:endParaRPr lang="en-US" altLang="zh-CN" sz="3500" dirty="0">
              <a:latin typeface="Huawei Sans" panose="020C0503030203020204" pitchFamily="34" charset="0"/>
              <a:sym typeface="Huawei Sans" panose="020C0503030203020204" pitchFamily="34" charset="0"/>
            </a:endParaRPr>
          </a:p>
        </p:txBody>
      </p:sp>
      <p:sp>
        <p:nvSpPr>
          <p:cNvPr id="105" name="六边形 104"/>
          <p:cNvSpPr/>
          <p:nvPr/>
        </p:nvSpPr>
        <p:spPr bwMode="gray">
          <a:xfrm>
            <a:off x="8543152" y="4583105"/>
            <a:ext cx="1949007" cy="1664063"/>
          </a:xfrm>
          <a:prstGeom prst="hexagon">
            <a:avLst/>
          </a:prstGeom>
          <a:solidFill>
            <a:srgbClr val="00B0F0">
              <a:alpha val="5000"/>
            </a:srgbClr>
          </a:solidFill>
          <a:ln w="12700" cap="flat" cmpd="sng" algn="ctr">
            <a:solidFill>
              <a:srgbClr val="99DFF9"/>
            </a:solidFill>
            <a:prstDash val="solid"/>
            <a:miter lim="800000"/>
          </a:ln>
          <a:effectLst/>
        </p:spPr>
        <p:txBody>
          <a:bodyPr rtlCol="0" anchor="ctr"/>
          <a:lstStyle/>
          <a:p>
            <a:pPr algn="ctr" defTabSz="1218784" fontAlgn="ctr">
              <a:defRPr/>
            </a:pPr>
            <a:endParaRPr lang="en-US" altLang="zh-CN" sz="2399" kern="0" dirty="0">
              <a:solidFill>
                <a:prstClr val="white"/>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6" name="文本框 105"/>
          <p:cNvSpPr txBox="1"/>
          <p:nvPr/>
        </p:nvSpPr>
        <p:spPr bwMode="gray">
          <a:xfrm>
            <a:off x="8939223" y="4651834"/>
            <a:ext cx="1183024" cy="307777"/>
          </a:xfrm>
          <a:prstGeom prst="rect">
            <a:avLst/>
          </a:prstGeom>
          <a:noFill/>
        </p:spPr>
        <p:txBody>
          <a:bodyPr vert="horz" wrap="square" rtlCol="0">
            <a:spAutoFit/>
          </a:bodyPr>
          <a:lstStyle/>
          <a:p>
            <a:pPr algn="ctr" defTabSz="1218784" fontAlgn="ctr">
              <a:defRPr/>
            </a:pPr>
            <a:r>
              <a:rPr lang="en-US" sz="1400" b="1" dirty="0">
                <a:solidFill>
                  <a:prstClr val="black"/>
                </a:solidFill>
                <a:latin typeface="Huawei Sans" panose="020C0503030203020204" pitchFamily="34" charset="0"/>
              </a:rPr>
              <a:t>Lossless</a:t>
            </a:r>
          </a:p>
        </p:txBody>
      </p:sp>
      <p:pic>
        <p:nvPicPr>
          <p:cNvPr id="107" name="图片 106">
            <a:extLst>
              <a:ext uri="{FF2B5EF4-FFF2-40B4-BE49-F238E27FC236}">
                <a16:creationId xmlns:a16="http://schemas.microsoft.com/office/drawing/2014/main" id="{BF3B8FA5-CDA3-4D3A-ACC1-594F18CC542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7549" r="62511" b="29762"/>
          <a:stretch/>
        </p:blipFill>
        <p:spPr bwMode="gray">
          <a:xfrm>
            <a:off x="8814408" y="4979379"/>
            <a:ext cx="684199" cy="445686"/>
          </a:xfrm>
          <a:prstGeom prst="rect">
            <a:avLst/>
          </a:prstGeom>
        </p:spPr>
      </p:pic>
      <p:pic>
        <p:nvPicPr>
          <p:cNvPr id="109" name="图片 108">
            <a:extLst>
              <a:ext uri="{FF2B5EF4-FFF2-40B4-BE49-F238E27FC236}">
                <a16:creationId xmlns:a16="http://schemas.microsoft.com/office/drawing/2014/main" id="{B5C16346-6A64-47EE-A885-8D16EA2971D5}"/>
              </a:ext>
            </a:extLst>
          </p:cNvPr>
          <p:cNvPicPr>
            <a:picLocks noChangeAspect="1"/>
          </p:cNvPicPr>
          <p:nvPr/>
        </p:nvPicPr>
        <p:blipFill>
          <a:blip r:embed="rId4">
            <a:clrChange>
              <a:clrFrom>
                <a:srgbClr val="FFFFFF"/>
              </a:clrFrom>
              <a:clrTo>
                <a:srgbClr val="FFFFFF">
                  <a:alpha val="0"/>
                </a:srgbClr>
              </a:clrTo>
            </a:clrChange>
          </a:blip>
          <a:stretch>
            <a:fillRect/>
          </a:stretch>
        </p:blipFill>
        <p:spPr bwMode="gray">
          <a:xfrm>
            <a:off x="9604778" y="5020534"/>
            <a:ext cx="334951" cy="313581"/>
          </a:xfrm>
          <a:prstGeom prst="rect">
            <a:avLst/>
          </a:prstGeom>
        </p:spPr>
      </p:pic>
      <p:sp>
        <p:nvSpPr>
          <p:cNvPr id="110" name="六边形 109"/>
          <p:cNvSpPr/>
          <p:nvPr/>
        </p:nvSpPr>
        <p:spPr bwMode="gray">
          <a:xfrm>
            <a:off x="7356168" y="2046553"/>
            <a:ext cx="1880842" cy="1563828"/>
          </a:xfrm>
          <a:prstGeom prst="hexagon">
            <a:avLst/>
          </a:prstGeom>
          <a:solidFill>
            <a:srgbClr val="00B0F0">
              <a:alpha val="5000"/>
            </a:srgbClr>
          </a:solidFill>
          <a:ln w="12700" cap="flat" cmpd="sng" algn="ctr">
            <a:solidFill>
              <a:srgbClr val="99DFF9"/>
            </a:solidFill>
            <a:prstDash val="solid"/>
            <a:miter lim="800000"/>
          </a:ln>
          <a:effectLst/>
        </p:spPr>
        <p:txBody>
          <a:bodyPr rtlCol="0" anchor="ctr"/>
          <a:lstStyle/>
          <a:p>
            <a:pPr algn="ctr" defTabSz="1218784" fontAlgn="ctr">
              <a:defRPr/>
            </a:pPr>
            <a:endParaRPr lang="en-US" altLang="zh-CN" sz="2399" kern="0" dirty="0">
              <a:solidFill>
                <a:prstClr val="white"/>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1" name="文本框 110"/>
          <p:cNvSpPr txBox="1"/>
          <p:nvPr/>
        </p:nvSpPr>
        <p:spPr bwMode="gray">
          <a:xfrm>
            <a:off x="7736303" y="2206689"/>
            <a:ext cx="1183024" cy="307777"/>
          </a:xfrm>
          <a:prstGeom prst="rect">
            <a:avLst/>
          </a:prstGeom>
          <a:noFill/>
        </p:spPr>
        <p:txBody>
          <a:bodyPr vert="horz" wrap="square" rtlCol="0">
            <a:spAutoFit/>
          </a:bodyPr>
          <a:lstStyle/>
          <a:p>
            <a:pPr algn="ctr" defTabSz="1218784" fontAlgn="ctr">
              <a:defRPr/>
            </a:pPr>
            <a:r>
              <a:rPr lang="en-US" sz="1400" b="1" dirty="0">
                <a:latin typeface="Huawei Sans" panose="020C0503030203020204" pitchFamily="34" charset="0"/>
              </a:rPr>
              <a:t>Intelligent</a:t>
            </a:r>
            <a:endParaRPr lang="en-US" altLang="zh-CN" sz="14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12" name="图片 111"/>
          <p:cNvPicPr>
            <a:picLocks noChangeAspect="1"/>
          </p:cNvPicPr>
          <p:nvPr/>
        </p:nvPicPr>
        <p:blipFill rotWithShape="1">
          <a:blip r:embed="rId5" cstate="print">
            <a:extLst>
              <a:ext uri="{28A0092B-C50C-407E-A947-70E740481C1C}">
                <a14:useLocalDpi xmlns:a14="http://schemas.microsoft.com/office/drawing/2010/main" val="0"/>
              </a:ext>
            </a:extLst>
          </a:blip>
          <a:srcRect b="80571"/>
          <a:stretch/>
        </p:blipFill>
        <p:spPr bwMode="gray">
          <a:xfrm>
            <a:off x="7557783" y="2723559"/>
            <a:ext cx="1477611" cy="320420"/>
          </a:xfrm>
          <a:prstGeom prst="rect">
            <a:avLst/>
          </a:prstGeom>
        </p:spPr>
      </p:pic>
      <p:sp>
        <p:nvSpPr>
          <p:cNvPr id="113" name="六边形 112"/>
          <p:cNvSpPr/>
          <p:nvPr/>
        </p:nvSpPr>
        <p:spPr bwMode="gray">
          <a:xfrm>
            <a:off x="5802665" y="3890715"/>
            <a:ext cx="1933638" cy="1550585"/>
          </a:xfrm>
          <a:prstGeom prst="hexagon">
            <a:avLst/>
          </a:prstGeom>
          <a:solidFill>
            <a:srgbClr val="00B0F0">
              <a:alpha val="5000"/>
            </a:srgbClr>
          </a:solidFill>
          <a:ln w="12700" cap="flat" cmpd="sng" algn="ctr">
            <a:solidFill>
              <a:srgbClr val="99DFF9"/>
            </a:solidFill>
            <a:prstDash val="solid"/>
            <a:miter lim="800000"/>
          </a:ln>
          <a:effectLst/>
        </p:spPr>
        <p:txBody>
          <a:bodyPr rtlCol="0" anchor="ctr"/>
          <a:lstStyle/>
          <a:p>
            <a:pPr algn="ctr" defTabSz="1218784" fontAlgn="ctr">
              <a:defRPr/>
            </a:pPr>
            <a:endParaRPr lang="en-US" altLang="zh-CN" sz="2399" kern="0" dirty="0">
              <a:solidFill>
                <a:prstClr val="white"/>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4" name="文本框 113"/>
          <p:cNvSpPr txBox="1"/>
          <p:nvPr/>
        </p:nvSpPr>
        <p:spPr bwMode="gray">
          <a:xfrm>
            <a:off x="6045374" y="3857695"/>
            <a:ext cx="1448221" cy="523220"/>
          </a:xfrm>
          <a:prstGeom prst="rect">
            <a:avLst/>
          </a:prstGeom>
          <a:noFill/>
        </p:spPr>
        <p:txBody>
          <a:bodyPr vert="horz" wrap="square" rtlCol="0">
            <a:spAutoFit/>
          </a:bodyPr>
          <a:lstStyle/>
          <a:p>
            <a:pPr algn="ctr" defTabSz="1218784" fontAlgn="ctr">
              <a:defRPr/>
            </a:pPr>
            <a:r>
              <a:rPr lang="en-US" sz="1400" b="1" dirty="0">
                <a:latin typeface="Huawei Sans" panose="020C0503030203020204" pitchFamily="34" charset="0"/>
              </a:rPr>
              <a:t>Ultra-broadband</a:t>
            </a:r>
            <a:endParaRPr lang="en-US" altLang="zh-CN" sz="1400" b="1"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5" name="文本框 114">
            <a:extLst>
              <a:ext uri="{FF2B5EF4-FFF2-40B4-BE49-F238E27FC236}">
                <a16:creationId xmlns:a16="http://schemas.microsoft.com/office/drawing/2014/main" id="{56D0C947-DA25-4000-A99A-5F3FAAE70650}"/>
              </a:ext>
            </a:extLst>
          </p:cNvPr>
          <p:cNvSpPr txBox="1"/>
          <p:nvPr/>
        </p:nvSpPr>
        <p:spPr bwMode="gray">
          <a:xfrm>
            <a:off x="5865202" y="4798216"/>
            <a:ext cx="1808564" cy="276999"/>
          </a:xfrm>
          <a:prstGeom prst="rect">
            <a:avLst/>
          </a:prstGeom>
          <a:noFill/>
        </p:spPr>
        <p:txBody>
          <a:bodyPr vert="horz" wrap="square" rtlCol="0">
            <a:spAutoFit/>
          </a:bodyPr>
          <a:lstStyle/>
          <a:p>
            <a:pPr algn="ctr" defTabSz="1218784" fontAlgn="ctr">
              <a:defRPr/>
            </a:pPr>
            <a:r>
              <a:rPr lang="en-US" sz="1200" dirty="0" err="1">
                <a:solidFill>
                  <a:prstClr val="black"/>
                </a:solidFill>
                <a:latin typeface="Huawei Sans" panose="020C0503030203020204" pitchFamily="34" charset="0"/>
              </a:rPr>
              <a:t>CloudEngine</a:t>
            </a:r>
            <a:r>
              <a:rPr lang="en-US" sz="1200" dirty="0">
                <a:solidFill>
                  <a:prstClr val="black"/>
                </a:solidFill>
                <a:latin typeface="Huawei Sans" panose="020C0503030203020204" pitchFamily="34" charset="0"/>
              </a:rPr>
              <a:t> 16800</a:t>
            </a:r>
          </a:p>
        </p:txBody>
      </p:sp>
      <p:pic>
        <p:nvPicPr>
          <p:cNvPr id="116" name="图片 11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bwMode="gray">
          <a:xfrm>
            <a:off x="5875560" y="4350948"/>
            <a:ext cx="1689461" cy="473031"/>
          </a:xfrm>
          <a:prstGeom prst="rect">
            <a:avLst/>
          </a:prstGeom>
        </p:spPr>
      </p:pic>
      <p:sp>
        <p:nvSpPr>
          <p:cNvPr id="117" name="矩形 116"/>
          <p:cNvSpPr/>
          <p:nvPr/>
        </p:nvSpPr>
        <p:spPr bwMode="gray">
          <a:xfrm>
            <a:off x="6030335" y="5529034"/>
            <a:ext cx="2387283" cy="307777"/>
          </a:xfrm>
          <a:prstGeom prst="rect">
            <a:avLst/>
          </a:prstGeom>
        </p:spPr>
        <p:txBody>
          <a:bodyPr wrap="square">
            <a:spAutoFit/>
          </a:bodyPr>
          <a:lstStyle/>
          <a:p>
            <a:pPr marL="171364" indent="-171364" defTabSz="913943" fontAlgn="ctr">
              <a:buFont typeface="Arial" panose="020B0604020202020204" pitchFamily="34" charset="0"/>
              <a:buChar char="•"/>
              <a:defRPr/>
            </a:pPr>
            <a:r>
              <a:rPr lang="en-US" sz="1400" dirty="0">
                <a:latin typeface="Huawei Sans" panose="020C0503030203020204" pitchFamily="34" charset="0"/>
              </a:rPr>
              <a:t>High-density access</a:t>
            </a:r>
            <a:endParaRPr lang="en-US" altLang="zh-CN" sz="1400" dirty="0">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8" name="矩形 117">
            <a:extLst>
              <a:ext uri="{FF2B5EF4-FFF2-40B4-BE49-F238E27FC236}">
                <a16:creationId xmlns:a16="http://schemas.microsoft.com/office/drawing/2014/main" id="{70D3A3E3-F7EC-48F1-AB39-B60F7DCA6D74}"/>
              </a:ext>
            </a:extLst>
          </p:cNvPr>
          <p:cNvSpPr/>
          <p:nvPr/>
        </p:nvSpPr>
        <p:spPr bwMode="gray">
          <a:xfrm>
            <a:off x="461240" y="1233488"/>
            <a:ext cx="4753476" cy="5158941"/>
          </a:xfrm>
          <a:prstGeom prst="rect">
            <a:avLst/>
          </a:prstGeom>
          <a:solidFill>
            <a:srgbClr val="F8F8F8"/>
          </a:solidFill>
          <a:ln w="12700" cap="flat" cmpd="sng" algn="ctr">
            <a:noFill/>
            <a:prstDash val="solid"/>
            <a:miter lim="800000"/>
          </a:ln>
          <a:effectLst/>
        </p:spPr>
        <p:txBody>
          <a:bodyPr rtlCol="0" anchor="ctr"/>
          <a:lstStyle/>
          <a:p>
            <a:pPr algn="ctr" defTabSz="913622" fontAlgn="ctr">
              <a:defRPr/>
            </a:pPr>
            <a:endParaRPr lang="en-US" altLang="zh-CN" sz="1798" kern="0" dirty="0">
              <a:solidFill>
                <a:prstClr val="white"/>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cxnSp>
        <p:nvCxnSpPr>
          <p:cNvPr id="119" name="直接连接符 118">
            <a:extLst>
              <a:ext uri="{FF2B5EF4-FFF2-40B4-BE49-F238E27FC236}">
                <a16:creationId xmlns:a16="http://schemas.microsoft.com/office/drawing/2014/main" id="{3B2D3A7C-CF11-47F3-9D23-7ABFBAB7C2C6}"/>
              </a:ext>
            </a:extLst>
          </p:cNvPr>
          <p:cNvCxnSpPr/>
          <p:nvPr/>
        </p:nvCxnSpPr>
        <p:spPr bwMode="gray">
          <a:xfrm>
            <a:off x="1316724" y="3267863"/>
            <a:ext cx="2841779" cy="0"/>
          </a:xfrm>
          <a:prstGeom prst="line">
            <a:avLst/>
          </a:prstGeom>
          <a:noFill/>
          <a:ln w="6350" cap="flat" cmpd="sng" algn="ctr">
            <a:solidFill>
              <a:srgbClr val="7F7F7F"/>
            </a:solidFill>
            <a:prstDash val="dash"/>
            <a:miter lim="800000"/>
            <a:headEnd type="none" w="med" len="med"/>
            <a:tailEnd type="none" w="med" len="med"/>
          </a:ln>
          <a:effectLst/>
        </p:spPr>
      </p:cxnSp>
      <p:pic>
        <p:nvPicPr>
          <p:cNvPr id="120" name="图片 119">
            <a:extLst>
              <a:ext uri="{FF2B5EF4-FFF2-40B4-BE49-F238E27FC236}">
                <a16:creationId xmlns:a16="http://schemas.microsoft.com/office/drawing/2014/main" id="{DA7E97E4-0ADF-45FE-A403-D3E4E9CEF1D4}"/>
              </a:ext>
            </a:extLst>
          </p:cNvPr>
          <p:cNvPicPr>
            <a:picLocks noChangeAspect="1"/>
          </p:cNvPicPr>
          <p:nvPr/>
        </p:nvPicPr>
        <p:blipFill>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bwMode="gray">
          <a:xfrm>
            <a:off x="1255065" y="2668131"/>
            <a:ext cx="1002492" cy="551202"/>
          </a:xfrm>
          <a:prstGeom prst="rect">
            <a:avLst/>
          </a:prstGeom>
        </p:spPr>
      </p:pic>
      <p:pic>
        <p:nvPicPr>
          <p:cNvPr id="121" name="图片 120">
            <a:extLst>
              <a:ext uri="{FF2B5EF4-FFF2-40B4-BE49-F238E27FC236}">
                <a16:creationId xmlns:a16="http://schemas.microsoft.com/office/drawing/2014/main" id="{49190D04-248F-453E-8659-36FB444CDC5C}"/>
              </a:ext>
            </a:extLst>
          </p:cNvPr>
          <p:cNvPicPr>
            <a:picLocks noChangeAspect="1"/>
          </p:cNvPicPr>
          <p:nvPr/>
        </p:nvPicPr>
        <p:blipFill>
          <a:blip r:embed="rId9" cstate="print">
            <a:extLst>
              <a:ext uri="{BEBA8EAE-BF5A-486C-A8C5-ECC9F3942E4B}">
                <a14:imgProps xmlns:a14="http://schemas.microsoft.com/office/drawing/2010/main">
                  <a14:imgLayer r:embed="rId10">
                    <a14:imgEffect>
                      <a14:saturation sat="0"/>
                    </a14:imgEffect>
                  </a14:imgLayer>
                </a14:imgProps>
              </a:ext>
              <a:ext uri="{28A0092B-C50C-407E-A947-70E740481C1C}">
                <a14:useLocalDpi xmlns:a14="http://schemas.microsoft.com/office/drawing/2010/main" val="0"/>
              </a:ext>
            </a:extLst>
          </a:blip>
          <a:stretch>
            <a:fillRect/>
          </a:stretch>
        </p:blipFill>
        <p:spPr bwMode="gray">
          <a:xfrm>
            <a:off x="2268977" y="2727530"/>
            <a:ext cx="654701" cy="472343"/>
          </a:xfrm>
          <a:prstGeom prst="rect">
            <a:avLst/>
          </a:prstGeom>
        </p:spPr>
      </p:pic>
      <p:sp>
        <p:nvSpPr>
          <p:cNvPr id="122" name="文本框 121">
            <a:extLst>
              <a:ext uri="{FF2B5EF4-FFF2-40B4-BE49-F238E27FC236}">
                <a16:creationId xmlns:a16="http://schemas.microsoft.com/office/drawing/2014/main" id="{8EC48275-C402-4E0A-B867-33009D0EBE68}"/>
              </a:ext>
            </a:extLst>
          </p:cNvPr>
          <p:cNvSpPr txBox="1"/>
          <p:nvPr/>
        </p:nvSpPr>
        <p:spPr bwMode="gray">
          <a:xfrm>
            <a:off x="2884676" y="2755820"/>
            <a:ext cx="1383910" cy="528350"/>
          </a:xfrm>
          <a:prstGeom prst="rect">
            <a:avLst/>
          </a:prstGeom>
          <a:noFill/>
        </p:spPr>
        <p:txBody>
          <a:bodyPr wrap="square" rtlCol="0">
            <a:spAutoFit/>
          </a:bodyPr>
          <a:lstStyle/>
          <a:p>
            <a:pPr algn="ctr" defTabSz="913702" fontAlgn="ctr">
              <a:lnSpc>
                <a:spcPts val="3438"/>
              </a:lnSpc>
              <a:defRPr/>
            </a:pPr>
            <a:r>
              <a:rPr lang="en-US" sz="800" b="1" dirty="0">
                <a:solidFill>
                  <a:srgbClr val="1D1D1A"/>
                </a:solidFill>
                <a:latin typeface="Huawei Sans" panose="020C0503030203020204" pitchFamily="34" charset="0"/>
              </a:rPr>
              <a:t>HUAWEI CLOUD Stack</a:t>
            </a:r>
            <a:endParaRPr lang="en-US" altLang="zh-CN" sz="800" b="1"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23" name="图片 122">
            <a:extLst>
              <a:ext uri="{FF2B5EF4-FFF2-40B4-BE49-F238E27FC236}">
                <a16:creationId xmlns:a16="http://schemas.microsoft.com/office/drawing/2014/main" id="{34E368C5-3CC1-4CBF-B828-5EC756AAD9A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bwMode="gray">
          <a:xfrm>
            <a:off x="3096744" y="2722443"/>
            <a:ext cx="851076" cy="252538"/>
          </a:xfrm>
          <a:prstGeom prst="rect">
            <a:avLst/>
          </a:prstGeom>
        </p:spPr>
      </p:pic>
      <p:cxnSp>
        <p:nvCxnSpPr>
          <p:cNvPr id="127" name="直接连接符 126">
            <a:extLst>
              <a:ext uri="{FF2B5EF4-FFF2-40B4-BE49-F238E27FC236}">
                <a16:creationId xmlns:a16="http://schemas.microsoft.com/office/drawing/2014/main" id="{687DD16C-3A61-4974-B7BA-867FCC452270}"/>
              </a:ext>
            </a:extLst>
          </p:cNvPr>
          <p:cNvCxnSpPr/>
          <p:nvPr/>
        </p:nvCxnSpPr>
        <p:spPr bwMode="gray">
          <a:xfrm flipH="1">
            <a:off x="487032" y="2103157"/>
            <a:ext cx="4644000" cy="0"/>
          </a:xfrm>
          <a:prstGeom prst="line">
            <a:avLst/>
          </a:prstGeom>
          <a:noFill/>
          <a:ln w="19050" cap="flat" cmpd="sng" algn="ctr">
            <a:solidFill>
              <a:schemeClr val="bg1">
                <a:lumMod val="75000"/>
              </a:schemeClr>
            </a:solidFill>
            <a:prstDash val="sysDot"/>
            <a:miter lim="800000"/>
          </a:ln>
          <a:effectLst/>
        </p:spPr>
      </p:cxnSp>
      <p:cxnSp>
        <p:nvCxnSpPr>
          <p:cNvPr id="128" name="直接连接符 127">
            <a:extLst>
              <a:ext uri="{FF2B5EF4-FFF2-40B4-BE49-F238E27FC236}">
                <a16:creationId xmlns:a16="http://schemas.microsoft.com/office/drawing/2014/main" id="{FE1D8264-166A-44E7-97A1-E790CD78E45B}"/>
              </a:ext>
            </a:extLst>
          </p:cNvPr>
          <p:cNvCxnSpPr/>
          <p:nvPr/>
        </p:nvCxnSpPr>
        <p:spPr bwMode="gray">
          <a:xfrm flipH="1">
            <a:off x="487032" y="3886743"/>
            <a:ext cx="4644000" cy="0"/>
          </a:xfrm>
          <a:prstGeom prst="line">
            <a:avLst/>
          </a:prstGeom>
          <a:noFill/>
          <a:ln w="19050" cap="flat" cmpd="sng" algn="ctr">
            <a:solidFill>
              <a:schemeClr val="bg1">
                <a:lumMod val="75000"/>
              </a:schemeClr>
            </a:solidFill>
            <a:prstDash val="sysDot"/>
            <a:miter lim="800000"/>
          </a:ln>
          <a:effectLst/>
        </p:spPr>
      </p:cxnSp>
      <p:cxnSp>
        <p:nvCxnSpPr>
          <p:cNvPr id="129" name="直接连接符 128">
            <a:extLst>
              <a:ext uri="{FF2B5EF4-FFF2-40B4-BE49-F238E27FC236}">
                <a16:creationId xmlns:a16="http://schemas.microsoft.com/office/drawing/2014/main" id="{09C19D5E-76BE-46BF-967F-1A6E079C3D07}"/>
              </a:ext>
            </a:extLst>
          </p:cNvPr>
          <p:cNvCxnSpPr>
            <a:cxnSpLocks/>
            <a:stCxn id="167" idx="2"/>
            <a:endCxn id="172" idx="0"/>
          </p:cNvCxnSpPr>
          <p:nvPr/>
        </p:nvCxnSpPr>
        <p:spPr bwMode="gray">
          <a:xfrm flipH="1">
            <a:off x="2347709" y="4619297"/>
            <a:ext cx="772222" cy="893259"/>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0" name="直接连接符 129">
            <a:extLst>
              <a:ext uri="{FF2B5EF4-FFF2-40B4-BE49-F238E27FC236}">
                <a16:creationId xmlns:a16="http://schemas.microsoft.com/office/drawing/2014/main" id="{06732AA7-3F72-4F80-973F-8774681FD86D}"/>
              </a:ext>
            </a:extLst>
          </p:cNvPr>
          <p:cNvCxnSpPr>
            <a:cxnSpLocks/>
            <a:stCxn id="173" idx="0"/>
            <a:endCxn id="166" idx="2"/>
          </p:cNvCxnSpPr>
          <p:nvPr/>
        </p:nvCxnSpPr>
        <p:spPr bwMode="gray">
          <a:xfrm flipV="1">
            <a:off x="1118200" y="4605281"/>
            <a:ext cx="1072046"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1" name="直接连接符 130">
            <a:extLst>
              <a:ext uri="{FF2B5EF4-FFF2-40B4-BE49-F238E27FC236}">
                <a16:creationId xmlns:a16="http://schemas.microsoft.com/office/drawing/2014/main" id="{4EA81D49-872E-4F69-A9C6-B4BDB12E5359}"/>
              </a:ext>
            </a:extLst>
          </p:cNvPr>
          <p:cNvCxnSpPr>
            <a:cxnSpLocks/>
            <a:stCxn id="173" idx="0"/>
            <a:endCxn id="167" idx="2"/>
          </p:cNvCxnSpPr>
          <p:nvPr/>
        </p:nvCxnSpPr>
        <p:spPr bwMode="gray">
          <a:xfrm flipV="1">
            <a:off x="1118200" y="4619297"/>
            <a:ext cx="2001731" cy="893259"/>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2" name="直接连接符 131">
            <a:extLst>
              <a:ext uri="{FF2B5EF4-FFF2-40B4-BE49-F238E27FC236}">
                <a16:creationId xmlns:a16="http://schemas.microsoft.com/office/drawing/2014/main" id="{B72D1375-28E5-4EA6-B4EF-CF3E7620484D}"/>
              </a:ext>
            </a:extLst>
          </p:cNvPr>
          <p:cNvCxnSpPr>
            <a:cxnSpLocks/>
            <a:stCxn id="174" idx="0"/>
            <a:endCxn id="166" idx="2"/>
          </p:cNvCxnSpPr>
          <p:nvPr/>
        </p:nvCxnSpPr>
        <p:spPr bwMode="gray">
          <a:xfrm flipV="1">
            <a:off x="1732954" y="4605281"/>
            <a:ext cx="457292"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3" name="直接连接符 132">
            <a:extLst>
              <a:ext uri="{FF2B5EF4-FFF2-40B4-BE49-F238E27FC236}">
                <a16:creationId xmlns:a16="http://schemas.microsoft.com/office/drawing/2014/main" id="{D8E2B473-6C7A-4006-BC97-B722BA360195}"/>
              </a:ext>
            </a:extLst>
          </p:cNvPr>
          <p:cNvCxnSpPr>
            <a:cxnSpLocks/>
            <a:stCxn id="174" idx="0"/>
            <a:endCxn id="167" idx="2"/>
          </p:cNvCxnSpPr>
          <p:nvPr/>
        </p:nvCxnSpPr>
        <p:spPr bwMode="gray">
          <a:xfrm flipV="1">
            <a:off x="1732955" y="4619297"/>
            <a:ext cx="1386977" cy="893259"/>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4" name="直接连接符 133">
            <a:extLst>
              <a:ext uri="{FF2B5EF4-FFF2-40B4-BE49-F238E27FC236}">
                <a16:creationId xmlns:a16="http://schemas.microsoft.com/office/drawing/2014/main" id="{B0C32A0F-4BA6-4C3B-906C-83736D409048}"/>
              </a:ext>
            </a:extLst>
          </p:cNvPr>
          <p:cNvCxnSpPr>
            <a:cxnSpLocks/>
            <a:stCxn id="172" idx="0"/>
            <a:endCxn id="166" idx="2"/>
          </p:cNvCxnSpPr>
          <p:nvPr/>
        </p:nvCxnSpPr>
        <p:spPr bwMode="gray">
          <a:xfrm flipH="1" flipV="1">
            <a:off x="2190246" y="4605281"/>
            <a:ext cx="157462"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5" name="直接连接符 134">
            <a:extLst>
              <a:ext uri="{FF2B5EF4-FFF2-40B4-BE49-F238E27FC236}">
                <a16:creationId xmlns:a16="http://schemas.microsoft.com/office/drawing/2014/main" id="{AECF7C48-3F8B-4A00-9259-8009FD54358C}"/>
              </a:ext>
            </a:extLst>
          </p:cNvPr>
          <p:cNvCxnSpPr>
            <a:cxnSpLocks/>
            <a:stCxn id="167" idx="2"/>
            <a:endCxn id="171" idx="0"/>
          </p:cNvCxnSpPr>
          <p:nvPr/>
        </p:nvCxnSpPr>
        <p:spPr bwMode="gray">
          <a:xfrm flipH="1">
            <a:off x="2962465" y="4619297"/>
            <a:ext cx="157467" cy="893259"/>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6" name="直接连接符 135">
            <a:extLst>
              <a:ext uri="{FF2B5EF4-FFF2-40B4-BE49-F238E27FC236}">
                <a16:creationId xmlns:a16="http://schemas.microsoft.com/office/drawing/2014/main" id="{936E9782-58FD-4326-900B-42C3244174E8}"/>
              </a:ext>
            </a:extLst>
          </p:cNvPr>
          <p:cNvCxnSpPr>
            <a:cxnSpLocks/>
            <a:stCxn id="171" idx="0"/>
            <a:endCxn id="166" idx="2"/>
          </p:cNvCxnSpPr>
          <p:nvPr/>
        </p:nvCxnSpPr>
        <p:spPr bwMode="gray">
          <a:xfrm flipH="1" flipV="1">
            <a:off x="2190248" y="4605281"/>
            <a:ext cx="772217"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7" name="直接连接符 136">
            <a:extLst>
              <a:ext uri="{FF2B5EF4-FFF2-40B4-BE49-F238E27FC236}">
                <a16:creationId xmlns:a16="http://schemas.microsoft.com/office/drawing/2014/main" id="{C8430CD7-76A2-44F4-A069-2FC885AE6E13}"/>
              </a:ext>
            </a:extLst>
          </p:cNvPr>
          <p:cNvCxnSpPr>
            <a:cxnSpLocks/>
            <a:stCxn id="170" idx="0"/>
            <a:endCxn id="166" idx="2"/>
          </p:cNvCxnSpPr>
          <p:nvPr/>
        </p:nvCxnSpPr>
        <p:spPr bwMode="gray">
          <a:xfrm flipH="1" flipV="1">
            <a:off x="2190245" y="4605281"/>
            <a:ext cx="1386973"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8" name="直接连接符 137">
            <a:extLst>
              <a:ext uri="{FF2B5EF4-FFF2-40B4-BE49-F238E27FC236}">
                <a16:creationId xmlns:a16="http://schemas.microsoft.com/office/drawing/2014/main" id="{AA8B1B31-99D0-4172-8152-73710CC6BA66}"/>
              </a:ext>
            </a:extLst>
          </p:cNvPr>
          <p:cNvCxnSpPr>
            <a:cxnSpLocks/>
            <a:stCxn id="169" idx="0"/>
            <a:endCxn id="166" idx="2"/>
          </p:cNvCxnSpPr>
          <p:nvPr/>
        </p:nvCxnSpPr>
        <p:spPr bwMode="gray">
          <a:xfrm flipH="1" flipV="1">
            <a:off x="2190245" y="4605281"/>
            <a:ext cx="2001727" cy="907274"/>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39" name="直接连接符 138">
            <a:extLst>
              <a:ext uri="{FF2B5EF4-FFF2-40B4-BE49-F238E27FC236}">
                <a16:creationId xmlns:a16="http://schemas.microsoft.com/office/drawing/2014/main" id="{39E1E5BC-B535-4D8B-9B5B-AB5CA06C1A92}"/>
              </a:ext>
            </a:extLst>
          </p:cNvPr>
          <p:cNvCxnSpPr>
            <a:cxnSpLocks/>
          </p:cNvCxnSpPr>
          <p:nvPr/>
        </p:nvCxnSpPr>
        <p:spPr bwMode="gray">
          <a:xfrm flipH="1" flipV="1">
            <a:off x="3125702" y="4633311"/>
            <a:ext cx="451516" cy="989019"/>
          </a:xfrm>
          <a:prstGeom prst="line">
            <a:avLst/>
          </a:prstGeom>
          <a:solidFill>
            <a:srgbClr val="CC4B4A"/>
          </a:solidFill>
          <a:ln w="6350" cap="flat" cmpd="sng" algn="ctr">
            <a:solidFill>
              <a:sysClr val="window" lastClr="FFFFFF">
                <a:lumMod val="75000"/>
              </a:sysClr>
            </a:solidFill>
            <a:prstDash val="solid"/>
            <a:miter lim="800000"/>
          </a:ln>
          <a:effectLst/>
        </p:spPr>
      </p:cxnSp>
      <p:cxnSp>
        <p:nvCxnSpPr>
          <p:cNvPr id="140" name="直接连接符 139">
            <a:extLst>
              <a:ext uri="{FF2B5EF4-FFF2-40B4-BE49-F238E27FC236}">
                <a16:creationId xmlns:a16="http://schemas.microsoft.com/office/drawing/2014/main" id="{82A1597C-8187-4F4A-8263-A183E1AB11B1}"/>
              </a:ext>
            </a:extLst>
          </p:cNvPr>
          <p:cNvCxnSpPr>
            <a:cxnSpLocks/>
            <a:stCxn id="169" idx="0"/>
          </p:cNvCxnSpPr>
          <p:nvPr/>
        </p:nvCxnSpPr>
        <p:spPr bwMode="gray">
          <a:xfrm flipH="1" flipV="1">
            <a:off x="3119932" y="4510931"/>
            <a:ext cx="1072041" cy="1001624"/>
          </a:xfrm>
          <a:prstGeom prst="line">
            <a:avLst/>
          </a:prstGeom>
          <a:solidFill>
            <a:srgbClr val="CC4B4A"/>
          </a:solidFill>
          <a:ln w="6350" cap="flat" cmpd="sng" algn="ctr">
            <a:solidFill>
              <a:sysClr val="window" lastClr="FFFFFF">
                <a:lumMod val="75000"/>
              </a:sysClr>
            </a:solidFill>
            <a:prstDash val="solid"/>
            <a:miter lim="800000"/>
          </a:ln>
          <a:effectLst/>
        </p:spPr>
      </p:cxnSp>
      <p:grpSp>
        <p:nvGrpSpPr>
          <p:cNvPr id="141" name="组合 220">
            <a:extLst>
              <a:ext uri="{FF2B5EF4-FFF2-40B4-BE49-F238E27FC236}">
                <a16:creationId xmlns:a16="http://schemas.microsoft.com/office/drawing/2014/main" id="{25CB6B3A-E6F5-4893-9B0F-BB1284D402E7}"/>
              </a:ext>
            </a:extLst>
          </p:cNvPr>
          <p:cNvGrpSpPr>
            <a:grpSpLocks/>
          </p:cNvGrpSpPr>
          <p:nvPr/>
        </p:nvGrpSpPr>
        <p:grpSpPr bwMode="gray">
          <a:xfrm>
            <a:off x="1161210" y="5842210"/>
            <a:ext cx="462754" cy="381647"/>
            <a:chOff x="4115802" y="3709095"/>
            <a:chExt cx="274287" cy="310730"/>
          </a:xfrm>
          <a:solidFill>
            <a:srgbClr val="00B0F0"/>
          </a:solidFill>
        </p:grpSpPr>
        <p:sp>
          <p:nvSpPr>
            <p:cNvPr id="142" name="圆角矩形 639">
              <a:extLst>
                <a:ext uri="{FF2B5EF4-FFF2-40B4-BE49-F238E27FC236}">
                  <a16:creationId xmlns:a16="http://schemas.microsoft.com/office/drawing/2014/main" id="{1E4F27B6-AC6B-4474-ACC4-9F9CB3838AAB}"/>
                </a:ext>
              </a:extLst>
            </p:cNvPr>
            <p:cNvSpPr/>
            <p:nvPr/>
          </p:nvSpPr>
          <p:spPr bwMode="gray">
            <a:xfrm>
              <a:off x="4246138" y="3709095"/>
              <a:ext cx="143398" cy="90384"/>
            </a:xfrm>
            <a:prstGeom prst="roundRect">
              <a:avLst>
                <a:gd name="adj" fmla="val 10149"/>
              </a:avLst>
            </a:prstGeom>
            <a:grpFill/>
            <a:ln>
              <a:noFill/>
            </a:ln>
            <a:effectLst/>
          </p:spPr>
          <p:txBody>
            <a:bodyPr lIns="0" tIns="0" rIns="0" bIns="0" anchor="ctr"/>
            <a:lstStyle/>
            <a:p>
              <a:pPr algn="ctr" defTabSz="913702" fontAlgn="ctr">
                <a:lnSpc>
                  <a:spcPct val="140000"/>
                </a:lnSpc>
                <a:buClr>
                  <a:srgbClr val="CC9900"/>
                </a:buClr>
                <a:buSzPct val="60000"/>
                <a:defRPr/>
              </a:pPr>
              <a:r>
                <a:rPr lang="en-US" sz="700" b="1" dirty="0">
                  <a:solidFill>
                    <a:srgbClr val="FFFFFF"/>
                  </a:solidFill>
                  <a:latin typeface="Huawei Sans" panose="020C0503030203020204" pitchFamily="34" charset="0"/>
                </a:rPr>
                <a:t>VM</a:t>
              </a:r>
            </a:p>
          </p:txBody>
        </p:sp>
        <p:sp>
          <p:nvSpPr>
            <p:cNvPr id="143" name="圆角矩形 208">
              <a:extLst>
                <a:ext uri="{FF2B5EF4-FFF2-40B4-BE49-F238E27FC236}">
                  <a16:creationId xmlns:a16="http://schemas.microsoft.com/office/drawing/2014/main" id="{80634822-8B2F-468A-8C5F-D6D80CDB3C26}"/>
                </a:ext>
              </a:extLst>
            </p:cNvPr>
            <p:cNvSpPr>
              <a:spLocks noChangeArrowheads="1"/>
            </p:cNvSpPr>
            <p:nvPr/>
          </p:nvSpPr>
          <p:spPr bwMode="gray">
            <a:xfrm>
              <a:off x="4246089" y="3823111"/>
              <a:ext cx="144000" cy="90001"/>
            </a:xfrm>
            <a:prstGeom prst="roundRect">
              <a:avLst>
                <a:gd name="adj" fmla="val 10148"/>
              </a:avLst>
            </a:prstGeom>
            <a:grpFill/>
            <a:ln w="9525">
              <a:noFill/>
              <a:round/>
              <a:headEnd/>
              <a:tailEnd/>
            </a:ln>
          </p:spPr>
          <p:txBody>
            <a:bodyPr lIns="0" tIns="0" rIns="0" bIns="0" anchor="ctr"/>
            <a:lstStyle/>
            <a:p>
              <a:pPr algn="ctr" defTabSz="913702" fontAlgn="ctr">
                <a:lnSpc>
                  <a:spcPct val="140000"/>
                </a:lnSpc>
                <a:buClr>
                  <a:srgbClr val="CC9900"/>
                </a:buClr>
                <a:buSzPct val="60000"/>
                <a:defRPr/>
              </a:pPr>
              <a:r>
                <a:rPr lang="en-US" sz="700" b="1" dirty="0">
                  <a:solidFill>
                    <a:srgbClr val="FFFFFF"/>
                  </a:solidFill>
                  <a:latin typeface="Huawei Sans" panose="020C0503030203020204" pitchFamily="34" charset="0"/>
                </a:rPr>
                <a:t>VM</a:t>
              </a:r>
            </a:p>
          </p:txBody>
        </p:sp>
        <p:sp>
          <p:nvSpPr>
            <p:cNvPr id="144" name="圆角矩形 209">
              <a:extLst>
                <a:ext uri="{FF2B5EF4-FFF2-40B4-BE49-F238E27FC236}">
                  <a16:creationId xmlns:a16="http://schemas.microsoft.com/office/drawing/2014/main" id="{448683FB-F36B-4916-9B12-0128B6CEBF47}"/>
                </a:ext>
              </a:extLst>
            </p:cNvPr>
            <p:cNvSpPr>
              <a:spLocks noChangeArrowheads="1"/>
            </p:cNvSpPr>
            <p:nvPr/>
          </p:nvSpPr>
          <p:spPr bwMode="gray">
            <a:xfrm>
              <a:off x="4245536" y="3929364"/>
              <a:ext cx="144000" cy="90000"/>
            </a:xfrm>
            <a:prstGeom prst="roundRect">
              <a:avLst>
                <a:gd name="adj" fmla="val 10148"/>
              </a:avLst>
            </a:prstGeom>
            <a:grpFill/>
            <a:ln w="9525">
              <a:noFill/>
              <a:round/>
              <a:headEnd/>
              <a:tailEnd/>
            </a:ln>
          </p:spPr>
          <p:txBody>
            <a:bodyPr lIns="0" tIns="0" rIns="0" bIns="0" anchor="ctr"/>
            <a:lstStyle/>
            <a:p>
              <a:pPr algn="ctr" defTabSz="913702" fontAlgn="ctr">
                <a:lnSpc>
                  <a:spcPct val="140000"/>
                </a:lnSpc>
                <a:buClr>
                  <a:srgbClr val="CC9900"/>
                </a:buClr>
                <a:buSzPct val="60000"/>
                <a:defRPr/>
              </a:pPr>
              <a:r>
                <a:rPr lang="en-US" sz="700" b="1" dirty="0">
                  <a:solidFill>
                    <a:srgbClr val="FFFFFF"/>
                  </a:solidFill>
                  <a:latin typeface="Huawei Sans" panose="020C0503030203020204" pitchFamily="34" charset="0"/>
                </a:rPr>
                <a:t>VM</a:t>
              </a:r>
            </a:p>
          </p:txBody>
        </p:sp>
        <p:sp>
          <p:nvSpPr>
            <p:cNvPr id="145" name="Freeform 151">
              <a:extLst>
                <a:ext uri="{FF2B5EF4-FFF2-40B4-BE49-F238E27FC236}">
                  <a16:creationId xmlns:a16="http://schemas.microsoft.com/office/drawing/2014/main" id="{E6879A2A-A170-482F-8CAB-0ED3D4779F79}"/>
                </a:ext>
              </a:extLst>
            </p:cNvPr>
            <p:cNvSpPr>
              <a:spLocks noEditPoints="1"/>
            </p:cNvSpPr>
            <p:nvPr/>
          </p:nvSpPr>
          <p:spPr bwMode="gray">
            <a:xfrm>
              <a:off x="4115802" y="3712837"/>
              <a:ext cx="124279" cy="306988"/>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grpFill/>
            <a:ln w="9525">
              <a:noFill/>
              <a:round/>
              <a:headEnd/>
              <a:tailEnd/>
            </a:ln>
          </p:spPr>
          <p:txBody>
            <a:bodyPr/>
            <a:lstStyle/>
            <a:p>
              <a:pPr defTabSz="913702" fontAlgn="ctr">
                <a:defRPr/>
              </a:pPr>
              <a:endParaRPr lang="en-US" altLang="zh-CN" sz="151" kern="0" dirty="0">
                <a:solidFill>
                  <a:srgbClr val="666666"/>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grpSp>
        <p:nvGrpSpPr>
          <p:cNvPr id="146" name="组合 145">
            <a:extLst>
              <a:ext uri="{FF2B5EF4-FFF2-40B4-BE49-F238E27FC236}">
                <a16:creationId xmlns:a16="http://schemas.microsoft.com/office/drawing/2014/main" id="{10EC766A-070C-4686-8016-2D554C63AC47}"/>
              </a:ext>
            </a:extLst>
          </p:cNvPr>
          <p:cNvGrpSpPr/>
          <p:nvPr/>
        </p:nvGrpSpPr>
        <p:grpSpPr bwMode="gray">
          <a:xfrm>
            <a:off x="2342067" y="5854417"/>
            <a:ext cx="503371" cy="377051"/>
            <a:chOff x="4851745" y="5756755"/>
            <a:chExt cx="549326" cy="377345"/>
          </a:xfrm>
          <a:solidFill>
            <a:srgbClr val="00B0F0"/>
          </a:solidFill>
        </p:grpSpPr>
        <p:sp>
          <p:nvSpPr>
            <p:cNvPr id="147" name="Freeform 151">
              <a:extLst>
                <a:ext uri="{FF2B5EF4-FFF2-40B4-BE49-F238E27FC236}">
                  <a16:creationId xmlns:a16="http://schemas.microsoft.com/office/drawing/2014/main" id="{82497CFC-8D64-44CC-8123-4A2CBE9F8214}"/>
                </a:ext>
              </a:extLst>
            </p:cNvPr>
            <p:cNvSpPr>
              <a:spLocks noEditPoints="1"/>
            </p:cNvSpPr>
            <p:nvPr/>
          </p:nvSpPr>
          <p:spPr bwMode="gray">
            <a:xfrm>
              <a:off x="4851745" y="5756755"/>
              <a:ext cx="224482" cy="377345"/>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grpFill/>
            <a:ln w="9525">
              <a:noFill/>
              <a:round/>
              <a:headEnd/>
              <a:tailEnd/>
            </a:ln>
          </p:spPr>
          <p:txBody>
            <a:bodyPr/>
            <a:lstStyle/>
            <a:p>
              <a:pPr defTabSz="913702" fontAlgn="ctr">
                <a:defRPr/>
              </a:pPr>
              <a:endParaRPr lang="en-US" altLang="zh-CN" sz="151" kern="0" dirty="0">
                <a:solidFill>
                  <a:srgbClr val="666666"/>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48" name="Picture 4" descr="C:\Users\Administrator\Desktop\QQ图片20150909171344.png">
              <a:extLst>
                <a:ext uri="{FF2B5EF4-FFF2-40B4-BE49-F238E27FC236}">
                  <a16:creationId xmlns:a16="http://schemas.microsoft.com/office/drawing/2014/main" id="{7D6DF9DA-8E87-47D1-82F5-1A8F9F8C2D00}"/>
                </a:ext>
              </a:extLst>
            </p:cNvPr>
            <p:cNvPicPr>
              <a:picLocks noChangeArrowheads="1"/>
            </p:cNvPicPr>
            <p:nvPr/>
          </p:nvPicPr>
          <p:blipFill rotWithShape="1">
            <a:blip r:embed="rId12" cstate="print">
              <a:grayscl/>
            </a:blip>
            <a:srcRect b="29300"/>
            <a:stretch/>
          </p:blipFill>
          <p:spPr bwMode="gray">
            <a:xfrm>
              <a:off x="5077071" y="5759776"/>
              <a:ext cx="324000" cy="180000"/>
            </a:xfrm>
            <a:prstGeom prst="rect">
              <a:avLst/>
            </a:prstGeom>
            <a:noFill/>
            <a:scene3d>
              <a:camera prst="orthographicFront">
                <a:rot lat="0" lon="0" rev="0"/>
              </a:camera>
              <a:lightRig rig="threePt" dir="t"/>
            </a:scene3d>
          </p:spPr>
        </p:pic>
        <p:pic>
          <p:nvPicPr>
            <p:cNvPr id="149" name="Picture 4" descr="C:\Users\Administrator\Desktop\QQ图片20150909171344.png">
              <a:extLst>
                <a:ext uri="{FF2B5EF4-FFF2-40B4-BE49-F238E27FC236}">
                  <a16:creationId xmlns:a16="http://schemas.microsoft.com/office/drawing/2014/main" id="{05A4005F-A3CB-44E8-B053-F914055F8E43}"/>
                </a:ext>
              </a:extLst>
            </p:cNvPr>
            <p:cNvPicPr>
              <a:picLocks noChangeArrowheads="1"/>
            </p:cNvPicPr>
            <p:nvPr/>
          </p:nvPicPr>
          <p:blipFill rotWithShape="1">
            <a:blip r:embed="rId12" cstate="print">
              <a:grayscl/>
            </a:blip>
            <a:srcRect b="29300"/>
            <a:stretch/>
          </p:blipFill>
          <p:spPr bwMode="gray">
            <a:xfrm>
              <a:off x="5069058" y="5954097"/>
              <a:ext cx="324000" cy="180000"/>
            </a:xfrm>
            <a:prstGeom prst="rect">
              <a:avLst/>
            </a:prstGeom>
            <a:noFill/>
            <a:scene3d>
              <a:camera prst="orthographicFront">
                <a:rot lat="0" lon="0" rev="0"/>
              </a:camera>
              <a:lightRig rig="threePt" dir="t"/>
            </a:scene3d>
          </p:spPr>
        </p:pic>
      </p:grpSp>
      <p:sp>
        <p:nvSpPr>
          <p:cNvPr id="150" name="Freeform 151">
            <a:extLst>
              <a:ext uri="{FF2B5EF4-FFF2-40B4-BE49-F238E27FC236}">
                <a16:creationId xmlns:a16="http://schemas.microsoft.com/office/drawing/2014/main" id="{4B4F84F3-9FEE-49E0-A4F9-CE94B3917BC8}"/>
              </a:ext>
            </a:extLst>
          </p:cNvPr>
          <p:cNvSpPr>
            <a:spLocks noEditPoints="1"/>
          </p:cNvSpPr>
          <p:nvPr/>
        </p:nvSpPr>
        <p:spPr bwMode="gray">
          <a:xfrm>
            <a:off x="3563687" y="5857438"/>
            <a:ext cx="205703" cy="377050"/>
          </a:xfrm>
          <a:custGeom>
            <a:avLst/>
            <a:gdLst/>
            <a:ahLst/>
            <a:cxnLst>
              <a:cxn ang="0">
                <a:pos x="7285" y="81"/>
              </a:cxn>
              <a:cxn ang="0">
                <a:pos x="7441" y="325"/>
              </a:cxn>
              <a:cxn ang="0">
                <a:pos x="7400" y="16492"/>
              </a:cxn>
              <a:cxn ang="0">
                <a:pos x="7183" y="16680"/>
              </a:cxn>
              <a:cxn ang="0">
                <a:pos x="266" y="16680"/>
              </a:cxn>
              <a:cxn ang="0">
                <a:pos x="49" y="16492"/>
              </a:cxn>
              <a:cxn ang="0">
                <a:pos x="8" y="325"/>
              </a:cxn>
              <a:cxn ang="0">
                <a:pos x="163" y="81"/>
              </a:cxn>
              <a:cxn ang="0">
                <a:pos x="5939" y="1613"/>
              </a:cxn>
              <a:cxn ang="0">
                <a:pos x="6201" y="1711"/>
              </a:cxn>
              <a:cxn ang="0">
                <a:pos x="6328" y="1952"/>
              </a:cxn>
              <a:cxn ang="0">
                <a:pos x="6263" y="3222"/>
              </a:cxn>
              <a:cxn ang="0">
                <a:pos x="6036" y="3376"/>
              </a:cxn>
              <a:cxn ang="0">
                <a:pos x="1341" y="3351"/>
              </a:cxn>
              <a:cxn ang="0">
                <a:pos x="1150" y="3157"/>
              </a:cxn>
              <a:cxn ang="0">
                <a:pos x="1137" y="1878"/>
              </a:cxn>
              <a:cxn ang="0">
                <a:pos x="1307" y="1667"/>
              </a:cxn>
              <a:cxn ang="0">
                <a:pos x="5979" y="3879"/>
              </a:cxn>
              <a:cxn ang="0">
                <a:pos x="6228" y="4001"/>
              </a:cxn>
              <a:cxn ang="0">
                <a:pos x="6330" y="4255"/>
              </a:cxn>
              <a:cxn ang="0">
                <a:pos x="6240" y="5515"/>
              </a:cxn>
              <a:cxn ang="0">
                <a:pos x="5999" y="5647"/>
              </a:cxn>
              <a:cxn ang="0">
                <a:pos x="1307" y="5597"/>
              </a:cxn>
              <a:cxn ang="0">
                <a:pos x="1137" y="5386"/>
              </a:cxn>
              <a:cxn ang="0">
                <a:pos x="1150" y="4107"/>
              </a:cxn>
              <a:cxn ang="0">
                <a:pos x="1341" y="3914"/>
              </a:cxn>
              <a:cxn ang="0">
                <a:pos x="6018" y="6147"/>
              </a:cxn>
              <a:cxn ang="0">
                <a:pos x="6252" y="6293"/>
              </a:cxn>
              <a:cxn ang="0">
                <a:pos x="6329" y="7557"/>
              </a:cxn>
              <a:cxn ang="0">
                <a:pos x="6215" y="7804"/>
              </a:cxn>
              <a:cxn ang="0">
                <a:pos x="5959" y="7915"/>
              </a:cxn>
              <a:cxn ang="0">
                <a:pos x="1277" y="7841"/>
              </a:cxn>
              <a:cxn ang="0">
                <a:pos x="1128" y="7614"/>
              </a:cxn>
              <a:cxn ang="0">
                <a:pos x="1166" y="6339"/>
              </a:cxn>
              <a:cxn ang="0">
                <a:pos x="1376" y="6163"/>
              </a:cxn>
              <a:cxn ang="0">
                <a:pos x="6055" y="8420"/>
              </a:cxn>
              <a:cxn ang="0">
                <a:pos x="6272" y="8586"/>
              </a:cxn>
              <a:cxn ang="0">
                <a:pos x="6325" y="9859"/>
              </a:cxn>
              <a:cxn ang="0">
                <a:pos x="6187" y="10093"/>
              </a:cxn>
              <a:cxn ang="0">
                <a:pos x="1510" y="10180"/>
              </a:cxn>
              <a:cxn ang="0">
                <a:pos x="1248" y="10081"/>
              </a:cxn>
              <a:cxn ang="0">
                <a:pos x="1121" y="9840"/>
              </a:cxn>
              <a:cxn ang="0">
                <a:pos x="1186" y="8571"/>
              </a:cxn>
              <a:cxn ang="0">
                <a:pos x="1413" y="8415"/>
              </a:cxn>
              <a:cxn ang="0">
                <a:pos x="3942" y="14477"/>
              </a:cxn>
              <a:cxn ang="0">
                <a:pos x="4188" y="14735"/>
              </a:cxn>
              <a:cxn ang="0">
                <a:pos x="4196" y="15102"/>
              </a:cxn>
              <a:cxn ang="0">
                <a:pos x="3964" y="15372"/>
              </a:cxn>
              <a:cxn ang="0">
                <a:pos x="3599" y="15417"/>
              </a:cxn>
              <a:cxn ang="0">
                <a:pos x="3308" y="15211"/>
              </a:cxn>
              <a:cxn ang="0">
                <a:pos x="3228" y="14854"/>
              </a:cxn>
              <a:cxn ang="0">
                <a:pos x="3406" y="14543"/>
              </a:cxn>
              <a:cxn ang="0">
                <a:pos x="1277" y="12777"/>
              </a:cxn>
              <a:cxn ang="0">
                <a:pos x="6299" y="12881"/>
              </a:cxn>
              <a:cxn ang="0">
                <a:pos x="6222" y="13140"/>
              </a:cxn>
              <a:cxn ang="0">
                <a:pos x="1169" y="13093"/>
              </a:cxn>
              <a:cxn ang="0">
                <a:pos x="1186" y="12815"/>
              </a:cxn>
              <a:cxn ang="0">
                <a:pos x="6234" y="12232"/>
              </a:cxn>
              <a:cxn ang="0">
                <a:pos x="6295" y="12500"/>
              </a:cxn>
              <a:cxn ang="0">
                <a:pos x="1263" y="12589"/>
              </a:cxn>
              <a:cxn ang="0">
                <a:pos x="1147" y="12461"/>
              </a:cxn>
              <a:cxn ang="0">
                <a:pos x="1251" y="12220"/>
              </a:cxn>
            </a:cxnLst>
            <a:rect l="0" t="0" r="r" b="b"/>
            <a:pathLst>
              <a:path w="7449" h="16705">
                <a:moveTo>
                  <a:pt x="406" y="0"/>
                </a:moveTo>
                <a:lnTo>
                  <a:pt x="7043" y="0"/>
                </a:lnTo>
                <a:lnTo>
                  <a:pt x="7064" y="1"/>
                </a:lnTo>
                <a:lnTo>
                  <a:pt x="7085" y="2"/>
                </a:lnTo>
                <a:lnTo>
                  <a:pt x="7104" y="5"/>
                </a:lnTo>
                <a:lnTo>
                  <a:pt x="7124" y="8"/>
                </a:lnTo>
                <a:lnTo>
                  <a:pt x="7144" y="13"/>
                </a:lnTo>
                <a:lnTo>
                  <a:pt x="7164" y="19"/>
                </a:lnTo>
                <a:lnTo>
                  <a:pt x="7183" y="25"/>
                </a:lnTo>
                <a:lnTo>
                  <a:pt x="7201" y="32"/>
                </a:lnTo>
                <a:lnTo>
                  <a:pt x="7218" y="41"/>
                </a:lnTo>
                <a:lnTo>
                  <a:pt x="7236" y="49"/>
                </a:lnTo>
                <a:lnTo>
                  <a:pt x="7253" y="60"/>
                </a:lnTo>
                <a:lnTo>
                  <a:pt x="7269" y="70"/>
                </a:lnTo>
                <a:lnTo>
                  <a:pt x="7285" y="81"/>
                </a:lnTo>
                <a:lnTo>
                  <a:pt x="7301" y="93"/>
                </a:lnTo>
                <a:lnTo>
                  <a:pt x="7315" y="105"/>
                </a:lnTo>
                <a:lnTo>
                  <a:pt x="7330" y="119"/>
                </a:lnTo>
                <a:lnTo>
                  <a:pt x="7344" y="134"/>
                </a:lnTo>
                <a:lnTo>
                  <a:pt x="7356" y="148"/>
                </a:lnTo>
                <a:lnTo>
                  <a:pt x="7368" y="164"/>
                </a:lnTo>
                <a:lnTo>
                  <a:pt x="7379" y="180"/>
                </a:lnTo>
                <a:lnTo>
                  <a:pt x="7389" y="196"/>
                </a:lnTo>
                <a:lnTo>
                  <a:pt x="7400" y="213"/>
                </a:lnTo>
                <a:lnTo>
                  <a:pt x="7408" y="231"/>
                </a:lnTo>
                <a:lnTo>
                  <a:pt x="7417" y="248"/>
                </a:lnTo>
                <a:lnTo>
                  <a:pt x="7424" y="266"/>
                </a:lnTo>
                <a:lnTo>
                  <a:pt x="7430" y="285"/>
                </a:lnTo>
                <a:lnTo>
                  <a:pt x="7436" y="305"/>
                </a:lnTo>
                <a:lnTo>
                  <a:pt x="7441" y="325"/>
                </a:lnTo>
                <a:lnTo>
                  <a:pt x="7444" y="345"/>
                </a:lnTo>
                <a:lnTo>
                  <a:pt x="7447" y="364"/>
                </a:lnTo>
                <a:lnTo>
                  <a:pt x="7448" y="385"/>
                </a:lnTo>
                <a:lnTo>
                  <a:pt x="7449" y="406"/>
                </a:lnTo>
                <a:lnTo>
                  <a:pt x="7449" y="16299"/>
                </a:lnTo>
                <a:lnTo>
                  <a:pt x="7448" y="16320"/>
                </a:lnTo>
                <a:lnTo>
                  <a:pt x="7447" y="16341"/>
                </a:lnTo>
                <a:lnTo>
                  <a:pt x="7444" y="16362"/>
                </a:lnTo>
                <a:lnTo>
                  <a:pt x="7441" y="16381"/>
                </a:lnTo>
                <a:lnTo>
                  <a:pt x="7436" y="16400"/>
                </a:lnTo>
                <a:lnTo>
                  <a:pt x="7430" y="16420"/>
                </a:lnTo>
                <a:lnTo>
                  <a:pt x="7424" y="16439"/>
                </a:lnTo>
                <a:lnTo>
                  <a:pt x="7417" y="16457"/>
                </a:lnTo>
                <a:lnTo>
                  <a:pt x="7408" y="16475"/>
                </a:lnTo>
                <a:lnTo>
                  <a:pt x="7400" y="16492"/>
                </a:lnTo>
                <a:lnTo>
                  <a:pt x="7389" y="16510"/>
                </a:lnTo>
                <a:lnTo>
                  <a:pt x="7379" y="16525"/>
                </a:lnTo>
                <a:lnTo>
                  <a:pt x="7368" y="16542"/>
                </a:lnTo>
                <a:lnTo>
                  <a:pt x="7356" y="16557"/>
                </a:lnTo>
                <a:lnTo>
                  <a:pt x="7344" y="16571"/>
                </a:lnTo>
                <a:lnTo>
                  <a:pt x="7330" y="16586"/>
                </a:lnTo>
                <a:lnTo>
                  <a:pt x="7315" y="16600"/>
                </a:lnTo>
                <a:lnTo>
                  <a:pt x="7301" y="16612"/>
                </a:lnTo>
                <a:lnTo>
                  <a:pt x="7285" y="16625"/>
                </a:lnTo>
                <a:lnTo>
                  <a:pt x="7269" y="16635"/>
                </a:lnTo>
                <a:lnTo>
                  <a:pt x="7253" y="16647"/>
                </a:lnTo>
                <a:lnTo>
                  <a:pt x="7236" y="16656"/>
                </a:lnTo>
                <a:lnTo>
                  <a:pt x="7218" y="16665"/>
                </a:lnTo>
                <a:lnTo>
                  <a:pt x="7201" y="16673"/>
                </a:lnTo>
                <a:lnTo>
                  <a:pt x="7183" y="16680"/>
                </a:lnTo>
                <a:lnTo>
                  <a:pt x="7164" y="16686"/>
                </a:lnTo>
                <a:lnTo>
                  <a:pt x="7144" y="16692"/>
                </a:lnTo>
                <a:lnTo>
                  <a:pt x="7124" y="16697"/>
                </a:lnTo>
                <a:lnTo>
                  <a:pt x="7104" y="16701"/>
                </a:lnTo>
                <a:lnTo>
                  <a:pt x="7085" y="16703"/>
                </a:lnTo>
                <a:lnTo>
                  <a:pt x="7064" y="16705"/>
                </a:lnTo>
                <a:lnTo>
                  <a:pt x="7043" y="16705"/>
                </a:lnTo>
                <a:lnTo>
                  <a:pt x="406" y="16705"/>
                </a:lnTo>
                <a:lnTo>
                  <a:pt x="385" y="16705"/>
                </a:lnTo>
                <a:lnTo>
                  <a:pt x="364" y="16703"/>
                </a:lnTo>
                <a:lnTo>
                  <a:pt x="345" y="16701"/>
                </a:lnTo>
                <a:lnTo>
                  <a:pt x="324" y="16697"/>
                </a:lnTo>
                <a:lnTo>
                  <a:pt x="305" y="16692"/>
                </a:lnTo>
                <a:lnTo>
                  <a:pt x="285" y="16686"/>
                </a:lnTo>
                <a:lnTo>
                  <a:pt x="266" y="16680"/>
                </a:lnTo>
                <a:lnTo>
                  <a:pt x="248" y="16673"/>
                </a:lnTo>
                <a:lnTo>
                  <a:pt x="230" y="16665"/>
                </a:lnTo>
                <a:lnTo>
                  <a:pt x="213" y="16656"/>
                </a:lnTo>
                <a:lnTo>
                  <a:pt x="195" y="16647"/>
                </a:lnTo>
                <a:lnTo>
                  <a:pt x="180" y="16635"/>
                </a:lnTo>
                <a:lnTo>
                  <a:pt x="163" y="16625"/>
                </a:lnTo>
                <a:lnTo>
                  <a:pt x="148" y="16612"/>
                </a:lnTo>
                <a:lnTo>
                  <a:pt x="134" y="16600"/>
                </a:lnTo>
                <a:lnTo>
                  <a:pt x="119" y="16586"/>
                </a:lnTo>
                <a:lnTo>
                  <a:pt x="105" y="16571"/>
                </a:lnTo>
                <a:lnTo>
                  <a:pt x="93" y="16557"/>
                </a:lnTo>
                <a:lnTo>
                  <a:pt x="80" y="16542"/>
                </a:lnTo>
                <a:lnTo>
                  <a:pt x="70" y="16525"/>
                </a:lnTo>
                <a:lnTo>
                  <a:pt x="58" y="16510"/>
                </a:lnTo>
                <a:lnTo>
                  <a:pt x="49" y="16492"/>
                </a:lnTo>
                <a:lnTo>
                  <a:pt x="40" y="16475"/>
                </a:lnTo>
                <a:lnTo>
                  <a:pt x="32" y="16457"/>
                </a:lnTo>
                <a:lnTo>
                  <a:pt x="25" y="16439"/>
                </a:lnTo>
                <a:lnTo>
                  <a:pt x="19" y="16420"/>
                </a:lnTo>
                <a:lnTo>
                  <a:pt x="13" y="16400"/>
                </a:lnTo>
                <a:lnTo>
                  <a:pt x="8" y="16381"/>
                </a:lnTo>
                <a:lnTo>
                  <a:pt x="4" y="16362"/>
                </a:lnTo>
                <a:lnTo>
                  <a:pt x="2" y="16341"/>
                </a:lnTo>
                <a:lnTo>
                  <a:pt x="0" y="16320"/>
                </a:lnTo>
                <a:lnTo>
                  <a:pt x="0" y="16299"/>
                </a:lnTo>
                <a:lnTo>
                  <a:pt x="0" y="406"/>
                </a:lnTo>
                <a:lnTo>
                  <a:pt x="0" y="385"/>
                </a:lnTo>
                <a:lnTo>
                  <a:pt x="2" y="364"/>
                </a:lnTo>
                <a:lnTo>
                  <a:pt x="4" y="345"/>
                </a:lnTo>
                <a:lnTo>
                  <a:pt x="8" y="325"/>
                </a:lnTo>
                <a:lnTo>
                  <a:pt x="13" y="305"/>
                </a:lnTo>
                <a:lnTo>
                  <a:pt x="19" y="285"/>
                </a:lnTo>
                <a:lnTo>
                  <a:pt x="25" y="266"/>
                </a:lnTo>
                <a:lnTo>
                  <a:pt x="32" y="248"/>
                </a:lnTo>
                <a:lnTo>
                  <a:pt x="40" y="231"/>
                </a:lnTo>
                <a:lnTo>
                  <a:pt x="49" y="213"/>
                </a:lnTo>
                <a:lnTo>
                  <a:pt x="58" y="196"/>
                </a:lnTo>
                <a:lnTo>
                  <a:pt x="70" y="180"/>
                </a:lnTo>
                <a:lnTo>
                  <a:pt x="80" y="164"/>
                </a:lnTo>
                <a:lnTo>
                  <a:pt x="93" y="148"/>
                </a:lnTo>
                <a:lnTo>
                  <a:pt x="105" y="134"/>
                </a:lnTo>
                <a:lnTo>
                  <a:pt x="119" y="119"/>
                </a:lnTo>
                <a:lnTo>
                  <a:pt x="134" y="105"/>
                </a:lnTo>
                <a:lnTo>
                  <a:pt x="148" y="93"/>
                </a:lnTo>
                <a:lnTo>
                  <a:pt x="163" y="81"/>
                </a:lnTo>
                <a:lnTo>
                  <a:pt x="180" y="70"/>
                </a:lnTo>
                <a:lnTo>
                  <a:pt x="195" y="60"/>
                </a:lnTo>
                <a:lnTo>
                  <a:pt x="213" y="49"/>
                </a:lnTo>
                <a:lnTo>
                  <a:pt x="230" y="41"/>
                </a:lnTo>
                <a:lnTo>
                  <a:pt x="248" y="32"/>
                </a:lnTo>
                <a:lnTo>
                  <a:pt x="266" y="25"/>
                </a:lnTo>
                <a:lnTo>
                  <a:pt x="285" y="19"/>
                </a:lnTo>
                <a:lnTo>
                  <a:pt x="305" y="13"/>
                </a:lnTo>
                <a:lnTo>
                  <a:pt x="324" y="8"/>
                </a:lnTo>
                <a:lnTo>
                  <a:pt x="345" y="5"/>
                </a:lnTo>
                <a:lnTo>
                  <a:pt x="364" y="2"/>
                </a:lnTo>
                <a:lnTo>
                  <a:pt x="385" y="1"/>
                </a:lnTo>
                <a:lnTo>
                  <a:pt x="406" y="0"/>
                </a:lnTo>
                <a:close/>
                <a:moveTo>
                  <a:pt x="1510" y="1613"/>
                </a:moveTo>
                <a:lnTo>
                  <a:pt x="5939" y="1613"/>
                </a:lnTo>
                <a:lnTo>
                  <a:pt x="5959" y="1613"/>
                </a:lnTo>
                <a:lnTo>
                  <a:pt x="5979" y="1615"/>
                </a:lnTo>
                <a:lnTo>
                  <a:pt x="5999" y="1617"/>
                </a:lnTo>
                <a:lnTo>
                  <a:pt x="6018" y="1620"/>
                </a:lnTo>
                <a:lnTo>
                  <a:pt x="6036" y="1625"/>
                </a:lnTo>
                <a:lnTo>
                  <a:pt x="6055" y="1630"/>
                </a:lnTo>
                <a:lnTo>
                  <a:pt x="6073" y="1636"/>
                </a:lnTo>
                <a:lnTo>
                  <a:pt x="6091" y="1642"/>
                </a:lnTo>
                <a:lnTo>
                  <a:pt x="6108" y="1650"/>
                </a:lnTo>
                <a:lnTo>
                  <a:pt x="6125" y="1658"/>
                </a:lnTo>
                <a:lnTo>
                  <a:pt x="6141" y="1667"/>
                </a:lnTo>
                <a:lnTo>
                  <a:pt x="6158" y="1678"/>
                </a:lnTo>
                <a:lnTo>
                  <a:pt x="6172" y="1688"/>
                </a:lnTo>
                <a:lnTo>
                  <a:pt x="6187" y="1700"/>
                </a:lnTo>
                <a:lnTo>
                  <a:pt x="6201" y="1711"/>
                </a:lnTo>
                <a:lnTo>
                  <a:pt x="6215" y="1724"/>
                </a:lnTo>
                <a:lnTo>
                  <a:pt x="6228" y="1737"/>
                </a:lnTo>
                <a:lnTo>
                  <a:pt x="6240" y="1751"/>
                </a:lnTo>
                <a:lnTo>
                  <a:pt x="6252" y="1764"/>
                </a:lnTo>
                <a:lnTo>
                  <a:pt x="6263" y="1780"/>
                </a:lnTo>
                <a:lnTo>
                  <a:pt x="6272" y="1795"/>
                </a:lnTo>
                <a:lnTo>
                  <a:pt x="6282" y="1810"/>
                </a:lnTo>
                <a:lnTo>
                  <a:pt x="6291" y="1827"/>
                </a:lnTo>
                <a:lnTo>
                  <a:pt x="6299" y="1844"/>
                </a:lnTo>
                <a:lnTo>
                  <a:pt x="6306" y="1861"/>
                </a:lnTo>
                <a:lnTo>
                  <a:pt x="6312" y="1878"/>
                </a:lnTo>
                <a:lnTo>
                  <a:pt x="6317" y="1896"/>
                </a:lnTo>
                <a:lnTo>
                  <a:pt x="6321" y="1915"/>
                </a:lnTo>
                <a:lnTo>
                  <a:pt x="6325" y="1934"/>
                </a:lnTo>
                <a:lnTo>
                  <a:pt x="6328" y="1952"/>
                </a:lnTo>
                <a:lnTo>
                  <a:pt x="6329" y="1971"/>
                </a:lnTo>
                <a:lnTo>
                  <a:pt x="6330" y="1990"/>
                </a:lnTo>
                <a:lnTo>
                  <a:pt x="6330" y="3011"/>
                </a:lnTo>
                <a:lnTo>
                  <a:pt x="6329" y="3030"/>
                </a:lnTo>
                <a:lnTo>
                  <a:pt x="6328" y="3049"/>
                </a:lnTo>
                <a:lnTo>
                  <a:pt x="6325" y="3068"/>
                </a:lnTo>
                <a:lnTo>
                  <a:pt x="6321" y="3086"/>
                </a:lnTo>
                <a:lnTo>
                  <a:pt x="6317" y="3105"/>
                </a:lnTo>
                <a:lnTo>
                  <a:pt x="6312" y="3123"/>
                </a:lnTo>
                <a:lnTo>
                  <a:pt x="6306" y="3141"/>
                </a:lnTo>
                <a:lnTo>
                  <a:pt x="6299" y="3157"/>
                </a:lnTo>
                <a:lnTo>
                  <a:pt x="6291" y="3174"/>
                </a:lnTo>
                <a:lnTo>
                  <a:pt x="6282" y="3191"/>
                </a:lnTo>
                <a:lnTo>
                  <a:pt x="6272" y="3206"/>
                </a:lnTo>
                <a:lnTo>
                  <a:pt x="6263" y="3222"/>
                </a:lnTo>
                <a:lnTo>
                  <a:pt x="6252" y="3237"/>
                </a:lnTo>
                <a:lnTo>
                  <a:pt x="6240" y="3250"/>
                </a:lnTo>
                <a:lnTo>
                  <a:pt x="6228" y="3265"/>
                </a:lnTo>
                <a:lnTo>
                  <a:pt x="6215" y="3277"/>
                </a:lnTo>
                <a:lnTo>
                  <a:pt x="6201" y="3290"/>
                </a:lnTo>
                <a:lnTo>
                  <a:pt x="6187" y="3302"/>
                </a:lnTo>
                <a:lnTo>
                  <a:pt x="6172" y="3313"/>
                </a:lnTo>
                <a:lnTo>
                  <a:pt x="6158" y="3323"/>
                </a:lnTo>
                <a:lnTo>
                  <a:pt x="6141" y="3334"/>
                </a:lnTo>
                <a:lnTo>
                  <a:pt x="6125" y="3343"/>
                </a:lnTo>
                <a:lnTo>
                  <a:pt x="6108" y="3351"/>
                </a:lnTo>
                <a:lnTo>
                  <a:pt x="6091" y="3359"/>
                </a:lnTo>
                <a:lnTo>
                  <a:pt x="6073" y="3365"/>
                </a:lnTo>
                <a:lnTo>
                  <a:pt x="6055" y="3371"/>
                </a:lnTo>
                <a:lnTo>
                  <a:pt x="6036" y="3376"/>
                </a:lnTo>
                <a:lnTo>
                  <a:pt x="6018" y="3381"/>
                </a:lnTo>
                <a:lnTo>
                  <a:pt x="5999" y="3384"/>
                </a:lnTo>
                <a:lnTo>
                  <a:pt x="5979" y="3387"/>
                </a:lnTo>
                <a:lnTo>
                  <a:pt x="5959" y="3388"/>
                </a:lnTo>
                <a:lnTo>
                  <a:pt x="5939" y="3388"/>
                </a:lnTo>
                <a:lnTo>
                  <a:pt x="1510" y="3388"/>
                </a:lnTo>
                <a:lnTo>
                  <a:pt x="1490" y="3388"/>
                </a:lnTo>
                <a:lnTo>
                  <a:pt x="1470" y="3387"/>
                </a:lnTo>
                <a:lnTo>
                  <a:pt x="1450" y="3384"/>
                </a:lnTo>
                <a:lnTo>
                  <a:pt x="1431" y="3381"/>
                </a:lnTo>
                <a:lnTo>
                  <a:pt x="1413" y="3376"/>
                </a:lnTo>
                <a:lnTo>
                  <a:pt x="1394" y="3371"/>
                </a:lnTo>
                <a:lnTo>
                  <a:pt x="1376" y="3365"/>
                </a:lnTo>
                <a:lnTo>
                  <a:pt x="1358" y="3359"/>
                </a:lnTo>
                <a:lnTo>
                  <a:pt x="1341" y="3351"/>
                </a:lnTo>
                <a:lnTo>
                  <a:pt x="1324" y="3343"/>
                </a:lnTo>
                <a:lnTo>
                  <a:pt x="1307" y="3334"/>
                </a:lnTo>
                <a:lnTo>
                  <a:pt x="1291" y="3323"/>
                </a:lnTo>
                <a:lnTo>
                  <a:pt x="1277" y="3313"/>
                </a:lnTo>
                <a:lnTo>
                  <a:pt x="1262" y="3302"/>
                </a:lnTo>
                <a:lnTo>
                  <a:pt x="1248" y="3290"/>
                </a:lnTo>
                <a:lnTo>
                  <a:pt x="1234" y="3277"/>
                </a:lnTo>
                <a:lnTo>
                  <a:pt x="1221" y="3265"/>
                </a:lnTo>
                <a:lnTo>
                  <a:pt x="1209" y="3250"/>
                </a:lnTo>
                <a:lnTo>
                  <a:pt x="1197" y="3237"/>
                </a:lnTo>
                <a:lnTo>
                  <a:pt x="1186" y="3222"/>
                </a:lnTo>
                <a:lnTo>
                  <a:pt x="1176" y="3206"/>
                </a:lnTo>
                <a:lnTo>
                  <a:pt x="1166" y="3191"/>
                </a:lnTo>
                <a:lnTo>
                  <a:pt x="1158" y="3174"/>
                </a:lnTo>
                <a:lnTo>
                  <a:pt x="1150" y="3157"/>
                </a:lnTo>
                <a:lnTo>
                  <a:pt x="1143" y="3141"/>
                </a:lnTo>
                <a:lnTo>
                  <a:pt x="1137" y="3123"/>
                </a:lnTo>
                <a:lnTo>
                  <a:pt x="1132" y="3105"/>
                </a:lnTo>
                <a:lnTo>
                  <a:pt x="1128" y="3086"/>
                </a:lnTo>
                <a:lnTo>
                  <a:pt x="1123" y="3068"/>
                </a:lnTo>
                <a:lnTo>
                  <a:pt x="1121" y="3049"/>
                </a:lnTo>
                <a:lnTo>
                  <a:pt x="1120" y="3030"/>
                </a:lnTo>
                <a:lnTo>
                  <a:pt x="1119" y="3011"/>
                </a:lnTo>
                <a:lnTo>
                  <a:pt x="1119" y="1990"/>
                </a:lnTo>
                <a:lnTo>
                  <a:pt x="1120" y="1971"/>
                </a:lnTo>
                <a:lnTo>
                  <a:pt x="1121" y="1952"/>
                </a:lnTo>
                <a:lnTo>
                  <a:pt x="1123" y="1934"/>
                </a:lnTo>
                <a:lnTo>
                  <a:pt x="1128" y="1915"/>
                </a:lnTo>
                <a:lnTo>
                  <a:pt x="1132" y="1896"/>
                </a:lnTo>
                <a:lnTo>
                  <a:pt x="1137" y="1878"/>
                </a:lnTo>
                <a:lnTo>
                  <a:pt x="1143" y="1861"/>
                </a:lnTo>
                <a:lnTo>
                  <a:pt x="1150" y="1844"/>
                </a:lnTo>
                <a:lnTo>
                  <a:pt x="1158" y="1827"/>
                </a:lnTo>
                <a:lnTo>
                  <a:pt x="1166" y="1810"/>
                </a:lnTo>
                <a:lnTo>
                  <a:pt x="1176" y="1795"/>
                </a:lnTo>
                <a:lnTo>
                  <a:pt x="1186" y="1780"/>
                </a:lnTo>
                <a:lnTo>
                  <a:pt x="1197" y="1764"/>
                </a:lnTo>
                <a:lnTo>
                  <a:pt x="1209" y="1751"/>
                </a:lnTo>
                <a:lnTo>
                  <a:pt x="1221" y="1737"/>
                </a:lnTo>
                <a:lnTo>
                  <a:pt x="1234" y="1724"/>
                </a:lnTo>
                <a:lnTo>
                  <a:pt x="1248" y="1711"/>
                </a:lnTo>
                <a:lnTo>
                  <a:pt x="1262" y="1700"/>
                </a:lnTo>
                <a:lnTo>
                  <a:pt x="1277" y="1688"/>
                </a:lnTo>
                <a:lnTo>
                  <a:pt x="1291" y="1678"/>
                </a:lnTo>
                <a:lnTo>
                  <a:pt x="1307" y="1667"/>
                </a:lnTo>
                <a:lnTo>
                  <a:pt x="1324" y="1658"/>
                </a:lnTo>
                <a:lnTo>
                  <a:pt x="1341" y="1650"/>
                </a:lnTo>
                <a:lnTo>
                  <a:pt x="1358" y="1642"/>
                </a:lnTo>
                <a:lnTo>
                  <a:pt x="1376" y="1636"/>
                </a:lnTo>
                <a:lnTo>
                  <a:pt x="1394" y="1630"/>
                </a:lnTo>
                <a:lnTo>
                  <a:pt x="1413" y="1625"/>
                </a:lnTo>
                <a:lnTo>
                  <a:pt x="1431" y="1620"/>
                </a:lnTo>
                <a:lnTo>
                  <a:pt x="1450" y="1617"/>
                </a:lnTo>
                <a:lnTo>
                  <a:pt x="1470" y="1615"/>
                </a:lnTo>
                <a:lnTo>
                  <a:pt x="1490" y="1613"/>
                </a:lnTo>
                <a:lnTo>
                  <a:pt x="1510" y="1613"/>
                </a:lnTo>
                <a:close/>
                <a:moveTo>
                  <a:pt x="1510" y="3877"/>
                </a:moveTo>
                <a:lnTo>
                  <a:pt x="5939" y="3877"/>
                </a:lnTo>
                <a:lnTo>
                  <a:pt x="5959" y="3877"/>
                </a:lnTo>
                <a:lnTo>
                  <a:pt x="5979" y="3879"/>
                </a:lnTo>
                <a:lnTo>
                  <a:pt x="5999" y="3881"/>
                </a:lnTo>
                <a:lnTo>
                  <a:pt x="6018" y="3884"/>
                </a:lnTo>
                <a:lnTo>
                  <a:pt x="6036" y="3888"/>
                </a:lnTo>
                <a:lnTo>
                  <a:pt x="6055" y="3893"/>
                </a:lnTo>
                <a:lnTo>
                  <a:pt x="6073" y="3900"/>
                </a:lnTo>
                <a:lnTo>
                  <a:pt x="6091" y="3906"/>
                </a:lnTo>
                <a:lnTo>
                  <a:pt x="6108" y="3914"/>
                </a:lnTo>
                <a:lnTo>
                  <a:pt x="6125" y="3923"/>
                </a:lnTo>
                <a:lnTo>
                  <a:pt x="6141" y="3931"/>
                </a:lnTo>
                <a:lnTo>
                  <a:pt x="6158" y="3941"/>
                </a:lnTo>
                <a:lnTo>
                  <a:pt x="6172" y="3952"/>
                </a:lnTo>
                <a:lnTo>
                  <a:pt x="6187" y="3963"/>
                </a:lnTo>
                <a:lnTo>
                  <a:pt x="6201" y="3975"/>
                </a:lnTo>
                <a:lnTo>
                  <a:pt x="6215" y="3987"/>
                </a:lnTo>
                <a:lnTo>
                  <a:pt x="6228" y="4001"/>
                </a:lnTo>
                <a:lnTo>
                  <a:pt x="6240" y="4014"/>
                </a:lnTo>
                <a:lnTo>
                  <a:pt x="6252" y="4029"/>
                </a:lnTo>
                <a:lnTo>
                  <a:pt x="6263" y="4044"/>
                </a:lnTo>
                <a:lnTo>
                  <a:pt x="6272" y="4058"/>
                </a:lnTo>
                <a:lnTo>
                  <a:pt x="6282" y="4075"/>
                </a:lnTo>
                <a:lnTo>
                  <a:pt x="6291" y="4091"/>
                </a:lnTo>
                <a:lnTo>
                  <a:pt x="6299" y="4107"/>
                </a:lnTo>
                <a:lnTo>
                  <a:pt x="6306" y="4125"/>
                </a:lnTo>
                <a:lnTo>
                  <a:pt x="6312" y="4142"/>
                </a:lnTo>
                <a:lnTo>
                  <a:pt x="6317" y="4160"/>
                </a:lnTo>
                <a:lnTo>
                  <a:pt x="6321" y="4178"/>
                </a:lnTo>
                <a:lnTo>
                  <a:pt x="6325" y="4197"/>
                </a:lnTo>
                <a:lnTo>
                  <a:pt x="6328" y="4216"/>
                </a:lnTo>
                <a:lnTo>
                  <a:pt x="6329" y="4235"/>
                </a:lnTo>
                <a:lnTo>
                  <a:pt x="6330" y="4255"/>
                </a:lnTo>
                <a:lnTo>
                  <a:pt x="6330" y="5275"/>
                </a:lnTo>
                <a:lnTo>
                  <a:pt x="6329" y="5293"/>
                </a:lnTo>
                <a:lnTo>
                  <a:pt x="6328" y="5313"/>
                </a:lnTo>
                <a:lnTo>
                  <a:pt x="6325" y="5332"/>
                </a:lnTo>
                <a:lnTo>
                  <a:pt x="6321" y="5350"/>
                </a:lnTo>
                <a:lnTo>
                  <a:pt x="6317" y="5369"/>
                </a:lnTo>
                <a:lnTo>
                  <a:pt x="6312" y="5386"/>
                </a:lnTo>
                <a:lnTo>
                  <a:pt x="6306" y="5404"/>
                </a:lnTo>
                <a:lnTo>
                  <a:pt x="6299" y="5421"/>
                </a:lnTo>
                <a:lnTo>
                  <a:pt x="6291" y="5437"/>
                </a:lnTo>
                <a:lnTo>
                  <a:pt x="6282" y="5454"/>
                </a:lnTo>
                <a:lnTo>
                  <a:pt x="6272" y="5470"/>
                </a:lnTo>
                <a:lnTo>
                  <a:pt x="6263" y="5486"/>
                </a:lnTo>
                <a:lnTo>
                  <a:pt x="6252" y="5500"/>
                </a:lnTo>
                <a:lnTo>
                  <a:pt x="6240" y="5515"/>
                </a:lnTo>
                <a:lnTo>
                  <a:pt x="6228" y="5528"/>
                </a:lnTo>
                <a:lnTo>
                  <a:pt x="6215" y="5541"/>
                </a:lnTo>
                <a:lnTo>
                  <a:pt x="6201" y="5553"/>
                </a:lnTo>
                <a:lnTo>
                  <a:pt x="6187" y="5566"/>
                </a:lnTo>
                <a:lnTo>
                  <a:pt x="6172" y="5576"/>
                </a:lnTo>
                <a:lnTo>
                  <a:pt x="6158" y="5588"/>
                </a:lnTo>
                <a:lnTo>
                  <a:pt x="6141" y="5597"/>
                </a:lnTo>
                <a:lnTo>
                  <a:pt x="6125" y="5607"/>
                </a:lnTo>
                <a:lnTo>
                  <a:pt x="6108" y="5615"/>
                </a:lnTo>
                <a:lnTo>
                  <a:pt x="6091" y="5622"/>
                </a:lnTo>
                <a:lnTo>
                  <a:pt x="6073" y="5630"/>
                </a:lnTo>
                <a:lnTo>
                  <a:pt x="6055" y="5635"/>
                </a:lnTo>
                <a:lnTo>
                  <a:pt x="6036" y="5640"/>
                </a:lnTo>
                <a:lnTo>
                  <a:pt x="6018" y="5644"/>
                </a:lnTo>
                <a:lnTo>
                  <a:pt x="5999" y="5647"/>
                </a:lnTo>
                <a:lnTo>
                  <a:pt x="5979" y="5650"/>
                </a:lnTo>
                <a:lnTo>
                  <a:pt x="5959" y="5652"/>
                </a:lnTo>
                <a:lnTo>
                  <a:pt x="5939" y="5653"/>
                </a:lnTo>
                <a:lnTo>
                  <a:pt x="1510" y="5653"/>
                </a:lnTo>
                <a:lnTo>
                  <a:pt x="1490" y="5652"/>
                </a:lnTo>
                <a:lnTo>
                  <a:pt x="1470" y="5650"/>
                </a:lnTo>
                <a:lnTo>
                  <a:pt x="1450" y="5647"/>
                </a:lnTo>
                <a:lnTo>
                  <a:pt x="1431" y="5644"/>
                </a:lnTo>
                <a:lnTo>
                  <a:pt x="1413" y="5640"/>
                </a:lnTo>
                <a:lnTo>
                  <a:pt x="1394" y="5635"/>
                </a:lnTo>
                <a:lnTo>
                  <a:pt x="1376" y="5630"/>
                </a:lnTo>
                <a:lnTo>
                  <a:pt x="1358" y="5622"/>
                </a:lnTo>
                <a:lnTo>
                  <a:pt x="1341" y="5615"/>
                </a:lnTo>
                <a:lnTo>
                  <a:pt x="1324" y="5607"/>
                </a:lnTo>
                <a:lnTo>
                  <a:pt x="1307" y="5597"/>
                </a:lnTo>
                <a:lnTo>
                  <a:pt x="1291" y="5588"/>
                </a:lnTo>
                <a:lnTo>
                  <a:pt x="1277" y="5576"/>
                </a:lnTo>
                <a:lnTo>
                  <a:pt x="1262" y="5566"/>
                </a:lnTo>
                <a:lnTo>
                  <a:pt x="1248" y="5553"/>
                </a:lnTo>
                <a:lnTo>
                  <a:pt x="1234" y="5541"/>
                </a:lnTo>
                <a:lnTo>
                  <a:pt x="1221" y="5528"/>
                </a:lnTo>
                <a:lnTo>
                  <a:pt x="1209" y="5515"/>
                </a:lnTo>
                <a:lnTo>
                  <a:pt x="1197" y="5500"/>
                </a:lnTo>
                <a:lnTo>
                  <a:pt x="1186" y="5486"/>
                </a:lnTo>
                <a:lnTo>
                  <a:pt x="1176" y="5470"/>
                </a:lnTo>
                <a:lnTo>
                  <a:pt x="1166" y="5454"/>
                </a:lnTo>
                <a:lnTo>
                  <a:pt x="1158" y="5437"/>
                </a:lnTo>
                <a:lnTo>
                  <a:pt x="1150" y="5421"/>
                </a:lnTo>
                <a:lnTo>
                  <a:pt x="1143" y="5404"/>
                </a:lnTo>
                <a:lnTo>
                  <a:pt x="1137" y="5386"/>
                </a:lnTo>
                <a:lnTo>
                  <a:pt x="1132" y="5369"/>
                </a:lnTo>
                <a:lnTo>
                  <a:pt x="1128" y="5350"/>
                </a:lnTo>
                <a:lnTo>
                  <a:pt x="1123" y="5332"/>
                </a:lnTo>
                <a:lnTo>
                  <a:pt x="1121" y="5313"/>
                </a:lnTo>
                <a:lnTo>
                  <a:pt x="1120" y="5293"/>
                </a:lnTo>
                <a:lnTo>
                  <a:pt x="1119" y="5275"/>
                </a:lnTo>
                <a:lnTo>
                  <a:pt x="1119" y="4255"/>
                </a:lnTo>
                <a:lnTo>
                  <a:pt x="1120" y="4235"/>
                </a:lnTo>
                <a:lnTo>
                  <a:pt x="1121" y="4216"/>
                </a:lnTo>
                <a:lnTo>
                  <a:pt x="1123" y="4197"/>
                </a:lnTo>
                <a:lnTo>
                  <a:pt x="1128" y="4178"/>
                </a:lnTo>
                <a:lnTo>
                  <a:pt x="1132" y="4160"/>
                </a:lnTo>
                <a:lnTo>
                  <a:pt x="1137" y="4142"/>
                </a:lnTo>
                <a:lnTo>
                  <a:pt x="1143" y="4125"/>
                </a:lnTo>
                <a:lnTo>
                  <a:pt x="1150" y="4107"/>
                </a:lnTo>
                <a:lnTo>
                  <a:pt x="1158" y="4091"/>
                </a:lnTo>
                <a:lnTo>
                  <a:pt x="1166" y="4075"/>
                </a:lnTo>
                <a:lnTo>
                  <a:pt x="1176" y="4058"/>
                </a:lnTo>
                <a:lnTo>
                  <a:pt x="1186" y="4044"/>
                </a:lnTo>
                <a:lnTo>
                  <a:pt x="1197" y="4029"/>
                </a:lnTo>
                <a:lnTo>
                  <a:pt x="1209" y="4014"/>
                </a:lnTo>
                <a:lnTo>
                  <a:pt x="1221" y="4001"/>
                </a:lnTo>
                <a:lnTo>
                  <a:pt x="1234" y="3987"/>
                </a:lnTo>
                <a:lnTo>
                  <a:pt x="1248" y="3975"/>
                </a:lnTo>
                <a:lnTo>
                  <a:pt x="1262" y="3963"/>
                </a:lnTo>
                <a:lnTo>
                  <a:pt x="1277" y="3952"/>
                </a:lnTo>
                <a:lnTo>
                  <a:pt x="1291" y="3941"/>
                </a:lnTo>
                <a:lnTo>
                  <a:pt x="1307" y="3931"/>
                </a:lnTo>
                <a:lnTo>
                  <a:pt x="1324" y="3923"/>
                </a:lnTo>
                <a:lnTo>
                  <a:pt x="1341" y="3914"/>
                </a:lnTo>
                <a:lnTo>
                  <a:pt x="1358" y="3906"/>
                </a:lnTo>
                <a:lnTo>
                  <a:pt x="1376" y="3900"/>
                </a:lnTo>
                <a:lnTo>
                  <a:pt x="1394" y="3893"/>
                </a:lnTo>
                <a:lnTo>
                  <a:pt x="1413" y="3888"/>
                </a:lnTo>
                <a:lnTo>
                  <a:pt x="1431" y="3884"/>
                </a:lnTo>
                <a:lnTo>
                  <a:pt x="1450" y="3881"/>
                </a:lnTo>
                <a:lnTo>
                  <a:pt x="1470" y="3879"/>
                </a:lnTo>
                <a:lnTo>
                  <a:pt x="1490" y="3877"/>
                </a:lnTo>
                <a:lnTo>
                  <a:pt x="1510" y="3877"/>
                </a:lnTo>
                <a:close/>
                <a:moveTo>
                  <a:pt x="1510" y="6140"/>
                </a:moveTo>
                <a:lnTo>
                  <a:pt x="5939" y="6140"/>
                </a:lnTo>
                <a:lnTo>
                  <a:pt x="5959" y="6140"/>
                </a:lnTo>
                <a:lnTo>
                  <a:pt x="5979" y="6142"/>
                </a:lnTo>
                <a:lnTo>
                  <a:pt x="5999" y="6144"/>
                </a:lnTo>
                <a:lnTo>
                  <a:pt x="6018" y="6147"/>
                </a:lnTo>
                <a:lnTo>
                  <a:pt x="6036" y="6152"/>
                </a:lnTo>
                <a:lnTo>
                  <a:pt x="6055" y="6157"/>
                </a:lnTo>
                <a:lnTo>
                  <a:pt x="6073" y="6163"/>
                </a:lnTo>
                <a:lnTo>
                  <a:pt x="6091" y="6169"/>
                </a:lnTo>
                <a:lnTo>
                  <a:pt x="6108" y="6178"/>
                </a:lnTo>
                <a:lnTo>
                  <a:pt x="6125" y="6186"/>
                </a:lnTo>
                <a:lnTo>
                  <a:pt x="6141" y="6194"/>
                </a:lnTo>
                <a:lnTo>
                  <a:pt x="6158" y="6205"/>
                </a:lnTo>
                <a:lnTo>
                  <a:pt x="6172" y="6215"/>
                </a:lnTo>
                <a:lnTo>
                  <a:pt x="6187" y="6227"/>
                </a:lnTo>
                <a:lnTo>
                  <a:pt x="6201" y="6238"/>
                </a:lnTo>
                <a:lnTo>
                  <a:pt x="6215" y="6251"/>
                </a:lnTo>
                <a:lnTo>
                  <a:pt x="6228" y="6264"/>
                </a:lnTo>
                <a:lnTo>
                  <a:pt x="6240" y="6278"/>
                </a:lnTo>
                <a:lnTo>
                  <a:pt x="6252" y="6293"/>
                </a:lnTo>
                <a:lnTo>
                  <a:pt x="6263" y="6307"/>
                </a:lnTo>
                <a:lnTo>
                  <a:pt x="6272" y="6322"/>
                </a:lnTo>
                <a:lnTo>
                  <a:pt x="6282" y="6339"/>
                </a:lnTo>
                <a:lnTo>
                  <a:pt x="6291" y="6354"/>
                </a:lnTo>
                <a:lnTo>
                  <a:pt x="6299" y="6371"/>
                </a:lnTo>
                <a:lnTo>
                  <a:pt x="6306" y="6389"/>
                </a:lnTo>
                <a:lnTo>
                  <a:pt x="6312" y="6405"/>
                </a:lnTo>
                <a:lnTo>
                  <a:pt x="6317" y="6424"/>
                </a:lnTo>
                <a:lnTo>
                  <a:pt x="6321" y="6442"/>
                </a:lnTo>
                <a:lnTo>
                  <a:pt x="6325" y="6461"/>
                </a:lnTo>
                <a:lnTo>
                  <a:pt x="6328" y="6479"/>
                </a:lnTo>
                <a:lnTo>
                  <a:pt x="6329" y="6498"/>
                </a:lnTo>
                <a:lnTo>
                  <a:pt x="6330" y="6518"/>
                </a:lnTo>
                <a:lnTo>
                  <a:pt x="6330" y="7538"/>
                </a:lnTo>
                <a:lnTo>
                  <a:pt x="6329" y="7557"/>
                </a:lnTo>
                <a:lnTo>
                  <a:pt x="6328" y="7577"/>
                </a:lnTo>
                <a:lnTo>
                  <a:pt x="6325" y="7596"/>
                </a:lnTo>
                <a:lnTo>
                  <a:pt x="6321" y="7614"/>
                </a:lnTo>
                <a:lnTo>
                  <a:pt x="6317" y="7632"/>
                </a:lnTo>
                <a:lnTo>
                  <a:pt x="6312" y="7650"/>
                </a:lnTo>
                <a:lnTo>
                  <a:pt x="6306" y="7668"/>
                </a:lnTo>
                <a:lnTo>
                  <a:pt x="6299" y="7684"/>
                </a:lnTo>
                <a:lnTo>
                  <a:pt x="6291" y="7701"/>
                </a:lnTo>
                <a:lnTo>
                  <a:pt x="6282" y="7718"/>
                </a:lnTo>
                <a:lnTo>
                  <a:pt x="6272" y="7733"/>
                </a:lnTo>
                <a:lnTo>
                  <a:pt x="6263" y="7749"/>
                </a:lnTo>
                <a:lnTo>
                  <a:pt x="6252" y="7764"/>
                </a:lnTo>
                <a:lnTo>
                  <a:pt x="6240" y="7778"/>
                </a:lnTo>
                <a:lnTo>
                  <a:pt x="6228" y="7792"/>
                </a:lnTo>
                <a:lnTo>
                  <a:pt x="6215" y="7804"/>
                </a:lnTo>
                <a:lnTo>
                  <a:pt x="6201" y="7817"/>
                </a:lnTo>
                <a:lnTo>
                  <a:pt x="6187" y="7829"/>
                </a:lnTo>
                <a:lnTo>
                  <a:pt x="6172" y="7841"/>
                </a:lnTo>
                <a:lnTo>
                  <a:pt x="6158" y="7851"/>
                </a:lnTo>
                <a:lnTo>
                  <a:pt x="6141" y="7861"/>
                </a:lnTo>
                <a:lnTo>
                  <a:pt x="6125" y="7870"/>
                </a:lnTo>
                <a:lnTo>
                  <a:pt x="6108" y="7878"/>
                </a:lnTo>
                <a:lnTo>
                  <a:pt x="6091" y="7886"/>
                </a:lnTo>
                <a:lnTo>
                  <a:pt x="6073" y="7893"/>
                </a:lnTo>
                <a:lnTo>
                  <a:pt x="6055" y="7898"/>
                </a:lnTo>
                <a:lnTo>
                  <a:pt x="6036" y="7904"/>
                </a:lnTo>
                <a:lnTo>
                  <a:pt x="6018" y="7908"/>
                </a:lnTo>
                <a:lnTo>
                  <a:pt x="5999" y="7912"/>
                </a:lnTo>
                <a:lnTo>
                  <a:pt x="5979" y="7914"/>
                </a:lnTo>
                <a:lnTo>
                  <a:pt x="5959" y="7915"/>
                </a:lnTo>
                <a:lnTo>
                  <a:pt x="5939" y="7916"/>
                </a:lnTo>
                <a:lnTo>
                  <a:pt x="1510" y="7916"/>
                </a:lnTo>
                <a:lnTo>
                  <a:pt x="1490" y="7915"/>
                </a:lnTo>
                <a:lnTo>
                  <a:pt x="1470" y="7914"/>
                </a:lnTo>
                <a:lnTo>
                  <a:pt x="1450" y="7912"/>
                </a:lnTo>
                <a:lnTo>
                  <a:pt x="1431" y="7908"/>
                </a:lnTo>
                <a:lnTo>
                  <a:pt x="1413" y="7904"/>
                </a:lnTo>
                <a:lnTo>
                  <a:pt x="1394" y="7898"/>
                </a:lnTo>
                <a:lnTo>
                  <a:pt x="1376" y="7893"/>
                </a:lnTo>
                <a:lnTo>
                  <a:pt x="1358" y="7886"/>
                </a:lnTo>
                <a:lnTo>
                  <a:pt x="1341" y="7878"/>
                </a:lnTo>
                <a:lnTo>
                  <a:pt x="1324" y="7870"/>
                </a:lnTo>
                <a:lnTo>
                  <a:pt x="1307" y="7861"/>
                </a:lnTo>
                <a:lnTo>
                  <a:pt x="1291" y="7851"/>
                </a:lnTo>
                <a:lnTo>
                  <a:pt x="1277" y="7841"/>
                </a:lnTo>
                <a:lnTo>
                  <a:pt x="1262" y="7829"/>
                </a:lnTo>
                <a:lnTo>
                  <a:pt x="1248" y="7817"/>
                </a:lnTo>
                <a:lnTo>
                  <a:pt x="1234" y="7804"/>
                </a:lnTo>
                <a:lnTo>
                  <a:pt x="1221" y="7792"/>
                </a:lnTo>
                <a:lnTo>
                  <a:pt x="1209" y="7778"/>
                </a:lnTo>
                <a:lnTo>
                  <a:pt x="1197" y="7764"/>
                </a:lnTo>
                <a:lnTo>
                  <a:pt x="1186" y="7749"/>
                </a:lnTo>
                <a:lnTo>
                  <a:pt x="1176" y="7733"/>
                </a:lnTo>
                <a:lnTo>
                  <a:pt x="1166" y="7718"/>
                </a:lnTo>
                <a:lnTo>
                  <a:pt x="1158" y="7701"/>
                </a:lnTo>
                <a:lnTo>
                  <a:pt x="1150" y="7684"/>
                </a:lnTo>
                <a:lnTo>
                  <a:pt x="1143" y="7668"/>
                </a:lnTo>
                <a:lnTo>
                  <a:pt x="1137" y="7650"/>
                </a:lnTo>
                <a:lnTo>
                  <a:pt x="1132" y="7632"/>
                </a:lnTo>
                <a:lnTo>
                  <a:pt x="1128" y="7614"/>
                </a:lnTo>
                <a:lnTo>
                  <a:pt x="1123" y="7596"/>
                </a:lnTo>
                <a:lnTo>
                  <a:pt x="1121" y="7577"/>
                </a:lnTo>
                <a:lnTo>
                  <a:pt x="1120" y="7557"/>
                </a:lnTo>
                <a:lnTo>
                  <a:pt x="1119" y="7538"/>
                </a:lnTo>
                <a:lnTo>
                  <a:pt x="1119" y="6518"/>
                </a:lnTo>
                <a:lnTo>
                  <a:pt x="1120" y="6498"/>
                </a:lnTo>
                <a:lnTo>
                  <a:pt x="1121" y="6479"/>
                </a:lnTo>
                <a:lnTo>
                  <a:pt x="1123" y="6461"/>
                </a:lnTo>
                <a:lnTo>
                  <a:pt x="1128" y="6442"/>
                </a:lnTo>
                <a:lnTo>
                  <a:pt x="1132" y="6424"/>
                </a:lnTo>
                <a:lnTo>
                  <a:pt x="1137" y="6405"/>
                </a:lnTo>
                <a:lnTo>
                  <a:pt x="1143" y="6389"/>
                </a:lnTo>
                <a:lnTo>
                  <a:pt x="1150" y="6371"/>
                </a:lnTo>
                <a:lnTo>
                  <a:pt x="1158" y="6354"/>
                </a:lnTo>
                <a:lnTo>
                  <a:pt x="1166" y="6339"/>
                </a:lnTo>
                <a:lnTo>
                  <a:pt x="1176" y="6322"/>
                </a:lnTo>
                <a:lnTo>
                  <a:pt x="1186" y="6307"/>
                </a:lnTo>
                <a:lnTo>
                  <a:pt x="1197" y="6293"/>
                </a:lnTo>
                <a:lnTo>
                  <a:pt x="1209" y="6278"/>
                </a:lnTo>
                <a:lnTo>
                  <a:pt x="1221" y="6264"/>
                </a:lnTo>
                <a:lnTo>
                  <a:pt x="1234" y="6251"/>
                </a:lnTo>
                <a:lnTo>
                  <a:pt x="1248" y="6238"/>
                </a:lnTo>
                <a:lnTo>
                  <a:pt x="1262" y="6227"/>
                </a:lnTo>
                <a:lnTo>
                  <a:pt x="1277" y="6215"/>
                </a:lnTo>
                <a:lnTo>
                  <a:pt x="1291" y="6205"/>
                </a:lnTo>
                <a:lnTo>
                  <a:pt x="1307" y="6194"/>
                </a:lnTo>
                <a:lnTo>
                  <a:pt x="1324" y="6186"/>
                </a:lnTo>
                <a:lnTo>
                  <a:pt x="1341" y="6178"/>
                </a:lnTo>
                <a:lnTo>
                  <a:pt x="1358" y="6169"/>
                </a:lnTo>
                <a:lnTo>
                  <a:pt x="1376" y="6163"/>
                </a:lnTo>
                <a:lnTo>
                  <a:pt x="1394" y="6157"/>
                </a:lnTo>
                <a:lnTo>
                  <a:pt x="1413" y="6152"/>
                </a:lnTo>
                <a:lnTo>
                  <a:pt x="1431" y="6147"/>
                </a:lnTo>
                <a:lnTo>
                  <a:pt x="1450" y="6144"/>
                </a:lnTo>
                <a:lnTo>
                  <a:pt x="1470" y="6142"/>
                </a:lnTo>
                <a:lnTo>
                  <a:pt x="1490" y="6140"/>
                </a:lnTo>
                <a:lnTo>
                  <a:pt x="1510" y="6140"/>
                </a:lnTo>
                <a:close/>
                <a:moveTo>
                  <a:pt x="1510" y="8404"/>
                </a:moveTo>
                <a:lnTo>
                  <a:pt x="5939" y="8404"/>
                </a:lnTo>
                <a:lnTo>
                  <a:pt x="5959" y="8404"/>
                </a:lnTo>
                <a:lnTo>
                  <a:pt x="5979" y="8406"/>
                </a:lnTo>
                <a:lnTo>
                  <a:pt x="5999" y="8408"/>
                </a:lnTo>
                <a:lnTo>
                  <a:pt x="6018" y="8411"/>
                </a:lnTo>
                <a:lnTo>
                  <a:pt x="6036" y="8415"/>
                </a:lnTo>
                <a:lnTo>
                  <a:pt x="6055" y="8420"/>
                </a:lnTo>
                <a:lnTo>
                  <a:pt x="6073" y="8427"/>
                </a:lnTo>
                <a:lnTo>
                  <a:pt x="6091" y="8433"/>
                </a:lnTo>
                <a:lnTo>
                  <a:pt x="6108" y="8441"/>
                </a:lnTo>
                <a:lnTo>
                  <a:pt x="6125" y="8450"/>
                </a:lnTo>
                <a:lnTo>
                  <a:pt x="6141" y="8459"/>
                </a:lnTo>
                <a:lnTo>
                  <a:pt x="6158" y="8468"/>
                </a:lnTo>
                <a:lnTo>
                  <a:pt x="6172" y="8479"/>
                </a:lnTo>
                <a:lnTo>
                  <a:pt x="6187" y="8490"/>
                </a:lnTo>
                <a:lnTo>
                  <a:pt x="6201" y="8502"/>
                </a:lnTo>
                <a:lnTo>
                  <a:pt x="6215" y="8514"/>
                </a:lnTo>
                <a:lnTo>
                  <a:pt x="6228" y="8528"/>
                </a:lnTo>
                <a:lnTo>
                  <a:pt x="6240" y="8541"/>
                </a:lnTo>
                <a:lnTo>
                  <a:pt x="6252" y="8556"/>
                </a:lnTo>
                <a:lnTo>
                  <a:pt x="6263" y="8571"/>
                </a:lnTo>
                <a:lnTo>
                  <a:pt x="6272" y="8586"/>
                </a:lnTo>
                <a:lnTo>
                  <a:pt x="6282" y="8602"/>
                </a:lnTo>
                <a:lnTo>
                  <a:pt x="6291" y="8618"/>
                </a:lnTo>
                <a:lnTo>
                  <a:pt x="6299" y="8634"/>
                </a:lnTo>
                <a:lnTo>
                  <a:pt x="6306" y="8652"/>
                </a:lnTo>
                <a:lnTo>
                  <a:pt x="6312" y="8670"/>
                </a:lnTo>
                <a:lnTo>
                  <a:pt x="6317" y="8688"/>
                </a:lnTo>
                <a:lnTo>
                  <a:pt x="6321" y="8705"/>
                </a:lnTo>
                <a:lnTo>
                  <a:pt x="6325" y="8724"/>
                </a:lnTo>
                <a:lnTo>
                  <a:pt x="6328" y="8743"/>
                </a:lnTo>
                <a:lnTo>
                  <a:pt x="6329" y="8762"/>
                </a:lnTo>
                <a:lnTo>
                  <a:pt x="6330" y="8782"/>
                </a:lnTo>
                <a:lnTo>
                  <a:pt x="6330" y="9802"/>
                </a:lnTo>
                <a:lnTo>
                  <a:pt x="6329" y="9820"/>
                </a:lnTo>
                <a:lnTo>
                  <a:pt x="6328" y="9840"/>
                </a:lnTo>
                <a:lnTo>
                  <a:pt x="6325" y="9859"/>
                </a:lnTo>
                <a:lnTo>
                  <a:pt x="6321" y="9878"/>
                </a:lnTo>
                <a:lnTo>
                  <a:pt x="6317" y="9896"/>
                </a:lnTo>
                <a:lnTo>
                  <a:pt x="6312" y="9913"/>
                </a:lnTo>
                <a:lnTo>
                  <a:pt x="6306" y="9931"/>
                </a:lnTo>
                <a:lnTo>
                  <a:pt x="6299" y="9948"/>
                </a:lnTo>
                <a:lnTo>
                  <a:pt x="6291" y="9965"/>
                </a:lnTo>
                <a:lnTo>
                  <a:pt x="6282" y="9981"/>
                </a:lnTo>
                <a:lnTo>
                  <a:pt x="6272" y="9997"/>
                </a:lnTo>
                <a:lnTo>
                  <a:pt x="6263" y="10013"/>
                </a:lnTo>
                <a:lnTo>
                  <a:pt x="6252" y="10027"/>
                </a:lnTo>
                <a:lnTo>
                  <a:pt x="6240" y="10042"/>
                </a:lnTo>
                <a:lnTo>
                  <a:pt x="6228" y="10055"/>
                </a:lnTo>
                <a:lnTo>
                  <a:pt x="6215" y="10068"/>
                </a:lnTo>
                <a:lnTo>
                  <a:pt x="6201" y="10081"/>
                </a:lnTo>
                <a:lnTo>
                  <a:pt x="6187" y="10093"/>
                </a:lnTo>
                <a:lnTo>
                  <a:pt x="6172" y="10104"/>
                </a:lnTo>
                <a:lnTo>
                  <a:pt x="6158" y="10115"/>
                </a:lnTo>
                <a:lnTo>
                  <a:pt x="6141" y="10124"/>
                </a:lnTo>
                <a:lnTo>
                  <a:pt x="6125" y="10134"/>
                </a:lnTo>
                <a:lnTo>
                  <a:pt x="6108" y="10142"/>
                </a:lnTo>
                <a:lnTo>
                  <a:pt x="6091" y="10149"/>
                </a:lnTo>
                <a:lnTo>
                  <a:pt x="6073" y="10157"/>
                </a:lnTo>
                <a:lnTo>
                  <a:pt x="6055" y="10162"/>
                </a:lnTo>
                <a:lnTo>
                  <a:pt x="6036" y="10167"/>
                </a:lnTo>
                <a:lnTo>
                  <a:pt x="6018" y="10171"/>
                </a:lnTo>
                <a:lnTo>
                  <a:pt x="5999" y="10175"/>
                </a:lnTo>
                <a:lnTo>
                  <a:pt x="5979" y="10178"/>
                </a:lnTo>
                <a:lnTo>
                  <a:pt x="5959" y="10179"/>
                </a:lnTo>
                <a:lnTo>
                  <a:pt x="5939" y="10180"/>
                </a:lnTo>
                <a:lnTo>
                  <a:pt x="1510" y="10180"/>
                </a:lnTo>
                <a:lnTo>
                  <a:pt x="1490" y="10179"/>
                </a:lnTo>
                <a:lnTo>
                  <a:pt x="1470" y="10178"/>
                </a:lnTo>
                <a:lnTo>
                  <a:pt x="1450" y="10175"/>
                </a:lnTo>
                <a:lnTo>
                  <a:pt x="1431" y="10171"/>
                </a:lnTo>
                <a:lnTo>
                  <a:pt x="1413" y="10167"/>
                </a:lnTo>
                <a:lnTo>
                  <a:pt x="1394" y="10162"/>
                </a:lnTo>
                <a:lnTo>
                  <a:pt x="1376" y="10157"/>
                </a:lnTo>
                <a:lnTo>
                  <a:pt x="1358" y="10149"/>
                </a:lnTo>
                <a:lnTo>
                  <a:pt x="1341" y="10142"/>
                </a:lnTo>
                <a:lnTo>
                  <a:pt x="1324" y="10134"/>
                </a:lnTo>
                <a:lnTo>
                  <a:pt x="1307" y="10124"/>
                </a:lnTo>
                <a:lnTo>
                  <a:pt x="1291" y="10115"/>
                </a:lnTo>
                <a:lnTo>
                  <a:pt x="1277" y="10104"/>
                </a:lnTo>
                <a:lnTo>
                  <a:pt x="1262" y="10093"/>
                </a:lnTo>
                <a:lnTo>
                  <a:pt x="1248" y="10081"/>
                </a:lnTo>
                <a:lnTo>
                  <a:pt x="1234" y="10068"/>
                </a:lnTo>
                <a:lnTo>
                  <a:pt x="1221" y="10055"/>
                </a:lnTo>
                <a:lnTo>
                  <a:pt x="1209" y="10042"/>
                </a:lnTo>
                <a:lnTo>
                  <a:pt x="1197" y="10027"/>
                </a:lnTo>
                <a:lnTo>
                  <a:pt x="1186" y="10013"/>
                </a:lnTo>
                <a:lnTo>
                  <a:pt x="1176" y="9997"/>
                </a:lnTo>
                <a:lnTo>
                  <a:pt x="1166" y="9981"/>
                </a:lnTo>
                <a:lnTo>
                  <a:pt x="1158" y="9965"/>
                </a:lnTo>
                <a:lnTo>
                  <a:pt x="1150" y="9948"/>
                </a:lnTo>
                <a:lnTo>
                  <a:pt x="1143" y="9931"/>
                </a:lnTo>
                <a:lnTo>
                  <a:pt x="1137" y="9913"/>
                </a:lnTo>
                <a:lnTo>
                  <a:pt x="1132" y="9896"/>
                </a:lnTo>
                <a:lnTo>
                  <a:pt x="1128" y="9878"/>
                </a:lnTo>
                <a:lnTo>
                  <a:pt x="1123" y="9859"/>
                </a:lnTo>
                <a:lnTo>
                  <a:pt x="1121" y="9840"/>
                </a:lnTo>
                <a:lnTo>
                  <a:pt x="1120" y="9820"/>
                </a:lnTo>
                <a:lnTo>
                  <a:pt x="1119" y="9802"/>
                </a:lnTo>
                <a:lnTo>
                  <a:pt x="1119" y="8782"/>
                </a:lnTo>
                <a:lnTo>
                  <a:pt x="1120" y="8762"/>
                </a:lnTo>
                <a:lnTo>
                  <a:pt x="1121" y="8743"/>
                </a:lnTo>
                <a:lnTo>
                  <a:pt x="1123" y="8724"/>
                </a:lnTo>
                <a:lnTo>
                  <a:pt x="1128" y="8705"/>
                </a:lnTo>
                <a:lnTo>
                  <a:pt x="1132" y="8688"/>
                </a:lnTo>
                <a:lnTo>
                  <a:pt x="1137" y="8670"/>
                </a:lnTo>
                <a:lnTo>
                  <a:pt x="1143" y="8652"/>
                </a:lnTo>
                <a:lnTo>
                  <a:pt x="1150" y="8634"/>
                </a:lnTo>
                <a:lnTo>
                  <a:pt x="1158" y="8618"/>
                </a:lnTo>
                <a:lnTo>
                  <a:pt x="1166" y="8602"/>
                </a:lnTo>
                <a:lnTo>
                  <a:pt x="1176" y="8586"/>
                </a:lnTo>
                <a:lnTo>
                  <a:pt x="1186" y="8571"/>
                </a:lnTo>
                <a:lnTo>
                  <a:pt x="1197" y="8556"/>
                </a:lnTo>
                <a:lnTo>
                  <a:pt x="1209" y="8541"/>
                </a:lnTo>
                <a:lnTo>
                  <a:pt x="1221" y="8528"/>
                </a:lnTo>
                <a:lnTo>
                  <a:pt x="1234" y="8514"/>
                </a:lnTo>
                <a:lnTo>
                  <a:pt x="1248" y="8502"/>
                </a:lnTo>
                <a:lnTo>
                  <a:pt x="1262" y="8490"/>
                </a:lnTo>
                <a:lnTo>
                  <a:pt x="1277" y="8479"/>
                </a:lnTo>
                <a:lnTo>
                  <a:pt x="1291" y="8468"/>
                </a:lnTo>
                <a:lnTo>
                  <a:pt x="1307" y="8459"/>
                </a:lnTo>
                <a:lnTo>
                  <a:pt x="1324" y="8450"/>
                </a:lnTo>
                <a:lnTo>
                  <a:pt x="1341" y="8441"/>
                </a:lnTo>
                <a:lnTo>
                  <a:pt x="1358" y="8433"/>
                </a:lnTo>
                <a:lnTo>
                  <a:pt x="1376" y="8427"/>
                </a:lnTo>
                <a:lnTo>
                  <a:pt x="1394" y="8420"/>
                </a:lnTo>
                <a:lnTo>
                  <a:pt x="1413" y="8415"/>
                </a:lnTo>
                <a:lnTo>
                  <a:pt x="1431" y="8411"/>
                </a:lnTo>
                <a:lnTo>
                  <a:pt x="1450" y="8408"/>
                </a:lnTo>
                <a:lnTo>
                  <a:pt x="1470" y="8406"/>
                </a:lnTo>
                <a:lnTo>
                  <a:pt x="1490" y="8404"/>
                </a:lnTo>
                <a:lnTo>
                  <a:pt x="1510" y="8404"/>
                </a:lnTo>
                <a:close/>
                <a:moveTo>
                  <a:pt x="3725" y="14428"/>
                </a:moveTo>
                <a:lnTo>
                  <a:pt x="3750" y="14428"/>
                </a:lnTo>
                <a:lnTo>
                  <a:pt x="3776" y="14430"/>
                </a:lnTo>
                <a:lnTo>
                  <a:pt x="3801" y="14433"/>
                </a:lnTo>
                <a:lnTo>
                  <a:pt x="3825" y="14438"/>
                </a:lnTo>
                <a:lnTo>
                  <a:pt x="3849" y="14444"/>
                </a:lnTo>
                <a:lnTo>
                  <a:pt x="3873" y="14451"/>
                </a:lnTo>
                <a:lnTo>
                  <a:pt x="3897" y="14458"/>
                </a:lnTo>
                <a:lnTo>
                  <a:pt x="3919" y="14468"/>
                </a:lnTo>
                <a:lnTo>
                  <a:pt x="3942" y="14477"/>
                </a:lnTo>
                <a:lnTo>
                  <a:pt x="3964" y="14488"/>
                </a:lnTo>
                <a:lnTo>
                  <a:pt x="3985" y="14501"/>
                </a:lnTo>
                <a:lnTo>
                  <a:pt x="4005" y="14514"/>
                </a:lnTo>
                <a:lnTo>
                  <a:pt x="4025" y="14528"/>
                </a:lnTo>
                <a:lnTo>
                  <a:pt x="4043" y="14543"/>
                </a:lnTo>
                <a:lnTo>
                  <a:pt x="4062" y="14558"/>
                </a:lnTo>
                <a:lnTo>
                  <a:pt x="4080" y="14575"/>
                </a:lnTo>
                <a:lnTo>
                  <a:pt x="4096" y="14593"/>
                </a:lnTo>
                <a:lnTo>
                  <a:pt x="4112" y="14611"/>
                </a:lnTo>
                <a:lnTo>
                  <a:pt x="4127" y="14630"/>
                </a:lnTo>
                <a:lnTo>
                  <a:pt x="4141" y="14649"/>
                </a:lnTo>
                <a:lnTo>
                  <a:pt x="4154" y="14670"/>
                </a:lnTo>
                <a:lnTo>
                  <a:pt x="4166" y="14691"/>
                </a:lnTo>
                <a:lnTo>
                  <a:pt x="4177" y="14713"/>
                </a:lnTo>
                <a:lnTo>
                  <a:pt x="4188" y="14735"/>
                </a:lnTo>
                <a:lnTo>
                  <a:pt x="4196" y="14758"/>
                </a:lnTo>
                <a:lnTo>
                  <a:pt x="4204" y="14781"/>
                </a:lnTo>
                <a:lnTo>
                  <a:pt x="4212" y="14805"/>
                </a:lnTo>
                <a:lnTo>
                  <a:pt x="4217" y="14829"/>
                </a:lnTo>
                <a:lnTo>
                  <a:pt x="4221" y="14854"/>
                </a:lnTo>
                <a:lnTo>
                  <a:pt x="4224" y="14879"/>
                </a:lnTo>
                <a:lnTo>
                  <a:pt x="4226" y="14904"/>
                </a:lnTo>
                <a:lnTo>
                  <a:pt x="4227" y="14930"/>
                </a:lnTo>
                <a:lnTo>
                  <a:pt x="4226" y="14956"/>
                </a:lnTo>
                <a:lnTo>
                  <a:pt x="4224" y="14981"/>
                </a:lnTo>
                <a:lnTo>
                  <a:pt x="4221" y="15006"/>
                </a:lnTo>
                <a:lnTo>
                  <a:pt x="4217" y="15031"/>
                </a:lnTo>
                <a:lnTo>
                  <a:pt x="4212" y="15055"/>
                </a:lnTo>
                <a:lnTo>
                  <a:pt x="4204" y="15079"/>
                </a:lnTo>
                <a:lnTo>
                  <a:pt x="4196" y="15102"/>
                </a:lnTo>
                <a:lnTo>
                  <a:pt x="4188" y="15125"/>
                </a:lnTo>
                <a:lnTo>
                  <a:pt x="4177" y="15147"/>
                </a:lnTo>
                <a:lnTo>
                  <a:pt x="4166" y="15169"/>
                </a:lnTo>
                <a:lnTo>
                  <a:pt x="4154" y="15190"/>
                </a:lnTo>
                <a:lnTo>
                  <a:pt x="4141" y="15211"/>
                </a:lnTo>
                <a:lnTo>
                  <a:pt x="4127" y="15231"/>
                </a:lnTo>
                <a:lnTo>
                  <a:pt x="4112" y="15250"/>
                </a:lnTo>
                <a:lnTo>
                  <a:pt x="4096" y="15267"/>
                </a:lnTo>
                <a:lnTo>
                  <a:pt x="4080" y="15285"/>
                </a:lnTo>
                <a:lnTo>
                  <a:pt x="4062" y="15302"/>
                </a:lnTo>
                <a:lnTo>
                  <a:pt x="4043" y="15317"/>
                </a:lnTo>
                <a:lnTo>
                  <a:pt x="4025" y="15333"/>
                </a:lnTo>
                <a:lnTo>
                  <a:pt x="4005" y="15347"/>
                </a:lnTo>
                <a:lnTo>
                  <a:pt x="3985" y="15360"/>
                </a:lnTo>
                <a:lnTo>
                  <a:pt x="3964" y="15372"/>
                </a:lnTo>
                <a:lnTo>
                  <a:pt x="3942" y="15383"/>
                </a:lnTo>
                <a:lnTo>
                  <a:pt x="3919" y="15393"/>
                </a:lnTo>
                <a:lnTo>
                  <a:pt x="3897" y="15402"/>
                </a:lnTo>
                <a:lnTo>
                  <a:pt x="3873" y="15410"/>
                </a:lnTo>
                <a:lnTo>
                  <a:pt x="3849" y="15417"/>
                </a:lnTo>
                <a:lnTo>
                  <a:pt x="3825" y="15423"/>
                </a:lnTo>
                <a:lnTo>
                  <a:pt x="3801" y="15427"/>
                </a:lnTo>
                <a:lnTo>
                  <a:pt x="3776" y="15430"/>
                </a:lnTo>
                <a:lnTo>
                  <a:pt x="3750" y="15432"/>
                </a:lnTo>
                <a:lnTo>
                  <a:pt x="3725" y="15432"/>
                </a:lnTo>
                <a:lnTo>
                  <a:pt x="3699" y="15432"/>
                </a:lnTo>
                <a:lnTo>
                  <a:pt x="3673" y="15430"/>
                </a:lnTo>
                <a:lnTo>
                  <a:pt x="3648" y="15427"/>
                </a:lnTo>
                <a:lnTo>
                  <a:pt x="3624" y="15423"/>
                </a:lnTo>
                <a:lnTo>
                  <a:pt x="3599" y="15417"/>
                </a:lnTo>
                <a:lnTo>
                  <a:pt x="3576" y="15410"/>
                </a:lnTo>
                <a:lnTo>
                  <a:pt x="3552" y="15402"/>
                </a:lnTo>
                <a:lnTo>
                  <a:pt x="3529" y="15393"/>
                </a:lnTo>
                <a:lnTo>
                  <a:pt x="3507" y="15383"/>
                </a:lnTo>
                <a:lnTo>
                  <a:pt x="3485" y="15372"/>
                </a:lnTo>
                <a:lnTo>
                  <a:pt x="3464" y="15360"/>
                </a:lnTo>
                <a:lnTo>
                  <a:pt x="3444" y="15347"/>
                </a:lnTo>
                <a:lnTo>
                  <a:pt x="3424" y="15333"/>
                </a:lnTo>
                <a:lnTo>
                  <a:pt x="3406" y="15317"/>
                </a:lnTo>
                <a:lnTo>
                  <a:pt x="3387" y="15302"/>
                </a:lnTo>
                <a:lnTo>
                  <a:pt x="3369" y="15285"/>
                </a:lnTo>
                <a:lnTo>
                  <a:pt x="3352" y="15267"/>
                </a:lnTo>
                <a:lnTo>
                  <a:pt x="3337" y="15250"/>
                </a:lnTo>
                <a:lnTo>
                  <a:pt x="3322" y="15231"/>
                </a:lnTo>
                <a:lnTo>
                  <a:pt x="3308" y="15211"/>
                </a:lnTo>
                <a:lnTo>
                  <a:pt x="3295" y="15190"/>
                </a:lnTo>
                <a:lnTo>
                  <a:pt x="3282" y="15169"/>
                </a:lnTo>
                <a:lnTo>
                  <a:pt x="3272" y="15147"/>
                </a:lnTo>
                <a:lnTo>
                  <a:pt x="3261" y="15125"/>
                </a:lnTo>
                <a:lnTo>
                  <a:pt x="3252" y="15102"/>
                </a:lnTo>
                <a:lnTo>
                  <a:pt x="3245" y="15079"/>
                </a:lnTo>
                <a:lnTo>
                  <a:pt x="3237" y="15055"/>
                </a:lnTo>
                <a:lnTo>
                  <a:pt x="3232" y="15031"/>
                </a:lnTo>
                <a:lnTo>
                  <a:pt x="3228" y="15006"/>
                </a:lnTo>
                <a:lnTo>
                  <a:pt x="3225" y="14981"/>
                </a:lnTo>
                <a:lnTo>
                  <a:pt x="3223" y="14956"/>
                </a:lnTo>
                <a:lnTo>
                  <a:pt x="3222" y="14930"/>
                </a:lnTo>
                <a:lnTo>
                  <a:pt x="3223" y="14904"/>
                </a:lnTo>
                <a:lnTo>
                  <a:pt x="3225" y="14879"/>
                </a:lnTo>
                <a:lnTo>
                  <a:pt x="3228" y="14854"/>
                </a:lnTo>
                <a:lnTo>
                  <a:pt x="3232" y="14829"/>
                </a:lnTo>
                <a:lnTo>
                  <a:pt x="3237" y="14805"/>
                </a:lnTo>
                <a:lnTo>
                  <a:pt x="3245" y="14781"/>
                </a:lnTo>
                <a:lnTo>
                  <a:pt x="3252" y="14758"/>
                </a:lnTo>
                <a:lnTo>
                  <a:pt x="3261" y="14735"/>
                </a:lnTo>
                <a:lnTo>
                  <a:pt x="3272" y="14713"/>
                </a:lnTo>
                <a:lnTo>
                  <a:pt x="3282" y="14691"/>
                </a:lnTo>
                <a:lnTo>
                  <a:pt x="3295" y="14670"/>
                </a:lnTo>
                <a:lnTo>
                  <a:pt x="3308" y="14649"/>
                </a:lnTo>
                <a:lnTo>
                  <a:pt x="3322" y="14630"/>
                </a:lnTo>
                <a:lnTo>
                  <a:pt x="3337" y="14611"/>
                </a:lnTo>
                <a:lnTo>
                  <a:pt x="3352" y="14593"/>
                </a:lnTo>
                <a:lnTo>
                  <a:pt x="3369" y="14575"/>
                </a:lnTo>
                <a:lnTo>
                  <a:pt x="3387" y="14558"/>
                </a:lnTo>
                <a:lnTo>
                  <a:pt x="3406" y="14543"/>
                </a:lnTo>
                <a:lnTo>
                  <a:pt x="3424" y="14528"/>
                </a:lnTo>
                <a:lnTo>
                  <a:pt x="3444" y="14514"/>
                </a:lnTo>
                <a:lnTo>
                  <a:pt x="3464" y="14501"/>
                </a:lnTo>
                <a:lnTo>
                  <a:pt x="3485" y="14488"/>
                </a:lnTo>
                <a:lnTo>
                  <a:pt x="3507" y="14477"/>
                </a:lnTo>
                <a:lnTo>
                  <a:pt x="3529" y="14468"/>
                </a:lnTo>
                <a:lnTo>
                  <a:pt x="3552" y="14458"/>
                </a:lnTo>
                <a:lnTo>
                  <a:pt x="3576" y="14451"/>
                </a:lnTo>
                <a:lnTo>
                  <a:pt x="3599" y="14444"/>
                </a:lnTo>
                <a:lnTo>
                  <a:pt x="3624" y="14438"/>
                </a:lnTo>
                <a:lnTo>
                  <a:pt x="3648" y="14433"/>
                </a:lnTo>
                <a:lnTo>
                  <a:pt x="3673" y="14430"/>
                </a:lnTo>
                <a:lnTo>
                  <a:pt x="3699" y="14428"/>
                </a:lnTo>
                <a:lnTo>
                  <a:pt x="3725" y="14428"/>
                </a:lnTo>
                <a:close/>
                <a:moveTo>
                  <a:pt x="1277" y="12777"/>
                </a:moveTo>
                <a:lnTo>
                  <a:pt x="6172" y="12777"/>
                </a:lnTo>
                <a:lnTo>
                  <a:pt x="6186" y="12777"/>
                </a:lnTo>
                <a:lnTo>
                  <a:pt x="6198" y="12779"/>
                </a:lnTo>
                <a:lnTo>
                  <a:pt x="6211" y="12782"/>
                </a:lnTo>
                <a:lnTo>
                  <a:pt x="6222" y="12787"/>
                </a:lnTo>
                <a:lnTo>
                  <a:pt x="6234" y="12793"/>
                </a:lnTo>
                <a:lnTo>
                  <a:pt x="6244" y="12799"/>
                </a:lnTo>
                <a:lnTo>
                  <a:pt x="6255" y="12806"/>
                </a:lnTo>
                <a:lnTo>
                  <a:pt x="6263" y="12815"/>
                </a:lnTo>
                <a:lnTo>
                  <a:pt x="6271" y="12824"/>
                </a:lnTo>
                <a:lnTo>
                  <a:pt x="6279" y="12834"/>
                </a:lnTo>
                <a:lnTo>
                  <a:pt x="6286" y="12845"/>
                </a:lnTo>
                <a:lnTo>
                  <a:pt x="6291" y="12856"/>
                </a:lnTo>
                <a:lnTo>
                  <a:pt x="6295" y="12868"/>
                </a:lnTo>
                <a:lnTo>
                  <a:pt x="6299" y="12881"/>
                </a:lnTo>
                <a:lnTo>
                  <a:pt x="6301" y="12893"/>
                </a:lnTo>
                <a:lnTo>
                  <a:pt x="6302" y="12906"/>
                </a:lnTo>
                <a:lnTo>
                  <a:pt x="6302" y="13021"/>
                </a:lnTo>
                <a:lnTo>
                  <a:pt x="6301" y="13034"/>
                </a:lnTo>
                <a:lnTo>
                  <a:pt x="6299" y="13047"/>
                </a:lnTo>
                <a:lnTo>
                  <a:pt x="6295" y="13059"/>
                </a:lnTo>
                <a:lnTo>
                  <a:pt x="6291" y="13071"/>
                </a:lnTo>
                <a:lnTo>
                  <a:pt x="6286" y="13082"/>
                </a:lnTo>
                <a:lnTo>
                  <a:pt x="6279" y="13093"/>
                </a:lnTo>
                <a:lnTo>
                  <a:pt x="6271" y="13103"/>
                </a:lnTo>
                <a:lnTo>
                  <a:pt x="6263" y="13112"/>
                </a:lnTo>
                <a:lnTo>
                  <a:pt x="6255" y="13121"/>
                </a:lnTo>
                <a:lnTo>
                  <a:pt x="6244" y="13128"/>
                </a:lnTo>
                <a:lnTo>
                  <a:pt x="6234" y="13134"/>
                </a:lnTo>
                <a:lnTo>
                  <a:pt x="6222" y="13140"/>
                </a:lnTo>
                <a:lnTo>
                  <a:pt x="6211" y="13145"/>
                </a:lnTo>
                <a:lnTo>
                  <a:pt x="6198" y="13148"/>
                </a:lnTo>
                <a:lnTo>
                  <a:pt x="6186" y="13149"/>
                </a:lnTo>
                <a:lnTo>
                  <a:pt x="6172" y="13150"/>
                </a:lnTo>
                <a:lnTo>
                  <a:pt x="1277" y="13150"/>
                </a:lnTo>
                <a:lnTo>
                  <a:pt x="1263" y="13149"/>
                </a:lnTo>
                <a:lnTo>
                  <a:pt x="1251" y="13148"/>
                </a:lnTo>
                <a:lnTo>
                  <a:pt x="1238" y="13145"/>
                </a:lnTo>
                <a:lnTo>
                  <a:pt x="1227" y="13140"/>
                </a:lnTo>
                <a:lnTo>
                  <a:pt x="1215" y="13134"/>
                </a:lnTo>
                <a:lnTo>
                  <a:pt x="1205" y="13128"/>
                </a:lnTo>
                <a:lnTo>
                  <a:pt x="1194" y="13121"/>
                </a:lnTo>
                <a:lnTo>
                  <a:pt x="1186" y="13112"/>
                </a:lnTo>
                <a:lnTo>
                  <a:pt x="1178" y="13103"/>
                </a:lnTo>
                <a:lnTo>
                  <a:pt x="1169" y="13093"/>
                </a:lnTo>
                <a:lnTo>
                  <a:pt x="1163" y="13082"/>
                </a:lnTo>
                <a:lnTo>
                  <a:pt x="1158" y="13071"/>
                </a:lnTo>
                <a:lnTo>
                  <a:pt x="1154" y="13059"/>
                </a:lnTo>
                <a:lnTo>
                  <a:pt x="1150" y="13047"/>
                </a:lnTo>
                <a:lnTo>
                  <a:pt x="1148" y="13034"/>
                </a:lnTo>
                <a:lnTo>
                  <a:pt x="1147" y="13021"/>
                </a:lnTo>
                <a:lnTo>
                  <a:pt x="1147" y="12906"/>
                </a:lnTo>
                <a:lnTo>
                  <a:pt x="1148" y="12893"/>
                </a:lnTo>
                <a:lnTo>
                  <a:pt x="1150" y="12881"/>
                </a:lnTo>
                <a:lnTo>
                  <a:pt x="1154" y="12868"/>
                </a:lnTo>
                <a:lnTo>
                  <a:pt x="1158" y="12856"/>
                </a:lnTo>
                <a:lnTo>
                  <a:pt x="1163" y="12845"/>
                </a:lnTo>
                <a:lnTo>
                  <a:pt x="1169" y="12834"/>
                </a:lnTo>
                <a:lnTo>
                  <a:pt x="1178" y="12824"/>
                </a:lnTo>
                <a:lnTo>
                  <a:pt x="1186" y="12815"/>
                </a:lnTo>
                <a:lnTo>
                  <a:pt x="1194" y="12806"/>
                </a:lnTo>
                <a:lnTo>
                  <a:pt x="1205" y="12799"/>
                </a:lnTo>
                <a:lnTo>
                  <a:pt x="1215" y="12793"/>
                </a:lnTo>
                <a:lnTo>
                  <a:pt x="1227" y="12787"/>
                </a:lnTo>
                <a:lnTo>
                  <a:pt x="1238" y="12782"/>
                </a:lnTo>
                <a:lnTo>
                  <a:pt x="1251" y="12779"/>
                </a:lnTo>
                <a:lnTo>
                  <a:pt x="1263" y="12777"/>
                </a:lnTo>
                <a:lnTo>
                  <a:pt x="1277" y="12777"/>
                </a:lnTo>
                <a:close/>
                <a:moveTo>
                  <a:pt x="1277" y="12217"/>
                </a:moveTo>
                <a:lnTo>
                  <a:pt x="6172" y="12217"/>
                </a:lnTo>
                <a:lnTo>
                  <a:pt x="6186" y="12218"/>
                </a:lnTo>
                <a:lnTo>
                  <a:pt x="6198" y="12220"/>
                </a:lnTo>
                <a:lnTo>
                  <a:pt x="6211" y="12223"/>
                </a:lnTo>
                <a:lnTo>
                  <a:pt x="6222" y="12227"/>
                </a:lnTo>
                <a:lnTo>
                  <a:pt x="6234" y="12232"/>
                </a:lnTo>
                <a:lnTo>
                  <a:pt x="6244" y="12240"/>
                </a:lnTo>
                <a:lnTo>
                  <a:pt x="6255" y="12247"/>
                </a:lnTo>
                <a:lnTo>
                  <a:pt x="6263" y="12255"/>
                </a:lnTo>
                <a:lnTo>
                  <a:pt x="6271" y="12265"/>
                </a:lnTo>
                <a:lnTo>
                  <a:pt x="6279" y="12274"/>
                </a:lnTo>
                <a:lnTo>
                  <a:pt x="6286" y="12284"/>
                </a:lnTo>
                <a:lnTo>
                  <a:pt x="6291" y="12296"/>
                </a:lnTo>
                <a:lnTo>
                  <a:pt x="6295" y="12307"/>
                </a:lnTo>
                <a:lnTo>
                  <a:pt x="6299" y="12320"/>
                </a:lnTo>
                <a:lnTo>
                  <a:pt x="6301" y="12334"/>
                </a:lnTo>
                <a:lnTo>
                  <a:pt x="6302" y="12346"/>
                </a:lnTo>
                <a:lnTo>
                  <a:pt x="6302" y="12461"/>
                </a:lnTo>
                <a:lnTo>
                  <a:pt x="6301" y="12474"/>
                </a:lnTo>
                <a:lnTo>
                  <a:pt x="6299" y="12487"/>
                </a:lnTo>
                <a:lnTo>
                  <a:pt x="6295" y="12500"/>
                </a:lnTo>
                <a:lnTo>
                  <a:pt x="6291" y="12511"/>
                </a:lnTo>
                <a:lnTo>
                  <a:pt x="6286" y="12522"/>
                </a:lnTo>
                <a:lnTo>
                  <a:pt x="6279" y="12533"/>
                </a:lnTo>
                <a:lnTo>
                  <a:pt x="6271" y="12543"/>
                </a:lnTo>
                <a:lnTo>
                  <a:pt x="6263" y="12552"/>
                </a:lnTo>
                <a:lnTo>
                  <a:pt x="6255" y="12561"/>
                </a:lnTo>
                <a:lnTo>
                  <a:pt x="6244" y="12568"/>
                </a:lnTo>
                <a:lnTo>
                  <a:pt x="6234" y="12575"/>
                </a:lnTo>
                <a:lnTo>
                  <a:pt x="6222" y="12580"/>
                </a:lnTo>
                <a:lnTo>
                  <a:pt x="6211" y="12584"/>
                </a:lnTo>
                <a:lnTo>
                  <a:pt x="6198" y="12587"/>
                </a:lnTo>
                <a:lnTo>
                  <a:pt x="6186" y="12589"/>
                </a:lnTo>
                <a:lnTo>
                  <a:pt x="6172" y="12590"/>
                </a:lnTo>
                <a:lnTo>
                  <a:pt x="1277" y="12590"/>
                </a:lnTo>
                <a:lnTo>
                  <a:pt x="1263" y="12589"/>
                </a:lnTo>
                <a:lnTo>
                  <a:pt x="1251" y="12587"/>
                </a:lnTo>
                <a:lnTo>
                  <a:pt x="1238" y="12584"/>
                </a:lnTo>
                <a:lnTo>
                  <a:pt x="1227" y="12580"/>
                </a:lnTo>
                <a:lnTo>
                  <a:pt x="1215" y="12575"/>
                </a:lnTo>
                <a:lnTo>
                  <a:pt x="1205" y="12568"/>
                </a:lnTo>
                <a:lnTo>
                  <a:pt x="1194" y="12561"/>
                </a:lnTo>
                <a:lnTo>
                  <a:pt x="1186" y="12552"/>
                </a:lnTo>
                <a:lnTo>
                  <a:pt x="1178" y="12543"/>
                </a:lnTo>
                <a:lnTo>
                  <a:pt x="1169" y="12533"/>
                </a:lnTo>
                <a:lnTo>
                  <a:pt x="1163" y="12522"/>
                </a:lnTo>
                <a:lnTo>
                  <a:pt x="1158" y="12511"/>
                </a:lnTo>
                <a:lnTo>
                  <a:pt x="1154" y="12500"/>
                </a:lnTo>
                <a:lnTo>
                  <a:pt x="1150" y="12487"/>
                </a:lnTo>
                <a:lnTo>
                  <a:pt x="1148" y="12474"/>
                </a:lnTo>
                <a:lnTo>
                  <a:pt x="1147" y="12461"/>
                </a:lnTo>
                <a:lnTo>
                  <a:pt x="1147" y="12346"/>
                </a:lnTo>
                <a:lnTo>
                  <a:pt x="1148" y="12334"/>
                </a:lnTo>
                <a:lnTo>
                  <a:pt x="1150" y="12320"/>
                </a:lnTo>
                <a:lnTo>
                  <a:pt x="1154" y="12307"/>
                </a:lnTo>
                <a:lnTo>
                  <a:pt x="1158" y="12296"/>
                </a:lnTo>
                <a:lnTo>
                  <a:pt x="1163" y="12284"/>
                </a:lnTo>
                <a:lnTo>
                  <a:pt x="1169" y="12274"/>
                </a:lnTo>
                <a:lnTo>
                  <a:pt x="1178" y="12265"/>
                </a:lnTo>
                <a:lnTo>
                  <a:pt x="1186" y="12255"/>
                </a:lnTo>
                <a:lnTo>
                  <a:pt x="1194" y="12247"/>
                </a:lnTo>
                <a:lnTo>
                  <a:pt x="1205" y="12240"/>
                </a:lnTo>
                <a:lnTo>
                  <a:pt x="1215" y="12232"/>
                </a:lnTo>
                <a:lnTo>
                  <a:pt x="1227" y="12227"/>
                </a:lnTo>
                <a:lnTo>
                  <a:pt x="1238" y="12223"/>
                </a:lnTo>
                <a:lnTo>
                  <a:pt x="1251" y="12220"/>
                </a:lnTo>
                <a:lnTo>
                  <a:pt x="1263" y="12218"/>
                </a:lnTo>
                <a:lnTo>
                  <a:pt x="1277" y="12217"/>
                </a:lnTo>
                <a:close/>
              </a:path>
            </a:pathLst>
          </a:custGeom>
          <a:solidFill>
            <a:srgbClr val="00B0F0"/>
          </a:solidFill>
          <a:ln w="9525">
            <a:noFill/>
            <a:round/>
            <a:headEnd/>
            <a:tailEnd/>
          </a:ln>
        </p:spPr>
        <p:txBody>
          <a:bodyPr/>
          <a:lstStyle/>
          <a:p>
            <a:pPr defTabSz="913702" fontAlgn="ctr">
              <a:defRPr/>
            </a:pPr>
            <a:endParaRPr lang="en-US" altLang="zh-CN" sz="151" kern="0" dirty="0">
              <a:solidFill>
                <a:srgbClr val="666666"/>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1" name="文本框 150">
            <a:extLst>
              <a:ext uri="{FF2B5EF4-FFF2-40B4-BE49-F238E27FC236}">
                <a16:creationId xmlns:a16="http://schemas.microsoft.com/office/drawing/2014/main" id="{5FFFFBE6-CFD7-48BA-9669-64DDA8F435E4}"/>
              </a:ext>
            </a:extLst>
          </p:cNvPr>
          <p:cNvSpPr txBox="1"/>
          <p:nvPr/>
        </p:nvSpPr>
        <p:spPr bwMode="gray">
          <a:xfrm>
            <a:off x="1571398" y="5712463"/>
            <a:ext cx="621444" cy="528350"/>
          </a:xfrm>
          <a:prstGeom prst="rect">
            <a:avLst/>
          </a:prstGeom>
          <a:noFill/>
        </p:spPr>
        <p:txBody>
          <a:bodyPr wrap="square" rtlCol="0">
            <a:spAutoFit/>
          </a:bodyPr>
          <a:lstStyle/>
          <a:p>
            <a:pPr algn="ctr" defTabSz="913702" fontAlgn="ctr">
              <a:lnSpc>
                <a:spcPts val="3438"/>
              </a:lnSpc>
              <a:defRPr/>
            </a:pPr>
            <a:r>
              <a:rPr lang="en-US" sz="1200" dirty="0">
                <a:solidFill>
                  <a:srgbClr val="1D1D1A"/>
                </a:solidFill>
                <a:latin typeface="Huawei Sans" panose="020C0503030203020204" pitchFamily="34" charset="0"/>
              </a:rPr>
              <a:t>VM</a:t>
            </a:r>
            <a:endParaRPr lang="en-US" altLang="zh-CN"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52" name="Picture 19" descr="\\Bchief-sever180\共享\华为\2016\6月\D-201606417-金融营销材料设计-刘泉\文件\link\组 26.png">
            <a:extLst>
              <a:ext uri="{FF2B5EF4-FFF2-40B4-BE49-F238E27FC236}">
                <a16:creationId xmlns:a16="http://schemas.microsoft.com/office/drawing/2014/main" id="{C8CAECB1-90EF-4B15-91C0-661D08DB6E1B}"/>
              </a:ext>
            </a:extLst>
          </p:cNvPr>
          <p:cNvPicPr>
            <a:picLocks noChangeAspect="1" noChangeArrowheads="1"/>
          </p:cNvPicPr>
          <p:nvPr/>
        </p:nvPicPr>
        <p:blipFill>
          <a:blip r:embed="rId13" cstate="print">
            <a:duotone>
              <a:srgbClr val="E7E6E6">
                <a:shade val="45000"/>
                <a:satMod val="135000"/>
              </a:srgbClr>
              <a:prstClr val="white"/>
            </a:duotone>
            <a:extLst>
              <a:ext uri="{BEBA8EAE-BF5A-486C-A8C5-ECC9F3942E4B}">
                <a14:imgProps xmlns:a14="http://schemas.microsoft.com/office/drawing/2010/main">
                  <a14:imgLayer r:embed="rId14">
                    <a14:imgEffect>
                      <a14:saturation sat="0"/>
                    </a14:imgEffect>
                    <a14:imgEffect>
                      <a14:brightnessContrast bright="-30000"/>
                    </a14:imgEffect>
                  </a14:imgLayer>
                </a14:imgProps>
              </a:ext>
            </a:extLst>
          </a:blip>
          <a:srcRect/>
          <a:stretch>
            <a:fillRect/>
          </a:stretch>
        </p:blipFill>
        <p:spPr bwMode="gray">
          <a:xfrm rot="10800000">
            <a:off x="792013" y="3554921"/>
            <a:ext cx="3819371" cy="1082049"/>
          </a:xfrm>
          <a:prstGeom prst="rect">
            <a:avLst/>
          </a:prstGeom>
          <a:noFill/>
        </p:spPr>
      </p:pic>
      <p:sp>
        <p:nvSpPr>
          <p:cNvPr id="153" name="文本框 152">
            <a:extLst>
              <a:ext uri="{FF2B5EF4-FFF2-40B4-BE49-F238E27FC236}">
                <a16:creationId xmlns:a16="http://schemas.microsoft.com/office/drawing/2014/main" id="{5EEFF1B3-269B-4859-83FC-0C2EACA02721}"/>
              </a:ext>
            </a:extLst>
          </p:cNvPr>
          <p:cNvSpPr txBox="1"/>
          <p:nvPr/>
        </p:nvSpPr>
        <p:spPr bwMode="gray">
          <a:xfrm>
            <a:off x="2654536" y="5712463"/>
            <a:ext cx="1049497" cy="528350"/>
          </a:xfrm>
          <a:prstGeom prst="rect">
            <a:avLst/>
          </a:prstGeom>
          <a:noFill/>
        </p:spPr>
        <p:txBody>
          <a:bodyPr wrap="square" rtlCol="0">
            <a:spAutoFit/>
          </a:bodyPr>
          <a:lstStyle/>
          <a:p>
            <a:pPr algn="ctr" defTabSz="913702" fontAlgn="ctr">
              <a:lnSpc>
                <a:spcPts val="3438"/>
              </a:lnSpc>
              <a:defRPr/>
            </a:pPr>
            <a:r>
              <a:rPr lang="en-US" sz="1200" dirty="0">
                <a:solidFill>
                  <a:srgbClr val="1D1D1A"/>
                </a:solidFill>
                <a:latin typeface="Huawei Sans" panose="020C0503030203020204" pitchFamily="34" charset="0"/>
              </a:rPr>
              <a:t>Container</a:t>
            </a:r>
          </a:p>
        </p:txBody>
      </p:sp>
      <p:sp>
        <p:nvSpPr>
          <p:cNvPr id="154" name="文本框 153">
            <a:extLst>
              <a:ext uri="{FF2B5EF4-FFF2-40B4-BE49-F238E27FC236}">
                <a16:creationId xmlns:a16="http://schemas.microsoft.com/office/drawing/2014/main" id="{27993DE5-01D4-4D35-8262-E3FB35110199}"/>
              </a:ext>
            </a:extLst>
          </p:cNvPr>
          <p:cNvSpPr txBox="1"/>
          <p:nvPr/>
        </p:nvSpPr>
        <p:spPr bwMode="gray">
          <a:xfrm>
            <a:off x="3611500" y="5712463"/>
            <a:ext cx="990484" cy="528350"/>
          </a:xfrm>
          <a:prstGeom prst="rect">
            <a:avLst/>
          </a:prstGeom>
          <a:noFill/>
        </p:spPr>
        <p:txBody>
          <a:bodyPr wrap="square" rtlCol="0">
            <a:spAutoFit/>
          </a:bodyPr>
          <a:lstStyle/>
          <a:p>
            <a:pPr algn="ctr" defTabSz="913702" fontAlgn="ctr">
              <a:lnSpc>
                <a:spcPts val="3438"/>
              </a:lnSpc>
              <a:defRPr/>
            </a:pPr>
            <a:r>
              <a:rPr lang="en-US" sz="1200" dirty="0">
                <a:solidFill>
                  <a:srgbClr val="1D1D1A"/>
                </a:solidFill>
                <a:latin typeface="Huawei Sans" panose="020C0503030203020204" pitchFamily="34" charset="0"/>
              </a:rPr>
              <a:t>BM</a:t>
            </a:r>
            <a:endParaRPr lang="en-US" altLang="zh-CN"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5" name="文本框 154">
            <a:extLst>
              <a:ext uri="{FF2B5EF4-FFF2-40B4-BE49-F238E27FC236}">
                <a16:creationId xmlns:a16="http://schemas.microsoft.com/office/drawing/2014/main" id="{176E13F7-5C07-4499-8623-08AFA77BB824}"/>
              </a:ext>
            </a:extLst>
          </p:cNvPr>
          <p:cNvSpPr txBox="1"/>
          <p:nvPr/>
        </p:nvSpPr>
        <p:spPr bwMode="gray">
          <a:xfrm>
            <a:off x="2416733" y="2053269"/>
            <a:ext cx="2831625" cy="461665"/>
          </a:xfrm>
          <a:prstGeom prst="rect">
            <a:avLst/>
          </a:prstGeom>
          <a:noFill/>
        </p:spPr>
        <p:txBody>
          <a:bodyPr wrap="square" rtlCol="0">
            <a:spAutoFit/>
          </a:bodyPr>
          <a:lstStyle/>
          <a:p>
            <a:pPr algn="r" defTabSz="913702" fontAlgn="ctr">
              <a:defRPr/>
            </a:pPr>
            <a:r>
              <a:rPr lang="en-US" sz="1200" b="1" dirty="0">
                <a:solidFill>
                  <a:srgbClr val="1D1D1A"/>
                </a:solidFill>
                <a:latin typeface="Huawei Sans" panose="020C0503030203020204" pitchFamily="34" charset="0"/>
              </a:rPr>
              <a:t>Cloud platform layer/Management and control layer</a:t>
            </a:r>
          </a:p>
        </p:txBody>
      </p:sp>
      <p:sp>
        <p:nvSpPr>
          <p:cNvPr id="156" name="Freeform 6">
            <a:extLst>
              <a:ext uri="{FF2B5EF4-FFF2-40B4-BE49-F238E27FC236}">
                <a16:creationId xmlns:a16="http://schemas.microsoft.com/office/drawing/2014/main" id="{D9C31A68-C1FE-4A4A-9E66-88BA95855D75}"/>
              </a:ext>
            </a:extLst>
          </p:cNvPr>
          <p:cNvSpPr>
            <a:spLocks/>
          </p:cNvSpPr>
          <p:nvPr/>
        </p:nvSpPr>
        <p:spPr bwMode="gray">
          <a:xfrm>
            <a:off x="754823" y="2179298"/>
            <a:ext cx="3809345" cy="1703534"/>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8992 w 10000"/>
              <a:gd name="connsiteY7" fmla="*/ 5880 h 10000"/>
              <a:gd name="connsiteX8" fmla="*/ 9841 w 10000"/>
              <a:gd name="connsiteY8" fmla="*/ 8096 h 10000"/>
              <a:gd name="connsiteX9" fmla="*/ 8448 w 10000"/>
              <a:gd name="connsiteY9" fmla="*/ 9807 h 10000"/>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9353 w 10000"/>
              <a:gd name="connsiteY7" fmla="*/ 5815 h 10000"/>
              <a:gd name="connsiteX8" fmla="*/ 9841 w 10000"/>
              <a:gd name="connsiteY8" fmla="*/ 8096 h 10000"/>
              <a:gd name="connsiteX9" fmla="*/ 8448 w 10000"/>
              <a:gd name="connsiteY9" fmla="*/ 9807 h 10000"/>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353 w 10000"/>
              <a:gd name="connsiteY7" fmla="*/ 5815 h 10000"/>
              <a:gd name="connsiteX8" fmla="*/ 9841 w 10000"/>
              <a:gd name="connsiteY8" fmla="*/ 8096 h 10000"/>
              <a:gd name="connsiteX9" fmla="*/ 8448 w 10000"/>
              <a:gd name="connsiteY9" fmla="*/ 9807 h 10000"/>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054 w 10000"/>
              <a:gd name="connsiteY7" fmla="*/ 5692 h 10000"/>
              <a:gd name="connsiteX8" fmla="*/ 9841 w 10000"/>
              <a:gd name="connsiteY8" fmla="*/ 8096 h 10000"/>
              <a:gd name="connsiteX9" fmla="*/ 8448 w 10000"/>
              <a:gd name="connsiteY9" fmla="*/ 980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noFill/>
          <a:ln w="19050" cap="flat" cmpd="sng" algn="ctr">
            <a:solidFill>
              <a:srgbClr val="ADADA6"/>
            </a:solidFill>
            <a:prstDash val="solid"/>
            <a:miter lim="800000"/>
          </a:ln>
          <a:effectLst/>
        </p:spPr>
        <p:txBody>
          <a:bodyPr lIns="182545" tIns="91283" rIns="182545" bIns="91283" rtlCol="0" anchor="ctr"/>
          <a:lstStyle/>
          <a:p>
            <a:pPr algn="ctr" defTabSz="913702" fontAlgn="ctr">
              <a:defRPr/>
            </a:pPr>
            <a:endParaRPr lang="en-US" altLang="zh-CN" sz="1599" kern="0" dirty="0">
              <a:solidFill>
                <a:srgbClr val="FFFFFF"/>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58" name="文本框 157">
            <a:extLst>
              <a:ext uri="{FF2B5EF4-FFF2-40B4-BE49-F238E27FC236}">
                <a16:creationId xmlns:a16="http://schemas.microsoft.com/office/drawing/2014/main" id="{4998C716-E943-4439-A74A-19DA376B5753}"/>
              </a:ext>
            </a:extLst>
          </p:cNvPr>
          <p:cNvSpPr txBox="1"/>
          <p:nvPr/>
        </p:nvSpPr>
        <p:spPr bwMode="gray">
          <a:xfrm>
            <a:off x="4167201" y="1261457"/>
            <a:ext cx="1081157" cy="461665"/>
          </a:xfrm>
          <a:prstGeom prst="rect">
            <a:avLst/>
          </a:prstGeom>
          <a:noFill/>
        </p:spPr>
        <p:txBody>
          <a:bodyPr wrap="square" rtlCol="0">
            <a:spAutoFit/>
          </a:bodyPr>
          <a:lstStyle/>
          <a:p>
            <a:pPr algn="r" defTabSz="913702" fontAlgn="ctr">
              <a:defRPr/>
            </a:pPr>
            <a:r>
              <a:rPr lang="en-US" sz="1200" b="1" dirty="0">
                <a:solidFill>
                  <a:srgbClr val="1D1D1A"/>
                </a:solidFill>
                <a:latin typeface="Huawei Sans" panose="020C0503030203020204" pitchFamily="34" charset="0"/>
              </a:rPr>
              <a:t>Application layer</a:t>
            </a:r>
          </a:p>
        </p:txBody>
      </p:sp>
      <p:sp>
        <p:nvSpPr>
          <p:cNvPr id="160" name="文本框 159">
            <a:extLst>
              <a:ext uri="{FF2B5EF4-FFF2-40B4-BE49-F238E27FC236}">
                <a16:creationId xmlns:a16="http://schemas.microsoft.com/office/drawing/2014/main" id="{6427F668-1D50-4202-B6CF-96EA2B522E92}"/>
              </a:ext>
            </a:extLst>
          </p:cNvPr>
          <p:cNvSpPr txBox="1"/>
          <p:nvPr/>
        </p:nvSpPr>
        <p:spPr bwMode="gray">
          <a:xfrm>
            <a:off x="3892153" y="3914997"/>
            <a:ext cx="1356206" cy="276999"/>
          </a:xfrm>
          <a:prstGeom prst="rect">
            <a:avLst/>
          </a:prstGeom>
          <a:noFill/>
        </p:spPr>
        <p:txBody>
          <a:bodyPr wrap="square" rtlCol="0">
            <a:spAutoFit/>
          </a:bodyPr>
          <a:lstStyle/>
          <a:p>
            <a:pPr algn="r" defTabSz="913702" fontAlgn="ctr">
              <a:defRPr/>
            </a:pPr>
            <a:r>
              <a:rPr lang="en-US" sz="1200" b="1" dirty="0">
                <a:solidFill>
                  <a:srgbClr val="EC7061"/>
                </a:solidFill>
                <a:latin typeface="Huawei Sans" panose="020C0503030203020204" pitchFamily="34" charset="0"/>
              </a:rPr>
              <a:t>Fabric network</a:t>
            </a:r>
            <a:endParaRPr lang="en-US" altLang="zh-CN" sz="1200" b="1" dirty="0">
              <a:solidFill>
                <a:srgbClr val="EC706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64" name="矩形 163">
            <a:extLst>
              <a:ext uri="{FF2B5EF4-FFF2-40B4-BE49-F238E27FC236}">
                <a16:creationId xmlns:a16="http://schemas.microsoft.com/office/drawing/2014/main" id="{0B506F63-D993-4089-821E-3F7D326C1173}"/>
              </a:ext>
            </a:extLst>
          </p:cNvPr>
          <p:cNvSpPr/>
          <p:nvPr/>
        </p:nvSpPr>
        <p:spPr bwMode="gray">
          <a:xfrm>
            <a:off x="568013" y="1841694"/>
            <a:ext cx="790838" cy="276999"/>
          </a:xfrm>
          <a:prstGeom prst="rect">
            <a:avLst/>
          </a:prstGeom>
        </p:spPr>
        <p:txBody>
          <a:bodyPr wrap="square">
            <a:spAutoFit/>
          </a:bodyPr>
          <a:lstStyle/>
          <a:p>
            <a:pPr defTabSz="913622" fontAlgn="ctr"/>
            <a:r>
              <a:rPr lang="en-US" sz="1200" dirty="0">
                <a:solidFill>
                  <a:prstClr val="black"/>
                </a:solidFill>
                <a:latin typeface="Huawei Sans" panose="020C0503030203020204" pitchFamily="34" charset="0"/>
              </a:rPr>
              <a:t>Finance</a:t>
            </a:r>
          </a:p>
        </p:txBody>
      </p:sp>
      <p:grpSp>
        <p:nvGrpSpPr>
          <p:cNvPr id="165" name="组合 164">
            <a:extLst>
              <a:ext uri="{FF2B5EF4-FFF2-40B4-BE49-F238E27FC236}">
                <a16:creationId xmlns:a16="http://schemas.microsoft.com/office/drawing/2014/main" id="{2EF77A0C-7095-48A1-B1C7-240B7082EC72}"/>
              </a:ext>
            </a:extLst>
          </p:cNvPr>
          <p:cNvGrpSpPr/>
          <p:nvPr/>
        </p:nvGrpSpPr>
        <p:grpSpPr bwMode="gray">
          <a:xfrm>
            <a:off x="1954991" y="3933194"/>
            <a:ext cx="1400194" cy="686103"/>
            <a:chOff x="1685258" y="4647403"/>
            <a:chExt cx="1401289" cy="686638"/>
          </a:xfrm>
        </p:grpSpPr>
        <p:pic>
          <p:nvPicPr>
            <p:cNvPr id="166" name="图片 165">
              <a:extLst>
                <a:ext uri="{FF2B5EF4-FFF2-40B4-BE49-F238E27FC236}">
                  <a16:creationId xmlns:a16="http://schemas.microsoft.com/office/drawing/2014/main" id="{FCADA344-FF66-465F-A5AE-B05304389704}"/>
                </a:ext>
              </a:extLst>
            </p:cNvPr>
            <p:cNvPicPr>
              <a:picLocks noChangeAspect="1"/>
            </p:cNvPicPr>
            <p:nvPr/>
          </p:nvPicPr>
          <p:blipFill rotWithShape="1">
            <a:blip r:embed="rId15" cstate="print">
              <a:duotone>
                <a:srgbClr val="A5A5A5">
                  <a:shade val="45000"/>
                  <a:satMod val="135000"/>
                </a:srgbClr>
                <a:prstClr val="white"/>
              </a:duotone>
              <a:extLst>
                <a:ext uri="{28A0092B-C50C-407E-A947-70E740481C1C}">
                  <a14:useLocalDpi xmlns:a14="http://schemas.microsoft.com/office/drawing/2010/main" val="0"/>
                </a:ext>
              </a:extLst>
            </a:blip>
            <a:srcRect l="5252" t="7812" r="5832" b="7516"/>
            <a:stretch/>
          </p:blipFill>
          <p:spPr bwMode="gray">
            <a:xfrm>
              <a:off x="1685258" y="4647403"/>
              <a:ext cx="470877" cy="672613"/>
            </a:xfrm>
            <a:prstGeom prst="rect">
              <a:avLst/>
            </a:prstGeom>
          </p:spPr>
        </p:pic>
        <p:pic>
          <p:nvPicPr>
            <p:cNvPr id="167" name="图片 166">
              <a:extLst>
                <a:ext uri="{FF2B5EF4-FFF2-40B4-BE49-F238E27FC236}">
                  <a16:creationId xmlns:a16="http://schemas.microsoft.com/office/drawing/2014/main" id="{9FF84590-F3A0-46F9-9711-9AD2836DEA7B}"/>
                </a:ext>
              </a:extLst>
            </p:cNvPr>
            <p:cNvPicPr>
              <a:picLocks noChangeAspect="1"/>
            </p:cNvPicPr>
            <p:nvPr/>
          </p:nvPicPr>
          <p:blipFill rotWithShape="1">
            <a:blip r:embed="rId15" cstate="print">
              <a:duotone>
                <a:srgbClr val="A5A5A5">
                  <a:shade val="45000"/>
                  <a:satMod val="135000"/>
                </a:srgbClr>
                <a:prstClr val="white"/>
              </a:duotone>
              <a:extLst>
                <a:ext uri="{28A0092B-C50C-407E-A947-70E740481C1C}">
                  <a14:useLocalDpi xmlns:a14="http://schemas.microsoft.com/office/drawing/2010/main" val="0"/>
                </a:ext>
              </a:extLst>
            </a:blip>
            <a:srcRect l="5252" t="7812" r="5832" b="7516"/>
            <a:stretch/>
          </p:blipFill>
          <p:spPr bwMode="gray">
            <a:xfrm>
              <a:off x="2615670" y="4661428"/>
              <a:ext cx="470877" cy="672613"/>
            </a:xfrm>
            <a:prstGeom prst="rect">
              <a:avLst/>
            </a:prstGeom>
          </p:spPr>
        </p:pic>
      </p:grpSp>
      <p:grpSp>
        <p:nvGrpSpPr>
          <p:cNvPr id="168" name="组合 167">
            <a:extLst>
              <a:ext uri="{FF2B5EF4-FFF2-40B4-BE49-F238E27FC236}">
                <a16:creationId xmlns:a16="http://schemas.microsoft.com/office/drawing/2014/main" id="{CDA38A53-4ADF-4743-BA9D-1541AB0175E4}"/>
              </a:ext>
            </a:extLst>
          </p:cNvPr>
          <p:cNvGrpSpPr/>
          <p:nvPr/>
        </p:nvGrpSpPr>
        <p:grpSpPr bwMode="gray">
          <a:xfrm>
            <a:off x="837102" y="5512556"/>
            <a:ext cx="3635967" cy="102339"/>
            <a:chOff x="736595" y="5718730"/>
            <a:chExt cx="3638808" cy="102418"/>
          </a:xfrm>
        </p:grpSpPr>
        <p:pic>
          <p:nvPicPr>
            <p:cNvPr id="169" name="图片 168">
              <a:extLst>
                <a:ext uri="{FF2B5EF4-FFF2-40B4-BE49-F238E27FC236}">
                  <a16:creationId xmlns:a16="http://schemas.microsoft.com/office/drawing/2014/main" id="{C9D8A396-BE07-47EC-8B2F-9885F37E0052}"/>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3812770" y="5718730"/>
              <a:ext cx="562633" cy="102418"/>
            </a:xfrm>
            <a:prstGeom prst="rect">
              <a:avLst/>
            </a:prstGeom>
            <a:ln>
              <a:noFill/>
            </a:ln>
          </p:spPr>
        </p:pic>
        <p:pic>
          <p:nvPicPr>
            <p:cNvPr id="170" name="图片 169">
              <a:extLst>
                <a:ext uri="{FF2B5EF4-FFF2-40B4-BE49-F238E27FC236}">
                  <a16:creationId xmlns:a16="http://schemas.microsoft.com/office/drawing/2014/main" id="{13C280F6-4E59-4C49-9D3A-73EB0B32490E}"/>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3197535" y="5718730"/>
              <a:ext cx="562633" cy="102418"/>
            </a:xfrm>
            <a:prstGeom prst="rect">
              <a:avLst/>
            </a:prstGeom>
            <a:ln>
              <a:noFill/>
            </a:ln>
          </p:spPr>
        </p:pic>
        <p:pic>
          <p:nvPicPr>
            <p:cNvPr id="171" name="图片 170">
              <a:extLst>
                <a:ext uri="{FF2B5EF4-FFF2-40B4-BE49-F238E27FC236}">
                  <a16:creationId xmlns:a16="http://schemas.microsoft.com/office/drawing/2014/main" id="{6E7F6E58-36D4-4FE3-A3AC-C48BA5D0B5FF}"/>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2582300" y="5718730"/>
              <a:ext cx="562633" cy="102418"/>
            </a:xfrm>
            <a:prstGeom prst="rect">
              <a:avLst/>
            </a:prstGeom>
            <a:ln>
              <a:noFill/>
            </a:ln>
          </p:spPr>
        </p:pic>
        <p:pic>
          <p:nvPicPr>
            <p:cNvPr id="172" name="图片 171">
              <a:extLst>
                <a:ext uri="{FF2B5EF4-FFF2-40B4-BE49-F238E27FC236}">
                  <a16:creationId xmlns:a16="http://schemas.microsoft.com/office/drawing/2014/main" id="{A1781F0C-918E-4ECE-BC9A-3DFAABB0CED2}"/>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1967065" y="5718730"/>
              <a:ext cx="562633" cy="102418"/>
            </a:xfrm>
            <a:prstGeom prst="rect">
              <a:avLst/>
            </a:prstGeom>
            <a:ln>
              <a:noFill/>
            </a:ln>
          </p:spPr>
        </p:pic>
        <p:pic>
          <p:nvPicPr>
            <p:cNvPr id="173" name="图片 172">
              <a:extLst>
                <a:ext uri="{FF2B5EF4-FFF2-40B4-BE49-F238E27FC236}">
                  <a16:creationId xmlns:a16="http://schemas.microsoft.com/office/drawing/2014/main" id="{B5B81595-EA13-4F7D-93CC-4368FD1EF435}"/>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736595" y="5718730"/>
              <a:ext cx="562633" cy="102418"/>
            </a:xfrm>
            <a:prstGeom prst="rect">
              <a:avLst/>
            </a:prstGeom>
            <a:ln>
              <a:noFill/>
            </a:ln>
          </p:spPr>
        </p:pic>
        <p:pic>
          <p:nvPicPr>
            <p:cNvPr id="174" name="图片 173">
              <a:extLst>
                <a:ext uri="{FF2B5EF4-FFF2-40B4-BE49-F238E27FC236}">
                  <a16:creationId xmlns:a16="http://schemas.microsoft.com/office/drawing/2014/main" id="{50E75234-C98A-451D-956E-2071D9AA1C6E}"/>
                </a:ext>
              </a:extLst>
            </p:cNvPr>
            <p:cNvPicPr>
              <a:picLocks noChangeAspect="1"/>
            </p:cNvPicPr>
            <p:nvPr/>
          </p:nvPicPr>
          <p:blipFill>
            <a:blip r:embed="rId16" cstate="print">
              <a:duotone>
                <a:srgbClr val="A5A5A5">
                  <a:shade val="45000"/>
                  <a:satMod val="135000"/>
                </a:srgbClr>
                <a:prstClr val="white"/>
              </a:duotone>
              <a:extLst>
                <a:ext uri="{BEBA8EAE-BF5A-486C-A8C5-ECC9F3942E4B}">
                  <a14:imgProps xmlns:a14="http://schemas.microsoft.com/office/drawing/2010/main">
                    <a14:imgLayer r:embed="rId17">
                      <a14:imgEffect>
                        <a14:colorTemperature colorTemp="4700"/>
                      </a14:imgEffect>
                    </a14:imgLayer>
                  </a14:imgProps>
                </a:ext>
                <a:ext uri="{28A0092B-C50C-407E-A947-70E740481C1C}">
                  <a14:useLocalDpi xmlns:a14="http://schemas.microsoft.com/office/drawing/2010/main" val="0"/>
                </a:ext>
              </a:extLst>
            </a:blip>
            <a:stretch>
              <a:fillRect/>
            </a:stretch>
          </p:blipFill>
          <p:spPr bwMode="gray">
            <a:xfrm>
              <a:off x="1351830" y="5718730"/>
              <a:ext cx="562633" cy="102418"/>
            </a:xfrm>
            <a:prstGeom prst="rect">
              <a:avLst/>
            </a:prstGeom>
            <a:ln>
              <a:noFill/>
            </a:ln>
          </p:spPr>
        </p:pic>
      </p:grpSp>
      <p:sp>
        <p:nvSpPr>
          <p:cNvPr id="175" name="文本框 174">
            <a:extLst>
              <a:ext uri="{FF2B5EF4-FFF2-40B4-BE49-F238E27FC236}">
                <a16:creationId xmlns:a16="http://schemas.microsoft.com/office/drawing/2014/main" id="{2310D873-9BB5-4378-BB23-51C0E14832A4}"/>
              </a:ext>
            </a:extLst>
          </p:cNvPr>
          <p:cNvSpPr txBox="1"/>
          <p:nvPr/>
        </p:nvSpPr>
        <p:spPr bwMode="gray">
          <a:xfrm>
            <a:off x="1843986" y="4927426"/>
            <a:ext cx="1670486" cy="276999"/>
          </a:xfrm>
          <a:prstGeom prst="rect">
            <a:avLst/>
          </a:prstGeom>
          <a:noFill/>
        </p:spPr>
        <p:txBody>
          <a:bodyPr wrap="square" rtlCol="0">
            <a:spAutoFit/>
          </a:bodyPr>
          <a:lstStyle/>
          <a:p>
            <a:pPr algn="ctr" defTabSz="913622" fontAlgn="ctr"/>
            <a:r>
              <a:rPr lang="en-US" sz="1200" dirty="0" err="1">
                <a:solidFill>
                  <a:prstClr val="black"/>
                </a:solidFill>
                <a:latin typeface="Huawei Sans" panose="020C0503030203020204" pitchFamily="34" charset="0"/>
              </a:rPr>
              <a:t>CloudEngine</a:t>
            </a:r>
            <a:endParaRPr lang="en-US" altLang="zh-CN" sz="120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pic>
        <p:nvPicPr>
          <p:cNvPr id="176" name="图片 175">
            <a:extLst>
              <a:ext uri="{FF2B5EF4-FFF2-40B4-BE49-F238E27FC236}">
                <a16:creationId xmlns:a16="http://schemas.microsoft.com/office/drawing/2014/main" id="{96F281E4-6363-4261-B44C-0431CF109543}"/>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bwMode="gray">
          <a:xfrm>
            <a:off x="3142912" y="3989360"/>
            <a:ext cx="443616" cy="361588"/>
          </a:xfrm>
          <a:prstGeom prst="rect">
            <a:avLst/>
          </a:prstGeom>
        </p:spPr>
      </p:pic>
      <p:pic>
        <p:nvPicPr>
          <p:cNvPr id="177" name="图片 176">
            <a:extLst>
              <a:ext uri="{FF2B5EF4-FFF2-40B4-BE49-F238E27FC236}">
                <a16:creationId xmlns:a16="http://schemas.microsoft.com/office/drawing/2014/main" id="{A6259E8B-96E5-40AB-B2D6-26313F53A456}"/>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bwMode="gray">
          <a:xfrm>
            <a:off x="2209716" y="3989360"/>
            <a:ext cx="443616" cy="361588"/>
          </a:xfrm>
          <a:prstGeom prst="rect">
            <a:avLst/>
          </a:prstGeom>
        </p:spPr>
      </p:pic>
      <p:sp>
        <p:nvSpPr>
          <p:cNvPr id="178" name="文本框 177">
            <a:extLst>
              <a:ext uri="{FF2B5EF4-FFF2-40B4-BE49-F238E27FC236}">
                <a16:creationId xmlns:a16="http://schemas.microsoft.com/office/drawing/2014/main" id="{529F5049-C627-446F-968F-3340BA73D8AB}"/>
              </a:ext>
            </a:extLst>
          </p:cNvPr>
          <p:cNvSpPr txBox="1"/>
          <p:nvPr/>
        </p:nvSpPr>
        <p:spPr bwMode="gray">
          <a:xfrm>
            <a:off x="4365176" y="5846656"/>
            <a:ext cx="724006" cy="276999"/>
          </a:xfrm>
          <a:prstGeom prst="rect">
            <a:avLst/>
          </a:prstGeom>
          <a:noFill/>
        </p:spPr>
        <p:txBody>
          <a:bodyPr wrap="square" rtlCol="0">
            <a:spAutoFit/>
          </a:bodyPr>
          <a:lstStyle/>
          <a:p>
            <a:pPr algn="r" defTabSz="913702" fontAlgn="ctr">
              <a:defRPr/>
            </a:pPr>
            <a:r>
              <a:rPr lang="en-US" sz="1200" b="1" dirty="0">
                <a:solidFill>
                  <a:srgbClr val="1D1D1A"/>
                </a:solidFill>
                <a:latin typeface="Huawei Sans" panose="020C0503030203020204" pitchFamily="34" charset="0"/>
              </a:rPr>
              <a:t>Server</a:t>
            </a:r>
          </a:p>
        </p:txBody>
      </p:sp>
      <p:grpSp>
        <p:nvGrpSpPr>
          <p:cNvPr id="179" name="组合 84"/>
          <p:cNvGrpSpPr/>
          <p:nvPr/>
        </p:nvGrpSpPr>
        <p:grpSpPr bwMode="gray">
          <a:xfrm>
            <a:off x="670021" y="1459236"/>
            <a:ext cx="513193" cy="359269"/>
            <a:chOff x="9786938" y="3810000"/>
            <a:chExt cx="971550" cy="679451"/>
          </a:xfrm>
          <a:solidFill>
            <a:srgbClr val="00B0F0"/>
          </a:solidFill>
        </p:grpSpPr>
        <p:sp>
          <p:nvSpPr>
            <p:cNvPr id="180" name="Freeform 25"/>
            <p:cNvSpPr>
              <a:spLocks noEditPoints="1"/>
            </p:cNvSpPr>
            <p:nvPr/>
          </p:nvSpPr>
          <p:spPr bwMode="gray">
            <a:xfrm>
              <a:off x="9786938" y="4065588"/>
              <a:ext cx="971550" cy="423863"/>
            </a:xfrm>
            <a:custGeom>
              <a:avLst/>
              <a:gdLst/>
              <a:ahLst/>
              <a:cxnLst>
                <a:cxn ang="0">
                  <a:pos x="15906" y="5577"/>
                </a:cxn>
                <a:cxn ang="0">
                  <a:pos x="15906" y="7217"/>
                </a:cxn>
                <a:cxn ang="0">
                  <a:pos x="0" y="5577"/>
                </a:cxn>
                <a:cxn ang="0">
                  <a:pos x="8367" y="2377"/>
                </a:cxn>
                <a:cxn ang="0">
                  <a:pos x="8651" y="2394"/>
                </a:cxn>
                <a:cxn ang="0">
                  <a:pos x="8921" y="2446"/>
                </a:cxn>
                <a:cxn ang="0">
                  <a:pos x="9175" y="2528"/>
                </a:cxn>
                <a:cxn ang="0">
                  <a:pos x="9410" y="2638"/>
                </a:cxn>
                <a:cxn ang="0">
                  <a:pos x="9622" y="2775"/>
                </a:cxn>
                <a:cxn ang="0">
                  <a:pos x="9809" y="2933"/>
                </a:cxn>
                <a:cxn ang="0">
                  <a:pos x="9966" y="3114"/>
                </a:cxn>
                <a:cxn ang="0">
                  <a:pos x="10092" y="3311"/>
                </a:cxn>
                <a:cxn ang="0">
                  <a:pos x="10182" y="3523"/>
                </a:cxn>
                <a:cxn ang="0">
                  <a:pos x="10235" y="3749"/>
                </a:cxn>
                <a:cxn ang="0">
                  <a:pos x="10250" y="3905"/>
                </a:cxn>
                <a:cxn ang="0">
                  <a:pos x="6462" y="3905"/>
                </a:cxn>
                <a:cxn ang="0">
                  <a:pos x="6500" y="3749"/>
                </a:cxn>
                <a:cxn ang="0">
                  <a:pos x="6553" y="3523"/>
                </a:cxn>
                <a:cxn ang="0">
                  <a:pos x="6643" y="3311"/>
                </a:cxn>
                <a:cxn ang="0">
                  <a:pos x="6768" y="3114"/>
                </a:cxn>
                <a:cxn ang="0">
                  <a:pos x="6926" y="2933"/>
                </a:cxn>
                <a:cxn ang="0">
                  <a:pos x="7113" y="2775"/>
                </a:cxn>
                <a:cxn ang="0">
                  <a:pos x="7324" y="2638"/>
                </a:cxn>
                <a:cxn ang="0">
                  <a:pos x="7559" y="2528"/>
                </a:cxn>
                <a:cxn ang="0">
                  <a:pos x="7814" y="2446"/>
                </a:cxn>
                <a:cxn ang="0">
                  <a:pos x="8083" y="2394"/>
                </a:cxn>
                <a:cxn ang="0">
                  <a:pos x="8367" y="2377"/>
                </a:cxn>
                <a:cxn ang="0">
                  <a:pos x="2195" y="2240"/>
                </a:cxn>
                <a:cxn ang="0">
                  <a:pos x="14433" y="2645"/>
                </a:cxn>
                <a:cxn ang="0">
                  <a:pos x="14433" y="4097"/>
                </a:cxn>
                <a:cxn ang="0">
                  <a:pos x="14063" y="2645"/>
                </a:cxn>
                <a:cxn ang="0">
                  <a:pos x="12887" y="2645"/>
                </a:cxn>
                <a:cxn ang="0">
                  <a:pos x="12517" y="4097"/>
                </a:cxn>
                <a:cxn ang="0">
                  <a:pos x="4111" y="2645"/>
                </a:cxn>
                <a:cxn ang="0">
                  <a:pos x="4111" y="4097"/>
                </a:cxn>
                <a:cxn ang="0">
                  <a:pos x="3742" y="2645"/>
                </a:cxn>
                <a:cxn ang="0">
                  <a:pos x="2564" y="2645"/>
                </a:cxn>
                <a:cxn ang="0">
                  <a:pos x="2195" y="4097"/>
                </a:cxn>
                <a:cxn ang="0">
                  <a:pos x="14433" y="790"/>
                </a:cxn>
                <a:cxn ang="0">
                  <a:pos x="14433" y="2240"/>
                </a:cxn>
                <a:cxn ang="0">
                  <a:pos x="14063" y="790"/>
                </a:cxn>
                <a:cxn ang="0">
                  <a:pos x="12887" y="790"/>
                </a:cxn>
                <a:cxn ang="0">
                  <a:pos x="12517" y="2240"/>
                </a:cxn>
                <a:cxn ang="0">
                  <a:pos x="9794" y="790"/>
                </a:cxn>
                <a:cxn ang="0">
                  <a:pos x="9794" y="2240"/>
                </a:cxn>
                <a:cxn ang="0">
                  <a:pos x="6835" y="790"/>
                </a:cxn>
                <a:cxn ang="0">
                  <a:pos x="5657" y="790"/>
                </a:cxn>
                <a:cxn ang="0">
                  <a:pos x="5288" y="2240"/>
                </a:cxn>
                <a:cxn ang="0">
                  <a:pos x="2564" y="790"/>
                </a:cxn>
                <a:cxn ang="0">
                  <a:pos x="2564" y="2240"/>
                </a:cxn>
              </a:cxnLst>
              <a:rect l="0" t="0" r="r" b="b"/>
              <a:pathLst>
                <a:path w="16524" h="7217">
                  <a:moveTo>
                    <a:pt x="618" y="0"/>
                  </a:moveTo>
                  <a:lnTo>
                    <a:pt x="15906" y="0"/>
                  </a:lnTo>
                  <a:lnTo>
                    <a:pt x="15906" y="5577"/>
                  </a:lnTo>
                  <a:lnTo>
                    <a:pt x="16524" y="5577"/>
                  </a:lnTo>
                  <a:lnTo>
                    <a:pt x="16524" y="7217"/>
                  </a:lnTo>
                  <a:lnTo>
                    <a:pt x="15906" y="7217"/>
                  </a:lnTo>
                  <a:lnTo>
                    <a:pt x="618" y="7217"/>
                  </a:lnTo>
                  <a:lnTo>
                    <a:pt x="0" y="7217"/>
                  </a:lnTo>
                  <a:lnTo>
                    <a:pt x="0" y="5577"/>
                  </a:lnTo>
                  <a:lnTo>
                    <a:pt x="618" y="5577"/>
                  </a:lnTo>
                  <a:lnTo>
                    <a:pt x="618" y="0"/>
                  </a:lnTo>
                  <a:close/>
                  <a:moveTo>
                    <a:pt x="8367" y="2377"/>
                  </a:moveTo>
                  <a:lnTo>
                    <a:pt x="8463" y="2379"/>
                  </a:lnTo>
                  <a:lnTo>
                    <a:pt x="8557" y="2385"/>
                  </a:lnTo>
                  <a:lnTo>
                    <a:pt x="8651" y="2394"/>
                  </a:lnTo>
                  <a:lnTo>
                    <a:pt x="8743" y="2408"/>
                  </a:lnTo>
                  <a:lnTo>
                    <a:pt x="8833" y="2425"/>
                  </a:lnTo>
                  <a:lnTo>
                    <a:pt x="8921" y="2446"/>
                  </a:lnTo>
                  <a:lnTo>
                    <a:pt x="9008" y="2470"/>
                  </a:lnTo>
                  <a:lnTo>
                    <a:pt x="9093" y="2497"/>
                  </a:lnTo>
                  <a:lnTo>
                    <a:pt x="9175" y="2528"/>
                  </a:lnTo>
                  <a:lnTo>
                    <a:pt x="9257" y="2562"/>
                  </a:lnTo>
                  <a:lnTo>
                    <a:pt x="9334" y="2599"/>
                  </a:lnTo>
                  <a:lnTo>
                    <a:pt x="9410" y="2638"/>
                  </a:lnTo>
                  <a:lnTo>
                    <a:pt x="9484" y="2681"/>
                  </a:lnTo>
                  <a:lnTo>
                    <a:pt x="9554" y="2726"/>
                  </a:lnTo>
                  <a:lnTo>
                    <a:pt x="9622" y="2775"/>
                  </a:lnTo>
                  <a:lnTo>
                    <a:pt x="9687" y="2825"/>
                  </a:lnTo>
                  <a:lnTo>
                    <a:pt x="9750" y="2878"/>
                  </a:lnTo>
                  <a:lnTo>
                    <a:pt x="9809" y="2933"/>
                  </a:lnTo>
                  <a:lnTo>
                    <a:pt x="9865" y="2991"/>
                  </a:lnTo>
                  <a:lnTo>
                    <a:pt x="9917" y="3052"/>
                  </a:lnTo>
                  <a:lnTo>
                    <a:pt x="9966" y="3114"/>
                  </a:lnTo>
                  <a:lnTo>
                    <a:pt x="10011" y="3177"/>
                  </a:lnTo>
                  <a:lnTo>
                    <a:pt x="10054" y="3243"/>
                  </a:lnTo>
                  <a:lnTo>
                    <a:pt x="10092" y="3311"/>
                  </a:lnTo>
                  <a:lnTo>
                    <a:pt x="10126" y="3380"/>
                  </a:lnTo>
                  <a:lnTo>
                    <a:pt x="10156" y="3451"/>
                  </a:lnTo>
                  <a:lnTo>
                    <a:pt x="10182" y="3523"/>
                  </a:lnTo>
                  <a:lnTo>
                    <a:pt x="10204" y="3598"/>
                  </a:lnTo>
                  <a:lnTo>
                    <a:pt x="10221" y="3673"/>
                  </a:lnTo>
                  <a:lnTo>
                    <a:pt x="10235" y="3749"/>
                  </a:lnTo>
                  <a:lnTo>
                    <a:pt x="10243" y="3827"/>
                  </a:lnTo>
                  <a:lnTo>
                    <a:pt x="10246" y="3905"/>
                  </a:lnTo>
                  <a:lnTo>
                    <a:pt x="10250" y="3905"/>
                  </a:lnTo>
                  <a:lnTo>
                    <a:pt x="10250" y="6681"/>
                  </a:lnTo>
                  <a:lnTo>
                    <a:pt x="6462" y="6681"/>
                  </a:lnTo>
                  <a:lnTo>
                    <a:pt x="6462" y="3905"/>
                  </a:lnTo>
                  <a:lnTo>
                    <a:pt x="6489" y="3905"/>
                  </a:lnTo>
                  <a:lnTo>
                    <a:pt x="6492" y="3827"/>
                  </a:lnTo>
                  <a:lnTo>
                    <a:pt x="6500" y="3749"/>
                  </a:lnTo>
                  <a:lnTo>
                    <a:pt x="6514" y="3673"/>
                  </a:lnTo>
                  <a:lnTo>
                    <a:pt x="6531" y="3598"/>
                  </a:lnTo>
                  <a:lnTo>
                    <a:pt x="6553" y="3523"/>
                  </a:lnTo>
                  <a:lnTo>
                    <a:pt x="6579" y="3451"/>
                  </a:lnTo>
                  <a:lnTo>
                    <a:pt x="6609" y="3380"/>
                  </a:lnTo>
                  <a:lnTo>
                    <a:pt x="6643" y="3311"/>
                  </a:lnTo>
                  <a:lnTo>
                    <a:pt x="6681" y="3243"/>
                  </a:lnTo>
                  <a:lnTo>
                    <a:pt x="6722" y="3177"/>
                  </a:lnTo>
                  <a:lnTo>
                    <a:pt x="6768" y="3114"/>
                  </a:lnTo>
                  <a:lnTo>
                    <a:pt x="6817" y="3052"/>
                  </a:lnTo>
                  <a:lnTo>
                    <a:pt x="6870" y="2991"/>
                  </a:lnTo>
                  <a:lnTo>
                    <a:pt x="6926" y="2933"/>
                  </a:lnTo>
                  <a:lnTo>
                    <a:pt x="6984" y="2878"/>
                  </a:lnTo>
                  <a:lnTo>
                    <a:pt x="7047" y="2825"/>
                  </a:lnTo>
                  <a:lnTo>
                    <a:pt x="7113" y="2775"/>
                  </a:lnTo>
                  <a:lnTo>
                    <a:pt x="7181" y="2726"/>
                  </a:lnTo>
                  <a:lnTo>
                    <a:pt x="7251" y="2681"/>
                  </a:lnTo>
                  <a:lnTo>
                    <a:pt x="7324" y="2638"/>
                  </a:lnTo>
                  <a:lnTo>
                    <a:pt x="7401" y="2599"/>
                  </a:lnTo>
                  <a:lnTo>
                    <a:pt x="7478" y="2562"/>
                  </a:lnTo>
                  <a:lnTo>
                    <a:pt x="7559" y="2528"/>
                  </a:lnTo>
                  <a:lnTo>
                    <a:pt x="7642" y="2497"/>
                  </a:lnTo>
                  <a:lnTo>
                    <a:pt x="7727" y="2470"/>
                  </a:lnTo>
                  <a:lnTo>
                    <a:pt x="7814" y="2446"/>
                  </a:lnTo>
                  <a:lnTo>
                    <a:pt x="7902" y="2425"/>
                  </a:lnTo>
                  <a:lnTo>
                    <a:pt x="7992" y="2408"/>
                  </a:lnTo>
                  <a:lnTo>
                    <a:pt x="8083" y="2394"/>
                  </a:lnTo>
                  <a:lnTo>
                    <a:pt x="8177" y="2385"/>
                  </a:lnTo>
                  <a:lnTo>
                    <a:pt x="8271" y="2379"/>
                  </a:lnTo>
                  <a:lnTo>
                    <a:pt x="8367" y="2377"/>
                  </a:lnTo>
                  <a:close/>
                  <a:moveTo>
                    <a:pt x="1018" y="790"/>
                  </a:moveTo>
                  <a:lnTo>
                    <a:pt x="2195" y="790"/>
                  </a:lnTo>
                  <a:lnTo>
                    <a:pt x="2195" y="2240"/>
                  </a:lnTo>
                  <a:lnTo>
                    <a:pt x="1018" y="2240"/>
                  </a:lnTo>
                  <a:lnTo>
                    <a:pt x="1018" y="790"/>
                  </a:lnTo>
                  <a:close/>
                  <a:moveTo>
                    <a:pt x="14433" y="2645"/>
                  </a:moveTo>
                  <a:lnTo>
                    <a:pt x="15610" y="2645"/>
                  </a:lnTo>
                  <a:lnTo>
                    <a:pt x="15610" y="4097"/>
                  </a:lnTo>
                  <a:lnTo>
                    <a:pt x="14433" y="4097"/>
                  </a:lnTo>
                  <a:lnTo>
                    <a:pt x="14433" y="2645"/>
                  </a:lnTo>
                  <a:close/>
                  <a:moveTo>
                    <a:pt x="12887" y="2645"/>
                  </a:moveTo>
                  <a:lnTo>
                    <a:pt x="14063" y="2645"/>
                  </a:lnTo>
                  <a:lnTo>
                    <a:pt x="14063" y="4097"/>
                  </a:lnTo>
                  <a:lnTo>
                    <a:pt x="12887" y="4097"/>
                  </a:lnTo>
                  <a:lnTo>
                    <a:pt x="12887" y="2645"/>
                  </a:lnTo>
                  <a:close/>
                  <a:moveTo>
                    <a:pt x="11340" y="2645"/>
                  </a:moveTo>
                  <a:lnTo>
                    <a:pt x="12517" y="2645"/>
                  </a:lnTo>
                  <a:lnTo>
                    <a:pt x="12517" y="4097"/>
                  </a:lnTo>
                  <a:lnTo>
                    <a:pt x="11340" y="4097"/>
                  </a:lnTo>
                  <a:lnTo>
                    <a:pt x="11340" y="2645"/>
                  </a:lnTo>
                  <a:close/>
                  <a:moveTo>
                    <a:pt x="4111" y="2645"/>
                  </a:moveTo>
                  <a:lnTo>
                    <a:pt x="5288" y="2645"/>
                  </a:lnTo>
                  <a:lnTo>
                    <a:pt x="5288" y="4097"/>
                  </a:lnTo>
                  <a:lnTo>
                    <a:pt x="4111" y="4097"/>
                  </a:lnTo>
                  <a:lnTo>
                    <a:pt x="4111" y="2645"/>
                  </a:lnTo>
                  <a:close/>
                  <a:moveTo>
                    <a:pt x="2564" y="2645"/>
                  </a:moveTo>
                  <a:lnTo>
                    <a:pt x="3742" y="2645"/>
                  </a:lnTo>
                  <a:lnTo>
                    <a:pt x="3742" y="4097"/>
                  </a:lnTo>
                  <a:lnTo>
                    <a:pt x="2564" y="4097"/>
                  </a:lnTo>
                  <a:lnTo>
                    <a:pt x="2564" y="2645"/>
                  </a:lnTo>
                  <a:close/>
                  <a:moveTo>
                    <a:pt x="1018" y="2645"/>
                  </a:moveTo>
                  <a:lnTo>
                    <a:pt x="2195" y="2645"/>
                  </a:lnTo>
                  <a:lnTo>
                    <a:pt x="2195" y="4097"/>
                  </a:lnTo>
                  <a:lnTo>
                    <a:pt x="1018" y="4097"/>
                  </a:lnTo>
                  <a:lnTo>
                    <a:pt x="1018" y="2645"/>
                  </a:lnTo>
                  <a:close/>
                  <a:moveTo>
                    <a:pt x="14433" y="790"/>
                  </a:moveTo>
                  <a:lnTo>
                    <a:pt x="15610" y="790"/>
                  </a:lnTo>
                  <a:lnTo>
                    <a:pt x="15610" y="2240"/>
                  </a:lnTo>
                  <a:lnTo>
                    <a:pt x="14433" y="2240"/>
                  </a:lnTo>
                  <a:lnTo>
                    <a:pt x="14433" y="790"/>
                  </a:lnTo>
                  <a:close/>
                  <a:moveTo>
                    <a:pt x="12887" y="790"/>
                  </a:moveTo>
                  <a:lnTo>
                    <a:pt x="14063" y="790"/>
                  </a:lnTo>
                  <a:lnTo>
                    <a:pt x="14063" y="2240"/>
                  </a:lnTo>
                  <a:lnTo>
                    <a:pt x="12887" y="2240"/>
                  </a:lnTo>
                  <a:lnTo>
                    <a:pt x="12887" y="790"/>
                  </a:lnTo>
                  <a:close/>
                  <a:moveTo>
                    <a:pt x="11340" y="790"/>
                  </a:moveTo>
                  <a:lnTo>
                    <a:pt x="12517" y="790"/>
                  </a:lnTo>
                  <a:lnTo>
                    <a:pt x="12517" y="2240"/>
                  </a:lnTo>
                  <a:lnTo>
                    <a:pt x="11340" y="2240"/>
                  </a:lnTo>
                  <a:lnTo>
                    <a:pt x="11340" y="790"/>
                  </a:lnTo>
                  <a:close/>
                  <a:moveTo>
                    <a:pt x="9794" y="790"/>
                  </a:moveTo>
                  <a:lnTo>
                    <a:pt x="10970" y="790"/>
                  </a:lnTo>
                  <a:lnTo>
                    <a:pt x="10970" y="2240"/>
                  </a:lnTo>
                  <a:lnTo>
                    <a:pt x="9794" y="2240"/>
                  </a:lnTo>
                  <a:lnTo>
                    <a:pt x="9794" y="790"/>
                  </a:lnTo>
                  <a:close/>
                  <a:moveTo>
                    <a:pt x="5657" y="790"/>
                  </a:moveTo>
                  <a:lnTo>
                    <a:pt x="6835" y="790"/>
                  </a:lnTo>
                  <a:lnTo>
                    <a:pt x="6835" y="2240"/>
                  </a:lnTo>
                  <a:lnTo>
                    <a:pt x="5657" y="2240"/>
                  </a:lnTo>
                  <a:lnTo>
                    <a:pt x="5657" y="790"/>
                  </a:lnTo>
                  <a:close/>
                  <a:moveTo>
                    <a:pt x="4111" y="790"/>
                  </a:moveTo>
                  <a:lnTo>
                    <a:pt x="5288" y="790"/>
                  </a:lnTo>
                  <a:lnTo>
                    <a:pt x="5288" y="2240"/>
                  </a:lnTo>
                  <a:lnTo>
                    <a:pt x="4111" y="2240"/>
                  </a:lnTo>
                  <a:lnTo>
                    <a:pt x="4111" y="790"/>
                  </a:lnTo>
                  <a:close/>
                  <a:moveTo>
                    <a:pt x="2564" y="790"/>
                  </a:moveTo>
                  <a:lnTo>
                    <a:pt x="3742" y="790"/>
                  </a:lnTo>
                  <a:lnTo>
                    <a:pt x="3742" y="2240"/>
                  </a:lnTo>
                  <a:lnTo>
                    <a:pt x="2564" y="2240"/>
                  </a:lnTo>
                  <a:lnTo>
                    <a:pt x="2564" y="790"/>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endParaRPr lang="en-US" altLang="zh-CN" sz="2399"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1" name="Freeform 26"/>
            <p:cNvSpPr>
              <a:spLocks noEditPoints="1"/>
            </p:cNvSpPr>
            <p:nvPr/>
          </p:nvSpPr>
          <p:spPr bwMode="gray">
            <a:xfrm>
              <a:off x="9786938" y="3810000"/>
              <a:ext cx="971550" cy="263525"/>
            </a:xfrm>
            <a:custGeom>
              <a:avLst/>
              <a:gdLst/>
              <a:ahLst/>
              <a:cxnLst>
                <a:cxn ang="0">
                  <a:pos x="3090" y="1055"/>
                </a:cxn>
                <a:cxn ang="0">
                  <a:pos x="4657" y="1072"/>
                </a:cxn>
                <a:cxn ang="0">
                  <a:pos x="4853" y="1136"/>
                </a:cxn>
                <a:cxn ang="0">
                  <a:pos x="5005" y="1247"/>
                </a:cxn>
                <a:cxn ang="0">
                  <a:pos x="5108" y="1389"/>
                </a:cxn>
                <a:cxn ang="0">
                  <a:pos x="5160" y="1555"/>
                </a:cxn>
                <a:cxn ang="0">
                  <a:pos x="5162" y="1723"/>
                </a:cxn>
                <a:cxn ang="0">
                  <a:pos x="5125" y="1864"/>
                </a:cxn>
                <a:cxn ang="0">
                  <a:pos x="5051" y="1988"/>
                </a:cxn>
                <a:cxn ang="0">
                  <a:pos x="4974" y="2066"/>
                </a:cxn>
                <a:cxn ang="0">
                  <a:pos x="4878" y="2126"/>
                </a:cxn>
                <a:cxn ang="0">
                  <a:pos x="4812" y="2174"/>
                </a:cxn>
                <a:cxn ang="0">
                  <a:pos x="4978" y="2237"/>
                </a:cxn>
                <a:cxn ang="0">
                  <a:pos x="5106" y="2324"/>
                </a:cxn>
                <a:cxn ang="0">
                  <a:pos x="5196" y="2436"/>
                </a:cxn>
                <a:cxn ang="0">
                  <a:pos x="5253" y="2570"/>
                </a:cxn>
                <a:cxn ang="0">
                  <a:pos x="5275" y="2725"/>
                </a:cxn>
                <a:cxn ang="0">
                  <a:pos x="5267" y="2865"/>
                </a:cxn>
                <a:cxn ang="0">
                  <a:pos x="5235" y="2990"/>
                </a:cxn>
                <a:cxn ang="0">
                  <a:pos x="5179" y="3104"/>
                </a:cxn>
                <a:cxn ang="0">
                  <a:pos x="5103" y="3203"/>
                </a:cxn>
                <a:cxn ang="0">
                  <a:pos x="5010" y="3285"/>
                </a:cxn>
                <a:cxn ang="0">
                  <a:pos x="4919" y="3338"/>
                </a:cxn>
                <a:cxn ang="0">
                  <a:pos x="4724" y="3390"/>
                </a:cxn>
                <a:cxn ang="0">
                  <a:pos x="4436" y="3424"/>
                </a:cxn>
                <a:cxn ang="0">
                  <a:pos x="3827" y="1986"/>
                </a:cxn>
                <a:cxn ang="0">
                  <a:pos x="4275" y="1975"/>
                </a:cxn>
                <a:cxn ang="0">
                  <a:pos x="4354" y="1948"/>
                </a:cxn>
                <a:cxn ang="0">
                  <a:pos x="4406" y="1903"/>
                </a:cxn>
                <a:cxn ang="0">
                  <a:pos x="4437" y="1844"/>
                </a:cxn>
                <a:cxn ang="0">
                  <a:pos x="4449" y="1771"/>
                </a:cxn>
                <a:cxn ang="0">
                  <a:pos x="4443" y="1696"/>
                </a:cxn>
                <a:cxn ang="0">
                  <a:pos x="4418" y="1636"/>
                </a:cxn>
                <a:cxn ang="0">
                  <a:pos x="4375" y="1587"/>
                </a:cxn>
                <a:cxn ang="0">
                  <a:pos x="4306" y="1554"/>
                </a:cxn>
                <a:cxn ang="0">
                  <a:pos x="4190" y="1537"/>
                </a:cxn>
                <a:cxn ang="0">
                  <a:pos x="4223" y="2918"/>
                </a:cxn>
                <a:cxn ang="0">
                  <a:pos x="4344" y="2907"/>
                </a:cxn>
                <a:cxn ang="0">
                  <a:pos x="4433" y="2875"/>
                </a:cxn>
                <a:cxn ang="0">
                  <a:pos x="4492" y="2825"/>
                </a:cxn>
                <a:cxn ang="0">
                  <a:pos x="4529" y="2762"/>
                </a:cxn>
                <a:cxn ang="0">
                  <a:pos x="4543" y="2685"/>
                </a:cxn>
                <a:cxn ang="0">
                  <a:pos x="4536" y="2609"/>
                </a:cxn>
                <a:cxn ang="0">
                  <a:pos x="4507" y="2546"/>
                </a:cxn>
                <a:cxn ang="0">
                  <a:pos x="4457" y="2494"/>
                </a:cxn>
                <a:cxn ang="0">
                  <a:pos x="4378" y="2459"/>
                </a:cxn>
                <a:cxn ang="0">
                  <a:pos x="4266" y="2440"/>
                </a:cxn>
                <a:cxn ang="0">
                  <a:pos x="7057" y="3038"/>
                </a:cxn>
                <a:cxn ang="0">
                  <a:pos x="7938" y="3429"/>
                </a:cxn>
                <a:cxn ang="0">
                  <a:pos x="6904" y="2523"/>
                </a:cxn>
                <a:cxn ang="0">
                  <a:pos x="10438" y="3429"/>
                </a:cxn>
                <a:cxn ang="0">
                  <a:pos x="10926" y="1055"/>
                </a:cxn>
                <a:cxn ang="0">
                  <a:pos x="13434" y="3429"/>
                </a:cxn>
                <a:cxn ang="0">
                  <a:pos x="10926" y="1055"/>
                </a:cxn>
              </a:cxnLst>
              <a:rect l="0" t="0" r="r" b="b"/>
              <a:pathLst>
                <a:path w="16524" h="4484">
                  <a:moveTo>
                    <a:pt x="2994" y="0"/>
                  </a:moveTo>
                  <a:lnTo>
                    <a:pt x="13707" y="0"/>
                  </a:lnTo>
                  <a:lnTo>
                    <a:pt x="16524" y="4484"/>
                  </a:lnTo>
                  <a:lnTo>
                    <a:pt x="0" y="4484"/>
                  </a:lnTo>
                  <a:lnTo>
                    <a:pt x="2994" y="0"/>
                  </a:lnTo>
                  <a:close/>
                  <a:moveTo>
                    <a:pt x="3090" y="1055"/>
                  </a:moveTo>
                  <a:lnTo>
                    <a:pt x="4458" y="1055"/>
                  </a:lnTo>
                  <a:lnTo>
                    <a:pt x="4500" y="1055"/>
                  </a:lnTo>
                  <a:lnTo>
                    <a:pt x="4541" y="1057"/>
                  </a:lnTo>
                  <a:lnTo>
                    <a:pt x="4580" y="1061"/>
                  </a:lnTo>
                  <a:lnTo>
                    <a:pt x="4619" y="1066"/>
                  </a:lnTo>
                  <a:lnTo>
                    <a:pt x="4657" y="1072"/>
                  </a:lnTo>
                  <a:lnTo>
                    <a:pt x="4692" y="1079"/>
                  </a:lnTo>
                  <a:lnTo>
                    <a:pt x="4727" y="1087"/>
                  </a:lnTo>
                  <a:lnTo>
                    <a:pt x="4760" y="1098"/>
                  </a:lnTo>
                  <a:lnTo>
                    <a:pt x="4793" y="1109"/>
                  </a:lnTo>
                  <a:lnTo>
                    <a:pt x="4823" y="1122"/>
                  </a:lnTo>
                  <a:lnTo>
                    <a:pt x="4853" y="1136"/>
                  </a:lnTo>
                  <a:lnTo>
                    <a:pt x="4882" y="1151"/>
                  </a:lnTo>
                  <a:lnTo>
                    <a:pt x="4909" y="1167"/>
                  </a:lnTo>
                  <a:lnTo>
                    <a:pt x="4934" y="1186"/>
                  </a:lnTo>
                  <a:lnTo>
                    <a:pt x="4959" y="1205"/>
                  </a:lnTo>
                  <a:lnTo>
                    <a:pt x="4983" y="1225"/>
                  </a:lnTo>
                  <a:lnTo>
                    <a:pt x="5005" y="1247"/>
                  </a:lnTo>
                  <a:lnTo>
                    <a:pt x="5025" y="1269"/>
                  </a:lnTo>
                  <a:lnTo>
                    <a:pt x="5045" y="1292"/>
                  </a:lnTo>
                  <a:lnTo>
                    <a:pt x="5063" y="1316"/>
                  </a:lnTo>
                  <a:lnTo>
                    <a:pt x="5079" y="1339"/>
                  </a:lnTo>
                  <a:lnTo>
                    <a:pt x="5095" y="1364"/>
                  </a:lnTo>
                  <a:lnTo>
                    <a:pt x="5108" y="1389"/>
                  </a:lnTo>
                  <a:lnTo>
                    <a:pt x="5120" y="1415"/>
                  </a:lnTo>
                  <a:lnTo>
                    <a:pt x="5131" y="1442"/>
                  </a:lnTo>
                  <a:lnTo>
                    <a:pt x="5140" y="1469"/>
                  </a:lnTo>
                  <a:lnTo>
                    <a:pt x="5148" y="1497"/>
                  </a:lnTo>
                  <a:lnTo>
                    <a:pt x="5154" y="1526"/>
                  </a:lnTo>
                  <a:lnTo>
                    <a:pt x="5160" y="1555"/>
                  </a:lnTo>
                  <a:lnTo>
                    <a:pt x="5164" y="1585"/>
                  </a:lnTo>
                  <a:lnTo>
                    <a:pt x="5166" y="1615"/>
                  </a:lnTo>
                  <a:lnTo>
                    <a:pt x="5166" y="1646"/>
                  </a:lnTo>
                  <a:lnTo>
                    <a:pt x="5166" y="1672"/>
                  </a:lnTo>
                  <a:lnTo>
                    <a:pt x="5164" y="1698"/>
                  </a:lnTo>
                  <a:lnTo>
                    <a:pt x="5162" y="1723"/>
                  </a:lnTo>
                  <a:lnTo>
                    <a:pt x="5158" y="1748"/>
                  </a:lnTo>
                  <a:lnTo>
                    <a:pt x="5153" y="1772"/>
                  </a:lnTo>
                  <a:lnTo>
                    <a:pt x="5147" y="1796"/>
                  </a:lnTo>
                  <a:lnTo>
                    <a:pt x="5141" y="1818"/>
                  </a:lnTo>
                  <a:lnTo>
                    <a:pt x="5134" y="1841"/>
                  </a:lnTo>
                  <a:lnTo>
                    <a:pt x="5125" y="1864"/>
                  </a:lnTo>
                  <a:lnTo>
                    <a:pt x="5115" y="1886"/>
                  </a:lnTo>
                  <a:lnTo>
                    <a:pt x="5104" y="1908"/>
                  </a:lnTo>
                  <a:lnTo>
                    <a:pt x="5092" y="1928"/>
                  </a:lnTo>
                  <a:lnTo>
                    <a:pt x="5080" y="1949"/>
                  </a:lnTo>
                  <a:lnTo>
                    <a:pt x="5067" y="1969"/>
                  </a:lnTo>
                  <a:lnTo>
                    <a:pt x="5051" y="1988"/>
                  </a:lnTo>
                  <a:lnTo>
                    <a:pt x="5036" y="2007"/>
                  </a:lnTo>
                  <a:lnTo>
                    <a:pt x="5024" y="2019"/>
                  </a:lnTo>
                  <a:lnTo>
                    <a:pt x="5013" y="2032"/>
                  </a:lnTo>
                  <a:lnTo>
                    <a:pt x="5000" y="2043"/>
                  </a:lnTo>
                  <a:lnTo>
                    <a:pt x="4987" y="2055"/>
                  </a:lnTo>
                  <a:lnTo>
                    <a:pt x="4974" y="2066"/>
                  </a:lnTo>
                  <a:lnTo>
                    <a:pt x="4959" y="2076"/>
                  </a:lnTo>
                  <a:lnTo>
                    <a:pt x="4944" y="2087"/>
                  </a:lnTo>
                  <a:lnTo>
                    <a:pt x="4928" y="2097"/>
                  </a:lnTo>
                  <a:lnTo>
                    <a:pt x="4912" y="2108"/>
                  </a:lnTo>
                  <a:lnTo>
                    <a:pt x="4895" y="2117"/>
                  </a:lnTo>
                  <a:lnTo>
                    <a:pt x="4878" y="2126"/>
                  </a:lnTo>
                  <a:lnTo>
                    <a:pt x="4859" y="2135"/>
                  </a:lnTo>
                  <a:lnTo>
                    <a:pt x="4840" y="2143"/>
                  </a:lnTo>
                  <a:lnTo>
                    <a:pt x="4821" y="2151"/>
                  </a:lnTo>
                  <a:lnTo>
                    <a:pt x="4801" y="2158"/>
                  </a:lnTo>
                  <a:lnTo>
                    <a:pt x="4781" y="2166"/>
                  </a:lnTo>
                  <a:lnTo>
                    <a:pt x="4812" y="2174"/>
                  </a:lnTo>
                  <a:lnTo>
                    <a:pt x="4843" y="2183"/>
                  </a:lnTo>
                  <a:lnTo>
                    <a:pt x="4871" y="2193"/>
                  </a:lnTo>
                  <a:lnTo>
                    <a:pt x="4899" y="2202"/>
                  </a:lnTo>
                  <a:lnTo>
                    <a:pt x="4926" y="2213"/>
                  </a:lnTo>
                  <a:lnTo>
                    <a:pt x="4953" y="2225"/>
                  </a:lnTo>
                  <a:lnTo>
                    <a:pt x="4978" y="2237"/>
                  </a:lnTo>
                  <a:lnTo>
                    <a:pt x="5002" y="2250"/>
                  </a:lnTo>
                  <a:lnTo>
                    <a:pt x="5024" y="2263"/>
                  </a:lnTo>
                  <a:lnTo>
                    <a:pt x="5046" y="2278"/>
                  </a:lnTo>
                  <a:lnTo>
                    <a:pt x="5067" y="2292"/>
                  </a:lnTo>
                  <a:lnTo>
                    <a:pt x="5087" y="2308"/>
                  </a:lnTo>
                  <a:lnTo>
                    <a:pt x="5106" y="2324"/>
                  </a:lnTo>
                  <a:lnTo>
                    <a:pt x="5123" y="2341"/>
                  </a:lnTo>
                  <a:lnTo>
                    <a:pt x="5140" y="2358"/>
                  </a:lnTo>
                  <a:lnTo>
                    <a:pt x="5155" y="2377"/>
                  </a:lnTo>
                  <a:lnTo>
                    <a:pt x="5170" y="2396"/>
                  </a:lnTo>
                  <a:lnTo>
                    <a:pt x="5183" y="2415"/>
                  </a:lnTo>
                  <a:lnTo>
                    <a:pt x="5196" y="2436"/>
                  </a:lnTo>
                  <a:lnTo>
                    <a:pt x="5208" y="2457"/>
                  </a:lnTo>
                  <a:lnTo>
                    <a:pt x="5218" y="2479"/>
                  </a:lnTo>
                  <a:lnTo>
                    <a:pt x="5229" y="2500"/>
                  </a:lnTo>
                  <a:lnTo>
                    <a:pt x="5238" y="2523"/>
                  </a:lnTo>
                  <a:lnTo>
                    <a:pt x="5245" y="2546"/>
                  </a:lnTo>
                  <a:lnTo>
                    <a:pt x="5253" y="2570"/>
                  </a:lnTo>
                  <a:lnTo>
                    <a:pt x="5259" y="2595"/>
                  </a:lnTo>
                  <a:lnTo>
                    <a:pt x="5264" y="2620"/>
                  </a:lnTo>
                  <a:lnTo>
                    <a:pt x="5268" y="2646"/>
                  </a:lnTo>
                  <a:lnTo>
                    <a:pt x="5271" y="2672"/>
                  </a:lnTo>
                  <a:lnTo>
                    <a:pt x="5274" y="2699"/>
                  </a:lnTo>
                  <a:lnTo>
                    <a:pt x="5275" y="2725"/>
                  </a:lnTo>
                  <a:lnTo>
                    <a:pt x="5276" y="2753"/>
                  </a:lnTo>
                  <a:lnTo>
                    <a:pt x="5275" y="2777"/>
                  </a:lnTo>
                  <a:lnTo>
                    <a:pt x="5274" y="2799"/>
                  </a:lnTo>
                  <a:lnTo>
                    <a:pt x="5272" y="2822"/>
                  </a:lnTo>
                  <a:lnTo>
                    <a:pt x="5270" y="2844"/>
                  </a:lnTo>
                  <a:lnTo>
                    <a:pt x="5267" y="2865"/>
                  </a:lnTo>
                  <a:lnTo>
                    <a:pt x="5264" y="2887"/>
                  </a:lnTo>
                  <a:lnTo>
                    <a:pt x="5260" y="2908"/>
                  </a:lnTo>
                  <a:lnTo>
                    <a:pt x="5255" y="2929"/>
                  </a:lnTo>
                  <a:lnTo>
                    <a:pt x="5248" y="2949"/>
                  </a:lnTo>
                  <a:lnTo>
                    <a:pt x="5242" y="2970"/>
                  </a:lnTo>
                  <a:lnTo>
                    <a:pt x="5235" y="2990"/>
                  </a:lnTo>
                  <a:lnTo>
                    <a:pt x="5228" y="3010"/>
                  </a:lnTo>
                  <a:lnTo>
                    <a:pt x="5220" y="3029"/>
                  </a:lnTo>
                  <a:lnTo>
                    <a:pt x="5210" y="3048"/>
                  </a:lnTo>
                  <a:lnTo>
                    <a:pt x="5201" y="3068"/>
                  </a:lnTo>
                  <a:lnTo>
                    <a:pt x="5191" y="3085"/>
                  </a:lnTo>
                  <a:lnTo>
                    <a:pt x="5179" y="3104"/>
                  </a:lnTo>
                  <a:lnTo>
                    <a:pt x="5168" y="3121"/>
                  </a:lnTo>
                  <a:lnTo>
                    <a:pt x="5155" y="3139"/>
                  </a:lnTo>
                  <a:lnTo>
                    <a:pt x="5143" y="3156"/>
                  </a:lnTo>
                  <a:lnTo>
                    <a:pt x="5131" y="3172"/>
                  </a:lnTo>
                  <a:lnTo>
                    <a:pt x="5117" y="3188"/>
                  </a:lnTo>
                  <a:lnTo>
                    <a:pt x="5103" y="3203"/>
                  </a:lnTo>
                  <a:lnTo>
                    <a:pt x="5089" y="3218"/>
                  </a:lnTo>
                  <a:lnTo>
                    <a:pt x="5074" y="3232"/>
                  </a:lnTo>
                  <a:lnTo>
                    <a:pt x="5058" y="3246"/>
                  </a:lnTo>
                  <a:lnTo>
                    <a:pt x="5043" y="3259"/>
                  </a:lnTo>
                  <a:lnTo>
                    <a:pt x="5026" y="3273"/>
                  </a:lnTo>
                  <a:lnTo>
                    <a:pt x="5010" y="3285"/>
                  </a:lnTo>
                  <a:lnTo>
                    <a:pt x="4992" y="3297"/>
                  </a:lnTo>
                  <a:lnTo>
                    <a:pt x="4975" y="3308"/>
                  </a:lnTo>
                  <a:lnTo>
                    <a:pt x="4956" y="3319"/>
                  </a:lnTo>
                  <a:lnTo>
                    <a:pt x="4945" y="3326"/>
                  </a:lnTo>
                  <a:lnTo>
                    <a:pt x="4932" y="3332"/>
                  </a:lnTo>
                  <a:lnTo>
                    <a:pt x="4919" y="3338"/>
                  </a:lnTo>
                  <a:lnTo>
                    <a:pt x="4905" y="3343"/>
                  </a:lnTo>
                  <a:lnTo>
                    <a:pt x="4875" y="3355"/>
                  </a:lnTo>
                  <a:lnTo>
                    <a:pt x="4842" y="3365"/>
                  </a:lnTo>
                  <a:lnTo>
                    <a:pt x="4805" y="3374"/>
                  </a:lnTo>
                  <a:lnTo>
                    <a:pt x="4766" y="3383"/>
                  </a:lnTo>
                  <a:lnTo>
                    <a:pt x="4724" y="3390"/>
                  </a:lnTo>
                  <a:lnTo>
                    <a:pt x="4679" y="3396"/>
                  </a:lnTo>
                  <a:lnTo>
                    <a:pt x="4619" y="3404"/>
                  </a:lnTo>
                  <a:lnTo>
                    <a:pt x="4566" y="3411"/>
                  </a:lnTo>
                  <a:lnTo>
                    <a:pt x="4517" y="3416"/>
                  </a:lnTo>
                  <a:lnTo>
                    <a:pt x="4474" y="3421"/>
                  </a:lnTo>
                  <a:lnTo>
                    <a:pt x="4436" y="3424"/>
                  </a:lnTo>
                  <a:lnTo>
                    <a:pt x="4403" y="3427"/>
                  </a:lnTo>
                  <a:lnTo>
                    <a:pt x="4374" y="3428"/>
                  </a:lnTo>
                  <a:lnTo>
                    <a:pt x="4351" y="3429"/>
                  </a:lnTo>
                  <a:lnTo>
                    <a:pt x="3090" y="3429"/>
                  </a:lnTo>
                  <a:lnTo>
                    <a:pt x="3090" y="1055"/>
                  </a:lnTo>
                  <a:close/>
                  <a:moveTo>
                    <a:pt x="3827" y="1986"/>
                  </a:moveTo>
                  <a:lnTo>
                    <a:pt x="4144" y="1986"/>
                  </a:lnTo>
                  <a:lnTo>
                    <a:pt x="4186" y="1985"/>
                  </a:lnTo>
                  <a:lnTo>
                    <a:pt x="4224" y="1983"/>
                  </a:lnTo>
                  <a:lnTo>
                    <a:pt x="4242" y="1981"/>
                  </a:lnTo>
                  <a:lnTo>
                    <a:pt x="4258" y="1978"/>
                  </a:lnTo>
                  <a:lnTo>
                    <a:pt x="4275" y="1975"/>
                  </a:lnTo>
                  <a:lnTo>
                    <a:pt x="4290" y="1972"/>
                  </a:lnTo>
                  <a:lnTo>
                    <a:pt x="4305" y="1968"/>
                  </a:lnTo>
                  <a:lnTo>
                    <a:pt x="4318" y="1963"/>
                  </a:lnTo>
                  <a:lnTo>
                    <a:pt x="4330" y="1958"/>
                  </a:lnTo>
                  <a:lnTo>
                    <a:pt x="4343" y="1953"/>
                  </a:lnTo>
                  <a:lnTo>
                    <a:pt x="4354" y="1948"/>
                  </a:lnTo>
                  <a:lnTo>
                    <a:pt x="4364" y="1941"/>
                  </a:lnTo>
                  <a:lnTo>
                    <a:pt x="4375" y="1934"/>
                  </a:lnTo>
                  <a:lnTo>
                    <a:pt x="4383" y="1927"/>
                  </a:lnTo>
                  <a:lnTo>
                    <a:pt x="4391" y="1920"/>
                  </a:lnTo>
                  <a:lnTo>
                    <a:pt x="4398" y="1912"/>
                  </a:lnTo>
                  <a:lnTo>
                    <a:pt x="4406" y="1903"/>
                  </a:lnTo>
                  <a:lnTo>
                    <a:pt x="4413" y="1894"/>
                  </a:lnTo>
                  <a:lnTo>
                    <a:pt x="4418" y="1885"/>
                  </a:lnTo>
                  <a:lnTo>
                    <a:pt x="4424" y="1875"/>
                  </a:lnTo>
                  <a:lnTo>
                    <a:pt x="4428" y="1865"/>
                  </a:lnTo>
                  <a:lnTo>
                    <a:pt x="4434" y="1855"/>
                  </a:lnTo>
                  <a:lnTo>
                    <a:pt x="4437" y="1844"/>
                  </a:lnTo>
                  <a:lnTo>
                    <a:pt x="4441" y="1833"/>
                  </a:lnTo>
                  <a:lnTo>
                    <a:pt x="4443" y="1821"/>
                  </a:lnTo>
                  <a:lnTo>
                    <a:pt x="4446" y="1809"/>
                  </a:lnTo>
                  <a:lnTo>
                    <a:pt x="4447" y="1797"/>
                  </a:lnTo>
                  <a:lnTo>
                    <a:pt x="4449" y="1783"/>
                  </a:lnTo>
                  <a:lnTo>
                    <a:pt x="4449" y="1771"/>
                  </a:lnTo>
                  <a:lnTo>
                    <a:pt x="4450" y="1756"/>
                  </a:lnTo>
                  <a:lnTo>
                    <a:pt x="4449" y="1744"/>
                  </a:lnTo>
                  <a:lnTo>
                    <a:pt x="4449" y="1731"/>
                  </a:lnTo>
                  <a:lnTo>
                    <a:pt x="4447" y="1719"/>
                  </a:lnTo>
                  <a:lnTo>
                    <a:pt x="4446" y="1707"/>
                  </a:lnTo>
                  <a:lnTo>
                    <a:pt x="4443" y="1696"/>
                  </a:lnTo>
                  <a:lnTo>
                    <a:pt x="4441" y="1686"/>
                  </a:lnTo>
                  <a:lnTo>
                    <a:pt x="4437" y="1674"/>
                  </a:lnTo>
                  <a:lnTo>
                    <a:pt x="4434" y="1664"/>
                  </a:lnTo>
                  <a:lnTo>
                    <a:pt x="4428" y="1655"/>
                  </a:lnTo>
                  <a:lnTo>
                    <a:pt x="4424" y="1644"/>
                  </a:lnTo>
                  <a:lnTo>
                    <a:pt x="4418" y="1636"/>
                  </a:lnTo>
                  <a:lnTo>
                    <a:pt x="4413" y="1627"/>
                  </a:lnTo>
                  <a:lnTo>
                    <a:pt x="4406" y="1618"/>
                  </a:lnTo>
                  <a:lnTo>
                    <a:pt x="4398" y="1610"/>
                  </a:lnTo>
                  <a:lnTo>
                    <a:pt x="4391" y="1602"/>
                  </a:lnTo>
                  <a:lnTo>
                    <a:pt x="4383" y="1594"/>
                  </a:lnTo>
                  <a:lnTo>
                    <a:pt x="4375" y="1587"/>
                  </a:lnTo>
                  <a:lnTo>
                    <a:pt x="4364" y="1581"/>
                  </a:lnTo>
                  <a:lnTo>
                    <a:pt x="4354" y="1575"/>
                  </a:lnTo>
                  <a:lnTo>
                    <a:pt x="4343" y="1569"/>
                  </a:lnTo>
                  <a:lnTo>
                    <a:pt x="4331" y="1563"/>
                  </a:lnTo>
                  <a:lnTo>
                    <a:pt x="4319" y="1559"/>
                  </a:lnTo>
                  <a:lnTo>
                    <a:pt x="4306" y="1554"/>
                  </a:lnTo>
                  <a:lnTo>
                    <a:pt x="4291" y="1551"/>
                  </a:lnTo>
                  <a:lnTo>
                    <a:pt x="4276" y="1547"/>
                  </a:lnTo>
                  <a:lnTo>
                    <a:pt x="4260" y="1545"/>
                  </a:lnTo>
                  <a:lnTo>
                    <a:pt x="4244" y="1542"/>
                  </a:lnTo>
                  <a:lnTo>
                    <a:pt x="4226" y="1539"/>
                  </a:lnTo>
                  <a:lnTo>
                    <a:pt x="4190" y="1537"/>
                  </a:lnTo>
                  <a:lnTo>
                    <a:pt x="4150" y="1535"/>
                  </a:lnTo>
                  <a:lnTo>
                    <a:pt x="3827" y="1535"/>
                  </a:lnTo>
                  <a:lnTo>
                    <a:pt x="3827" y="1986"/>
                  </a:lnTo>
                  <a:close/>
                  <a:moveTo>
                    <a:pt x="3827" y="2918"/>
                  </a:moveTo>
                  <a:lnTo>
                    <a:pt x="4200" y="2918"/>
                  </a:lnTo>
                  <a:lnTo>
                    <a:pt x="4223" y="2918"/>
                  </a:lnTo>
                  <a:lnTo>
                    <a:pt x="4246" y="2918"/>
                  </a:lnTo>
                  <a:lnTo>
                    <a:pt x="4266" y="2917"/>
                  </a:lnTo>
                  <a:lnTo>
                    <a:pt x="4287" y="2915"/>
                  </a:lnTo>
                  <a:lnTo>
                    <a:pt x="4307" y="2912"/>
                  </a:lnTo>
                  <a:lnTo>
                    <a:pt x="4325" y="2910"/>
                  </a:lnTo>
                  <a:lnTo>
                    <a:pt x="4344" y="2907"/>
                  </a:lnTo>
                  <a:lnTo>
                    <a:pt x="4361" y="2903"/>
                  </a:lnTo>
                  <a:lnTo>
                    <a:pt x="4377" y="2898"/>
                  </a:lnTo>
                  <a:lnTo>
                    <a:pt x="4392" y="2893"/>
                  </a:lnTo>
                  <a:lnTo>
                    <a:pt x="4407" y="2887"/>
                  </a:lnTo>
                  <a:lnTo>
                    <a:pt x="4420" y="2881"/>
                  </a:lnTo>
                  <a:lnTo>
                    <a:pt x="4433" y="2875"/>
                  </a:lnTo>
                  <a:lnTo>
                    <a:pt x="4445" y="2867"/>
                  </a:lnTo>
                  <a:lnTo>
                    <a:pt x="4455" y="2860"/>
                  </a:lnTo>
                  <a:lnTo>
                    <a:pt x="4466" y="2852"/>
                  </a:lnTo>
                  <a:lnTo>
                    <a:pt x="4475" y="2844"/>
                  </a:lnTo>
                  <a:lnTo>
                    <a:pt x="4484" y="2834"/>
                  </a:lnTo>
                  <a:lnTo>
                    <a:pt x="4492" y="2825"/>
                  </a:lnTo>
                  <a:lnTo>
                    <a:pt x="4500" y="2816"/>
                  </a:lnTo>
                  <a:lnTo>
                    <a:pt x="4507" y="2805"/>
                  </a:lnTo>
                  <a:lnTo>
                    <a:pt x="4513" y="2795"/>
                  </a:lnTo>
                  <a:lnTo>
                    <a:pt x="4519" y="2785"/>
                  </a:lnTo>
                  <a:lnTo>
                    <a:pt x="4524" y="2773"/>
                  </a:lnTo>
                  <a:lnTo>
                    <a:pt x="4529" y="2762"/>
                  </a:lnTo>
                  <a:lnTo>
                    <a:pt x="4533" y="2750"/>
                  </a:lnTo>
                  <a:lnTo>
                    <a:pt x="4536" y="2738"/>
                  </a:lnTo>
                  <a:lnTo>
                    <a:pt x="4539" y="2725"/>
                  </a:lnTo>
                  <a:lnTo>
                    <a:pt x="4541" y="2712"/>
                  </a:lnTo>
                  <a:lnTo>
                    <a:pt x="4542" y="2700"/>
                  </a:lnTo>
                  <a:lnTo>
                    <a:pt x="4543" y="2685"/>
                  </a:lnTo>
                  <a:lnTo>
                    <a:pt x="4543" y="2672"/>
                  </a:lnTo>
                  <a:lnTo>
                    <a:pt x="4543" y="2658"/>
                  </a:lnTo>
                  <a:lnTo>
                    <a:pt x="4542" y="2646"/>
                  </a:lnTo>
                  <a:lnTo>
                    <a:pt x="4541" y="2633"/>
                  </a:lnTo>
                  <a:lnTo>
                    <a:pt x="4539" y="2621"/>
                  </a:lnTo>
                  <a:lnTo>
                    <a:pt x="4536" y="2609"/>
                  </a:lnTo>
                  <a:lnTo>
                    <a:pt x="4533" y="2598"/>
                  </a:lnTo>
                  <a:lnTo>
                    <a:pt x="4529" y="2588"/>
                  </a:lnTo>
                  <a:lnTo>
                    <a:pt x="4524" y="2576"/>
                  </a:lnTo>
                  <a:lnTo>
                    <a:pt x="4519" y="2566"/>
                  </a:lnTo>
                  <a:lnTo>
                    <a:pt x="4513" y="2555"/>
                  </a:lnTo>
                  <a:lnTo>
                    <a:pt x="4507" y="2546"/>
                  </a:lnTo>
                  <a:lnTo>
                    <a:pt x="4501" y="2537"/>
                  </a:lnTo>
                  <a:lnTo>
                    <a:pt x="4492" y="2527"/>
                  </a:lnTo>
                  <a:lnTo>
                    <a:pt x="4485" y="2519"/>
                  </a:lnTo>
                  <a:lnTo>
                    <a:pt x="4476" y="2511"/>
                  </a:lnTo>
                  <a:lnTo>
                    <a:pt x="4467" y="2502"/>
                  </a:lnTo>
                  <a:lnTo>
                    <a:pt x="4457" y="2494"/>
                  </a:lnTo>
                  <a:lnTo>
                    <a:pt x="4446" y="2487"/>
                  </a:lnTo>
                  <a:lnTo>
                    <a:pt x="4434" y="2481"/>
                  </a:lnTo>
                  <a:lnTo>
                    <a:pt x="4421" y="2475"/>
                  </a:lnTo>
                  <a:lnTo>
                    <a:pt x="4408" y="2468"/>
                  </a:lnTo>
                  <a:lnTo>
                    <a:pt x="4393" y="2463"/>
                  </a:lnTo>
                  <a:lnTo>
                    <a:pt x="4378" y="2459"/>
                  </a:lnTo>
                  <a:lnTo>
                    <a:pt x="4361" y="2454"/>
                  </a:lnTo>
                  <a:lnTo>
                    <a:pt x="4344" y="2451"/>
                  </a:lnTo>
                  <a:lnTo>
                    <a:pt x="4326" y="2448"/>
                  </a:lnTo>
                  <a:lnTo>
                    <a:pt x="4307" y="2445"/>
                  </a:lnTo>
                  <a:lnTo>
                    <a:pt x="4287" y="2442"/>
                  </a:lnTo>
                  <a:lnTo>
                    <a:pt x="4266" y="2440"/>
                  </a:lnTo>
                  <a:lnTo>
                    <a:pt x="4245" y="2439"/>
                  </a:lnTo>
                  <a:lnTo>
                    <a:pt x="4222" y="2438"/>
                  </a:lnTo>
                  <a:lnTo>
                    <a:pt x="4198" y="2438"/>
                  </a:lnTo>
                  <a:lnTo>
                    <a:pt x="3827" y="2438"/>
                  </a:lnTo>
                  <a:lnTo>
                    <a:pt x="3827" y="2918"/>
                  </a:lnTo>
                  <a:close/>
                  <a:moveTo>
                    <a:pt x="7057" y="3038"/>
                  </a:moveTo>
                  <a:lnTo>
                    <a:pt x="6224" y="3038"/>
                  </a:lnTo>
                  <a:lnTo>
                    <a:pt x="6110" y="3429"/>
                  </a:lnTo>
                  <a:lnTo>
                    <a:pt x="5363" y="3429"/>
                  </a:lnTo>
                  <a:lnTo>
                    <a:pt x="6251" y="1055"/>
                  </a:lnTo>
                  <a:lnTo>
                    <a:pt x="7049" y="1055"/>
                  </a:lnTo>
                  <a:lnTo>
                    <a:pt x="7938" y="3429"/>
                  </a:lnTo>
                  <a:lnTo>
                    <a:pt x="7172" y="3429"/>
                  </a:lnTo>
                  <a:lnTo>
                    <a:pt x="7057" y="3038"/>
                  </a:lnTo>
                  <a:close/>
                  <a:moveTo>
                    <a:pt x="6904" y="2523"/>
                  </a:moveTo>
                  <a:lnTo>
                    <a:pt x="6642" y="1670"/>
                  </a:lnTo>
                  <a:lnTo>
                    <a:pt x="6382" y="2523"/>
                  </a:lnTo>
                  <a:lnTo>
                    <a:pt x="6904" y="2523"/>
                  </a:lnTo>
                  <a:close/>
                  <a:moveTo>
                    <a:pt x="8176" y="1055"/>
                  </a:moveTo>
                  <a:lnTo>
                    <a:pt x="8859" y="1055"/>
                  </a:lnTo>
                  <a:lnTo>
                    <a:pt x="9749" y="2368"/>
                  </a:lnTo>
                  <a:lnTo>
                    <a:pt x="9749" y="1055"/>
                  </a:lnTo>
                  <a:lnTo>
                    <a:pt x="10438" y="1055"/>
                  </a:lnTo>
                  <a:lnTo>
                    <a:pt x="10438" y="3429"/>
                  </a:lnTo>
                  <a:lnTo>
                    <a:pt x="9749" y="3429"/>
                  </a:lnTo>
                  <a:lnTo>
                    <a:pt x="8863" y="2125"/>
                  </a:lnTo>
                  <a:lnTo>
                    <a:pt x="8863" y="3429"/>
                  </a:lnTo>
                  <a:lnTo>
                    <a:pt x="8176" y="3429"/>
                  </a:lnTo>
                  <a:lnTo>
                    <a:pt x="8176" y="1055"/>
                  </a:lnTo>
                  <a:close/>
                  <a:moveTo>
                    <a:pt x="10926" y="1055"/>
                  </a:moveTo>
                  <a:lnTo>
                    <a:pt x="11658" y="1055"/>
                  </a:lnTo>
                  <a:lnTo>
                    <a:pt x="11658" y="1952"/>
                  </a:lnTo>
                  <a:lnTo>
                    <a:pt x="12424" y="1055"/>
                  </a:lnTo>
                  <a:lnTo>
                    <a:pt x="13396" y="1055"/>
                  </a:lnTo>
                  <a:lnTo>
                    <a:pt x="12533" y="1950"/>
                  </a:lnTo>
                  <a:lnTo>
                    <a:pt x="13434" y="3429"/>
                  </a:lnTo>
                  <a:lnTo>
                    <a:pt x="12533" y="3429"/>
                  </a:lnTo>
                  <a:lnTo>
                    <a:pt x="12036" y="2452"/>
                  </a:lnTo>
                  <a:lnTo>
                    <a:pt x="11658" y="2849"/>
                  </a:lnTo>
                  <a:lnTo>
                    <a:pt x="11658" y="3429"/>
                  </a:lnTo>
                  <a:lnTo>
                    <a:pt x="10926" y="3429"/>
                  </a:lnTo>
                  <a:lnTo>
                    <a:pt x="10926" y="1055"/>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endParaRPr lang="en-US" altLang="zh-CN" sz="2399"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82" name="Freeform 6"/>
          <p:cNvSpPr>
            <a:spLocks noEditPoints="1"/>
          </p:cNvSpPr>
          <p:nvPr/>
        </p:nvSpPr>
        <p:spPr bwMode="gray">
          <a:xfrm>
            <a:off x="2576356" y="1453448"/>
            <a:ext cx="566557" cy="365056"/>
          </a:xfrm>
          <a:custGeom>
            <a:avLst/>
            <a:gdLst/>
            <a:ahLst/>
            <a:cxnLst>
              <a:cxn ang="0">
                <a:pos x="12772" y="618"/>
              </a:cxn>
              <a:cxn ang="0">
                <a:pos x="0" y="15651"/>
              </a:cxn>
              <a:cxn ang="0">
                <a:pos x="1941" y="4867"/>
              </a:cxn>
              <a:cxn ang="0">
                <a:pos x="5964" y="4867"/>
              </a:cxn>
              <a:cxn ang="0">
                <a:pos x="7512" y="618"/>
              </a:cxn>
              <a:cxn ang="0">
                <a:pos x="1277" y="12419"/>
              </a:cxn>
              <a:cxn ang="0">
                <a:pos x="5523" y="7916"/>
              </a:cxn>
              <a:cxn ang="0">
                <a:pos x="4108" y="7916"/>
              </a:cxn>
              <a:cxn ang="0">
                <a:pos x="2692" y="7916"/>
              </a:cxn>
              <a:cxn ang="0">
                <a:pos x="1277" y="7916"/>
              </a:cxn>
              <a:cxn ang="0">
                <a:pos x="5523" y="9417"/>
              </a:cxn>
              <a:cxn ang="0">
                <a:pos x="4108" y="9417"/>
              </a:cxn>
              <a:cxn ang="0">
                <a:pos x="2692" y="9417"/>
              </a:cxn>
              <a:cxn ang="0">
                <a:pos x="1277" y="9417"/>
              </a:cxn>
              <a:cxn ang="0">
                <a:pos x="5523" y="10919"/>
              </a:cxn>
              <a:cxn ang="0">
                <a:pos x="4108" y="10919"/>
              </a:cxn>
              <a:cxn ang="0">
                <a:pos x="2692" y="10919"/>
              </a:cxn>
              <a:cxn ang="0">
                <a:pos x="1277" y="10919"/>
              </a:cxn>
              <a:cxn ang="0">
                <a:pos x="5523" y="12419"/>
              </a:cxn>
              <a:cxn ang="0">
                <a:pos x="4108" y="12419"/>
              </a:cxn>
              <a:cxn ang="0">
                <a:pos x="2692" y="12419"/>
              </a:cxn>
              <a:cxn ang="0">
                <a:pos x="8086" y="1911"/>
              </a:cxn>
              <a:cxn ang="0">
                <a:pos x="8086" y="12419"/>
              </a:cxn>
              <a:cxn ang="0">
                <a:pos x="9500" y="12419"/>
              </a:cxn>
              <a:cxn ang="0">
                <a:pos x="10915" y="12419"/>
              </a:cxn>
              <a:cxn ang="0">
                <a:pos x="12331" y="12419"/>
              </a:cxn>
              <a:cxn ang="0">
                <a:pos x="8086" y="10919"/>
              </a:cxn>
              <a:cxn ang="0">
                <a:pos x="9500" y="10919"/>
              </a:cxn>
              <a:cxn ang="0">
                <a:pos x="10915" y="10919"/>
              </a:cxn>
              <a:cxn ang="0">
                <a:pos x="12331" y="10919"/>
              </a:cxn>
              <a:cxn ang="0">
                <a:pos x="8086" y="9417"/>
              </a:cxn>
              <a:cxn ang="0">
                <a:pos x="9500" y="9417"/>
              </a:cxn>
              <a:cxn ang="0">
                <a:pos x="10915" y="9417"/>
              </a:cxn>
              <a:cxn ang="0">
                <a:pos x="12331" y="9417"/>
              </a:cxn>
              <a:cxn ang="0">
                <a:pos x="8086" y="7916"/>
              </a:cxn>
              <a:cxn ang="0">
                <a:pos x="9500" y="7916"/>
              </a:cxn>
              <a:cxn ang="0">
                <a:pos x="10915" y="7916"/>
              </a:cxn>
              <a:cxn ang="0">
                <a:pos x="12331" y="7916"/>
              </a:cxn>
              <a:cxn ang="0">
                <a:pos x="8086" y="6414"/>
              </a:cxn>
              <a:cxn ang="0">
                <a:pos x="9500" y="6414"/>
              </a:cxn>
              <a:cxn ang="0">
                <a:pos x="10915" y="6414"/>
              </a:cxn>
              <a:cxn ang="0">
                <a:pos x="12331" y="6414"/>
              </a:cxn>
              <a:cxn ang="0">
                <a:pos x="8086" y="4914"/>
              </a:cxn>
              <a:cxn ang="0">
                <a:pos x="9500" y="4914"/>
              </a:cxn>
              <a:cxn ang="0">
                <a:pos x="10915" y="4914"/>
              </a:cxn>
              <a:cxn ang="0">
                <a:pos x="12331" y="4914"/>
              </a:cxn>
              <a:cxn ang="0">
                <a:pos x="8086" y="3413"/>
              </a:cxn>
              <a:cxn ang="0">
                <a:pos x="9500" y="3413"/>
              </a:cxn>
              <a:cxn ang="0">
                <a:pos x="10915" y="3413"/>
              </a:cxn>
              <a:cxn ang="0">
                <a:pos x="9500" y="1911"/>
              </a:cxn>
              <a:cxn ang="0">
                <a:pos x="10915" y="1911"/>
              </a:cxn>
              <a:cxn ang="0">
                <a:pos x="12331" y="1911"/>
              </a:cxn>
              <a:cxn ang="0">
                <a:pos x="12331" y="3413"/>
              </a:cxn>
            </a:cxnLst>
            <a:rect l="0" t="0" r="r" b="b"/>
            <a:pathLst>
              <a:path w="16169" h="15651">
                <a:moveTo>
                  <a:pt x="7512" y="618"/>
                </a:moveTo>
                <a:lnTo>
                  <a:pt x="8749" y="618"/>
                </a:lnTo>
                <a:lnTo>
                  <a:pt x="8749" y="0"/>
                </a:lnTo>
                <a:lnTo>
                  <a:pt x="12772" y="0"/>
                </a:lnTo>
                <a:lnTo>
                  <a:pt x="12772" y="618"/>
                </a:lnTo>
                <a:lnTo>
                  <a:pt x="14010" y="618"/>
                </a:lnTo>
                <a:lnTo>
                  <a:pt x="14010" y="13875"/>
                </a:lnTo>
                <a:lnTo>
                  <a:pt x="16169" y="13875"/>
                </a:lnTo>
                <a:lnTo>
                  <a:pt x="16169" y="15651"/>
                </a:lnTo>
                <a:lnTo>
                  <a:pt x="0" y="15651"/>
                </a:lnTo>
                <a:lnTo>
                  <a:pt x="0" y="13875"/>
                </a:lnTo>
                <a:lnTo>
                  <a:pt x="781" y="13875"/>
                </a:lnTo>
                <a:lnTo>
                  <a:pt x="781" y="6103"/>
                </a:lnTo>
                <a:lnTo>
                  <a:pt x="1941" y="6103"/>
                </a:lnTo>
                <a:lnTo>
                  <a:pt x="1941" y="4867"/>
                </a:lnTo>
                <a:lnTo>
                  <a:pt x="4469" y="4867"/>
                </a:lnTo>
                <a:lnTo>
                  <a:pt x="4469" y="2808"/>
                </a:lnTo>
                <a:lnTo>
                  <a:pt x="5088" y="2808"/>
                </a:lnTo>
                <a:lnTo>
                  <a:pt x="5088" y="4867"/>
                </a:lnTo>
                <a:lnTo>
                  <a:pt x="5964" y="4867"/>
                </a:lnTo>
                <a:lnTo>
                  <a:pt x="5964" y="6103"/>
                </a:lnTo>
                <a:lnTo>
                  <a:pt x="7124" y="6103"/>
                </a:lnTo>
                <a:lnTo>
                  <a:pt x="7124" y="13875"/>
                </a:lnTo>
                <a:lnTo>
                  <a:pt x="7512" y="13875"/>
                </a:lnTo>
                <a:lnTo>
                  <a:pt x="7512" y="618"/>
                </a:lnTo>
                <a:close/>
                <a:moveTo>
                  <a:pt x="1277" y="12419"/>
                </a:moveTo>
                <a:lnTo>
                  <a:pt x="2383" y="12419"/>
                </a:lnTo>
                <a:lnTo>
                  <a:pt x="2383" y="13523"/>
                </a:lnTo>
                <a:lnTo>
                  <a:pt x="1277" y="13523"/>
                </a:lnTo>
                <a:lnTo>
                  <a:pt x="1277" y="12419"/>
                </a:lnTo>
                <a:close/>
                <a:moveTo>
                  <a:pt x="5523" y="7916"/>
                </a:moveTo>
                <a:lnTo>
                  <a:pt x="6628" y="7916"/>
                </a:lnTo>
                <a:lnTo>
                  <a:pt x="6628" y="9020"/>
                </a:lnTo>
                <a:lnTo>
                  <a:pt x="5523" y="9020"/>
                </a:lnTo>
                <a:lnTo>
                  <a:pt x="5523" y="7916"/>
                </a:lnTo>
                <a:close/>
                <a:moveTo>
                  <a:pt x="4108" y="7916"/>
                </a:moveTo>
                <a:lnTo>
                  <a:pt x="5213" y="7916"/>
                </a:lnTo>
                <a:lnTo>
                  <a:pt x="5213" y="9020"/>
                </a:lnTo>
                <a:lnTo>
                  <a:pt x="4108" y="9020"/>
                </a:lnTo>
                <a:lnTo>
                  <a:pt x="4108" y="7916"/>
                </a:lnTo>
                <a:close/>
                <a:moveTo>
                  <a:pt x="2692" y="7916"/>
                </a:moveTo>
                <a:lnTo>
                  <a:pt x="3798" y="7916"/>
                </a:lnTo>
                <a:lnTo>
                  <a:pt x="3798" y="9020"/>
                </a:lnTo>
                <a:lnTo>
                  <a:pt x="2692" y="9020"/>
                </a:lnTo>
                <a:lnTo>
                  <a:pt x="2692" y="7916"/>
                </a:lnTo>
                <a:close/>
                <a:moveTo>
                  <a:pt x="1277" y="7916"/>
                </a:moveTo>
                <a:lnTo>
                  <a:pt x="2383" y="7916"/>
                </a:lnTo>
                <a:lnTo>
                  <a:pt x="2383" y="9020"/>
                </a:lnTo>
                <a:lnTo>
                  <a:pt x="1277" y="9020"/>
                </a:lnTo>
                <a:lnTo>
                  <a:pt x="1277" y="7916"/>
                </a:lnTo>
                <a:close/>
                <a:moveTo>
                  <a:pt x="5523" y="9417"/>
                </a:moveTo>
                <a:lnTo>
                  <a:pt x="6628" y="9417"/>
                </a:lnTo>
                <a:lnTo>
                  <a:pt x="6628" y="10521"/>
                </a:lnTo>
                <a:lnTo>
                  <a:pt x="5523" y="10521"/>
                </a:lnTo>
                <a:lnTo>
                  <a:pt x="5523" y="9417"/>
                </a:lnTo>
                <a:close/>
                <a:moveTo>
                  <a:pt x="4108" y="9417"/>
                </a:moveTo>
                <a:lnTo>
                  <a:pt x="5213" y="9417"/>
                </a:lnTo>
                <a:lnTo>
                  <a:pt x="5213" y="10521"/>
                </a:lnTo>
                <a:lnTo>
                  <a:pt x="4108" y="10521"/>
                </a:lnTo>
                <a:lnTo>
                  <a:pt x="4108" y="9417"/>
                </a:lnTo>
                <a:close/>
                <a:moveTo>
                  <a:pt x="2692" y="9417"/>
                </a:moveTo>
                <a:lnTo>
                  <a:pt x="3798" y="9417"/>
                </a:lnTo>
                <a:lnTo>
                  <a:pt x="3798" y="10521"/>
                </a:lnTo>
                <a:lnTo>
                  <a:pt x="2692" y="10521"/>
                </a:lnTo>
                <a:lnTo>
                  <a:pt x="2692" y="9417"/>
                </a:lnTo>
                <a:close/>
                <a:moveTo>
                  <a:pt x="1277" y="9417"/>
                </a:moveTo>
                <a:lnTo>
                  <a:pt x="2383" y="9417"/>
                </a:lnTo>
                <a:lnTo>
                  <a:pt x="2383" y="10521"/>
                </a:lnTo>
                <a:lnTo>
                  <a:pt x="1277" y="10521"/>
                </a:lnTo>
                <a:lnTo>
                  <a:pt x="1277" y="9417"/>
                </a:lnTo>
                <a:close/>
                <a:moveTo>
                  <a:pt x="5523" y="10919"/>
                </a:moveTo>
                <a:lnTo>
                  <a:pt x="6628" y="10919"/>
                </a:lnTo>
                <a:lnTo>
                  <a:pt x="6628" y="12023"/>
                </a:lnTo>
                <a:lnTo>
                  <a:pt x="5523" y="12023"/>
                </a:lnTo>
                <a:lnTo>
                  <a:pt x="5523" y="10919"/>
                </a:lnTo>
                <a:close/>
                <a:moveTo>
                  <a:pt x="4108" y="10919"/>
                </a:moveTo>
                <a:lnTo>
                  <a:pt x="5213" y="10919"/>
                </a:lnTo>
                <a:lnTo>
                  <a:pt x="5213" y="12023"/>
                </a:lnTo>
                <a:lnTo>
                  <a:pt x="4108" y="12023"/>
                </a:lnTo>
                <a:lnTo>
                  <a:pt x="4108" y="10919"/>
                </a:lnTo>
                <a:close/>
                <a:moveTo>
                  <a:pt x="2692" y="10919"/>
                </a:moveTo>
                <a:lnTo>
                  <a:pt x="3798" y="10919"/>
                </a:lnTo>
                <a:lnTo>
                  <a:pt x="3798" y="12023"/>
                </a:lnTo>
                <a:lnTo>
                  <a:pt x="2692" y="12023"/>
                </a:lnTo>
                <a:lnTo>
                  <a:pt x="2692" y="10919"/>
                </a:lnTo>
                <a:close/>
                <a:moveTo>
                  <a:pt x="1277" y="10919"/>
                </a:moveTo>
                <a:lnTo>
                  <a:pt x="2383" y="10919"/>
                </a:lnTo>
                <a:lnTo>
                  <a:pt x="2383" y="12023"/>
                </a:lnTo>
                <a:lnTo>
                  <a:pt x="1277" y="12023"/>
                </a:lnTo>
                <a:lnTo>
                  <a:pt x="1277" y="10919"/>
                </a:lnTo>
                <a:close/>
                <a:moveTo>
                  <a:pt x="5523" y="12419"/>
                </a:moveTo>
                <a:lnTo>
                  <a:pt x="6628" y="12419"/>
                </a:lnTo>
                <a:lnTo>
                  <a:pt x="6628" y="13523"/>
                </a:lnTo>
                <a:lnTo>
                  <a:pt x="5523" y="13523"/>
                </a:lnTo>
                <a:lnTo>
                  <a:pt x="5523" y="12419"/>
                </a:lnTo>
                <a:close/>
                <a:moveTo>
                  <a:pt x="4108" y="12419"/>
                </a:moveTo>
                <a:lnTo>
                  <a:pt x="5213" y="12419"/>
                </a:lnTo>
                <a:lnTo>
                  <a:pt x="5213" y="13523"/>
                </a:lnTo>
                <a:lnTo>
                  <a:pt x="4108" y="13523"/>
                </a:lnTo>
                <a:lnTo>
                  <a:pt x="4108" y="12419"/>
                </a:lnTo>
                <a:close/>
                <a:moveTo>
                  <a:pt x="2692" y="12419"/>
                </a:moveTo>
                <a:lnTo>
                  <a:pt x="3798" y="12419"/>
                </a:lnTo>
                <a:lnTo>
                  <a:pt x="3798" y="13523"/>
                </a:lnTo>
                <a:lnTo>
                  <a:pt x="2692" y="13523"/>
                </a:lnTo>
                <a:lnTo>
                  <a:pt x="2692" y="12419"/>
                </a:lnTo>
                <a:close/>
                <a:moveTo>
                  <a:pt x="8086" y="1911"/>
                </a:moveTo>
                <a:lnTo>
                  <a:pt x="9191" y="1911"/>
                </a:lnTo>
                <a:lnTo>
                  <a:pt x="9191" y="3015"/>
                </a:lnTo>
                <a:lnTo>
                  <a:pt x="8086" y="3015"/>
                </a:lnTo>
                <a:lnTo>
                  <a:pt x="8086" y="1911"/>
                </a:lnTo>
                <a:close/>
                <a:moveTo>
                  <a:pt x="8086" y="12419"/>
                </a:moveTo>
                <a:lnTo>
                  <a:pt x="9191" y="12419"/>
                </a:lnTo>
                <a:lnTo>
                  <a:pt x="9191" y="13523"/>
                </a:lnTo>
                <a:lnTo>
                  <a:pt x="8086" y="13523"/>
                </a:lnTo>
                <a:lnTo>
                  <a:pt x="8086" y="12419"/>
                </a:lnTo>
                <a:close/>
                <a:moveTo>
                  <a:pt x="9500" y="12419"/>
                </a:moveTo>
                <a:lnTo>
                  <a:pt x="10606" y="12419"/>
                </a:lnTo>
                <a:lnTo>
                  <a:pt x="10606" y="13523"/>
                </a:lnTo>
                <a:lnTo>
                  <a:pt x="9500" y="13523"/>
                </a:lnTo>
                <a:lnTo>
                  <a:pt x="9500" y="12419"/>
                </a:lnTo>
                <a:close/>
                <a:moveTo>
                  <a:pt x="10915" y="12419"/>
                </a:moveTo>
                <a:lnTo>
                  <a:pt x="12021" y="12419"/>
                </a:lnTo>
                <a:lnTo>
                  <a:pt x="12021" y="13523"/>
                </a:lnTo>
                <a:lnTo>
                  <a:pt x="10915" y="13523"/>
                </a:lnTo>
                <a:lnTo>
                  <a:pt x="10915" y="12419"/>
                </a:lnTo>
                <a:close/>
                <a:moveTo>
                  <a:pt x="12331" y="12419"/>
                </a:moveTo>
                <a:lnTo>
                  <a:pt x="13436" y="12419"/>
                </a:lnTo>
                <a:lnTo>
                  <a:pt x="13436" y="13523"/>
                </a:lnTo>
                <a:lnTo>
                  <a:pt x="12331" y="13523"/>
                </a:lnTo>
                <a:lnTo>
                  <a:pt x="12331" y="12419"/>
                </a:lnTo>
                <a:close/>
                <a:moveTo>
                  <a:pt x="8086" y="10919"/>
                </a:moveTo>
                <a:lnTo>
                  <a:pt x="9191" y="10919"/>
                </a:lnTo>
                <a:lnTo>
                  <a:pt x="9191" y="12023"/>
                </a:lnTo>
                <a:lnTo>
                  <a:pt x="8086" y="12023"/>
                </a:lnTo>
                <a:lnTo>
                  <a:pt x="8086" y="10919"/>
                </a:lnTo>
                <a:close/>
                <a:moveTo>
                  <a:pt x="9500" y="10919"/>
                </a:moveTo>
                <a:lnTo>
                  <a:pt x="10606" y="10919"/>
                </a:lnTo>
                <a:lnTo>
                  <a:pt x="10606" y="12023"/>
                </a:lnTo>
                <a:lnTo>
                  <a:pt x="9500" y="12023"/>
                </a:lnTo>
                <a:lnTo>
                  <a:pt x="9500" y="10919"/>
                </a:lnTo>
                <a:close/>
                <a:moveTo>
                  <a:pt x="10915" y="10919"/>
                </a:moveTo>
                <a:lnTo>
                  <a:pt x="12021" y="10919"/>
                </a:lnTo>
                <a:lnTo>
                  <a:pt x="12021" y="12023"/>
                </a:lnTo>
                <a:lnTo>
                  <a:pt x="10915" y="12023"/>
                </a:lnTo>
                <a:lnTo>
                  <a:pt x="10915" y="10919"/>
                </a:lnTo>
                <a:close/>
                <a:moveTo>
                  <a:pt x="12331" y="10919"/>
                </a:moveTo>
                <a:lnTo>
                  <a:pt x="13436" y="10919"/>
                </a:lnTo>
                <a:lnTo>
                  <a:pt x="13436" y="12023"/>
                </a:lnTo>
                <a:lnTo>
                  <a:pt x="12331" y="12023"/>
                </a:lnTo>
                <a:lnTo>
                  <a:pt x="12331" y="10919"/>
                </a:lnTo>
                <a:close/>
                <a:moveTo>
                  <a:pt x="8086" y="9417"/>
                </a:moveTo>
                <a:lnTo>
                  <a:pt x="9191" y="9417"/>
                </a:lnTo>
                <a:lnTo>
                  <a:pt x="9191" y="10521"/>
                </a:lnTo>
                <a:lnTo>
                  <a:pt x="8086" y="10521"/>
                </a:lnTo>
                <a:lnTo>
                  <a:pt x="8086" y="9417"/>
                </a:lnTo>
                <a:close/>
                <a:moveTo>
                  <a:pt x="9500" y="9417"/>
                </a:moveTo>
                <a:lnTo>
                  <a:pt x="10606" y="9417"/>
                </a:lnTo>
                <a:lnTo>
                  <a:pt x="10606" y="10521"/>
                </a:lnTo>
                <a:lnTo>
                  <a:pt x="9500" y="10521"/>
                </a:lnTo>
                <a:lnTo>
                  <a:pt x="9500" y="9417"/>
                </a:lnTo>
                <a:close/>
                <a:moveTo>
                  <a:pt x="10915" y="9417"/>
                </a:moveTo>
                <a:lnTo>
                  <a:pt x="12021" y="9417"/>
                </a:lnTo>
                <a:lnTo>
                  <a:pt x="12021" y="10521"/>
                </a:lnTo>
                <a:lnTo>
                  <a:pt x="10915" y="10521"/>
                </a:lnTo>
                <a:lnTo>
                  <a:pt x="10915" y="9417"/>
                </a:lnTo>
                <a:close/>
                <a:moveTo>
                  <a:pt x="12331" y="9417"/>
                </a:moveTo>
                <a:lnTo>
                  <a:pt x="13436" y="9417"/>
                </a:lnTo>
                <a:lnTo>
                  <a:pt x="13436" y="10521"/>
                </a:lnTo>
                <a:lnTo>
                  <a:pt x="12331" y="10521"/>
                </a:lnTo>
                <a:lnTo>
                  <a:pt x="12331" y="9417"/>
                </a:lnTo>
                <a:close/>
                <a:moveTo>
                  <a:pt x="8086" y="7916"/>
                </a:moveTo>
                <a:lnTo>
                  <a:pt x="9191" y="7916"/>
                </a:lnTo>
                <a:lnTo>
                  <a:pt x="9191" y="9020"/>
                </a:lnTo>
                <a:lnTo>
                  <a:pt x="8086" y="9020"/>
                </a:lnTo>
                <a:lnTo>
                  <a:pt x="8086" y="7916"/>
                </a:lnTo>
                <a:close/>
                <a:moveTo>
                  <a:pt x="9500" y="7916"/>
                </a:moveTo>
                <a:lnTo>
                  <a:pt x="10606" y="7916"/>
                </a:lnTo>
                <a:lnTo>
                  <a:pt x="10606" y="9020"/>
                </a:lnTo>
                <a:lnTo>
                  <a:pt x="9500" y="9020"/>
                </a:lnTo>
                <a:lnTo>
                  <a:pt x="9500" y="7916"/>
                </a:lnTo>
                <a:close/>
                <a:moveTo>
                  <a:pt x="10915" y="7916"/>
                </a:moveTo>
                <a:lnTo>
                  <a:pt x="12021" y="7916"/>
                </a:lnTo>
                <a:lnTo>
                  <a:pt x="12021" y="9020"/>
                </a:lnTo>
                <a:lnTo>
                  <a:pt x="10915" y="9020"/>
                </a:lnTo>
                <a:lnTo>
                  <a:pt x="10915" y="7916"/>
                </a:lnTo>
                <a:close/>
                <a:moveTo>
                  <a:pt x="12331" y="7916"/>
                </a:moveTo>
                <a:lnTo>
                  <a:pt x="13436" y="7916"/>
                </a:lnTo>
                <a:lnTo>
                  <a:pt x="13436" y="9020"/>
                </a:lnTo>
                <a:lnTo>
                  <a:pt x="12331" y="9020"/>
                </a:lnTo>
                <a:lnTo>
                  <a:pt x="12331" y="7916"/>
                </a:lnTo>
                <a:close/>
                <a:moveTo>
                  <a:pt x="8086" y="6414"/>
                </a:moveTo>
                <a:lnTo>
                  <a:pt x="9191" y="6414"/>
                </a:lnTo>
                <a:lnTo>
                  <a:pt x="9191" y="7518"/>
                </a:lnTo>
                <a:lnTo>
                  <a:pt x="8086" y="7518"/>
                </a:lnTo>
                <a:lnTo>
                  <a:pt x="8086" y="6414"/>
                </a:lnTo>
                <a:close/>
                <a:moveTo>
                  <a:pt x="9500" y="6414"/>
                </a:moveTo>
                <a:lnTo>
                  <a:pt x="10606" y="6414"/>
                </a:lnTo>
                <a:lnTo>
                  <a:pt x="10606" y="7518"/>
                </a:lnTo>
                <a:lnTo>
                  <a:pt x="9500" y="7518"/>
                </a:lnTo>
                <a:lnTo>
                  <a:pt x="9500" y="6414"/>
                </a:lnTo>
                <a:close/>
                <a:moveTo>
                  <a:pt x="10915" y="6414"/>
                </a:moveTo>
                <a:lnTo>
                  <a:pt x="12021" y="6414"/>
                </a:lnTo>
                <a:lnTo>
                  <a:pt x="12021" y="7518"/>
                </a:lnTo>
                <a:lnTo>
                  <a:pt x="10915" y="7518"/>
                </a:lnTo>
                <a:lnTo>
                  <a:pt x="10915" y="6414"/>
                </a:lnTo>
                <a:close/>
                <a:moveTo>
                  <a:pt x="12331" y="6414"/>
                </a:moveTo>
                <a:lnTo>
                  <a:pt x="13436" y="6414"/>
                </a:lnTo>
                <a:lnTo>
                  <a:pt x="13436" y="7518"/>
                </a:lnTo>
                <a:lnTo>
                  <a:pt x="12331" y="7518"/>
                </a:lnTo>
                <a:lnTo>
                  <a:pt x="12331" y="6414"/>
                </a:lnTo>
                <a:close/>
                <a:moveTo>
                  <a:pt x="8086" y="4914"/>
                </a:moveTo>
                <a:lnTo>
                  <a:pt x="9191" y="4914"/>
                </a:lnTo>
                <a:lnTo>
                  <a:pt x="9191" y="6018"/>
                </a:lnTo>
                <a:lnTo>
                  <a:pt x="8086" y="6018"/>
                </a:lnTo>
                <a:lnTo>
                  <a:pt x="8086" y="4914"/>
                </a:lnTo>
                <a:close/>
                <a:moveTo>
                  <a:pt x="9500" y="4914"/>
                </a:moveTo>
                <a:lnTo>
                  <a:pt x="10606" y="4914"/>
                </a:lnTo>
                <a:lnTo>
                  <a:pt x="10606" y="6018"/>
                </a:lnTo>
                <a:lnTo>
                  <a:pt x="9500" y="6018"/>
                </a:lnTo>
                <a:lnTo>
                  <a:pt x="9500" y="4914"/>
                </a:lnTo>
                <a:close/>
                <a:moveTo>
                  <a:pt x="10915" y="4914"/>
                </a:moveTo>
                <a:lnTo>
                  <a:pt x="12021" y="4914"/>
                </a:lnTo>
                <a:lnTo>
                  <a:pt x="12021" y="6018"/>
                </a:lnTo>
                <a:lnTo>
                  <a:pt x="10915" y="6018"/>
                </a:lnTo>
                <a:lnTo>
                  <a:pt x="10915" y="4914"/>
                </a:lnTo>
                <a:close/>
                <a:moveTo>
                  <a:pt x="12331" y="4914"/>
                </a:moveTo>
                <a:lnTo>
                  <a:pt x="13436" y="4914"/>
                </a:lnTo>
                <a:lnTo>
                  <a:pt x="13436" y="6018"/>
                </a:lnTo>
                <a:lnTo>
                  <a:pt x="12331" y="6018"/>
                </a:lnTo>
                <a:lnTo>
                  <a:pt x="12331" y="4914"/>
                </a:lnTo>
                <a:close/>
                <a:moveTo>
                  <a:pt x="8086" y="3413"/>
                </a:moveTo>
                <a:lnTo>
                  <a:pt x="9191" y="3413"/>
                </a:lnTo>
                <a:lnTo>
                  <a:pt x="9191" y="4516"/>
                </a:lnTo>
                <a:lnTo>
                  <a:pt x="8086" y="4516"/>
                </a:lnTo>
                <a:lnTo>
                  <a:pt x="8086" y="3413"/>
                </a:lnTo>
                <a:close/>
                <a:moveTo>
                  <a:pt x="9500" y="3413"/>
                </a:moveTo>
                <a:lnTo>
                  <a:pt x="10606" y="3413"/>
                </a:lnTo>
                <a:lnTo>
                  <a:pt x="10606" y="4516"/>
                </a:lnTo>
                <a:lnTo>
                  <a:pt x="9500" y="4516"/>
                </a:lnTo>
                <a:lnTo>
                  <a:pt x="9500" y="3413"/>
                </a:lnTo>
                <a:close/>
                <a:moveTo>
                  <a:pt x="10915" y="3413"/>
                </a:moveTo>
                <a:lnTo>
                  <a:pt x="12021" y="3413"/>
                </a:lnTo>
                <a:lnTo>
                  <a:pt x="12021" y="4516"/>
                </a:lnTo>
                <a:lnTo>
                  <a:pt x="10915" y="4516"/>
                </a:lnTo>
                <a:lnTo>
                  <a:pt x="10915" y="3413"/>
                </a:lnTo>
                <a:close/>
                <a:moveTo>
                  <a:pt x="9500" y="1911"/>
                </a:moveTo>
                <a:lnTo>
                  <a:pt x="10606" y="1911"/>
                </a:lnTo>
                <a:lnTo>
                  <a:pt x="10606" y="3015"/>
                </a:lnTo>
                <a:lnTo>
                  <a:pt x="9500" y="3015"/>
                </a:lnTo>
                <a:lnTo>
                  <a:pt x="9500" y="1911"/>
                </a:lnTo>
                <a:close/>
                <a:moveTo>
                  <a:pt x="10915" y="1911"/>
                </a:moveTo>
                <a:lnTo>
                  <a:pt x="12021" y="1911"/>
                </a:lnTo>
                <a:lnTo>
                  <a:pt x="12021" y="3015"/>
                </a:lnTo>
                <a:lnTo>
                  <a:pt x="10915" y="3015"/>
                </a:lnTo>
                <a:lnTo>
                  <a:pt x="10915" y="1911"/>
                </a:lnTo>
                <a:close/>
                <a:moveTo>
                  <a:pt x="12331" y="1911"/>
                </a:moveTo>
                <a:lnTo>
                  <a:pt x="13436" y="1911"/>
                </a:lnTo>
                <a:lnTo>
                  <a:pt x="13436" y="3015"/>
                </a:lnTo>
                <a:lnTo>
                  <a:pt x="12331" y="3015"/>
                </a:lnTo>
                <a:lnTo>
                  <a:pt x="12331" y="1911"/>
                </a:lnTo>
                <a:close/>
                <a:moveTo>
                  <a:pt x="12331" y="3413"/>
                </a:moveTo>
                <a:lnTo>
                  <a:pt x="13436" y="3413"/>
                </a:lnTo>
                <a:lnTo>
                  <a:pt x="13436" y="4516"/>
                </a:lnTo>
                <a:lnTo>
                  <a:pt x="12331" y="4516"/>
                </a:lnTo>
                <a:lnTo>
                  <a:pt x="12331" y="3413"/>
                </a:lnTo>
                <a:close/>
              </a:path>
            </a:pathLst>
          </a:custGeom>
          <a:solidFill>
            <a:srgbClr val="00B0F0"/>
          </a:solidFill>
          <a:ln w="9525">
            <a:noFill/>
            <a:round/>
            <a:headEnd/>
            <a:tailEnd/>
          </a:ln>
        </p:spPr>
        <p:txBody>
          <a:bodyPr vert="horz" wrap="square" lIns="91404" tIns="45702" rIns="91404" bIns="45702" numCol="1" anchor="t" anchorCtr="0" compatLnSpc="1">
            <a:prstTxWarp prst="textNoShape">
              <a:avLst/>
            </a:prstTxWarp>
          </a:bodyPr>
          <a:lstStyle/>
          <a:p>
            <a:pPr defTabSz="1218784" fontAlgn="ctr"/>
            <a:endParaRPr lang="en-US" altLang="zh-CN" sz="2399"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83" name="组合 61"/>
          <p:cNvGrpSpPr/>
          <p:nvPr/>
        </p:nvGrpSpPr>
        <p:grpSpPr bwMode="gray">
          <a:xfrm>
            <a:off x="3605440" y="1412041"/>
            <a:ext cx="605597" cy="402354"/>
            <a:chOff x="13433425" y="1704975"/>
            <a:chExt cx="342900" cy="320675"/>
          </a:xfrm>
          <a:solidFill>
            <a:srgbClr val="00B0F0"/>
          </a:solidFill>
        </p:grpSpPr>
        <p:sp>
          <p:nvSpPr>
            <p:cNvPr id="184" name="Freeform 38"/>
            <p:cNvSpPr>
              <a:spLocks/>
            </p:cNvSpPr>
            <p:nvPr/>
          </p:nvSpPr>
          <p:spPr bwMode="gray">
            <a:xfrm>
              <a:off x="13471525" y="1809750"/>
              <a:ext cx="38100" cy="171450"/>
            </a:xfrm>
            <a:custGeom>
              <a:avLst/>
              <a:gdLst/>
              <a:ahLst/>
              <a:cxnLst>
                <a:cxn ang="0">
                  <a:pos x="24" y="104"/>
                </a:cxn>
                <a:cxn ang="0">
                  <a:pos x="24" y="104"/>
                </a:cxn>
                <a:cxn ang="0">
                  <a:pos x="22" y="106"/>
                </a:cxn>
                <a:cxn ang="0">
                  <a:pos x="20" y="108"/>
                </a:cxn>
                <a:cxn ang="0">
                  <a:pos x="2" y="108"/>
                </a:cxn>
                <a:cxn ang="0">
                  <a:pos x="2" y="108"/>
                </a:cxn>
                <a:cxn ang="0">
                  <a:pos x="0" y="106"/>
                </a:cxn>
                <a:cxn ang="0">
                  <a:pos x="0" y="104"/>
                </a:cxn>
                <a:cxn ang="0">
                  <a:pos x="0" y="4"/>
                </a:cxn>
                <a:cxn ang="0">
                  <a:pos x="0" y="4"/>
                </a:cxn>
                <a:cxn ang="0">
                  <a:pos x="0" y="0"/>
                </a:cxn>
                <a:cxn ang="0">
                  <a:pos x="2" y="0"/>
                </a:cxn>
                <a:cxn ang="0">
                  <a:pos x="20" y="0"/>
                </a:cxn>
                <a:cxn ang="0">
                  <a:pos x="20" y="0"/>
                </a:cxn>
                <a:cxn ang="0">
                  <a:pos x="22" y="0"/>
                </a:cxn>
                <a:cxn ang="0">
                  <a:pos x="24" y="4"/>
                </a:cxn>
                <a:cxn ang="0">
                  <a:pos x="24" y="104"/>
                </a:cxn>
              </a:cxnLst>
              <a:rect l="0" t="0" r="r" b="b"/>
              <a:pathLst>
                <a:path w="24" h="108">
                  <a:moveTo>
                    <a:pt x="24" y="104"/>
                  </a:moveTo>
                  <a:lnTo>
                    <a:pt x="24" y="104"/>
                  </a:lnTo>
                  <a:lnTo>
                    <a:pt x="22" y="106"/>
                  </a:lnTo>
                  <a:lnTo>
                    <a:pt x="20" y="108"/>
                  </a:lnTo>
                  <a:lnTo>
                    <a:pt x="2" y="108"/>
                  </a:lnTo>
                  <a:lnTo>
                    <a:pt x="2" y="108"/>
                  </a:lnTo>
                  <a:lnTo>
                    <a:pt x="0" y="106"/>
                  </a:lnTo>
                  <a:lnTo>
                    <a:pt x="0" y="104"/>
                  </a:lnTo>
                  <a:lnTo>
                    <a:pt x="0" y="4"/>
                  </a:lnTo>
                  <a:lnTo>
                    <a:pt x="0" y="4"/>
                  </a:lnTo>
                  <a:lnTo>
                    <a:pt x="0" y="0"/>
                  </a:lnTo>
                  <a:lnTo>
                    <a:pt x="2" y="0"/>
                  </a:lnTo>
                  <a:lnTo>
                    <a:pt x="20" y="0"/>
                  </a:lnTo>
                  <a:lnTo>
                    <a:pt x="20" y="0"/>
                  </a:lnTo>
                  <a:lnTo>
                    <a:pt x="22" y="0"/>
                  </a:lnTo>
                  <a:lnTo>
                    <a:pt x="24" y="4"/>
                  </a:lnTo>
                  <a:lnTo>
                    <a:pt x="24" y="104"/>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5" name="Freeform 39"/>
            <p:cNvSpPr>
              <a:spLocks/>
            </p:cNvSpPr>
            <p:nvPr/>
          </p:nvSpPr>
          <p:spPr bwMode="gray">
            <a:xfrm>
              <a:off x="13528675" y="1809750"/>
              <a:ext cx="38100" cy="171450"/>
            </a:xfrm>
            <a:custGeom>
              <a:avLst/>
              <a:gdLst/>
              <a:ahLst/>
              <a:cxnLst>
                <a:cxn ang="0">
                  <a:pos x="24" y="104"/>
                </a:cxn>
                <a:cxn ang="0">
                  <a:pos x="24" y="104"/>
                </a:cxn>
                <a:cxn ang="0">
                  <a:pos x="22" y="106"/>
                </a:cxn>
                <a:cxn ang="0">
                  <a:pos x="20" y="108"/>
                </a:cxn>
                <a:cxn ang="0">
                  <a:pos x="4" y="108"/>
                </a:cxn>
                <a:cxn ang="0">
                  <a:pos x="4" y="108"/>
                </a:cxn>
                <a:cxn ang="0">
                  <a:pos x="0" y="106"/>
                </a:cxn>
                <a:cxn ang="0">
                  <a:pos x="0" y="104"/>
                </a:cxn>
                <a:cxn ang="0">
                  <a:pos x="0" y="4"/>
                </a:cxn>
                <a:cxn ang="0">
                  <a:pos x="0" y="4"/>
                </a:cxn>
                <a:cxn ang="0">
                  <a:pos x="0" y="0"/>
                </a:cxn>
                <a:cxn ang="0">
                  <a:pos x="4" y="0"/>
                </a:cxn>
                <a:cxn ang="0">
                  <a:pos x="20" y="0"/>
                </a:cxn>
                <a:cxn ang="0">
                  <a:pos x="20" y="0"/>
                </a:cxn>
                <a:cxn ang="0">
                  <a:pos x="22" y="0"/>
                </a:cxn>
                <a:cxn ang="0">
                  <a:pos x="24" y="4"/>
                </a:cxn>
                <a:cxn ang="0">
                  <a:pos x="24" y="104"/>
                </a:cxn>
              </a:cxnLst>
              <a:rect l="0" t="0" r="r" b="b"/>
              <a:pathLst>
                <a:path w="24" h="108">
                  <a:moveTo>
                    <a:pt x="24" y="104"/>
                  </a:moveTo>
                  <a:lnTo>
                    <a:pt x="24" y="104"/>
                  </a:lnTo>
                  <a:lnTo>
                    <a:pt x="22" y="106"/>
                  </a:lnTo>
                  <a:lnTo>
                    <a:pt x="20" y="108"/>
                  </a:lnTo>
                  <a:lnTo>
                    <a:pt x="4" y="108"/>
                  </a:lnTo>
                  <a:lnTo>
                    <a:pt x="4" y="108"/>
                  </a:lnTo>
                  <a:lnTo>
                    <a:pt x="0" y="106"/>
                  </a:lnTo>
                  <a:lnTo>
                    <a:pt x="0" y="104"/>
                  </a:lnTo>
                  <a:lnTo>
                    <a:pt x="0" y="4"/>
                  </a:lnTo>
                  <a:lnTo>
                    <a:pt x="0" y="4"/>
                  </a:lnTo>
                  <a:lnTo>
                    <a:pt x="0" y="0"/>
                  </a:lnTo>
                  <a:lnTo>
                    <a:pt x="4" y="0"/>
                  </a:lnTo>
                  <a:lnTo>
                    <a:pt x="20" y="0"/>
                  </a:lnTo>
                  <a:lnTo>
                    <a:pt x="20" y="0"/>
                  </a:lnTo>
                  <a:lnTo>
                    <a:pt x="22" y="0"/>
                  </a:lnTo>
                  <a:lnTo>
                    <a:pt x="24" y="4"/>
                  </a:lnTo>
                  <a:lnTo>
                    <a:pt x="24" y="104"/>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6" name="Freeform 40"/>
            <p:cNvSpPr>
              <a:spLocks/>
            </p:cNvSpPr>
            <p:nvPr/>
          </p:nvSpPr>
          <p:spPr bwMode="gray">
            <a:xfrm>
              <a:off x="13642975" y="1809750"/>
              <a:ext cx="38100" cy="171450"/>
            </a:xfrm>
            <a:custGeom>
              <a:avLst/>
              <a:gdLst/>
              <a:ahLst/>
              <a:cxnLst>
                <a:cxn ang="0">
                  <a:pos x="24" y="104"/>
                </a:cxn>
                <a:cxn ang="0">
                  <a:pos x="24" y="104"/>
                </a:cxn>
                <a:cxn ang="0">
                  <a:pos x="24" y="106"/>
                </a:cxn>
                <a:cxn ang="0">
                  <a:pos x="20" y="108"/>
                </a:cxn>
                <a:cxn ang="0">
                  <a:pos x="4" y="108"/>
                </a:cxn>
                <a:cxn ang="0">
                  <a:pos x="4" y="108"/>
                </a:cxn>
                <a:cxn ang="0">
                  <a:pos x="2" y="106"/>
                </a:cxn>
                <a:cxn ang="0">
                  <a:pos x="0" y="104"/>
                </a:cxn>
                <a:cxn ang="0">
                  <a:pos x="0" y="4"/>
                </a:cxn>
                <a:cxn ang="0">
                  <a:pos x="0" y="4"/>
                </a:cxn>
                <a:cxn ang="0">
                  <a:pos x="2" y="0"/>
                </a:cxn>
                <a:cxn ang="0">
                  <a:pos x="4" y="0"/>
                </a:cxn>
                <a:cxn ang="0">
                  <a:pos x="20" y="0"/>
                </a:cxn>
                <a:cxn ang="0">
                  <a:pos x="20" y="0"/>
                </a:cxn>
                <a:cxn ang="0">
                  <a:pos x="24" y="0"/>
                </a:cxn>
                <a:cxn ang="0">
                  <a:pos x="24" y="4"/>
                </a:cxn>
                <a:cxn ang="0">
                  <a:pos x="24" y="104"/>
                </a:cxn>
              </a:cxnLst>
              <a:rect l="0" t="0" r="r" b="b"/>
              <a:pathLst>
                <a:path w="24" h="108">
                  <a:moveTo>
                    <a:pt x="24" y="104"/>
                  </a:moveTo>
                  <a:lnTo>
                    <a:pt x="24" y="104"/>
                  </a:lnTo>
                  <a:lnTo>
                    <a:pt x="24" y="106"/>
                  </a:lnTo>
                  <a:lnTo>
                    <a:pt x="20" y="108"/>
                  </a:lnTo>
                  <a:lnTo>
                    <a:pt x="4" y="108"/>
                  </a:lnTo>
                  <a:lnTo>
                    <a:pt x="4" y="108"/>
                  </a:lnTo>
                  <a:lnTo>
                    <a:pt x="2" y="106"/>
                  </a:lnTo>
                  <a:lnTo>
                    <a:pt x="0" y="104"/>
                  </a:lnTo>
                  <a:lnTo>
                    <a:pt x="0" y="4"/>
                  </a:lnTo>
                  <a:lnTo>
                    <a:pt x="0" y="4"/>
                  </a:lnTo>
                  <a:lnTo>
                    <a:pt x="2" y="0"/>
                  </a:lnTo>
                  <a:lnTo>
                    <a:pt x="4" y="0"/>
                  </a:lnTo>
                  <a:lnTo>
                    <a:pt x="20" y="0"/>
                  </a:lnTo>
                  <a:lnTo>
                    <a:pt x="20" y="0"/>
                  </a:lnTo>
                  <a:lnTo>
                    <a:pt x="24" y="0"/>
                  </a:lnTo>
                  <a:lnTo>
                    <a:pt x="24" y="4"/>
                  </a:lnTo>
                  <a:lnTo>
                    <a:pt x="24" y="104"/>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7" name="Freeform 41"/>
            <p:cNvSpPr>
              <a:spLocks/>
            </p:cNvSpPr>
            <p:nvPr/>
          </p:nvSpPr>
          <p:spPr bwMode="gray">
            <a:xfrm>
              <a:off x="13585825" y="1809750"/>
              <a:ext cx="38100" cy="171450"/>
            </a:xfrm>
            <a:custGeom>
              <a:avLst/>
              <a:gdLst/>
              <a:ahLst/>
              <a:cxnLst>
                <a:cxn ang="0">
                  <a:pos x="24" y="104"/>
                </a:cxn>
                <a:cxn ang="0">
                  <a:pos x="24" y="104"/>
                </a:cxn>
                <a:cxn ang="0">
                  <a:pos x="22" y="106"/>
                </a:cxn>
                <a:cxn ang="0">
                  <a:pos x="20" y="108"/>
                </a:cxn>
                <a:cxn ang="0">
                  <a:pos x="4" y="108"/>
                </a:cxn>
                <a:cxn ang="0">
                  <a:pos x="4" y="108"/>
                </a:cxn>
                <a:cxn ang="0">
                  <a:pos x="2" y="106"/>
                </a:cxn>
                <a:cxn ang="0">
                  <a:pos x="0" y="104"/>
                </a:cxn>
                <a:cxn ang="0">
                  <a:pos x="0" y="4"/>
                </a:cxn>
                <a:cxn ang="0">
                  <a:pos x="0" y="4"/>
                </a:cxn>
                <a:cxn ang="0">
                  <a:pos x="2" y="0"/>
                </a:cxn>
                <a:cxn ang="0">
                  <a:pos x="4" y="0"/>
                </a:cxn>
                <a:cxn ang="0">
                  <a:pos x="20" y="0"/>
                </a:cxn>
                <a:cxn ang="0">
                  <a:pos x="20" y="0"/>
                </a:cxn>
                <a:cxn ang="0">
                  <a:pos x="22" y="0"/>
                </a:cxn>
                <a:cxn ang="0">
                  <a:pos x="24" y="4"/>
                </a:cxn>
                <a:cxn ang="0">
                  <a:pos x="24" y="104"/>
                </a:cxn>
              </a:cxnLst>
              <a:rect l="0" t="0" r="r" b="b"/>
              <a:pathLst>
                <a:path w="24" h="108">
                  <a:moveTo>
                    <a:pt x="24" y="104"/>
                  </a:moveTo>
                  <a:lnTo>
                    <a:pt x="24" y="104"/>
                  </a:lnTo>
                  <a:lnTo>
                    <a:pt x="22" y="106"/>
                  </a:lnTo>
                  <a:lnTo>
                    <a:pt x="20" y="108"/>
                  </a:lnTo>
                  <a:lnTo>
                    <a:pt x="4" y="108"/>
                  </a:lnTo>
                  <a:lnTo>
                    <a:pt x="4" y="108"/>
                  </a:lnTo>
                  <a:lnTo>
                    <a:pt x="2" y="106"/>
                  </a:lnTo>
                  <a:lnTo>
                    <a:pt x="0" y="104"/>
                  </a:lnTo>
                  <a:lnTo>
                    <a:pt x="0" y="4"/>
                  </a:lnTo>
                  <a:lnTo>
                    <a:pt x="0" y="4"/>
                  </a:lnTo>
                  <a:lnTo>
                    <a:pt x="2" y="0"/>
                  </a:lnTo>
                  <a:lnTo>
                    <a:pt x="4" y="0"/>
                  </a:lnTo>
                  <a:lnTo>
                    <a:pt x="20" y="0"/>
                  </a:lnTo>
                  <a:lnTo>
                    <a:pt x="20" y="0"/>
                  </a:lnTo>
                  <a:lnTo>
                    <a:pt x="22" y="0"/>
                  </a:lnTo>
                  <a:lnTo>
                    <a:pt x="24" y="4"/>
                  </a:lnTo>
                  <a:lnTo>
                    <a:pt x="24" y="104"/>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8" name="Freeform 42"/>
            <p:cNvSpPr>
              <a:spLocks/>
            </p:cNvSpPr>
            <p:nvPr/>
          </p:nvSpPr>
          <p:spPr bwMode="gray">
            <a:xfrm>
              <a:off x="13700125" y="1809750"/>
              <a:ext cx="38100" cy="171450"/>
            </a:xfrm>
            <a:custGeom>
              <a:avLst/>
              <a:gdLst/>
              <a:ahLst/>
              <a:cxnLst>
                <a:cxn ang="0">
                  <a:pos x="24" y="106"/>
                </a:cxn>
                <a:cxn ang="0">
                  <a:pos x="24" y="106"/>
                </a:cxn>
                <a:cxn ang="0">
                  <a:pos x="24" y="108"/>
                </a:cxn>
                <a:cxn ang="0">
                  <a:pos x="22" y="108"/>
                </a:cxn>
                <a:cxn ang="0">
                  <a:pos x="4" y="108"/>
                </a:cxn>
                <a:cxn ang="0">
                  <a:pos x="4" y="108"/>
                </a:cxn>
                <a:cxn ang="0">
                  <a:pos x="2" y="108"/>
                </a:cxn>
                <a:cxn ang="0">
                  <a:pos x="0" y="106"/>
                </a:cxn>
                <a:cxn ang="0">
                  <a:pos x="0" y="4"/>
                </a:cxn>
                <a:cxn ang="0">
                  <a:pos x="0" y="4"/>
                </a:cxn>
                <a:cxn ang="0">
                  <a:pos x="2" y="2"/>
                </a:cxn>
                <a:cxn ang="0">
                  <a:pos x="4" y="0"/>
                </a:cxn>
                <a:cxn ang="0">
                  <a:pos x="22" y="0"/>
                </a:cxn>
                <a:cxn ang="0">
                  <a:pos x="22" y="0"/>
                </a:cxn>
                <a:cxn ang="0">
                  <a:pos x="24" y="2"/>
                </a:cxn>
                <a:cxn ang="0">
                  <a:pos x="24" y="4"/>
                </a:cxn>
                <a:cxn ang="0">
                  <a:pos x="24" y="106"/>
                </a:cxn>
              </a:cxnLst>
              <a:rect l="0" t="0" r="r" b="b"/>
              <a:pathLst>
                <a:path w="24" h="108">
                  <a:moveTo>
                    <a:pt x="24" y="106"/>
                  </a:moveTo>
                  <a:lnTo>
                    <a:pt x="24" y="106"/>
                  </a:lnTo>
                  <a:lnTo>
                    <a:pt x="24" y="108"/>
                  </a:lnTo>
                  <a:lnTo>
                    <a:pt x="22" y="108"/>
                  </a:lnTo>
                  <a:lnTo>
                    <a:pt x="4" y="108"/>
                  </a:lnTo>
                  <a:lnTo>
                    <a:pt x="4" y="108"/>
                  </a:lnTo>
                  <a:lnTo>
                    <a:pt x="2" y="108"/>
                  </a:lnTo>
                  <a:lnTo>
                    <a:pt x="0" y="106"/>
                  </a:lnTo>
                  <a:lnTo>
                    <a:pt x="0" y="4"/>
                  </a:lnTo>
                  <a:lnTo>
                    <a:pt x="0" y="4"/>
                  </a:lnTo>
                  <a:lnTo>
                    <a:pt x="2" y="2"/>
                  </a:lnTo>
                  <a:lnTo>
                    <a:pt x="4" y="0"/>
                  </a:lnTo>
                  <a:lnTo>
                    <a:pt x="22" y="0"/>
                  </a:lnTo>
                  <a:lnTo>
                    <a:pt x="22" y="0"/>
                  </a:lnTo>
                  <a:lnTo>
                    <a:pt x="24" y="2"/>
                  </a:lnTo>
                  <a:lnTo>
                    <a:pt x="24" y="4"/>
                  </a:lnTo>
                  <a:lnTo>
                    <a:pt x="24" y="106"/>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9" name="Freeform 43"/>
            <p:cNvSpPr>
              <a:spLocks/>
            </p:cNvSpPr>
            <p:nvPr/>
          </p:nvSpPr>
          <p:spPr bwMode="gray">
            <a:xfrm>
              <a:off x="13462000" y="1704975"/>
              <a:ext cx="285750" cy="88900"/>
            </a:xfrm>
            <a:custGeom>
              <a:avLst/>
              <a:gdLst/>
              <a:ahLst/>
              <a:cxnLst>
                <a:cxn ang="0">
                  <a:pos x="58" y="8"/>
                </a:cxn>
                <a:cxn ang="0">
                  <a:pos x="58" y="8"/>
                </a:cxn>
                <a:cxn ang="0">
                  <a:pos x="64" y="6"/>
                </a:cxn>
                <a:cxn ang="0">
                  <a:pos x="72" y="2"/>
                </a:cxn>
                <a:cxn ang="0">
                  <a:pos x="90" y="0"/>
                </a:cxn>
                <a:cxn ang="0">
                  <a:pos x="108" y="2"/>
                </a:cxn>
                <a:cxn ang="0">
                  <a:pos x="116" y="6"/>
                </a:cxn>
                <a:cxn ang="0">
                  <a:pos x="122" y="8"/>
                </a:cxn>
                <a:cxn ang="0">
                  <a:pos x="168" y="36"/>
                </a:cxn>
                <a:cxn ang="0">
                  <a:pos x="168" y="36"/>
                </a:cxn>
                <a:cxn ang="0">
                  <a:pos x="178" y="44"/>
                </a:cxn>
                <a:cxn ang="0">
                  <a:pos x="180" y="48"/>
                </a:cxn>
                <a:cxn ang="0">
                  <a:pos x="180" y="50"/>
                </a:cxn>
                <a:cxn ang="0">
                  <a:pos x="178" y="52"/>
                </a:cxn>
                <a:cxn ang="0">
                  <a:pos x="174" y="54"/>
                </a:cxn>
                <a:cxn ang="0">
                  <a:pos x="162" y="56"/>
                </a:cxn>
                <a:cxn ang="0">
                  <a:pos x="128" y="56"/>
                </a:cxn>
                <a:cxn ang="0">
                  <a:pos x="128" y="56"/>
                </a:cxn>
                <a:cxn ang="0">
                  <a:pos x="52" y="56"/>
                </a:cxn>
                <a:cxn ang="0">
                  <a:pos x="18" y="56"/>
                </a:cxn>
                <a:cxn ang="0">
                  <a:pos x="18" y="56"/>
                </a:cxn>
                <a:cxn ang="0">
                  <a:pos x="6" y="54"/>
                </a:cxn>
                <a:cxn ang="0">
                  <a:pos x="2" y="52"/>
                </a:cxn>
                <a:cxn ang="0">
                  <a:pos x="0" y="50"/>
                </a:cxn>
                <a:cxn ang="0">
                  <a:pos x="0" y="48"/>
                </a:cxn>
                <a:cxn ang="0">
                  <a:pos x="2" y="44"/>
                </a:cxn>
                <a:cxn ang="0">
                  <a:pos x="12" y="36"/>
                </a:cxn>
                <a:cxn ang="0">
                  <a:pos x="58" y="8"/>
                </a:cxn>
              </a:cxnLst>
              <a:rect l="0" t="0" r="r" b="b"/>
              <a:pathLst>
                <a:path w="180" h="56">
                  <a:moveTo>
                    <a:pt x="58" y="8"/>
                  </a:moveTo>
                  <a:lnTo>
                    <a:pt x="58" y="8"/>
                  </a:lnTo>
                  <a:lnTo>
                    <a:pt x="64" y="6"/>
                  </a:lnTo>
                  <a:lnTo>
                    <a:pt x="72" y="2"/>
                  </a:lnTo>
                  <a:lnTo>
                    <a:pt x="90" y="0"/>
                  </a:lnTo>
                  <a:lnTo>
                    <a:pt x="108" y="2"/>
                  </a:lnTo>
                  <a:lnTo>
                    <a:pt x="116" y="6"/>
                  </a:lnTo>
                  <a:lnTo>
                    <a:pt x="122" y="8"/>
                  </a:lnTo>
                  <a:lnTo>
                    <a:pt x="168" y="36"/>
                  </a:lnTo>
                  <a:lnTo>
                    <a:pt x="168" y="36"/>
                  </a:lnTo>
                  <a:lnTo>
                    <a:pt x="178" y="44"/>
                  </a:lnTo>
                  <a:lnTo>
                    <a:pt x="180" y="48"/>
                  </a:lnTo>
                  <a:lnTo>
                    <a:pt x="180" y="50"/>
                  </a:lnTo>
                  <a:lnTo>
                    <a:pt x="178" y="52"/>
                  </a:lnTo>
                  <a:lnTo>
                    <a:pt x="174" y="54"/>
                  </a:lnTo>
                  <a:lnTo>
                    <a:pt x="162" y="56"/>
                  </a:lnTo>
                  <a:lnTo>
                    <a:pt x="128" y="56"/>
                  </a:lnTo>
                  <a:lnTo>
                    <a:pt x="128" y="56"/>
                  </a:lnTo>
                  <a:lnTo>
                    <a:pt x="52" y="56"/>
                  </a:lnTo>
                  <a:lnTo>
                    <a:pt x="18" y="56"/>
                  </a:lnTo>
                  <a:lnTo>
                    <a:pt x="18" y="56"/>
                  </a:lnTo>
                  <a:lnTo>
                    <a:pt x="6" y="54"/>
                  </a:lnTo>
                  <a:lnTo>
                    <a:pt x="2" y="52"/>
                  </a:lnTo>
                  <a:lnTo>
                    <a:pt x="0" y="50"/>
                  </a:lnTo>
                  <a:lnTo>
                    <a:pt x="0" y="48"/>
                  </a:lnTo>
                  <a:lnTo>
                    <a:pt x="2" y="44"/>
                  </a:lnTo>
                  <a:lnTo>
                    <a:pt x="12" y="36"/>
                  </a:lnTo>
                  <a:lnTo>
                    <a:pt x="58" y="8"/>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90" name="Freeform 44"/>
            <p:cNvSpPr>
              <a:spLocks noEditPoints="1"/>
            </p:cNvSpPr>
            <p:nvPr/>
          </p:nvSpPr>
          <p:spPr bwMode="gray">
            <a:xfrm>
              <a:off x="13433425" y="1987550"/>
              <a:ext cx="342900" cy="38100"/>
            </a:xfrm>
            <a:custGeom>
              <a:avLst/>
              <a:gdLst/>
              <a:ahLst/>
              <a:cxnLst>
                <a:cxn ang="0">
                  <a:pos x="212" y="0"/>
                </a:cxn>
                <a:cxn ang="0">
                  <a:pos x="4" y="0"/>
                </a:cxn>
                <a:cxn ang="0">
                  <a:pos x="4" y="0"/>
                </a:cxn>
                <a:cxn ang="0">
                  <a:pos x="2" y="0"/>
                </a:cxn>
                <a:cxn ang="0">
                  <a:pos x="0" y="2"/>
                </a:cxn>
                <a:cxn ang="0">
                  <a:pos x="0" y="22"/>
                </a:cxn>
                <a:cxn ang="0">
                  <a:pos x="0" y="22"/>
                </a:cxn>
                <a:cxn ang="0">
                  <a:pos x="2" y="24"/>
                </a:cxn>
                <a:cxn ang="0">
                  <a:pos x="4" y="24"/>
                </a:cxn>
                <a:cxn ang="0">
                  <a:pos x="212" y="24"/>
                </a:cxn>
                <a:cxn ang="0">
                  <a:pos x="212" y="24"/>
                </a:cxn>
                <a:cxn ang="0">
                  <a:pos x="214" y="24"/>
                </a:cxn>
                <a:cxn ang="0">
                  <a:pos x="216" y="22"/>
                </a:cxn>
                <a:cxn ang="0">
                  <a:pos x="216" y="2"/>
                </a:cxn>
                <a:cxn ang="0">
                  <a:pos x="216" y="2"/>
                </a:cxn>
                <a:cxn ang="0">
                  <a:pos x="214" y="0"/>
                </a:cxn>
                <a:cxn ang="0">
                  <a:pos x="212" y="0"/>
                </a:cxn>
                <a:cxn ang="0">
                  <a:pos x="212" y="0"/>
                </a:cxn>
                <a:cxn ang="0">
                  <a:pos x="148" y="18"/>
                </a:cxn>
                <a:cxn ang="0">
                  <a:pos x="148" y="18"/>
                </a:cxn>
                <a:cxn ang="0">
                  <a:pos x="146" y="20"/>
                </a:cxn>
                <a:cxn ang="0">
                  <a:pos x="144" y="20"/>
                </a:cxn>
                <a:cxn ang="0">
                  <a:pos x="72" y="20"/>
                </a:cxn>
                <a:cxn ang="0">
                  <a:pos x="72" y="20"/>
                </a:cxn>
                <a:cxn ang="0">
                  <a:pos x="70" y="20"/>
                </a:cxn>
                <a:cxn ang="0">
                  <a:pos x="68" y="18"/>
                </a:cxn>
                <a:cxn ang="0">
                  <a:pos x="68" y="16"/>
                </a:cxn>
                <a:cxn ang="0">
                  <a:pos x="68" y="16"/>
                </a:cxn>
                <a:cxn ang="0">
                  <a:pos x="70" y="14"/>
                </a:cxn>
                <a:cxn ang="0">
                  <a:pos x="72" y="14"/>
                </a:cxn>
                <a:cxn ang="0">
                  <a:pos x="144" y="14"/>
                </a:cxn>
                <a:cxn ang="0">
                  <a:pos x="144" y="14"/>
                </a:cxn>
                <a:cxn ang="0">
                  <a:pos x="146" y="14"/>
                </a:cxn>
                <a:cxn ang="0">
                  <a:pos x="148" y="16"/>
                </a:cxn>
                <a:cxn ang="0">
                  <a:pos x="148" y="18"/>
                </a:cxn>
                <a:cxn ang="0">
                  <a:pos x="148" y="8"/>
                </a:cxn>
                <a:cxn ang="0">
                  <a:pos x="148" y="8"/>
                </a:cxn>
                <a:cxn ang="0">
                  <a:pos x="146" y="10"/>
                </a:cxn>
                <a:cxn ang="0">
                  <a:pos x="144" y="10"/>
                </a:cxn>
                <a:cxn ang="0">
                  <a:pos x="72" y="10"/>
                </a:cxn>
                <a:cxn ang="0">
                  <a:pos x="72" y="10"/>
                </a:cxn>
                <a:cxn ang="0">
                  <a:pos x="70" y="10"/>
                </a:cxn>
                <a:cxn ang="0">
                  <a:pos x="68" y="8"/>
                </a:cxn>
                <a:cxn ang="0">
                  <a:pos x="68" y="6"/>
                </a:cxn>
                <a:cxn ang="0">
                  <a:pos x="68" y="6"/>
                </a:cxn>
                <a:cxn ang="0">
                  <a:pos x="70" y="4"/>
                </a:cxn>
                <a:cxn ang="0">
                  <a:pos x="72" y="4"/>
                </a:cxn>
                <a:cxn ang="0">
                  <a:pos x="144" y="4"/>
                </a:cxn>
                <a:cxn ang="0">
                  <a:pos x="144" y="4"/>
                </a:cxn>
                <a:cxn ang="0">
                  <a:pos x="146" y="4"/>
                </a:cxn>
                <a:cxn ang="0">
                  <a:pos x="148" y="6"/>
                </a:cxn>
                <a:cxn ang="0">
                  <a:pos x="148" y="8"/>
                </a:cxn>
              </a:cxnLst>
              <a:rect l="0" t="0" r="r" b="b"/>
              <a:pathLst>
                <a:path w="216" h="24">
                  <a:moveTo>
                    <a:pt x="212" y="0"/>
                  </a:moveTo>
                  <a:lnTo>
                    <a:pt x="4" y="0"/>
                  </a:lnTo>
                  <a:lnTo>
                    <a:pt x="4" y="0"/>
                  </a:lnTo>
                  <a:lnTo>
                    <a:pt x="2" y="0"/>
                  </a:lnTo>
                  <a:lnTo>
                    <a:pt x="0" y="2"/>
                  </a:lnTo>
                  <a:lnTo>
                    <a:pt x="0" y="22"/>
                  </a:lnTo>
                  <a:lnTo>
                    <a:pt x="0" y="22"/>
                  </a:lnTo>
                  <a:lnTo>
                    <a:pt x="2" y="24"/>
                  </a:lnTo>
                  <a:lnTo>
                    <a:pt x="4" y="24"/>
                  </a:lnTo>
                  <a:lnTo>
                    <a:pt x="212" y="24"/>
                  </a:lnTo>
                  <a:lnTo>
                    <a:pt x="212" y="24"/>
                  </a:lnTo>
                  <a:lnTo>
                    <a:pt x="214" y="24"/>
                  </a:lnTo>
                  <a:lnTo>
                    <a:pt x="216" y="22"/>
                  </a:lnTo>
                  <a:lnTo>
                    <a:pt x="216" y="2"/>
                  </a:lnTo>
                  <a:lnTo>
                    <a:pt x="216" y="2"/>
                  </a:lnTo>
                  <a:lnTo>
                    <a:pt x="214" y="0"/>
                  </a:lnTo>
                  <a:lnTo>
                    <a:pt x="212" y="0"/>
                  </a:lnTo>
                  <a:lnTo>
                    <a:pt x="212" y="0"/>
                  </a:lnTo>
                  <a:close/>
                  <a:moveTo>
                    <a:pt x="148" y="18"/>
                  </a:moveTo>
                  <a:lnTo>
                    <a:pt x="148" y="18"/>
                  </a:lnTo>
                  <a:lnTo>
                    <a:pt x="146" y="20"/>
                  </a:lnTo>
                  <a:lnTo>
                    <a:pt x="144" y="20"/>
                  </a:lnTo>
                  <a:lnTo>
                    <a:pt x="72" y="20"/>
                  </a:lnTo>
                  <a:lnTo>
                    <a:pt x="72" y="20"/>
                  </a:lnTo>
                  <a:lnTo>
                    <a:pt x="70" y="20"/>
                  </a:lnTo>
                  <a:lnTo>
                    <a:pt x="68" y="18"/>
                  </a:lnTo>
                  <a:lnTo>
                    <a:pt x="68" y="16"/>
                  </a:lnTo>
                  <a:lnTo>
                    <a:pt x="68" y="16"/>
                  </a:lnTo>
                  <a:lnTo>
                    <a:pt x="70" y="14"/>
                  </a:lnTo>
                  <a:lnTo>
                    <a:pt x="72" y="14"/>
                  </a:lnTo>
                  <a:lnTo>
                    <a:pt x="144" y="14"/>
                  </a:lnTo>
                  <a:lnTo>
                    <a:pt x="144" y="14"/>
                  </a:lnTo>
                  <a:lnTo>
                    <a:pt x="146" y="14"/>
                  </a:lnTo>
                  <a:lnTo>
                    <a:pt x="148" y="16"/>
                  </a:lnTo>
                  <a:lnTo>
                    <a:pt x="148" y="18"/>
                  </a:lnTo>
                  <a:close/>
                  <a:moveTo>
                    <a:pt x="148" y="8"/>
                  </a:moveTo>
                  <a:lnTo>
                    <a:pt x="148" y="8"/>
                  </a:lnTo>
                  <a:lnTo>
                    <a:pt x="146" y="10"/>
                  </a:lnTo>
                  <a:lnTo>
                    <a:pt x="144" y="10"/>
                  </a:lnTo>
                  <a:lnTo>
                    <a:pt x="72" y="10"/>
                  </a:lnTo>
                  <a:lnTo>
                    <a:pt x="72" y="10"/>
                  </a:lnTo>
                  <a:lnTo>
                    <a:pt x="70" y="10"/>
                  </a:lnTo>
                  <a:lnTo>
                    <a:pt x="68" y="8"/>
                  </a:lnTo>
                  <a:lnTo>
                    <a:pt x="68" y="6"/>
                  </a:lnTo>
                  <a:lnTo>
                    <a:pt x="68" y="6"/>
                  </a:lnTo>
                  <a:lnTo>
                    <a:pt x="70" y="4"/>
                  </a:lnTo>
                  <a:lnTo>
                    <a:pt x="72" y="4"/>
                  </a:lnTo>
                  <a:lnTo>
                    <a:pt x="144" y="4"/>
                  </a:lnTo>
                  <a:lnTo>
                    <a:pt x="144" y="4"/>
                  </a:lnTo>
                  <a:lnTo>
                    <a:pt x="146" y="4"/>
                  </a:lnTo>
                  <a:lnTo>
                    <a:pt x="148" y="6"/>
                  </a:lnTo>
                  <a:lnTo>
                    <a:pt x="148" y="8"/>
                  </a:lnTo>
                  <a:close/>
                </a:path>
              </a:pathLst>
            </a:custGeom>
            <a:grp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91" name="Freeform 25"/>
          <p:cNvSpPr>
            <a:spLocks noEditPoints="1"/>
          </p:cNvSpPr>
          <p:nvPr/>
        </p:nvSpPr>
        <p:spPr bwMode="gray">
          <a:xfrm>
            <a:off x="1547671" y="1448596"/>
            <a:ext cx="592630" cy="376899"/>
          </a:xfrm>
          <a:custGeom>
            <a:avLst/>
            <a:gdLst/>
            <a:ahLst/>
            <a:cxnLst>
              <a:cxn ang="0">
                <a:pos x="11026" y="13677"/>
              </a:cxn>
              <a:cxn ang="0">
                <a:pos x="8144" y="8631"/>
              </a:cxn>
              <a:cxn ang="0">
                <a:pos x="10474" y="8853"/>
              </a:cxn>
              <a:cxn ang="0">
                <a:pos x="8106" y="2822"/>
              </a:cxn>
              <a:cxn ang="0">
                <a:pos x="8466" y="5367"/>
              </a:cxn>
              <a:cxn ang="0">
                <a:pos x="10082" y="4564"/>
              </a:cxn>
              <a:cxn ang="0">
                <a:pos x="10082" y="11757"/>
              </a:cxn>
              <a:cxn ang="0">
                <a:pos x="9543" y="10955"/>
              </a:cxn>
              <a:cxn ang="0">
                <a:pos x="8645" y="10374"/>
              </a:cxn>
              <a:cxn ang="0">
                <a:pos x="9723" y="9434"/>
              </a:cxn>
              <a:cxn ang="0">
                <a:pos x="9184" y="8272"/>
              </a:cxn>
              <a:cxn ang="0">
                <a:pos x="10621" y="7110"/>
              </a:cxn>
              <a:cxn ang="0">
                <a:pos x="8466" y="7469"/>
              </a:cxn>
              <a:cxn ang="0">
                <a:pos x="9723" y="6888"/>
              </a:cxn>
              <a:cxn ang="0">
                <a:pos x="8106" y="6529"/>
              </a:cxn>
              <a:cxn ang="0">
                <a:pos x="8645" y="5948"/>
              </a:cxn>
              <a:cxn ang="0">
                <a:pos x="8466" y="4786"/>
              </a:cxn>
              <a:cxn ang="0">
                <a:pos x="9543" y="5145"/>
              </a:cxn>
              <a:cxn ang="0">
                <a:pos x="10262" y="5145"/>
              </a:cxn>
              <a:cxn ang="0">
                <a:pos x="8645" y="3625"/>
              </a:cxn>
              <a:cxn ang="0">
                <a:pos x="8645" y="2462"/>
              </a:cxn>
              <a:cxn ang="0">
                <a:pos x="10082" y="2462"/>
              </a:cxn>
              <a:cxn ang="0">
                <a:pos x="10621" y="3983"/>
              </a:cxn>
              <a:cxn ang="0">
                <a:pos x="14721" y="7602"/>
              </a:cxn>
              <a:cxn ang="0">
                <a:pos x="12565" y="5637"/>
              </a:cxn>
              <a:cxn ang="0">
                <a:pos x="12206" y="4475"/>
              </a:cxn>
              <a:cxn ang="0">
                <a:pos x="12745" y="8182"/>
              </a:cxn>
              <a:cxn ang="0">
                <a:pos x="12745" y="7021"/>
              </a:cxn>
              <a:cxn ang="0">
                <a:pos x="14721" y="6440"/>
              </a:cxn>
              <a:cxn ang="0">
                <a:pos x="13104" y="6799"/>
              </a:cxn>
              <a:cxn ang="0">
                <a:pos x="13822" y="6218"/>
              </a:cxn>
              <a:cxn ang="0">
                <a:pos x="12206" y="5859"/>
              </a:cxn>
              <a:cxn ang="0">
                <a:pos x="12745" y="4697"/>
              </a:cxn>
              <a:cxn ang="0">
                <a:pos x="14721" y="3535"/>
              </a:cxn>
              <a:cxn ang="0">
                <a:pos x="13643" y="3895"/>
              </a:cxn>
              <a:cxn ang="0">
                <a:pos x="12206" y="3895"/>
              </a:cxn>
              <a:cxn ang="0">
                <a:pos x="13822" y="2374"/>
              </a:cxn>
              <a:cxn ang="0">
                <a:pos x="5912" y="8673"/>
              </a:cxn>
              <a:cxn ang="0">
                <a:pos x="6810" y="10819"/>
              </a:cxn>
              <a:cxn ang="0">
                <a:pos x="7349" y="10106"/>
              </a:cxn>
              <a:cxn ang="0">
                <a:pos x="5912" y="10106"/>
              </a:cxn>
              <a:cxn ang="0">
                <a:pos x="6451" y="8673"/>
              </a:cxn>
              <a:cxn ang="0">
                <a:pos x="3697" y="11848"/>
              </a:cxn>
              <a:cxn ang="0">
                <a:pos x="1885" y="10597"/>
              </a:cxn>
              <a:cxn ang="0">
                <a:pos x="1346" y="7736"/>
              </a:cxn>
              <a:cxn ang="0">
                <a:pos x="3577" y="7110"/>
              </a:cxn>
              <a:cxn ang="0">
                <a:pos x="1346" y="5233"/>
              </a:cxn>
              <a:cxn ang="0">
                <a:pos x="1727" y="5593"/>
              </a:cxn>
              <a:cxn ang="0">
                <a:pos x="2964" y="13100"/>
              </a:cxn>
              <a:cxn ang="0">
                <a:pos x="1885" y="12740"/>
              </a:cxn>
              <a:cxn ang="0">
                <a:pos x="1885" y="12115"/>
              </a:cxn>
              <a:cxn ang="0">
                <a:pos x="3861" y="10863"/>
              </a:cxn>
              <a:cxn ang="0">
                <a:pos x="2783" y="11223"/>
              </a:cxn>
              <a:cxn ang="0">
                <a:pos x="1346" y="11223"/>
              </a:cxn>
              <a:cxn ang="0">
                <a:pos x="2964" y="9612"/>
              </a:cxn>
              <a:cxn ang="0">
                <a:pos x="1346" y="9612"/>
              </a:cxn>
              <a:cxn ang="0">
                <a:pos x="2245" y="8987"/>
              </a:cxn>
              <a:cxn ang="0">
                <a:pos x="2783" y="8720"/>
              </a:cxn>
              <a:cxn ang="0">
                <a:pos x="1346" y="8720"/>
              </a:cxn>
              <a:cxn ang="0">
                <a:pos x="2424" y="7736"/>
              </a:cxn>
              <a:cxn ang="0">
                <a:pos x="1885" y="6484"/>
              </a:cxn>
              <a:cxn ang="0">
                <a:pos x="3861" y="5859"/>
              </a:cxn>
              <a:cxn ang="0">
                <a:pos x="2783" y="6218"/>
              </a:cxn>
            </a:cxnLst>
            <a:rect l="0" t="0" r="r" b="b"/>
            <a:pathLst>
              <a:path w="16123" h="14674">
                <a:moveTo>
                  <a:pt x="0" y="13677"/>
                </a:moveTo>
                <a:lnTo>
                  <a:pt x="942" y="13677"/>
                </a:lnTo>
                <a:lnTo>
                  <a:pt x="942" y="4873"/>
                </a:lnTo>
                <a:lnTo>
                  <a:pt x="4267" y="4873"/>
                </a:lnTo>
                <a:lnTo>
                  <a:pt x="4267" y="13677"/>
                </a:lnTo>
                <a:lnTo>
                  <a:pt x="4821" y="13677"/>
                </a:lnTo>
                <a:lnTo>
                  <a:pt x="4821" y="8306"/>
                </a:lnTo>
                <a:lnTo>
                  <a:pt x="7702" y="8306"/>
                </a:lnTo>
                <a:lnTo>
                  <a:pt x="7702" y="1772"/>
                </a:lnTo>
                <a:lnTo>
                  <a:pt x="11026" y="1772"/>
                </a:lnTo>
                <a:lnTo>
                  <a:pt x="11026" y="13677"/>
                </a:lnTo>
                <a:lnTo>
                  <a:pt x="11801" y="13677"/>
                </a:lnTo>
                <a:lnTo>
                  <a:pt x="11801" y="0"/>
                </a:lnTo>
                <a:lnTo>
                  <a:pt x="15125" y="1661"/>
                </a:lnTo>
                <a:lnTo>
                  <a:pt x="15125" y="13677"/>
                </a:lnTo>
                <a:lnTo>
                  <a:pt x="16123" y="13677"/>
                </a:lnTo>
                <a:lnTo>
                  <a:pt x="16123" y="14674"/>
                </a:lnTo>
                <a:lnTo>
                  <a:pt x="0" y="14674"/>
                </a:lnTo>
                <a:lnTo>
                  <a:pt x="0" y="13677"/>
                </a:lnTo>
                <a:close/>
                <a:moveTo>
                  <a:pt x="8106" y="8306"/>
                </a:moveTo>
                <a:lnTo>
                  <a:pt x="8144" y="8306"/>
                </a:lnTo>
                <a:lnTo>
                  <a:pt x="8144" y="8631"/>
                </a:lnTo>
                <a:lnTo>
                  <a:pt x="8466" y="8631"/>
                </a:lnTo>
                <a:lnTo>
                  <a:pt x="8466" y="8272"/>
                </a:lnTo>
                <a:lnTo>
                  <a:pt x="8106" y="8272"/>
                </a:lnTo>
                <a:lnTo>
                  <a:pt x="8106" y="8306"/>
                </a:lnTo>
                <a:close/>
                <a:moveTo>
                  <a:pt x="8144" y="8853"/>
                </a:moveTo>
                <a:lnTo>
                  <a:pt x="8144" y="9211"/>
                </a:lnTo>
                <a:lnTo>
                  <a:pt x="10262" y="9211"/>
                </a:lnTo>
                <a:lnTo>
                  <a:pt x="10474" y="9211"/>
                </a:lnTo>
                <a:lnTo>
                  <a:pt x="10621" y="9211"/>
                </a:lnTo>
                <a:lnTo>
                  <a:pt x="10621" y="8853"/>
                </a:lnTo>
                <a:lnTo>
                  <a:pt x="10474" y="8853"/>
                </a:lnTo>
                <a:lnTo>
                  <a:pt x="10262" y="8853"/>
                </a:lnTo>
                <a:lnTo>
                  <a:pt x="8144" y="8853"/>
                </a:lnTo>
                <a:close/>
                <a:moveTo>
                  <a:pt x="8144" y="9434"/>
                </a:moveTo>
                <a:lnTo>
                  <a:pt x="8144" y="9792"/>
                </a:lnTo>
                <a:lnTo>
                  <a:pt x="8466" y="9792"/>
                </a:lnTo>
                <a:lnTo>
                  <a:pt x="8466" y="9434"/>
                </a:lnTo>
                <a:lnTo>
                  <a:pt x="8144" y="9434"/>
                </a:lnTo>
                <a:close/>
                <a:moveTo>
                  <a:pt x="8106" y="2462"/>
                </a:moveTo>
                <a:lnTo>
                  <a:pt x="8466" y="2462"/>
                </a:lnTo>
                <a:lnTo>
                  <a:pt x="8466" y="2822"/>
                </a:lnTo>
                <a:lnTo>
                  <a:pt x="8106" y="2822"/>
                </a:lnTo>
                <a:lnTo>
                  <a:pt x="8106" y="2462"/>
                </a:lnTo>
                <a:close/>
                <a:moveTo>
                  <a:pt x="9184" y="7691"/>
                </a:moveTo>
                <a:lnTo>
                  <a:pt x="10262" y="7691"/>
                </a:lnTo>
                <a:lnTo>
                  <a:pt x="10621" y="7691"/>
                </a:lnTo>
                <a:lnTo>
                  <a:pt x="10621" y="8050"/>
                </a:lnTo>
                <a:lnTo>
                  <a:pt x="10262" y="8050"/>
                </a:lnTo>
                <a:lnTo>
                  <a:pt x="9184" y="8050"/>
                </a:lnTo>
                <a:lnTo>
                  <a:pt x="9184" y="7691"/>
                </a:lnTo>
                <a:close/>
                <a:moveTo>
                  <a:pt x="8106" y="5367"/>
                </a:moveTo>
                <a:lnTo>
                  <a:pt x="8230" y="5367"/>
                </a:lnTo>
                <a:lnTo>
                  <a:pt x="8466" y="5367"/>
                </a:lnTo>
                <a:lnTo>
                  <a:pt x="10082" y="5367"/>
                </a:lnTo>
                <a:lnTo>
                  <a:pt x="10082" y="5727"/>
                </a:lnTo>
                <a:lnTo>
                  <a:pt x="8466" y="5727"/>
                </a:lnTo>
                <a:lnTo>
                  <a:pt x="8230" y="5727"/>
                </a:lnTo>
                <a:lnTo>
                  <a:pt x="8106" y="5727"/>
                </a:lnTo>
                <a:lnTo>
                  <a:pt x="8106" y="5367"/>
                </a:lnTo>
                <a:close/>
                <a:moveTo>
                  <a:pt x="8106" y="4206"/>
                </a:moveTo>
                <a:lnTo>
                  <a:pt x="8367" y="4206"/>
                </a:lnTo>
                <a:lnTo>
                  <a:pt x="8466" y="4206"/>
                </a:lnTo>
                <a:lnTo>
                  <a:pt x="10082" y="4206"/>
                </a:lnTo>
                <a:lnTo>
                  <a:pt x="10082" y="4564"/>
                </a:lnTo>
                <a:lnTo>
                  <a:pt x="8466" y="4564"/>
                </a:lnTo>
                <a:lnTo>
                  <a:pt x="8367" y="4564"/>
                </a:lnTo>
                <a:lnTo>
                  <a:pt x="8106" y="4564"/>
                </a:lnTo>
                <a:lnTo>
                  <a:pt x="8106" y="4206"/>
                </a:lnTo>
                <a:close/>
                <a:moveTo>
                  <a:pt x="10262" y="11757"/>
                </a:moveTo>
                <a:lnTo>
                  <a:pt x="10621" y="11757"/>
                </a:lnTo>
                <a:lnTo>
                  <a:pt x="10621" y="12116"/>
                </a:lnTo>
                <a:lnTo>
                  <a:pt x="10262" y="12116"/>
                </a:lnTo>
                <a:lnTo>
                  <a:pt x="10262" y="11757"/>
                </a:lnTo>
                <a:close/>
                <a:moveTo>
                  <a:pt x="9723" y="11757"/>
                </a:moveTo>
                <a:lnTo>
                  <a:pt x="10082" y="11757"/>
                </a:lnTo>
                <a:lnTo>
                  <a:pt x="10082" y="12116"/>
                </a:lnTo>
                <a:lnTo>
                  <a:pt x="9723" y="12116"/>
                </a:lnTo>
                <a:lnTo>
                  <a:pt x="9723" y="11757"/>
                </a:lnTo>
                <a:close/>
                <a:moveTo>
                  <a:pt x="10262" y="10595"/>
                </a:moveTo>
                <a:lnTo>
                  <a:pt x="10621" y="10595"/>
                </a:lnTo>
                <a:lnTo>
                  <a:pt x="10621" y="10955"/>
                </a:lnTo>
                <a:lnTo>
                  <a:pt x="10262" y="10955"/>
                </a:lnTo>
                <a:lnTo>
                  <a:pt x="10262" y="10595"/>
                </a:lnTo>
                <a:close/>
                <a:moveTo>
                  <a:pt x="9184" y="10595"/>
                </a:moveTo>
                <a:lnTo>
                  <a:pt x="9543" y="10595"/>
                </a:lnTo>
                <a:lnTo>
                  <a:pt x="9543" y="10955"/>
                </a:lnTo>
                <a:lnTo>
                  <a:pt x="9184" y="10955"/>
                </a:lnTo>
                <a:lnTo>
                  <a:pt x="9184" y="10595"/>
                </a:lnTo>
                <a:close/>
                <a:moveTo>
                  <a:pt x="10262" y="10014"/>
                </a:moveTo>
                <a:lnTo>
                  <a:pt x="10621" y="10014"/>
                </a:lnTo>
                <a:lnTo>
                  <a:pt x="10621" y="10374"/>
                </a:lnTo>
                <a:lnTo>
                  <a:pt x="10262" y="10374"/>
                </a:lnTo>
                <a:lnTo>
                  <a:pt x="10262" y="10014"/>
                </a:lnTo>
                <a:close/>
                <a:moveTo>
                  <a:pt x="8645" y="10014"/>
                </a:moveTo>
                <a:lnTo>
                  <a:pt x="9004" y="10014"/>
                </a:lnTo>
                <a:lnTo>
                  <a:pt x="9004" y="10374"/>
                </a:lnTo>
                <a:lnTo>
                  <a:pt x="8645" y="10374"/>
                </a:lnTo>
                <a:lnTo>
                  <a:pt x="8645" y="10014"/>
                </a:lnTo>
                <a:close/>
                <a:moveTo>
                  <a:pt x="10262" y="9434"/>
                </a:moveTo>
                <a:lnTo>
                  <a:pt x="10621" y="9434"/>
                </a:lnTo>
                <a:lnTo>
                  <a:pt x="10621" y="9792"/>
                </a:lnTo>
                <a:lnTo>
                  <a:pt x="10262" y="9792"/>
                </a:lnTo>
                <a:lnTo>
                  <a:pt x="10262" y="9434"/>
                </a:lnTo>
                <a:close/>
                <a:moveTo>
                  <a:pt x="9723" y="9434"/>
                </a:moveTo>
                <a:lnTo>
                  <a:pt x="10082" y="9434"/>
                </a:lnTo>
                <a:lnTo>
                  <a:pt x="10082" y="9792"/>
                </a:lnTo>
                <a:lnTo>
                  <a:pt x="9723" y="9792"/>
                </a:lnTo>
                <a:lnTo>
                  <a:pt x="9723" y="9434"/>
                </a:lnTo>
                <a:close/>
                <a:moveTo>
                  <a:pt x="9184" y="9434"/>
                </a:moveTo>
                <a:lnTo>
                  <a:pt x="9543" y="9434"/>
                </a:lnTo>
                <a:lnTo>
                  <a:pt x="9543" y="9792"/>
                </a:lnTo>
                <a:lnTo>
                  <a:pt x="9184" y="9792"/>
                </a:lnTo>
                <a:lnTo>
                  <a:pt x="9184" y="9434"/>
                </a:lnTo>
                <a:close/>
                <a:moveTo>
                  <a:pt x="9723" y="8272"/>
                </a:moveTo>
                <a:lnTo>
                  <a:pt x="10082" y="8272"/>
                </a:lnTo>
                <a:lnTo>
                  <a:pt x="10082" y="8631"/>
                </a:lnTo>
                <a:lnTo>
                  <a:pt x="9723" y="8631"/>
                </a:lnTo>
                <a:lnTo>
                  <a:pt x="9723" y="8272"/>
                </a:lnTo>
                <a:close/>
                <a:moveTo>
                  <a:pt x="9184" y="8272"/>
                </a:moveTo>
                <a:lnTo>
                  <a:pt x="9543" y="8272"/>
                </a:lnTo>
                <a:lnTo>
                  <a:pt x="9543" y="8631"/>
                </a:lnTo>
                <a:lnTo>
                  <a:pt x="9184" y="8631"/>
                </a:lnTo>
                <a:lnTo>
                  <a:pt x="9184" y="8272"/>
                </a:lnTo>
                <a:close/>
                <a:moveTo>
                  <a:pt x="8106" y="7691"/>
                </a:moveTo>
                <a:lnTo>
                  <a:pt x="8466" y="7691"/>
                </a:lnTo>
                <a:lnTo>
                  <a:pt x="8466" y="8050"/>
                </a:lnTo>
                <a:lnTo>
                  <a:pt x="8106" y="8050"/>
                </a:lnTo>
                <a:lnTo>
                  <a:pt x="8106" y="7691"/>
                </a:lnTo>
                <a:close/>
                <a:moveTo>
                  <a:pt x="10262" y="7110"/>
                </a:moveTo>
                <a:lnTo>
                  <a:pt x="10621" y="7110"/>
                </a:lnTo>
                <a:lnTo>
                  <a:pt x="10621" y="7469"/>
                </a:lnTo>
                <a:lnTo>
                  <a:pt x="10262" y="7469"/>
                </a:lnTo>
                <a:lnTo>
                  <a:pt x="10262" y="7110"/>
                </a:lnTo>
                <a:close/>
                <a:moveTo>
                  <a:pt x="8645" y="7110"/>
                </a:moveTo>
                <a:lnTo>
                  <a:pt x="9004" y="7110"/>
                </a:lnTo>
                <a:lnTo>
                  <a:pt x="9004" y="7469"/>
                </a:lnTo>
                <a:lnTo>
                  <a:pt x="8645" y="7469"/>
                </a:lnTo>
                <a:lnTo>
                  <a:pt x="8645" y="7110"/>
                </a:lnTo>
                <a:close/>
                <a:moveTo>
                  <a:pt x="8106" y="7110"/>
                </a:moveTo>
                <a:lnTo>
                  <a:pt x="8466" y="7110"/>
                </a:lnTo>
                <a:lnTo>
                  <a:pt x="8466" y="7469"/>
                </a:lnTo>
                <a:lnTo>
                  <a:pt x="8106" y="7469"/>
                </a:lnTo>
                <a:lnTo>
                  <a:pt x="8106" y="7110"/>
                </a:lnTo>
                <a:close/>
                <a:moveTo>
                  <a:pt x="10262" y="6529"/>
                </a:moveTo>
                <a:lnTo>
                  <a:pt x="10621" y="6529"/>
                </a:lnTo>
                <a:lnTo>
                  <a:pt x="10621" y="6888"/>
                </a:lnTo>
                <a:lnTo>
                  <a:pt x="10262" y="6888"/>
                </a:lnTo>
                <a:lnTo>
                  <a:pt x="10262" y="6529"/>
                </a:lnTo>
                <a:close/>
                <a:moveTo>
                  <a:pt x="9723" y="6529"/>
                </a:moveTo>
                <a:lnTo>
                  <a:pt x="10082" y="6529"/>
                </a:lnTo>
                <a:lnTo>
                  <a:pt x="10082" y="6888"/>
                </a:lnTo>
                <a:lnTo>
                  <a:pt x="9723" y="6888"/>
                </a:lnTo>
                <a:lnTo>
                  <a:pt x="9723" y="6529"/>
                </a:lnTo>
                <a:close/>
                <a:moveTo>
                  <a:pt x="8645" y="6529"/>
                </a:moveTo>
                <a:lnTo>
                  <a:pt x="9004" y="6529"/>
                </a:lnTo>
                <a:lnTo>
                  <a:pt x="9004" y="6888"/>
                </a:lnTo>
                <a:lnTo>
                  <a:pt x="8645" y="6888"/>
                </a:lnTo>
                <a:lnTo>
                  <a:pt x="8645" y="6529"/>
                </a:lnTo>
                <a:close/>
                <a:moveTo>
                  <a:pt x="8106" y="6529"/>
                </a:moveTo>
                <a:lnTo>
                  <a:pt x="8466" y="6529"/>
                </a:lnTo>
                <a:lnTo>
                  <a:pt x="8466" y="6888"/>
                </a:lnTo>
                <a:lnTo>
                  <a:pt x="8106" y="6888"/>
                </a:lnTo>
                <a:lnTo>
                  <a:pt x="8106" y="6529"/>
                </a:lnTo>
                <a:close/>
                <a:moveTo>
                  <a:pt x="10262" y="5948"/>
                </a:moveTo>
                <a:lnTo>
                  <a:pt x="10621" y="5948"/>
                </a:lnTo>
                <a:lnTo>
                  <a:pt x="10621" y="6308"/>
                </a:lnTo>
                <a:lnTo>
                  <a:pt x="10262" y="6308"/>
                </a:lnTo>
                <a:lnTo>
                  <a:pt x="10262" y="5948"/>
                </a:lnTo>
                <a:close/>
                <a:moveTo>
                  <a:pt x="9184" y="5948"/>
                </a:moveTo>
                <a:lnTo>
                  <a:pt x="9543" y="5948"/>
                </a:lnTo>
                <a:lnTo>
                  <a:pt x="9543" y="6308"/>
                </a:lnTo>
                <a:lnTo>
                  <a:pt x="9184" y="6308"/>
                </a:lnTo>
                <a:lnTo>
                  <a:pt x="9184" y="5948"/>
                </a:lnTo>
                <a:close/>
                <a:moveTo>
                  <a:pt x="8645" y="5948"/>
                </a:moveTo>
                <a:lnTo>
                  <a:pt x="9004" y="5948"/>
                </a:lnTo>
                <a:lnTo>
                  <a:pt x="9004" y="6308"/>
                </a:lnTo>
                <a:lnTo>
                  <a:pt x="8645" y="6308"/>
                </a:lnTo>
                <a:lnTo>
                  <a:pt x="8645" y="5948"/>
                </a:lnTo>
                <a:close/>
                <a:moveTo>
                  <a:pt x="8106" y="5948"/>
                </a:moveTo>
                <a:lnTo>
                  <a:pt x="8466" y="5948"/>
                </a:lnTo>
                <a:lnTo>
                  <a:pt x="8466" y="6308"/>
                </a:lnTo>
                <a:lnTo>
                  <a:pt x="8106" y="6308"/>
                </a:lnTo>
                <a:lnTo>
                  <a:pt x="8106" y="5948"/>
                </a:lnTo>
                <a:close/>
                <a:moveTo>
                  <a:pt x="8106" y="4786"/>
                </a:moveTo>
                <a:lnTo>
                  <a:pt x="8466" y="4786"/>
                </a:lnTo>
                <a:lnTo>
                  <a:pt x="8466" y="5145"/>
                </a:lnTo>
                <a:lnTo>
                  <a:pt x="8106" y="5145"/>
                </a:lnTo>
                <a:lnTo>
                  <a:pt x="8106" y="4786"/>
                </a:lnTo>
                <a:close/>
                <a:moveTo>
                  <a:pt x="8645" y="4786"/>
                </a:moveTo>
                <a:lnTo>
                  <a:pt x="9004" y="4786"/>
                </a:lnTo>
                <a:lnTo>
                  <a:pt x="9004" y="5145"/>
                </a:lnTo>
                <a:lnTo>
                  <a:pt x="8645" y="5145"/>
                </a:lnTo>
                <a:lnTo>
                  <a:pt x="8645" y="4786"/>
                </a:lnTo>
                <a:close/>
                <a:moveTo>
                  <a:pt x="9184" y="4786"/>
                </a:moveTo>
                <a:lnTo>
                  <a:pt x="9543" y="4786"/>
                </a:lnTo>
                <a:lnTo>
                  <a:pt x="9543" y="5145"/>
                </a:lnTo>
                <a:lnTo>
                  <a:pt x="9184" y="5145"/>
                </a:lnTo>
                <a:lnTo>
                  <a:pt x="9184" y="4786"/>
                </a:lnTo>
                <a:close/>
                <a:moveTo>
                  <a:pt x="9723" y="4786"/>
                </a:moveTo>
                <a:lnTo>
                  <a:pt x="10082" y="4786"/>
                </a:lnTo>
                <a:lnTo>
                  <a:pt x="10082" y="5145"/>
                </a:lnTo>
                <a:lnTo>
                  <a:pt x="9723" y="5145"/>
                </a:lnTo>
                <a:lnTo>
                  <a:pt x="9723" y="4786"/>
                </a:lnTo>
                <a:close/>
                <a:moveTo>
                  <a:pt x="10262" y="4786"/>
                </a:moveTo>
                <a:lnTo>
                  <a:pt x="10621" y="4786"/>
                </a:lnTo>
                <a:lnTo>
                  <a:pt x="10621" y="5145"/>
                </a:lnTo>
                <a:lnTo>
                  <a:pt x="10262" y="5145"/>
                </a:lnTo>
                <a:lnTo>
                  <a:pt x="10262" y="4786"/>
                </a:lnTo>
                <a:close/>
                <a:moveTo>
                  <a:pt x="8106" y="3625"/>
                </a:moveTo>
                <a:lnTo>
                  <a:pt x="8466" y="3625"/>
                </a:lnTo>
                <a:lnTo>
                  <a:pt x="8466" y="3983"/>
                </a:lnTo>
                <a:lnTo>
                  <a:pt x="8106" y="3983"/>
                </a:lnTo>
                <a:lnTo>
                  <a:pt x="8106" y="3625"/>
                </a:lnTo>
                <a:close/>
                <a:moveTo>
                  <a:pt x="8645" y="3625"/>
                </a:moveTo>
                <a:lnTo>
                  <a:pt x="9004" y="3625"/>
                </a:lnTo>
                <a:lnTo>
                  <a:pt x="9004" y="3983"/>
                </a:lnTo>
                <a:lnTo>
                  <a:pt x="8645" y="3983"/>
                </a:lnTo>
                <a:lnTo>
                  <a:pt x="8645" y="3625"/>
                </a:lnTo>
                <a:close/>
                <a:moveTo>
                  <a:pt x="9184" y="3625"/>
                </a:moveTo>
                <a:lnTo>
                  <a:pt x="9543" y="3625"/>
                </a:lnTo>
                <a:lnTo>
                  <a:pt x="9543" y="3983"/>
                </a:lnTo>
                <a:lnTo>
                  <a:pt x="9184" y="3983"/>
                </a:lnTo>
                <a:lnTo>
                  <a:pt x="9184" y="3625"/>
                </a:lnTo>
                <a:close/>
                <a:moveTo>
                  <a:pt x="9723" y="3625"/>
                </a:moveTo>
                <a:lnTo>
                  <a:pt x="10082" y="3625"/>
                </a:lnTo>
                <a:lnTo>
                  <a:pt x="10082" y="3983"/>
                </a:lnTo>
                <a:lnTo>
                  <a:pt x="9723" y="3983"/>
                </a:lnTo>
                <a:lnTo>
                  <a:pt x="9723" y="3625"/>
                </a:lnTo>
                <a:close/>
                <a:moveTo>
                  <a:pt x="8645" y="2462"/>
                </a:moveTo>
                <a:lnTo>
                  <a:pt x="9004" y="2462"/>
                </a:lnTo>
                <a:lnTo>
                  <a:pt x="9004" y="2822"/>
                </a:lnTo>
                <a:lnTo>
                  <a:pt x="8645" y="2822"/>
                </a:lnTo>
                <a:lnTo>
                  <a:pt x="8645" y="2462"/>
                </a:lnTo>
                <a:close/>
                <a:moveTo>
                  <a:pt x="9184" y="2462"/>
                </a:moveTo>
                <a:lnTo>
                  <a:pt x="9543" y="2462"/>
                </a:lnTo>
                <a:lnTo>
                  <a:pt x="9543" y="2822"/>
                </a:lnTo>
                <a:lnTo>
                  <a:pt x="9184" y="2822"/>
                </a:lnTo>
                <a:lnTo>
                  <a:pt x="9184" y="2462"/>
                </a:lnTo>
                <a:close/>
                <a:moveTo>
                  <a:pt x="9723" y="2462"/>
                </a:moveTo>
                <a:lnTo>
                  <a:pt x="10082" y="2462"/>
                </a:lnTo>
                <a:lnTo>
                  <a:pt x="10082" y="2822"/>
                </a:lnTo>
                <a:lnTo>
                  <a:pt x="9723" y="2822"/>
                </a:lnTo>
                <a:lnTo>
                  <a:pt x="9723" y="2462"/>
                </a:lnTo>
                <a:close/>
                <a:moveTo>
                  <a:pt x="10262" y="2462"/>
                </a:moveTo>
                <a:lnTo>
                  <a:pt x="10621" y="2462"/>
                </a:lnTo>
                <a:lnTo>
                  <a:pt x="10621" y="2822"/>
                </a:lnTo>
                <a:lnTo>
                  <a:pt x="10262" y="2822"/>
                </a:lnTo>
                <a:lnTo>
                  <a:pt x="10262" y="2462"/>
                </a:lnTo>
                <a:close/>
                <a:moveTo>
                  <a:pt x="10262" y="3625"/>
                </a:moveTo>
                <a:lnTo>
                  <a:pt x="10621" y="3625"/>
                </a:lnTo>
                <a:lnTo>
                  <a:pt x="10621" y="3983"/>
                </a:lnTo>
                <a:lnTo>
                  <a:pt x="10262" y="3983"/>
                </a:lnTo>
                <a:lnTo>
                  <a:pt x="10262" y="3625"/>
                </a:lnTo>
                <a:close/>
                <a:moveTo>
                  <a:pt x="12206" y="2374"/>
                </a:moveTo>
                <a:lnTo>
                  <a:pt x="12565" y="2374"/>
                </a:lnTo>
                <a:lnTo>
                  <a:pt x="12565" y="2732"/>
                </a:lnTo>
                <a:lnTo>
                  <a:pt x="12206" y="2732"/>
                </a:lnTo>
                <a:lnTo>
                  <a:pt x="12206" y="2374"/>
                </a:lnTo>
                <a:close/>
                <a:moveTo>
                  <a:pt x="12206" y="7602"/>
                </a:moveTo>
                <a:lnTo>
                  <a:pt x="12458" y="7602"/>
                </a:lnTo>
                <a:lnTo>
                  <a:pt x="12565" y="7602"/>
                </a:lnTo>
                <a:lnTo>
                  <a:pt x="14721" y="7602"/>
                </a:lnTo>
                <a:lnTo>
                  <a:pt x="14721" y="7960"/>
                </a:lnTo>
                <a:lnTo>
                  <a:pt x="12565" y="7960"/>
                </a:lnTo>
                <a:lnTo>
                  <a:pt x="12458" y="7960"/>
                </a:lnTo>
                <a:lnTo>
                  <a:pt x="12206" y="7960"/>
                </a:lnTo>
                <a:lnTo>
                  <a:pt x="12206" y="7602"/>
                </a:lnTo>
                <a:close/>
                <a:moveTo>
                  <a:pt x="12206" y="5277"/>
                </a:moveTo>
                <a:lnTo>
                  <a:pt x="12368" y="5277"/>
                </a:lnTo>
                <a:lnTo>
                  <a:pt x="12565" y="5277"/>
                </a:lnTo>
                <a:lnTo>
                  <a:pt x="14721" y="5277"/>
                </a:lnTo>
                <a:lnTo>
                  <a:pt x="14721" y="5637"/>
                </a:lnTo>
                <a:lnTo>
                  <a:pt x="12565" y="5637"/>
                </a:lnTo>
                <a:lnTo>
                  <a:pt x="12368" y="5637"/>
                </a:lnTo>
                <a:lnTo>
                  <a:pt x="12206" y="5637"/>
                </a:lnTo>
                <a:lnTo>
                  <a:pt x="12206" y="5277"/>
                </a:lnTo>
                <a:close/>
                <a:moveTo>
                  <a:pt x="12206" y="4116"/>
                </a:moveTo>
                <a:lnTo>
                  <a:pt x="12458" y="4116"/>
                </a:lnTo>
                <a:lnTo>
                  <a:pt x="12565" y="4116"/>
                </a:lnTo>
                <a:lnTo>
                  <a:pt x="14721" y="4116"/>
                </a:lnTo>
                <a:lnTo>
                  <a:pt x="14721" y="4475"/>
                </a:lnTo>
                <a:lnTo>
                  <a:pt x="12565" y="4475"/>
                </a:lnTo>
                <a:lnTo>
                  <a:pt x="12458" y="4475"/>
                </a:lnTo>
                <a:lnTo>
                  <a:pt x="12206" y="4475"/>
                </a:lnTo>
                <a:lnTo>
                  <a:pt x="12206" y="4116"/>
                </a:lnTo>
                <a:close/>
                <a:moveTo>
                  <a:pt x="13822" y="8182"/>
                </a:moveTo>
                <a:lnTo>
                  <a:pt x="14182" y="8182"/>
                </a:lnTo>
                <a:lnTo>
                  <a:pt x="14182" y="8542"/>
                </a:lnTo>
                <a:lnTo>
                  <a:pt x="13822" y="8542"/>
                </a:lnTo>
                <a:lnTo>
                  <a:pt x="13822" y="8182"/>
                </a:lnTo>
                <a:close/>
                <a:moveTo>
                  <a:pt x="12745" y="8182"/>
                </a:moveTo>
                <a:lnTo>
                  <a:pt x="13104" y="8182"/>
                </a:lnTo>
                <a:lnTo>
                  <a:pt x="13104" y="8542"/>
                </a:lnTo>
                <a:lnTo>
                  <a:pt x="12745" y="8542"/>
                </a:lnTo>
                <a:lnTo>
                  <a:pt x="12745" y="8182"/>
                </a:lnTo>
                <a:close/>
                <a:moveTo>
                  <a:pt x="12206" y="8182"/>
                </a:moveTo>
                <a:lnTo>
                  <a:pt x="12565" y="8182"/>
                </a:lnTo>
                <a:lnTo>
                  <a:pt x="12565" y="8542"/>
                </a:lnTo>
                <a:lnTo>
                  <a:pt x="12206" y="8542"/>
                </a:lnTo>
                <a:lnTo>
                  <a:pt x="12206" y="8182"/>
                </a:lnTo>
                <a:close/>
                <a:moveTo>
                  <a:pt x="13284" y="7021"/>
                </a:moveTo>
                <a:lnTo>
                  <a:pt x="13643" y="7021"/>
                </a:lnTo>
                <a:lnTo>
                  <a:pt x="13643" y="7379"/>
                </a:lnTo>
                <a:lnTo>
                  <a:pt x="13284" y="7379"/>
                </a:lnTo>
                <a:lnTo>
                  <a:pt x="13284" y="7021"/>
                </a:lnTo>
                <a:close/>
                <a:moveTo>
                  <a:pt x="12745" y="7021"/>
                </a:moveTo>
                <a:lnTo>
                  <a:pt x="13104" y="7021"/>
                </a:lnTo>
                <a:lnTo>
                  <a:pt x="13104" y="7379"/>
                </a:lnTo>
                <a:lnTo>
                  <a:pt x="12745" y="7379"/>
                </a:lnTo>
                <a:lnTo>
                  <a:pt x="12745" y="7021"/>
                </a:lnTo>
                <a:close/>
                <a:moveTo>
                  <a:pt x="12206" y="7021"/>
                </a:moveTo>
                <a:lnTo>
                  <a:pt x="12565" y="7021"/>
                </a:lnTo>
                <a:lnTo>
                  <a:pt x="12565" y="7379"/>
                </a:lnTo>
                <a:lnTo>
                  <a:pt x="12206" y="7379"/>
                </a:lnTo>
                <a:lnTo>
                  <a:pt x="12206" y="7021"/>
                </a:lnTo>
                <a:close/>
                <a:moveTo>
                  <a:pt x="14362" y="6440"/>
                </a:moveTo>
                <a:lnTo>
                  <a:pt x="14721" y="6440"/>
                </a:lnTo>
                <a:lnTo>
                  <a:pt x="14721" y="6799"/>
                </a:lnTo>
                <a:lnTo>
                  <a:pt x="14362" y="6799"/>
                </a:lnTo>
                <a:lnTo>
                  <a:pt x="14362" y="6440"/>
                </a:lnTo>
                <a:close/>
                <a:moveTo>
                  <a:pt x="13822" y="6440"/>
                </a:moveTo>
                <a:lnTo>
                  <a:pt x="14182" y="6440"/>
                </a:lnTo>
                <a:lnTo>
                  <a:pt x="14182" y="6799"/>
                </a:lnTo>
                <a:lnTo>
                  <a:pt x="13822" y="6799"/>
                </a:lnTo>
                <a:lnTo>
                  <a:pt x="13822" y="6440"/>
                </a:lnTo>
                <a:close/>
                <a:moveTo>
                  <a:pt x="12745" y="6440"/>
                </a:moveTo>
                <a:lnTo>
                  <a:pt x="13104" y="6440"/>
                </a:lnTo>
                <a:lnTo>
                  <a:pt x="13104" y="6799"/>
                </a:lnTo>
                <a:lnTo>
                  <a:pt x="12745" y="6799"/>
                </a:lnTo>
                <a:lnTo>
                  <a:pt x="12745" y="6440"/>
                </a:lnTo>
                <a:close/>
                <a:moveTo>
                  <a:pt x="12206" y="6440"/>
                </a:moveTo>
                <a:lnTo>
                  <a:pt x="12565" y="6440"/>
                </a:lnTo>
                <a:lnTo>
                  <a:pt x="12565" y="6799"/>
                </a:lnTo>
                <a:lnTo>
                  <a:pt x="12206" y="6799"/>
                </a:lnTo>
                <a:lnTo>
                  <a:pt x="12206" y="6440"/>
                </a:lnTo>
                <a:close/>
                <a:moveTo>
                  <a:pt x="13822" y="5859"/>
                </a:moveTo>
                <a:lnTo>
                  <a:pt x="14182" y="5859"/>
                </a:lnTo>
                <a:lnTo>
                  <a:pt x="14182" y="6218"/>
                </a:lnTo>
                <a:lnTo>
                  <a:pt x="13822" y="6218"/>
                </a:lnTo>
                <a:lnTo>
                  <a:pt x="13822" y="5859"/>
                </a:lnTo>
                <a:close/>
                <a:moveTo>
                  <a:pt x="13284" y="5859"/>
                </a:moveTo>
                <a:lnTo>
                  <a:pt x="13643" y="5859"/>
                </a:lnTo>
                <a:lnTo>
                  <a:pt x="13643" y="6218"/>
                </a:lnTo>
                <a:lnTo>
                  <a:pt x="13284" y="6218"/>
                </a:lnTo>
                <a:lnTo>
                  <a:pt x="13284" y="5859"/>
                </a:lnTo>
                <a:close/>
                <a:moveTo>
                  <a:pt x="12206" y="5859"/>
                </a:moveTo>
                <a:lnTo>
                  <a:pt x="12565" y="5859"/>
                </a:lnTo>
                <a:lnTo>
                  <a:pt x="12565" y="6218"/>
                </a:lnTo>
                <a:lnTo>
                  <a:pt x="12206" y="6218"/>
                </a:lnTo>
                <a:lnTo>
                  <a:pt x="12206" y="5859"/>
                </a:lnTo>
                <a:close/>
                <a:moveTo>
                  <a:pt x="13822" y="4697"/>
                </a:moveTo>
                <a:lnTo>
                  <a:pt x="14182" y="4697"/>
                </a:lnTo>
                <a:lnTo>
                  <a:pt x="14182" y="5056"/>
                </a:lnTo>
                <a:lnTo>
                  <a:pt x="13822" y="5056"/>
                </a:lnTo>
                <a:lnTo>
                  <a:pt x="13822" y="4697"/>
                </a:lnTo>
                <a:close/>
                <a:moveTo>
                  <a:pt x="13284" y="4697"/>
                </a:moveTo>
                <a:lnTo>
                  <a:pt x="13643" y="4697"/>
                </a:lnTo>
                <a:lnTo>
                  <a:pt x="13643" y="5056"/>
                </a:lnTo>
                <a:lnTo>
                  <a:pt x="13284" y="5056"/>
                </a:lnTo>
                <a:lnTo>
                  <a:pt x="13284" y="4697"/>
                </a:lnTo>
                <a:close/>
                <a:moveTo>
                  <a:pt x="12745" y="4697"/>
                </a:moveTo>
                <a:lnTo>
                  <a:pt x="13104" y="4697"/>
                </a:lnTo>
                <a:lnTo>
                  <a:pt x="13104" y="5056"/>
                </a:lnTo>
                <a:lnTo>
                  <a:pt x="12745" y="5056"/>
                </a:lnTo>
                <a:lnTo>
                  <a:pt x="12745" y="4697"/>
                </a:lnTo>
                <a:close/>
                <a:moveTo>
                  <a:pt x="12206" y="4697"/>
                </a:moveTo>
                <a:lnTo>
                  <a:pt x="12565" y="4697"/>
                </a:lnTo>
                <a:lnTo>
                  <a:pt x="12565" y="5056"/>
                </a:lnTo>
                <a:lnTo>
                  <a:pt x="12206" y="5056"/>
                </a:lnTo>
                <a:lnTo>
                  <a:pt x="12206" y="4697"/>
                </a:lnTo>
                <a:close/>
                <a:moveTo>
                  <a:pt x="14362" y="3535"/>
                </a:moveTo>
                <a:lnTo>
                  <a:pt x="14721" y="3535"/>
                </a:lnTo>
                <a:lnTo>
                  <a:pt x="14721" y="3895"/>
                </a:lnTo>
                <a:lnTo>
                  <a:pt x="14362" y="3895"/>
                </a:lnTo>
                <a:lnTo>
                  <a:pt x="14362" y="3535"/>
                </a:lnTo>
                <a:close/>
                <a:moveTo>
                  <a:pt x="13822" y="3535"/>
                </a:moveTo>
                <a:lnTo>
                  <a:pt x="14182" y="3535"/>
                </a:lnTo>
                <a:lnTo>
                  <a:pt x="14182" y="3895"/>
                </a:lnTo>
                <a:lnTo>
                  <a:pt x="13822" y="3895"/>
                </a:lnTo>
                <a:lnTo>
                  <a:pt x="13822" y="3535"/>
                </a:lnTo>
                <a:close/>
                <a:moveTo>
                  <a:pt x="13284" y="3535"/>
                </a:moveTo>
                <a:lnTo>
                  <a:pt x="13643" y="3535"/>
                </a:lnTo>
                <a:lnTo>
                  <a:pt x="13643" y="3895"/>
                </a:lnTo>
                <a:lnTo>
                  <a:pt x="13284" y="3895"/>
                </a:lnTo>
                <a:lnTo>
                  <a:pt x="13284" y="3535"/>
                </a:lnTo>
                <a:close/>
                <a:moveTo>
                  <a:pt x="12745" y="3535"/>
                </a:moveTo>
                <a:lnTo>
                  <a:pt x="13104" y="3535"/>
                </a:lnTo>
                <a:lnTo>
                  <a:pt x="13104" y="3895"/>
                </a:lnTo>
                <a:lnTo>
                  <a:pt x="12745" y="3895"/>
                </a:lnTo>
                <a:lnTo>
                  <a:pt x="12745" y="3535"/>
                </a:lnTo>
                <a:close/>
                <a:moveTo>
                  <a:pt x="12206" y="3535"/>
                </a:moveTo>
                <a:lnTo>
                  <a:pt x="12565" y="3535"/>
                </a:lnTo>
                <a:lnTo>
                  <a:pt x="12565" y="3895"/>
                </a:lnTo>
                <a:lnTo>
                  <a:pt x="12206" y="3895"/>
                </a:lnTo>
                <a:lnTo>
                  <a:pt x="12206" y="3535"/>
                </a:lnTo>
                <a:close/>
                <a:moveTo>
                  <a:pt x="14362" y="2374"/>
                </a:moveTo>
                <a:lnTo>
                  <a:pt x="14721" y="2374"/>
                </a:lnTo>
                <a:lnTo>
                  <a:pt x="14721" y="2732"/>
                </a:lnTo>
                <a:lnTo>
                  <a:pt x="14362" y="2732"/>
                </a:lnTo>
                <a:lnTo>
                  <a:pt x="14362" y="2374"/>
                </a:lnTo>
                <a:close/>
                <a:moveTo>
                  <a:pt x="13822" y="2374"/>
                </a:moveTo>
                <a:lnTo>
                  <a:pt x="14182" y="2374"/>
                </a:lnTo>
                <a:lnTo>
                  <a:pt x="14182" y="2732"/>
                </a:lnTo>
                <a:lnTo>
                  <a:pt x="13822" y="2732"/>
                </a:lnTo>
                <a:lnTo>
                  <a:pt x="13822" y="2374"/>
                </a:lnTo>
                <a:close/>
                <a:moveTo>
                  <a:pt x="13284" y="2374"/>
                </a:moveTo>
                <a:lnTo>
                  <a:pt x="13643" y="2374"/>
                </a:lnTo>
                <a:lnTo>
                  <a:pt x="13643" y="2732"/>
                </a:lnTo>
                <a:lnTo>
                  <a:pt x="13284" y="2732"/>
                </a:lnTo>
                <a:lnTo>
                  <a:pt x="13284" y="2374"/>
                </a:lnTo>
                <a:close/>
                <a:moveTo>
                  <a:pt x="12745" y="2374"/>
                </a:moveTo>
                <a:lnTo>
                  <a:pt x="13104" y="2374"/>
                </a:lnTo>
                <a:lnTo>
                  <a:pt x="13104" y="2732"/>
                </a:lnTo>
                <a:lnTo>
                  <a:pt x="12745" y="2732"/>
                </a:lnTo>
                <a:lnTo>
                  <a:pt x="12745" y="2374"/>
                </a:lnTo>
                <a:close/>
                <a:moveTo>
                  <a:pt x="5912" y="8673"/>
                </a:moveTo>
                <a:lnTo>
                  <a:pt x="6271" y="8673"/>
                </a:lnTo>
                <a:lnTo>
                  <a:pt x="6271" y="9033"/>
                </a:lnTo>
                <a:lnTo>
                  <a:pt x="5912" y="9033"/>
                </a:lnTo>
                <a:lnTo>
                  <a:pt x="5912" y="8673"/>
                </a:lnTo>
                <a:close/>
                <a:moveTo>
                  <a:pt x="6990" y="10819"/>
                </a:moveTo>
                <a:lnTo>
                  <a:pt x="7349" y="10819"/>
                </a:lnTo>
                <a:lnTo>
                  <a:pt x="7349" y="11178"/>
                </a:lnTo>
                <a:lnTo>
                  <a:pt x="6990" y="11178"/>
                </a:lnTo>
                <a:lnTo>
                  <a:pt x="6990" y="10819"/>
                </a:lnTo>
                <a:close/>
                <a:moveTo>
                  <a:pt x="6451" y="10819"/>
                </a:moveTo>
                <a:lnTo>
                  <a:pt x="6810" y="10819"/>
                </a:lnTo>
                <a:lnTo>
                  <a:pt x="6810" y="11178"/>
                </a:lnTo>
                <a:lnTo>
                  <a:pt x="6451" y="11178"/>
                </a:lnTo>
                <a:lnTo>
                  <a:pt x="6451" y="10819"/>
                </a:lnTo>
                <a:close/>
                <a:moveTo>
                  <a:pt x="5912" y="10819"/>
                </a:moveTo>
                <a:lnTo>
                  <a:pt x="6271" y="10819"/>
                </a:lnTo>
                <a:lnTo>
                  <a:pt x="6271" y="11178"/>
                </a:lnTo>
                <a:lnTo>
                  <a:pt x="5912" y="11178"/>
                </a:lnTo>
                <a:lnTo>
                  <a:pt x="5912" y="10819"/>
                </a:lnTo>
                <a:close/>
                <a:moveTo>
                  <a:pt x="6990" y="9746"/>
                </a:moveTo>
                <a:lnTo>
                  <a:pt x="7349" y="9746"/>
                </a:lnTo>
                <a:lnTo>
                  <a:pt x="7349" y="10106"/>
                </a:lnTo>
                <a:lnTo>
                  <a:pt x="6990" y="10106"/>
                </a:lnTo>
                <a:lnTo>
                  <a:pt x="6990" y="9746"/>
                </a:lnTo>
                <a:close/>
                <a:moveTo>
                  <a:pt x="6451" y="9746"/>
                </a:moveTo>
                <a:lnTo>
                  <a:pt x="6810" y="9746"/>
                </a:lnTo>
                <a:lnTo>
                  <a:pt x="6810" y="10106"/>
                </a:lnTo>
                <a:lnTo>
                  <a:pt x="6451" y="10106"/>
                </a:lnTo>
                <a:lnTo>
                  <a:pt x="6451" y="9746"/>
                </a:lnTo>
                <a:close/>
                <a:moveTo>
                  <a:pt x="5912" y="9746"/>
                </a:moveTo>
                <a:lnTo>
                  <a:pt x="6271" y="9746"/>
                </a:lnTo>
                <a:lnTo>
                  <a:pt x="6271" y="10106"/>
                </a:lnTo>
                <a:lnTo>
                  <a:pt x="5912" y="10106"/>
                </a:lnTo>
                <a:lnTo>
                  <a:pt x="5912" y="9746"/>
                </a:lnTo>
                <a:close/>
                <a:moveTo>
                  <a:pt x="6990" y="8673"/>
                </a:moveTo>
                <a:lnTo>
                  <a:pt x="7349" y="8673"/>
                </a:lnTo>
                <a:lnTo>
                  <a:pt x="7349" y="9033"/>
                </a:lnTo>
                <a:lnTo>
                  <a:pt x="6990" y="9033"/>
                </a:lnTo>
                <a:lnTo>
                  <a:pt x="6990" y="8673"/>
                </a:lnTo>
                <a:close/>
                <a:moveTo>
                  <a:pt x="6451" y="8673"/>
                </a:moveTo>
                <a:lnTo>
                  <a:pt x="6810" y="8673"/>
                </a:lnTo>
                <a:lnTo>
                  <a:pt x="6810" y="9033"/>
                </a:lnTo>
                <a:lnTo>
                  <a:pt x="6451" y="9033"/>
                </a:lnTo>
                <a:lnTo>
                  <a:pt x="6451" y="8673"/>
                </a:lnTo>
                <a:close/>
                <a:moveTo>
                  <a:pt x="3503" y="5233"/>
                </a:moveTo>
                <a:lnTo>
                  <a:pt x="3861" y="5233"/>
                </a:lnTo>
                <a:lnTo>
                  <a:pt x="3861" y="5593"/>
                </a:lnTo>
                <a:lnTo>
                  <a:pt x="3503" y="5593"/>
                </a:lnTo>
                <a:lnTo>
                  <a:pt x="3503" y="5233"/>
                </a:lnTo>
                <a:close/>
                <a:moveTo>
                  <a:pt x="1885" y="11489"/>
                </a:moveTo>
                <a:lnTo>
                  <a:pt x="3503" y="11489"/>
                </a:lnTo>
                <a:lnTo>
                  <a:pt x="3697" y="11489"/>
                </a:lnTo>
                <a:lnTo>
                  <a:pt x="3861" y="11489"/>
                </a:lnTo>
                <a:lnTo>
                  <a:pt x="3861" y="11848"/>
                </a:lnTo>
                <a:lnTo>
                  <a:pt x="3697" y="11848"/>
                </a:lnTo>
                <a:lnTo>
                  <a:pt x="3503" y="11848"/>
                </a:lnTo>
                <a:lnTo>
                  <a:pt x="1885" y="11848"/>
                </a:lnTo>
                <a:lnTo>
                  <a:pt x="1885" y="11489"/>
                </a:lnTo>
                <a:close/>
                <a:moveTo>
                  <a:pt x="1885" y="10238"/>
                </a:moveTo>
                <a:lnTo>
                  <a:pt x="3503" y="10238"/>
                </a:lnTo>
                <a:lnTo>
                  <a:pt x="3638" y="10238"/>
                </a:lnTo>
                <a:lnTo>
                  <a:pt x="3861" y="10238"/>
                </a:lnTo>
                <a:lnTo>
                  <a:pt x="3861" y="10597"/>
                </a:lnTo>
                <a:lnTo>
                  <a:pt x="3638" y="10597"/>
                </a:lnTo>
                <a:lnTo>
                  <a:pt x="3503" y="10597"/>
                </a:lnTo>
                <a:lnTo>
                  <a:pt x="1885" y="10597"/>
                </a:lnTo>
                <a:lnTo>
                  <a:pt x="1885" y="10238"/>
                </a:lnTo>
                <a:close/>
                <a:moveTo>
                  <a:pt x="2964" y="8361"/>
                </a:moveTo>
                <a:lnTo>
                  <a:pt x="3248" y="8361"/>
                </a:lnTo>
                <a:lnTo>
                  <a:pt x="3322" y="8361"/>
                </a:lnTo>
                <a:lnTo>
                  <a:pt x="3861" y="8361"/>
                </a:lnTo>
                <a:lnTo>
                  <a:pt x="3861" y="8720"/>
                </a:lnTo>
                <a:lnTo>
                  <a:pt x="3322" y="8720"/>
                </a:lnTo>
                <a:lnTo>
                  <a:pt x="3248" y="8720"/>
                </a:lnTo>
                <a:lnTo>
                  <a:pt x="2964" y="8720"/>
                </a:lnTo>
                <a:lnTo>
                  <a:pt x="2964" y="8361"/>
                </a:lnTo>
                <a:close/>
                <a:moveTo>
                  <a:pt x="1346" y="7736"/>
                </a:moveTo>
                <a:lnTo>
                  <a:pt x="1571" y="7736"/>
                </a:lnTo>
                <a:lnTo>
                  <a:pt x="1706" y="7736"/>
                </a:lnTo>
                <a:lnTo>
                  <a:pt x="2245" y="7736"/>
                </a:lnTo>
                <a:lnTo>
                  <a:pt x="2245" y="8094"/>
                </a:lnTo>
                <a:lnTo>
                  <a:pt x="1706" y="8094"/>
                </a:lnTo>
                <a:lnTo>
                  <a:pt x="1571" y="8094"/>
                </a:lnTo>
                <a:lnTo>
                  <a:pt x="1346" y="8094"/>
                </a:lnTo>
                <a:lnTo>
                  <a:pt x="1346" y="7736"/>
                </a:lnTo>
                <a:close/>
                <a:moveTo>
                  <a:pt x="1346" y="7110"/>
                </a:moveTo>
                <a:lnTo>
                  <a:pt x="3503" y="7110"/>
                </a:lnTo>
                <a:lnTo>
                  <a:pt x="3577" y="7110"/>
                </a:lnTo>
                <a:lnTo>
                  <a:pt x="3861" y="7110"/>
                </a:lnTo>
                <a:lnTo>
                  <a:pt x="3861" y="7469"/>
                </a:lnTo>
                <a:lnTo>
                  <a:pt x="3577" y="7469"/>
                </a:lnTo>
                <a:lnTo>
                  <a:pt x="3503" y="7469"/>
                </a:lnTo>
                <a:lnTo>
                  <a:pt x="1346" y="7469"/>
                </a:lnTo>
                <a:lnTo>
                  <a:pt x="1346" y="7110"/>
                </a:lnTo>
                <a:close/>
                <a:moveTo>
                  <a:pt x="1346" y="5233"/>
                </a:moveTo>
                <a:lnTo>
                  <a:pt x="1705" y="5233"/>
                </a:lnTo>
                <a:lnTo>
                  <a:pt x="1705" y="5593"/>
                </a:lnTo>
                <a:lnTo>
                  <a:pt x="1346" y="5593"/>
                </a:lnTo>
                <a:lnTo>
                  <a:pt x="1346" y="5233"/>
                </a:lnTo>
                <a:close/>
                <a:moveTo>
                  <a:pt x="1720" y="5233"/>
                </a:moveTo>
                <a:lnTo>
                  <a:pt x="1727" y="5233"/>
                </a:lnTo>
                <a:lnTo>
                  <a:pt x="1773" y="5233"/>
                </a:lnTo>
                <a:lnTo>
                  <a:pt x="1777" y="5233"/>
                </a:lnTo>
                <a:lnTo>
                  <a:pt x="1932" y="5233"/>
                </a:lnTo>
                <a:lnTo>
                  <a:pt x="2783" y="5233"/>
                </a:lnTo>
                <a:lnTo>
                  <a:pt x="2783" y="5593"/>
                </a:lnTo>
                <a:lnTo>
                  <a:pt x="1932" y="5593"/>
                </a:lnTo>
                <a:lnTo>
                  <a:pt x="1777" y="5593"/>
                </a:lnTo>
                <a:lnTo>
                  <a:pt x="1773" y="5593"/>
                </a:lnTo>
                <a:lnTo>
                  <a:pt x="1727" y="5593"/>
                </a:lnTo>
                <a:lnTo>
                  <a:pt x="1720" y="5593"/>
                </a:lnTo>
                <a:lnTo>
                  <a:pt x="1720" y="5233"/>
                </a:lnTo>
                <a:close/>
                <a:moveTo>
                  <a:pt x="3503" y="12740"/>
                </a:moveTo>
                <a:lnTo>
                  <a:pt x="3861" y="12740"/>
                </a:lnTo>
                <a:lnTo>
                  <a:pt x="3861" y="13100"/>
                </a:lnTo>
                <a:lnTo>
                  <a:pt x="3503" y="13100"/>
                </a:lnTo>
                <a:lnTo>
                  <a:pt x="3503" y="12740"/>
                </a:lnTo>
                <a:close/>
                <a:moveTo>
                  <a:pt x="2964" y="12740"/>
                </a:moveTo>
                <a:lnTo>
                  <a:pt x="3322" y="12740"/>
                </a:lnTo>
                <a:lnTo>
                  <a:pt x="3322" y="13100"/>
                </a:lnTo>
                <a:lnTo>
                  <a:pt x="2964" y="13100"/>
                </a:lnTo>
                <a:lnTo>
                  <a:pt x="2964" y="12740"/>
                </a:lnTo>
                <a:close/>
                <a:moveTo>
                  <a:pt x="2424" y="12740"/>
                </a:moveTo>
                <a:lnTo>
                  <a:pt x="2783" y="12740"/>
                </a:lnTo>
                <a:lnTo>
                  <a:pt x="2783" y="13100"/>
                </a:lnTo>
                <a:lnTo>
                  <a:pt x="2424" y="13100"/>
                </a:lnTo>
                <a:lnTo>
                  <a:pt x="2424" y="12740"/>
                </a:lnTo>
                <a:close/>
                <a:moveTo>
                  <a:pt x="1885" y="12740"/>
                </a:moveTo>
                <a:lnTo>
                  <a:pt x="2245" y="12740"/>
                </a:lnTo>
                <a:lnTo>
                  <a:pt x="2245" y="13100"/>
                </a:lnTo>
                <a:lnTo>
                  <a:pt x="1885" y="13100"/>
                </a:lnTo>
                <a:lnTo>
                  <a:pt x="1885" y="12740"/>
                </a:lnTo>
                <a:close/>
                <a:moveTo>
                  <a:pt x="1346" y="12740"/>
                </a:moveTo>
                <a:lnTo>
                  <a:pt x="1706" y="12740"/>
                </a:lnTo>
                <a:lnTo>
                  <a:pt x="1706" y="13100"/>
                </a:lnTo>
                <a:lnTo>
                  <a:pt x="1346" y="13100"/>
                </a:lnTo>
                <a:lnTo>
                  <a:pt x="1346" y="12740"/>
                </a:lnTo>
                <a:close/>
                <a:moveTo>
                  <a:pt x="2964" y="12115"/>
                </a:moveTo>
                <a:lnTo>
                  <a:pt x="3322" y="12115"/>
                </a:lnTo>
                <a:lnTo>
                  <a:pt x="3322" y="12473"/>
                </a:lnTo>
                <a:lnTo>
                  <a:pt x="2964" y="12473"/>
                </a:lnTo>
                <a:lnTo>
                  <a:pt x="2964" y="12115"/>
                </a:lnTo>
                <a:close/>
                <a:moveTo>
                  <a:pt x="1885" y="12115"/>
                </a:moveTo>
                <a:lnTo>
                  <a:pt x="2245" y="12115"/>
                </a:lnTo>
                <a:lnTo>
                  <a:pt x="2245" y="12473"/>
                </a:lnTo>
                <a:lnTo>
                  <a:pt x="1885" y="12473"/>
                </a:lnTo>
                <a:lnTo>
                  <a:pt x="1885" y="12115"/>
                </a:lnTo>
                <a:close/>
                <a:moveTo>
                  <a:pt x="1346" y="12115"/>
                </a:moveTo>
                <a:lnTo>
                  <a:pt x="1706" y="12115"/>
                </a:lnTo>
                <a:lnTo>
                  <a:pt x="1706" y="12473"/>
                </a:lnTo>
                <a:lnTo>
                  <a:pt x="1346" y="12473"/>
                </a:lnTo>
                <a:lnTo>
                  <a:pt x="1346" y="12115"/>
                </a:lnTo>
                <a:close/>
                <a:moveTo>
                  <a:pt x="3503" y="10863"/>
                </a:moveTo>
                <a:lnTo>
                  <a:pt x="3861" y="10863"/>
                </a:lnTo>
                <a:lnTo>
                  <a:pt x="3861" y="11223"/>
                </a:lnTo>
                <a:lnTo>
                  <a:pt x="3503" y="11223"/>
                </a:lnTo>
                <a:lnTo>
                  <a:pt x="3503" y="10863"/>
                </a:lnTo>
                <a:close/>
                <a:moveTo>
                  <a:pt x="2964" y="10863"/>
                </a:moveTo>
                <a:lnTo>
                  <a:pt x="3322" y="10863"/>
                </a:lnTo>
                <a:lnTo>
                  <a:pt x="3322" y="11223"/>
                </a:lnTo>
                <a:lnTo>
                  <a:pt x="2964" y="11223"/>
                </a:lnTo>
                <a:lnTo>
                  <a:pt x="2964" y="10863"/>
                </a:lnTo>
                <a:close/>
                <a:moveTo>
                  <a:pt x="2424" y="10863"/>
                </a:moveTo>
                <a:lnTo>
                  <a:pt x="2783" y="10863"/>
                </a:lnTo>
                <a:lnTo>
                  <a:pt x="2783" y="11223"/>
                </a:lnTo>
                <a:lnTo>
                  <a:pt x="2424" y="11223"/>
                </a:lnTo>
                <a:lnTo>
                  <a:pt x="2424" y="10863"/>
                </a:lnTo>
                <a:close/>
                <a:moveTo>
                  <a:pt x="1885" y="10863"/>
                </a:moveTo>
                <a:lnTo>
                  <a:pt x="2245" y="10863"/>
                </a:lnTo>
                <a:lnTo>
                  <a:pt x="2245" y="11223"/>
                </a:lnTo>
                <a:lnTo>
                  <a:pt x="1885" y="11223"/>
                </a:lnTo>
                <a:lnTo>
                  <a:pt x="1885" y="10863"/>
                </a:lnTo>
                <a:close/>
                <a:moveTo>
                  <a:pt x="1346" y="10863"/>
                </a:moveTo>
                <a:lnTo>
                  <a:pt x="1706" y="10863"/>
                </a:lnTo>
                <a:lnTo>
                  <a:pt x="1706" y="11223"/>
                </a:lnTo>
                <a:lnTo>
                  <a:pt x="1346" y="11223"/>
                </a:lnTo>
                <a:lnTo>
                  <a:pt x="1346" y="10863"/>
                </a:lnTo>
                <a:close/>
                <a:moveTo>
                  <a:pt x="3503" y="9612"/>
                </a:moveTo>
                <a:lnTo>
                  <a:pt x="3861" y="9612"/>
                </a:lnTo>
                <a:lnTo>
                  <a:pt x="3861" y="9972"/>
                </a:lnTo>
                <a:lnTo>
                  <a:pt x="3503" y="9972"/>
                </a:lnTo>
                <a:lnTo>
                  <a:pt x="3503" y="9612"/>
                </a:lnTo>
                <a:close/>
                <a:moveTo>
                  <a:pt x="2964" y="9612"/>
                </a:moveTo>
                <a:lnTo>
                  <a:pt x="3322" y="9612"/>
                </a:lnTo>
                <a:lnTo>
                  <a:pt x="3322" y="9972"/>
                </a:lnTo>
                <a:lnTo>
                  <a:pt x="2964" y="9972"/>
                </a:lnTo>
                <a:lnTo>
                  <a:pt x="2964" y="9612"/>
                </a:lnTo>
                <a:close/>
                <a:moveTo>
                  <a:pt x="2424" y="9612"/>
                </a:moveTo>
                <a:lnTo>
                  <a:pt x="2783" y="9612"/>
                </a:lnTo>
                <a:lnTo>
                  <a:pt x="2783" y="9972"/>
                </a:lnTo>
                <a:lnTo>
                  <a:pt x="2424" y="9972"/>
                </a:lnTo>
                <a:lnTo>
                  <a:pt x="2424" y="9612"/>
                </a:lnTo>
                <a:close/>
                <a:moveTo>
                  <a:pt x="1885" y="9612"/>
                </a:moveTo>
                <a:lnTo>
                  <a:pt x="2245" y="9612"/>
                </a:lnTo>
                <a:lnTo>
                  <a:pt x="2245" y="9972"/>
                </a:lnTo>
                <a:lnTo>
                  <a:pt x="1885" y="9972"/>
                </a:lnTo>
                <a:lnTo>
                  <a:pt x="1885" y="9612"/>
                </a:lnTo>
                <a:close/>
                <a:moveTo>
                  <a:pt x="1346" y="9612"/>
                </a:moveTo>
                <a:lnTo>
                  <a:pt x="1706" y="9612"/>
                </a:lnTo>
                <a:lnTo>
                  <a:pt x="1706" y="9972"/>
                </a:lnTo>
                <a:lnTo>
                  <a:pt x="1346" y="9972"/>
                </a:lnTo>
                <a:lnTo>
                  <a:pt x="1346" y="9612"/>
                </a:lnTo>
                <a:close/>
                <a:moveTo>
                  <a:pt x="3503" y="8987"/>
                </a:moveTo>
                <a:lnTo>
                  <a:pt x="3861" y="8987"/>
                </a:lnTo>
                <a:lnTo>
                  <a:pt x="3861" y="9346"/>
                </a:lnTo>
                <a:lnTo>
                  <a:pt x="3503" y="9346"/>
                </a:lnTo>
                <a:lnTo>
                  <a:pt x="3503" y="8987"/>
                </a:lnTo>
                <a:close/>
                <a:moveTo>
                  <a:pt x="1885" y="8987"/>
                </a:moveTo>
                <a:lnTo>
                  <a:pt x="2245" y="8987"/>
                </a:lnTo>
                <a:lnTo>
                  <a:pt x="2245" y="9346"/>
                </a:lnTo>
                <a:lnTo>
                  <a:pt x="1885" y="9346"/>
                </a:lnTo>
                <a:lnTo>
                  <a:pt x="1885" y="8987"/>
                </a:lnTo>
                <a:close/>
                <a:moveTo>
                  <a:pt x="1346" y="8987"/>
                </a:moveTo>
                <a:lnTo>
                  <a:pt x="1706" y="8987"/>
                </a:lnTo>
                <a:lnTo>
                  <a:pt x="1706" y="9346"/>
                </a:lnTo>
                <a:lnTo>
                  <a:pt x="1346" y="9346"/>
                </a:lnTo>
                <a:lnTo>
                  <a:pt x="1346" y="8987"/>
                </a:lnTo>
                <a:close/>
                <a:moveTo>
                  <a:pt x="2424" y="8361"/>
                </a:moveTo>
                <a:lnTo>
                  <a:pt x="2783" y="8361"/>
                </a:lnTo>
                <a:lnTo>
                  <a:pt x="2783" y="8720"/>
                </a:lnTo>
                <a:lnTo>
                  <a:pt x="2424" y="8720"/>
                </a:lnTo>
                <a:lnTo>
                  <a:pt x="2424" y="8361"/>
                </a:lnTo>
                <a:close/>
                <a:moveTo>
                  <a:pt x="1885" y="8361"/>
                </a:moveTo>
                <a:lnTo>
                  <a:pt x="2245" y="8361"/>
                </a:lnTo>
                <a:lnTo>
                  <a:pt x="2245" y="8720"/>
                </a:lnTo>
                <a:lnTo>
                  <a:pt x="1885" y="8720"/>
                </a:lnTo>
                <a:lnTo>
                  <a:pt x="1885" y="8361"/>
                </a:lnTo>
                <a:close/>
                <a:moveTo>
                  <a:pt x="1346" y="8361"/>
                </a:moveTo>
                <a:lnTo>
                  <a:pt x="1706" y="8361"/>
                </a:lnTo>
                <a:lnTo>
                  <a:pt x="1706" y="8720"/>
                </a:lnTo>
                <a:lnTo>
                  <a:pt x="1346" y="8720"/>
                </a:lnTo>
                <a:lnTo>
                  <a:pt x="1346" y="8361"/>
                </a:lnTo>
                <a:close/>
                <a:moveTo>
                  <a:pt x="3503" y="7736"/>
                </a:moveTo>
                <a:lnTo>
                  <a:pt x="3861" y="7736"/>
                </a:lnTo>
                <a:lnTo>
                  <a:pt x="3861" y="8094"/>
                </a:lnTo>
                <a:lnTo>
                  <a:pt x="3503" y="8094"/>
                </a:lnTo>
                <a:lnTo>
                  <a:pt x="3503" y="7736"/>
                </a:lnTo>
                <a:close/>
                <a:moveTo>
                  <a:pt x="2424" y="7736"/>
                </a:moveTo>
                <a:lnTo>
                  <a:pt x="2783" y="7736"/>
                </a:lnTo>
                <a:lnTo>
                  <a:pt x="2783" y="8094"/>
                </a:lnTo>
                <a:lnTo>
                  <a:pt x="2424" y="8094"/>
                </a:lnTo>
                <a:lnTo>
                  <a:pt x="2424" y="7736"/>
                </a:lnTo>
                <a:close/>
                <a:moveTo>
                  <a:pt x="3503" y="6484"/>
                </a:moveTo>
                <a:lnTo>
                  <a:pt x="3861" y="6484"/>
                </a:lnTo>
                <a:lnTo>
                  <a:pt x="3861" y="6844"/>
                </a:lnTo>
                <a:lnTo>
                  <a:pt x="3503" y="6844"/>
                </a:lnTo>
                <a:lnTo>
                  <a:pt x="3503" y="6484"/>
                </a:lnTo>
                <a:close/>
                <a:moveTo>
                  <a:pt x="2424" y="6484"/>
                </a:moveTo>
                <a:lnTo>
                  <a:pt x="2783" y="6484"/>
                </a:lnTo>
                <a:lnTo>
                  <a:pt x="2783" y="6844"/>
                </a:lnTo>
                <a:lnTo>
                  <a:pt x="2424" y="6844"/>
                </a:lnTo>
                <a:lnTo>
                  <a:pt x="2424" y="6484"/>
                </a:lnTo>
                <a:close/>
                <a:moveTo>
                  <a:pt x="1885" y="6484"/>
                </a:moveTo>
                <a:lnTo>
                  <a:pt x="2245" y="6484"/>
                </a:lnTo>
                <a:lnTo>
                  <a:pt x="2245" y="6844"/>
                </a:lnTo>
                <a:lnTo>
                  <a:pt x="1885" y="6844"/>
                </a:lnTo>
                <a:lnTo>
                  <a:pt x="1885" y="6484"/>
                </a:lnTo>
                <a:close/>
                <a:moveTo>
                  <a:pt x="1346" y="6484"/>
                </a:moveTo>
                <a:lnTo>
                  <a:pt x="1706" y="6484"/>
                </a:lnTo>
                <a:lnTo>
                  <a:pt x="1706" y="6844"/>
                </a:lnTo>
                <a:lnTo>
                  <a:pt x="1346" y="6844"/>
                </a:lnTo>
                <a:lnTo>
                  <a:pt x="1346" y="6484"/>
                </a:lnTo>
                <a:close/>
                <a:moveTo>
                  <a:pt x="3503" y="5859"/>
                </a:moveTo>
                <a:lnTo>
                  <a:pt x="3861" y="5859"/>
                </a:lnTo>
                <a:lnTo>
                  <a:pt x="3861" y="6218"/>
                </a:lnTo>
                <a:lnTo>
                  <a:pt x="3503" y="6218"/>
                </a:lnTo>
                <a:lnTo>
                  <a:pt x="3503" y="5859"/>
                </a:lnTo>
                <a:close/>
                <a:moveTo>
                  <a:pt x="2964" y="5859"/>
                </a:moveTo>
                <a:lnTo>
                  <a:pt x="3322" y="5859"/>
                </a:lnTo>
                <a:lnTo>
                  <a:pt x="3322" y="6218"/>
                </a:lnTo>
                <a:lnTo>
                  <a:pt x="2964" y="6218"/>
                </a:lnTo>
                <a:lnTo>
                  <a:pt x="2964" y="5859"/>
                </a:lnTo>
                <a:close/>
                <a:moveTo>
                  <a:pt x="2424" y="5859"/>
                </a:moveTo>
                <a:lnTo>
                  <a:pt x="2783" y="5859"/>
                </a:lnTo>
                <a:lnTo>
                  <a:pt x="2783" y="6218"/>
                </a:lnTo>
                <a:lnTo>
                  <a:pt x="2424" y="6218"/>
                </a:lnTo>
                <a:lnTo>
                  <a:pt x="2424" y="5859"/>
                </a:lnTo>
                <a:close/>
                <a:moveTo>
                  <a:pt x="1346" y="5859"/>
                </a:moveTo>
                <a:lnTo>
                  <a:pt x="1706" y="5859"/>
                </a:lnTo>
                <a:lnTo>
                  <a:pt x="1706" y="6218"/>
                </a:lnTo>
                <a:lnTo>
                  <a:pt x="1346" y="6218"/>
                </a:lnTo>
                <a:lnTo>
                  <a:pt x="1346" y="5859"/>
                </a:lnTo>
                <a:close/>
              </a:path>
            </a:pathLst>
          </a:custGeom>
          <a:solidFill>
            <a:srgbClr val="00B0F0"/>
          </a:solidFill>
          <a:ln w="9525">
            <a:noFill/>
            <a:round/>
            <a:headEnd/>
            <a:tailEnd/>
          </a:ln>
        </p:spPr>
        <p:txBody>
          <a:bodyPr vert="horz" wrap="square" lIns="91404" tIns="45702" rIns="91404" bIns="45702" numCol="1" anchor="t" anchorCtr="0" compatLnSpc="1">
            <a:prstTxWarp prst="textNoShape">
              <a:avLst/>
            </a:prstTxWarp>
          </a:bodyPr>
          <a:lstStyle/>
          <a:p>
            <a:pPr defTabSz="1218784" fontAlgn="ctr">
              <a:defRPr/>
            </a:pPr>
            <a:endParaRPr lang="en-US" altLang="zh-CN" sz="2399" kern="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92" name="矩形 191">
            <a:extLst>
              <a:ext uri="{FF2B5EF4-FFF2-40B4-BE49-F238E27FC236}">
                <a16:creationId xmlns:a16="http://schemas.microsoft.com/office/drawing/2014/main" id="{0B506F63-D993-4089-821E-3F7D326C1173}"/>
              </a:ext>
            </a:extLst>
          </p:cNvPr>
          <p:cNvSpPr/>
          <p:nvPr/>
        </p:nvSpPr>
        <p:spPr bwMode="gray">
          <a:xfrm>
            <a:off x="1478235" y="1845458"/>
            <a:ext cx="828199" cy="276999"/>
          </a:xfrm>
          <a:prstGeom prst="rect">
            <a:avLst/>
          </a:prstGeom>
        </p:spPr>
        <p:txBody>
          <a:bodyPr wrap="square">
            <a:spAutoFit/>
          </a:bodyPr>
          <a:lstStyle/>
          <a:p>
            <a:pPr defTabSz="913622" fontAlgn="ctr"/>
            <a:r>
              <a:rPr lang="en-US" sz="1200" dirty="0">
                <a:solidFill>
                  <a:prstClr val="black"/>
                </a:solidFill>
                <a:latin typeface="Huawei Sans" panose="020C0503030203020204" pitchFamily="34" charset="0"/>
              </a:rPr>
              <a:t>Internet</a:t>
            </a:r>
          </a:p>
        </p:txBody>
      </p:sp>
      <p:sp>
        <p:nvSpPr>
          <p:cNvPr id="193" name="矩形 192">
            <a:extLst>
              <a:ext uri="{FF2B5EF4-FFF2-40B4-BE49-F238E27FC236}">
                <a16:creationId xmlns:a16="http://schemas.microsoft.com/office/drawing/2014/main" id="{0B506F63-D993-4089-821E-3F7D326C1173}"/>
              </a:ext>
            </a:extLst>
          </p:cNvPr>
          <p:cNvSpPr/>
          <p:nvPr/>
        </p:nvSpPr>
        <p:spPr bwMode="gray">
          <a:xfrm>
            <a:off x="2176285" y="1836256"/>
            <a:ext cx="1350693" cy="276999"/>
          </a:xfrm>
          <a:prstGeom prst="rect">
            <a:avLst/>
          </a:prstGeom>
        </p:spPr>
        <p:txBody>
          <a:bodyPr wrap="square">
            <a:spAutoFit/>
          </a:bodyPr>
          <a:lstStyle/>
          <a:p>
            <a:pPr algn="ctr" defTabSz="913622" fontAlgn="ctr"/>
            <a:r>
              <a:rPr lang="en-US" sz="1200" dirty="0">
                <a:solidFill>
                  <a:prstClr val="black"/>
                </a:solidFill>
                <a:latin typeface="Huawei Sans" panose="020C0503030203020204" pitchFamily="34" charset="0"/>
              </a:rPr>
              <a:t>Large enterprise</a:t>
            </a:r>
          </a:p>
        </p:txBody>
      </p:sp>
      <p:sp>
        <p:nvSpPr>
          <p:cNvPr id="194" name="矩形 193">
            <a:extLst>
              <a:ext uri="{FF2B5EF4-FFF2-40B4-BE49-F238E27FC236}">
                <a16:creationId xmlns:a16="http://schemas.microsoft.com/office/drawing/2014/main" id="{0B506F63-D993-4089-821E-3F7D326C1173}"/>
              </a:ext>
            </a:extLst>
          </p:cNvPr>
          <p:cNvSpPr/>
          <p:nvPr/>
        </p:nvSpPr>
        <p:spPr bwMode="gray">
          <a:xfrm>
            <a:off x="3334936" y="1824086"/>
            <a:ext cx="1128907" cy="276999"/>
          </a:xfrm>
          <a:prstGeom prst="rect">
            <a:avLst/>
          </a:prstGeom>
        </p:spPr>
        <p:txBody>
          <a:bodyPr wrap="square">
            <a:spAutoFit/>
          </a:bodyPr>
          <a:lstStyle/>
          <a:p>
            <a:pPr algn="ctr" defTabSz="913622" fontAlgn="ctr"/>
            <a:r>
              <a:rPr lang="en-US" sz="1200" dirty="0">
                <a:solidFill>
                  <a:prstClr val="black"/>
                </a:solidFill>
                <a:latin typeface="Huawei Sans" panose="020C0503030203020204" pitchFamily="34" charset="0"/>
              </a:rPr>
              <a:t>Government</a:t>
            </a:r>
          </a:p>
        </p:txBody>
      </p:sp>
      <p:sp>
        <p:nvSpPr>
          <p:cNvPr id="196" name="文本框 195"/>
          <p:cNvSpPr txBox="1"/>
          <p:nvPr/>
        </p:nvSpPr>
        <p:spPr bwMode="gray">
          <a:xfrm>
            <a:off x="8624102" y="5821819"/>
            <a:ext cx="1841681" cy="461665"/>
          </a:xfrm>
          <a:prstGeom prst="rect">
            <a:avLst/>
          </a:prstGeom>
          <a:noFill/>
        </p:spPr>
        <p:txBody>
          <a:bodyPr vert="horz" wrap="square" rtlCol="0">
            <a:spAutoFit/>
          </a:bodyPr>
          <a:lstStyle/>
          <a:p>
            <a:pPr algn="ctr" defTabSz="1218784" fontAlgn="ctr"/>
            <a:r>
              <a:rPr lang="en-US" sz="1200" b="1" dirty="0">
                <a:solidFill>
                  <a:srgbClr val="EC7061"/>
                </a:solidFill>
                <a:latin typeface="Huawei Sans" panose="020C0503030203020204" pitchFamily="34" charset="0"/>
              </a:rPr>
              <a:t>Zero-packet-loss Ethernet</a:t>
            </a:r>
          </a:p>
        </p:txBody>
      </p:sp>
      <p:sp>
        <p:nvSpPr>
          <p:cNvPr id="197" name="文本框 196"/>
          <p:cNvSpPr txBox="1"/>
          <p:nvPr/>
        </p:nvSpPr>
        <p:spPr bwMode="gray">
          <a:xfrm>
            <a:off x="6045952" y="5043741"/>
            <a:ext cx="1447064" cy="430887"/>
          </a:xfrm>
          <a:prstGeom prst="rect">
            <a:avLst/>
          </a:prstGeom>
          <a:noFill/>
        </p:spPr>
        <p:txBody>
          <a:bodyPr vert="horz" wrap="square" rtlCol="0">
            <a:spAutoFit/>
          </a:bodyPr>
          <a:lstStyle/>
          <a:p>
            <a:pPr algn="ctr" defTabSz="1218784" fontAlgn="ctr"/>
            <a:r>
              <a:rPr lang="en-US" sz="1100" b="1" dirty="0">
                <a:solidFill>
                  <a:srgbClr val="EC7061"/>
                </a:solidFill>
                <a:latin typeface="Huawei Sans" panose="020C0503030203020204" pitchFamily="34" charset="0"/>
              </a:rPr>
              <a:t>Large-capacity DCN switch</a:t>
            </a:r>
          </a:p>
        </p:txBody>
      </p:sp>
      <p:sp>
        <p:nvSpPr>
          <p:cNvPr id="198" name="矩形 197"/>
          <p:cNvSpPr/>
          <p:nvPr/>
        </p:nvSpPr>
        <p:spPr bwMode="gray">
          <a:xfrm>
            <a:off x="7451101" y="3096845"/>
            <a:ext cx="1623789" cy="276999"/>
          </a:xfrm>
          <a:prstGeom prst="rect">
            <a:avLst/>
          </a:prstGeom>
        </p:spPr>
        <p:txBody>
          <a:bodyPr wrap="square">
            <a:spAutoFit/>
          </a:bodyPr>
          <a:lstStyle/>
          <a:p>
            <a:pPr algn="ctr" defTabSz="1218784" fontAlgn="ctr"/>
            <a:r>
              <a:rPr lang="en-US" sz="1200" b="1" dirty="0">
                <a:solidFill>
                  <a:srgbClr val="EC7061"/>
                </a:solidFill>
                <a:latin typeface="Huawei Sans" panose="020C0503030203020204" pitchFamily="34" charset="0"/>
              </a:rPr>
              <a:t>ADN</a:t>
            </a:r>
          </a:p>
        </p:txBody>
      </p:sp>
      <p:sp>
        <p:nvSpPr>
          <p:cNvPr id="199" name="矩形 198"/>
          <p:cNvSpPr/>
          <p:nvPr/>
        </p:nvSpPr>
        <p:spPr bwMode="gray">
          <a:xfrm>
            <a:off x="9276505" y="2585221"/>
            <a:ext cx="2164375" cy="461665"/>
          </a:xfrm>
          <a:prstGeom prst="rect">
            <a:avLst/>
          </a:prstGeom>
        </p:spPr>
        <p:txBody>
          <a:bodyPr wrap="none">
            <a:spAutoFit/>
          </a:bodyPr>
          <a:lstStyle/>
          <a:p>
            <a:pPr marL="171381" indent="-171381" defTabSz="914034" fontAlgn="ctr">
              <a:spcBef>
                <a:spcPct val="0"/>
              </a:spcBef>
              <a:spcAft>
                <a:spcPct val="0"/>
              </a:spcAft>
              <a:buFont typeface="Arial" panose="020B0604020202020204" pitchFamily="34" charset="0"/>
              <a:buChar char="•"/>
            </a:pPr>
            <a:r>
              <a:rPr lang="en-US" sz="1200" dirty="0">
                <a:latin typeface="Huawei Sans" panose="020C0503030203020204" pitchFamily="34" charset="0"/>
              </a:rPr>
              <a:t>Efficient SDN deployment</a:t>
            </a:r>
          </a:p>
          <a:p>
            <a:pPr marL="171381" indent="-171381" defTabSz="914034" fontAlgn="ctr">
              <a:spcBef>
                <a:spcPct val="0"/>
              </a:spcBef>
              <a:spcAft>
                <a:spcPct val="0"/>
              </a:spcAft>
              <a:buFont typeface="Arial" panose="020B0604020202020204" pitchFamily="34" charset="0"/>
              <a:buChar char="•"/>
            </a:pPr>
            <a:r>
              <a:rPr lang="en-US" sz="1200" dirty="0">
                <a:latin typeface="Huawei Sans" panose="020C0503030203020204" pitchFamily="34" charset="0"/>
              </a:rPr>
              <a:t>"1-3-5" intelligent O&amp;M</a:t>
            </a:r>
          </a:p>
        </p:txBody>
      </p:sp>
      <p:sp>
        <p:nvSpPr>
          <p:cNvPr id="201" name="矩形 200"/>
          <p:cNvSpPr/>
          <p:nvPr/>
        </p:nvSpPr>
        <p:spPr bwMode="gray">
          <a:xfrm>
            <a:off x="8650478" y="3654179"/>
            <a:ext cx="3095435" cy="830997"/>
          </a:xfrm>
          <a:prstGeom prst="rect">
            <a:avLst/>
          </a:prstGeom>
        </p:spPr>
        <p:txBody>
          <a:bodyPr wrap="square">
            <a:spAutoFit/>
          </a:bodyPr>
          <a:lstStyle/>
          <a:p>
            <a:pPr marL="171381" indent="-171381" defTabSz="1218712" fontAlgn="ctr">
              <a:buFont typeface="Arial" panose="020B0604020202020204" pitchFamily="34" charset="0"/>
              <a:buChar char="•"/>
            </a:pPr>
            <a:r>
              <a:rPr lang="en-US" sz="1200" dirty="0">
                <a:latin typeface="Huawei Sans" panose="020C0503030203020204" pitchFamily="34" charset="0"/>
              </a:rPr>
              <a:t>Embedded AI chip + innovative </a:t>
            </a:r>
            <a:r>
              <a:rPr lang="en-US" sz="1200" dirty="0" err="1">
                <a:latin typeface="Huawei Sans" panose="020C0503030203020204" pitchFamily="34" charset="0"/>
              </a:rPr>
              <a:t>iLossless</a:t>
            </a:r>
            <a:r>
              <a:rPr lang="en-US" sz="1200" dirty="0">
                <a:latin typeface="Huawei Sans" panose="020C0503030203020204" pitchFamily="34" charset="0"/>
              </a:rPr>
              <a:t> algorithm</a:t>
            </a:r>
          </a:p>
          <a:p>
            <a:pPr marL="171381" indent="-171381" defTabSz="1218712" fontAlgn="ctr">
              <a:buFont typeface="Arial" panose="020B0604020202020204" pitchFamily="34" charset="0"/>
              <a:buChar char="•"/>
            </a:pPr>
            <a:r>
              <a:rPr lang="en-US" sz="1200" dirty="0">
                <a:solidFill>
                  <a:prstClr val="black"/>
                </a:solidFill>
                <a:latin typeface="Huawei Sans" panose="020C0503030203020204" pitchFamily="34" charset="0"/>
              </a:rPr>
              <a:t>Zero-packet-loss Ethernet, improving computing power</a:t>
            </a:r>
            <a:endParaRPr lang="en-US" altLang="zh-CN" sz="120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202" name="文本框 201"/>
          <p:cNvSpPr txBox="1"/>
          <p:nvPr/>
        </p:nvSpPr>
        <p:spPr bwMode="gray">
          <a:xfrm>
            <a:off x="5529586" y="1243255"/>
            <a:ext cx="6016250" cy="522964"/>
          </a:xfrm>
          <a:prstGeom prst="rect">
            <a:avLst/>
          </a:prstGeom>
          <a:noFill/>
        </p:spPr>
        <p:txBody>
          <a:bodyPr vert="horz" wrap="square" rtlCol="0">
            <a:spAutoFit/>
          </a:bodyPr>
          <a:lstStyle/>
          <a:p>
            <a:pPr defTabSz="1218784" fontAlgn="ctr"/>
            <a:r>
              <a:rPr lang="en-US" sz="1399" dirty="0">
                <a:latin typeface="Huawei Sans" panose="020C0503030203020204" pitchFamily="34" charset="0"/>
              </a:rPr>
              <a:t>Huawei </a:t>
            </a:r>
            <a:r>
              <a:rPr lang="en-US" sz="1399" dirty="0" err="1">
                <a:latin typeface="Huawei Sans" panose="020C0503030203020204" pitchFamily="34" charset="0"/>
              </a:rPr>
              <a:t>CloudEngine</a:t>
            </a:r>
            <a:r>
              <a:rPr lang="en-US" sz="1399" dirty="0">
                <a:latin typeface="Huawei Sans" panose="020C0503030203020204" pitchFamily="34" charset="0"/>
              </a:rPr>
              <a:t> switches won Gartner Peer Insights Customers' Choice twice</a:t>
            </a:r>
          </a:p>
        </p:txBody>
      </p:sp>
      <p:pic>
        <p:nvPicPr>
          <p:cNvPr id="203" name="图片 202"/>
          <p:cNvPicPr>
            <a:picLocks noChangeAspect="1"/>
          </p:cNvPicPr>
          <p:nvPr/>
        </p:nvPicPr>
        <p:blipFill rotWithShape="1">
          <a:blip r:embed="rId5" cstate="print">
            <a:extLst>
              <a:ext uri="{28A0092B-C50C-407E-A947-70E740481C1C}">
                <a14:useLocalDpi xmlns:a14="http://schemas.microsoft.com/office/drawing/2010/main" val="0"/>
              </a:ext>
            </a:extLst>
          </a:blip>
          <a:srcRect b="80571"/>
          <a:stretch/>
        </p:blipFill>
        <p:spPr bwMode="gray">
          <a:xfrm>
            <a:off x="1880572" y="3391714"/>
            <a:ext cx="1552104" cy="313780"/>
          </a:xfrm>
          <a:prstGeom prst="rect">
            <a:avLst/>
          </a:prstGeom>
        </p:spPr>
      </p:pic>
      <p:sp>
        <p:nvSpPr>
          <p:cNvPr id="93" name="文本框 92"/>
          <p:cNvSpPr txBox="1"/>
          <p:nvPr/>
        </p:nvSpPr>
        <p:spPr bwMode="gray">
          <a:xfrm>
            <a:off x="8691512" y="5412745"/>
            <a:ext cx="1706860" cy="461665"/>
          </a:xfrm>
          <a:prstGeom prst="rect">
            <a:avLst/>
          </a:prstGeom>
          <a:noFill/>
        </p:spPr>
        <p:txBody>
          <a:bodyPr vert="horz" wrap="square" rtlCol="0">
            <a:spAutoFit/>
          </a:bodyPr>
          <a:lstStyle/>
          <a:p>
            <a:pPr algn="ctr" defTabSz="1218784" fontAlgn="ctr">
              <a:defRPr/>
            </a:pPr>
            <a:r>
              <a:rPr lang="en-US" sz="1200" dirty="0">
                <a:solidFill>
                  <a:prstClr val="black"/>
                </a:solidFill>
                <a:latin typeface="Huawei Sans" panose="020C0503030203020204" pitchFamily="34" charset="0"/>
              </a:rPr>
              <a:t>Intelligent and lossless network</a:t>
            </a:r>
            <a:endParaRPr lang="en-US" altLang="zh-CN" sz="1200" dirty="0">
              <a:solidFill>
                <a:prstClr val="black"/>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Tree>
    <p:extLst>
      <p:ext uri="{BB962C8B-B14F-4D97-AF65-F5344CB8AC3E}">
        <p14:creationId xmlns:p14="http://schemas.microsoft.com/office/powerpoint/2010/main" val="182987552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lstStyle/>
          <a:p>
            <a:pPr fontAlgn="ctr"/>
            <a:r>
              <a:rPr lang="en-US" sz="3500" dirty="0">
                <a:latin typeface="Huawei Sans" panose="020C0503030203020204" pitchFamily="34" charset="0"/>
              </a:rPr>
              <a:t>Huawei Intelligent and Lossless DCN</a:t>
            </a:r>
            <a:endParaRPr lang="en-US" altLang="zh-CN" sz="3500" dirty="0">
              <a:latin typeface="Huawei Sans" panose="020C0503030203020204" pitchFamily="34" charset="0"/>
              <a:sym typeface="Huawei Sans" panose="020C0503030203020204" pitchFamily="34" charset="0"/>
            </a:endParaRPr>
          </a:p>
        </p:txBody>
      </p:sp>
      <p:sp>
        <p:nvSpPr>
          <p:cNvPr id="119" name="梯形 118"/>
          <p:cNvSpPr/>
          <p:nvPr/>
        </p:nvSpPr>
        <p:spPr bwMode="gray">
          <a:xfrm>
            <a:off x="1208475" y="1466353"/>
            <a:ext cx="5742333" cy="553625"/>
          </a:xfrm>
          <a:prstGeom prst="trapezoid">
            <a:avLst>
              <a:gd name="adj" fmla="val 90189"/>
            </a:avLst>
          </a:prstGeom>
          <a:gradFill flip="none" rotWithShape="1">
            <a:gsLst>
              <a:gs pos="0">
                <a:schemeClr val="bg1">
                  <a:alpha val="0"/>
                </a:schemeClr>
              </a:gs>
              <a:gs pos="100000">
                <a:srgbClr val="66CCFF">
                  <a:alpha val="56863"/>
                </a:srgbClr>
              </a:gs>
            </a:gsLst>
            <a:lin ang="5400000" scaled="1"/>
            <a:tileRect/>
          </a:gradFill>
          <a:ln>
            <a:gradFill flip="none" rotWithShape="1">
              <a:gsLst>
                <a:gs pos="0">
                  <a:schemeClr val="accent1">
                    <a:lumMod val="5000"/>
                    <a:lumOff val="95000"/>
                    <a:alpha val="0"/>
                  </a:schemeClr>
                </a:gs>
                <a:gs pos="90000">
                  <a:srgbClr val="00B0F0"/>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111" name="图片 104"/>
          <p:cNvPicPr>
            <a:picLocks noChangeAspect="1" noChangeArrowheads="1"/>
          </p:cNvPicPr>
          <p:nvPr/>
        </p:nvPicPr>
        <p:blipFill>
          <a:blip r:embed="rId3">
            <a:extLst>
              <a:ext uri="{28A0092B-C50C-407E-A947-70E740481C1C}">
                <a14:useLocalDpi xmlns:a14="http://schemas.microsoft.com/office/drawing/2010/main" val="0"/>
              </a:ext>
            </a:extLst>
          </a:blip>
          <a:srcRect l="34911" t="-819" r="31422" b="818"/>
          <a:stretch>
            <a:fillRect/>
          </a:stretch>
        </p:blipFill>
        <p:spPr bwMode="gray">
          <a:xfrm rot="16200000">
            <a:off x="3304713" y="-255017"/>
            <a:ext cx="1228100" cy="57082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5" name="圆角矩形 104"/>
          <p:cNvSpPr/>
          <p:nvPr/>
        </p:nvSpPr>
        <p:spPr bwMode="gray">
          <a:xfrm>
            <a:off x="1589358" y="2987774"/>
            <a:ext cx="4799646" cy="3230146"/>
          </a:xfrm>
          <a:prstGeom prst="roundRect">
            <a:avLst>
              <a:gd name="adj" fmla="val 7737"/>
            </a:avLst>
          </a:prstGeom>
          <a:noFill/>
          <a:ln w="19050" cap="flat" cmpd="sng" algn="ctr">
            <a:solidFill>
              <a:srgbClr val="00B0F0"/>
            </a:solidFill>
            <a:prstDash val="solid"/>
            <a:miter lim="800000"/>
          </a:ln>
          <a:effectLst/>
        </p:spPr>
        <p:txBody>
          <a:bodyPr rtlCol="0" anchor="ctr"/>
          <a:lstStyle/>
          <a:p>
            <a:pPr algn="ctr" defTabSz="913394" fontAlgn="ctr">
              <a:defRPr/>
            </a:pPr>
            <a:endParaRPr lang="en-US" altLang="zh-CN" sz="1798" kern="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6" name="矩形 105"/>
          <p:cNvSpPr/>
          <p:nvPr/>
        </p:nvSpPr>
        <p:spPr bwMode="gray">
          <a:xfrm>
            <a:off x="5832273" y="3272005"/>
            <a:ext cx="553998" cy="1047201"/>
          </a:xfrm>
          <a:prstGeom prst="rect">
            <a:avLst/>
          </a:prstGeom>
        </p:spPr>
        <p:txBody>
          <a:bodyPr vert="vert270" wrap="square">
            <a:spAutoFit/>
          </a:bodyPr>
          <a:lstStyle/>
          <a:p>
            <a:pPr algn="ctr" defTabSz="913472" fontAlgn="ctr"/>
            <a:r>
              <a:rPr lang="en-US" sz="1200" b="1" dirty="0">
                <a:solidFill>
                  <a:srgbClr val="F08500"/>
                </a:solidFill>
                <a:latin typeface="Huawei Sans" panose="020C0503030203020204" pitchFamily="34" charset="0"/>
              </a:rPr>
              <a:t>Integrated AI algorithm</a:t>
            </a:r>
          </a:p>
        </p:txBody>
      </p:sp>
      <p:sp>
        <p:nvSpPr>
          <p:cNvPr id="107" name="燕尾形 106"/>
          <p:cNvSpPr>
            <a:spLocks noChangeAspect="1"/>
          </p:cNvSpPr>
          <p:nvPr/>
        </p:nvSpPr>
        <p:spPr bwMode="gray">
          <a:xfrm rot="10800000">
            <a:off x="3931330" y="2872420"/>
            <a:ext cx="215283" cy="215754"/>
          </a:xfrm>
          <a:prstGeom prst="chevron">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472" fontAlgn="ctr"/>
            <a:endParaRPr lang="en-US" altLang="zh-CN" sz="1798"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8" name="圆角矩形 107"/>
          <p:cNvSpPr/>
          <p:nvPr/>
        </p:nvSpPr>
        <p:spPr bwMode="gray">
          <a:xfrm>
            <a:off x="3510551" y="6054854"/>
            <a:ext cx="1015981" cy="330006"/>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472" fontAlgn="ctr"/>
            <a:r>
              <a:rPr lang="en-US" sz="1798" b="1" dirty="0">
                <a:solidFill>
                  <a:srgbClr val="FFFFFF"/>
                </a:solidFill>
                <a:latin typeface="Huawei Sans" panose="020C0503030203020204" pitchFamily="34" charset="0"/>
              </a:rPr>
              <a:t>+AI</a:t>
            </a:r>
            <a:endParaRPr lang="en-US" altLang="zh-CN" sz="1798" b="1" kern="0" dirty="0">
              <a:solidFill>
                <a:srgbClr val="FFFFFF"/>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9" name="矩形 108"/>
          <p:cNvSpPr/>
          <p:nvPr/>
        </p:nvSpPr>
        <p:spPr bwMode="gray">
          <a:xfrm>
            <a:off x="1525540" y="3260414"/>
            <a:ext cx="553998" cy="1070382"/>
          </a:xfrm>
          <a:prstGeom prst="rect">
            <a:avLst/>
          </a:prstGeom>
        </p:spPr>
        <p:txBody>
          <a:bodyPr vert="vert270" wrap="square">
            <a:spAutoFit/>
          </a:bodyPr>
          <a:lstStyle/>
          <a:p>
            <a:pPr algn="ctr" defTabSz="913472" fontAlgn="ctr"/>
            <a:r>
              <a:rPr lang="en-US" sz="1200" b="1" dirty="0">
                <a:solidFill>
                  <a:srgbClr val="F08500"/>
                </a:solidFill>
                <a:latin typeface="Huawei Sans" panose="020C0503030203020204" pitchFamily="34" charset="0"/>
              </a:rPr>
              <a:t>Embedded AI chip</a:t>
            </a:r>
          </a:p>
        </p:txBody>
      </p:sp>
      <p:sp>
        <p:nvSpPr>
          <p:cNvPr id="110" name="燕尾形 109"/>
          <p:cNvSpPr>
            <a:spLocks noChangeAspect="1"/>
          </p:cNvSpPr>
          <p:nvPr/>
        </p:nvSpPr>
        <p:spPr bwMode="gray">
          <a:xfrm rot="16200000">
            <a:off x="6275578" y="4303505"/>
            <a:ext cx="215283" cy="215754"/>
          </a:xfrm>
          <a:prstGeom prst="chevron">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472" fontAlgn="ctr"/>
            <a:endParaRPr lang="en-US" altLang="zh-CN" sz="1798"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2" name="AutoShape 12"/>
          <p:cNvSpPr>
            <a:spLocks noChangeArrowheads="1"/>
          </p:cNvSpPr>
          <p:nvPr/>
        </p:nvSpPr>
        <p:spPr bwMode="gray">
          <a:xfrm>
            <a:off x="2761960" y="1536804"/>
            <a:ext cx="1253351" cy="443389"/>
          </a:xfrm>
          <a:prstGeom prst="roundRect">
            <a:avLst>
              <a:gd name="adj" fmla="val 5444"/>
            </a:avLst>
          </a:prstGeom>
          <a:noFill/>
          <a:ln w="6350" algn="ctr">
            <a:noFill/>
            <a:round/>
            <a:headEnd/>
            <a:tailEnd/>
          </a:ln>
          <a:effectLst/>
        </p:spPr>
        <p:txBody>
          <a:bodyPr wrap="square" anchor="ctr">
            <a:spAutoFit/>
          </a:bodyPr>
          <a:lstStyle/>
          <a:p>
            <a:pPr algn="ctr" defTabSz="913401" fontAlgn="ctr">
              <a:defRPr/>
            </a:pPr>
            <a:r>
              <a:rPr lang="en-US" sz="1100" dirty="0">
                <a:solidFill>
                  <a:srgbClr val="1D1D1B"/>
                </a:solidFill>
                <a:latin typeface="Huawei Sans" panose="020C0503030203020204" pitchFamily="34" charset="0"/>
              </a:rPr>
              <a:t>Autonomous driving</a:t>
            </a:r>
            <a:endParaRPr lang="en-US" altLang="zh-CN" sz="1100" kern="0" dirty="0">
              <a:solidFill>
                <a:srgbClr val="1D1D1B"/>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3" name="AutoShape 3"/>
          <p:cNvSpPr>
            <a:spLocks noChangeArrowheads="1"/>
          </p:cNvSpPr>
          <p:nvPr/>
        </p:nvSpPr>
        <p:spPr bwMode="gray">
          <a:xfrm>
            <a:off x="1486477" y="1536804"/>
            <a:ext cx="1110218" cy="443389"/>
          </a:xfrm>
          <a:prstGeom prst="roundRect">
            <a:avLst>
              <a:gd name="adj" fmla="val 5444"/>
            </a:avLst>
          </a:prstGeom>
          <a:noFill/>
          <a:ln w="6350" algn="ctr">
            <a:noFill/>
            <a:round/>
            <a:headEnd/>
            <a:tailEnd/>
          </a:ln>
          <a:effectLst/>
        </p:spPr>
        <p:txBody>
          <a:bodyPr wrap="square" anchor="ctr">
            <a:spAutoFit/>
          </a:bodyPr>
          <a:lstStyle/>
          <a:p>
            <a:pPr algn="ctr" defTabSz="913401" fontAlgn="ctr">
              <a:defRPr/>
            </a:pPr>
            <a:r>
              <a:rPr lang="en-US" sz="1100" dirty="0">
                <a:solidFill>
                  <a:srgbClr val="1D1D1B"/>
                </a:solidFill>
                <a:latin typeface="Huawei Sans" panose="020C0503030203020204" pitchFamily="34" charset="0"/>
              </a:rPr>
              <a:t>Facial recognition</a:t>
            </a:r>
            <a:endParaRPr lang="en-US" altLang="zh-CN" sz="1100" kern="0" dirty="0">
              <a:solidFill>
                <a:srgbClr val="1D1D1B"/>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4" name="AutoShape 10"/>
          <p:cNvSpPr>
            <a:spLocks noChangeArrowheads="1"/>
          </p:cNvSpPr>
          <p:nvPr/>
        </p:nvSpPr>
        <p:spPr bwMode="gray">
          <a:xfrm>
            <a:off x="5113083" y="1536804"/>
            <a:ext cx="1659791" cy="443389"/>
          </a:xfrm>
          <a:prstGeom prst="roundRect">
            <a:avLst>
              <a:gd name="adj" fmla="val 5444"/>
            </a:avLst>
          </a:prstGeom>
          <a:noFill/>
          <a:ln w="6350" algn="ctr">
            <a:noFill/>
            <a:round/>
            <a:headEnd/>
            <a:tailEnd/>
          </a:ln>
          <a:effectLst/>
        </p:spPr>
        <p:txBody>
          <a:bodyPr wrap="square" anchor="ctr">
            <a:spAutoFit/>
          </a:bodyPr>
          <a:lstStyle/>
          <a:p>
            <a:pPr algn="ctr" defTabSz="913401" fontAlgn="ctr">
              <a:defRPr/>
            </a:pPr>
            <a:r>
              <a:rPr lang="en-US" sz="1100" dirty="0">
                <a:solidFill>
                  <a:srgbClr val="1D1D1B"/>
                </a:solidFill>
                <a:latin typeface="Huawei Sans" panose="020C0503030203020204" pitchFamily="34" charset="0"/>
              </a:rPr>
              <a:t>Intelligent recommendation</a:t>
            </a:r>
            <a:endParaRPr lang="en-US" altLang="zh-CN" sz="1100" kern="0" dirty="0">
              <a:solidFill>
                <a:srgbClr val="1D1D1B"/>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5" name="AutoShape 3"/>
          <p:cNvSpPr>
            <a:spLocks noChangeArrowheads="1"/>
          </p:cNvSpPr>
          <p:nvPr/>
        </p:nvSpPr>
        <p:spPr bwMode="gray">
          <a:xfrm>
            <a:off x="4180576" y="1536804"/>
            <a:ext cx="767241" cy="443389"/>
          </a:xfrm>
          <a:prstGeom prst="roundRect">
            <a:avLst>
              <a:gd name="adj" fmla="val 5444"/>
            </a:avLst>
          </a:prstGeom>
          <a:noFill/>
          <a:ln w="6350" algn="ctr">
            <a:noFill/>
            <a:round/>
            <a:headEnd/>
            <a:tailEnd/>
          </a:ln>
          <a:effectLst/>
        </p:spPr>
        <p:txBody>
          <a:bodyPr wrap="square" anchor="ctr">
            <a:spAutoFit/>
          </a:bodyPr>
          <a:lstStyle/>
          <a:p>
            <a:pPr algn="ctr" defTabSz="913401" fontAlgn="ctr">
              <a:defRPr/>
            </a:pPr>
            <a:r>
              <a:rPr lang="en-US" sz="1100" dirty="0">
                <a:solidFill>
                  <a:srgbClr val="1D1D1B"/>
                </a:solidFill>
                <a:latin typeface="Huawei Sans" panose="020C0503030203020204" pitchFamily="34" charset="0"/>
              </a:rPr>
              <a:t>Life science</a:t>
            </a:r>
            <a:endParaRPr lang="en-US" altLang="zh-CN" sz="1100" kern="0" dirty="0">
              <a:solidFill>
                <a:srgbClr val="1D1D1B"/>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2" name="文本框 121"/>
          <p:cNvSpPr txBox="1"/>
          <p:nvPr/>
        </p:nvSpPr>
        <p:spPr bwMode="gray">
          <a:xfrm>
            <a:off x="4901394" y="3030818"/>
            <a:ext cx="1508746" cy="276999"/>
          </a:xfrm>
          <a:prstGeom prst="rect">
            <a:avLst/>
          </a:prstGeom>
          <a:noFill/>
        </p:spPr>
        <p:txBody>
          <a:bodyPr wrap="none" rtlCol="0">
            <a:spAutoFit/>
          </a:bodyPr>
          <a:lstStyle/>
          <a:p>
            <a:pPr fontAlgn="ctr"/>
            <a:r>
              <a:rPr lang="en-US" sz="1200" dirty="0" err="1">
                <a:solidFill>
                  <a:prstClr val="black"/>
                </a:solidFill>
                <a:latin typeface="Huawei Sans" panose="020C0503030203020204" pitchFamily="34" charset="0"/>
              </a:rPr>
              <a:t>iLossless</a:t>
            </a:r>
            <a:r>
              <a:rPr lang="en-US" sz="1200" dirty="0">
                <a:solidFill>
                  <a:prstClr val="black"/>
                </a:solidFill>
                <a:latin typeface="Huawei Sans" panose="020C0503030203020204" pitchFamily="34" charset="0"/>
              </a:rPr>
              <a:t> algorithm</a:t>
            </a:r>
          </a:p>
        </p:txBody>
      </p:sp>
      <p:sp>
        <p:nvSpPr>
          <p:cNvPr id="125" name="燕尾形 124"/>
          <p:cNvSpPr>
            <a:spLocks noChangeAspect="1"/>
          </p:cNvSpPr>
          <p:nvPr/>
        </p:nvSpPr>
        <p:spPr bwMode="gray">
          <a:xfrm rot="5400000" flipV="1">
            <a:off x="1489423" y="4364138"/>
            <a:ext cx="215283" cy="215754"/>
          </a:xfrm>
          <a:prstGeom prst="chevron">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472" fontAlgn="ctr"/>
            <a:endParaRPr lang="en-US" altLang="zh-CN" sz="1798"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6" name="文本框 125"/>
          <p:cNvSpPr txBox="1"/>
          <p:nvPr/>
        </p:nvSpPr>
        <p:spPr bwMode="gray">
          <a:xfrm>
            <a:off x="2013008" y="3039959"/>
            <a:ext cx="1221809" cy="276999"/>
          </a:xfrm>
          <a:prstGeom prst="rect">
            <a:avLst/>
          </a:prstGeom>
          <a:noFill/>
        </p:spPr>
        <p:txBody>
          <a:bodyPr wrap="none" rtlCol="0">
            <a:spAutoFit/>
          </a:bodyPr>
          <a:lstStyle/>
          <a:p>
            <a:pPr fontAlgn="ctr"/>
            <a:r>
              <a:rPr lang="en-US" sz="1200" dirty="0">
                <a:solidFill>
                  <a:prstClr val="black"/>
                </a:solidFill>
                <a:latin typeface="Huawei Sans" panose="020C0503030203020204" pitchFamily="34" charset="0"/>
              </a:rPr>
              <a:t>Dedicated chip</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8" name="文本框 127"/>
          <p:cNvSpPr txBox="1"/>
          <p:nvPr/>
        </p:nvSpPr>
        <p:spPr bwMode="gray">
          <a:xfrm>
            <a:off x="1596282" y="2096845"/>
            <a:ext cx="1842391" cy="523220"/>
          </a:xfrm>
          <a:prstGeom prst="rect">
            <a:avLst/>
          </a:prstGeom>
          <a:noFill/>
        </p:spPr>
        <p:txBody>
          <a:bodyPr wrap="square" rtlCol="0">
            <a:spAutoFit/>
          </a:bodyPr>
          <a:lstStyle/>
          <a:p>
            <a:pPr algn="ctr" fontAlgn="ctr"/>
            <a:r>
              <a:rPr lang="en-US" sz="1400" b="1" dirty="0">
                <a:solidFill>
                  <a:srgbClr val="00B0F0"/>
                </a:solidFill>
                <a:latin typeface="Huawei Sans" panose="020C0503030203020204" pitchFamily="34" charset="0"/>
              </a:rPr>
              <a:t>AI computing platform</a:t>
            </a:r>
          </a:p>
        </p:txBody>
      </p:sp>
      <p:sp>
        <p:nvSpPr>
          <p:cNvPr id="129" name="文本框 128"/>
          <p:cNvSpPr txBox="1"/>
          <p:nvPr/>
        </p:nvSpPr>
        <p:spPr bwMode="gray">
          <a:xfrm>
            <a:off x="3134150" y="2096845"/>
            <a:ext cx="1578648" cy="523220"/>
          </a:xfrm>
          <a:prstGeom prst="rect">
            <a:avLst/>
          </a:prstGeom>
          <a:noFill/>
        </p:spPr>
        <p:txBody>
          <a:bodyPr wrap="square" rtlCol="0">
            <a:spAutoFit/>
          </a:bodyPr>
          <a:lstStyle/>
          <a:p>
            <a:pPr algn="ctr" fontAlgn="ctr"/>
            <a:r>
              <a:rPr lang="en-US" sz="1400" b="1" dirty="0">
                <a:solidFill>
                  <a:srgbClr val="00B0F0"/>
                </a:solidFill>
                <a:latin typeface="Huawei Sans" panose="020C0503030203020204" pitchFamily="34" charset="0"/>
              </a:rPr>
              <a:t>Distributed storage</a:t>
            </a:r>
          </a:p>
        </p:txBody>
      </p:sp>
      <p:sp>
        <p:nvSpPr>
          <p:cNvPr id="130" name="文本框 129"/>
          <p:cNvSpPr txBox="1"/>
          <p:nvPr/>
        </p:nvSpPr>
        <p:spPr bwMode="gray">
          <a:xfrm>
            <a:off x="4806018" y="2096845"/>
            <a:ext cx="1157205" cy="523220"/>
          </a:xfrm>
          <a:prstGeom prst="rect">
            <a:avLst/>
          </a:prstGeom>
          <a:noFill/>
        </p:spPr>
        <p:txBody>
          <a:bodyPr wrap="square" rtlCol="0">
            <a:spAutoFit/>
          </a:bodyPr>
          <a:lstStyle/>
          <a:p>
            <a:pPr algn="ctr" fontAlgn="ctr"/>
            <a:r>
              <a:rPr lang="en-US" sz="1400" b="1" dirty="0">
                <a:solidFill>
                  <a:srgbClr val="00B0F0"/>
                </a:solidFill>
                <a:latin typeface="Huawei Sans" panose="020C0503030203020204" pitchFamily="34" charset="0"/>
              </a:rPr>
              <a:t>HPC platform</a:t>
            </a:r>
          </a:p>
        </p:txBody>
      </p:sp>
      <p:grpSp>
        <p:nvGrpSpPr>
          <p:cNvPr id="131" name="组合 130"/>
          <p:cNvGrpSpPr/>
          <p:nvPr/>
        </p:nvGrpSpPr>
        <p:grpSpPr bwMode="gray">
          <a:xfrm>
            <a:off x="2169991" y="3325524"/>
            <a:ext cx="432145" cy="345950"/>
            <a:chOff x="3586876" y="916296"/>
            <a:chExt cx="612766" cy="510251"/>
          </a:xfrm>
        </p:grpSpPr>
        <p:grpSp>
          <p:nvGrpSpPr>
            <p:cNvPr id="132" name="成组"/>
            <p:cNvGrpSpPr/>
            <p:nvPr/>
          </p:nvGrpSpPr>
          <p:grpSpPr bwMode="gray">
            <a:xfrm>
              <a:off x="3622507" y="916296"/>
              <a:ext cx="577135" cy="510251"/>
              <a:chOff x="251790" y="51985"/>
              <a:chExt cx="4500180" cy="3772786"/>
            </a:xfrm>
          </p:grpSpPr>
          <p:pic>
            <p:nvPicPr>
              <p:cNvPr id="134" name="图片 21" descr="图片 2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gray">
              <a:xfrm>
                <a:off x="253389" y="51985"/>
                <a:ext cx="4498581" cy="374253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395" y="23"/>
                    </a:lnTo>
                    <a:lnTo>
                      <a:pt x="7188" y="44"/>
                    </a:lnTo>
                    <a:lnTo>
                      <a:pt x="7152" y="1606"/>
                    </a:lnTo>
                    <a:lnTo>
                      <a:pt x="7116" y="3168"/>
                    </a:lnTo>
                    <a:lnTo>
                      <a:pt x="3558" y="3191"/>
                    </a:lnTo>
                    <a:lnTo>
                      <a:pt x="0" y="3211"/>
                    </a:lnTo>
                    <a:lnTo>
                      <a:pt x="0" y="12406"/>
                    </a:lnTo>
                    <a:lnTo>
                      <a:pt x="0" y="21600"/>
                    </a:lnTo>
                    <a:lnTo>
                      <a:pt x="7693" y="21600"/>
                    </a:lnTo>
                    <a:lnTo>
                      <a:pt x="15386" y="21600"/>
                    </a:lnTo>
                    <a:lnTo>
                      <a:pt x="15405" y="19541"/>
                    </a:lnTo>
                    <a:lnTo>
                      <a:pt x="15424" y="17482"/>
                    </a:lnTo>
                    <a:lnTo>
                      <a:pt x="18513" y="17459"/>
                    </a:lnTo>
                    <a:lnTo>
                      <a:pt x="21600" y="17436"/>
                    </a:lnTo>
                    <a:lnTo>
                      <a:pt x="21600" y="8718"/>
                    </a:lnTo>
                    <a:lnTo>
                      <a:pt x="21600" y="0"/>
                    </a:lnTo>
                    <a:close/>
                  </a:path>
                </a:pathLst>
              </a:custGeom>
              <a:ln w="3175" cap="flat">
                <a:noFill/>
                <a:miter lim="400000"/>
              </a:ln>
              <a:effectLst>
                <a:outerShdw blurRad="787400" dist="381000" dir="8130790" rotWithShape="0">
                  <a:srgbClr val="FF3242">
                    <a:alpha val="29323"/>
                  </a:srgbClr>
                </a:outerShdw>
              </a:effectLst>
            </p:spPr>
          </p:pic>
          <p:grpSp>
            <p:nvGrpSpPr>
              <p:cNvPr id="135" name="成组"/>
              <p:cNvGrpSpPr/>
              <p:nvPr/>
            </p:nvGrpSpPr>
            <p:grpSpPr bwMode="gray">
              <a:xfrm>
                <a:off x="251790" y="597928"/>
                <a:ext cx="3198129" cy="3226843"/>
                <a:chOff x="0" y="-2"/>
                <a:chExt cx="3198127" cy="3226841"/>
              </a:xfrm>
            </p:grpSpPr>
            <p:sp>
              <p:nvSpPr>
                <p:cNvPr id="136" name="矩形"/>
                <p:cNvSpPr/>
                <p:nvPr/>
              </p:nvSpPr>
              <p:spPr bwMode="gray">
                <a:xfrm>
                  <a:off x="0" y="-2"/>
                  <a:ext cx="3198127" cy="3226841"/>
                </a:xfrm>
                <a:prstGeom prst="rect">
                  <a:avLst/>
                </a:prstGeom>
                <a:gradFill flip="none" rotWithShape="1">
                  <a:gsLst>
                    <a:gs pos="0">
                      <a:srgbClr val="000000"/>
                    </a:gs>
                    <a:gs pos="100000">
                      <a:srgbClr val="434343"/>
                    </a:gs>
                  </a:gsLst>
                  <a:lin ang="2606235" scaled="0"/>
                </a:gradFill>
                <a:ln w="3175" cap="flat">
                  <a:noFill/>
                  <a:miter lim="400000"/>
                </a:ln>
                <a:effectLst/>
              </p:spPr>
              <p:txBody>
                <a:bodyPr wrap="square" lIns="23988" tIns="23988" rIns="23988" bIns="23988" numCol="1" anchor="ctr">
                  <a:noAutofit/>
                </a:bodyPr>
                <a:lstStyle/>
                <a:p>
                  <a:pPr defTabSz="1415820" fontAlgn="ctr">
                    <a:defRPr sz="2200" b="0">
                      <a:latin typeface="Arial"/>
                      <a:ea typeface="+mn-ea"/>
                      <a:cs typeface="+mn-cs"/>
                      <a:sym typeface="Helvetica Neue Medium"/>
                    </a:defRPr>
                  </a:pPr>
                  <a:endParaRPr lang="en-US" sz="900" dirty="0">
                    <a:solidFill>
                      <a:prstClr val="white"/>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137" name="矩形"/>
                <p:cNvSpPr/>
                <p:nvPr/>
              </p:nvSpPr>
              <p:spPr bwMode="gray">
                <a:xfrm>
                  <a:off x="380793" y="387731"/>
                  <a:ext cx="2441997" cy="2463919"/>
                </a:xfrm>
                <a:prstGeom prst="rect">
                  <a:avLst/>
                </a:prstGeom>
                <a:gradFill flip="none" rotWithShape="1">
                  <a:gsLst>
                    <a:gs pos="40469">
                      <a:srgbClr val="3E3D3E"/>
                    </a:gs>
                    <a:gs pos="76437">
                      <a:srgbClr val="565656"/>
                    </a:gs>
                    <a:gs pos="100000">
                      <a:srgbClr val="6E6E6E"/>
                    </a:gs>
                  </a:gsLst>
                  <a:path path="shape">
                    <a:fillToRect l="-37827" t="129036" r="137827" b="-29036"/>
                  </a:path>
                </a:gradFill>
                <a:ln w="3175" cap="flat">
                  <a:noFill/>
                  <a:miter lim="400000"/>
                </a:ln>
                <a:effectLst/>
              </p:spPr>
              <p:txBody>
                <a:bodyPr wrap="square" lIns="23988" tIns="23988" rIns="23988" bIns="23988" numCol="1" anchor="ctr">
                  <a:noAutofit/>
                </a:bodyPr>
                <a:lstStyle/>
                <a:p>
                  <a:pPr defTabSz="1415820" fontAlgn="ctr">
                    <a:defRPr sz="2200" b="0">
                      <a:latin typeface="Arial"/>
                      <a:ea typeface="+mn-ea"/>
                      <a:cs typeface="+mn-cs"/>
                      <a:sym typeface="Helvetica Neue Medium"/>
                    </a:defRPr>
                  </a:pPr>
                  <a:endParaRPr lang="en-US" sz="900" dirty="0">
                    <a:solidFill>
                      <a:prstClr val="white"/>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grpSp>
        <p:sp>
          <p:nvSpPr>
            <p:cNvPr id="133" name="矩形 132"/>
            <p:cNvSpPr/>
            <p:nvPr/>
          </p:nvSpPr>
          <p:spPr bwMode="gray">
            <a:xfrm>
              <a:off x="3586876" y="1004907"/>
              <a:ext cx="511564" cy="408235"/>
            </a:xfrm>
            <a:prstGeom prst="rect">
              <a:avLst/>
            </a:prstGeom>
          </p:spPr>
          <p:txBody>
            <a:bodyPr wrap="square">
              <a:spAutoFit/>
            </a:bodyPr>
            <a:lstStyle/>
            <a:p>
              <a:pPr algn="ctr" defTabSz="1415820" fontAlgn="ctr"/>
              <a:r>
                <a:rPr lang="en-US" sz="1200" b="1" dirty="0">
                  <a:solidFill>
                    <a:prstClr val="white"/>
                  </a:solidFill>
                  <a:latin typeface="Huawei Sans" panose="020C0503030203020204" pitchFamily="34" charset="0"/>
                </a:rPr>
                <a:t>AI </a:t>
              </a:r>
            </a:p>
          </p:txBody>
        </p:sp>
      </p:grpSp>
      <p:grpSp>
        <p:nvGrpSpPr>
          <p:cNvPr id="138" name="组合 137"/>
          <p:cNvGrpSpPr/>
          <p:nvPr/>
        </p:nvGrpSpPr>
        <p:grpSpPr bwMode="gray">
          <a:xfrm>
            <a:off x="5220174" y="3317280"/>
            <a:ext cx="416100" cy="398553"/>
            <a:chOff x="1925263" y="4293508"/>
            <a:chExt cx="503876" cy="482626"/>
          </a:xfrm>
        </p:grpSpPr>
        <p:sp>
          <p:nvSpPr>
            <p:cNvPr id="139" name="椭圆 138"/>
            <p:cNvSpPr/>
            <p:nvPr/>
          </p:nvSpPr>
          <p:spPr bwMode="gray">
            <a:xfrm>
              <a:off x="1925263" y="4293508"/>
              <a:ext cx="503876" cy="482626"/>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798"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140" name="组合 139"/>
            <p:cNvGrpSpPr>
              <a:grpSpLocks noChangeAspect="1"/>
            </p:cNvGrpSpPr>
            <p:nvPr/>
          </p:nvGrpSpPr>
          <p:grpSpPr bwMode="gray">
            <a:xfrm>
              <a:off x="1969349" y="4326351"/>
              <a:ext cx="426917" cy="433495"/>
              <a:chOff x="5829144" y="2487417"/>
              <a:chExt cx="612216" cy="621650"/>
            </a:xfrm>
          </p:grpSpPr>
          <p:pic>
            <p:nvPicPr>
              <p:cNvPr id="141" name="图片 140"/>
              <p:cNvPicPr>
                <a:picLocks noChangeAspect="1"/>
              </p:cNvPicPr>
              <p:nvPr/>
            </p:nvPicPr>
            <p:blipFill rotWithShape="1">
              <a:blip r:embed="rId5" cstate="print">
                <a:extLst>
                  <a:ext uri="{28A0092B-C50C-407E-A947-70E740481C1C}">
                    <a14:useLocalDpi xmlns:a14="http://schemas.microsoft.com/office/drawing/2010/main" val="0"/>
                  </a:ext>
                </a:extLst>
              </a:blip>
              <a:srcRect r="52383"/>
              <a:stretch/>
            </p:blipFill>
            <p:spPr bwMode="gray">
              <a:xfrm>
                <a:off x="5829144" y="2531999"/>
                <a:ext cx="268444" cy="523715"/>
              </a:xfrm>
              <a:prstGeom prst="rect">
                <a:avLst/>
              </a:prstGeom>
              <a:ln>
                <a:noFill/>
              </a:ln>
            </p:spPr>
          </p:pic>
          <p:pic>
            <p:nvPicPr>
              <p:cNvPr id="142" name="图片 141"/>
              <p:cNvPicPr>
                <a:picLocks noChangeAspect="1"/>
              </p:cNvPicPr>
              <p:nvPr/>
            </p:nvPicPr>
            <p:blipFill rotWithShape="1">
              <a:blip r:embed="rId6" cstate="print">
                <a:extLst>
                  <a:ext uri="{28A0092B-C50C-407E-A947-70E740481C1C}">
                    <a14:useLocalDpi xmlns:a14="http://schemas.microsoft.com/office/drawing/2010/main" val="0"/>
                  </a:ext>
                </a:extLst>
              </a:blip>
              <a:srcRect l="52442"/>
              <a:stretch/>
            </p:blipFill>
            <p:spPr bwMode="gray">
              <a:xfrm>
                <a:off x="6145717" y="2487417"/>
                <a:ext cx="295643" cy="621650"/>
              </a:xfrm>
              <a:prstGeom prst="rect">
                <a:avLst/>
              </a:prstGeom>
              <a:ln>
                <a:noFill/>
              </a:ln>
            </p:spPr>
          </p:pic>
        </p:grpSp>
      </p:grpSp>
      <p:sp>
        <p:nvSpPr>
          <p:cNvPr id="146" name="文本框 8"/>
          <p:cNvSpPr txBox="1">
            <a:spLocks noChangeArrowheads="1"/>
          </p:cNvSpPr>
          <p:nvPr/>
        </p:nvSpPr>
        <p:spPr bwMode="gray">
          <a:xfrm>
            <a:off x="7717680" y="1687868"/>
            <a:ext cx="3794392" cy="58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21" tIns="45658" rIns="91321" bIns="45658">
            <a:spAutoFit/>
          </a:bodyPr>
          <a:lstStyle>
            <a:lvl1pPr>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fontAlgn="ctr"/>
            <a:r>
              <a:rPr lang="en-US" sz="1600" b="1" dirty="0">
                <a:solidFill>
                  <a:srgbClr val="EC7061"/>
                </a:solidFill>
                <a:latin typeface="Huawei Sans" panose="020C0503030203020204" pitchFamily="34" charset="0"/>
              </a:rPr>
              <a:t>Full convergence, three-network integration in a DC</a:t>
            </a:r>
          </a:p>
        </p:txBody>
      </p:sp>
      <p:sp>
        <p:nvSpPr>
          <p:cNvPr id="147" name="文本框 10"/>
          <p:cNvSpPr txBox="1">
            <a:spLocks noChangeArrowheads="1"/>
          </p:cNvSpPr>
          <p:nvPr/>
        </p:nvSpPr>
        <p:spPr bwMode="gray">
          <a:xfrm>
            <a:off x="7717680" y="2183999"/>
            <a:ext cx="4245720" cy="923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21" tIns="45658" rIns="91321" bIns="45658">
            <a:spAutoFit/>
          </a:bodyPr>
          <a:lstStyle>
            <a:lvl1pPr marL="285750" indent="-285750">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marL="0" indent="0" fontAlgn="ctr">
              <a:lnSpc>
                <a:spcPct val="150000"/>
              </a:lnSpc>
            </a:pPr>
            <a:r>
              <a:rPr lang="en-US" sz="1200" b="1" dirty="0">
                <a:solidFill>
                  <a:prstClr val="black"/>
                </a:solidFill>
                <a:latin typeface="Huawei Sans" panose="020C0503030203020204" pitchFamily="34" charset="0"/>
              </a:rPr>
              <a:t>NIC</a:t>
            </a:r>
            <a:r>
              <a:rPr lang="en-US" sz="1200" dirty="0">
                <a:solidFill>
                  <a:prstClr val="black"/>
                </a:solidFill>
                <a:latin typeface="Huawei Sans" panose="020C0503030203020204" pitchFamily="34" charset="0"/>
              </a:rPr>
              <a:t>: </a:t>
            </a:r>
            <a:r>
              <a:rPr lang="en-US" sz="1200" dirty="0" err="1">
                <a:solidFill>
                  <a:prstClr val="black"/>
                </a:solidFill>
                <a:latin typeface="Huawei Sans" panose="020C0503030203020204" pitchFamily="34" charset="0"/>
              </a:rPr>
              <a:t>RoCE</a:t>
            </a:r>
            <a:r>
              <a:rPr lang="en-US" sz="1200" dirty="0">
                <a:solidFill>
                  <a:prstClr val="black"/>
                </a:solidFill>
                <a:latin typeface="Huawei Sans" panose="020C0503030203020204" pitchFamily="34" charset="0"/>
              </a:rPr>
              <a:t> </a:t>
            </a:r>
            <a:r>
              <a:rPr lang="en-US" sz="1200" dirty="0" err="1">
                <a:solidFill>
                  <a:prstClr val="black"/>
                </a:solidFill>
                <a:latin typeface="Huawei Sans" panose="020C0503030203020204" pitchFamily="34" charset="0"/>
              </a:rPr>
              <a:t>iNIC</a:t>
            </a:r>
            <a:r>
              <a:rPr lang="en-US" sz="1200" dirty="0">
                <a:solidFill>
                  <a:prstClr val="black"/>
                </a:solidFill>
                <a:latin typeface="Huawei Sans" panose="020C0503030203020204" pitchFamily="34" charset="0"/>
              </a:rPr>
              <a:t> integration</a:t>
            </a:r>
            <a:endParaRPr lang="en-US" altLang="zh-CN" sz="1200" dirty="0">
              <a:solidFill>
                <a:prstClr val="black"/>
              </a:solidFill>
              <a:latin typeface="Huawei Sans" panose="020C0503030203020204" pitchFamily="34" charset="0"/>
              <a:ea typeface="方正兰亭黑简体" panose="02000000000000000000" pitchFamily="2" charset="-122"/>
              <a:cs typeface="FZLanTingHei-L-GBK-M" panose="02010600010101010101" pitchFamily="2" charset="2"/>
              <a:sym typeface="Huawei Sans" panose="020C0503030203020204" pitchFamily="34" charset="0"/>
            </a:endParaRPr>
          </a:p>
          <a:p>
            <a:pPr marL="0" indent="0" fontAlgn="ctr">
              <a:lnSpc>
                <a:spcPct val="150000"/>
              </a:lnSpc>
            </a:pPr>
            <a:r>
              <a:rPr lang="en-US" sz="1200" b="1" dirty="0">
                <a:solidFill>
                  <a:prstClr val="black"/>
                </a:solidFill>
                <a:latin typeface="Huawei Sans" panose="020C0503030203020204" pitchFamily="34" charset="0"/>
              </a:rPr>
              <a:t>Network</a:t>
            </a:r>
            <a:r>
              <a:rPr lang="en-US" sz="1200" dirty="0">
                <a:solidFill>
                  <a:prstClr val="black"/>
                </a:solidFill>
                <a:latin typeface="Huawei Sans" panose="020C0503030203020204" pitchFamily="34" charset="0"/>
              </a:rPr>
              <a:t>: Integration of computing, storage, and data networks, reducing the TCO</a:t>
            </a:r>
            <a:endParaRPr lang="en-US" altLang="zh-CN" sz="1200" dirty="0">
              <a:solidFill>
                <a:prstClr val="black"/>
              </a:solidFill>
              <a:latin typeface="Huawei Sans" panose="020C0503030203020204" pitchFamily="34" charset="0"/>
              <a:ea typeface="方正兰亭黑简体" panose="02000000000000000000" pitchFamily="2" charset="-122"/>
              <a:cs typeface="FZLanTingHei-L-GBK-M" panose="02010600010101010101" pitchFamily="2" charset="2"/>
              <a:sym typeface="Huawei Sans" panose="020C0503030203020204" pitchFamily="34" charset="0"/>
            </a:endParaRPr>
          </a:p>
        </p:txBody>
      </p:sp>
      <p:sp>
        <p:nvSpPr>
          <p:cNvPr id="149" name="文本框 64"/>
          <p:cNvSpPr txBox="1">
            <a:spLocks noChangeArrowheads="1"/>
          </p:cNvSpPr>
          <p:nvPr/>
        </p:nvSpPr>
        <p:spPr bwMode="gray">
          <a:xfrm>
            <a:off x="7717680" y="4696851"/>
            <a:ext cx="3395278" cy="584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7" tIns="45678" rIns="91357" bIns="45678">
            <a:spAutoFit/>
          </a:bodyPr>
          <a:lstStyle>
            <a:lvl1pPr>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fontAlgn="ctr"/>
            <a:r>
              <a:rPr lang="en-US" sz="1600" b="1" dirty="0">
                <a:solidFill>
                  <a:srgbClr val="EC7061"/>
                </a:solidFill>
                <a:latin typeface="Huawei Sans" panose="020C0503030203020204" pitchFamily="34" charset="0"/>
              </a:rPr>
              <a:t>High bandwidth and 400GE network evolution</a:t>
            </a:r>
            <a:endParaRPr lang="en-US" altLang="zh-CN" sz="1600" b="1" dirty="0">
              <a:solidFill>
                <a:srgbClr val="EC7061"/>
              </a:solidFill>
              <a:latin typeface="Huawei Sans" panose="020C0503030203020204" pitchFamily="34" charset="0"/>
              <a:ea typeface="方正兰亭黑简体" panose="02000000000000000000" pitchFamily="2" charset="-122"/>
              <a:cs typeface="FZLanTingHei-L-GBK-M" panose="02010600010101010101" pitchFamily="2" charset="2"/>
              <a:sym typeface="Huawei Sans" panose="020C0503030203020204" pitchFamily="34" charset="0"/>
            </a:endParaRPr>
          </a:p>
        </p:txBody>
      </p:sp>
      <p:sp>
        <p:nvSpPr>
          <p:cNvPr id="150" name="文本框 14"/>
          <p:cNvSpPr txBox="1">
            <a:spLocks noChangeArrowheads="1"/>
          </p:cNvSpPr>
          <p:nvPr/>
        </p:nvSpPr>
        <p:spPr bwMode="gray">
          <a:xfrm>
            <a:off x="7717680" y="5204995"/>
            <a:ext cx="3395278" cy="646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7" tIns="45678" rIns="91357" bIns="45678">
            <a:spAutoFit/>
          </a:bodyPr>
          <a:lstStyle>
            <a:lvl1pPr marL="285750" indent="-285750">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marL="0" indent="0" defTabSz="913381" fontAlgn="ctr">
              <a:lnSpc>
                <a:spcPct val="150000"/>
              </a:lnSpc>
            </a:pPr>
            <a:r>
              <a:rPr lang="en-US" sz="1200" b="1" dirty="0">
                <a:solidFill>
                  <a:prstClr val="black"/>
                </a:solidFill>
                <a:latin typeface="Huawei Sans" panose="020C0503030203020204" pitchFamily="34" charset="0"/>
              </a:rPr>
              <a:t>Bandwidth</a:t>
            </a:r>
            <a:r>
              <a:rPr lang="en-US" sz="1200" dirty="0">
                <a:solidFill>
                  <a:prstClr val="black"/>
                </a:solidFill>
                <a:latin typeface="Huawei Sans" panose="020C0503030203020204" pitchFamily="34" charset="0"/>
              </a:rPr>
              <a:t>: 25GE to 400GE</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a:p>
            <a:pPr marL="0" indent="0" defTabSz="913381" fontAlgn="ctr">
              <a:lnSpc>
                <a:spcPct val="150000"/>
              </a:lnSpc>
            </a:pPr>
            <a:r>
              <a:rPr lang="en-US" sz="1200" b="1" dirty="0">
                <a:solidFill>
                  <a:prstClr val="black"/>
                </a:solidFill>
                <a:latin typeface="Huawei Sans" panose="020C0503030203020204" pitchFamily="34" charset="0"/>
              </a:rPr>
              <a:t>Scale</a:t>
            </a:r>
            <a:r>
              <a:rPr lang="en-US" sz="1200" dirty="0">
                <a:solidFill>
                  <a:prstClr val="black"/>
                </a:solidFill>
                <a:latin typeface="Huawei Sans" panose="020C0503030203020204" pitchFamily="34" charset="0"/>
              </a:rPr>
              <a:t>: Small-scale to large-scale</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6" name="文本框 6"/>
          <p:cNvSpPr txBox="1">
            <a:spLocks noChangeArrowheads="1"/>
          </p:cNvSpPr>
          <p:nvPr/>
        </p:nvSpPr>
        <p:spPr bwMode="gray">
          <a:xfrm>
            <a:off x="7717680" y="3199877"/>
            <a:ext cx="381724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fontAlgn="ctr"/>
            <a:r>
              <a:rPr lang="en-US" sz="1600" b="1" dirty="0">
                <a:solidFill>
                  <a:srgbClr val="EC7061"/>
                </a:solidFill>
                <a:latin typeface="Huawei Sans" panose="020C0503030203020204" pitchFamily="34" charset="0"/>
              </a:rPr>
              <a:t>Zero packet loss, accelerating RDMA communication</a:t>
            </a:r>
          </a:p>
        </p:txBody>
      </p:sp>
      <p:sp>
        <p:nvSpPr>
          <p:cNvPr id="157" name="文本框 9"/>
          <p:cNvSpPr txBox="1">
            <a:spLocks noChangeArrowheads="1"/>
          </p:cNvSpPr>
          <p:nvPr/>
        </p:nvSpPr>
        <p:spPr bwMode="gray">
          <a:xfrm>
            <a:off x="7717679" y="3697080"/>
            <a:ext cx="3817241"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defRPr sz="1000">
                <a:solidFill>
                  <a:schemeClr val="tx1"/>
                </a:solidFill>
                <a:latin typeface="Arial" panose="020B0604020202020204" pitchFamily="34" charset="0"/>
                <a:ea typeface="微软雅黑" panose="020B0503020204020204" pitchFamily="34" charset="-122"/>
              </a:defRPr>
            </a:lvl1pPr>
            <a:lvl2pPr marL="742950" indent="-285750">
              <a:defRPr sz="1000">
                <a:solidFill>
                  <a:schemeClr val="tx1"/>
                </a:solidFill>
                <a:latin typeface="Arial" panose="020B0604020202020204" pitchFamily="34" charset="0"/>
                <a:ea typeface="微软雅黑" panose="020B0503020204020204" pitchFamily="34" charset="-122"/>
              </a:defRPr>
            </a:lvl2pPr>
            <a:lvl3pPr marL="1143000" indent="-228600">
              <a:defRPr sz="1000">
                <a:solidFill>
                  <a:schemeClr val="tx1"/>
                </a:solidFill>
                <a:latin typeface="Arial" panose="020B0604020202020204" pitchFamily="34" charset="0"/>
                <a:ea typeface="微软雅黑" panose="020B0503020204020204" pitchFamily="34" charset="-122"/>
              </a:defRPr>
            </a:lvl3pPr>
            <a:lvl4pPr marL="1600200" indent="-228600">
              <a:defRPr sz="1000">
                <a:solidFill>
                  <a:schemeClr val="tx1"/>
                </a:solidFill>
                <a:latin typeface="Arial" panose="020B0604020202020204" pitchFamily="34" charset="0"/>
                <a:ea typeface="微软雅黑" panose="020B0503020204020204" pitchFamily="34" charset="-122"/>
              </a:defRPr>
            </a:lvl4pPr>
            <a:lvl5pPr marL="2057400" indent="-228600">
              <a:defRPr sz="1000">
                <a:solidFill>
                  <a:schemeClr val="tx1"/>
                </a:solidFill>
                <a:latin typeface="Arial" panose="020B0604020202020204" pitchFamily="34" charset="0"/>
                <a:ea typeface="微软雅黑" panose="020B0503020204020204" pitchFamily="34" charset="-122"/>
              </a:defRPr>
            </a:lvl5pPr>
            <a:lvl6pPr marL="25146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6pPr>
            <a:lvl7pPr marL="29718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7pPr>
            <a:lvl8pPr marL="34290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8pPr>
            <a:lvl9pPr marL="3886200" indent="-228600" defTabSz="276225" fontAlgn="base">
              <a:spcBef>
                <a:spcPct val="0"/>
              </a:spcBef>
              <a:spcAft>
                <a:spcPct val="0"/>
              </a:spcAft>
              <a:defRPr sz="1000">
                <a:solidFill>
                  <a:schemeClr val="tx1"/>
                </a:solidFill>
                <a:latin typeface="Arial" panose="020B0604020202020204" pitchFamily="34" charset="0"/>
                <a:ea typeface="微软雅黑" panose="020B0503020204020204" pitchFamily="34" charset="-122"/>
              </a:defRPr>
            </a:lvl9pPr>
          </a:lstStyle>
          <a:p>
            <a:pPr marL="0" indent="0" fontAlgn="ctr">
              <a:lnSpc>
                <a:spcPct val="150000"/>
              </a:lnSpc>
            </a:pPr>
            <a:r>
              <a:rPr lang="en-US" sz="1200" b="1" dirty="0">
                <a:solidFill>
                  <a:prstClr val="black"/>
                </a:solidFill>
                <a:latin typeface="Huawei Sans" panose="020C0503030203020204" pitchFamily="34" charset="0"/>
              </a:rPr>
              <a:t>Computing</a:t>
            </a:r>
            <a:r>
              <a:rPr lang="en-US" sz="1200" dirty="0">
                <a:solidFill>
                  <a:prstClr val="black"/>
                </a:solidFill>
                <a:latin typeface="Huawei Sans" panose="020C0503030203020204" pitchFamily="34" charset="0"/>
              </a:rPr>
              <a:t>: Improving AI training efficiency</a:t>
            </a:r>
            <a:endParaRPr lang="en-US" altLang="zh-CN" sz="1200" dirty="0">
              <a:solidFill>
                <a:prstClr val="black"/>
              </a:solidFill>
              <a:latin typeface="Huawei Sans" panose="020C0503030203020204" pitchFamily="34" charset="0"/>
              <a:ea typeface="方正兰亭黑简体" panose="02000000000000000000" pitchFamily="2" charset="-122"/>
              <a:cs typeface="FZLanTingHei-L-GBK-M" panose="02010600010101010101" pitchFamily="2" charset="2"/>
              <a:sym typeface="Huawei Sans" panose="020C0503030203020204" pitchFamily="34" charset="0"/>
            </a:endParaRPr>
          </a:p>
          <a:p>
            <a:pPr marL="0" indent="0" fontAlgn="ctr">
              <a:lnSpc>
                <a:spcPct val="150000"/>
              </a:lnSpc>
            </a:pPr>
            <a:r>
              <a:rPr lang="en-US" sz="1200" b="1" dirty="0">
                <a:solidFill>
                  <a:prstClr val="black"/>
                </a:solidFill>
                <a:latin typeface="Huawei Sans" panose="020C0503030203020204" pitchFamily="34" charset="0"/>
              </a:rPr>
              <a:t>Storage</a:t>
            </a:r>
            <a:r>
              <a:rPr lang="en-US" sz="1200" dirty="0">
                <a:solidFill>
                  <a:prstClr val="black"/>
                </a:solidFill>
                <a:latin typeface="Huawei Sans" panose="020C0503030203020204" pitchFamily="34" charset="0"/>
              </a:rPr>
              <a:t>: Improving IOPS performance of distributed storage</a:t>
            </a:r>
            <a:endParaRPr lang="en-US" altLang="zh-CN" sz="1200" b="1" dirty="0">
              <a:solidFill>
                <a:srgbClr val="EA002F"/>
              </a:solidFill>
              <a:latin typeface="Huawei Sans" panose="020C0503030203020204" pitchFamily="34" charset="0"/>
              <a:ea typeface="方正兰亭黑简体" panose="02000000000000000000" pitchFamily="2" charset="-122"/>
              <a:cs typeface="FZLanTingHei-L-GBK-M" panose="02010600010101010101" pitchFamily="2" charset="2"/>
              <a:sym typeface="Huawei Sans" panose="020C0503030203020204" pitchFamily="34" charset="0"/>
            </a:endParaRPr>
          </a:p>
        </p:txBody>
      </p:sp>
      <p:grpSp>
        <p:nvGrpSpPr>
          <p:cNvPr id="161" name="组合 160"/>
          <p:cNvGrpSpPr/>
          <p:nvPr/>
        </p:nvGrpSpPr>
        <p:grpSpPr bwMode="gray">
          <a:xfrm>
            <a:off x="1762812" y="4508277"/>
            <a:ext cx="1394174" cy="900060"/>
            <a:chOff x="1629297" y="4097296"/>
            <a:chExt cx="3618957" cy="1318808"/>
          </a:xfrm>
          <a:solidFill>
            <a:schemeClr val="tx1">
              <a:lumMod val="10000"/>
              <a:lumOff val="90000"/>
            </a:schemeClr>
          </a:solidFill>
        </p:grpSpPr>
        <p:pic>
          <p:nvPicPr>
            <p:cNvPr id="162" name="图片 16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1629297" y="4097296"/>
              <a:ext cx="3618957" cy="1318808"/>
            </a:xfrm>
            <a:prstGeom prst="rect">
              <a:avLst/>
            </a:prstGeom>
            <a:solidFill>
              <a:srgbClr val="EEEEEE"/>
            </a:solidFill>
          </p:spPr>
        </p:pic>
        <p:sp>
          <p:nvSpPr>
            <p:cNvPr id="163" name="矩形 162"/>
            <p:cNvSpPr/>
            <p:nvPr/>
          </p:nvSpPr>
          <p:spPr bwMode="gray">
            <a:xfrm>
              <a:off x="1954228" y="4710200"/>
              <a:ext cx="3040898" cy="261746"/>
            </a:xfrm>
            <a:prstGeom prst="rect">
              <a:avLst/>
            </a:prstGeom>
            <a:solidFill>
              <a:srgbClr val="EEEEEE"/>
            </a:solidFill>
            <a:ln w="9525" cap="flat" cmpd="sng" algn="ctr">
              <a:noFill/>
              <a:prstDash val="solid"/>
              <a:round/>
              <a:headEnd type="none" w="med" len="med"/>
              <a:tailEnd type="none" w="med" len="med"/>
            </a:ln>
            <a:effectLst/>
          </p:spPr>
          <p:txBody>
            <a:bodyPr vert="horz" wrap="square" lIns="91368" tIns="45684" rIns="91368" bIns="45684" numCol="1" rtlCol="0" anchor="t" anchorCtr="0" compatLnSpc="1">
              <a:prstTxWarp prst="textNoShape">
                <a:avLst/>
              </a:prstTxWarp>
            </a:bodyPr>
            <a:lstStyle/>
            <a:p>
              <a:pPr algn="ctr" defTabSz="913668" fontAlgn="ctr">
                <a:spcBef>
                  <a:spcPct val="0"/>
                </a:spcBef>
                <a:spcAft>
                  <a:spcPct val="0"/>
                </a:spcAft>
                <a:buSzPct val="100000"/>
              </a:pPr>
              <a:endParaRPr lang="en-US" altLang="zh-CN" sz="1200"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grpSp>
        <p:nvGrpSpPr>
          <p:cNvPr id="164" name="组合 590"/>
          <p:cNvGrpSpPr>
            <a:grpSpLocks noChangeAspect="1"/>
          </p:cNvGrpSpPr>
          <p:nvPr/>
        </p:nvGrpSpPr>
        <p:grpSpPr bwMode="gray">
          <a:xfrm>
            <a:off x="3152879" y="3272858"/>
            <a:ext cx="338145" cy="587855"/>
            <a:chOff x="4773279" y="2637706"/>
            <a:chExt cx="1407474" cy="1638781"/>
          </a:xfrm>
        </p:grpSpPr>
        <p:grpSp>
          <p:nvGrpSpPr>
            <p:cNvPr id="165" name="组合 279"/>
            <p:cNvGrpSpPr/>
            <p:nvPr/>
          </p:nvGrpSpPr>
          <p:grpSpPr bwMode="gray">
            <a:xfrm>
              <a:off x="4773279" y="2637706"/>
              <a:ext cx="1407474" cy="1638781"/>
              <a:chOff x="4773279" y="2583101"/>
              <a:chExt cx="1407474" cy="1638781"/>
            </a:xfrm>
          </p:grpSpPr>
          <p:sp>
            <p:nvSpPr>
              <p:cNvPr id="167" name="Freeform 273"/>
              <p:cNvSpPr>
                <a:spLocks/>
              </p:cNvSpPr>
              <p:nvPr/>
            </p:nvSpPr>
            <p:spPr bwMode="gray">
              <a:xfrm>
                <a:off x="5733988" y="4088910"/>
                <a:ext cx="120928" cy="132972"/>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8" name="Freeform 274"/>
              <p:cNvSpPr>
                <a:spLocks/>
              </p:cNvSpPr>
              <p:nvPr/>
            </p:nvSpPr>
            <p:spPr bwMode="gray">
              <a:xfrm>
                <a:off x="5922099" y="4088910"/>
                <a:ext cx="124289" cy="132972"/>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9" name="Freeform 275"/>
              <p:cNvSpPr>
                <a:spLocks/>
              </p:cNvSpPr>
              <p:nvPr/>
            </p:nvSpPr>
            <p:spPr bwMode="gray">
              <a:xfrm>
                <a:off x="4773279" y="2583101"/>
                <a:ext cx="1407474" cy="323444"/>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0" name="Freeform 276"/>
              <p:cNvSpPr>
                <a:spLocks/>
              </p:cNvSpPr>
              <p:nvPr/>
            </p:nvSpPr>
            <p:spPr bwMode="gray">
              <a:xfrm>
                <a:off x="4917720" y="2694508"/>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1" name="Freeform 277"/>
              <p:cNvSpPr>
                <a:spLocks/>
              </p:cNvSpPr>
              <p:nvPr/>
            </p:nvSpPr>
            <p:spPr bwMode="gray">
              <a:xfrm>
                <a:off x="5068882" y="2694508"/>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2" name="Freeform 278"/>
              <p:cNvSpPr>
                <a:spLocks/>
              </p:cNvSpPr>
              <p:nvPr/>
            </p:nvSpPr>
            <p:spPr bwMode="gray">
              <a:xfrm>
                <a:off x="5220041" y="2694508"/>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3" name="Freeform 279"/>
              <p:cNvSpPr>
                <a:spLocks/>
              </p:cNvSpPr>
              <p:nvPr/>
            </p:nvSpPr>
            <p:spPr bwMode="gray">
              <a:xfrm>
                <a:off x="5374561" y="2694508"/>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4" name="Freeform 280"/>
              <p:cNvSpPr>
                <a:spLocks/>
              </p:cNvSpPr>
              <p:nvPr/>
            </p:nvSpPr>
            <p:spPr bwMode="gray">
              <a:xfrm>
                <a:off x="5525723" y="2694508"/>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5" name="Freeform 281"/>
              <p:cNvSpPr>
                <a:spLocks/>
              </p:cNvSpPr>
              <p:nvPr/>
            </p:nvSpPr>
            <p:spPr bwMode="gray">
              <a:xfrm>
                <a:off x="5794453" y="2676540"/>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6" name="Freeform 282"/>
              <p:cNvSpPr>
                <a:spLocks/>
              </p:cNvSpPr>
              <p:nvPr/>
            </p:nvSpPr>
            <p:spPr bwMode="gray">
              <a:xfrm>
                <a:off x="5794453" y="2744822"/>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7" name="Freeform 283"/>
              <p:cNvSpPr>
                <a:spLocks/>
              </p:cNvSpPr>
              <p:nvPr/>
            </p:nvSpPr>
            <p:spPr bwMode="gray">
              <a:xfrm>
                <a:off x="5864993" y="2744822"/>
                <a:ext cx="47028"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8" name="Freeform 284"/>
              <p:cNvSpPr>
                <a:spLocks/>
              </p:cNvSpPr>
              <p:nvPr/>
            </p:nvSpPr>
            <p:spPr bwMode="gray">
              <a:xfrm>
                <a:off x="5938894" y="2744822"/>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9" name="Freeform 285"/>
              <p:cNvSpPr>
                <a:spLocks/>
              </p:cNvSpPr>
              <p:nvPr/>
            </p:nvSpPr>
            <p:spPr bwMode="gray">
              <a:xfrm>
                <a:off x="4773279" y="2841856"/>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0" name="Freeform 286"/>
              <p:cNvSpPr>
                <a:spLocks/>
              </p:cNvSpPr>
              <p:nvPr/>
            </p:nvSpPr>
            <p:spPr bwMode="gray">
              <a:xfrm>
                <a:off x="4917720" y="2949670"/>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1" name="Freeform 287"/>
              <p:cNvSpPr>
                <a:spLocks/>
              </p:cNvSpPr>
              <p:nvPr/>
            </p:nvSpPr>
            <p:spPr bwMode="gray">
              <a:xfrm>
                <a:off x="5068882" y="2949670"/>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2" name="Freeform 288"/>
              <p:cNvSpPr>
                <a:spLocks/>
              </p:cNvSpPr>
              <p:nvPr/>
            </p:nvSpPr>
            <p:spPr bwMode="gray">
              <a:xfrm>
                <a:off x="5220041" y="2949670"/>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3" name="Freeform 289"/>
              <p:cNvSpPr>
                <a:spLocks/>
              </p:cNvSpPr>
              <p:nvPr/>
            </p:nvSpPr>
            <p:spPr bwMode="gray">
              <a:xfrm>
                <a:off x="5374561" y="2949670"/>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4" name="Freeform 290"/>
              <p:cNvSpPr>
                <a:spLocks/>
              </p:cNvSpPr>
              <p:nvPr/>
            </p:nvSpPr>
            <p:spPr bwMode="gray">
              <a:xfrm>
                <a:off x="5525723" y="2949670"/>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5" name="Freeform 291"/>
              <p:cNvSpPr>
                <a:spLocks/>
              </p:cNvSpPr>
              <p:nvPr/>
            </p:nvSpPr>
            <p:spPr bwMode="gray">
              <a:xfrm>
                <a:off x="5794453" y="2935295"/>
                <a:ext cx="188111" cy="46721"/>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6" name="Freeform 292"/>
              <p:cNvSpPr>
                <a:spLocks/>
              </p:cNvSpPr>
              <p:nvPr/>
            </p:nvSpPr>
            <p:spPr bwMode="gray">
              <a:xfrm>
                <a:off x="5794453" y="2999984"/>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7" name="Freeform 293"/>
              <p:cNvSpPr>
                <a:spLocks/>
              </p:cNvSpPr>
              <p:nvPr/>
            </p:nvSpPr>
            <p:spPr bwMode="gray">
              <a:xfrm>
                <a:off x="5864993" y="2999984"/>
                <a:ext cx="47028"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8" name="Freeform 294"/>
              <p:cNvSpPr>
                <a:spLocks/>
              </p:cNvSpPr>
              <p:nvPr/>
            </p:nvSpPr>
            <p:spPr bwMode="gray">
              <a:xfrm>
                <a:off x="5938894" y="2999984"/>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89" name="Freeform 295"/>
              <p:cNvSpPr>
                <a:spLocks/>
              </p:cNvSpPr>
              <p:nvPr/>
            </p:nvSpPr>
            <p:spPr bwMode="gray">
              <a:xfrm>
                <a:off x="4773279" y="3097016"/>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0" name="Freeform 296"/>
              <p:cNvSpPr>
                <a:spLocks/>
              </p:cNvSpPr>
              <p:nvPr/>
            </p:nvSpPr>
            <p:spPr bwMode="gray">
              <a:xfrm>
                <a:off x="4917720" y="320842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1" name="Freeform 297"/>
              <p:cNvSpPr>
                <a:spLocks/>
              </p:cNvSpPr>
              <p:nvPr/>
            </p:nvSpPr>
            <p:spPr bwMode="gray">
              <a:xfrm>
                <a:off x="5068882" y="320842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2" name="Freeform 298"/>
              <p:cNvSpPr>
                <a:spLocks/>
              </p:cNvSpPr>
              <p:nvPr/>
            </p:nvSpPr>
            <p:spPr bwMode="gray">
              <a:xfrm>
                <a:off x="5220041" y="3208425"/>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3" name="Freeform 299"/>
              <p:cNvSpPr>
                <a:spLocks/>
              </p:cNvSpPr>
              <p:nvPr/>
            </p:nvSpPr>
            <p:spPr bwMode="gray">
              <a:xfrm>
                <a:off x="5374561" y="320842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4" name="Freeform 300"/>
              <p:cNvSpPr>
                <a:spLocks/>
              </p:cNvSpPr>
              <p:nvPr/>
            </p:nvSpPr>
            <p:spPr bwMode="gray">
              <a:xfrm>
                <a:off x="5525723" y="320842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5" name="Freeform 301"/>
              <p:cNvSpPr>
                <a:spLocks/>
              </p:cNvSpPr>
              <p:nvPr/>
            </p:nvSpPr>
            <p:spPr bwMode="gray">
              <a:xfrm>
                <a:off x="5794453" y="3190455"/>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6" name="Freeform 302"/>
              <p:cNvSpPr>
                <a:spLocks/>
              </p:cNvSpPr>
              <p:nvPr/>
            </p:nvSpPr>
            <p:spPr bwMode="gray">
              <a:xfrm>
                <a:off x="5794453" y="3258739"/>
                <a:ext cx="43670"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7" name="Freeform 303"/>
              <p:cNvSpPr>
                <a:spLocks/>
              </p:cNvSpPr>
              <p:nvPr/>
            </p:nvSpPr>
            <p:spPr bwMode="gray">
              <a:xfrm>
                <a:off x="5864993" y="3258739"/>
                <a:ext cx="47028"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8" name="Freeform 304"/>
              <p:cNvSpPr>
                <a:spLocks/>
              </p:cNvSpPr>
              <p:nvPr/>
            </p:nvSpPr>
            <p:spPr bwMode="gray">
              <a:xfrm>
                <a:off x="5938894" y="3258739"/>
                <a:ext cx="43670"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9" name="Freeform 305"/>
              <p:cNvSpPr>
                <a:spLocks/>
              </p:cNvSpPr>
              <p:nvPr/>
            </p:nvSpPr>
            <p:spPr bwMode="gray">
              <a:xfrm>
                <a:off x="4773279" y="3355771"/>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0" name="Freeform 306"/>
              <p:cNvSpPr>
                <a:spLocks/>
              </p:cNvSpPr>
              <p:nvPr/>
            </p:nvSpPr>
            <p:spPr bwMode="gray">
              <a:xfrm>
                <a:off x="4917720" y="346358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1" name="Freeform 307"/>
              <p:cNvSpPr>
                <a:spLocks/>
              </p:cNvSpPr>
              <p:nvPr/>
            </p:nvSpPr>
            <p:spPr bwMode="gray">
              <a:xfrm>
                <a:off x="5068882" y="346358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2" name="Freeform 308"/>
              <p:cNvSpPr>
                <a:spLocks/>
              </p:cNvSpPr>
              <p:nvPr/>
            </p:nvSpPr>
            <p:spPr bwMode="gray">
              <a:xfrm>
                <a:off x="5220041" y="3463585"/>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3" name="Freeform 309"/>
              <p:cNvSpPr>
                <a:spLocks/>
              </p:cNvSpPr>
              <p:nvPr/>
            </p:nvSpPr>
            <p:spPr bwMode="gray">
              <a:xfrm>
                <a:off x="5374561" y="346358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4" name="Freeform 310"/>
              <p:cNvSpPr>
                <a:spLocks/>
              </p:cNvSpPr>
              <p:nvPr/>
            </p:nvSpPr>
            <p:spPr bwMode="gray">
              <a:xfrm>
                <a:off x="5525723" y="346358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5" name="Freeform 311"/>
              <p:cNvSpPr>
                <a:spLocks/>
              </p:cNvSpPr>
              <p:nvPr/>
            </p:nvSpPr>
            <p:spPr bwMode="gray">
              <a:xfrm>
                <a:off x="5794453" y="3449210"/>
                <a:ext cx="188111" cy="46721"/>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6" name="Freeform 312"/>
              <p:cNvSpPr>
                <a:spLocks/>
              </p:cNvSpPr>
              <p:nvPr/>
            </p:nvSpPr>
            <p:spPr bwMode="gray">
              <a:xfrm>
                <a:off x="5794453" y="3513899"/>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7" name="Freeform 313"/>
              <p:cNvSpPr>
                <a:spLocks/>
              </p:cNvSpPr>
              <p:nvPr/>
            </p:nvSpPr>
            <p:spPr bwMode="gray">
              <a:xfrm>
                <a:off x="5864993" y="3513899"/>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8" name="Freeform 314"/>
              <p:cNvSpPr>
                <a:spLocks/>
              </p:cNvSpPr>
              <p:nvPr/>
            </p:nvSpPr>
            <p:spPr bwMode="gray">
              <a:xfrm>
                <a:off x="5938894" y="3513899"/>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09" name="Freeform 315"/>
              <p:cNvSpPr>
                <a:spLocks/>
              </p:cNvSpPr>
              <p:nvPr/>
            </p:nvSpPr>
            <p:spPr bwMode="gray">
              <a:xfrm>
                <a:off x="4773279" y="3610933"/>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0" name="Freeform 316"/>
              <p:cNvSpPr>
                <a:spLocks/>
              </p:cNvSpPr>
              <p:nvPr/>
            </p:nvSpPr>
            <p:spPr bwMode="gray">
              <a:xfrm>
                <a:off x="4917720" y="3718747"/>
                <a:ext cx="100774" cy="86252"/>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1" name="Freeform 317"/>
              <p:cNvSpPr>
                <a:spLocks/>
              </p:cNvSpPr>
              <p:nvPr/>
            </p:nvSpPr>
            <p:spPr bwMode="gray">
              <a:xfrm>
                <a:off x="5068882" y="3718747"/>
                <a:ext cx="100774" cy="86252"/>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2" name="Freeform 318"/>
              <p:cNvSpPr>
                <a:spLocks/>
              </p:cNvSpPr>
              <p:nvPr/>
            </p:nvSpPr>
            <p:spPr bwMode="gray">
              <a:xfrm>
                <a:off x="5220041" y="3718747"/>
                <a:ext cx="10413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3" name="Freeform 319"/>
              <p:cNvSpPr>
                <a:spLocks/>
              </p:cNvSpPr>
              <p:nvPr/>
            </p:nvSpPr>
            <p:spPr bwMode="gray">
              <a:xfrm>
                <a:off x="5374561" y="3718747"/>
                <a:ext cx="10077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4" name="Freeform 320"/>
              <p:cNvSpPr>
                <a:spLocks/>
              </p:cNvSpPr>
              <p:nvPr/>
            </p:nvSpPr>
            <p:spPr bwMode="gray">
              <a:xfrm>
                <a:off x="5525723" y="3718747"/>
                <a:ext cx="10077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5" name="Freeform 321"/>
              <p:cNvSpPr>
                <a:spLocks/>
              </p:cNvSpPr>
              <p:nvPr/>
            </p:nvSpPr>
            <p:spPr bwMode="gray">
              <a:xfrm>
                <a:off x="5794453" y="3704372"/>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6" name="Freeform 322"/>
              <p:cNvSpPr>
                <a:spLocks/>
              </p:cNvSpPr>
              <p:nvPr/>
            </p:nvSpPr>
            <p:spPr bwMode="gray">
              <a:xfrm>
                <a:off x="5794453" y="3769061"/>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7" name="Freeform 323"/>
              <p:cNvSpPr>
                <a:spLocks/>
              </p:cNvSpPr>
              <p:nvPr/>
            </p:nvSpPr>
            <p:spPr bwMode="gray">
              <a:xfrm>
                <a:off x="5864993" y="3769061"/>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8" name="Freeform 324"/>
              <p:cNvSpPr>
                <a:spLocks/>
              </p:cNvSpPr>
              <p:nvPr/>
            </p:nvSpPr>
            <p:spPr bwMode="gray">
              <a:xfrm>
                <a:off x="5938894" y="3769061"/>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9" name="Freeform 325"/>
              <p:cNvSpPr>
                <a:spLocks/>
              </p:cNvSpPr>
              <p:nvPr/>
            </p:nvSpPr>
            <p:spPr bwMode="gray">
              <a:xfrm>
                <a:off x="4773279" y="3866093"/>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0" name="Freeform 326"/>
              <p:cNvSpPr>
                <a:spLocks/>
              </p:cNvSpPr>
              <p:nvPr/>
            </p:nvSpPr>
            <p:spPr bwMode="gray">
              <a:xfrm>
                <a:off x="4917720" y="3977502"/>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1" name="Freeform 327"/>
              <p:cNvSpPr>
                <a:spLocks/>
              </p:cNvSpPr>
              <p:nvPr/>
            </p:nvSpPr>
            <p:spPr bwMode="gray">
              <a:xfrm>
                <a:off x="5068882" y="3977502"/>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2" name="Freeform 328"/>
              <p:cNvSpPr>
                <a:spLocks/>
              </p:cNvSpPr>
              <p:nvPr/>
            </p:nvSpPr>
            <p:spPr bwMode="gray">
              <a:xfrm>
                <a:off x="5220041" y="3977502"/>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3" name="Freeform 329"/>
              <p:cNvSpPr>
                <a:spLocks/>
              </p:cNvSpPr>
              <p:nvPr/>
            </p:nvSpPr>
            <p:spPr bwMode="gray">
              <a:xfrm>
                <a:off x="5374561" y="3977502"/>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4" name="Freeform 330"/>
              <p:cNvSpPr>
                <a:spLocks/>
              </p:cNvSpPr>
              <p:nvPr/>
            </p:nvSpPr>
            <p:spPr bwMode="gray">
              <a:xfrm>
                <a:off x="5525723" y="3977502"/>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5" name="Freeform 331"/>
              <p:cNvSpPr>
                <a:spLocks/>
              </p:cNvSpPr>
              <p:nvPr/>
            </p:nvSpPr>
            <p:spPr bwMode="gray">
              <a:xfrm>
                <a:off x="5794453" y="3959532"/>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6" name="Freeform 332"/>
              <p:cNvSpPr>
                <a:spLocks/>
              </p:cNvSpPr>
              <p:nvPr/>
            </p:nvSpPr>
            <p:spPr bwMode="gray">
              <a:xfrm>
                <a:off x="5794453" y="4027816"/>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7" name="Freeform 333"/>
              <p:cNvSpPr>
                <a:spLocks/>
              </p:cNvSpPr>
              <p:nvPr/>
            </p:nvSpPr>
            <p:spPr bwMode="gray">
              <a:xfrm>
                <a:off x="5864993" y="4027816"/>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8" name="Freeform 334"/>
              <p:cNvSpPr>
                <a:spLocks/>
              </p:cNvSpPr>
              <p:nvPr/>
            </p:nvSpPr>
            <p:spPr bwMode="gray">
              <a:xfrm>
                <a:off x="5938894" y="4027816"/>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66" name="椭圆 165"/>
            <p:cNvSpPr>
              <a:spLocks noChangeAspect="1"/>
            </p:cNvSpPr>
            <p:nvPr/>
          </p:nvSpPr>
          <p:spPr bwMode="gray">
            <a:xfrm>
              <a:off x="5441016" y="4221882"/>
              <a:ext cx="18000" cy="18000"/>
            </a:xfrm>
            <a:prstGeom prst="ellipse">
              <a:avLst/>
            </a:prstGeom>
            <a:solidFill>
              <a:sysClr val="window" lastClr="FFFFFF"/>
            </a:solidFill>
            <a:ln w="12700" cap="flat" cmpd="sng" algn="ctr">
              <a:solidFill>
                <a:srgbClr val="2C788C"/>
              </a:solidFill>
              <a:prstDash val="solid"/>
            </a:ln>
            <a:effectLst/>
          </p:spPr>
          <p:txBody>
            <a:bodyPr rtlCol="0" anchor="ctr"/>
            <a:lstStyle/>
            <a:p>
              <a:pPr algn="ctr" defTabSz="913401" fontAlgn="ctr">
                <a:defRPr/>
              </a:pPr>
              <a:endParaRPr lang="en-US" sz="1798" kern="0" dirty="0">
                <a:solidFill>
                  <a:sysClr val="window" lastClr="FFFFFF"/>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229" name="组合 800"/>
          <p:cNvGrpSpPr>
            <a:grpSpLocks noChangeAspect="1"/>
          </p:cNvGrpSpPr>
          <p:nvPr/>
        </p:nvGrpSpPr>
        <p:grpSpPr bwMode="gray">
          <a:xfrm>
            <a:off x="4406142" y="3272858"/>
            <a:ext cx="338145" cy="587855"/>
            <a:chOff x="4773279" y="2637706"/>
            <a:chExt cx="1407474" cy="1638781"/>
          </a:xfrm>
        </p:grpSpPr>
        <p:grpSp>
          <p:nvGrpSpPr>
            <p:cNvPr id="230" name="组合 279"/>
            <p:cNvGrpSpPr/>
            <p:nvPr/>
          </p:nvGrpSpPr>
          <p:grpSpPr bwMode="gray">
            <a:xfrm>
              <a:off x="4773279" y="2637706"/>
              <a:ext cx="1407474" cy="1638781"/>
              <a:chOff x="4773279" y="2583101"/>
              <a:chExt cx="1407474" cy="1638781"/>
            </a:xfrm>
          </p:grpSpPr>
          <p:sp>
            <p:nvSpPr>
              <p:cNvPr id="232" name="Freeform 273"/>
              <p:cNvSpPr>
                <a:spLocks/>
              </p:cNvSpPr>
              <p:nvPr/>
            </p:nvSpPr>
            <p:spPr bwMode="gray">
              <a:xfrm>
                <a:off x="5733988" y="4088910"/>
                <a:ext cx="120928" cy="132972"/>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8" y="0"/>
                      <a:pt x="139" y="31"/>
                      <a:pt x="139" y="69"/>
                    </a:cubicBezTo>
                    <a:cubicBezTo>
                      <a:pt x="139" y="107"/>
                      <a:pt x="108" y="139"/>
                      <a:pt x="69" y="139"/>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3" name="Freeform 274"/>
              <p:cNvSpPr>
                <a:spLocks/>
              </p:cNvSpPr>
              <p:nvPr/>
            </p:nvSpPr>
            <p:spPr bwMode="gray">
              <a:xfrm>
                <a:off x="5922099" y="4088910"/>
                <a:ext cx="124289" cy="132972"/>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 name="T18" fmla="*/ 0 w 139"/>
                  <a:gd name="T19" fmla="*/ 0 h 139"/>
                  <a:gd name="T20" fmla="*/ 139 w 139"/>
                  <a:gd name="T21" fmla="*/ 139 h 139"/>
                </a:gdLst>
                <a:ahLst/>
                <a:cxnLst>
                  <a:cxn ang="T12">
                    <a:pos x="T0" y="T1"/>
                  </a:cxn>
                  <a:cxn ang="T13">
                    <a:pos x="T2" y="T3"/>
                  </a:cxn>
                  <a:cxn ang="T14">
                    <a:pos x="T4" y="T5"/>
                  </a:cxn>
                  <a:cxn ang="T15">
                    <a:pos x="T6" y="T7"/>
                  </a:cxn>
                  <a:cxn ang="T16">
                    <a:pos x="T8" y="T9"/>
                  </a:cxn>
                  <a:cxn ang="T17">
                    <a:pos x="T10" y="T11"/>
                  </a:cxn>
                </a:cxnLst>
                <a:rect l="T18" t="T19" r="T20" b="T21"/>
                <a:pathLst>
                  <a:path w="139" h="139">
                    <a:moveTo>
                      <a:pt x="69" y="139"/>
                    </a:moveTo>
                    <a:lnTo>
                      <a:pt x="69" y="139"/>
                    </a:lnTo>
                    <a:cubicBezTo>
                      <a:pt x="31" y="139"/>
                      <a:pt x="0" y="107"/>
                      <a:pt x="0" y="69"/>
                    </a:cubicBezTo>
                    <a:cubicBezTo>
                      <a:pt x="0" y="31"/>
                      <a:pt x="31" y="0"/>
                      <a:pt x="69" y="0"/>
                    </a:cubicBezTo>
                    <a:cubicBezTo>
                      <a:pt x="107" y="0"/>
                      <a:pt x="139" y="31"/>
                      <a:pt x="139" y="69"/>
                    </a:cubicBezTo>
                    <a:cubicBezTo>
                      <a:pt x="139" y="107"/>
                      <a:pt x="107" y="139"/>
                      <a:pt x="69" y="139"/>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4" name="Freeform 275"/>
              <p:cNvSpPr>
                <a:spLocks/>
              </p:cNvSpPr>
              <p:nvPr/>
            </p:nvSpPr>
            <p:spPr bwMode="gray">
              <a:xfrm>
                <a:off x="4773279" y="2583101"/>
                <a:ext cx="1407474" cy="323445"/>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4"/>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4"/>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5" name="Freeform 276"/>
              <p:cNvSpPr>
                <a:spLocks/>
              </p:cNvSpPr>
              <p:nvPr/>
            </p:nvSpPr>
            <p:spPr bwMode="gray">
              <a:xfrm>
                <a:off x="4917720" y="2694508"/>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6" name="Freeform 277"/>
              <p:cNvSpPr>
                <a:spLocks/>
              </p:cNvSpPr>
              <p:nvPr/>
            </p:nvSpPr>
            <p:spPr bwMode="gray">
              <a:xfrm>
                <a:off x="5068882" y="2694508"/>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7" name="Freeform 278"/>
              <p:cNvSpPr>
                <a:spLocks/>
              </p:cNvSpPr>
              <p:nvPr/>
            </p:nvSpPr>
            <p:spPr bwMode="gray">
              <a:xfrm>
                <a:off x="5220041" y="2694508"/>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8" name="Freeform 279"/>
              <p:cNvSpPr>
                <a:spLocks/>
              </p:cNvSpPr>
              <p:nvPr/>
            </p:nvSpPr>
            <p:spPr bwMode="gray">
              <a:xfrm>
                <a:off x="5374561" y="2694508"/>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9" name="Freeform 280"/>
              <p:cNvSpPr>
                <a:spLocks/>
              </p:cNvSpPr>
              <p:nvPr/>
            </p:nvSpPr>
            <p:spPr bwMode="gray">
              <a:xfrm>
                <a:off x="5525723" y="2694508"/>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0" name="Freeform 281"/>
              <p:cNvSpPr>
                <a:spLocks/>
              </p:cNvSpPr>
              <p:nvPr/>
            </p:nvSpPr>
            <p:spPr bwMode="gray">
              <a:xfrm>
                <a:off x="5794453" y="2676540"/>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1" name="Freeform 282"/>
              <p:cNvSpPr>
                <a:spLocks/>
              </p:cNvSpPr>
              <p:nvPr/>
            </p:nvSpPr>
            <p:spPr bwMode="gray">
              <a:xfrm>
                <a:off x="5794453" y="2744822"/>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2" name="Freeform 283"/>
              <p:cNvSpPr>
                <a:spLocks/>
              </p:cNvSpPr>
              <p:nvPr/>
            </p:nvSpPr>
            <p:spPr bwMode="gray">
              <a:xfrm>
                <a:off x="5864993" y="2744822"/>
                <a:ext cx="47028"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3" name="Freeform 284"/>
              <p:cNvSpPr>
                <a:spLocks/>
              </p:cNvSpPr>
              <p:nvPr/>
            </p:nvSpPr>
            <p:spPr bwMode="gray">
              <a:xfrm>
                <a:off x="5938894" y="2744822"/>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4" name="Freeform 285"/>
              <p:cNvSpPr>
                <a:spLocks/>
              </p:cNvSpPr>
              <p:nvPr/>
            </p:nvSpPr>
            <p:spPr bwMode="gray">
              <a:xfrm>
                <a:off x="4773279" y="2841856"/>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5" name="Freeform 286"/>
              <p:cNvSpPr>
                <a:spLocks/>
              </p:cNvSpPr>
              <p:nvPr/>
            </p:nvSpPr>
            <p:spPr bwMode="gray">
              <a:xfrm>
                <a:off x="4917720" y="2949670"/>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6" name="Freeform 287"/>
              <p:cNvSpPr>
                <a:spLocks/>
              </p:cNvSpPr>
              <p:nvPr/>
            </p:nvSpPr>
            <p:spPr bwMode="gray">
              <a:xfrm>
                <a:off x="5068882" y="2949670"/>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7" name="Freeform 288"/>
              <p:cNvSpPr>
                <a:spLocks/>
              </p:cNvSpPr>
              <p:nvPr/>
            </p:nvSpPr>
            <p:spPr bwMode="gray">
              <a:xfrm>
                <a:off x="5220041" y="2949670"/>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8" name="Freeform 289"/>
              <p:cNvSpPr>
                <a:spLocks/>
              </p:cNvSpPr>
              <p:nvPr/>
            </p:nvSpPr>
            <p:spPr bwMode="gray">
              <a:xfrm>
                <a:off x="5374561" y="2949670"/>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9" name="Freeform 290"/>
              <p:cNvSpPr>
                <a:spLocks/>
              </p:cNvSpPr>
              <p:nvPr/>
            </p:nvSpPr>
            <p:spPr bwMode="gray">
              <a:xfrm>
                <a:off x="5525723" y="2949670"/>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0" name="Freeform 291"/>
              <p:cNvSpPr>
                <a:spLocks/>
              </p:cNvSpPr>
              <p:nvPr/>
            </p:nvSpPr>
            <p:spPr bwMode="gray">
              <a:xfrm>
                <a:off x="5794453" y="2935295"/>
                <a:ext cx="188111" cy="46721"/>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1" name="Freeform 292"/>
              <p:cNvSpPr>
                <a:spLocks/>
              </p:cNvSpPr>
              <p:nvPr/>
            </p:nvSpPr>
            <p:spPr bwMode="gray">
              <a:xfrm>
                <a:off x="5794453" y="2999984"/>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2" name="Freeform 293"/>
              <p:cNvSpPr>
                <a:spLocks/>
              </p:cNvSpPr>
              <p:nvPr/>
            </p:nvSpPr>
            <p:spPr bwMode="gray">
              <a:xfrm>
                <a:off x="5864993" y="2999984"/>
                <a:ext cx="47028"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3" name="Freeform 294"/>
              <p:cNvSpPr>
                <a:spLocks/>
              </p:cNvSpPr>
              <p:nvPr/>
            </p:nvSpPr>
            <p:spPr bwMode="gray">
              <a:xfrm>
                <a:off x="5938894" y="2999984"/>
                <a:ext cx="43670" cy="50313"/>
              </a:xfrm>
              <a:custGeom>
                <a:avLst/>
                <a:gdLst>
                  <a:gd name="T0" fmla="*/ 2147483647 w 52"/>
                  <a:gd name="T1" fmla="*/ 2147483647 h 51"/>
                  <a:gd name="T2" fmla="*/ 2147483647 w 52"/>
                  <a:gd name="T3" fmla="*/ 2147483647 h 51"/>
                  <a:gd name="T4" fmla="*/ 0 w 52"/>
                  <a:gd name="T5" fmla="*/ 2147483647 h 51"/>
                  <a:gd name="T6" fmla="*/ 0 w 52"/>
                  <a:gd name="T7" fmla="*/ 0 h 51"/>
                  <a:gd name="T8" fmla="*/ 2147483647 w 52"/>
                  <a:gd name="T9" fmla="*/ 0 h 51"/>
                  <a:gd name="T10" fmla="*/ 2147483647 w 52"/>
                  <a:gd name="T11" fmla="*/ 2147483647 h 51"/>
                  <a:gd name="T12" fmla="*/ 0 60000 65536"/>
                  <a:gd name="T13" fmla="*/ 0 60000 65536"/>
                  <a:gd name="T14" fmla="*/ 0 60000 65536"/>
                  <a:gd name="T15" fmla="*/ 0 60000 65536"/>
                  <a:gd name="T16" fmla="*/ 0 60000 65536"/>
                  <a:gd name="T17" fmla="*/ 0 60000 65536"/>
                  <a:gd name="T18" fmla="*/ 0 w 52"/>
                  <a:gd name="T19" fmla="*/ 0 h 51"/>
                  <a:gd name="T20" fmla="*/ 52 w 52"/>
                  <a:gd name="T21" fmla="*/ 51 h 51"/>
                </a:gdLst>
                <a:ahLst/>
                <a:cxnLst>
                  <a:cxn ang="T12">
                    <a:pos x="T0" y="T1"/>
                  </a:cxn>
                  <a:cxn ang="T13">
                    <a:pos x="T2" y="T3"/>
                  </a:cxn>
                  <a:cxn ang="T14">
                    <a:pos x="T4" y="T5"/>
                  </a:cxn>
                  <a:cxn ang="T15">
                    <a:pos x="T6" y="T7"/>
                  </a:cxn>
                  <a:cxn ang="T16">
                    <a:pos x="T8" y="T9"/>
                  </a:cxn>
                  <a:cxn ang="T17">
                    <a:pos x="T10" y="T11"/>
                  </a:cxn>
                </a:cxnLst>
                <a:rect l="T18" t="T19" r="T20" b="T21"/>
                <a:pathLst>
                  <a:path w="52" h="51">
                    <a:moveTo>
                      <a:pt x="52" y="51"/>
                    </a:moveTo>
                    <a:lnTo>
                      <a:pt x="52" y="51"/>
                    </a:lnTo>
                    <a:lnTo>
                      <a:pt x="0" y="51"/>
                    </a:lnTo>
                    <a:lnTo>
                      <a:pt x="0" y="0"/>
                    </a:lnTo>
                    <a:lnTo>
                      <a:pt x="52" y="0"/>
                    </a:lnTo>
                    <a:lnTo>
                      <a:pt x="52" y="51"/>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4" name="Freeform 295"/>
              <p:cNvSpPr>
                <a:spLocks/>
              </p:cNvSpPr>
              <p:nvPr/>
            </p:nvSpPr>
            <p:spPr bwMode="gray">
              <a:xfrm>
                <a:off x="4773279" y="3097016"/>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5" name="Freeform 296"/>
              <p:cNvSpPr>
                <a:spLocks/>
              </p:cNvSpPr>
              <p:nvPr/>
            </p:nvSpPr>
            <p:spPr bwMode="gray">
              <a:xfrm>
                <a:off x="4917720" y="320842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90" y="28"/>
                    </a:lnTo>
                    <a:lnTo>
                      <a:pt x="90" y="0"/>
                    </a:lnTo>
                    <a:lnTo>
                      <a:pt x="26" y="0"/>
                    </a:lnTo>
                    <a:lnTo>
                      <a:pt x="26"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6" name="Freeform 297"/>
              <p:cNvSpPr>
                <a:spLocks/>
              </p:cNvSpPr>
              <p:nvPr/>
            </p:nvSpPr>
            <p:spPr bwMode="gray">
              <a:xfrm>
                <a:off x="5068882" y="320842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7" name="Freeform 298"/>
              <p:cNvSpPr>
                <a:spLocks/>
              </p:cNvSpPr>
              <p:nvPr/>
            </p:nvSpPr>
            <p:spPr bwMode="gray">
              <a:xfrm>
                <a:off x="5220041" y="3208425"/>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8" name="Freeform 299"/>
              <p:cNvSpPr>
                <a:spLocks/>
              </p:cNvSpPr>
              <p:nvPr/>
            </p:nvSpPr>
            <p:spPr bwMode="gray">
              <a:xfrm>
                <a:off x="5374561" y="320842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9" name="Freeform 300"/>
              <p:cNvSpPr>
                <a:spLocks/>
              </p:cNvSpPr>
              <p:nvPr/>
            </p:nvSpPr>
            <p:spPr bwMode="gray">
              <a:xfrm>
                <a:off x="5525723" y="320842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8"/>
                    </a:lnTo>
                    <a:lnTo>
                      <a:pt x="89" y="28"/>
                    </a:lnTo>
                    <a:lnTo>
                      <a:pt x="89" y="0"/>
                    </a:lnTo>
                    <a:lnTo>
                      <a:pt x="25" y="0"/>
                    </a:lnTo>
                    <a:lnTo>
                      <a:pt x="25" y="28"/>
                    </a:lnTo>
                    <a:lnTo>
                      <a:pt x="0" y="28"/>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0" name="Freeform 301"/>
              <p:cNvSpPr>
                <a:spLocks/>
              </p:cNvSpPr>
              <p:nvPr/>
            </p:nvSpPr>
            <p:spPr bwMode="gray">
              <a:xfrm>
                <a:off x="5794453" y="3190455"/>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1" name="Freeform 302"/>
              <p:cNvSpPr>
                <a:spLocks/>
              </p:cNvSpPr>
              <p:nvPr/>
            </p:nvSpPr>
            <p:spPr bwMode="gray">
              <a:xfrm>
                <a:off x="5794453" y="3258739"/>
                <a:ext cx="43670"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2" name="Freeform 303"/>
              <p:cNvSpPr>
                <a:spLocks/>
              </p:cNvSpPr>
              <p:nvPr/>
            </p:nvSpPr>
            <p:spPr bwMode="gray">
              <a:xfrm>
                <a:off x="5864993" y="3258739"/>
                <a:ext cx="47028"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3" name="Freeform 304"/>
              <p:cNvSpPr>
                <a:spLocks/>
              </p:cNvSpPr>
              <p:nvPr/>
            </p:nvSpPr>
            <p:spPr bwMode="gray">
              <a:xfrm>
                <a:off x="5938894" y="3258739"/>
                <a:ext cx="43670" cy="46721"/>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4" name="Freeform 305"/>
              <p:cNvSpPr>
                <a:spLocks/>
              </p:cNvSpPr>
              <p:nvPr/>
            </p:nvSpPr>
            <p:spPr bwMode="gray">
              <a:xfrm>
                <a:off x="4773279" y="3355771"/>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5" name="Freeform 306"/>
              <p:cNvSpPr>
                <a:spLocks/>
              </p:cNvSpPr>
              <p:nvPr/>
            </p:nvSpPr>
            <p:spPr bwMode="gray">
              <a:xfrm>
                <a:off x="4917720" y="346358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6" name="Freeform 307"/>
              <p:cNvSpPr>
                <a:spLocks/>
              </p:cNvSpPr>
              <p:nvPr/>
            </p:nvSpPr>
            <p:spPr bwMode="gray">
              <a:xfrm>
                <a:off x="5068882" y="3463585"/>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7" name="Freeform 308"/>
              <p:cNvSpPr>
                <a:spLocks/>
              </p:cNvSpPr>
              <p:nvPr/>
            </p:nvSpPr>
            <p:spPr bwMode="gray">
              <a:xfrm>
                <a:off x="5220041" y="3463585"/>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8" name="Freeform 309"/>
              <p:cNvSpPr>
                <a:spLocks/>
              </p:cNvSpPr>
              <p:nvPr/>
            </p:nvSpPr>
            <p:spPr bwMode="gray">
              <a:xfrm>
                <a:off x="5374561" y="346358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9" name="Freeform 310"/>
              <p:cNvSpPr>
                <a:spLocks/>
              </p:cNvSpPr>
              <p:nvPr/>
            </p:nvSpPr>
            <p:spPr bwMode="gray">
              <a:xfrm>
                <a:off x="5525723" y="3463585"/>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0" name="Freeform 311"/>
              <p:cNvSpPr>
                <a:spLocks/>
              </p:cNvSpPr>
              <p:nvPr/>
            </p:nvSpPr>
            <p:spPr bwMode="gray">
              <a:xfrm>
                <a:off x="5794453" y="3449210"/>
                <a:ext cx="188111" cy="46721"/>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1" name="Freeform 312"/>
              <p:cNvSpPr>
                <a:spLocks/>
              </p:cNvSpPr>
              <p:nvPr/>
            </p:nvSpPr>
            <p:spPr bwMode="gray">
              <a:xfrm>
                <a:off x="5794453" y="3513899"/>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2" name="Freeform 313"/>
              <p:cNvSpPr>
                <a:spLocks/>
              </p:cNvSpPr>
              <p:nvPr/>
            </p:nvSpPr>
            <p:spPr bwMode="gray">
              <a:xfrm>
                <a:off x="5864993" y="3513899"/>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3" name="Freeform 314"/>
              <p:cNvSpPr>
                <a:spLocks/>
              </p:cNvSpPr>
              <p:nvPr/>
            </p:nvSpPr>
            <p:spPr bwMode="gray">
              <a:xfrm>
                <a:off x="5938894" y="3513899"/>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4" name="Freeform 315"/>
              <p:cNvSpPr>
                <a:spLocks/>
              </p:cNvSpPr>
              <p:nvPr/>
            </p:nvSpPr>
            <p:spPr bwMode="gray">
              <a:xfrm>
                <a:off x="4773279" y="3610933"/>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239" y="270"/>
                    </a:lnTo>
                    <a:cubicBezTo>
                      <a:pt x="1258" y="270"/>
                      <a:pt x="1273" y="285"/>
                      <a:pt x="1273" y="303"/>
                    </a:cubicBezTo>
                    <a:cubicBezTo>
                      <a:pt x="1273" y="322"/>
                      <a:pt x="1258" y="337"/>
                      <a:pt x="123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5" name="Freeform 316"/>
              <p:cNvSpPr>
                <a:spLocks/>
              </p:cNvSpPr>
              <p:nvPr/>
            </p:nvSpPr>
            <p:spPr bwMode="gray">
              <a:xfrm>
                <a:off x="4917720" y="3718747"/>
                <a:ext cx="100774" cy="86252"/>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6" name="Freeform 317"/>
              <p:cNvSpPr>
                <a:spLocks/>
              </p:cNvSpPr>
              <p:nvPr/>
            </p:nvSpPr>
            <p:spPr bwMode="gray">
              <a:xfrm>
                <a:off x="5068882" y="3718747"/>
                <a:ext cx="100774" cy="86252"/>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7" name="Freeform 318"/>
              <p:cNvSpPr>
                <a:spLocks/>
              </p:cNvSpPr>
              <p:nvPr/>
            </p:nvSpPr>
            <p:spPr bwMode="gray">
              <a:xfrm>
                <a:off x="5220041" y="3718747"/>
                <a:ext cx="10413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8" name="Freeform 319"/>
              <p:cNvSpPr>
                <a:spLocks/>
              </p:cNvSpPr>
              <p:nvPr/>
            </p:nvSpPr>
            <p:spPr bwMode="gray">
              <a:xfrm>
                <a:off x="5374561" y="3718747"/>
                <a:ext cx="10077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9" name="Freeform 320"/>
              <p:cNvSpPr>
                <a:spLocks/>
              </p:cNvSpPr>
              <p:nvPr/>
            </p:nvSpPr>
            <p:spPr bwMode="gray">
              <a:xfrm>
                <a:off x="5525723" y="3718747"/>
                <a:ext cx="100774" cy="86252"/>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0" name="Freeform 321"/>
              <p:cNvSpPr>
                <a:spLocks/>
              </p:cNvSpPr>
              <p:nvPr/>
            </p:nvSpPr>
            <p:spPr bwMode="gray">
              <a:xfrm>
                <a:off x="5794453" y="3704372"/>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1" name="Freeform 322"/>
              <p:cNvSpPr>
                <a:spLocks/>
              </p:cNvSpPr>
              <p:nvPr/>
            </p:nvSpPr>
            <p:spPr bwMode="gray">
              <a:xfrm>
                <a:off x="5794453" y="3769061"/>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2" name="Freeform 323"/>
              <p:cNvSpPr>
                <a:spLocks/>
              </p:cNvSpPr>
              <p:nvPr/>
            </p:nvSpPr>
            <p:spPr bwMode="gray">
              <a:xfrm>
                <a:off x="5864993" y="3769061"/>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3" name="Freeform 324"/>
              <p:cNvSpPr>
                <a:spLocks/>
              </p:cNvSpPr>
              <p:nvPr/>
            </p:nvSpPr>
            <p:spPr bwMode="gray">
              <a:xfrm>
                <a:off x="5938894" y="3769061"/>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4" name="Freeform 325"/>
              <p:cNvSpPr>
                <a:spLocks/>
              </p:cNvSpPr>
              <p:nvPr/>
            </p:nvSpPr>
            <p:spPr bwMode="gray">
              <a:xfrm>
                <a:off x="4773279" y="3866093"/>
                <a:ext cx="1407474" cy="319851"/>
              </a:xfrm>
              <a:custGeom>
                <a:avLst/>
                <a:gdLst>
                  <a:gd name="T0" fmla="*/ 2147483647 w 1584"/>
                  <a:gd name="T1" fmla="*/ 2147483647 h 337"/>
                  <a:gd name="T2" fmla="*/ 2147483647 w 1584"/>
                  <a:gd name="T3" fmla="*/ 2147483647 h 337"/>
                  <a:gd name="T4" fmla="*/ 2147483647 w 1584"/>
                  <a:gd name="T5" fmla="*/ 2147483647 h 337"/>
                  <a:gd name="T6" fmla="*/ 2147483647 w 1584"/>
                  <a:gd name="T7" fmla="*/ 2147483647 h 337"/>
                  <a:gd name="T8" fmla="*/ 2147483647 w 1584"/>
                  <a:gd name="T9" fmla="*/ 2147483647 h 337"/>
                  <a:gd name="T10" fmla="*/ 2147483647 w 1584"/>
                  <a:gd name="T11" fmla="*/ 2147483647 h 337"/>
                  <a:gd name="T12" fmla="*/ 2147483647 w 1584"/>
                  <a:gd name="T13" fmla="*/ 2147483647 h 337"/>
                  <a:gd name="T14" fmla="*/ 2147483647 w 1584"/>
                  <a:gd name="T15" fmla="*/ 2147483647 h 337"/>
                  <a:gd name="T16" fmla="*/ 2147483647 w 1584"/>
                  <a:gd name="T17" fmla="*/ 2147483647 h 337"/>
                  <a:gd name="T18" fmla="*/ 2147483647 w 1584"/>
                  <a:gd name="T19" fmla="*/ 2147483647 h 337"/>
                  <a:gd name="T20" fmla="*/ 2147483647 w 1584"/>
                  <a:gd name="T21" fmla="*/ 2147483647 h 337"/>
                  <a:gd name="T22" fmla="*/ 2147483647 w 1584"/>
                  <a:gd name="T23" fmla="*/ 2147483647 h 337"/>
                  <a:gd name="T24" fmla="*/ 2147483647 w 1584"/>
                  <a:gd name="T25" fmla="*/ 2147483647 h 337"/>
                  <a:gd name="T26" fmla="*/ 2147483647 w 1584"/>
                  <a:gd name="T27" fmla="*/ 2147483647 h 337"/>
                  <a:gd name="T28" fmla="*/ 2147483647 w 1584"/>
                  <a:gd name="T29" fmla="*/ 2147483647 h 337"/>
                  <a:gd name="T30" fmla="*/ 2147483647 w 1584"/>
                  <a:gd name="T31" fmla="*/ 2147483647 h 337"/>
                  <a:gd name="T32" fmla="*/ 2147483647 w 1584"/>
                  <a:gd name="T33" fmla="*/ 2147483647 h 337"/>
                  <a:gd name="T34" fmla="*/ 0 w 1584"/>
                  <a:gd name="T35" fmla="*/ 2147483647 h 337"/>
                  <a:gd name="T36" fmla="*/ 0 w 1584"/>
                  <a:gd name="T37" fmla="*/ 2147483647 h 337"/>
                  <a:gd name="T38" fmla="*/ 2147483647 w 1584"/>
                  <a:gd name="T39" fmla="*/ 0 h 337"/>
                  <a:gd name="T40" fmla="*/ 2147483647 w 1584"/>
                  <a:gd name="T41" fmla="*/ 0 h 337"/>
                  <a:gd name="T42" fmla="*/ 2147483647 w 1584"/>
                  <a:gd name="T43" fmla="*/ 2147483647 h 337"/>
                  <a:gd name="T44" fmla="*/ 2147483647 w 1584"/>
                  <a:gd name="T45" fmla="*/ 2147483647 h 337"/>
                  <a:gd name="T46" fmla="*/ 2147483647 w 1584"/>
                  <a:gd name="T47" fmla="*/ 2147483647 h 33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84"/>
                  <a:gd name="T73" fmla="*/ 0 h 337"/>
                  <a:gd name="T74" fmla="*/ 1584 w 1584"/>
                  <a:gd name="T75" fmla="*/ 337 h 33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84" h="337">
                    <a:moveTo>
                      <a:pt x="1484" y="337"/>
                    </a:moveTo>
                    <a:lnTo>
                      <a:pt x="1484" y="337"/>
                    </a:lnTo>
                    <a:lnTo>
                      <a:pt x="1373" y="337"/>
                    </a:lnTo>
                    <a:cubicBezTo>
                      <a:pt x="1354" y="337"/>
                      <a:pt x="1339" y="322"/>
                      <a:pt x="1339" y="303"/>
                    </a:cubicBezTo>
                    <a:cubicBezTo>
                      <a:pt x="1339" y="285"/>
                      <a:pt x="1354" y="270"/>
                      <a:pt x="1373" y="270"/>
                    </a:cubicBezTo>
                    <a:lnTo>
                      <a:pt x="1484" y="270"/>
                    </a:lnTo>
                    <a:cubicBezTo>
                      <a:pt x="1502" y="270"/>
                      <a:pt x="1517" y="255"/>
                      <a:pt x="1517" y="237"/>
                    </a:cubicBezTo>
                    <a:lnTo>
                      <a:pt x="1517" y="100"/>
                    </a:lnTo>
                    <a:cubicBezTo>
                      <a:pt x="1517" y="82"/>
                      <a:pt x="1502" y="67"/>
                      <a:pt x="1484" y="67"/>
                    </a:cubicBezTo>
                    <a:lnTo>
                      <a:pt x="100" y="67"/>
                    </a:lnTo>
                    <a:cubicBezTo>
                      <a:pt x="82" y="67"/>
                      <a:pt x="67" y="82"/>
                      <a:pt x="67" y="100"/>
                    </a:cubicBezTo>
                    <a:lnTo>
                      <a:pt x="67" y="237"/>
                    </a:lnTo>
                    <a:cubicBezTo>
                      <a:pt x="67" y="255"/>
                      <a:pt x="82" y="270"/>
                      <a:pt x="100" y="270"/>
                    </a:cubicBezTo>
                    <a:lnTo>
                      <a:pt x="1149" y="270"/>
                    </a:lnTo>
                    <a:cubicBezTo>
                      <a:pt x="1168" y="270"/>
                      <a:pt x="1183" y="285"/>
                      <a:pt x="1183" y="303"/>
                    </a:cubicBezTo>
                    <a:cubicBezTo>
                      <a:pt x="1183" y="322"/>
                      <a:pt x="1168" y="337"/>
                      <a:pt x="1149" y="337"/>
                    </a:cubicBezTo>
                    <a:lnTo>
                      <a:pt x="100" y="337"/>
                    </a:lnTo>
                    <a:cubicBezTo>
                      <a:pt x="45" y="337"/>
                      <a:pt x="0" y="292"/>
                      <a:pt x="0" y="237"/>
                    </a:cubicBezTo>
                    <a:lnTo>
                      <a:pt x="0" y="100"/>
                    </a:lnTo>
                    <a:cubicBezTo>
                      <a:pt x="0" y="45"/>
                      <a:pt x="45" y="0"/>
                      <a:pt x="100" y="0"/>
                    </a:cubicBezTo>
                    <a:lnTo>
                      <a:pt x="1484" y="0"/>
                    </a:lnTo>
                    <a:cubicBezTo>
                      <a:pt x="1539" y="0"/>
                      <a:pt x="1584" y="45"/>
                      <a:pt x="1584" y="100"/>
                    </a:cubicBezTo>
                    <a:lnTo>
                      <a:pt x="1584" y="237"/>
                    </a:lnTo>
                    <a:cubicBezTo>
                      <a:pt x="1584" y="292"/>
                      <a:pt x="1539" y="337"/>
                      <a:pt x="1484" y="337"/>
                    </a:cubicBez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5" name="Freeform 326"/>
              <p:cNvSpPr>
                <a:spLocks/>
              </p:cNvSpPr>
              <p:nvPr/>
            </p:nvSpPr>
            <p:spPr bwMode="gray">
              <a:xfrm>
                <a:off x="4917720" y="3977502"/>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90" y="27"/>
                    </a:lnTo>
                    <a:lnTo>
                      <a:pt x="90" y="0"/>
                    </a:lnTo>
                    <a:lnTo>
                      <a:pt x="26" y="0"/>
                    </a:lnTo>
                    <a:lnTo>
                      <a:pt x="26"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6" name="Freeform 327"/>
              <p:cNvSpPr>
                <a:spLocks/>
              </p:cNvSpPr>
              <p:nvPr/>
            </p:nvSpPr>
            <p:spPr bwMode="gray">
              <a:xfrm>
                <a:off x="5068882" y="3977502"/>
                <a:ext cx="100774" cy="82659"/>
              </a:xfrm>
              <a:custGeom>
                <a:avLst/>
                <a:gdLst>
                  <a:gd name="T0" fmla="*/ 0 w 115"/>
                  <a:gd name="T1" fmla="*/ 2147483647 h 88"/>
                  <a:gd name="T2" fmla="*/ 0 w 115"/>
                  <a:gd name="T3" fmla="*/ 2147483647 h 88"/>
                  <a:gd name="T4" fmla="*/ 2147483647 w 115"/>
                  <a:gd name="T5" fmla="*/ 2147483647 h 88"/>
                  <a:gd name="T6" fmla="*/ 2147483647 w 115"/>
                  <a:gd name="T7" fmla="*/ 2147483647 h 88"/>
                  <a:gd name="T8" fmla="*/ 2147483647 w 115"/>
                  <a:gd name="T9" fmla="*/ 2147483647 h 88"/>
                  <a:gd name="T10" fmla="*/ 2147483647 w 115"/>
                  <a:gd name="T11" fmla="*/ 0 h 88"/>
                  <a:gd name="T12" fmla="*/ 2147483647 w 115"/>
                  <a:gd name="T13" fmla="*/ 0 h 88"/>
                  <a:gd name="T14" fmla="*/ 2147483647 w 115"/>
                  <a:gd name="T15" fmla="*/ 2147483647 h 88"/>
                  <a:gd name="T16" fmla="*/ 0 w 115"/>
                  <a:gd name="T17" fmla="*/ 2147483647 h 88"/>
                  <a:gd name="T18" fmla="*/ 0 w 115"/>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88"/>
                  <a:gd name="T32" fmla="*/ 115 w 115"/>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88">
                    <a:moveTo>
                      <a:pt x="0" y="88"/>
                    </a:moveTo>
                    <a:lnTo>
                      <a:pt x="0" y="88"/>
                    </a:lnTo>
                    <a:lnTo>
                      <a:pt x="115" y="88"/>
                    </a:lnTo>
                    <a:lnTo>
                      <a:pt x="115"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7" name="Freeform 328"/>
              <p:cNvSpPr>
                <a:spLocks/>
              </p:cNvSpPr>
              <p:nvPr/>
            </p:nvSpPr>
            <p:spPr bwMode="gray">
              <a:xfrm>
                <a:off x="5220041" y="3977502"/>
                <a:ext cx="10413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8" name="Freeform 329"/>
              <p:cNvSpPr>
                <a:spLocks/>
              </p:cNvSpPr>
              <p:nvPr/>
            </p:nvSpPr>
            <p:spPr bwMode="gray">
              <a:xfrm>
                <a:off x="5374561" y="3977502"/>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9" name="Freeform 330"/>
              <p:cNvSpPr>
                <a:spLocks/>
              </p:cNvSpPr>
              <p:nvPr/>
            </p:nvSpPr>
            <p:spPr bwMode="gray">
              <a:xfrm>
                <a:off x="5525723" y="3977502"/>
                <a:ext cx="100774" cy="82659"/>
              </a:xfrm>
              <a:custGeom>
                <a:avLst/>
                <a:gdLst>
                  <a:gd name="T0" fmla="*/ 0 w 114"/>
                  <a:gd name="T1" fmla="*/ 2147483647 h 88"/>
                  <a:gd name="T2" fmla="*/ 0 w 114"/>
                  <a:gd name="T3" fmla="*/ 2147483647 h 88"/>
                  <a:gd name="T4" fmla="*/ 2147483647 w 114"/>
                  <a:gd name="T5" fmla="*/ 2147483647 h 88"/>
                  <a:gd name="T6" fmla="*/ 2147483647 w 114"/>
                  <a:gd name="T7" fmla="*/ 2147483647 h 88"/>
                  <a:gd name="T8" fmla="*/ 2147483647 w 114"/>
                  <a:gd name="T9" fmla="*/ 2147483647 h 88"/>
                  <a:gd name="T10" fmla="*/ 2147483647 w 114"/>
                  <a:gd name="T11" fmla="*/ 0 h 88"/>
                  <a:gd name="T12" fmla="*/ 2147483647 w 114"/>
                  <a:gd name="T13" fmla="*/ 0 h 88"/>
                  <a:gd name="T14" fmla="*/ 2147483647 w 114"/>
                  <a:gd name="T15" fmla="*/ 2147483647 h 88"/>
                  <a:gd name="T16" fmla="*/ 0 w 114"/>
                  <a:gd name="T17" fmla="*/ 2147483647 h 88"/>
                  <a:gd name="T18" fmla="*/ 0 w 114"/>
                  <a:gd name="T19" fmla="*/ 2147483647 h 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4"/>
                  <a:gd name="T31" fmla="*/ 0 h 88"/>
                  <a:gd name="T32" fmla="*/ 114 w 114"/>
                  <a:gd name="T33" fmla="*/ 88 h 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4" h="88">
                    <a:moveTo>
                      <a:pt x="0" y="88"/>
                    </a:moveTo>
                    <a:lnTo>
                      <a:pt x="0" y="88"/>
                    </a:lnTo>
                    <a:lnTo>
                      <a:pt x="114" y="88"/>
                    </a:lnTo>
                    <a:lnTo>
                      <a:pt x="114" y="27"/>
                    </a:lnTo>
                    <a:lnTo>
                      <a:pt x="89" y="27"/>
                    </a:lnTo>
                    <a:lnTo>
                      <a:pt x="89" y="0"/>
                    </a:lnTo>
                    <a:lnTo>
                      <a:pt x="25" y="0"/>
                    </a:lnTo>
                    <a:lnTo>
                      <a:pt x="25" y="27"/>
                    </a:lnTo>
                    <a:lnTo>
                      <a:pt x="0" y="27"/>
                    </a:lnTo>
                    <a:lnTo>
                      <a:pt x="0" y="88"/>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90" name="Freeform 331"/>
              <p:cNvSpPr>
                <a:spLocks/>
              </p:cNvSpPr>
              <p:nvPr/>
            </p:nvSpPr>
            <p:spPr bwMode="gray">
              <a:xfrm>
                <a:off x="5794453" y="3959532"/>
                <a:ext cx="188111" cy="50313"/>
              </a:xfrm>
              <a:custGeom>
                <a:avLst/>
                <a:gdLst>
                  <a:gd name="T0" fmla="*/ 2147483647 w 215"/>
                  <a:gd name="T1" fmla="*/ 2147483647 h 52"/>
                  <a:gd name="T2" fmla="*/ 2147483647 w 215"/>
                  <a:gd name="T3" fmla="*/ 2147483647 h 52"/>
                  <a:gd name="T4" fmla="*/ 0 w 215"/>
                  <a:gd name="T5" fmla="*/ 2147483647 h 52"/>
                  <a:gd name="T6" fmla="*/ 0 w 215"/>
                  <a:gd name="T7" fmla="*/ 0 h 52"/>
                  <a:gd name="T8" fmla="*/ 2147483647 w 215"/>
                  <a:gd name="T9" fmla="*/ 0 h 52"/>
                  <a:gd name="T10" fmla="*/ 2147483647 w 215"/>
                  <a:gd name="T11" fmla="*/ 2147483647 h 52"/>
                  <a:gd name="T12" fmla="*/ 0 60000 65536"/>
                  <a:gd name="T13" fmla="*/ 0 60000 65536"/>
                  <a:gd name="T14" fmla="*/ 0 60000 65536"/>
                  <a:gd name="T15" fmla="*/ 0 60000 65536"/>
                  <a:gd name="T16" fmla="*/ 0 60000 65536"/>
                  <a:gd name="T17" fmla="*/ 0 60000 65536"/>
                  <a:gd name="T18" fmla="*/ 0 w 215"/>
                  <a:gd name="T19" fmla="*/ 0 h 52"/>
                  <a:gd name="T20" fmla="*/ 215 w 21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15" h="52">
                    <a:moveTo>
                      <a:pt x="215" y="52"/>
                    </a:moveTo>
                    <a:lnTo>
                      <a:pt x="215" y="52"/>
                    </a:lnTo>
                    <a:lnTo>
                      <a:pt x="0" y="52"/>
                    </a:lnTo>
                    <a:lnTo>
                      <a:pt x="0" y="0"/>
                    </a:lnTo>
                    <a:lnTo>
                      <a:pt x="215" y="0"/>
                    </a:lnTo>
                    <a:lnTo>
                      <a:pt x="215"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91" name="Freeform 332"/>
              <p:cNvSpPr>
                <a:spLocks/>
              </p:cNvSpPr>
              <p:nvPr/>
            </p:nvSpPr>
            <p:spPr bwMode="gray">
              <a:xfrm>
                <a:off x="5794453" y="4027816"/>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92" name="Freeform 333"/>
              <p:cNvSpPr>
                <a:spLocks/>
              </p:cNvSpPr>
              <p:nvPr/>
            </p:nvSpPr>
            <p:spPr bwMode="gray">
              <a:xfrm>
                <a:off x="5864993" y="4027816"/>
                <a:ext cx="47028"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93" name="Freeform 334"/>
              <p:cNvSpPr>
                <a:spLocks/>
              </p:cNvSpPr>
              <p:nvPr/>
            </p:nvSpPr>
            <p:spPr bwMode="gray">
              <a:xfrm>
                <a:off x="5938894" y="4027816"/>
                <a:ext cx="43670" cy="50313"/>
              </a:xfrm>
              <a:custGeom>
                <a:avLst/>
                <a:gdLst>
                  <a:gd name="T0" fmla="*/ 2147483647 w 52"/>
                  <a:gd name="T1" fmla="*/ 2147483647 h 52"/>
                  <a:gd name="T2" fmla="*/ 2147483647 w 52"/>
                  <a:gd name="T3" fmla="*/ 2147483647 h 52"/>
                  <a:gd name="T4" fmla="*/ 0 w 52"/>
                  <a:gd name="T5" fmla="*/ 2147483647 h 52"/>
                  <a:gd name="T6" fmla="*/ 0 w 52"/>
                  <a:gd name="T7" fmla="*/ 0 h 52"/>
                  <a:gd name="T8" fmla="*/ 2147483647 w 52"/>
                  <a:gd name="T9" fmla="*/ 0 h 52"/>
                  <a:gd name="T10" fmla="*/ 2147483647 w 52"/>
                  <a:gd name="T11" fmla="*/ 2147483647 h 52"/>
                  <a:gd name="T12" fmla="*/ 0 60000 65536"/>
                  <a:gd name="T13" fmla="*/ 0 60000 65536"/>
                  <a:gd name="T14" fmla="*/ 0 60000 65536"/>
                  <a:gd name="T15" fmla="*/ 0 60000 65536"/>
                  <a:gd name="T16" fmla="*/ 0 60000 65536"/>
                  <a:gd name="T17" fmla="*/ 0 60000 65536"/>
                  <a:gd name="T18" fmla="*/ 0 w 52"/>
                  <a:gd name="T19" fmla="*/ 0 h 52"/>
                  <a:gd name="T20" fmla="*/ 52 w 52"/>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52" h="52">
                    <a:moveTo>
                      <a:pt x="52" y="52"/>
                    </a:moveTo>
                    <a:lnTo>
                      <a:pt x="52" y="52"/>
                    </a:lnTo>
                    <a:lnTo>
                      <a:pt x="0" y="52"/>
                    </a:lnTo>
                    <a:lnTo>
                      <a:pt x="0" y="0"/>
                    </a:lnTo>
                    <a:lnTo>
                      <a:pt x="52" y="0"/>
                    </a:lnTo>
                    <a:lnTo>
                      <a:pt x="52" y="52"/>
                    </a:lnTo>
                    <a:close/>
                  </a:path>
                </a:pathLst>
              </a:custGeom>
              <a:noFill/>
              <a:ln w="0">
                <a:solidFill>
                  <a:srgbClr val="2C788C"/>
                </a:solidFill>
                <a:round/>
                <a:headEnd/>
                <a:tailEnd/>
              </a:ln>
            </p:spPr>
            <p:txBody>
              <a:bodyPr/>
              <a:lstStyle/>
              <a:p>
                <a:pPr defTabSz="913401" fontAlgn="ctr">
                  <a:defRPr/>
                </a:pPr>
                <a:endParaRPr lang="en-US" sz="1798" kern="0" dirty="0">
                  <a:solidFill>
                    <a:sysClr val="windowText" lastClr="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231" name="椭圆 230"/>
            <p:cNvSpPr>
              <a:spLocks noChangeAspect="1"/>
            </p:cNvSpPr>
            <p:nvPr/>
          </p:nvSpPr>
          <p:spPr bwMode="gray">
            <a:xfrm>
              <a:off x="5441016" y="4221882"/>
              <a:ext cx="18000" cy="18000"/>
            </a:xfrm>
            <a:prstGeom prst="ellipse">
              <a:avLst/>
            </a:prstGeom>
            <a:solidFill>
              <a:sysClr val="window" lastClr="FFFFFF"/>
            </a:solidFill>
            <a:ln w="12700" cap="flat" cmpd="sng" algn="ctr">
              <a:solidFill>
                <a:srgbClr val="2C788C"/>
              </a:solidFill>
              <a:prstDash val="solid"/>
            </a:ln>
            <a:effectLst/>
          </p:spPr>
          <p:txBody>
            <a:bodyPr rtlCol="0" anchor="ctr"/>
            <a:lstStyle/>
            <a:p>
              <a:pPr algn="ctr" defTabSz="913401" fontAlgn="ctr">
                <a:defRPr/>
              </a:pPr>
              <a:endParaRPr lang="en-US" sz="1798" kern="0" dirty="0">
                <a:solidFill>
                  <a:sysClr val="window" lastClr="FFFFFF"/>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294" name="组合 293"/>
          <p:cNvGrpSpPr/>
          <p:nvPr/>
        </p:nvGrpSpPr>
        <p:grpSpPr bwMode="gray">
          <a:xfrm>
            <a:off x="2228285" y="3813966"/>
            <a:ext cx="3591769" cy="765691"/>
            <a:chOff x="1737438" y="4028973"/>
            <a:chExt cx="3594576" cy="927209"/>
          </a:xfrm>
        </p:grpSpPr>
        <p:cxnSp>
          <p:nvCxnSpPr>
            <p:cNvPr id="295" name="直接连接符 294"/>
            <p:cNvCxnSpPr/>
            <p:nvPr/>
          </p:nvCxnSpPr>
          <p:spPr bwMode="gray">
            <a:xfrm flipV="1">
              <a:off x="2227251" y="4039294"/>
              <a:ext cx="616417" cy="841025"/>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6" name="直接连接符 295"/>
            <p:cNvCxnSpPr/>
            <p:nvPr/>
          </p:nvCxnSpPr>
          <p:spPr bwMode="gray">
            <a:xfrm flipV="1">
              <a:off x="1737438" y="4028973"/>
              <a:ext cx="2340677" cy="851347"/>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7" name="直接连接符 296"/>
            <p:cNvCxnSpPr/>
            <p:nvPr/>
          </p:nvCxnSpPr>
          <p:spPr bwMode="gray">
            <a:xfrm>
              <a:off x="4064020" y="4070392"/>
              <a:ext cx="1267994" cy="809927"/>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8" name="直接连接符 297"/>
            <p:cNvCxnSpPr/>
            <p:nvPr/>
          </p:nvCxnSpPr>
          <p:spPr bwMode="gray">
            <a:xfrm>
              <a:off x="2813748" y="4070154"/>
              <a:ext cx="1954350" cy="886028"/>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99" name="直接连接符 298"/>
            <p:cNvCxnSpPr/>
            <p:nvPr/>
          </p:nvCxnSpPr>
          <p:spPr bwMode="gray">
            <a:xfrm flipH="1" flipV="1">
              <a:off x="2816960" y="4056638"/>
              <a:ext cx="2463039" cy="823681"/>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0" name="直接连接符 299"/>
            <p:cNvCxnSpPr/>
            <p:nvPr/>
          </p:nvCxnSpPr>
          <p:spPr bwMode="gray">
            <a:xfrm flipH="1" flipV="1">
              <a:off x="4061566" y="4031450"/>
              <a:ext cx="663340" cy="848870"/>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1" name="直接连接符 300"/>
            <p:cNvCxnSpPr/>
            <p:nvPr/>
          </p:nvCxnSpPr>
          <p:spPr bwMode="gray">
            <a:xfrm flipV="1">
              <a:off x="1737438" y="4070155"/>
              <a:ext cx="1094519" cy="810167"/>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302" name="直接连接符 301"/>
          <p:cNvCxnSpPr/>
          <p:nvPr/>
        </p:nvCxnSpPr>
        <p:spPr bwMode="gray">
          <a:xfrm flipV="1">
            <a:off x="2763850" y="3822488"/>
            <a:ext cx="1774643" cy="685788"/>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4" name="矩形 303"/>
          <p:cNvSpPr/>
          <p:nvPr/>
        </p:nvSpPr>
        <p:spPr bwMode="gray">
          <a:xfrm>
            <a:off x="3604041" y="3572905"/>
            <a:ext cx="727398" cy="287697"/>
          </a:xfrm>
          <a:prstGeom prst="rect">
            <a:avLst/>
          </a:prstGeom>
          <a:noFill/>
          <a:ln w="9525" cap="flat" cmpd="sng" algn="ctr">
            <a:noFill/>
            <a:prstDash val="solid"/>
            <a:round/>
            <a:headEnd type="none" w="med" len="med"/>
            <a:tailEnd type="none" w="med" len="med"/>
          </a:ln>
          <a:effectLst/>
        </p:spPr>
        <p:txBody>
          <a:bodyPr vert="horz" wrap="square" lIns="91368" tIns="45684" rIns="91368" bIns="45684" numCol="1" rtlCol="0" anchor="t" anchorCtr="0" compatLnSpc="1">
            <a:prstTxWarp prst="textNoShape">
              <a:avLst/>
            </a:prstTxWarp>
          </a:bodyPr>
          <a:lstStyle/>
          <a:p>
            <a:pPr algn="ctr" defTabSz="913668" fontAlgn="ctr">
              <a:spcBef>
                <a:spcPct val="0"/>
              </a:spcBef>
              <a:spcAft>
                <a:spcPct val="0"/>
              </a:spcAft>
              <a:buSzPct val="100000"/>
            </a:pPr>
            <a:r>
              <a:rPr lang="en-US" sz="1200" dirty="0">
                <a:solidFill>
                  <a:prstClr val="black"/>
                </a:solidFill>
                <a:latin typeface="Huawei Sans" panose="020C0503030203020204" pitchFamily="34" charset="0"/>
              </a:rPr>
              <a:t>400G</a:t>
            </a:r>
          </a:p>
        </p:txBody>
      </p:sp>
      <p:sp>
        <p:nvSpPr>
          <p:cNvPr id="305" name="矩形 304"/>
          <p:cNvSpPr/>
          <p:nvPr/>
        </p:nvSpPr>
        <p:spPr bwMode="gray">
          <a:xfrm>
            <a:off x="3603689" y="3285099"/>
            <a:ext cx="727398" cy="287697"/>
          </a:xfrm>
          <a:prstGeom prst="rect">
            <a:avLst/>
          </a:prstGeom>
          <a:noFill/>
          <a:ln w="9525" cap="flat" cmpd="sng" algn="ctr">
            <a:noFill/>
            <a:prstDash val="solid"/>
            <a:round/>
            <a:headEnd type="none" w="med" len="med"/>
            <a:tailEnd type="none" w="med" len="med"/>
          </a:ln>
          <a:effectLst/>
        </p:spPr>
        <p:txBody>
          <a:bodyPr vert="horz" wrap="square" lIns="91368" tIns="45684" rIns="91368" bIns="45684" numCol="1" rtlCol="0" anchor="t" anchorCtr="0" compatLnSpc="1">
            <a:prstTxWarp prst="textNoShape">
              <a:avLst/>
            </a:prstTxWarp>
          </a:bodyPr>
          <a:lstStyle/>
          <a:p>
            <a:pPr algn="ctr" defTabSz="913668" fontAlgn="ctr">
              <a:spcBef>
                <a:spcPct val="0"/>
              </a:spcBef>
              <a:spcAft>
                <a:spcPct val="0"/>
              </a:spcAft>
              <a:buSzPct val="100000"/>
            </a:pPr>
            <a:r>
              <a:rPr lang="en-US" sz="1798" dirty="0">
                <a:solidFill>
                  <a:prstClr val="black"/>
                </a:solidFill>
                <a:latin typeface="Huawei Sans" panose="020C0503030203020204" pitchFamily="34" charset="0"/>
              </a:rPr>
              <a:t>...</a:t>
            </a:r>
          </a:p>
        </p:txBody>
      </p:sp>
      <p:sp>
        <p:nvSpPr>
          <p:cNvPr id="306" name="文本框 305"/>
          <p:cNvSpPr txBox="1"/>
          <p:nvPr/>
        </p:nvSpPr>
        <p:spPr bwMode="gray">
          <a:xfrm>
            <a:off x="5740227" y="4292422"/>
            <a:ext cx="502061" cy="230832"/>
          </a:xfrm>
          <a:prstGeom prst="rect">
            <a:avLst/>
          </a:prstGeom>
          <a:noFill/>
        </p:spPr>
        <p:txBody>
          <a:bodyPr wrap="none" rtlCol="0">
            <a:spAutoFit/>
          </a:bodyPr>
          <a:lstStyle/>
          <a:p>
            <a:pPr fontAlgn="ctr"/>
            <a:r>
              <a:rPr lang="en-US" sz="900" dirty="0" err="1">
                <a:solidFill>
                  <a:prstClr val="black"/>
                </a:solidFill>
                <a:latin typeface="Huawei Sans" panose="020C0503030203020204" pitchFamily="34" charset="0"/>
              </a:rPr>
              <a:t>PoD</a:t>
            </a:r>
            <a:r>
              <a:rPr lang="en-US" sz="900" dirty="0">
                <a:solidFill>
                  <a:prstClr val="black"/>
                </a:solidFill>
                <a:latin typeface="Huawei Sans" panose="020C0503030203020204" pitchFamily="34" charset="0"/>
              </a:rPr>
              <a:t> </a:t>
            </a:r>
            <a:r>
              <a:rPr lang="en-US" sz="900" i="1" dirty="0">
                <a:solidFill>
                  <a:prstClr val="black"/>
                </a:solidFill>
                <a:latin typeface="Huawei Sans" panose="020C0503030203020204" pitchFamily="34" charset="0"/>
              </a:rPr>
              <a:t>n</a:t>
            </a:r>
            <a:endParaRPr lang="en-US" altLang="zh-CN" sz="900" i="1"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08" name="文本框 307"/>
          <p:cNvSpPr txBox="1"/>
          <p:nvPr/>
        </p:nvSpPr>
        <p:spPr bwMode="gray">
          <a:xfrm>
            <a:off x="4823468" y="5722361"/>
            <a:ext cx="1402416" cy="276999"/>
          </a:xfrm>
          <a:prstGeom prst="rect">
            <a:avLst/>
          </a:prstGeom>
          <a:noFill/>
        </p:spPr>
        <p:txBody>
          <a:bodyPr wrap="square" rtlCol="0">
            <a:spAutoFit/>
          </a:bodyPr>
          <a:lstStyle/>
          <a:p>
            <a:pPr algn="ctr" fontAlgn="ctr"/>
            <a:r>
              <a:rPr lang="en-US" sz="1200" dirty="0">
                <a:solidFill>
                  <a:prstClr val="black"/>
                </a:solidFill>
                <a:latin typeface="Huawei Sans" panose="020C0503030203020204" pitchFamily="34" charset="0"/>
              </a:rPr>
              <a:t>Compute cluster</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309" name="组合 135"/>
          <p:cNvGrpSpPr/>
          <p:nvPr/>
        </p:nvGrpSpPr>
        <p:grpSpPr bwMode="gray">
          <a:xfrm>
            <a:off x="4843113" y="5490870"/>
            <a:ext cx="205380" cy="205380"/>
            <a:chOff x="5461000" y="3421063"/>
            <a:chExt cx="565150" cy="565150"/>
          </a:xfrm>
          <a:solidFill>
            <a:srgbClr val="404040"/>
          </a:solidFill>
        </p:grpSpPr>
        <p:sp>
          <p:nvSpPr>
            <p:cNvPr id="330" name="Freeform 6"/>
            <p:cNvSpPr>
              <a:spLocks/>
            </p:cNvSpPr>
            <p:nvPr/>
          </p:nvSpPr>
          <p:spPr bwMode="gray">
            <a:xfrm>
              <a:off x="5567363" y="3640138"/>
              <a:ext cx="112713" cy="127000"/>
            </a:xfrm>
            <a:custGeom>
              <a:avLst/>
              <a:gdLst/>
              <a:ahLst/>
              <a:cxnLst>
                <a:cxn ang="0">
                  <a:pos x="19" y="23"/>
                </a:cxn>
                <a:cxn ang="0">
                  <a:pos x="30" y="23"/>
                </a:cxn>
                <a:cxn ang="0">
                  <a:pos x="30" y="30"/>
                </a:cxn>
                <a:cxn ang="0">
                  <a:pos x="25" y="33"/>
                </a:cxn>
                <a:cxn ang="0">
                  <a:pos x="19" y="34"/>
                </a:cxn>
                <a:cxn ang="0">
                  <a:pos x="11" y="33"/>
                </a:cxn>
                <a:cxn ang="0">
                  <a:pos x="6" y="27"/>
                </a:cxn>
                <a:cxn ang="0">
                  <a:pos x="4" y="19"/>
                </a:cxn>
                <a:cxn ang="0">
                  <a:pos x="6" y="11"/>
                </a:cxn>
                <a:cxn ang="0">
                  <a:pos x="8" y="7"/>
                </a:cxn>
                <a:cxn ang="0">
                  <a:pos x="12" y="5"/>
                </a:cxn>
                <a:cxn ang="0">
                  <a:pos x="18" y="3"/>
                </a:cxn>
                <a:cxn ang="0">
                  <a:pos x="24" y="4"/>
                </a:cxn>
                <a:cxn ang="0">
                  <a:pos x="28" y="7"/>
                </a:cxn>
                <a:cxn ang="0">
                  <a:pos x="30" y="11"/>
                </a:cxn>
                <a:cxn ang="0">
                  <a:pos x="33" y="10"/>
                </a:cxn>
                <a:cxn ang="0">
                  <a:pos x="31" y="5"/>
                </a:cxn>
                <a:cxn ang="0">
                  <a:pos x="26" y="1"/>
                </a:cxn>
                <a:cxn ang="0">
                  <a:pos x="18" y="0"/>
                </a:cxn>
                <a:cxn ang="0">
                  <a:pos x="9" y="2"/>
                </a:cxn>
                <a:cxn ang="0">
                  <a:pos x="2" y="9"/>
                </a:cxn>
                <a:cxn ang="0">
                  <a:pos x="0" y="19"/>
                </a:cxn>
                <a:cxn ang="0">
                  <a:pos x="2" y="29"/>
                </a:cxn>
                <a:cxn ang="0">
                  <a:pos x="9" y="36"/>
                </a:cxn>
                <a:cxn ang="0">
                  <a:pos x="19" y="38"/>
                </a:cxn>
                <a:cxn ang="0">
                  <a:pos x="27" y="37"/>
                </a:cxn>
                <a:cxn ang="0">
                  <a:pos x="34" y="33"/>
                </a:cxn>
                <a:cxn ang="0">
                  <a:pos x="34" y="19"/>
                </a:cxn>
                <a:cxn ang="0">
                  <a:pos x="19" y="19"/>
                </a:cxn>
                <a:cxn ang="0">
                  <a:pos x="19" y="23"/>
                </a:cxn>
              </a:cxnLst>
              <a:rect l="0" t="0" r="r" b="b"/>
              <a:pathLst>
                <a:path w="34" h="38">
                  <a:moveTo>
                    <a:pt x="19" y="23"/>
                  </a:moveTo>
                  <a:cubicBezTo>
                    <a:pt x="30" y="23"/>
                    <a:pt x="30" y="23"/>
                    <a:pt x="30" y="23"/>
                  </a:cubicBezTo>
                  <a:cubicBezTo>
                    <a:pt x="30" y="30"/>
                    <a:pt x="30" y="30"/>
                    <a:pt x="30" y="30"/>
                  </a:cubicBezTo>
                  <a:cubicBezTo>
                    <a:pt x="29" y="31"/>
                    <a:pt x="27" y="32"/>
                    <a:pt x="25" y="33"/>
                  </a:cubicBezTo>
                  <a:cubicBezTo>
                    <a:pt x="23" y="34"/>
                    <a:pt x="21" y="34"/>
                    <a:pt x="19" y="34"/>
                  </a:cubicBezTo>
                  <a:cubicBezTo>
                    <a:pt x="16" y="34"/>
                    <a:pt x="14" y="34"/>
                    <a:pt x="11" y="33"/>
                  </a:cubicBezTo>
                  <a:cubicBezTo>
                    <a:pt x="9" y="32"/>
                    <a:pt x="7" y="30"/>
                    <a:pt x="6" y="27"/>
                  </a:cubicBezTo>
                  <a:cubicBezTo>
                    <a:pt x="5" y="25"/>
                    <a:pt x="4" y="22"/>
                    <a:pt x="4" y="19"/>
                  </a:cubicBezTo>
                  <a:cubicBezTo>
                    <a:pt x="4" y="16"/>
                    <a:pt x="5" y="14"/>
                    <a:pt x="6" y="11"/>
                  </a:cubicBezTo>
                  <a:cubicBezTo>
                    <a:pt x="6" y="10"/>
                    <a:pt x="7" y="8"/>
                    <a:pt x="8" y="7"/>
                  </a:cubicBezTo>
                  <a:cubicBezTo>
                    <a:pt x="9" y="6"/>
                    <a:pt x="11" y="5"/>
                    <a:pt x="12" y="5"/>
                  </a:cubicBezTo>
                  <a:cubicBezTo>
                    <a:pt x="14" y="4"/>
                    <a:pt x="16" y="3"/>
                    <a:pt x="18" y="3"/>
                  </a:cubicBezTo>
                  <a:cubicBezTo>
                    <a:pt x="20" y="3"/>
                    <a:pt x="22" y="4"/>
                    <a:pt x="24" y="4"/>
                  </a:cubicBezTo>
                  <a:cubicBezTo>
                    <a:pt x="25" y="5"/>
                    <a:pt x="27" y="6"/>
                    <a:pt x="28" y="7"/>
                  </a:cubicBezTo>
                  <a:cubicBezTo>
                    <a:pt x="28" y="8"/>
                    <a:pt x="29" y="10"/>
                    <a:pt x="30" y="11"/>
                  </a:cubicBezTo>
                  <a:cubicBezTo>
                    <a:pt x="33" y="10"/>
                    <a:pt x="33" y="10"/>
                    <a:pt x="33" y="10"/>
                  </a:cubicBezTo>
                  <a:cubicBezTo>
                    <a:pt x="33" y="8"/>
                    <a:pt x="32" y="6"/>
                    <a:pt x="31" y="5"/>
                  </a:cubicBezTo>
                  <a:cubicBezTo>
                    <a:pt x="29" y="3"/>
                    <a:pt x="28" y="2"/>
                    <a:pt x="26" y="1"/>
                  </a:cubicBezTo>
                  <a:cubicBezTo>
                    <a:pt x="24" y="0"/>
                    <a:pt x="21" y="0"/>
                    <a:pt x="18" y="0"/>
                  </a:cubicBezTo>
                  <a:cubicBezTo>
                    <a:pt x="15" y="0"/>
                    <a:pt x="12" y="1"/>
                    <a:pt x="9" y="2"/>
                  </a:cubicBezTo>
                  <a:cubicBezTo>
                    <a:pt x="6" y="4"/>
                    <a:pt x="4" y="6"/>
                    <a:pt x="2" y="9"/>
                  </a:cubicBezTo>
                  <a:cubicBezTo>
                    <a:pt x="1" y="12"/>
                    <a:pt x="0" y="16"/>
                    <a:pt x="0" y="19"/>
                  </a:cubicBezTo>
                  <a:cubicBezTo>
                    <a:pt x="0" y="23"/>
                    <a:pt x="1" y="26"/>
                    <a:pt x="2" y="29"/>
                  </a:cubicBezTo>
                  <a:cubicBezTo>
                    <a:pt x="4" y="32"/>
                    <a:pt x="6" y="34"/>
                    <a:pt x="9" y="36"/>
                  </a:cubicBezTo>
                  <a:cubicBezTo>
                    <a:pt x="12" y="37"/>
                    <a:pt x="15" y="38"/>
                    <a:pt x="19" y="38"/>
                  </a:cubicBezTo>
                  <a:cubicBezTo>
                    <a:pt x="22" y="38"/>
                    <a:pt x="24" y="38"/>
                    <a:pt x="27" y="37"/>
                  </a:cubicBezTo>
                  <a:cubicBezTo>
                    <a:pt x="29" y="36"/>
                    <a:pt x="32" y="34"/>
                    <a:pt x="34" y="33"/>
                  </a:cubicBezTo>
                  <a:cubicBezTo>
                    <a:pt x="34" y="19"/>
                    <a:pt x="34" y="19"/>
                    <a:pt x="34" y="19"/>
                  </a:cubicBezTo>
                  <a:cubicBezTo>
                    <a:pt x="19" y="19"/>
                    <a:pt x="19" y="19"/>
                    <a:pt x="19" y="19"/>
                  </a:cubicBezTo>
                  <a:lnTo>
                    <a:pt x="19" y="23"/>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1" name="Freeform 7"/>
            <p:cNvSpPr>
              <a:spLocks noEditPoints="1"/>
            </p:cNvSpPr>
            <p:nvPr/>
          </p:nvSpPr>
          <p:spPr bwMode="gray">
            <a:xfrm>
              <a:off x="5707063" y="3643313"/>
              <a:ext cx="93663" cy="120650"/>
            </a:xfrm>
            <a:custGeom>
              <a:avLst/>
              <a:gdLst/>
              <a:ahLst/>
              <a:cxnLst>
                <a:cxn ang="0">
                  <a:pos x="24" y="2"/>
                </a:cxn>
                <a:cxn ang="0">
                  <a:pos x="20" y="0"/>
                </a:cxn>
                <a:cxn ang="0">
                  <a:pos x="14" y="0"/>
                </a:cxn>
                <a:cxn ang="0">
                  <a:pos x="0" y="0"/>
                </a:cxn>
                <a:cxn ang="0">
                  <a:pos x="0" y="36"/>
                </a:cxn>
                <a:cxn ang="0">
                  <a:pos x="4" y="36"/>
                </a:cxn>
                <a:cxn ang="0">
                  <a:pos x="4" y="21"/>
                </a:cxn>
                <a:cxn ang="0">
                  <a:pos x="14" y="21"/>
                </a:cxn>
                <a:cxn ang="0">
                  <a:pos x="25" y="18"/>
                </a:cxn>
                <a:cxn ang="0">
                  <a:pos x="28" y="10"/>
                </a:cxn>
                <a:cxn ang="0">
                  <a:pos x="27" y="5"/>
                </a:cxn>
                <a:cxn ang="0">
                  <a:pos x="24" y="2"/>
                </a:cxn>
                <a:cxn ang="0">
                  <a:pos x="22" y="16"/>
                </a:cxn>
                <a:cxn ang="0">
                  <a:pos x="14" y="17"/>
                </a:cxn>
                <a:cxn ang="0">
                  <a:pos x="4" y="17"/>
                </a:cxn>
                <a:cxn ang="0">
                  <a:pos x="4" y="3"/>
                </a:cxn>
                <a:cxn ang="0">
                  <a:pos x="14" y="3"/>
                </a:cxn>
                <a:cxn ang="0">
                  <a:pos x="19" y="4"/>
                </a:cxn>
                <a:cxn ang="0">
                  <a:pos x="22" y="6"/>
                </a:cxn>
                <a:cxn ang="0">
                  <a:pos x="24" y="10"/>
                </a:cxn>
                <a:cxn ang="0">
                  <a:pos x="22" y="16"/>
                </a:cxn>
              </a:cxnLst>
              <a:rect l="0" t="0" r="r" b="b"/>
              <a:pathLst>
                <a:path w="28" h="36">
                  <a:moveTo>
                    <a:pt x="24" y="2"/>
                  </a:moveTo>
                  <a:cubicBezTo>
                    <a:pt x="23" y="1"/>
                    <a:pt x="21" y="0"/>
                    <a:pt x="20"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20" y="21"/>
                    <a:pt x="23" y="20"/>
                    <a:pt x="25" y="18"/>
                  </a:cubicBezTo>
                  <a:cubicBezTo>
                    <a:pt x="27" y="16"/>
                    <a:pt x="28" y="13"/>
                    <a:pt x="28" y="10"/>
                  </a:cubicBezTo>
                  <a:cubicBezTo>
                    <a:pt x="28" y="8"/>
                    <a:pt x="28" y="7"/>
                    <a:pt x="27" y="5"/>
                  </a:cubicBezTo>
                  <a:cubicBezTo>
                    <a:pt x="26" y="4"/>
                    <a:pt x="25" y="2"/>
                    <a:pt x="24" y="2"/>
                  </a:cubicBezTo>
                  <a:close/>
                  <a:moveTo>
                    <a:pt x="22" y="16"/>
                  </a:moveTo>
                  <a:cubicBezTo>
                    <a:pt x="20" y="17"/>
                    <a:pt x="18" y="17"/>
                    <a:pt x="14" y="17"/>
                  </a:cubicBezTo>
                  <a:cubicBezTo>
                    <a:pt x="4" y="17"/>
                    <a:pt x="4" y="17"/>
                    <a:pt x="4" y="17"/>
                  </a:cubicBezTo>
                  <a:cubicBezTo>
                    <a:pt x="4" y="3"/>
                    <a:pt x="4" y="3"/>
                    <a:pt x="4" y="3"/>
                  </a:cubicBezTo>
                  <a:cubicBezTo>
                    <a:pt x="14" y="3"/>
                    <a:pt x="14" y="3"/>
                    <a:pt x="14" y="3"/>
                  </a:cubicBezTo>
                  <a:cubicBezTo>
                    <a:pt x="17" y="3"/>
                    <a:pt x="18" y="3"/>
                    <a:pt x="19" y="4"/>
                  </a:cubicBezTo>
                  <a:cubicBezTo>
                    <a:pt x="20" y="4"/>
                    <a:pt x="22" y="5"/>
                    <a:pt x="22" y="6"/>
                  </a:cubicBezTo>
                  <a:cubicBezTo>
                    <a:pt x="23" y="7"/>
                    <a:pt x="24" y="9"/>
                    <a:pt x="24" y="10"/>
                  </a:cubicBezTo>
                  <a:cubicBezTo>
                    <a:pt x="24" y="13"/>
                    <a:pt x="23" y="14"/>
                    <a:pt x="22"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2" name="Freeform 8"/>
            <p:cNvSpPr>
              <a:spLocks/>
            </p:cNvSpPr>
            <p:nvPr/>
          </p:nvSpPr>
          <p:spPr bwMode="gray">
            <a:xfrm>
              <a:off x="5822950" y="3643313"/>
              <a:ext cx="96838" cy="123825"/>
            </a:xfrm>
            <a:custGeom>
              <a:avLst/>
              <a:gdLst/>
              <a:ahLst/>
              <a:cxnLst>
                <a:cxn ang="0">
                  <a:pos x="25" y="21"/>
                </a:cxn>
                <a:cxn ang="0">
                  <a:pos x="22" y="31"/>
                </a:cxn>
                <a:cxn ang="0">
                  <a:pos x="14" y="33"/>
                </a:cxn>
                <a:cxn ang="0">
                  <a:pos x="9" y="32"/>
                </a:cxn>
                <a:cxn ang="0">
                  <a:pos x="5" y="28"/>
                </a:cxn>
                <a:cxn ang="0">
                  <a:pos x="4" y="21"/>
                </a:cxn>
                <a:cxn ang="0">
                  <a:pos x="4" y="0"/>
                </a:cxn>
                <a:cxn ang="0">
                  <a:pos x="0" y="0"/>
                </a:cxn>
                <a:cxn ang="0">
                  <a:pos x="0" y="21"/>
                </a:cxn>
                <a:cxn ang="0">
                  <a:pos x="2" y="30"/>
                </a:cxn>
                <a:cxn ang="0">
                  <a:pos x="6" y="35"/>
                </a:cxn>
                <a:cxn ang="0">
                  <a:pos x="15" y="37"/>
                </a:cxn>
                <a:cxn ang="0">
                  <a:pos x="23" y="35"/>
                </a:cxn>
                <a:cxn ang="0">
                  <a:pos x="28" y="30"/>
                </a:cxn>
                <a:cxn ang="0">
                  <a:pos x="29" y="21"/>
                </a:cxn>
                <a:cxn ang="0">
                  <a:pos x="29" y="0"/>
                </a:cxn>
                <a:cxn ang="0">
                  <a:pos x="25" y="0"/>
                </a:cxn>
                <a:cxn ang="0">
                  <a:pos x="25" y="21"/>
                </a:cxn>
              </a:cxnLst>
              <a:rect l="0" t="0" r="r" b="b"/>
              <a:pathLst>
                <a:path w="29" h="37">
                  <a:moveTo>
                    <a:pt x="25" y="21"/>
                  </a:moveTo>
                  <a:cubicBezTo>
                    <a:pt x="25" y="26"/>
                    <a:pt x="24" y="29"/>
                    <a:pt x="22" y="31"/>
                  </a:cubicBezTo>
                  <a:cubicBezTo>
                    <a:pt x="21" y="32"/>
                    <a:pt x="18" y="33"/>
                    <a:pt x="14" y="33"/>
                  </a:cubicBezTo>
                  <a:cubicBezTo>
                    <a:pt x="12" y="33"/>
                    <a:pt x="10" y="33"/>
                    <a:pt x="9" y="32"/>
                  </a:cubicBezTo>
                  <a:cubicBezTo>
                    <a:pt x="7" y="31"/>
                    <a:pt x="6" y="30"/>
                    <a:pt x="5" y="28"/>
                  </a:cubicBezTo>
                  <a:cubicBezTo>
                    <a:pt x="5" y="27"/>
                    <a:pt x="4" y="24"/>
                    <a:pt x="4" y="21"/>
                  </a:cubicBezTo>
                  <a:cubicBezTo>
                    <a:pt x="4" y="0"/>
                    <a:pt x="4" y="0"/>
                    <a:pt x="4" y="0"/>
                  </a:cubicBezTo>
                  <a:cubicBezTo>
                    <a:pt x="0" y="0"/>
                    <a:pt x="0" y="0"/>
                    <a:pt x="0" y="0"/>
                  </a:cubicBezTo>
                  <a:cubicBezTo>
                    <a:pt x="0" y="21"/>
                    <a:pt x="0" y="21"/>
                    <a:pt x="0" y="21"/>
                  </a:cubicBezTo>
                  <a:cubicBezTo>
                    <a:pt x="0" y="25"/>
                    <a:pt x="1" y="28"/>
                    <a:pt x="2" y="30"/>
                  </a:cubicBezTo>
                  <a:cubicBezTo>
                    <a:pt x="3" y="32"/>
                    <a:pt x="4" y="34"/>
                    <a:pt x="6" y="35"/>
                  </a:cubicBezTo>
                  <a:cubicBezTo>
                    <a:pt x="8" y="36"/>
                    <a:pt x="11" y="37"/>
                    <a:pt x="15" y="37"/>
                  </a:cubicBezTo>
                  <a:cubicBezTo>
                    <a:pt x="18" y="37"/>
                    <a:pt x="21" y="36"/>
                    <a:pt x="23" y="35"/>
                  </a:cubicBezTo>
                  <a:cubicBezTo>
                    <a:pt x="25" y="34"/>
                    <a:pt x="27" y="32"/>
                    <a:pt x="28" y="30"/>
                  </a:cubicBezTo>
                  <a:cubicBezTo>
                    <a:pt x="29" y="28"/>
                    <a:pt x="29" y="25"/>
                    <a:pt x="29" y="21"/>
                  </a:cubicBezTo>
                  <a:cubicBezTo>
                    <a:pt x="29" y="0"/>
                    <a:pt x="29" y="0"/>
                    <a:pt x="29" y="0"/>
                  </a:cubicBezTo>
                  <a:cubicBezTo>
                    <a:pt x="25" y="0"/>
                    <a:pt x="25" y="0"/>
                    <a:pt x="25" y="0"/>
                  </a:cubicBezTo>
                  <a:lnTo>
                    <a:pt x="25"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3" name="Freeform 9"/>
            <p:cNvSpPr>
              <a:spLocks noEditPoints="1"/>
            </p:cNvSpPr>
            <p:nvPr/>
          </p:nvSpPr>
          <p:spPr bwMode="gray">
            <a:xfrm>
              <a:off x="5461000" y="3421063"/>
              <a:ext cx="565150" cy="565150"/>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10" name="组合 135"/>
          <p:cNvGrpSpPr/>
          <p:nvPr/>
        </p:nvGrpSpPr>
        <p:grpSpPr bwMode="gray">
          <a:xfrm>
            <a:off x="5137461" y="5490870"/>
            <a:ext cx="205380" cy="205380"/>
            <a:chOff x="5461000" y="3421063"/>
            <a:chExt cx="565150" cy="565150"/>
          </a:xfrm>
          <a:solidFill>
            <a:srgbClr val="404040"/>
          </a:solidFill>
        </p:grpSpPr>
        <p:sp>
          <p:nvSpPr>
            <p:cNvPr id="326" name="Freeform 6"/>
            <p:cNvSpPr>
              <a:spLocks/>
            </p:cNvSpPr>
            <p:nvPr/>
          </p:nvSpPr>
          <p:spPr bwMode="gray">
            <a:xfrm>
              <a:off x="5567363" y="3640138"/>
              <a:ext cx="112713" cy="127000"/>
            </a:xfrm>
            <a:custGeom>
              <a:avLst/>
              <a:gdLst/>
              <a:ahLst/>
              <a:cxnLst>
                <a:cxn ang="0">
                  <a:pos x="19" y="23"/>
                </a:cxn>
                <a:cxn ang="0">
                  <a:pos x="30" y="23"/>
                </a:cxn>
                <a:cxn ang="0">
                  <a:pos x="30" y="30"/>
                </a:cxn>
                <a:cxn ang="0">
                  <a:pos x="25" y="33"/>
                </a:cxn>
                <a:cxn ang="0">
                  <a:pos x="19" y="34"/>
                </a:cxn>
                <a:cxn ang="0">
                  <a:pos x="11" y="33"/>
                </a:cxn>
                <a:cxn ang="0">
                  <a:pos x="6" y="27"/>
                </a:cxn>
                <a:cxn ang="0">
                  <a:pos x="4" y="19"/>
                </a:cxn>
                <a:cxn ang="0">
                  <a:pos x="6" y="11"/>
                </a:cxn>
                <a:cxn ang="0">
                  <a:pos x="8" y="7"/>
                </a:cxn>
                <a:cxn ang="0">
                  <a:pos x="12" y="5"/>
                </a:cxn>
                <a:cxn ang="0">
                  <a:pos x="18" y="3"/>
                </a:cxn>
                <a:cxn ang="0">
                  <a:pos x="24" y="4"/>
                </a:cxn>
                <a:cxn ang="0">
                  <a:pos x="28" y="7"/>
                </a:cxn>
                <a:cxn ang="0">
                  <a:pos x="30" y="11"/>
                </a:cxn>
                <a:cxn ang="0">
                  <a:pos x="33" y="10"/>
                </a:cxn>
                <a:cxn ang="0">
                  <a:pos x="31" y="5"/>
                </a:cxn>
                <a:cxn ang="0">
                  <a:pos x="26" y="1"/>
                </a:cxn>
                <a:cxn ang="0">
                  <a:pos x="18" y="0"/>
                </a:cxn>
                <a:cxn ang="0">
                  <a:pos x="9" y="2"/>
                </a:cxn>
                <a:cxn ang="0">
                  <a:pos x="2" y="9"/>
                </a:cxn>
                <a:cxn ang="0">
                  <a:pos x="0" y="19"/>
                </a:cxn>
                <a:cxn ang="0">
                  <a:pos x="2" y="29"/>
                </a:cxn>
                <a:cxn ang="0">
                  <a:pos x="9" y="36"/>
                </a:cxn>
                <a:cxn ang="0">
                  <a:pos x="19" y="38"/>
                </a:cxn>
                <a:cxn ang="0">
                  <a:pos x="27" y="37"/>
                </a:cxn>
                <a:cxn ang="0">
                  <a:pos x="34" y="33"/>
                </a:cxn>
                <a:cxn ang="0">
                  <a:pos x="34" y="19"/>
                </a:cxn>
                <a:cxn ang="0">
                  <a:pos x="19" y="19"/>
                </a:cxn>
                <a:cxn ang="0">
                  <a:pos x="19" y="23"/>
                </a:cxn>
              </a:cxnLst>
              <a:rect l="0" t="0" r="r" b="b"/>
              <a:pathLst>
                <a:path w="34" h="38">
                  <a:moveTo>
                    <a:pt x="19" y="23"/>
                  </a:moveTo>
                  <a:cubicBezTo>
                    <a:pt x="30" y="23"/>
                    <a:pt x="30" y="23"/>
                    <a:pt x="30" y="23"/>
                  </a:cubicBezTo>
                  <a:cubicBezTo>
                    <a:pt x="30" y="30"/>
                    <a:pt x="30" y="30"/>
                    <a:pt x="30" y="30"/>
                  </a:cubicBezTo>
                  <a:cubicBezTo>
                    <a:pt x="29" y="31"/>
                    <a:pt x="27" y="32"/>
                    <a:pt x="25" y="33"/>
                  </a:cubicBezTo>
                  <a:cubicBezTo>
                    <a:pt x="23" y="34"/>
                    <a:pt x="21" y="34"/>
                    <a:pt x="19" y="34"/>
                  </a:cubicBezTo>
                  <a:cubicBezTo>
                    <a:pt x="16" y="34"/>
                    <a:pt x="14" y="34"/>
                    <a:pt x="11" y="33"/>
                  </a:cubicBezTo>
                  <a:cubicBezTo>
                    <a:pt x="9" y="32"/>
                    <a:pt x="7" y="30"/>
                    <a:pt x="6" y="27"/>
                  </a:cubicBezTo>
                  <a:cubicBezTo>
                    <a:pt x="5" y="25"/>
                    <a:pt x="4" y="22"/>
                    <a:pt x="4" y="19"/>
                  </a:cubicBezTo>
                  <a:cubicBezTo>
                    <a:pt x="4" y="16"/>
                    <a:pt x="5" y="14"/>
                    <a:pt x="6" y="11"/>
                  </a:cubicBezTo>
                  <a:cubicBezTo>
                    <a:pt x="6" y="10"/>
                    <a:pt x="7" y="8"/>
                    <a:pt x="8" y="7"/>
                  </a:cubicBezTo>
                  <a:cubicBezTo>
                    <a:pt x="9" y="6"/>
                    <a:pt x="11" y="5"/>
                    <a:pt x="12" y="5"/>
                  </a:cubicBezTo>
                  <a:cubicBezTo>
                    <a:pt x="14" y="4"/>
                    <a:pt x="16" y="3"/>
                    <a:pt x="18" y="3"/>
                  </a:cubicBezTo>
                  <a:cubicBezTo>
                    <a:pt x="20" y="3"/>
                    <a:pt x="22" y="4"/>
                    <a:pt x="24" y="4"/>
                  </a:cubicBezTo>
                  <a:cubicBezTo>
                    <a:pt x="25" y="5"/>
                    <a:pt x="27" y="6"/>
                    <a:pt x="28" y="7"/>
                  </a:cubicBezTo>
                  <a:cubicBezTo>
                    <a:pt x="28" y="8"/>
                    <a:pt x="29" y="10"/>
                    <a:pt x="30" y="11"/>
                  </a:cubicBezTo>
                  <a:cubicBezTo>
                    <a:pt x="33" y="10"/>
                    <a:pt x="33" y="10"/>
                    <a:pt x="33" y="10"/>
                  </a:cubicBezTo>
                  <a:cubicBezTo>
                    <a:pt x="33" y="8"/>
                    <a:pt x="32" y="6"/>
                    <a:pt x="31" y="5"/>
                  </a:cubicBezTo>
                  <a:cubicBezTo>
                    <a:pt x="29" y="3"/>
                    <a:pt x="28" y="2"/>
                    <a:pt x="26" y="1"/>
                  </a:cubicBezTo>
                  <a:cubicBezTo>
                    <a:pt x="24" y="0"/>
                    <a:pt x="21" y="0"/>
                    <a:pt x="18" y="0"/>
                  </a:cubicBezTo>
                  <a:cubicBezTo>
                    <a:pt x="15" y="0"/>
                    <a:pt x="12" y="1"/>
                    <a:pt x="9" y="2"/>
                  </a:cubicBezTo>
                  <a:cubicBezTo>
                    <a:pt x="6" y="4"/>
                    <a:pt x="4" y="6"/>
                    <a:pt x="2" y="9"/>
                  </a:cubicBezTo>
                  <a:cubicBezTo>
                    <a:pt x="1" y="12"/>
                    <a:pt x="0" y="16"/>
                    <a:pt x="0" y="19"/>
                  </a:cubicBezTo>
                  <a:cubicBezTo>
                    <a:pt x="0" y="23"/>
                    <a:pt x="1" y="26"/>
                    <a:pt x="2" y="29"/>
                  </a:cubicBezTo>
                  <a:cubicBezTo>
                    <a:pt x="4" y="32"/>
                    <a:pt x="6" y="34"/>
                    <a:pt x="9" y="36"/>
                  </a:cubicBezTo>
                  <a:cubicBezTo>
                    <a:pt x="12" y="37"/>
                    <a:pt x="15" y="38"/>
                    <a:pt x="19" y="38"/>
                  </a:cubicBezTo>
                  <a:cubicBezTo>
                    <a:pt x="22" y="38"/>
                    <a:pt x="24" y="38"/>
                    <a:pt x="27" y="37"/>
                  </a:cubicBezTo>
                  <a:cubicBezTo>
                    <a:pt x="29" y="36"/>
                    <a:pt x="32" y="34"/>
                    <a:pt x="34" y="33"/>
                  </a:cubicBezTo>
                  <a:cubicBezTo>
                    <a:pt x="34" y="19"/>
                    <a:pt x="34" y="19"/>
                    <a:pt x="34" y="19"/>
                  </a:cubicBezTo>
                  <a:cubicBezTo>
                    <a:pt x="19" y="19"/>
                    <a:pt x="19" y="19"/>
                    <a:pt x="19" y="19"/>
                  </a:cubicBezTo>
                  <a:lnTo>
                    <a:pt x="19" y="23"/>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7" name="Freeform 7"/>
            <p:cNvSpPr>
              <a:spLocks noEditPoints="1"/>
            </p:cNvSpPr>
            <p:nvPr/>
          </p:nvSpPr>
          <p:spPr bwMode="gray">
            <a:xfrm>
              <a:off x="5707063" y="3643313"/>
              <a:ext cx="93663" cy="120650"/>
            </a:xfrm>
            <a:custGeom>
              <a:avLst/>
              <a:gdLst/>
              <a:ahLst/>
              <a:cxnLst>
                <a:cxn ang="0">
                  <a:pos x="24" y="2"/>
                </a:cxn>
                <a:cxn ang="0">
                  <a:pos x="20" y="0"/>
                </a:cxn>
                <a:cxn ang="0">
                  <a:pos x="14" y="0"/>
                </a:cxn>
                <a:cxn ang="0">
                  <a:pos x="0" y="0"/>
                </a:cxn>
                <a:cxn ang="0">
                  <a:pos x="0" y="36"/>
                </a:cxn>
                <a:cxn ang="0">
                  <a:pos x="4" y="36"/>
                </a:cxn>
                <a:cxn ang="0">
                  <a:pos x="4" y="21"/>
                </a:cxn>
                <a:cxn ang="0">
                  <a:pos x="14" y="21"/>
                </a:cxn>
                <a:cxn ang="0">
                  <a:pos x="25" y="18"/>
                </a:cxn>
                <a:cxn ang="0">
                  <a:pos x="28" y="10"/>
                </a:cxn>
                <a:cxn ang="0">
                  <a:pos x="27" y="5"/>
                </a:cxn>
                <a:cxn ang="0">
                  <a:pos x="24" y="2"/>
                </a:cxn>
                <a:cxn ang="0">
                  <a:pos x="22" y="16"/>
                </a:cxn>
                <a:cxn ang="0">
                  <a:pos x="14" y="17"/>
                </a:cxn>
                <a:cxn ang="0">
                  <a:pos x="4" y="17"/>
                </a:cxn>
                <a:cxn ang="0">
                  <a:pos x="4" y="3"/>
                </a:cxn>
                <a:cxn ang="0">
                  <a:pos x="14" y="3"/>
                </a:cxn>
                <a:cxn ang="0">
                  <a:pos x="19" y="4"/>
                </a:cxn>
                <a:cxn ang="0">
                  <a:pos x="22" y="6"/>
                </a:cxn>
                <a:cxn ang="0">
                  <a:pos x="24" y="10"/>
                </a:cxn>
                <a:cxn ang="0">
                  <a:pos x="22" y="16"/>
                </a:cxn>
              </a:cxnLst>
              <a:rect l="0" t="0" r="r" b="b"/>
              <a:pathLst>
                <a:path w="28" h="36">
                  <a:moveTo>
                    <a:pt x="24" y="2"/>
                  </a:moveTo>
                  <a:cubicBezTo>
                    <a:pt x="23" y="1"/>
                    <a:pt x="21" y="0"/>
                    <a:pt x="20"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20" y="21"/>
                    <a:pt x="23" y="20"/>
                    <a:pt x="25" y="18"/>
                  </a:cubicBezTo>
                  <a:cubicBezTo>
                    <a:pt x="27" y="16"/>
                    <a:pt x="28" y="13"/>
                    <a:pt x="28" y="10"/>
                  </a:cubicBezTo>
                  <a:cubicBezTo>
                    <a:pt x="28" y="8"/>
                    <a:pt x="28" y="7"/>
                    <a:pt x="27" y="5"/>
                  </a:cubicBezTo>
                  <a:cubicBezTo>
                    <a:pt x="26" y="4"/>
                    <a:pt x="25" y="2"/>
                    <a:pt x="24" y="2"/>
                  </a:cubicBezTo>
                  <a:close/>
                  <a:moveTo>
                    <a:pt x="22" y="16"/>
                  </a:moveTo>
                  <a:cubicBezTo>
                    <a:pt x="20" y="17"/>
                    <a:pt x="18" y="17"/>
                    <a:pt x="14" y="17"/>
                  </a:cubicBezTo>
                  <a:cubicBezTo>
                    <a:pt x="4" y="17"/>
                    <a:pt x="4" y="17"/>
                    <a:pt x="4" y="17"/>
                  </a:cubicBezTo>
                  <a:cubicBezTo>
                    <a:pt x="4" y="3"/>
                    <a:pt x="4" y="3"/>
                    <a:pt x="4" y="3"/>
                  </a:cubicBezTo>
                  <a:cubicBezTo>
                    <a:pt x="14" y="3"/>
                    <a:pt x="14" y="3"/>
                    <a:pt x="14" y="3"/>
                  </a:cubicBezTo>
                  <a:cubicBezTo>
                    <a:pt x="17" y="3"/>
                    <a:pt x="18" y="3"/>
                    <a:pt x="19" y="4"/>
                  </a:cubicBezTo>
                  <a:cubicBezTo>
                    <a:pt x="20" y="4"/>
                    <a:pt x="22" y="5"/>
                    <a:pt x="22" y="6"/>
                  </a:cubicBezTo>
                  <a:cubicBezTo>
                    <a:pt x="23" y="7"/>
                    <a:pt x="24" y="9"/>
                    <a:pt x="24" y="10"/>
                  </a:cubicBezTo>
                  <a:cubicBezTo>
                    <a:pt x="24" y="13"/>
                    <a:pt x="23" y="14"/>
                    <a:pt x="22"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8" name="Freeform 8"/>
            <p:cNvSpPr>
              <a:spLocks/>
            </p:cNvSpPr>
            <p:nvPr/>
          </p:nvSpPr>
          <p:spPr bwMode="gray">
            <a:xfrm>
              <a:off x="5822950" y="3643313"/>
              <a:ext cx="96838" cy="123825"/>
            </a:xfrm>
            <a:custGeom>
              <a:avLst/>
              <a:gdLst/>
              <a:ahLst/>
              <a:cxnLst>
                <a:cxn ang="0">
                  <a:pos x="25" y="21"/>
                </a:cxn>
                <a:cxn ang="0">
                  <a:pos x="22" y="31"/>
                </a:cxn>
                <a:cxn ang="0">
                  <a:pos x="14" y="33"/>
                </a:cxn>
                <a:cxn ang="0">
                  <a:pos x="9" y="32"/>
                </a:cxn>
                <a:cxn ang="0">
                  <a:pos x="5" y="28"/>
                </a:cxn>
                <a:cxn ang="0">
                  <a:pos x="4" y="21"/>
                </a:cxn>
                <a:cxn ang="0">
                  <a:pos x="4" y="0"/>
                </a:cxn>
                <a:cxn ang="0">
                  <a:pos x="0" y="0"/>
                </a:cxn>
                <a:cxn ang="0">
                  <a:pos x="0" y="21"/>
                </a:cxn>
                <a:cxn ang="0">
                  <a:pos x="2" y="30"/>
                </a:cxn>
                <a:cxn ang="0">
                  <a:pos x="6" y="35"/>
                </a:cxn>
                <a:cxn ang="0">
                  <a:pos x="15" y="37"/>
                </a:cxn>
                <a:cxn ang="0">
                  <a:pos x="23" y="35"/>
                </a:cxn>
                <a:cxn ang="0">
                  <a:pos x="28" y="30"/>
                </a:cxn>
                <a:cxn ang="0">
                  <a:pos x="29" y="21"/>
                </a:cxn>
                <a:cxn ang="0">
                  <a:pos x="29" y="0"/>
                </a:cxn>
                <a:cxn ang="0">
                  <a:pos x="25" y="0"/>
                </a:cxn>
                <a:cxn ang="0">
                  <a:pos x="25" y="21"/>
                </a:cxn>
              </a:cxnLst>
              <a:rect l="0" t="0" r="r" b="b"/>
              <a:pathLst>
                <a:path w="29" h="37">
                  <a:moveTo>
                    <a:pt x="25" y="21"/>
                  </a:moveTo>
                  <a:cubicBezTo>
                    <a:pt x="25" y="26"/>
                    <a:pt x="24" y="29"/>
                    <a:pt x="22" y="31"/>
                  </a:cubicBezTo>
                  <a:cubicBezTo>
                    <a:pt x="21" y="32"/>
                    <a:pt x="18" y="33"/>
                    <a:pt x="14" y="33"/>
                  </a:cubicBezTo>
                  <a:cubicBezTo>
                    <a:pt x="12" y="33"/>
                    <a:pt x="10" y="33"/>
                    <a:pt x="9" y="32"/>
                  </a:cubicBezTo>
                  <a:cubicBezTo>
                    <a:pt x="7" y="31"/>
                    <a:pt x="6" y="30"/>
                    <a:pt x="5" y="28"/>
                  </a:cubicBezTo>
                  <a:cubicBezTo>
                    <a:pt x="5" y="27"/>
                    <a:pt x="4" y="24"/>
                    <a:pt x="4" y="21"/>
                  </a:cubicBezTo>
                  <a:cubicBezTo>
                    <a:pt x="4" y="0"/>
                    <a:pt x="4" y="0"/>
                    <a:pt x="4" y="0"/>
                  </a:cubicBezTo>
                  <a:cubicBezTo>
                    <a:pt x="0" y="0"/>
                    <a:pt x="0" y="0"/>
                    <a:pt x="0" y="0"/>
                  </a:cubicBezTo>
                  <a:cubicBezTo>
                    <a:pt x="0" y="21"/>
                    <a:pt x="0" y="21"/>
                    <a:pt x="0" y="21"/>
                  </a:cubicBezTo>
                  <a:cubicBezTo>
                    <a:pt x="0" y="25"/>
                    <a:pt x="1" y="28"/>
                    <a:pt x="2" y="30"/>
                  </a:cubicBezTo>
                  <a:cubicBezTo>
                    <a:pt x="3" y="32"/>
                    <a:pt x="4" y="34"/>
                    <a:pt x="6" y="35"/>
                  </a:cubicBezTo>
                  <a:cubicBezTo>
                    <a:pt x="8" y="36"/>
                    <a:pt x="11" y="37"/>
                    <a:pt x="15" y="37"/>
                  </a:cubicBezTo>
                  <a:cubicBezTo>
                    <a:pt x="18" y="37"/>
                    <a:pt x="21" y="36"/>
                    <a:pt x="23" y="35"/>
                  </a:cubicBezTo>
                  <a:cubicBezTo>
                    <a:pt x="25" y="34"/>
                    <a:pt x="27" y="32"/>
                    <a:pt x="28" y="30"/>
                  </a:cubicBezTo>
                  <a:cubicBezTo>
                    <a:pt x="29" y="28"/>
                    <a:pt x="29" y="25"/>
                    <a:pt x="29" y="21"/>
                  </a:cubicBezTo>
                  <a:cubicBezTo>
                    <a:pt x="29" y="0"/>
                    <a:pt x="29" y="0"/>
                    <a:pt x="29" y="0"/>
                  </a:cubicBezTo>
                  <a:cubicBezTo>
                    <a:pt x="25" y="0"/>
                    <a:pt x="25" y="0"/>
                    <a:pt x="25" y="0"/>
                  </a:cubicBezTo>
                  <a:lnTo>
                    <a:pt x="25"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9" name="Freeform 9"/>
            <p:cNvSpPr>
              <a:spLocks noEditPoints="1"/>
            </p:cNvSpPr>
            <p:nvPr/>
          </p:nvSpPr>
          <p:spPr bwMode="gray">
            <a:xfrm>
              <a:off x="5461000" y="3421063"/>
              <a:ext cx="565150" cy="565150"/>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11" name="组合 135"/>
          <p:cNvGrpSpPr/>
          <p:nvPr/>
        </p:nvGrpSpPr>
        <p:grpSpPr bwMode="gray">
          <a:xfrm>
            <a:off x="5431810" y="5490870"/>
            <a:ext cx="205380" cy="205380"/>
            <a:chOff x="5461000" y="3421063"/>
            <a:chExt cx="565150" cy="565150"/>
          </a:xfrm>
          <a:solidFill>
            <a:srgbClr val="404040"/>
          </a:solidFill>
        </p:grpSpPr>
        <p:sp>
          <p:nvSpPr>
            <p:cNvPr id="322" name="Freeform 6"/>
            <p:cNvSpPr>
              <a:spLocks/>
            </p:cNvSpPr>
            <p:nvPr/>
          </p:nvSpPr>
          <p:spPr bwMode="gray">
            <a:xfrm>
              <a:off x="5567363" y="3640138"/>
              <a:ext cx="112713" cy="127000"/>
            </a:xfrm>
            <a:custGeom>
              <a:avLst/>
              <a:gdLst/>
              <a:ahLst/>
              <a:cxnLst>
                <a:cxn ang="0">
                  <a:pos x="19" y="23"/>
                </a:cxn>
                <a:cxn ang="0">
                  <a:pos x="30" y="23"/>
                </a:cxn>
                <a:cxn ang="0">
                  <a:pos x="30" y="30"/>
                </a:cxn>
                <a:cxn ang="0">
                  <a:pos x="25" y="33"/>
                </a:cxn>
                <a:cxn ang="0">
                  <a:pos x="19" y="34"/>
                </a:cxn>
                <a:cxn ang="0">
                  <a:pos x="11" y="33"/>
                </a:cxn>
                <a:cxn ang="0">
                  <a:pos x="6" y="27"/>
                </a:cxn>
                <a:cxn ang="0">
                  <a:pos x="4" y="19"/>
                </a:cxn>
                <a:cxn ang="0">
                  <a:pos x="6" y="11"/>
                </a:cxn>
                <a:cxn ang="0">
                  <a:pos x="8" y="7"/>
                </a:cxn>
                <a:cxn ang="0">
                  <a:pos x="12" y="5"/>
                </a:cxn>
                <a:cxn ang="0">
                  <a:pos x="18" y="3"/>
                </a:cxn>
                <a:cxn ang="0">
                  <a:pos x="24" y="4"/>
                </a:cxn>
                <a:cxn ang="0">
                  <a:pos x="28" y="7"/>
                </a:cxn>
                <a:cxn ang="0">
                  <a:pos x="30" y="11"/>
                </a:cxn>
                <a:cxn ang="0">
                  <a:pos x="33" y="10"/>
                </a:cxn>
                <a:cxn ang="0">
                  <a:pos x="31" y="5"/>
                </a:cxn>
                <a:cxn ang="0">
                  <a:pos x="26" y="1"/>
                </a:cxn>
                <a:cxn ang="0">
                  <a:pos x="18" y="0"/>
                </a:cxn>
                <a:cxn ang="0">
                  <a:pos x="9" y="2"/>
                </a:cxn>
                <a:cxn ang="0">
                  <a:pos x="2" y="9"/>
                </a:cxn>
                <a:cxn ang="0">
                  <a:pos x="0" y="19"/>
                </a:cxn>
                <a:cxn ang="0">
                  <a:pos x="2" y="29"/>
                </a:cxn>
                <a:cxn ang="0">
                  <a:pos x="9" y="36"/>
                </a:cxn>
                <a:cxn ang="0">
                  <a:pos x="19" y="38"/>
                </a:cxn>
                <a:cxn ang="0">
                  <a:pos x="27" y="37"/>
                </a:cxn>
                <a:cxn ang="0">
                  <a:pos x="34" y="33"/>
                </a:cxn>
                <a:cxn ang="0">
                  <a:pos x="34" y="19"/>
                </a:cxn>
                <a:cxn ang="0">
                  <a:pos x="19" y="19"/>
                </a:cxn>
                <a:cxn ang="0">
                  <a:pos x="19" y="23"/>
                </a:cxn>
              </a:cxnLst>
              <a:rect l="0" t="0" r="r" b="b"/>
              <a:pathLst>
                <a:path w="34" h="38">
                  <a:moveTo>
                    <a:pt x="19" y="23"/>
                  </a:moveTo>
                  <a:cubicBezTo>
                    <a:pt x="30" y="23"/>
                    <a:pt x="30" y="23"/>
                    <a:pt x="30" y="23"/>
                  </a:cubicBezTo>
                  <a:cubicBezTo>
                    <a:pt x="30" y="30"/>
                    <a:pt x="30" y="30"/>
                    <a:pt x="30" y="30"/>
                  </a:cubicBezTo>
                  <a:cubicBezTo>
                    <a:pt x="29" y="31"/>
                    <a:pt x="27" y="32"/>
                    <a:pt x="25" y="33"/>
                  </a:cubicBezTo>
                  <a:cubicBezTo>
                    <a:pt x="23" y="34"/>
                    <a:pt x="21" y="34"/>
                    <a:pt x="19" y="34"/>
                  </a:cubicBezTo>
                  <a:cubicBezTo>
                    <a:pt x="16" y="34"/>
                    <a:pt x="14" y="34"/>
                    <a:pt x="11" y="33"/>
                  </a:cubicBezTo>
                  <a:cubicBezTo>
                    <a:pt x="9" y="32"/>
                    <a:pt x="7" y="30"/>
                    <a:pt x="6" y="27"/>
                  </a:cubicBezTo>
                  <a:cubicBezTo>
                    <a:pt x="5" y="25"/>
                    <a:pt x="4" y="22"/>
                    <a:pt x="4" y="19"/>
                  </a:cubicBezTo>
                  <a:cubicBezTo>
                    <a:pt x="4" y="16"/>
                    <a:pt x="5" y="14"/>
                    <a:pt x="6" y="11"/>
                  </a:cubicBezTo>
                  <a:cubicBezTo>
                    <a:pt x="6" y="10"/>
                    <a:pt x="7" y="8"/>
                    <a:pt x="8" y="7"/>
                  </a:cubicBezTo>
                  <a:cubicBezTo>
                    <a:pt x="9" y="6"/>
                    <a:pt x="11" y="5"/>
                    <a:pt x="12" y="5"/>
                  </a:cubicBezTo>
                  <a:cubicBezTo>
                    <a:pt x="14" y="4"/>
                    <a:pt x="16" y="3"/>
                    <a:pt x="18" y="3"/>
                  </a:cubicBezTo>
                  <a:cubicBezTo>
                    <a:pt x="20" y="3"/>
                    <a:pt x="22" y="4"/>
                    <a:pt x="24" y="4"/>
                  </a:cubicBezTo>
                  <a:cubicBezTo>
                    <a:pt x="25" y="5"/>
                    <a:pt x="27" y="6"/>
                    <a:pt x="28" y="7"/>
                  </a:cubicBezTo>
                  <a:cubicBezTo>
                    <a:pt x="28" y="8"/>
                    <a:pt x="29" y="10"/>
                    <a:pt x="30" y="11"/>
                  </a:cubicBezTo>
                  <a:cubicBezTo>
                    <a:pt x="33" y="10"/>
                    <a:pt x="33" y="10"/>
                    <a:pt x="33" y="10"/>
                  </a:cubicBezTo>
                  <a:cubicBezTo>
                    <a:pt x="33" y="8"/>
                    <a:pt x="32" y="6"/>
                    <a:pt x="31" y="5"/>
                  </a:cubicBezTo>
                  <a:cubicBezTo>
                    <a:pt x="29" y="3"/>
                    <a:pt x="28" y="2"/>
                    <a:pt x="26" y="1"/>
                  </a:cubicBezTo>
                  <a:cubicBezTo>
                    <a:pt x="24" y="0"/>
                    <a:pt x="21" y="0"/>
                    <a:pt x="18" y="0"/>
                  </a:cubicBezTo>
                  <a:cubicBezTo>
                    <a:pt x="15" y="0"/>
                    <a:pt x="12" y="1"/>
                    <a:pt x="9" y="2"/>
                  </a:cubicBezTo>
                  <a:cubicBezTo>
                    <a:pt x="6" y="4"/>
                    <a:pt x="4" y="6"/>
                    <a:pt x="2" y="9"/>
                  </a:cubicBezTo>
                  <a:cubicBezTo>
                    <a:pt x="1" y="12"/>
                    <a:pt x="0" y="16"/>
                    <a:pt x="0" y="19"/>
                  </a:cubicBezTo>
                  <a:cubicBezTo>
                    <a:pt x="0" y="23"/>
                    <a:pt x="1" y="26"/>
                    <a:pt x="2" y="29"/>
                  </a:cubicBezTo>
                  <a:cubicBezTo>
                    <a:pt x="4" y="32"/>
                    <a:pt x="6" y="34"/>
                    <a:pt x="9" y="36"/>
                  </a:cubicBezTo>
                  <a:cubicBezTo>
                    <a:pt x="12" y="37"/>
                    <a:pt x="15" y="38"/>
                    <a:pt x="19" y="38"/>
                  </a:cubicBezTo>
                  <a:cubicBezTo>
                    <a:pt x="22" y="38"/>
                    <a:pt x="24" y="38"/>
                    <a:pt x="27" y="37"/>
                  </a:cubicBezTo>
                  <a:cubicBezTo>
                    <a:pt x="29" y="36"/>
                    <a:pt x="32" y="34"/>
                    <a:pt x="34" y="33"/>
                  </a:cubicBezTo>
                  <a:cubicBezTo>
                    <a:pt x="34" y="19"/>
                    <a:pt x="34" y="19"/>
                    <a:pt x="34" y="19"/>
                  </a:cubicBezTo>
                  <a:cubicBezTo>
                    <a:pt x="19" y="19"/>
                    <a:pt x="19" y="19"/>
                    <a:pt x="19" y="19"/>
                  </a:cubicBezTo>
                  <a:lnTo>
                    <a:pt x="19" y="23"/>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3" name="Freeform 7"/>
            <p:cNvSpPr>
              <a:spLocks noEditPoints="1"/>
            </p:cNvSpPr>
            <p:nvPr/>
          </p:nvSpPr>
          <p:spPr bwMode="gray">
            <a:xfrm>
              <a:off x="5707063" y="3643313"/>
              <a:ext cx="93663" cy="120650"/>
            </a:xfrm>
            <a:custGeom>
              <a:avLst/>
              <a:gdLst/>
              <a:ahLst/>
              <a:cxnLst>
                <a:cxn ang="0">
                  <a:pos x="24" y="2"/>
                </a:cxn>
                <a:cxn ang="0">
                  <a:pos x="20" y="0"/>
                </a:cxn>
                <a:cxn ang="0">
                  <a:pos x="14" y="0"/>
                </a:cxn>
                <a:cxn ang="0">
                  <a:pos x="0" y="0"/>
                </a:cxn>
                <a:cxn ang="0">
                  <a:pos x="0" y="36"/>
                </a:cxn>
                <a:cxn ang="0">
                  <a:pos x="4" y="36"/>
                </a:cxn>
                <a:cxn ang="0">
                  <a:pos x="4" y="21"/>
                </a:cxn>
                <a:cxn ang="0">
                  <a:pos x="14" y="21"/>
                </a:cxn>
                <a:cxn ang="0">
                  <a:pos x="25" y="18"/>
                </a:cxn>
                <a:cxn ang="0">
                  <a:pos x="28" y="10"/>
                </a:cxn>
                <a:cxn ang="0">
                  <a:pos x="27" y="5"/>
                </a:cxn>
                <a:cxn ang="0">
                  <a:pos x="24" y="2"/>
                </a:cxn>
                <a:cxn ang="0">
                  <a:pos x="22" y="16"/>
                </a:cxn>
                <a:cxn ang="0">
                  <a:pos x="14" y="17"/>
                </a:cxn>
                <a:cxn ang="0">
                  <a:pos x="4" y="17"/>
                </a:cxn>
                <a:cxn ang="0">
                  <a:pos x="4" y="3"/>
                </a:cxn>
                <a:cxn ang="0">
                  <a:pos x="14" y="3"/>
                </a:cxn>
                <a:cxn ang="0">
                  <a:pos x="19" y="4"/>
                </a:cxn>
                <a:cxn ang="0">
                  <a:pos x="22" y="6"/>
                </a:cxn>
                <a:cxn ang="0">
                  <a:pos x="24" y="10"/>
                </a:cxn>
                <a:cxn ang="0">
                  <a:pos x="22" y="16"/>
                </a:cxn>
              </a:cxnLst>
              <a:rect l="0" t="0" r="r" b="b"/>
              <a:pathLst>
                <a:path w="28" h="36">
                  <a:moveTo>
                    <a:pt x="24" y="2"/>
                  </a:moveTo>
                  <a:cubicBezTo>
                    <a:pt x="23" y="1"/>
                    <a:pt x="21" y="0"/>
                    <a:pt x="20"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20" y="21"/>
                    <a:pt x="23" y="20"/>
                    <a:pt x="25" y="18"/>
                  </a:cubicBezTo>
                  <a:cubicBezTo>
                    <a:pt x="27" y="16"/>
                    <a:pt x="28" y="13"/>
                    <a:pt x="28" y="10"/>
                  </a:cubicBezTo>
                  <a:cubicBezTo>
                    <a:pt x="28" y="8"/>
                    <a:pt x="28" y="7"/>
                    <a:pt x="27" y="5"/>
                  </a:cubicBezTo>
                  <a:cubicBezTo>
                    <a:pt x="26" y="4"/>
                    <a:pt x="25" y="2"/>
                    <a:pt x="24" y="2"/>
                  </a:cubicBezTo>
                  <a:close/>
                  <a:moveTo>
                    <a:pt x="22" y="16"/>
                  </a:moveTo>
                  <a:cubicBezTo>
                    <a:pt x="20" y="17"/>
                    <a:pt x="18" y="17"/>
                    <a:pt x="14" y="17"/>
                  </a:cubicBezTo>
                  <a:cubicBezTo>
                    <a:pt x="4" y="17"/>
                    <a:pt x="4" y="17"/>
                    <a:pt x="4" y="17"/>
                  </a:cubicBezTo>
                  <a:cubicBezTo>
                    <a:pt x="4" y="3"/>
                    <a:pt x="4" y="3"/>
                    <a:pt x="4" y="3"/>
                  </a:cubicBezTo>
                  <a:cubicBezTo>
                    <a:pt x="14" y="3"/>
                    <a:pt x="14" y="3"/>
                    <a:pt x="14" y="3"/>
                  </a:cubicBezTo>
                  <a:cubicBezTo>
                    <a:pt x="17" y="3"/>
                    <a:pt x="18" y="3"/>
                    <a:pt x="19" y="4"/>
                  </a:cubicBezTo>
                  <a:cubicBezTo>
                    <a:pt x="20" y="4"/>
                    <a:pt x="22" y="5"/>
                    <a:pt x="22" y="6"/>
                  </a:cubicBezTo>
                  <a:cubicBezTo>
                    <a:pt x="23" y="7"/>
                    <a:pt x="24" y="9"/>
                    <a:pt x="24" y="10"/>
                  </a:cubicBezTo>
                  <a:cubicBezTo>
                    <a:pt x="24" y="13"/>
                    <a:pt x="23" y="14"/>
                    <a:pt x="22"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4" name="Freeform 8"/>
            <p:cNvSpPr>
              <a:spLocks/>
            </p:cNvSpPr>
            <p:nvPr/>
          </p:nvSpPr>
          <p:spPr bwMode="gray">
            <a:xfrm>
              <a:off x="5822950" y="3643313"/>
              <a:ext cx="96838" cy="123825"/>
            </a:xfrm>
            <a:custGeom>
              <a:avLst/>
              <a:gdLst/>
              <a:ahLst/>
              <a:cxnLst>
                <a:cxn ang="0">
                  <a:pos x="25" y="21"/>
                </a:cxn>
                <a:cxn ang="0">
                  <a:pos x="22" y="31"/>
                </a:cxn>
                <a:cxn ang="0">
                  <a:pos x="14" y="33"/>
                </a:cxn>
                <a:cxn ang="0">
                  <a:pos x="9" y="32"/>
                </a:cxn>
                <a:cxn ang="0">
                  <a:pos x="5" y="28"/>
                </a:cxn>
                <a:cxn ang="0">
                  <a:pos x="4" y="21"/>
                </a:cxn>
                <a:cxn ang="0">
                  <a:pos x="4" y="0"/>
                </a:cxn>
                <a:cxn ang="0">
                  <a:pos x="0" y="0"/>
                </a:cxn>
                <a:cxn ang="0">
                  <a:pos x="0" y="21"/>
                </a:cxn>
                <a:cxn ang="0">
                  <a:pos x="2" y="30"/>
                </a:cxn>
                <a:cxn ang="0">
                  <a:pos x="6" y="35"/>
                </a:cxn>
                <a:cxn ang="0">
                  <a:pos x="15" y="37"/>
                </a:cxn>
                <a:cxn ang="0">
                  <a:pos x="23" y="35"/>
                </a:cxn>
                <a:cxn ang="0">
                  <a:pos x="28" y="30"/>
                </a:cxn>
                <a:cxn ang="0">
                  <a:pos x="29" y="21"/>
                </a:cxn>
                <a:cxn ang="0">
                  <a:pos x="29" y="0"/>
                </a:cxn>
                <a:cxn ang="0">
                  <a:pos x="25" y="0"/>
                </a:cxn>
                <a:cxn ang="0">
                  <a:pos x="25" y="21"/>
                </a:cxn>
              </a:cxnLst>
              <a:rect l="0" t="0" r="r" b="b"/>
              <a:pathLst>
                <a:path w="29" h="37">
                  <a:moveTo>
                    <a:pt x="25" y="21"/>
                  </a:moveTo>
                  <a:cubicBezTo>
                    <a:pt x="25" y="26"/>
                    <a:pt x="24" y="29"/>
                    <a:pt x="22" y="31"/>
                  </a:cubicBezTo>
                  <a:cubicBezTo>
                    <a:pt x="21" y="32"/>
                    <a:pt x="18" y="33"/>
                    <a:pt x="14" y="33"/>
                  </a:cubicBezTo>
                  <a:cubicBezTo>
                    <a:pt x="12" y="33"/>
                    <a:pt x="10" y="33"/>
                    <a:pt x="9" y="32"/>
                  </a:cubicBezTo>
                  <a:cubicBezTo>
                    <a:pt x="7" y="31"/>
                    <a:pt x="6" y="30"/>
                    <a:pt x="5" y="28"/>
                  </a:cubicBezTo>
                  <a:cubicBezTo>
                    <a:pt x="5" y="27"/>
                    <a:pt x="4" y="24"/>
                    <a:pt x="4" y="21"/>
                  </a:cubicBezTo>
                  <a:cubicBezTo>
                    <a:pt x="4" y="0"/>
                    <a:pt x="4" y="0"/>
                    <a:pt x="4" y="0"/>
                  </a:cubicBezTo>
                  <a:cubicBezTo>
                    <a:pt x="0" y="0"/>
                    <a:pt x="0" y="0"/>
                    <a:pt x="0" y="0"/>
                  </a:cubicBezTo>
                  <a:cubicBezTo>
                    <a:pt x="0" y="21"/>
                    <a:pt x="0" y="21"/>
                    <a:pt x="0" y="21"/>
                  </a:cubicBezTo>
                  <a:cubicBezTo>
                    <a:pt x="0" y="25"/>
                    <a:pt x="1" y="28"/>
                    <a:pt x="2" y="30"/>
                  </a:cubicBezTo>
                  <a:cubicBezTo>
                    <a:pt x="3" y="32"/>
                    <a:pt x="4" y="34"/>
                    <a:pt x="6" y="35"/>
                  </a:cubicBezTo>
                  <a:cubicBezTo>
                    <a:pt x="8" y="36"/>
                    <a:pt x="11" y="37"/>
                    <a:pt x="15" y="37"/>
                  </a:cubicBezTo>
                  <a:cubicBezTo>
                    <a:pt x="18" y="37"/>
                    <a:pt x="21" y="36"/>
                    <a:pt x="23" y="35"/>
                  </a:cubicBezTo>
                  <a:cubicBezTo>
                    <a:pt x="25" y="34"/>
                    <a:pt x="27" y="32"/>
                    <a:pt x="28" y="30"/>
                  </a:cubicBezTo>
                  <a:cubicBezTo>
                    <a:pt x="29" y="28"/>
                    <a:pt x="29" y="25"/>
                    <a:pt x="29" y="21"/>
                  </a:cubicBezTo>
                  <a:cubicBezTo>
                    <a:pt x="29" y="0"/>
                    <a:pt x="29" y="0"/>
                    <a:pt x="29" y="0"/>
                  </a:cubicBezTo>
                  <a:cubicBezTo>
                    <a:pt x="25" y="0"/>
                    <a:pt x="25" y="0"/>
                    <a:pt x="25" y="0"/>
                  </a:cubicBezTo>
                  <a:lnTo>
                    <a:pt x="25"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5" name="Freeform 9"/>
            <p:cNvSpPr>
              <a:spLocks noEditPoints="1"/>
            </p:cNvSpPr>
            <p:nvPr/>
          </p:nvSpPr>
          <p:spPr bwMode="gray">
            <a:xfrm>
              <a:off x="5461000" y="3421063"/>
              <a:ext cx="565150" cy="565150"/>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12" name="组合 135"/>
          <p:cNvGrpSpPr/>
          <p:nvPr/>
        </p:nvGrpSpPr>
        <p:grpSpPr bwMode="gray">
          <a:xfrm>
            <a:off x="5726158" y="5490870"/>
            <a:ext cx="205380" cy="205380"/>
            <a:chOff x="5461000" y="3421063"/>
            <a:chExt cx="565150" cy="565150"/>
          </a:xfrm>
          <a:solidFill>
            <a:srgbClr val="404040"/>
          </a:solidFill>
        </p:grpSpPr>
        <p:sp>
          <p:nvSpPr>
            <p:cNvPr id="318" name="Freeform 6"/>
            <p:cNvSpPr>
              <a:spLocks/>
            </p:cNvSpPr>
            <p:nvPr/>
          </p:nvSpPr>
          <p:spPr bwMode="gray">
            <a:xfrm>
              <a:off x="5567363" y="3640138"/>
              <a:ext cx="112713" cy="127000"/>
            </a:xfrm>
            <a:custGeom>
              <a:avLst/>
              <a:gdLst/>
              <a:ahLst/>
              <a:cxnLst>
                <a:cxn ang="0">
                  <a:pos x="19" y="23"/>
                </a:cxn>
                <a:cxn ang="0">
                  <a:pos x="30" y="23"/>
                </a:cxn>
                <a:cxn ang="0">
                  <a:pos x="30" y="30"/>
                </a:cxn>
                <a:cxn ang="0">
                  <a:pos x="25" y="33"/>
                </a:cxn>
                <a:cxn ang="0">
                  <a:pos x="19" y="34"/>
                </a:cxn>
                <a:cxn ang="0">
                  <a:pos x="11" y="33"/>
                </a:cxn>
                <a:cxn ang="0">
                  <a:pos x="6" y="27"/>
                </a:cxn>
                <a:cxn ang="0">
                  <a:pos x="4" y="19"/>
                </a:cxn>
                <a:cxn ang="0">
                  <a:pos x="6" y="11"/>
                </a:cxn>
                <a:cxn ang="0">
                  <a:pos x="8" y="7"/>
                </a:cxn>
                <a:cxn ang="0">
                  <a:pos x="12" y="5"/>
                </a:cxn>
                <a:cxn ang="0">
                  <a:pos x="18" y="3"/>
                </a:cxn>
                <a:cxn ang="0">
                  <a:pos x="24" y="4"/>
                </a:cxn>
                <a:cxn ang="0">
                  <a:pos x="28" y="7"/>
                </a:cxn>
                <a:cxn ang="0">
                  <a:pos x="30" y="11"/>
                </a:cxn>
                <a:cxn ang="0">
                  <a:pos x="33" y="10"/>
                </a:cxn>
                <a:cxn ang="0">
                  <a:pos x="31" y="5"/>
                </a:cxn>
                <a:cxn ang="0">
                  <a:pos x="26" y="1"/>
                </a:cxn>
                <a:cxn ang="0">
                  <a:pos x="18" y="0"/>
                </a:cxn>
                <a:cxn ang="0">
                  <a:pos x="9" y="2"/>
                </a:cxn>
                <a:cxn ang="0">
                  <a:pos x="2" y="9"/>
                </a:cxn>
                <a:cxn ang="0">
                  <a:pos x="0" y="19"/>
                </a:cxn>
                <a:cxn ang="0">
                  <a:pos x="2" y="29"/>
                </a:cxn>
                <a:cxn ang="0">
                  <a:pos x="9" y="36"/>
                </a:cxn>
                <a:cxn ang="0">
                  <a:pos x="19" y="38"/>
                </a:cxn>
                <a:cxn ang="0">
                  <a:pos x="27" y="37"/>
                </a:cxn>
                <a:cxn ang="0">
                  <a:pos x="34" y="33"/>
                </a:cxn>
                <a:cxn ang="0">
                  <a:pos x="34" y="19"/>
                </a:cxn>
                <a:cxn ang="0">
                  <a:pos x="19" y="19"/>
                </a:cxn>
                <a:cxn ang="0">
                  <a:pos x="19" y="23"/>
                </a:cxn>
              </a:cxnLst>
              <a:rect l="0" t="0" r="r" b="b"/>
              <a:pathLst>
                <a:path w="34" h="38">
                  <a:moveTo>
                    <a:pt x="19" y="23"/>
                  </a:moveTo>
                  <a:cubicBezTo>
                    <a:pt x="30" y="23"/>
                    <a:pt x="30" y="23"/>
                    <a:pt x="30" y="23"/>
                  </a:cubicBezTo>
                  <a:cubicBezTo>
                    <a:pt x="30" y="30"/>
                    <a:pt x="30" y="30"/>
                    <a:pt x="30" y="30"/>
                  </a:cubicBezTo>
                  <a:cubicBezTo>
                    <a:pt x="29" y="31"/>
                    <a:pt x="27" y="32"/>
                    <a:pt x="25" y="33"/>
                  </a:cubicBezTo>
                  <a:cubicBezTo>
                    <a:pt x="23" y="34"/>
                    <a:pt x="21" y="34"/>
                    <a:pt x="19" y="34"/>
                  </a:cubicBezTo>
                  <a:cubicBezTo>
                    <a:pt x="16" y="34"/>
                    <a:pt x="14" y="34"/>
                    <a:pt x="11" y="33"/>
                  </a:cubicBezTo>
                  <a:cubicBezTo>
                    <a:pt x="9" y="32"/>
                    <a:pt x="7" y="30"/>
                    <a:pt x="6" y="27"/>
                  </a:cubicBezTo>
                  <a:cubicBezTo>
                    <a:pt x="5" y="25"/>
                    <a:pt x="4" y="22"/>
                    <a:pt x="4" y="19"/>
                  </a:cubicBezTo>
                  <a:cubicBezTo>
                    <a:pt x="4" y="16"/>
                    <a:pt x="5" y="14"/>
                    <a:pt x="6" y="11"/>
                  </a:cubicBezTo>
                  <a:cubicBezTo>
                    <a:pt x="6" y="10"/>
                    <a:pt x="7" y="8"/>
                    <a:pt x="8" y="7"/>
                  </a:cubicBezTo>
                  <a:cubicBezTo>
                    <a:pt x="9" y="6"/>
                    <a:pt x="11" y="5"/>
                    <a:pt x="12" y="5"/>
                  </a:cubicBezTo>
                  <a:cubicBezTo>
                    <a:pt x="14" y="4"/>
                    <a:pt x="16" y="3"/>
                    <a:pt x="18" y="3"/>
                  </a:cubicBezTo>
                  <a:cubicBezTo>
                    <a:pt x="20" y="3"/>
                    <a:pt x="22" y="4"/>
                    <a:pt x="24" y="4"/>
                  </a:cubicBezTo>
                  <a:cubicBezTo>
                    <a:pt x="25" y="5"/>
                    <a:pt x="27" y="6"/>
                    <a:pt x="28" y="7"/>
                  </a:cubicBezTo>
                  <a:cubicBezTo>
                    <a:pt x="28" y="8"/>
                    <a:pt x="29" y="10"/>
                    <a:pt x="30" y="11"/>
                  </a:cubicBezTo>
                  <a:cubicBezTo>
                    <a:pt x="33" y="10"/>
                    <a:pt x="33" y="10"/>
                    <a:pt x="33" y="10"/>
                  </a:cubicBezTo>
                  <a:cubicBezTo>
                    <a:pt x="33" y="8"/>
                    <a:pt x="32" y="6"/>
                    <a:pt x="31" y="5"/>
                  </a:cubicBezTo>
                  <a:cubicBezTo>
                    <a:pt x="29" y="3"/>
                    <a:pt x="28" y="2"/>
                    <a:pt x="26" y="1"/>
                  </a:cubicBezTo>
                  <a:cubicBezTo>
                    <a:pt x="24" y="0"/>
                    <a:pt x="21" y="0"/>
                    <a:pt x="18" y="0"/>
                  </a:cubicBezTo>
                  <a:cubicBezTo>
                    <a:pt x="15" y="0"/>
                    <a:pt x="12" y="1"/>
                    <a:pt x="9" y="2"/>
                  </a:cubicBezTo>
                  <a:cubicBezTo>
                    <a:pt x="6" y="4"/>
                    <a:pt x="4" y="6"/>
                    <a:pt x="2" y="9"/>
                  </a:cubicBezTo>
                  <a:cubicBezTo>
                    <a:pt x="1" y="12"/>
                    <a:pt x="0" y="16"/>
                    <a:pt x="0" y="19"/>
                  </a:cubicBezTo>
                  <a:cubicBezTo>
                    <a:pt x="0" y="23"/>
                    <a:pt x="1" y="26"/>
                    <a:pt x="2" y="29"/>
                  </a:cubicBezTo>
                  <a:cubicBezTo>
                    <a:pt x="4" y="32"/>
                    <a:pt x="6" y="34"/>
                    <a:pt x="9" y="36"/>
                  </a:cubicBezTo>
                  <a:cubicBezTo>
                    <a:pt x="12" y="37"/>
                    <a:pt x="15" y="38"/>
                    <a:pt x="19" y="38"/>
                  </a:cubicBezTo>
                  <a:cubicBezTo>
                    <a:pt x="22" y="38"/>
                    <a:pt x="24" y="38"/>
                    <a:pt x="27" y="37"/>
                  </a:cubicBezTo>
                  <a:cubicBezTo>
                    <a:pt x="29" y="36"/>
                    <a:pt x="32" y="34"/>
                    <a:pt x="34" y="33"/>
                  </a:cubicBezTo>
                  <a:cubicBezTo>
                    <a:pt x="34" y="19"/>
                    <a:pt x="34" y="19"/>
                    <a:pt x="34" y="19"/>
                  </a:cubicBezTo>
                  <a:cubicBezTo>
                    <a:pt x="19" y="19"/>
                    <a:pt x="19" y="19"/>
                    <a:pt x="19" y="19"/>
                  </a:cubicBezTo>
                  <a:lnTo>
                    <a:pt x="19" y="23"/>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9" name="Freeform 7"/>
            <p:cNvSpPr>
              <a:spLocks noEditPoints="1"/>
            </p:cNvSpPr>
            <p:nvPr/>
          </p:nvSpPr>
          <p:spPr bwMode="gray">
            <a:xfrm>
              <a:off x="5707063" y="3643313"/>
              <a:ext cx="93663" cy="120650"/>
            </a:xfrm>
            <a:custGeom>
              <a:avLst/>
              <a:gdLst/>
              <a:ahLst/>
              <a:cxnLst>
                <a:cxn ang="0">
                  <a:pos x="24" y="2"/>
                </a:cxn>
                <a:cxn ang="0">
                  <a:pos x="20" y="0"/>
                </a:cxn>
                <a:cxn ang="0">
                  <a:pos x="14" y="0"/>
                </a:cxn>
                <a:cxn ang="0">
                  <a:pos x="0" y="0"/>
                </a:cxn>
                <a:cxn ang="0">
                  <a:pos x="0" y="36"/>
                </a:cxn>
                <a:cxn ang="0">
                  <a:pos x="4" y="36"/>
                </a:cxn>
                <a:cxn ang="0">
                  <a:pos x="4" y="21"/>
                </a:cxn>
                <a:cxn ang="0">
                  <a:pos x="14" y="21"/>
                </a:cxn>
                <a:cxn ang="0">
                  <a:pos x="25" y="18"/>
                </a:cxn>
                <a:cxn ang="0">
                  <a:pos x="28" y="10"/>
                </a:cxn>
                <a:cxn ang="0">
                  <a:pos x="27" y="5"/>
                </a:cxn>
                <a:cxn ang="0">
                  <a:pos x="24" y="2"/>
                </a:cxn>
                <a:cxn ang="0">
                  <a:pos x="22" y="16"/>
                </a:cxn>
                <a:cxn ang="0">
                  <a:pos x="14" y="17"/>
                </a:cxn>
                <a:cxn ang="0">
                  <a:pos x="4" y="17"/>
                </a:cxn>
                <a:cxn ang="0">
                  <a:pos x="4" y="3"/>
                </a:cxn>
                <a:cxn ang="0">
                  <a:pos x="14" y="3"/>
                </a:cxn>
                <a:cxn ang="0">
                  <a:pos x="19" y="4"/>
                </a:cxn>
                <a:cxn ang="0">
                  <a:pos x="22" y="6"/>
                </a:cxn>
                <a:cxn ang="0">
                  <a:pos x="24" y="10"/>
                </a:cxn>
                <a:cxn ang="0">
                  <a:pos x="22" y="16"/>
                </a:cxn>
              </a:cxnLst>
              <a:rect l="0" t="0" r="r" b="b"/>
              <a:pathLst>
                <a:path w="28" h="36">
                  <a:moveTo>
                    <a:pt x="24" y="2"/>
                  </a:moveTo>
                  <a:cubicBezTo>
                    <a:pt x="23" y="1"/>
                    <a:pt x="21" y="0"/>
                    <a:pt x="20"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20" y="21"/>
                    <a:pt x="23" y="20"/>
                    <a:pt x="25" y="18"/>
                  </a:cubicBezTo>
                  <a:cubicBezTo>
                    <a:pt x="27" y="16"/>
                    <a:pt x="28" y="13"/>
                    <a:pt x="28" y="10"/>
                  </a:cubicBezTo>
                  <a:cubicBezTo>
                    <a:pt x="28" y="8"/>
                    <a:pt x="28" y="7"/>
                    <a:pt x="27" y="5"/>
                  </a:cubicBezTo>
                  <a:cubicBezTo>
                    <a:pt x="26" y="4"/>
                    <a:pt x="25" y="2"/>
                    <a:pt x="24" y="2"/>
                  </a:cubicBezTo>
                  <a:close/>
                  <a:moveTo>
                    <a:pt x="22" y="16"/>
                  </a:moveTo>
                  <a:cubicBezTo>
                    <a:pt x="20" y="17"/>
                    <a:pt x="18" y="17"/>
                    <a:pt x="14" y="17"/>
                  </a:cubicBezTo>
                  <a:cubicBezTo>
                    <a:pt x="4" y="17"/>
                    <a:pt x="4" y="17"/>
                    <a:pt x="4" y="17"/>
                  </a:cubicBezTo>
                  <a:cubicBezTo>
                    <a:pt x="4" y="3"/>
                    <a:pt x="4" y="3"/>
                    <a:pt x="4" y="3"/>
                  </a:cubicBezTo>
                  <a:cubicBezTo>
                    <a:pt x="14" y="3"/>
                    <a:pt x="14" y="3"/>
                    <a:pt x="14" y="3"/>
                  </a:cubicBezTo>
                  <a:cubicBezTo>
                    <a:pt x="17" y="3"/>
                    <a:pt x="18" y="3"/>
                    <a:pt x="19" y="4"/>
                  </a:cubicBezTo>
                  <a:cubicBezTo>
                    <a:pt x="20" y="4"/>
                    <a:pt x="22" y="5"/>
                    <a:pt x="22" y="6"/>
                  </a:cubicBezTo>
                  <a:cubicBezTo>
                    <a:pt x="23" y="7"/>
                    <a:pt x="24" y="9"/>
                    <a:pt x="24" y="10"/>
                  </a:cubicBezTo>
                  <a:cubicBezTo>
                    <a:pt x="24" y="13"/>
                    <a:pt x="23" y="14"/>
                    <a:pt x="22"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0" name="Freeform 8"/>
            <p:cNvSpPr>
              <a:spLocks/>
            </p:cNvSpPr>
            <p:nvPr/>
          </p:nvSpPr>
          <p:spPr bwMode="gray">
            <a:xfrm>
              <a:off x="5822950" y="3643313"/>
              <a:ext cx="96838" cy="123825"/>
            </a:xfrm>
            <a:custGeom>
              <a:avLst/>
              <a:gdLst/>
              <a:ahLst/>
              <a:cxnLst>
                <a:cxn ang="0">
                  <a:pos x="25" y="21"/>
                </a:cxn>
                <a:cxn ang="0">
                  <a:pos x="22" y="31"/>
                </a:cxn>
                <a:cxn ang="0">
                  <a:pos x="14" y="33"/>
                </a:cxn>
                <a:cxn ang="0">
                  <a:pos x="9" y="32"/>
                </a:cxn>
                <a:cxn ang="0">
                  <a:pos x="5" y="28"/>
                </a:cxn>
                <a:cxn ang="0">
                  <a:pos x="4" y="21"/>
                </a:cxn>
                <a:cxn ang="0">
                  <a:pos x="4" y="0"/>
                </a:cxn>
                <a:cxn ang="0">
                  <a:pos x="0" y="0"/>
                </a:cxn>
                <a:cxn ang="0">
                  <a:pos x="0" y="21"/>
                </a:cxn>
                <a:cxn ang="0">
                  <a:pos x="2" y="30"/>
                </a:cxn>
                <a:cxn ang="0">
                  <a:pos x="6" y="35"/>
                </a:cxn>
                <a:cxn ang="0">
                  <a:pos x="15" y="37"/>
                </a:cxn>
                <a:cxn ang="0">
                  <a:pos x="23" y="35"/>
                </a:cxn>
                <a:cxn ang="0">
                  <a:pos x="28" y="30"/>
                </a:cxn>
                <a:cxn ang="0">
                  <a:pos x="29" y="21"/>
                </a:cxn>
                <a:cxn ang="0">
                  <a:pos x="29" y="0"/>
                </a:cxn>
                <a:cxn ang="0">
                  <a:pos x="25" y="0"/>
                </a:cxn>
                <a:cxn ang="0">
                  <a:pos x="25" y="21"/>
                </a:cxn>
              </a:cxnLst>
              <a:rect l="0" t="0" r="r" b="b"/>
              <a:pathLst>
                <a:path w="29" h="37">
                  <a:moveTo>
                    <a:pt x="25" y="21"/>
                  </a:moveTo>
                  <a:cubicBezTo>
                    <a:pt x="25" y="26"/>
                    <a:pt x="24" y="29"/>
                    <a:pt x="22" y="31"/>
                  </a:cubicBezTo>
                  <a:cubicBezTo>
                    <a:pt x="21" y="32"/>
                    <a:pt x="18" y="33"/>
                    <a:pt x="14" y="33"/>
                  </a:cubicBezTo>
                  <a:cubicBezTo>
                    <a:pt x="12" y="33"/>
                    <a:pt x="10" y="33"/>
                    <a:pt x="9" y="32"/>
                  </a:cubicBezTo>
                  <a:cubicBezTo>
                    <a:pt x="7" y="31"/>
                    <a:pt x="6" y="30"/>
                    <a:pt x="5" y="28"/>
                  </a:cubicBezTo>
                  <a:cubicBezTo>
                    <a:pt x="5" y="27"/>
                    <a:pt x="4" y="24"/>
                    <a:pt x="4" y="21"/>
                  </a:cubicBezTo>
                  <a:cubicBezTo>
                    <a:pt x="4" y="0"/>
                    <a:pt x="4" y="0"/>
                    <a:pt x="4" y="0"/>
                  </a:cubicBezTo>
                  <a:cubicBezTo>
                    <a:pt x="0" y="0"/>
                    <a:pt x="0" y="0"/>
                    <a:pt x="0" y="0"/>
                  </a:cubicBezTo>
                  <a:cubicBezTo>
                    <a:pt x="0" y="21"/>
                    <a:pt x="0" y="21"/>
                    <a:pt x="0" y="21"/>
                  </a:cubicBezTo>
                  <a:cubicBezTo>
                    <a:pt x="0" y="25"/>
                    <a:pt x="1" y="28"/>
                    <a:pt x="2" y="30"/>
                  </a:cubicBezTo>
                  <a:cubicBezTo>
                    <a:pt x="3" y="32"/>
                    <a:pt x="4" y="34"/>
                    <a:pt x="6" y="35"/>
                  </a:cubicBezTo>
                  <a:cubicBezTo>
                    <a:pt x="8" y="36"/>
                    <a:pt x="11" y="37"/>
                    <a:pt x="15" y="37"/>
                  </a:cubicBezTo>
                  <a:cubicBezTo>
                    <a:pt x="18" y="37"/>
                    <a:pt x="21" y="36"/>
                    <a:pt x="23" y="35"/>
                  </a:cubicBezTo>
                  <a:cubicBezTo>
                    <a:pt x="25" y="34"/>
                    <a:pt x="27" y="32"/>
                    <a:pt x="28" y="30"/>
                  </a:cubicBezTo>
                  <a:cubicBezTo>
                    <a:pt x="29" y="28"/>
                    <a:pt x="29" y="25"/>
                    <a:pt x="29" y="21"/>
                  </a:cubicBezTo>
                  <a:cubicBezTo>
                    <a:pt x="29" y="0"/>
                    <a:pt x="29" y="0"/>
                    <a:pt x="29" y="0"/>
                  </a:cubicBezTo>
                  <a:cubicBezTo>
                    <a:pt x="25" y="0"/>
                    <a:pt x="25" y="0"/>
                    <a:pt x="25" y="0"/>
                  </a:cubicBezTo>
                  <a:lnTo>
                    <a:pt x="25"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21" name="Freeform 9"/>
            <p:cNvSpPr>
              <a:spLocks noEditPoints="1"/>
            </p:cNvSpPr>
            <p:nvPr/>
          </p:nvSpPr>
          <p:spPr bwMode="gray">
            <a:xfrm>
              <a:off x="5461000" y="3421063"/>
              <a:ext cx="565150" cy="565150"/>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13" name="组合 135"/>
          <p:cNvGrpSpPr/>
          <p:nvPr/>
        </p:nvGrpSpPr>
        <p:grpSpPr bwMode="gray">
          <a:xfrm>
            <a:off x="6020506" y="5490870"/>
            <a:ext cx="205380" cy="205380"/>
            <a:chOff x="5461000" y="3421063"/>
            <a:chExt cx="565150" cy="565150"/>
          </a:xfrm>
          <a:solidFill>
            <a:srgbClr val="404040"/>
          </a:solidFill>
        </p:grpSpPr>
        <p:sp>
          <p:nvSpPr>
            <p:cNvPr id="314" name="Freeform 6"/>
            <p:cNvSpPr>
              <a:spLocks/>
            </p:cNvSpPr>
            <p:nvPr/>
          </p:nvSpPr>
          <p:spPr bwMode="gray">
            <a:xfrm>
              <a:off x="5567363" y="3640138"/>
              <a:ext cx="112713" cy="127000"/>
            </a:xfrm>
            <a:custGeom>
              <a:avLst/>
              <a:gdLst/>
              <a:ahLst/>
              <a:cxnLst>
                <a:cxn ang="0">
                  <a:pos x="19" y="23"/>
                </a:cxn>
                <a:cxn ang="0">
                  <a:pos x="30" y="23"/>
                </a:cxn>
                <a:cxn ang="0">
                  <a:pos x="30" y="30"/>
                </a:cxn>
                <a:cxn ang="0">
                  <a:pos x="25" y="33"/>
                </a:cxn>
                <a:cxn ang="0">
                  <a:pos x="19" y="34"/>
                </a:cxn>
                <a:cxn ang="0">
                  <a:pos x="11" y="33"/>
                </a:cxn>
                <a:cxn ang="0">
                  <a:pos x="6" y="27"/>
                </a:cxn>
                <a:cxn ang="0">
                  <a:pos x="4" y="19"/>
                </a:cxn>
                <a:cxn ang="0">
                  <a:pos x="6" y="11"/>
                </a:cxn>
                <a:cxn ang="0">
                  <a:pos x="8" y="7"/>
                </a:cxn>
                <a:cxn ang="0">
                  <a:pos x="12" y="5"/>
                </a:cxn>
                <a:cxn ang="0">
                  <a:pos x="18" y="3"/>
                </a:cxn>
                <a:cxn ang="0">
                  <a:pos x="24" y="4"/>
                </a:cxn>
                <a:cxn ang="0">
                  <a:pos x="28" y="7"/>
                </a:cxn>
                <a:cxn ang="0">
                  <a:pos x="30" y="11"/>
                </a:cxn>
                <a:cxn ang="0">
                  <a:pos x="33" y="10"/>
                </a:cxn>
                <a:cxn ang="0">
                  <a:pos x="31" y="5"/>
                </a:cxn>
                <a:cxn ang="0">
                  <a:pos x="26" y="1"/>
                </a:cxn>
                <a:cxn ang="0">
                  <a:pos x="18" y="0"/>
                </a:cxn>
                <a:cxn ang="0">
                  <a:pos x="9" y="2"/>
                </a:cxn>
                <a:cxn ang="0">
                  <a:pos x="2" y="9"/>
                </a:cxn>
                <a:cxn ang="0">
                  <a:pos x="0" y="19"/>
                </a:cxn>
                <a:cxn ang="0">
                  <a:pos x="2" y="29"/>
                </a:cxn>
                <a:cxn ang="0">
                  <a:pos x="9" y="36"/>
                </a:cxn>
                <a:cxn ang="0">
                  <a:pos x="19" y="38"/>
                </a:cxn>
                <a:cxn ang="0">
                  <a:pos x="27" y="37"/>
                </a:cxn>
                <a:cxn ang="0">
                  <a:pos x="34" y="33"/>
                </a:cxn>
                <a:cxn ang="0">
                  <a:pos x="34" y="19"/>
                </a:cxn>
                <a:cxn ang="0">
                  <a:pos x="19" y="19"/>
                </a:cxn>
                <a:cxn ang="0">
                  <a:pos x="19" y="23"/>
                </a:cxn>
              </a:cxnLst>
              <a:rect l="0" t="0" r="r" b="b"/>
              <a:pathLst>
                <a:path w="34" h="38">
                  <a:moveTo>
                    <a:pt x="19" y="23"/>
                  </a:moveTo>
                  <a:cubicBezTo>
                    <a:pt x="30" y="23"/>
                    <a:pt x="30" y="23"/>
                    <a:pt x="30" y="23"/>
                  </a:cubicBezTo>
                  <a:cubicBezTo>
                    <a:pt x="30" y="30"/>
                    <a:pt x="30" y="30"/>
                    <a:pt x="30" y="30"/>
                  </a:cubicBezTo>
                  <a:cubicBezTo>
                    <a:pt x="29" y="31"/>
                    <a:pt x="27" y="32"/>
                    <a:pt x="25" y="33"/>
                  </a:cubicBezTo>
                  <a:cubicBezTo>
                    <a:pt x="23" y="34"/>
                    <a:pt x="21" y="34"/>
                    <a:pt x="19" y="34"/>
                  </a:cubicBezTo>
                  <a:cubicBezTo>
                    <a:pt x="16" y="34"/>
                    <a:pt x="14" y="34"/>
                    <a:pt x="11" y="33"/>
                  </a:cubicBezTo>
                  <a:cubicBezTo>
                    <a:pt x="9" y="32"/>
                    <a:pt x="7" y="30"/>
                    <a:pt x="6" y="27"/>
                  </a:cubicBezTo>
                  <a:cubicBezTo>
                    <a:pt x="5" y="25"/>
                    <a:pt x="4" y="22"/>
                    <a:pt x="4" y="19"/>
                  </a:cubicBezTo>
                  <a:cubicBezTo>
                    <a:pt x="4" y="16"/>
                    <a:pt x="5" y="14"/>
                    <a:pt x="6" y="11"/>
                  </a:cubicBezTo>
                  <a:cubicBezTo>
                    <a:pt x="6" y="10"/>
                    <a:pt x="7" y="8"/>
                    <a:pt x="8" y="7"/>
                  </a:cubicBezTo>
                  <a:cubicBezTo>
                    <a:pt x="9" y="6"/>
                    <a:pt x="11" y="5"/>
                    <a:pt x="12" y="5"/>
                  </a:cubicBezTo>
                  <a:cubicBezTo>
                    <a:pt x="14" y="4"/>
                    <a:pt x="16" y="3"/>
                    <a:pt x="18" y="3"/>
                  </a:cubicBezTo>
                  <a:cubicBezTo>
                    <a:pt x="20" y="3"/>
                    <a:pt x="22" y="4"/>
                    <a:pt x="24" y="4"/>
                  </a:cubicBezTo>
                  <a:cubicBezTo>
                    <a:pt x="25" y="5"/>
                    <a:pt x="27" y="6"/>
                    <a:pt x="28" y="7"/>
                  </a:cubicBezTo>
                  <a:cubicBezTo>
                    <a:pt x="28" y="8"/>
                    <a:pt x="29" y="10"/>
                    <a:pt x="30" y="11"/>
                  </a:cubicBezTo>
                  <a:cubicBezTo>
                    <a:pt x="33" y="10"/>
                    <a:pt x="33" y="10"/>
                    <a:pt x="33" y="10"/>
                  </a:cubicBezTo>
                  <a:cubicBezTo>
                    <a:pt x="33" y="8"/>
                    <a:pt x="32" y="6"/>
                    <a:pt x="31" y="5"/>
                  </a:cubicBezTo>
                  <a:cubicBezTo>
                    <a:pt x="29" y="3"/>
                    <a:pt x="28" y="2"/>
                    <a:pt x="26" y="1"/>
                  </a:cubicBezTo>
                  <a:cubicBezTo>
                    <a:pt x="24" y="0"/>
                    <a:pt x="21" y="0"/>
                    <a:pt x="18" y="0"/>
                  </a:cubicBezTo>
                  <a:cubicBezTo>
                    <a:pt x="15" y="0"/>
                    <a:pt x="12" y="1"/>
                    <a:pt x="9" y="2"/>
                  </a:cubicBezTo>
                  <a:cubicBezTo>
                    <a:pt x="6" y="4"/>
                    <a:pt x="4" y="6"/>
                    <a:pt x="2" y="9"/>
                  </a:cubicBezTo>
                  <a:cubicBezTo>
                    <a:pt x="1" y="12"/>
                    <a:pt x="0" y="16"/>
                    <a:pt x="0" y="19"/>
                  </a:cubicBezTo>
                  <a:cubicBezTo>
                    <a:pt x="0" y="23"/>
                    <a:pt x="1" y="26"/>
                    <a:pt x="2" y="29"/>
                  </a:cubicBezTo>
                  <a:cubicBezTo>
                    <a:pt x="4" y="32"/>
                    <a:pt x="6" y="34"/>
                    <a:pt x="9" y="36"/>
                  </a:cubicBezTo>
                  <a:cubicBezTo>
                    <a:pt x="12" y="37"/>
                    <a:pt x="15" y="38"/>
                    <a:pt x="19" y="38"/>
                  </a:cubicBezTo>
                  <a:cubicBezTo>
                    <a:pt x="22" y="38"/>
                    <a:pt x="24" y="38"/>
                    <a:pt x="27" y="37"/>
                  </a:cubicBezTo>
                  <a:cubicBezTo>
                    <a:pt x="29" y="36"/>
                    <a:pt x="32" y="34"/>
                    <a:pt x="34" y="33"/>
                  </a:cubicBezTo>
                  <a:cubicBezTo>
                    <a:pt x="34" y="19"/>
                    <a:pt x="34" y="19"/>
                    <a:pt x="34" y="19"/>
                  </a:cubicBezTo>
                  <a:cubicBezTo>
                    <a:pt x="19" y="19"/>
                    <a:pt x="19" y="19"/>
                    <a:pt x="19" y="19"/>
                  </a:cubicBezTo>
                  <a:lnTo>
                    <a:pt x="19" y="23"/>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5" name="Freeform 7"/>
            <p:cNvSpPr>
              <a:spLocks noEditPoints="1"/>
            </p:cNvSpPr>
            <p:nvPr/>
          </p:nvSpPr>
          <p:spPr bwMode="gray">
            <a:xfrm>
              <a:off x="5707063" y="3643313"/>
              <a:ext cx="93663" cy="120650"/>
            </a:xfrm>
            <a:custGeom>
              <a:avLst/>
              <a:gdLst/>
              <a:ahLst/>
              <a:cxnLst>
                <a:cxn ang="0">
                  <a:pos x="24" y="2"/>
                </a:cxn>
                <a:cxn ang="0">
                  <a:pos x="20" y="0"/>
                </a:cxn>
                <a:cxn ang="0">
                  <a:pos x="14" y="0"/>
                </a:cxn>
                <a:cxn ang="0">
                  <a:pos x="0" y="0"/>
                </a:cxn>
                <a:cxn ang="0">
                  <a:pos x="0" y="36"/>
                </a:cxn>
                <a:cxn ang="0">
                  <a:pos x="4" y="36"/>
                </a:cxn>
                <a:cxn ang="0">
                  <a:pos x="4" y="21"/>
                </a:cxn>
                <a:cxn ang="0">
                  <a:pos x="14" y="21"/>
                </a:cxn>
                <a:cxn ang="0">
                  <a:pos x="25" y="18"/>
                </a:cxn>
                <a:cxn ang="0">
                  <a:pos x="28" y="10"/>
                </a:cxn>
                <a:cxn ang="0">
                  <a:pos x="27" y="5"/>
                </a:cxn>
                <a:cxn ang="0">
                  <a:pos x="24" y="2"/>
                </a:cxn>
                <a:cxn ang="0">
                  <a:pos x="22" y="16"/>
                </a:cxn>
                <a:cxn ang="0">
                  <a:pos x="14" y="17"/>
                </a:cxn>
                <a:cxn ang="0">
                  <a:pos x="4" y="17"/>
                </a:cxn>
                <a:cxn ang="0">
                  <a:pos x="4" y="3"/>
                </a:cxn>
                <a:cxn ang="0">
                  <a:pos x="14" y="3"/>
                </a:cxn>
                <a:cxn ang="0">
                  <a:pos x="19" y="4"/>
                </a:cxn>
                <a:cxn ang="0">
                  <a:pos x="22" y="6"/>
                </a:cxn>
                <a:cxn ang="0">
                  <a:pos x="24" y="10"/>
                </a:cxn>
                <a:cxn ang="0">
                  <a:pos x="22" y="16"/>
                </a:cxn>
              </a:cxnLst>
              <a:rect l="0" t="0" r="r" b="b"/>
              <a:pathLst>
                <a:path w="28" h="36">
                  <a:moveTo>
                    <a:pt x="24" y="2"/>
                  </a:moveTo>
                  <a:cubicBezTo>
                    <a:pt x="23" y="1"/>
                    <a:pt x="21" y="0"/>
                    <a:pt x="20"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20" y="21"/>
                    <a:pt x="23" y="20"/>
                    <a:pt x="25" y="18"/>
                  </a:cubicBezTo>
                  <a:cubicBezTo>
                    <a:pt x="27" y="16"/>
                    <a:pt x="28" y="13"/>
                    <a:pt x="28" y="10"/>
                  </a:cubicBezTo>
                  <a:cubicBezTo>
                    <a:pt x="28" y="8"/>
                    <a:pt x="28" y="7"/>
                    <a:pt x="27" y="5"/>
                  </a:cubicBezTo>
                  <a:cubicBezTo>
                    <a:pt x="26" y="4"/>
                    <a:pt x="25" y="2"/>
                    <a:pt x="24" y="2"/>
                  </a:cubicBezTo>
                  <a:close/>
                  <a:moveTo>
                    <a:pt x="22" y="16"/>
                  </a:moveTo>
                  <a:cubicBezTo>
                    <a:pt x="20" y="17"/>
                    <a:pt x="18" y="17"/>
                    <a:pt x="14" y="17"/>
                  </a:cubicBezTo>
                  <a:cubicBezTo>
                    <a:pt x="4" y="17"/>
                    <a:pt x="4" y="17"/>
                    <a:pt x="4" y="17"/>
                  </a:cubicBezTo>
                  <a:cubicBezTo>
                    <a:pt x="4" y="3"/>
                    <a:pt x="4" y="3"/>
                    <a:pt x="4" y="3"/>
                  </a:cubicBezTo>
                  <a:cubicBezTo>
                    <a:pt x="14" y="3"/>
                    <a:pt x="14" y="3"/>
                    <a:pt x="14" y="3"/>
                  </a:cubicBezTo>
                  <a:cubicBezTo>
                    <a:pt x="17" y="3"/>
                    <a:pt x="18" y="3"/>
                    <a:pt x="19" y="4"/>
                  </a:cubicBezTo>
                  <a:cubicBezTo>
                    <a:pt x="20" y="4"/>
                    <a:pt x="22" y="5"/>
                    <a:pt x="22" y="6"/>
                  </a:cubicBezTo>
                  <a:cubicBezTo>
                    <a:pt x="23" y="7"/>
                    <a:pt x="24" y="9"/>
                    <a:pt x="24" y="10"/>
                  </a:cubicBezTo>
                  <a:cubicBezTo>
                    <a:pt x="24" y="13"/>
                    <a:pt x="23" y="14"/>
                    <a:pt x="22"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6" name="Freeform 8"/>
            <p:cNvSpPr>
              <a:spLocks/>
            </p:cNvSpPr>
            <p:nvPr/>
          </p:nvSpPr>
          <p:spPr bwMode="gray">
            <a:xfrm>
              <a:off x="5822950" y="3643313"/>
              <a:ext cx="96838" cy="123825"/>
            </a:xfrm>
            <a:custGeom>
              <a:avLst/>
              <a:gdLst/>
              <a:ahLst/>
              <a:cxnLst>
                <a:cxn ang="0">
                  <a:pos x="25" y="21"/>
                </a:cxn>
                <a:cxn ang="0">
                  <a:pos x="22" y="31"/>
                </a:cxn>
                <a:cxn ang="0">
                  <a:pos x="14" y="33"/>
                </a:cxn>
                <a:cxn ang="0">
                  <a:pos x="9" y="32"/>
                </a:cxn>
                <a:cxn ang="0">
                  <a:pos x="5" y="28"/>
                </a:cxn>
                <a:cxn ang="0">
                  <a:pos x="4" y="21"/>
                </a:cxn>
                <a:cxn ang="0">
                  <a:pos x="4" y="0"/>
                </a:cxn>
                <a:cxn ang="0">
                  <a:pos x="0" y="0"/>
                </a:cxn>
                <a:cxn ang="0">
                  <a:pos x="0" y="21"/>
                </a:cxn>
                <a:cxn ang="0">
                  <a:pos x="2" y="30"/>
                </a:cxn>
                <a:cxn ang="0">
                  <a:pos x="6" y="35"/>
                </a:cxn>
                <a:cxn ang="0">
                  <a:pos x="15" y="37"/>
                </a:cxn>
                <a:cxn ang="0">
                  <a:pos x="23" y="35"/>
                </a:cxn>
                <a:cxn ang="0">
                  <a:pos x="28" y="30"/>
                </a:cxn>
                <a:cxn ang="0">
                  <a:pos x="29" y="21"/>
                </a:cxn>
                <a:cxn ang="0">
                  <a:pos x="29" y="0"/>
                </a:cxn>
                <a:cxn ang="0">
                  <a:pos x="25" y="0"/>
                </a:cxn>
                <a:cxn ang="0">
                  <a:pos x="25" y="21"/>
                </a:cxn>
              </a:cxnLst>
              <a:rect l="0" t="0" r="r" b="b"/>
              <a:pathLst>
                <a:path w="29" h="37">
                  <a:moveTo>
                    <a:pt x="25" y="21"/>
                  </a:moveTo>
                  <a:cubicBezTo>
                    <a:pt x="25" y="26"/>
                    <a:pt x="24" y="29"/>
                    <a:pt x="22" y="31"/>
                  </a:cubicBezTo>
                  <a:cubicBezTo>
                    <a:pt x="21" y="32"/>
                    <a:pt x="18" y="33"/>
                    <a:pt x="14" y="33"/>
                  </a:cubicBezTo>
                  <a:cubicBezTo>
                    <a:pt x="12" y="33"/>
                    <a:pt x="10" y="33"/>
                    <a:pt x="9" y="32"/>
                  </a:cubicBezTo>
                  <a:cubicBezTo>
                    <a:pt x="7" y="31"/>
                    <a:pt x="6" y="30"/>
                    <a:pt x="5" y="28"/>
                  </a:cubicBezTo>
                  <a:cubicBezTo>
                    <a:pt x="5" y="27"/>
                    <a:pt x="4" y="24"/>
                    <a:pt x="4" y="21"/>
                  </a:cubicBezTo>
                  <a:cubicBezTo>
                    <a:pt x="4" y="0"/>
                    <a:pt x="4" y="0"/>
                    <a:pt x="4" y="0"/>
                  </a:cubicBezTo>
                  <a:cubicBezTo>
                    <a:pt x="0" y="0"/>
                    <a:pt x="0" y="0"/>
                    <a:pt x="0" y="0"/>
                  </a:cubicBezTo>
                  <a:cubicBezTo>
                    <a:pt x="0" y="21"/>
                    <a:pt x="0" y="21"/>
                    <a:pt x="0" y="21"/>
                  </a:cubicBezTo>
                  <a:cubicBezTo>
                    <a:pt x="0" y="25"/>
                    <a:pt x="1" y="28"/>
                    <a:pt x="2" y="30"/>
                  </a:cubicBezTo>
                  <a:cubicBezTo>
                    <a:pt x="3" y="32"/>
                    <a:pt x="4" y="34"/>
                    <a:pt x="6" y="35"/>
                  </a:cubicBezTo>
                  <a:cubicBezTo>
                    <a:pt x="8" y="36"/>
                    <a:pt x="11" y="37"/>
                    <a:pt x="15" y="37"/>
                  </a:cubicBezTo>
                  <a:cubicBezTo>
                    <a:pt x="18" y="37"/>
                    <a:pt x="21" y="36"/>
                    <a:pt x="23" y="35"/>
                  </a:cubicBezTo>
                  <a:cubicBezTo>
                    <a:pt x="25" y="34"/>
                    <a:pt x="27" y="32"/>
                    <a:pt x="28" y="30"/>
                  </a:cubicBezTo>
                  <a:cubicBezTo>
                    <a:pt x="29" y="28"/>
                    <a:pt x="29" y="25"/>
                    <a:pt x="29" y="21"/>
                  </a:cubicBezTo>
                  <a:cubicBezTo>
                    <a:pt x="29" y="0"/>
                    <a:pt x="29" y="0"/>
                    <a:pt x="29" y="0"/>
                  </a:cubicBezTo>
                  <a:cubicBezTo>
                    <a:pt x="25" y="0"/>
                    <a:pt x="25" y="0"/>
                    <a:pt x="25" y="0"/>
                  </a:cubicBezTo>
                  <a:lnTo>
                    <a:pt x="25"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7" name="Freeform 9"/>
            <p:cNvSpPr>
              <a:spLocks noEditPoints="1"/>
            </p:cNvSpPr>
            <p:nvPr/>
          </p:nvSpPr>
          <p:spPr bwMode="gray">
            <a:xfrm>
              <a:off x="5461000" y="3421063"/>
              <a:ext cx="565150" cy="565150"/>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335" name="文本框 334"/>
          <p:cNvSpPr txBox="1"/>
          <p:nvPr/>
        </p:nvSpPr>
        <p:spPr bwMode="gray">
          <a:xfrm>
            <a:off x="1742434" y="5722361"/>
            <a:ext cx="1297933" cy="276999"/>
          </a:xfrm>
          <a:prstGeom prst="rect">
            <a:avLst/>
          </a:prstGeom>
          <a:noFill/>
        </p:spPr>
        <p:txBody>
          <a:bodyPr wrap="square" rtlCol="0">
            <a:spAutoFit/>
          </a:bodyPr>
          <a:lstStyle/>
          <a:p>
            <a:pPr algn="ctr" fontAlgn="ctr"/>
            <a:r>
              <a:rPr lang="en-US" sz="1200" dirty="0">
                <a:solidFill>
                  <a:prstClr val="black"/>
                </a:solidFill>
                <a:latin typeface="Huawei Sans" panose="020C0503030203020204" pitchFamily="34" charset="0"/>
              </a:rPr>
              <a:t>Storage cluster</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336" name="组合 160"/>
          <p:cNvGrpSpPr/>
          <p:nvPr/>
        </p:nvGrpSpPr>
        <p:grpSpPr bwMode="gray">
          <a:xfrm>
            <a:off x="1786807" y="5481971"/>
            <a:ext cx="212646" cy="212646"/>
            <a:chOff x="5713413" y="3421063"/>
            <a:chExt cx="636587" cy="636587"/>
          </a:xfrm>
          <a:solidFill>
            <a:srgbClr val="404040"/>
          </a:solidFill>
        </p:grpSpPr>
        <p:sp>
          <p:nvSpPr>
            <p:cNvPr id="381" name="Freeform 24"/>
            <p:cNvSpPr>
              <a:spLocks noEditPoints="1"/>
            </p:cNvSpPr>
            <p:nvPr/>
          </p:nvSpPr>
          <p:spPr bwMode="gray">
            <a:xfrm>
              <a:off x="5713413" y="3421063"/>
              <a:ext cx="636587"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2" name="Freeform 25"/>
            <p:cNvSpPr>
              <a:spLocks noEditPoints="1"/>
            </p:cNvSpPr>
            <p:nvPr/>
          </p:nvSpPr>
          <p:spPr bwMode="gray">
            <a:xfrm>
              <a:off x="5911850" y="3559175"/>
              <a:ext cx="239712" cy="360362"/>
            </a:xfrm>
            <a:custGeom>
              <a:avLst/>
              <a:gdLst/>
              <a:ahLst/>
              <a:cxnLst>
                <a:cxn ang="0">
                  <a:pos x="0" y="227"/>
                </a:cxn>
                <a:cxn ang="0">
                  <a:pos x="151" y="227"/>
                </a:cxn>
                <a:cxn ang="0">
                  <a:pos x="151" y="0"/>
                </a:cxn>
                <a:cxn ang="0">
                  <a:pos x="0" y="0"/>
                </a:cxn>
                <a:cxn ang="0">
                  <a:pos x="0" y="227"/>
                </a:cxn>
                <a:cxn ang="0">
                  <a:pos x="9" y="10"/>
                </a:cxn>
                <a:cxn ang="0">
                  <a:pos x="142" y="10"/>
                </a:cxn>
                <a:cxn ang="0">
                  <a:pos x="142" y="217"/>
                </a:cxn>
                <a:cxn ang="0">
                  <a:pos x="9" y="217"/>
                </a:cxn>
                <a:cxn ang="0">
                  <a:pos x="9" y="10"/>
                </a:cxn>
              </a:cxnLst>
              <a:rect l="0" t="0" r="r" b="b"/>
              <a:pathLst>
                <a:path w="151" h="227">
                  <a:moveTo>
                    <a:pt x="0" y="227"/>
                  </a:moveTo>
                  <a:lnTo>
                    <a:pt x="151" y="227"/>
                  </a:lnTo>
                  <a:lnTo>
                    <a:pt x="151" y="0"/>
                  </a:lnTo>
                  <a:lnTo>
                    <a:pt x="0" y="0"/>
                  </a:lnTo>
                  <a:lnTo>
                    <a:pt x="0" y="227"/>
                  </a:lnTo>
                  <a:close/>
                  <a:moveTo>
                    <a:pt x="9" y="10"/>
                  </a:moveTo>
                  <a:lnTo>
                    <a:pt x="142" y="10"/>
                  </a:lnTo>
                  <a:lnTo>
                    <a:pt x="142" y="217"/>
                  </a:lnTo>
                  <a:lnTo>
                    <a:pt x="9" y="217"/>
                  </a:lnTo>
                  <a:lnTo>
                    <a:pt x="9" y="10"/>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3" name="Rectangle 26"/>
            <p:cNvSpPr>
              <a:spLocks noChangeArrowheads="1"/>
            </p:cNvSpPr>
            <p:nvPr/>
          </p:nvSpPr>
          <p:spPr bwMode="gray">
            <a:xfrm>
              <a:off x="5851525"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4" name="Rectangle 27"/>
            <p:cNvSpPr>
              <a:spLocks noChangeArrowheads="1"/>
            </p:cNvSpPr>
            <p:nvPr/>
          </p:nvSpPr>
          <p:spPr bwMode="gray">
            <a:xfrm>
              <a:off x="5851525"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5" name="Rectangle 28"/>
            <p:cNvSpPr>
              <a:spLocks noChangeArrowheads="1"/>
            </p:cNvSpPr>
            <p:nvPr/>
          </p:nvSpPr>
          <p:spPr bwMode="gray">
            <a:xfrm>
              <a:off x="5851525"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6" name="Rectangle 29"/>
            <p:cNvSpPr>
              <a:spLocks noChangeArrowheads="1"/>
            </p:cNvSpPr>
            <p:nvPr/>
          </p:nvSpPr>
          <p:spPr bwMode="gray">
            <a:xfrm>
              <a:off x="5851525"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7" name="Rectangle 30"/>
            <p:cNvSpPr>
              <a:spLocks noChangeArrowheads="1"/>
            </p:cNvSpPr>
            <p:nvPr/>
          </p:nvSpPr>
          <p:spPr bwMode="gray">
            <a:xfrm>
              <a:off x="6167438"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8" name="Rectangle 31"/>
            <p:cNvSpPr>
              <a:spLocks noChangeArrowheads="1"/>
            </p:cNvSpPr>
            <p:nvPr/>
          </p:nvSpPr>
          <p:spPr bwMode="gray">
            <a:xfrm>
              <a:off x="6167438"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9" name="Rectangle 32"/>
            <p:cNvSpPr>
              <a:spLocks noChangeArrowheads="1"/>
            </p:cNvSpPr>
            <p:nvPr/>
          </p:nvSpPr>
          <p:spPr bwMode="gray">
            <a:xfrm>
              <a:off x="6167438"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90" name="Rectangle 33"/>
            <p:cNvSpPr>
              <a:spLocks noChangeArrowheads="1"/>
            </p:cNvSpPr>
            <p:nvPr/>
          </p:nvSpPr>
          <p:spPr bwMode="gray">
            <a:xfrm>
              <a:off x="6167438"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37" name="组合 160"/>
          <p:cNvGrpSpPr/>
          <p:nvPr/>
        </p:nvGrpSpPr>
        <p:grpSpPr bwMode="gray">
          <a:xfrm>
            <a:off x="2054590" y="5481971"/>
            <a:ext cx="212646" cy="212646"/>
            <a:chOff x="5713413" y="3421063"/>
            <a:chExt cx="636587" cy="636587"/>
          </a:xfrm>
          <a:solidFill>
            <a:srgbClr val="404040"/>
          </a:solidFill>
        </p:grpSpPr>
        <p:sp>
          <p:nvSpPr>
            <p:cNvPr id="371" name="Freeform 24"/>
            <p:cNvSpPr>
              <a:spLocks noEditPoints="1"/>
            </p:cNvSpPr>
            <p:nvPr/>
          </p:nvSpPr>
          <p:spPr bwMode="gray">
            <a:xfrm>
              <a:off x="5713413" y="3421063"/>
              <a:ext cx="636587"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2" name="Freeform 25"/>
            <p:cNvSpPr>
              <a:spLocks noEditPoints="1"/>
            </p:cNvSpPr>
            <p:nvPr/>
          </p:nvSpPr>
          <p:spPr bwMode="gray">
            <a:xfrm>
              <a:off x="5911850" y="3559175"/>
              <a:ext cx="239712" cy="360362"/>
            </a:xfrm>
            <a:custGeom>
              <a:avLst/>
              <a:gdLst/>
              <a:ahLst/>
              <a:cxnLst>
                <a:cxn ang="0">
                  <a:pos x="0" y="227"/>
                </a:cxn>
                <a:cxn ang="0">
                  <a:pos x="151" y="227"/>
                </a:cxn>
                <a:cxn ang="0">
                  <a:pos x="151" y="0"/>
                </a:cxn>
                <a:cxn ang="0">
                  <a:pos x="0" y="0"/>
                </a:cxn>
                <a:cxn ang="0">
                  <a:pos x="0" y="227"/>
                </a:cxn>
                <a:cxn ang="0">
                  <a:pos x="9" y="10"/>
                </a:cxn>
                <a:cxn ang="0">
                  <a:pos x="142" y="10"/>
                </a:cxn>
                <a:cxn ang="0">
                  <a:pos x="142" y="217"/>
                </a:cxn>
                <a:cxn ang="0">
                  <a:pos x="9" y="217"/>
                </a:cxn>
                <a:cxn ang="0">
                  <a:pos x="9" y="10"/>
                </a:cxn>
              </a:cxnLst>
              <a:rect l="0" t="0" r="r" b="b"/>
              <a:pathLst>
                <a:path w="151" h="227">
                  <a:moveTo>
                    <a:pt x="0" y="227"/>
                  </a:moveTo>
                  <a:lnTo>
                    <a:pt x="151" y="227"/>
                  </a:lnTo>
                  <a:lnTo>
                    <a:pt x="151" y="0"/>
                  </a:lnTo>
                  <a:lnTo>
                    <a:pt x="0" y="0"/>
                  </a:lnTo>
                  <a:lnTo>
                    <a:pt x="0" y="227"/>
                  </a:lnTo>
                  <a:close/>
                  <a:moveTo>
                    <a:pt x="9" y="10"/>
                  </a:moveTo>
                  <a:lnTo>
                    <a:pt x="142" y="10"/>
                  </a:lnTo>
                  <a:lnTo>
                    <a:pt x="142" y="217"/>
                  </a:lnTo>
                  <a:lnTo>
                    <a:pt x="9" y="217"/>
                  </a:lnTo>
                  <a:lnTo>
                    <a:pt x="9" y="10"/>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3" name="Rectangle 26"/>
            <p:cNvSpPr>
              <a:spLocks noChangeArrowheads="1"/>
            </p:cNvSpPr>
            <p:nvPr/>
          </p:nvSpPr>
          <p:spPr bwMode="gray">
            <a:xfrm>
              <a:off x="5851525"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4" name="Rectangle 27"/>
            <p:cNvSpPr>
              <a:spLocks noChangeArrowheads="1"/>
            </p:cNvSpPr>
            <p:nvPr/>
          </p:nvSpPr>
          <p:spPr bwMode="gray">
            <a:xfrm>
              <a:off x="5851525"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5" name="Rectangle 28"/>
            <p:cNvSpPr>
              <a:spLocks noChangeArrowheads="1"/>
            </p:cNvSpPr>
            <p:nvPr/>
          </p:nvSpPr>
          <p:spPr bwMode="gray">
            <a:xfrm>
              <a:off x="5851525"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6" name="Rectangle 29"/>
            <p:cNvSpPr>
              <a:spLocks noChangeArrowheads="1"/>
            </p:cNvSpPr>
            <p:nvPr/>
          </p:nvSpPr>
          <p:spPr bwMode="gray">
            <a:xfrm>
              <a:off x="5851525"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7" name="Rectangle 30"/>
            <p:cNvSpPr>
              <a:spLocks noChangeArrowheads="1"/>
            </p:cNvSpPr>
            <p:nvPr/>
          </p:nvSpPr>
          <p:spPr bwMode="gray">
            <a:xfrm>
              <a:off x="6167438"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8" name="Rectangle 31"/>
            <p:cNvSpPr>
              <a:spLocks noChangeArrowheads="1"/>
            </p:cNvSpPr>
            <p:nvPr/>
          </p:nvSpPr>
          <p:spPr bwMode="gray">
            <a:xfrm>
              <a:off x="6167438"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9" name="Rectangle 32"/>
            <p:cNvSpPr>
              <a:spLocks noChangeArrowheads="1"/>
            </p:cNvSpPr>
            <p:nvPr/>
          </p:nvSpPr>
          <p:spPr bwMode="gray">
            <a:xfrm>
              <a:off x="6167438"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0" name="Rectangle 33"/>
            <p:cNvSpPr>
              <a:spLocks noChangeArrowheads="1"/>
            </p:cNvSpPr>
            <p:nvPr/>
          </p:nvSpPr>
          <p:spPr bwMode="gray">
            <a:xfrm>
              <a:off x="6167438"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38" name="组合 160"/>
          <p:cNvGrpSpPr/>
          <p:nvPr/>
        </p:nvGrpSpPr>
        <p:grpSpPr bwMode="gray">
          <a:xfrm>
            <a:off x="2322372" y="5481971"/>
            <a:ext cx="212646" cy="212646"/>
            <a:chOff x="5713413" y="3421063"/>
            <a:chExt cx="636587" cy="636587"/>
          </a:xfrm>
          <a:solidFill>
            <a:srgbClr val="404040"/>
          </a:solidFill>
        </p:grpSpPr>
        <p:sp>
          <p:nvSpPr>
            <p:cNvPr id="361" name="Freeform 24"/>
            <p:cNvSpPr>
              <a:spLocks noEditPoints="1"/>
            </p:cNvSpPr>
            <p:nvPr/>
          </p:nvSpPr>
          <p:spPr bwMode="gray">
            <a:xfrm>
              <a:off x="5713413" y="3421063"/>
              <a:ext cx="636587"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2" name="Freeform 25"/>
            <p:cNvSpPr>
              <a:spLocks noEditPoints="1"/>
            </p:cNvSpPr>
            <p:nvPr/>
          </p:nvSpPr>
          <p:spPr bwMode="gray">
            <a:xfrm>
              <a:off x="5911850" y="3559175"/>
              <a:ext cx="239712" cy="360362"/>
            </a:xfrm>
            <a:custGeom>
              <a:avLst/>
              <a:gdLst/>
              <a:ahLst/>
              <a:cxnLst>
                <a:cxn ang="0">
                  <a:pos x="0" y="227"/>
                </a:cxn>
                <a:cxn ang="0">
                  <a:pos x="151" y="227"/>
                </a:cxn>
                <a:cxn ang="0">
                  <a:pos x="151" y="0"/>
                </a:cxn>
                <a:cxn ang="0">
                  <a:pos x="0" y="0"/>
                </a:cxn>
                <a:cxn ang="0">
                  <a:pos x="0" y="227"/>
                </a:cxn>
                <a:cxn ang="0">
                  <a:pos x="9" y="10"/>
                </a:cxn>
                <a:cxn ang="0">
                  <a:pos x="142" y="10"/>
                </a:cxn>
                <a:cxn ang="0">
                  <a:pos x="142" y="217"/>
                </a:cxn>
                <a:cxn ang="0">
                  <a:pos x="9" y="217"/>
                </a:cxn>
                <a:cxn ang="0">
                  <a:pos x="9" y="10"/>
                </a:cxn>
              </a:cxnLst>
              <a:rect l="0" t="0" r="r" b="b"/>
              <a:pathLst>
                <a:path w="151" h="227">
                  <a:moveTo>
                    <a:pt x="0" y="227"/>
                  </a:moveTo>
                  <a:lnTo>
                    <a:pt x="151" y="227"/>
                  </a:lnTo>
                  <a:lnTo>
                    <a:pt x="151" y="0"/>
                  </a:lnTo>
                  <a:lnTo>
                    <a:pt x="0" y="0"/>
                  </a:lnTo>
                  <a:lnTo>
                    <a:pt x="0" y="227"/>
                  </a:lnTo>
                  <a:close/>
                  <a:moveTo>
                    <a:pt x="9" y="10"/>
                  </a:moveTo>
                  <a:lnTo>
                    <a:pt x="142" y="10"/>
                  </a:lnTo>
                  <a:lnTo>
                    <a:pt x="142" y="217"/>
                  </a:lnTo>
                  <a:lnTo>
                    <a:pt x="9" y="217"/>
                  </a:lnTo>
                  <a:lnTo>
                    <a:pt x="9" y="10"/>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3" name="Rectangle 26"/>
            <p:cNvSpPr>
              <a:spLocks noChangeArrowheads="1"/>
            </p:cNvSpPr>
            <p:nvPr/>
          </p:nvSpPr>
          <p:spPr bwMode="gray">
            <a:xfrm>
              <a:off x="5851525"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4" name="Rectangle 27"/>
            <p:cNvSpPr>
              <a:spLocks noChangeArrowheads="1"/>
            </p:cNvSpPr>
            <p:nvPr/>
          </p:nvSpPr>
          <p:spPr bwMode="gray">
            <a:xfrm>
              <a:off x="5851525"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5" name="Rectangle 28"/>
            <p:cNvSpPr>
              <a:spLocks noChangeArrowheads="1"/>
            </p:cNvSpPr>
            <p:nvPr/>
          </p:nvSpPr>
          <p:spPr bwMode="gray">
            <a:xfrm>
              <a:off x="5851525"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6" name="Rectangle 29"/>
            <p:cNvSpPr>
              <a:spLocks noChangeArrowheads="1"/>
            </p:cNvSpPr>
            <p:nvPr/>
          </p:nvSpPr>
          <p:spPr bwMode="gray">
            <a:xfrm>
              <a:off x="5851525"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7" name="Rectangle 30"/>
            <p:cNvSpPr>
              <a:spLocks noChangeArrowheads="1"/>
            </p:cNvSpPr>
            <p:nvPr/>
          </p:nvSpPr>
          <p:spPr bwMode="gray">
            <a:xfrm>
              <a:off x="6167438"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8" name="Rectangle 31"/>
            <p:cNvSpPr>
              <a:spLocks noChangeArrowheads="1"/>
            </p:cNvSpPr>
            <p:nvPr/>
          </p:nvSpPr>
          <p:spPr bwMode="gray">
            <a:xfrm>
              <a:off x="6167438"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9" name="Rectangle 32"/>
            <p:cNvSpPr>
              <a:spLocks noChangeArrowheads="1"/>
            </p:cNvSpPr>
            <p:nvPr/>
          </p:nvSpPr>
          <p:spPr bwMode="gray">
            <a:xfrm>
              <a:off x="6167438"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70" name="Rectangle 33"/>
            <p:cNvSpPr>
              <a:spLocks noChangeArrowheads="1"/>
            </p:cNvSpPr>
            <p:nvPr/>
          </p:nvSpPr>
          <p:spPr bwMode="gray">
            <a:xfrm>
              <a:off x="6167438"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39" name="组合 160"/>
          <p:cNvGrpSpPr/>
          <p:nvPr/>
        </p:nvGrpSpPr>
        <p:grpSpPr bwMode="gray">
          <a:xfrm>
            <a:off x="2590155" y="5481971"/>
            <a:ext cx="212646" cy="212646"/>
            <a:chOff x="5713413" y="3421063"/>
            <a:chExt cx="636587" cy="636587"/>
          </a:xfrm>
          <a:solidFill>
            <a:srgbClr val="404040"/>
          </a:solidFill>
        </p:grpSpPr>
        <p:sp>
          <p:nvSpPr>
            <p:cNvPr id="351" name="Freeform 24"/>
            <p:cNvSpPr>
              <a:spLocks noEditPoints="1"/>
            </p:cNvSpPr>
            <p:nvPr/>
          </p:nvSpPr>
          <p:spPr bwMode="gray">
            <a:xfrm>
              <a:off x="5713413" y="3421063"/>
              <a:ext cx="636587"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2" name="Freeform 25"/>
            <p:cNvSpPr>
              <a:spLocks noEditPoints="1"/>
            </p:cNvSpPr>
            <p:nvPr/>
          </p:nvSpPr>
          <p:spPr bwMode="gray">
            <a:xfrm>
              <a:off x="5911850" y="3559175"/>
              <a:ext cx="239712" cy="360362"/>
            </a:xfrm>
            <a:custGeom>
              <a:avLst/>
              <a:gdLst/>
              <a:ahLst/>
              <a:cxnLst>
                <a:cxn ang="0">
                  <a:pos x="0" y="227"/>
                </a:cxn>
                <a:cxn ang="0">
                  <a:pos x="151" y="227"/>
                </a:cxn>
                <a:cxn ang="0">
                  <a:pos x="151" y="0"/>
                </a:cxn>
                <a:cxn ang="0">
                  <a:pos x="0" y="0"/>
                </a:cxn>
                <a:cxn ang="0">
                  <a:pos x="0" y="227"/>
                </a:cxn>
                <a:cxn ang="0">
                  <a:pos x="9" y="10"/>
                </a:cxn>
                <a:cxn ang="0">
                  <a:pos x="142" y="10"/>
                </a:cxn>
                <a:cxn ang="0">
                  <a:pos x="142" y="217"/>
                </a:cxn>
                <a:cxn ang="0">
                  <a:pos x="9" y="217"/>
                </a:cxn>
                <a:cxn ang="0">
                  <a:pos x="9" y="10"/>
                </a:cxn>
              </a:cxnLst>
              <a:rect l="0" t="0" r="r" b="b"/>
              <a:pathLst>
                <a:path w="151" h="227">
                  <a:moveTo>
                    <a:pt x="0" y="227"/>
                  </a:moveTo>
                  <a:lnTo>
                    <a:pt x="151" y="227"/>
                  </a:lnTo>
                  <a:lnTo>
                    <a:pt x="151" y="0"/>
                  </a:lnTo>
                  <a:lnTo>
                    <a:pt x="0" y="0"/>
                  </a:lnTo>
                  <a:lnTo>
                    <a:pt x="0" y="227"/>
                  </a:lnTo>
                  <a:close/>
                  <a:moveTo>
                    <a:pt x="9" y="10"/>
                  </a:moveTo>
                  <a:lnTo>
                    <a:pt x="142" y="10"/>
                  </a:lnTo>
                  <a:lnTo>
                    <a:pt x="142" y="217"/>
                  </a:lnTo>
                  <a:lnTo>
                    <a:pt x="9" y="217"/>
                  </a:lnTo>
                  <a:lnTo>
                    <a:pt x="9" y="10"/>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3" name="Rectangle 26"/>
            <p:cNvSpPr>
              <a:spLocks noChangeArrowheads="1"/>
            </p:cNvSpPr>
            <p:nvPr/>
          </p:nvSpPr>
          <p:spPr bwMode="gray">
            <a:xfrm>
              <a:off x="5851525"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4" name="Rectangle 27"/>
            <p:cNvSpPr>
              <a:spLocks noChangeArrowheads="1"/>
            </p:cNvSpPr>
            <p:nvPr/>
          </p:nvSpPr>
          <p:spPr bwMode="gray">
            <a:xfrm>
              <a:off x="5851525"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5" name="Rectangle 28"/>
            <p:cNvSpPr>
              <a:spLocks noChangeArrowheads="1"/>
            </p:cNvSpPr>
            <p:nvPr/>
          </p:nvSpPr>
          <p:spPr bwMode="gray">
            <a:xfrm>
              <a:off x="5851525"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6" name="Rectangle 29"/>
            <p:cNvSpPr>
              <a:spLocks noChangeArrowheads="1"/>
            </p:cNvSpPr>
            <p:nvPr/>
          </p:nvSpPr>
          <p:spPr bwMode="gray">
            <a:xfrm>
              <a:off x="5851525"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7" name="Rectangle 30"/>
            <p:cNvSpPr>
              <a:spLocks noChangeArrowheads="1"/>
            </p:cNvSpPr>
            <p:nvPr/>
          </p:nvSpPr>
          <p:spPr bwMode="gray">
            <a:xfrm>
              <a:off x="6167438"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8" name="Rectangle 31"/>
            <p:cNvSpPr>
              <a:spLocks noChangeArrowheads="1"/>
            </p:cNvSpPr>
            <p:nvPr/>
          </p:nvSpPr>
          <p:spPr bwMode="gray">
            <a:xfrm>
              <a:off x="6167438"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9" name="Rectangle 32"/>
            <p:cNvSpPr>
              <a:spLocks noChangeArrowheads="1"/>
            </p:cNvSpPr>
            <p:nvPr/>
          </p:nvSpPr>
          <p:spPr bwMode="gray">
            <a:xfrm>
              <a:off x="6167438"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60" name="Rectangle 33"/>
            <p:cNvSpPr>
              <a:spLocks noChangeArrowheads="1"/>
            </p:cNvSpPr>
            <p:nvPr/>
          </p:nvSpPr>
          <p:spPr bwMode="gray">
            <a:xfrm>
              <a:off x="6167438"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340" name="组合 160"/>
          <p:cNvGrpSpPr/>
          <p:nvPr/>
        </p:nvGrpSpPr>
        <p:grpSpPr bwMode="gray">
          <a:xfrm>
            <a:off x="2857938" y="5481971"/>
            <a:ext cx="212646" cy="212646"/>
            <a:chOff x="5713413" y="3421063"/>
            <a:chExt cx="636587" cy="636587"/>
          </a:xfrm>
          <a:solidFill>
            <a:srgbClr val="404040"/>
          </a:solidFill>
        </p:grpSpPr>
        <p:sp>
          <p:nvSpPr>
            <p:cNvPr id="341" name="Freeform 24"/>
            <p:cNvSpPr>
              <a:spLocks noEditPoints="1"/>
            </p:cNvSpPr>
            <p:nvPr/>
          </p:nvSpPr>
          <p:spPr bwMode="gray">
            <a:xfrm>
              <a:off x="5713413" y="3421063"/>
              <a:ext cx="636587"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2" name="Freeform 25"/>
            <p:cNvSpPr>
              <a:spLocks noEditPoints="1"/>
            </p:cNvSpPr>
            <p:nvPr/>
          </p:nvSpPr>
          <p:spPr bwMode="gray">
            <a:xfrm>
              <a:off x="5911850" y="3559175"/>
              <a:ext cx="239712" cy="360362"/>
            </a:xfrm>
            <a:custGeom>
              <a:avLst/>
              <a:gdLst/>
              <a:ahLst/>
              <a:cxnLst>
                <a:cxn ang="0">
                  <a:pos x="0" y="227"/>
                </a:cxn>
                <a:cxn ang="0">
                  <a:pos x="151" y="227"/>
                </a:cxn>
                <a:cxn ang="0">
                  <a:pos x="151" y="0"/>
                </a:cxn>
                <a:cxn ang="0">
                  <a:pos x="0" y="0"/>
                </a:cxn>
                <a:cxn ang="0">
                  <a:pos x="0" y="227"/>
                </a:cxn>
                <a:cxn ang="0">
                  <a:pos x="9" y="10"/>
                </a:cxn>
                <a:cxn ang="0">
                  <a:pos x="142" y="10"/>
                </a:cxn>
                <a:cxn ang="0">
                  <a:pos x="142" y="217"/>
                </a:cxn>
                <a:cxn ang="0">
                  <a:pos x="9" y="217"/>
                </a:cxn>
                <a:cxn ang="0">
                  <a:pos x="9" y="10"/>
                </a:cxn>
              </a:cxnLst>
              <a:rect l="0" t="0" r="r" b="b"/>
              <a:pathLst>
                <a:path w="151" h="227">
                  <a:moveTo>
                    <a:pt x="0" y="227"/>
                  </a:moveTo>
                  <a:lnTo>
                    <a:pt x="151" y="227"/>
                  </a:lnTo>
                  <a:lnTo>
                    <a:pt x="151" y="0"/>
                  </a:lnTo>
                  <a:lnTo>
                    <a:pt x="0" y="0"/>
                  </a:lnTo>
                  <a:lnTo>
                    <a:pt x="0" y="227"/>
                  </a:lnTo>
                  <a:close/>
                  <a:moveTo>
                    <a:pt x="9" y="10"/>
                  </a:moveTo>
                  <a:lnTo>
                    <a:pt x="142" y="10"/>
                  </a:lnTo>
                  <a:lnTo>
                    <a:pt x="142" y="217"/>
                  </a:lnTo>
                  <a:lnTo>
                    <a:pt x="9" y="217"/>
                  </a:lnTo>
                  <a:lnTo>
                    <a:pt x="9" y="10"/>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3" name="Rectangle 26"/>
            <p:cNvSpPr>
              <a:spLocks noChangeArrowheads="1"/>
            </p:cNvSpPr>
            <p:nvPr/>
          </p:nvSpPr>
          <p:spPr bwMode="gray">
            <a:xfrm>
              <a:off x="5851525"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4" name="Rectangle 27"/>
            <p:cNvSpPr>
              <a:spLocks noChangeArrowheads="1"/>
            </p:cNvSpPr>
            <p:nvPr/>
          </p:nvSpPr>
          <p:spPr bwMode="gray">
            <a:xfrm>
              <a:off x="5851525"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5" name="Rectangle 28"/>
            <p:cNvSpPr>
              <a:spLocks noChangeArrowheads="1"/>
            </p:cNvSpPr>
            <p:nvPr/>
          </p:nvSpPr>
          <p:spPr bwMode="gray">
            <a:xfrm>
              <a:off x="5851525"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6" name="Rectangle 29"/>
            <p:cNvSpPr>
              <a:spLocks noChangeArrowheads="1"/>
            </p:cNvSpPr>
            <p:nvPr/>
          </p:nvSpPr>
          <p:spPr bwMode="gray">
            <a:xfrm>
              <a:off x="5851525"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7" name="Rectangle 30"/>
            <p:cNvSpPr>
              <a:spLocks noChangeArrowheads="1"/>
            </p:cNvSpPr>
            <p:nvPr/>
          </p:nvSpPr>
          <p:spPr bwMode="gray">
            <a:xfrm>
              <a:off x="6167438" y="3619500"/>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8" name="Rectangle 31"/>
            <p:cNvSpPr>
              <a:spLocks noChangeArrowheads="1"/>
            </p:cNvSpPr>
            <p:nvPr/>
          </p:nvSpPr>
          <p:spPr bwMode="gray">
            <a:xfrm>
              <a:off x="6167438" y="3694113"/>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9" name="Rectangle 32"/>
            <p:cNvSpPr>
              <a:spLocks noChangeArrowheads="1"/>
            </p:cNvSpPr>
            <p:nvPr/>
          </p:nvSpPr>
          <p:spPr bwMode="gray">
            <a:xfrm>
              <a:off x="6167438" y="3768725"/>
              <a:ext cx="44450" cy="15875"/>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50" name="Rectangle 33"/>
            <p:cNvSpPr>
              <a:spLocks noChangeArrowheads="1"/>
            </p:cNvSpPr>
            <p:nvPr/>
          </p:nvSpPr>
          <p:spPr bwMode="gray">
            <a:xfrm>
              <a:off x="6167438" y="3844925"/>
              <a:ext cx="44450" cy="14287"/>
            </a:xfrm>
            <a:prstGeom prst="rect">
              <a:avLst/>
            </a:prstGeom>
            <a:grpFill/>
            <a:ln w="9525">
              <a:noFill/>
              <a:miter lim="800000"/>
              <a:headEnd/>
              <a:tailEnd/>
            </a:ln>
          </p:spPr>
          <p:txBody>
            <a:bodyPr vert="horz" wrap="square" lIns="91368" tIns="45684" rIns="91368" bIns="45684" numCol="1" anchor="t" anchorCtr="0" compatLnSpc="1">
              <a:prstTxWarp prst="textNoShape">
                <a:avLst/>
              </a:prstTxWarp>
            </a:bodyPr>
            <a:lstStyle/>
            <a:p>
              <a:pPr fontAlgn="ctr"/>
              <a:endParaRPr lang="en-US" altLang="zh-CN" sz="15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391" name="矩形 390"/>
          <p:cNvSpPr/>
          <p:nvPr/>
        </p:nvSpPr>
        <p:spPr bwMode="gray">
          <a:xfrm>
            <a:off x="1924226" y="4857661"/>
            <a:ext cx="1088760" cy="276999"/>
          </a:xfrm>
          <a:prstGeom prst="rect">
            <a:avLst/>
          </a:prstGeom>
        </p:spPr>
        <p:txBody>
          <a:bodyPr wrap="none">
            <a:spAutoFit/>
          </a:bodyPr>
          <a:lstStyle/>
          <a:p>
            <a:pPr algn="ctr" fontAlgn="ctr">
              <a:buSzPct val="100000"/>
            </a:pPr>
            <a:r>
              <a:rPr lang="en-US" sz="1200" dirty="0">
                <a:solidFill>
                  <a:srgbClr val="000000"/>
                </a:solidFill>
                <a:latin typeface="Huawei Sans" panose="020C0503030203020204" pitchFamily="34" charset="0"/>
              </a:rPr>
              <a:t>100G, RDMA</a:t>
            </a:r>
            <a:endParaRPr lang="en-US" altLang="zh-CN" sz="1200" dirty="0">
              <a:solidFill>
                <a:srgbClr val="000000"/>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nvGrpSpPr>
          <p:cNvPr id="392" name="组合 391"/>
          <p:cNvGrpSpPr/>
          <p:nvPr/>
        </p:nvGrpSpPr>
        <p:grpSpPr bwMode="gray">
          <a:xfrm>
            <a:off x="3297023" y="4517010"/>
            <a:ext cx="1394174" cy="900060"/>
            <a:chOff x="1629297" y="4097296"/>
            <a:chExt cx="3618957" cy="1318808"/>
          </a:xfrm>
          <a:solidFill>
            <a:schemeClr val="tx1">
              <a:lumMod val="10000"/>
              <a:lumOff val="90000"/>
            </a:schemeClr>
          </a:solidFill>
        </p:grpSpPr>
        <p:pic>
          <p:nvPicPr>
            <p:cNvPr id="393" name="图片 39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1629297" y="4097296"/>
              <a:ext cx="3618957" cy="1318808"/>
            </a:xfrm>
            <a:prstGeom prst="rect">
              <a:avLst/>
            </a:prstGeom>
            <a:solidFill>
              <a:srgbClr val="EEEEEE"/>
            </a:solidFill>
          </p:spPr>
        </p:pic>
        <p:sp>
          <p:nvSpPr>
            <p:cNvPr id="394" name="矩形 393"/>
            <p:cNvSpPr/>
            <p:nvPr/>
          </p:nvSpPr>
          <p:spPr bwMode="gray">
            <a:xfrm>
              <a:off x="1954228" y="4710200"/>
              <a:ext cx="3040898" cy="261746"/>
            </a:xfrm>
            <a:prstGeom prst="rect">
              <a:avLst/>
            </a:prstGeom>
            <a:solidFill>
              <a:srgbClr val="EEEEEE"/>
            </a:solidFill>
            <a:ln w="9525" cap="flat" cmpd="sng" algn="ctr">
              <a:noFill/>
              <a:prstDash val="solid"/>
              <a:round/>
              <a:headEnd type="none" w="med" len="med"/>
              <a:tailEnd type="none" w="med" len="med"/>
            </a:ln>
            <a:effectLst/>
          </p:spPr>
          <p:txBody>
            <a:bodyPr vert="horz" wrap="square" lIns="91368" tIns="45684" rIns="91368" bIns="45684" numCol="1" rtlCol="0" anchor="t" anchorCtr="0" compatLnSpc="1">
              <a:prstTxWarp prst="textNoShape">
                <a:avLst/>
              </a:prstTxWarp>
            </a:bodyPr>
            <a:lstStyle/>
            <a:p>
              <a:pPr algn="ctr" defTabSz="913668" fontAlgn="ctr">
                <a:spcBef>
                  <a:spcPct val="0"/>
                </a:spcBef>
                <a:spcAft>
                  <a:spcPct val="0"/>
                </a:spcAft>
                <a:buSzPct val="100000"/>
              </a:pPr>
              <a:endParaRPr lang="en-US" altLang="zh-CN" sz="1200"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grpSp>
        <p:nvGrpSpPr>
          <p:cNvPr id="395" name="组合 394"/>
          <p:cNvGrpSpPr/>
          <p:nvPr/>
        </p:nvGrpSpPr>
        <p:grpSpPr bwMode="gray">
          <a:xfrm>
            <a:off x="4831710" y="4520112"/>
            <a:ext cx="1394174" cy="900060"/>
            <a:chOff x="1629297" y="4097296"/>
            <a:chExt cx="3618957" cy="1318808"/>
          </a:xfrm>
          <a:solidFill>
            <a:schemeClr val="tx1">
              <a:lumMod val="10000"/>
              <a:lumOff val="90000"/>
            </a:schemeClr>
          </a:solidFill>
        </p:grpSpPr>
        <p:pic>
          <p:nvPicPr>
            <p:cNvPr id="396" name="图片 3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1629297" y="4097296"/>
              <a:ext cx="3618957" cy="1318808"/>
            </a:xfrm>
            <a:prstGeom prst="rect">
              <a:avLst/>
            </a:prstGeom>
            <a:solidFill>
              <a:srgbClr val="EEEEEE"/>
            </a:solidFill>
          </p:spPr>
        </p:pic>
        <p:sp>
          <p:nvSpPr>
            <p:cNvPr id="397" name="矩形 396"/>
            <p:cNvSpPr/>
            <p:nvPr/>
          </p:nvSpPr>
          <p:spPr bwMode="gray">
            <a:xfrm>
              <a:off x="1954228" y="4710200"/>
              <a:ext cx="3040898" cy="261746"/>
            </a:xfrm>
            <a:prstGeom prst="rect">
              <a:avLst/>
            </a:prstGeom>
            <a:solidFill>
              <a:srgbClr val="EEEEEE"/>
            </a:solidFill>
            <a:ln w="9525" cap="flat" cmpd="sng" algn="ctr">
              <a:noFill/>
              <a:prstDash val="solid"/>
              <a:round/>
              <a:headEnd type="none" w="med" len="med"/>
              <a:tailEnd type="none" w="med" len="med"/>
            </a:ln>
            <a:effectLst/>
          </p:spPr>
          <p:txBody>
            <a:bodyPr vert="horz" wrap="square" lIns="91368" tIns="45684" rIns="91368" bIns="45684" numCol="1" rtlCol="0" anchor="t" anchorCtr="0" compatLnSpc="1">
              <a:prstTxWarp prst="textNoShape">
                <a:avLst/>
              </a:prstTxWarp>
            </a:bodyPr>
            <a:lstStyle/>
            <a:p>
              <a:pPr algn="ctr" defTabSz="913668" fontAlgn="ctr">
                <a:spcBef>
                  <a:spcPct val="0"/>
                </a:spcBef>
                <a:spcAft>
                  <a:spcPct val="0"/>
                </a:spcAft>
                <a:buSzPct val="100000"/>
              </a:pPr>
              <a:endParaRPr lang="en-US" altLang="zh-CN" sz="1200"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sp>
        <p:nvSpPr>
          <p:cNvPr id="398" name="文本框 397"/>
          <p:cNvSpPr txBox="1"/>
          <p:nvPr/>
        </p:nvSpPr>
        <p:spPr bwMode="gray">
          <a:xfrm>
            <a:off x="1710928" y="4261493"/>
            <a:ext cx="498855" cy="230832"/>
          </a:xfrm>
          <a:prstGeom prst="rect">
            <a:avLst/>
          </a:prstGeom>
          <a:noFill/>
        </p:spPr>
        <p:txBody>
          <a:bodyPr wrap="none" rtlCol="0">
            <a:spAutoFit/>
          </a:bodyPr>
          <a:lstStyle/>
          <a:p>
            <a:pPr fontAlgn="ctr"/>
            <a:r>
              <a:rPr lang="en-US" sz="900" dirty="0" err="1">
                <a:solidFill>
                  <a:prstClr val="black"/>
                </a:solidFill>
                <a:latin typeface="Huawei Sans" panose="020C0503030203020204" pitchFamily="34" charset="0"/>
              </a:rPr>
              <a:t>PoD</a:t>
            </a:r>
            <a:r>
              <a:rPr lang="en-US" sz="900" dirty="0">
                <a:solidFill>
                  <a:prstClr val="black"/>
                </a:solidFill>
                <a:latin typeface="Huawei Sans" panose="020C0503030203020204" pitchFamily="34" charset="0"/>
              </a:rPr>
              <a:t> 1</a:t>
            </a:r>
            <a:endParaRPr lang="en-US" altLang="zh-CN" sz="9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99" name="矩形 398"/>
          <p:cNvSpPr/>
          <p:nvPr/>
        </p:nvSpPr>
        <p:spPr bwMode="gray">
          <a:xfrm>
            <a:off x="3474177" y="4886473"/>
            <a:ext cx="1088760" cy="276999"/>
          </a:xfrm>
          <a:prstGeom prst="rect">
            <a:avLst/>
          </a:prstGeom>
        </p:spPr>
        <p:txBody>
          <a:bodyPr wrap="none">
            <a:spAutoFit/>
          </a:bodyPr>
          <a:lstStyle/>
          <a:p>
            <a:pPr algn="ctr" fontAlgn="ctr">
              <a:buSzPct val="100000"/>
            </a:pPr>
            <a:r>
              <a:rPr lang="en-US" sz="1200" dirty="0">
                <a:solidFill>
                  <a:srgbClr val="000000"/>
                </a:solidFill>
                <a:latin typeface="Huawei Sans" panose="020C0503030203020204" pitchFamily="34" charset="0"/>
              </a:rPr>
              <a:t>100G, RDMA</a:t>
            </a:r>
            <a:endParaRPr lang="en-US" altLang="zh-CN" sz="1200" dirty="0">
              <a:solidFill>
                <a:srgbClr val="000000"/>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400" name="矩形 399"/>
          <p:cNvSpPr/>
          <p:nvPr/>
        </p:nvSpPr>
        <p:spPr bwMode="gray">
          <a:xfrm>
            <a:off x="4997421" y="4850698"/>
            <a:ext cx="1088760" cy="276999"/>
          </a:xfrm>
          <a:prstGeom prst="rect">
            <a:avLst/>
          </a:prstGeom>
        </p:spPr>
        <p:txBody>
          <a:bodyPr wrap="none">
            <a:spAutoFit/>
          </a:bodyPr>
          <a:lstStyle/>
          <a:p>
            <a:pPr algn="ctr" fontAlgn="ctr">
              <a:buSzPct val="100000"/>
            </a:pPr>
            <a:r>
              <a:rPr lang="en-US" sz="1200" dirty="0">
                <a:solidFill>
                  <a:srgbClr val="000000"/>
                </a:solidFill>
                <a:latin typeface="Huawei Sans" panose="020C0503030203020204" pitchFamily="34" charset="0"/>
              </a:rPr>
              <a:t>100G, RDMA</a:t>
            </a:r>
            <a:endParaRPr lang="en-US" altLang="zh-CN" sz="1200" dirty="0">
              <a:solidFill>
                <a:srgbClr val="000000"/>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grpSp>
        <p:nvGrpSpPr>
          <p:cNvPr id="401" name="组合 400"/>
          <p:cNvGrpSpPr/>
          <p:nvPr/>
        </p:nvGrpSpPr>
        <p:grpSpPr bwMode="gray">
          <a:xfrm>
            <a:off x="3375973" y="5474814"/>
            <a:ext cx="1226414" cy="218042"/>
            <a:chOff x="5953861" y="6370169"/>
            <a:chExt cx="1227372" cy="218212"/>
          </a:xfrm>
        </p:grpSpPr>
        <p:grpSp>
          <p:nvGrpSpPr>
            <p:cNvPr id="402" name="组合 145"/>
            <p:cNvGrpSpPr/>
            <p:nvPr/>
          </p:nvGrpSpPr>
          <p:grpSpPr bwMode="gray">
            <a:xfrm>
              <a:off x="5953861" y="6370169"/>
              <a:ext cx="218756" cy="218212"/>
              <a:chOff x="5168900" y="3424238"/>
              <a:chExt cx="638175" cy="636587"/>
            </a:xfrm>
            <a:solidFill>
              <a:srgbClr val="404040"/>
            </a:solidFill>
          </p:grpSpPr>
          <p:sp>
            <p:nvSpPr>
              <p:cNvPr id="423" name="Freeform 15"/>
              <p:cNvSpPr>
                <a:spLocks noEditPoints="1"/>
              </p:cNvSpPr>
              <p:nvPr/>
            </p:nvSpPr>
            <p:spPr bwMode="gray">
              <a:xfrm>
                <a:off x="5168900" y="3424238"/>
                <a:ext cx="638175"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4" name="Freeform 16"/>
              <p:cNvSpPr>
                <a:spLocks/>
              </p:cNvSpPr>
              <p:nvPr/>
            </p:nvSpPr>
            <p:spPr bwMode="gray">
              <a:xfrm>
                <a:off x="5295900" y="3671888"/>
                <a:ext cx="120650" cy="141287"/>
              </a:xfrm>
              <a:custGeom>
                <a:avLst/>
                <a:gdLst/>
                <a:ahLst/>
                <a:cxnLst>
                  <a:cxn ang="0">
                    <a:pos x="24" y="32"/>
                  </a:cxn>
                  <a:cxn ang="0">
                    <a:pos x="17" y="34"/>
                  </a:cxn>
                  <a:cxn ang="0">
                    <a:pos x="10" y="33"/>
                  </a:cxn>
                  <a:cxn ang="0">
                    <a:pos x="6" y="27"/>
                  </a:cxn>
                  <a:cxn ang="0">
                    <a:pos x="4" y="19"/>
                  </a:cxn>
                  <a:cxn ang="0">
                    <a:pos x="5" y="11"/>
                  </a:cxn>
                  <a:cxn ang="0">
                    <a:pos x="10" y="6"/>
                  </a:cxn>
                  <a:cxn ang="0">
                    <a:pos x="17" y="4"/>
                  </a:cxn>
                  <a:cxn ang="0">
                    <a:pos x="23" y="6"/>
                  </a:cxn>
                  <a:cxn ang="0">
                    <a:pos x="27" y="11"/>
                  </a:cxn>
                  <a:cxn ang="0">
                    <a:pos x="31" y="10"/>
                  </a:cxn>
                  <a:cxn ang="0">
                    <a:pos x="26" y="3"/>
                  </a:cxn>
                  <a:cxn ang="0">
                    <a:pos x="17" y="0"/>
                  </a:cxn>
                  <a:cxn ang="0">
                    <a:pos x="8" y="2"/>
                  </a:cxn>
                  <a:cxn ang="0">
                    <a:pos x="2" y="9"/>
                  </a:cxn>
                  <a:cxn ang="0">
                    <a:pos x="0" y="19"/>
                  </a:cxn>
                  <a:cxn ang="0">
                    <a:pos x="2" y="29"/>
                  </a:cxn>
                  <a:cxn ang="0">
                    <a:pos x="7" y="35"/>
                  </a:cxn>
                  <a:cxn ang="0">
                    <a:pos x="17" y="38"/>
                  </a:cxn>
                  <a:cxn ang="0">
                    <a:pos x="27" y="35"/>
                  </a:cxn>
                  <a:cxn ang="0">
                    <a:pos x="32" y="26"/>
                  </a:cxn>
                  <a:cxn ang="0">
                    <a:pos x="28" y="25"/>
                  </a:cxn>
                  <a:cxn ang="0">
                    <a:pos x="24" y="32"/>
                  </a:cxn>
                </a:cxnLst>
                <a:rect l="0" t="0" r="r" b="b"/>
                <a:pathLst>
                  <a:path w="32" h="38">
                    <a:moveTo>
                      <a:pt x="24" y="32"/>
                    </a:moveTo>
                    <a:cubicBezTo>
                      <a:pt x="22" y="34"/>
                      <a:pt x="19" y="34"/>
                      <a:pt x="17" y="34"/>
                    </a:cubicBezTo>
                    <a:cubicBezTo>
                      <a:pt x="14" y="34"/>
                      <a:pt x="12" y="34"/>
                      <a:pt x="10" y="33"/>
                    </a:cubicBezTo>
                    <a:cubicBezTo>
                      <a:pt x="8" y="31"/>
                      <a:pt x="7" y="30"/>
                      <a:pt x="6" y="27"/>
                    </a:cubicBezTo>
                    <a:cubicBezTo>
                      <a:pt x="5" y="25"/>
                      <a:pt x="4" y="22"/>
                      <a:pt x="4" y="19"/>
                    </a:cubicBezTo>
                    <a:cubicBezTo>
                      <a:pt x="4" y="16"/>
                      <a:pt x="5" y="14"/>
                      <a:pt x="5" y="11"/>
                    </a:cubicBezTo>
                    <a:cubicBezTo>
                      <a:pt x="6" y="9"/>
                      <a:pt x="8" y="7"/>
                      <a:pt x="10" y="6"/>
                    </a:cubicBezTo>
                    <a:cubicBezTo>
                      <a:pt x="12" y="4"/>
                      <a:pt x="14" y="4"/>
                      <a:pt x="17" y="4"/>
                    </a:cubicBezTo>
                    <a:cubicBezTo>
                      <a:pt x="20" y="4"/>
                      <a:pt x="22" y="4"/>
                      <a:pt x="23" y="6"/>
                    </a:cubicBezTo>
                    <a:cubicBezTo>
                      <a:pt x="25" y="7"/>
                      <a:pt x="26" y="9"/>
                      <a:pt x="27" y="11"/>
                    </a:cubicBezTo>
                    <a:cubicBezTo>
                      <a:pt x="31" y="10"/>
                      <a:pt x="31" y="10"/>
                      <a:pt x="31" y="10"/>
                    </a:cubicBezTo>
                    <a:cubicBezTo>
                      <a:pt x="30" y="7"/>
                      <a:pt x="29" y="5"/>
                      <a:pt x="26" y="3"/>
                    </a:cubicBezTo>
                    <a:cubicBezTo>
                      <a:pt x="24" y="1"/>
                      <a:pt x="21" y="0"/>
                      <a:pt x="17" y="0"/>
                    </a:cubicBezTo>
                    <a:cubicBezTo>
                      <a:pt x="14" y="0"/>
                      <a:pt x="11" y="1"/>
                      <a:pt x="8" y="2"/>
                    </a:cubicBezTo>
                    <a:cubicBezTo>
                      <a:pt x="6" y="4"/>
                      <a:pt x="4" y="6"/>
                      <a:pt x="2" y="9"/>
                    </a:cubicBezTo>
                    <a:cubicBezTo>
                      <a:pt x="1" y="12"/>
                      <a:pt x="0" y="15"/>
                      <a:pt x="0" y="19"/>
                    </a:cubicBezTo>
                    <a:cubicBezTo>
                      <a:pt x="0" y="22"/>
                      <a:pt x="1" y="26"/>
                      <a:pt x="2" y="29"/>
                    </a:cubicBezTo>
                    <a:cubicBezTo>
                      <a:pt x="3" y="32"/>
                      <a:pt x="5" y="34"/>
                      <a:pt x="7" y="35"/>
                    </a:cubicBezTo>
                    <a:cubicBezTo>
                      <a:pt x="10" y="37"/>
                      <a:pt x="13" y="38"/>
                      <a:pt x="17" y="38"/>
                    </a:cubicBezTo>
                    <a:cubicBezTo>
                      <a:pt x="21" y="38"/>
                      <a:pt x="24" y="37"/>
                      <a:pt x="27" y="35"/>
                    </a:cubicBezTo>
                    <a:cubicBezTo>
                      <a:pt x="29" y="33"/>
                      <a:pt x="31" y="30"/>
                      <a:pt x="32" y="26"/>
                    </a:cubicBezTo>
                    <a:cubicBezTo>
                      <a:pt x="28" y="25"/>
                      <a:pt x="28" y="25"/>
                      <a:pt x="28" y="25"/>
                    </a:cubicBezTo>
                    <a:cubicBezTo>
                      <a:pt x="27" y="28"/>
                      <a:pt x="26" y="30"/>
                      <a:pt x="24" y="32"/>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5" name="Freeform 17"/>
              <p:cNvSpPr>
                <a:spLocks noEditPoints="1"/>
              </p:cNvSpPr>
              <p:nvPr/>
            </p:nvSpPr>
            <p:spPr bwMode="gray">
              <a:xfrm>
                <a:off x="5441950" y="3675063"/>
                <a:ext cx="101600" cy="134937"/>
              </a:xfrm>
              <a:custGeom>
                <a:avLst/>
                <a:gdLst/>
                <a:ahLst/>
                <a:cxnLst>
                  <a:cxn ang="0">
                    <a:pos x="24" y="2"/>
                  </a:cxn>
                  <a:cxn ang="0">
                    <a:pos x="19" y="0"/>
                  </a:cxn>
                  <a:cxn ang="0">
                    <a:pos x="14" y="0"/>
                  </a:cxn>
                  <a:cxn ang="0">
                    <a:pos x="0" y="0"/>
                  </a:cxn>
                  <a:cxn ang="0">
                    <a:pos x="0" y="36"/>
                  </a:cxn>
                  <a:cxn ang="0">
                    <a:pos x="4" y="36"/>
                  </a:cxn>
                  <a:cxn ang="0">
                    <a:pos x="4" y="21"/>
                  </a:cxn>
                  <a:cxn ang="0">
                    <a:pos x="14" y="21"/>
                  </a:cxn>
                  <a:cxn ang="0">
                    <a:pos x="25" y="18"/>
                  </a:cxn>
                  <a:cxn ang="0">
                    <a:pos x="27" y="10"/>
                  </a:cxn>
                  <a:cxn ang="0">
                    <a:pos x="26" y="5"/>
                  </a:cxn>
                  <a:cxn ang="0">
                    <a:pos x="24" y="2"/>
                  </a:cxn>
                  <a:cxn ang="0">
                    <a:pos x="21" y="16"/>
                  </a:cxn>
                  <a:cxn ang="0">
                    <a:pos x="14" y="17"/>
                  </a:cxn>
                  <a:cxn ang="0">
                    <a:pos x="4" y="17"/>
                  </a:cxn>
                  <a:cxn ang="0">
                    <a:pos x="4" y="3"/>
                  </a:cxn>
                  <a:cxn ang="0">
                    <a:pos x="14" y="3"/>
                  </a:cxn>
                  <a:cxn ang="0">
                    <a:pos x="19" y="4"/>
                  </a:cxn>
                  <a:cxn ang="0">
                    <a:pos x="22" y="6"/>
                  </a:cxn>
                  <a:cxn ang="0">
                    <a:pos x="23" y="10"/>
                  </a:cxn>
                  <a:cxn ang="0">
                    <a:pos x="21" y="16"/>
                  </a:cxn>
                </a:cxnLst>
                <a:rect l="0" t="0" r="r" b="b"/>
                <a:pathLst>
                  <a:path w="27" h="36">
                    <a:moveTo>
                      <a:pt x="24" y="2"/>
                    </a:moveTo>
                    <a:cubicBezTo>
                      <a:pt x="22" y="1"/>
                      <a:pt x="21" y="0"/>
                      <a:pt x="19"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19" y="21"/>
                      <a:pt x="23" y="20"/>
                      <a:pt x="25" y="18"/>
                    </a:cubicBezTo>
                    <a:cubicBezTo>
                      <a:pt x="27" y="16"/>
                      <a:pt x="27" y="13"/>
                      <a:pt x="27" y="10"/>
                    </a:cubicBezTo>
                    <a:cubicBezTo>
                      <a:pt x="27" y="8"/>
                      <a:pt x="27" y="7"/>
                      <a:pt x="26" y="5"/>
                    </a:cubicBezTo>
                    <a:cubicBezTo>
                      <a:pt x="26" y="4"/>
                      <a:pt x="25" y="3"/>
                      <a:pt x="24" y="2"/>
                    </a:cubicBezTo>
                    <a:close/>
                    <a:moveTo>
                      <a:pt x="21" y="16"/>
                    </a:moveTo>
                    <a:cubicBezTo>
                      <a:pt x="20" y="17"/>
                      <a:pt x="17" y="17"/>
                      <a:pt x="14" y="17"/>
                    </a:cubicBezTo>
                    <a:cubicBezTo>
                      <a:pt x="4" y="17"/>
                      <a:pt x="4" y="17"/>
                      <a:pt x="4" y="17"/>
                    </a:cubicBezTo>
                    <a:cubicBezTo>
                      <a:pt x="4" y="3"/>
                      <a:pt x="4" y="3"/>
                      <a:pt x="4" y="3"/>
                    </a:cubicBezTo>
                    <a:cubicBezTo>
                      <a:pt x="14" y="3"/>
                      <a:pt x="14" y="3"/>
                      <a:pt x="14" y="3"/>
                    </a:cubicBezTo>
                    <a:cubicBezTo>
                      <a:pt x="16" y="3"/>
                      <a:pt x="18" y="3"/>
                      <a:pt x="19" y="4"/>
                    </a:cubicBezTo>
                    <a:cubicBezTo>
                      <a:pt x="20" y="4"/>
                      <a:pt x="21" y="5"/>
                      <a:pt x="22" y="6"/>
                    </a:cubicBezTo>
                    <a:cubicBezTo>
                      <a:pt x="23" y="7"/>
                      <a:pt x="23" y="9"/>
                      <a:pt x="23" y="10"/>
                    </a:cubicBezTo>
                    <a:cubicBezTo>
                      <a:pt x="23" y="13"/>
                      <a:pt x="22" y="14"/>
                      <a:pt x="21"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6" name="Freeform 18"/>
              <p:cNvSpPr>
                <a:spLocks/>
              </p:cNvSpPr>
              <p:nvPr/>
            </p:nvSpPr>
            <p:spPr bwMode="gray">
              <a:xfrm>
                <a:off x="5573713" y="3675063"/>
                <a:ext cx="104775" cy="138112"/>
              </a:xfrm>
              <a:custGeom>
                <a:avLst/>
                <a:gdLst/>
                <a:ahLst/>
                <a:cxnLst>
                  <a:cxn ang="0">
                    <a:pos x="24" y="21"/>
                  </a:cxn>
                  <a:cxn ang="0">
                    <a:pos x="22" y="31"/>
                  </a:cxn>
                  <a:cxn ang="0">
                    <a:pos x="14" y="33"/>
                  </a:cxn>
                  <a:cxn ang="0">
                    <a:pos x="8" y="32"/>
                  </a:cxn>
                  <a:cxn ang="0">
                    <a:pos x="5" y="28"/>
                  </a:cxn>
                  <a:cxn ang="0">
                    <a:pos x="4" y="21"/>
                  </a:cxn>
                  <a:cxn ang="0">
                    <a:pos x="4" y="0"/>
                  </a:cxn>
                  <a:cxn ang="0">
                    <a:pos x="0" y="0"/>
                  </a:cxn>
                  <a:cxn ang="0">
                    <a:pos x="0" y="21"/>
                  </a:cxn>
                  <a:cxn ang="0">
                    <a:pos x="1" y="30"/>
                  </a:cxn>
                  <a:cxn ang="0">
                    <a:pos x="6" y="35"/>
                  </a:cxn>
                  <a:cxn ang="0">
                    <a:pos x="14" y="37"/>
                  </a:cxn>
                  <a:cxn ang="0">
                    <a:pos x="22" y="35"/>
                  </a:cxn>
                  <a:cxn ang="0">
                    <a:pos x="27" y="30"/>
                  </a:cxn>
                  <a:cxn ang="0">
                    <a:pos x="28" y="21"/>
                  </a:cxn>
                  <a:cxn ang="0">
                    <a:pos x="28" y="0"/>
                  </a:cxn>
                  <a:cxn ang="0">
                    <a:pos x="24" y="0"/>
                  </a:cxn>
                  <a:cxn ang="0">
                    <a:pos x="24" y="21"/>
                  </a:cxn>
                </a:cxnLst>
                <a:rect l="0" t="0" r="r" b="b"/>
                <a:pathLst>
                  <a:path w="28" h="37">
                    <a:moveTo>
                      <a:pt x="24" y="21"/>
                    </a:moveTo>
                    <a:cubicBezTo>
                      <a:pt x="24" y="26"/>
                      <a:pt x="23" y="29"/>
                      <a:pt x="22" y="31"/>
                    </a:cubicBezTo>
                    <a:cubicBezTo>
                      <a:pt x="20" y="32"/>
                      <a:pt x="17" y="33"/>
                      <a:pt x="14" y="33"/>
                    </a:cubicBezTo>
                    <a:cubicBezTo>
                      <a:pt x="11" y="33"/>
                      <a:pt x="9" y="33"/>
                      <a:pt x="8" y="32"/>
                    </a:cubicBezTo>
                    <a:cubicBezTo>
                      <a:pt x="6" y="31"/>
                      <a:pt x="5" y="30"/>
                      <a:pt x="5" y="28"/>
                    </a:cubicBezTo>
                    <a:cubicBezTo>
                      <a:pt x="4" y="27"/>
                      <a:pt x="4" y="24"/>
                      <a:pt x="4" y="21"/>
                    </a:cubicBezTo>
                    <a:cubicBezTo>
                      <a:pt x="4" y="0"/>
                      <a:pt x="4" y="0"/>
                      <a:pt x="4" y="0"/>
                    </a:cubicBezTo>
                    <a:cubicBezTo>
                      <a:pt x="0" y="0"/>
                      <a:pt x="0" y="0"/>
                      <a:pt x="0" y="0"/>
                    </a:cubicBezTo>
                    <a:cubicBezTo>
                      <a:pt x="0" y="21"/>
                      <a:pt x="0" y="21"/>
                      <a:pt x="0" y="21"/>
                    </a:cubicBezTo>
                    <a:cubicBezTo>
                      <a:pt x="0" y="25"/>
                      <a:pt x="0" y="28"/>
                      <a:pt x="1" y="30"/>
                    </a:cubicBezTo>
                    <a:cubicBezTo>
                      <a:pt x="2" y="32"/>
                      <a:pt x="3" y="34"/>
                      <a:pt x="6" y="35"/>
                    </a:cubicBezTo>
                    <a:cubicBezTo>
                      <a:pt x="8" y="36"/>
                      <a:pt x="11" y="37"/>
                      <a:pt x="14" y="37"/>
                    </a:cubicBezTo>
                    <a:cubicBezTo>
                      <a:pt x="17" y="37"/>
                      <a:pt x="20" y="36"/>
                      <a:pt x="22" y="35"/>
                    </a:cubicBezTo>
                    <a:cubicBezTo>
                      <a:pt x="25" y="34"/>
                      <a:pt x="26" y="32"/>
                      <a:pt x="27" y="30"/>
                    </a:cubicBezTo>
                    <a:cubicBezTo>
                      <a:pt x="28" y="28"/>
                      <a:pt x="28" y="25"/>
                      <a:pt x="28" y="21"/>
                    </a:cubicBezTo>
                    <a:cubicBezTo>
                      <a:pt x="28" y="0"/>
                      <a:pt x="28" y="0"/>
                      <a:pt x="28" y="0"/>
                    </a:cubicBezTo>
                    <a:cubicBezTo>
                      <a:pt x="24" y="0"/>
                      <a:pt x="24" y="0"/>
                      <a:pt x="24" y="0"/>
                    </a:cubicBezTo>
                    <a:lnTo>
                      <a:pt x="24"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403" name="组合 145"/>
            <p:cNvGrpSpPr/>
            <p:nvPr/>
          </p:nvGrpSpPr>
          <p:grpSpPr bwMode="gray">
            <a:xfrm>
              <a:off x="6206015" y="6370169"/>
              <a:ext cx="218756" cy="218212"/>
              <a:chOff x="5168900" y="3424238"/>
              <a:chExt cx="638175" cy="636587"/>
            </a:xfrm>
            <a:solidFill>
              <a:srgbClr val="404040"/>
            </a:solidFill>
          </p:grpSpPr>
          <p:sp>
            <p:nvSpPr>
              <p:cNvPr id="419" name="Freeform 15"/>
              <p:cNvSpPr>
                <a:spLocks noEditPoints="1"/>
              </p:cNvSpPr>
              <p:nvPr/>
            </p:nvSpPr>
            <p:spPr bwMode="gray">
              <a:xfrm>
                <a:off x="5168900" y="3424238"/>
                <a:ext cx="638175"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0" name="Freeform 16"/>
              <p:cNvSpPr>
                <a:spLocks/>
              </p:cNvSpPr>
              <p:nvPr/>
            </p:nvSpPr>
            <p:spPr bwMode="gray">
              <a:xfrm>
                <a:off x="5295900" y="3671888"/>
                <a:ext cx="120650" cy="141287"/>
              </a:xfrm>
              <a:custGeom>
                <a:avLst/>
                <a:gdLst/>
                <a:ahLst/>
                <a:cxnLst>
                  <a:cxn ang="0">
                    <a:pos x="24" y="32"/>
                  </a:cxn>
                  <a:cxn ang="0">
                    <a:pos x="17" y="34"/>
                  </a:cxn>
                  <a:cxn ang="0">
                    <a:pos x="10" y="33"/>
                  </a:cxn>
                  <a:cxn ang="0">
                    <a:pos x="6" y="27"/>
                  </a:cxn>
                  <a:cxn ang="0">
                    <a:pos x="4" y="19"/>
                  </a:cxn>
                  <a:cxn ang="0">
                    <a:pos x="5" y="11"/>
                  </a:cxn>
                  <a:cxn ang="0">
                    <a:pos x="10" y="6"/>
                  </a:cxn>
                  <a:cxn ang="0">
                    <a:pos x="17" y="4"/>
                  </a:cxn>
                  <a:cxn ang="0">
                    <a:pos x="23" y="6"/>
                  </a:cxn>
                  <a:cxn ang="0">
                    <a:pos x="27" y="11"/>
                  </a:cxn>
                  <a:cxn ang="0">
                    <a:pos x="31" y="10"/>
                  </a:cxn>
                  <a:cxn ang="0">
                    <a:pos x="26" y="3"/>
                  </a:cxn>
                  <a:cxn ang="0">
                    <a:pos x="17" y="0"/>
                  </a:cxn>
                  <a:cxn ang="0">
                    <a:pos x="8" y="2"/>
                  </a:cxn>
                  <a:cxn ang="0">
                    <a:pos x="2" y="9"/>
                  </a:cxn>
                  <a:cxn ang="0">
                    <a:pos x="0" y="19"/>
                  </a:cxn>
                  <a:cxn ang="0">
                    <a:pos x="2" y="29"/>
                  </a:cxn>
                  <a:cxn ang="0">
                    <a:pos x="7" y="35"/>
                  </a:cxn>
                  <a:cxn ang="0">
                    <a:pos x="17" y="38"/>
                  </a:cxn>
                  <a:cxn ang="0">
                    <a:pos x="27" y="35"/>
                  </a:cxn>
                  <a:cxn ang="0">
                    <a:pos x="32" y="26"/>
                  </a:cxn>
                  <a:cxn ang="0">
                    <a:pos x="28" y="25"/>
                  </a:cxn>
                  <a:cxn ang="0">
                    <a:pos x="24" y="32"/>
                  </a:cxn>
                </a:cxnLst>
                <a:rect l="0" t="0" r="r" b="b"/>
                <a:pathLst>
                  <a:path w="32" h="38">
                    <a:moveTo>
                      <a:pt x="24" y="32"/>
                    </a:moveTo>
                    <a:cubicBezTo>
                      <a:pt x="22" y="34"/>
                      <a:pt x="19" y="34"/>
                      <a:pt x="17" y="34"/>
                    </a:cubicBezTo>
                    <a:cubicBezTo>
                      <a:pt x="14" y="34"/>
                      <a:pt x="12" y="34"/>
                      <a:pt x="10" y="33"/>
                    </a:cubicBezTo>
                    <a:cubicBezTo>
                      <a:pt x="8" y="31"/>
                      <a:pt x="7" y="30"/>
                      <a:pt x="6" y="27"/>
                    </a:cubicBezTo>
                    <a:cubicBezTo>
                      <a:pt x="5" y="25"/>
                      <a:pt x="4" y="22"/>
                      <a:pt x="4" y="19"/>
                    </a:cubicBezTo>
                    <a:cubicBezTo>
                      <a:pt x="4" y="16"/>
                      <a:pt x="5" y="14"/>
                      <a:pt x="5" y="11"/>
                    </a:cubicBezTo>
                    <a:cubicBezTo>
                      <a:pt x="6" y="9"/>
                      <a:pt x="8" y="7"/>
                      <a:pt x="10" y="6"/>
                    </a:cubicBezTo>
                    <a:cubicBezTo>
                      <a:pt x="12" y="4"/>
                      <a:pt x="14" y="4"/>
                      <a:pt x="17" y="4"/>
                    </a:cubicBezTo>
                    <a:cubicBezTo>
                      <a:pt x="20" y="4"/>
                      <a:pt x="22" y="4"/>
                      <a:pt x="23" y="6"/>
                    </a:cubicBezTo>
                    <a:cubicBezTo>
                      <a:pt x="25" y="7"/>
                      <a:pt x="26" y="9"/>
                      <a:pt x="27" y="11"/>
                    </a:cubicBezTo>
                    <a:cubicBezTo>
                      <a:pt x="31" y="10"/>
                      <a:pt x="31" y="10"/>
                      <a:pt x="31" y="10"/>
                    </a:cubicBezTo>
                    <a:cubicBezTo>
                      <a:pt x="30" y="7"/>
                      <a:pt x="29" y="5"/>
                      <a:pt x="26" y="3"/>
                    </a:cubicBezTo>
                    <a:cubicBezTo>
                      <a:pt x="24" y="1"/>
                      <a:pt x="21" y="0"/>
                      <a:pt x="17" y="0"/>
                    </a:cubicBezTo>
                    <a:cubicBezTo>
                      <a:pt x="14" y="0"/>
                      <a:pt x="11" y="1"/>
                      <a:pt x="8" y="2"/>
                    </a:cubicBezTo>
                    <a:cubicBezTo>
                      <a:pt x="6" y="4"/>
                      <a:pt x="4" y="6"/>
                      <a:pt x="2" y="9"/>
                    </a:cubicBezTo>
                    <a:cubicBezTo>
                      <a:pt x="1" y="12"/>
                      <a:pt x="0" y="15"/>
                      <a:pt x="0" y="19"/>
                    </a:cubicBezTo>
                    <a:cubicBezTo>
                      <a:pt x="0" y="22"/>
                      <a:pt x="1" y="26"/>
                      <a:pt x="2" y="29"/>
                    </a:cubicBezTo>
                    <a:cubicBezTo>
                      <a:pt x="3" y="32"/>
                      <a:pt x="5" y="34"/>
                      <a:pt x="7" y="35"/>
                    </a:cubicBezTo>
                    <a:cubicBezTo>
                      <a:pt x="10" y="37"/>
                      <a:pt x="13" y="38"/>
                      <a:pt x="17" y="38"/>
                    </a:cubicBezTo>
                    <a:cubicBezTo>
                      <a:pt x="21" y="38"/>
                      <a:pt x="24" y="37"/>
                      <a:pt x="27" y="35"/>
                    </a:cubicBezTo>
                    <a:cubicBezTo>
                      <a:pt x="29" y="33"/>
                      <a:pt x="31" y="30"/>
                      <a:pt x="32" y="26"/>
                    </a:cubicBezTo>
                    <a:cubicBezTo>
                      <a:pt x="28" y="25"/>
                      <a:pt x="28" y="25"/>
                      <a:pt x="28" y="25"/>
                    </a:cubicBezTo>
                    <a:cubicBezTo>
                      <a:pt x="27" y="28"/>
                      <a:pt x="26" y="30"/>
                      <a:pt x="24" y="32"/>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1" name="Freeform 17"/>
              <p:cNvSpPr>
                <a:spLocks noEditPoints="1"/>
              </p:cNvSpPr>
              <p:nvPr/>
            </p:nvSpPr>
            <p:spPr bwMode="gray">
              <a:xfrm>
                <a:off x="5441950" y="3675063"/>
                <a:ext cx="101600" cy="134937"/>
              </a:xfrm>
              <a:custGeom>
                <a:avLst/>
                <a:gdLst/>
                <a:ahLst/>
                <a:cxnLst>
                  <a:cxn ang="0">
                    <a:pos x="24" y="2"/>
                  </a:cxn>
                  <a:cxn ang="0">
                    <a:pos x="19" y="0"/>
                  </a:cxn>
                  <a:cxn ang="0">
                    <a:pos x="14" y="0"/>
                  </a:cxn>
                  <a:cxn ang="0">
                    <a:pos x="0" y="0"/>
                  </a:cxn>
                  <a:cxn ang="0">
                    <a:pos x="0" y="36"/>
                  </a:cxn>
                  <a:cxn ang="0">
                    <a:pos x="4" y="36"/>
                  </a:cxn>
                  <a:cxn ang="0">
                    <a:pos x="4" y="21"/>
                  </a:cxn>
                  <a:cxn ang="0">
                    <a:pos x="14" y="21"/>
                  </a:cxn>
                  <a:cxn ang="0">
                    <a:pos x="25" y="18"/>
                  </a:cxn>
                  <a:cxn ang="0">
                    <a:pos x="27" y="10"/>
                  </a:cxn>
                  <a:cxn ang="0">
                    <a:pos x="26" y="5"/>
                  </a:cxn>
                  <a:cxn ang="0">
                    <a:pos x="24" y="2"/>
                  </a:cxn>
                  <a:cxn ang="0">
                    <a:pos x="21" y="16"/>
                  </a:cxn>
                  <a:cxn ang="0">
                    <a:pos x="14" y="17"/>
                  </a:cxn>
                  <a:cxn ang="0">
                    <a:pos x="4" y="17"/>
                  </a:cxn>
                  <a:cxn ang="0">
                    <a:pos x="4" y="3"/>
                  </a:cxn>
                  <a:cxn ang="0">
                    <a:pos x="14" y="3"/>
                  </a:cxn>
                  <a:cxn ang="0">
                    <a:pos x="19" y="4"/>
                  </a:cxn>
                  <a:cxn ang="0">
                    <a:pos x="22" y="6"/>
                  </a:cxn>
                  <a:cxn ang="0">
                    <a:pos x="23" y="10"/>
                  </a:cxn>
                  <a:cxn ang="0">
                    <a:pos x="21" y="16"/>
                  </a:cxn>
                </a:cxnLst>
                <a:rect l="0" t="0" r="r" b="b"/>
                <a:pathLst>
                  <a:path w="27" h="36">
                    <a:moveTo>
                      <a:pt x="24" y="2"/>
                    </a:moveTo>
                    <a:cubicBezTo>
                      <a:pt x="22" y="1"/>
                      <a:pt x="21" y="0"/>
                      <a:pt x="19"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19" y="21"/>
                      <a:pt x="23" y="20"/>
                      <a:pt x="25" y="18"/>
                    </a:cubicBezTo>
                    <a:cubicBezTo>
                      <a:pt x="27" y="16"/>
                      <a:pt x="27" y="13"/>
                      <a:pt x="27" y="10"/>
                    </a:cubicBezTo>
                    <a:cubicBezTo>
                      <a:pt x="27" y="8"/>
                      <a:pt x="27" y="7"/>
                      <a:pt x="26" y="5"/>
                    </a:cubicBezTo>
                    <a:cubicBezTo>
                      <a:pt x="26" y="4"/>
                      <a:pt x="25" y="3"/>
                      <a:pt x="24" y="2"/>
                    </a:cubicBezTo>
                    <a:close/>
                    <a:moveTo>
                      <a:pt x="21" y="16"/>
                    </a:moveTo>
                    <a:cubicBezTo>
                      <a:pt x="20" y="17"/>
                      <a:pt x="17" y="17"/>
                      <a:pt x="14" y="17"/>
                    </a:cubicBezTo>
                    <a:cubicBezTo>
                      <a:pt x="4" y="17"/>
                      <a:pt x="4" y="17"/>
                      <a:pt x="4" y="17"/>
                    </a:cubicBezTo>
                    <a:cubicBezTo>
                      <a:pt x="4" y="3"/>
                      <a:pt x="4" y="3"/>
                      <a:pt x="4" y="3"/>
                    </a:cubicBezTo>
                    <a:cubicBezTo>
                      <a:pt x="14" y="3"/>
                      <a:pt x="14" y="3"/>
                      <a:pt x="14" y="3"/>
                    </a:cubicBezTo>
                    <a:cubicBezTo>
                      <a:pt x="16" y="3"/>
                      <a:pt x="18" y="3"/>
                      <a:pt x="19" y="4"/>
                    </a:cubicBezTo>
                    <a:cubicBezTo>
                      <a:pt x="20" y="4"/>
                      <a:pt x="21" y="5"/>
                      <a:pt x="22" y="6"/>
                    </a:cubicBezTo>
                    <a:cubicBezTo>
                      <a:pt x="23" y="7"/>
                      <a:pt x="23" y="9"/>
                      <a:pt x="23" y="10"/>
                    </a:cubicBezTo>
                    <a:cubicBezTo>
                      <a:pt x="23" y="13"/>
                      <a:pt x="22" y="14"/>
                      <a:pt x="21"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22" name="Freeform 18"/>
              <p:cNvSpPr>
                <a:spLocks/>
              </p:cNvSpPr>
              <p:nvPr/>
            </p:nvSpPr>
            <p:spPr bwMode="gray">
              <a:xfrm>
                <a:off x="5573713" y="3675063"/>
                <a:ext cx="104775" cy="138112"/>
              </a:xfrm>
              <a:custGeom>
                <a:avLst/>
                <a:gdLst/>
                <a:ahLst/>
                <a:cxnLst>
                  <a:cxn ang="0">
                    <a:pos x="24" y="21"/>
                  </a:cxn>
                  <a:cxn ang="0">
                    <a:pos x="22" y="31"/>
                  </a:cxn>
                  <a:cxn ang="0">
                    <a:pos x="14" y="33"/>
                  </a:cxn>
                  <a:cxn ang="0">
                    <a:pos x="8" y="32"/>
                  </a:cxn>
                  <a:cxn ang="0">
                    <a:pos x="5" y="28"/>
                  </a:cxn>
                  <a:cxn ang="0">
                    <a:pos x="4" y="21"/>
                  </a:cxn>
                  <a:cxn ang="0">
                    <a:pos x="4" y="0"/>
                  </a:cxn>
                  <a:cxn ang="0">
                    <a:pos x="0" y="0"/>
                  </a:cxn>
                  <a:cxn ang="0">
                    <a:pos x="0" y="21"/>
                  </a:cxn>
                  <a:cxn ang="0">
                    <a:pos x="1" y="30"/>
                  </a:cxn>
                  <a:cxn ang="0">
                    <a:pos x="6" y="35"/>
                  </a:cxn>
                  <a:cxn ang="0">
                    <a:pos x="14" y="37"/>
                  </a:cxn>
                  <a:cxn ang="0">
                    <a:pos x="22" y="35"/>
                  </a:cxn>
                  <a:cxn ang="0">
                    <a:pos x="27" y="30"/>
                  </a:cxn>
                  <a:cxn ang="0">
                    <a:pos x="28" y="21"/>
                  </a:cxn>
                  <a:cxn ang="0">
                    <a:pos x="28" y="0"/>
                  </a:cxn>
                  <a:cxn ang="0">
                    <a:pos x="24" y="0"/>
                  </a:cxn>
                  <a:cxn ang="0">
                    <a:pos x="24" y="21"/>
                  </a:cxn>
                </a:cxnLst>
                <a:rect l="0" t="0" r="r" b="b"/>
                <a:pathLst>
                  <a:path w="28" h="37">
                    <a:moveTo>
                      <a:pt x="24" y="21"/>
                    </a:moveTo>
                    <a:cubicBezTo>
                      <a:pt x="24" y="26"/>
                      <a:pt x="23" y="29"/>
                      <a:pt x="22" y="31"/>
                    </a:cubicBezTo>
                    <a:cubicBezTo>
                      <a:pt x="20" y="32"/>
                      <a:pt x="17" y="33"/>
                      <a:pt x="14" y="33"/>
                    </a:cubicBezTo>
                    <a:cubicBezTo>
                      <a:pt x="11" y="33"/>
                      <a:pt x="9" y="33"/>
                      <a:pt x="8" y="32"/>
                    </a:cubicBezTo>
                    <a:cubicBezTo>
                      <a:pt x="6" y="31"/>
                      <a:pt x="5" y="30"/>
                      <a:pt x="5" y="28"/>
                    </a:cubicBezTo>
                    <a:cubicBezTo>
                      <a:pt x="4" y="27"/>
                      <a:pt x="4" y="24"/>
                      <a:pt x="4" y="21"/>
                    </a:cubicBezTo>
                    <a:cubicBezTo>
                      <a:pt x="4" y="0"/>
                      <a:pt x="4" y="0"/>
                      <a:pt x="4" y="0"/>
                    </a:cubicBezTo>
                    <a:cubicBezTo>
                      <a:pt x="0" y="0"/>
                      <a:pt x="0" y="0"/>
                      <a:pt x="0" y="0"/>
                    </a:cubicBezTo>
                    <a:cubicBezTo>
                      <a:pt x="0" y="21"/>
                      <a:pt x="0" y="21"/>
                      <a:pt x="0" y="21"/>
                    </a:cubicBezTo>
                    <a:cubicBezTo>
                      <a:pt x="0" y="25"/>
                      <a:pt x="0" y="28"/>
                      <a:pt x="1" y="30"/>
                    </a:cubicBezTo>
                    <a:cubicBezTo>
                      <a:pt x="2" y="32"/>
                      <a:pt x="3" y="34"/>
                      <a:pt x="6" y="35"/>
                    </a:cubicBezTo>
                    <a:cubicBezTo>
                      <a:pt x="8" y="36"/>
                      <a:pt x="11" y="37"/>
                      <a:pt x="14" y="37"/>
                    </a:cubicBezTo>
                    <a:cubicBezTo>
                      <a:pt x="17" y="37"/>
                      <a:pt x="20" y="36"/>
                      <a:pt x="22" y="35"/>
                    </a:cubicBezTo>
                    <a:cubicBezTo>
                      <a:pt x="25" y="34"/>
                      <a:pt x="26" y="32"/>
                      <a:pt x="27" y="30"/>
                    </a:cubicBezTo>
                    <a:cubicBezTo>
                      <a:pt x="28" y="28"/>
                      <a:pt x="28" y="25"/>
                      <a:pt x="28" y="21"/>
                    </a:cubicBezTo>
                    <a:cubicBezTo>
                      <a:pt x="28" y="0"/>
                      <a:pt x="28" y="0"/>
                      <a:pt x="28" y="0"/>
                    </a:cubicBezTo>
                    <a:cubicBezTo>
                      <a:pt x="24" y="0"/>
                      <a:pt x="24" y="0"/>
                      <a:pt x="24" y="0"/>
                    </a:cubicBezTo>
                    <a:lnTo>
                      <a:pt x="24"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404" name="组合 145"/>
            <p:cNvGrpSpPr/>
            <p:nvPr/>
          </p:nvGrpSpPr>
          <p:grpSpPr bwMode="gray">
            <a:xfrm>
              <a:off x="6458169" y="6370169"/>
              <a:ext cx="218756" cy="218212"/>
              <a:chOff x="5168900" y="3424238"/>
              <a:chExt cx="638175" cy="636587"/>
            </a:xfrm>
            <a:solidFill>
              <a:srgbClr val="404040"/>
            </a:solidFill>
          </p:grpSpPr>
          <p:sp>
            <p:nvSpPr>
              <p:cNvPr id="415" name="Freeform 15"/>
              <p:cNvSpPr>
                <a:spLocks noEditPoints="1"/>
              </p:cNvSpPr>
              <p:nvPr/>
            </p:nvSpPr>
            <p:spPr bwMode="gray">
              <a:xfrm>
                <a:off x="5168900" y="3424238"/>
                <a:ext cx="638175"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6" name="Freeform 16"/>
              <p:cNvSpPr>
                <a:spLocks/>
              </p:cNvSpPr>
              <p:nvPr/>
            </p:nvSpPr>
            <p:spPr bwMode="gray">
              <a:xfrm>
                <a:off x="5295900" y="3671888"/>
                <a:ext cx="120650" cy="141287"/>
              </a:xfrm>
              <a:custGeom>
                <a:avLst/>
                <a:gdLst/>
                <a:ahLst/>
                <a:cxnLst>
                  <a:cxn ang="0">
                    <a:pos x="24" y="32"/>
                  </a:cxn>
                  <a:cxn ang="0">
                    <a:pos x="17" y="34"/>
                  </a:cxn>
                  <a:cxn ang="0">
                    <a:pos x="10" y="33"/>
                  </a:cxn>
                  <a:cxn ang="0">
                    <a:pos x="6" y="27"/>
                  </a:cxn>
                  <a:cxn ang="0">
                    <a:pos x="4" y="19"/>
                  </a:cxn>
                  <a:cxn ang="0">
                    <a:pos x="5" y="11"/>
                  </a:cxn>
                  <a:cxn ang="0">
                    <a:pos x="10" y="6"/>
                  </a:cxn>
                  <a:cxn ang="0">
                    <a:pos x="17" y="4"/>
                  </a:cxn>
                  <a:cxn ang="0">
                    <a:pos x="23" y="6"/>
                  </a:cxn>
                  <a:cxn ang="0">
                    <a:pos x="27" y="11"/>
                  </a:cxn>
                  <a:cxn ang="0">
                    <a:pos x="31" y="10"/>
                  </a:cxn>
                  <a:cxn ang="0">
                    <a:pos x="26" y="3"/>
                  </a:cxn>
                  <a:cxn ang="0">
                    <a:pos x="17" y="0"/>
                  </a:cxn>
                  <a:cxn ang="0">
                    <a:pos x="8" y="2"/>
                  </a:cxn>
                  <a:cxn ang="0">
                    <a:pos x="2" y="9"/>
                  </a:cxn>
                  <a:cxn ang="0">
                    <a:pos x="0" y="19"/>
                  </a:cxn>
                  <a:cxn ang="0">
                    <a:pos x="2" y="29"/>
                  </a:cxn>
                  <a:cxn ang="0">
                    <a:pos x="7" y="35"/>
                  </a:cxn>
                  <a:cxn ang="0">
                    <a:pos x="17" y="38"/>
                  </a:cxn>
                  <a:cxn ang="0">
                    <a:pos x="27" y="35"/>
                  </a:cxn>
                  <a:cxn ang="0">
                    <a:pos x="32" y="26"/>
                  </a:cxn>
                  <a:cxn ang="0">
                    <a:pos x="28" y="25"/>
                  </a:cxn>
                  <a:cxn ang="0">
                    <a:pos x="24" y="32"/>
                  </a:cxn>
                </a:cxnLst>
                <a:rect l="0" t="0" r="r" b="b"/>
                <a:pathLst>
                  <a:path w="32" h="38">
                    <a:moveTo>
                      <a:pt x="24" y="32"/>
                    </a:moveTo>
                    <a:cubicBezTo>
                      <a:pt x="22" y="34"/>
                      <a:pt x="19" y="34"/>
                      <a:pt x="17" y="34"/>
                    </a:cubicBezTo>
                    <a:cubicBezTo>
                      <a:pt x="14" y="34"/>
                      <a:pt x="12" y="34"/>
                      <a:pt x="10" y="33"/>
                    </a:cubicBezTo>
                    <a:cubicBezTo>
                      <a:pt x="8" y="31"/>
                      <a:pt x="7" y="30"/>
                      <a:pt x="6" y="27"/>
                    </a:cubicBezTo>
                    <a:cubicBezTo>
                      <a:pt x="5" y="25"/>
                      <a:pt x="4" y="22"/>
                      <a:pt x="4" y="19"/>
                    </a:cubicBezTo>
                    <a:cubicBezTo>
                      <a:pt x="4" y="16"/>
                      <a:pt x="5" y="14"/>
                      <a:pt x="5" y="11"/>
                    </a:cubicBezTo>
                    <a:cubicBezTo>
                      <a:pt x="6" y="9"/>
                      <a:pt x="8" y="7"/>
                      <a:pt x="10" y="6"/>
                    </a:cubicBezTo>
                    <a:cubicBezTo>
                      <a:pt x="12" y="4"/>
                      <a:pt x="14" y="4"/>
                      <a:pt x="17" y="4"/>
                    </a:cubicBezTo>
                    <a:cubicBezTo>
                      <a:pt x="20" y="4"/>
                      <a:pt x="22" y="4"/>
                      <a:pt x="23" y="6"/>
                    </a:cubicBezTo>
                    <a:cubicBezTo>
                      <a:pt x="25" y="7"/>
                      <a:pt x="26" y="9"/>
                      <a:pt x="27" y="11"/>
                    </a:cubicBezTo>
                    <a:cubicBezTo>
                      <a:pt x="31" y="10"/>
                      <a:pt x="31" y="10"/>
                      <a:pt x="31" y="10"/>
                    </a:cubicBezTo>
                    <a:cubicBezTo>
                      <a:pt x="30" y="7"/>
                      <a:pt x="29" y="5"/>
                      <a:pt x="26" y="3"/>
                    </a:cubicBezTo>
                    <a:cubicBezTo>
                      <a:pt x="24" y="1"/>
                      <a:pt x="21" y="0"/>
                      <a:pt x="17" y="0"/>
                    </a:cubicBezTo>
                    <a:cubicBezTo>
                      <a:pt x="14" y="0"/>
                      <a:pt x="11" y="1"/>
                      <a:pt x="8" y="2"/>
                    </a:cubicBezTo>
                    <a:cubicBezTo>
                      <a:pt x="6" y="4"/>
                      <a:pt x="4" y="6"/>
                      <a:pt x="2" y="9"/>
                    </a:cubicBezTo>
                    <a:cubicBezTo>
                      <a:pt x="1" y="12"/>
                      <a:pt x="0" y="15"/>
                      <a:pt x="0" y="19"/>
                    </a:cubicBezTo>
                    <a:cubicBezTo>
                      <a:pt x="0" y="22"/>
                      <a:pt x="1" y="26"/>
                      <a:pt x="2" y="29"/>
                    </a:cubicBezTo>
                    <a:cubicBezTo>
                      <a:pt x="3" y="32"/>
                      <a:pt x="5" y="34"/>
                      <a:pt x="7" y="35"/>
                    </a:cubicBezTo>
                    <a:cubicBezTo>
                      <a:pt x="10" y="37"/>
                      <a:pt x="13" y="38"/>
                      <a:pt x="17" y="38"/>
                    </a:cubicBezTo>
                    <a:cubicBezTo>
                      <a:pt x="21" y="38"/>
                      <a:pt x="24" y="37"/>
                      <a:pt x="27" y="35"/>
                    </a:cubicBezTo>
                    <a:cubicBezTo>
                      <a:pt x="29" y="33"/>
                      <a:pt x="31" y="30"/>
                      <a:pt x="32" y="26"/>
                    </a:cubicBezTo>
                    <a:cubicBezTo>
                      <a:pt x="28" y="25"/>
                      <a:pt x="28" y="25"/>
                      <a:pt x="28" y="25"/>
                    </a:cubicBezTo>
                    <a:cubicBezTo>
                      <a:pt x="27" y="28"/>
                      <a:pt x="26" y="30"/>
                      <a:pt x="24" y="32"/>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7" name="Freeform 17"/>
              <p:cNvSpPr>
                <a:spLocks noEditPoints="1"/>
              </p:cNvSpPr>
              <p:nvPr/>
            </p:nvSpPr>
            <p:spPr bwMode="gray">
              <a:xfrm>
                <a:off x="5441950" y="3675063"/>
                <a:ext cx="101600" cy="134937"/>
              </a:xfrm>
              <a:custGeom>
                <a:avLst/>
                <a:gdLst/>
                <a:ahLst/>
                <a:cxnLst>
                  <a:cxn ang="0">
                    <a:pos x="24" y="2"/>
                  </a:cxn>
                  <a:cxn ang="0">
                    <a:pos x="19" y="0"/>
                  </a:cxn>
                  <a:cxn ang="0">
                    <a:pos x="14" y="0"/>
                  </a:cxn>
                  <a:cxn ang="0">
                    <a:pos x="0" y="0"/>
                  </a:cxn>
                  <a:cxn ang="0">
                    <a:pos x="0" y="36"/>
                  </a:cxn>
                  <a:cxn ang="0">
                    <a:pos x="4" y="36"/>
                  </a:cxn>
                  <a:cxn ang="0">
                    <a:pos x="4" y="21"/>
                  </a:cxn>
                  <a:cxn ang="0">
                    <a:pos x="14" y="21"/>
                  </a:cxn>
                  <a:cxn ang="0">
                    <a:pos x="25" y="18"/>
                  </a:cxn>
                  <a:cxn ang="0">
                    <a:pos x="27" y="10"/>
                  </a:cxn>
                  <a:cxn ang="0">
                    <a:pos x="26" y="5"/>
                  </a:cxn>
                  <a:cxn ang="0">
                    <a:pos x="24" y="2"/>
                  </a:cxn>
                  <a:cxn ang="0">
                    <a:pos x="21" y="16"/>
                  </a:cxn>
                  <a:cxn ang="0">
                    <a:pos x="14" y="17"/>
                  </a:cxn>
                  <a:cxn ang="0">
                    <a:pos x="4" y="17"/>
                  </a:cxn>
                  <a:cxn ang="0">
                    <a:pos x="4" y="3"/>
                  </a:cxn>
                  <a:cxn ang="0">
                    <a:pos x="14" y="3"/>
                  </a:cxn>
                  <a:cxn ang="0">
                    <a:pos x="19" y="4"/>
                  </a:cxn>
                  <a:cxn ang="0">
                    <a:pos x="22" y="6"/>
                  </a:cxn>
                  <a:cxn ang="0">
                    <a:pos x="23" y="10"/>
                  </a:cxn>
                  <a:cxn ang="0">
                    <a:pos x="21" y="16"/>
                  </a:cxn>
                </a:cxnLst>
                <a:rect l="0" t="0" r="r" b="b"/>
                <a:pathLst>
                  <a:path w="27" h="36">
                    <a:moveTo>
                      <a:pt x="24" y="2"/>
                    </a:moveTo>
                    <a:cubicBezTo>
                      <a:pt x="22" y="1"/>
                      <a:pt x="21" y="0"/>
                      <a:pt x="19"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19" y="21"/>
                      <a:pt x="23" y="20"/>
                      <a:pt x="25" y="18"/>
                    </a:cubicBezTo>
                    <a:cubicBezTo>
                      <a:pt x="27" y="16"/>
                      <a:pt x="27" y="13"/>
                      <a:pt x="27" y="10"/>
                    </a:cubicBezTo>
                    <a:cubicBezTo>
                      <a:pt x="27" y="8"/>
                      <a:pt x="27" y="7"/>
                      <a:pt x="26" y="5"/>
                    </a:cubicBezTo>
                    <a:cubicBezTo>
                      <a:pt x="26" y="4"/>
                      <a:pt x="25" y="3"/>
                      <a:pt x="24" y="2"/>
                    </a:cubicBezTo>
                    <a:close/>
                    <a:moveTo>
                      <a:pt x="21" y="16"/>
                    </a:moveTo>
                    <a:cubicBezTo>
                      <a:pt x="20" y="17"/>
                      <a:pt x="17" y="17"/>
                      <a:pt x="14" y="17"/>
                    </a:cubicBezTo>
                    <a:cubicBezTo>
                      <a:pt x="4" y="17"/>
                      <a:pt x="4" y="17"/>
                      <a:pt x="4" y="17"/>
                    </a:cubicBezTo>
                    <a:cubicBezTo>
                      <a:pt x="4" y="3"/>
                      <a:pt x="4" y="3"/>
                      <a:pt x="4" y="3"/>
                    </a:cubicBezTo>
                    <a:cubicBezTo>
                      <a:pt x="14" y="3"/>
                      <a:pt x="14" y="3"/>
                      <a:pt x="14" y="3"/>
                    </a:cubicBezTo>
                    <a:cubicBezTo>
                      <a:pt x="16" y="3"/>
                      <a:pt x="18" y="3"/>
                      <a:pt x="19" y="4"/>
                    </a:cubicBezTo>
                    <a:cubicBezTo>
                      <a:pt x="20" y="4"/>
                      <a:pt x="21" y="5"/>
                      <a:pt x="22" y="6"/>
                    </a:cubicBezTo>
                    <a:cubicBezTo>
                      <a:pt x="23" y="7"/>
                      <a:pt x="23" y="9"/>
                      <a:pt x="23" y="10"/>
                    </a:cubicBezTo>
                    <a:cubicBezTo>
                      <a:pt x="23" y="13"/>
                      <a:pt x="22" y="14"/>
                      <a:pt x="21"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8" name="Freeform 18"/>
              <p:cNvSpPr>
                <a:spLocks/>
              </p:cNvSpPr>
              <p:nvPr/>
            </p:nvSpPr>
            <p:spPr bwMode="gray">
              <a:xfrm>
                <a:off x="5573713" y="3675063"/>
                <a:ext cx="104775" cy="138112"/>
              </a:xfrm>
              <a:custGeom>
                <a:avLst/>
                <a:gdLst/>
                <a:ahLst/>
                <a:cxnLst>
                  <a:cxn ang="0">
                    <a:pos x="24" y="21"/>
                  </a:cxn>
                  <a:cxn ang="0">
                    <a:pos x="22" y="31"/>
                  </a:cxn>
                  <a:cxn ang="0">
                    <a:pos x="14" y="33"/>
                  </a:cxn>
                  <a:cxn ang="0">
                    <a:pos x="8" y="32"/>
                  </a:cxn>
                  <a:cxn ang="0">
                    <a:pos x="5" y="28"/>
                  </a:cxn>
                  <a:cxn ang="0">
                    <a:pos x="4" y="21"/>
                  </a:cxn>
                  <a:cxn ang="0">
                    <a:pos x="4" y="0"/>
                  </a:cxn>
                  <a:cxn ang="0">
                    <a:pos x="0" y="0"/>
                  </a:cxn>
                  <a:cxn ang="0">
                    <a:pos x="0" y="21"/>
                  </a:cxn>
                  <a:cxn ang="0">
                    <a:pos x="1" y="30"/>
                  </a:cxn>
                  <a:cxn ang="0">
                    <a:pos x="6" y="35"/>
                  </a:cxn>
                  <a:cxn ang="0">
                    <a:pos x="14" y="37"/>
                  </a:cxn>
                  <a:cxn ang="0">
                    <a:pos x="22" y="35"/>
                  </a:cxn>
                  <a:cxn ang="0">
                    <a:pos x="27" y="30"/>
                  </a:cxn>
                  <a:cxn ang="0">
                    <a:pos x="28" y="21"/>
                  </a:cxn>
                  <a:cxn ang="0">
                    <a:pos x="28" y="0"/>
                  </a:cxn>
                  <a:cxn ang="0">
                    <a:pos x="24" y="0"/>
                  </a:cxn>
                  <a:cxn ang="0">
                    <a:pos x="24" y="21"/>
                  </a:cxn>
                </a:cxnLst>
                <a:rect l="0" t="0" r="r" b="b"/>
                <a:pathLst>
                  <a:path w="28" h="37">
                    <a:moveTo>
                      <a:pt x="24" y="21"/>
                    </a:moveTo>
                    <a:cubicBezTo>
                      <a:pt x="24" y="26"/>
                      <a:pt x="23" y="29"/>
                      <a:pt x="22" y="31"/>
                    </a:cubicBezTo>
                    <a:cubicBezTo>
                      <a:pt x="20" y="32"/>
                      <a:pt x="17" y="33"/>
                      <a:pt x="14" y="33"/>
                    </a:cubicBezTo>
                    <a:cubicBezTo>
                      <a:pt x="11" y="33"/>
                      <a:pt x="9" y="33"/>
                      <a:pt x="8" y="32"/>
                    </a:cubicBezTo>
                    <a:cubicBezTo>
                      <a:pt x="6" y="31"/>
                      <a:pt x="5" y="30"/>
                      <a:pt x="5" y="28"/>
                    </a:cubicBezTo>
                    <a:cubicBezTo>
                      <a:pt x="4" y="27"/>
                      <a:pt x="4" y="24"/>
                      <a:pt x="4" y="21"/>
                    </a:cubicBezTo>
                    <a:cubicBezTo>
                      <a:pt x="4" y="0"/>
                      <a:pt x="4" y="0"/>
                      <a:pt x="4" y="0"/>
                    </a:cubicBezTo>
                    <a:cubicBezTo>
                      <a:pt x="0" y="0"/>
                      <a:pt x="0" y="0"/>
                      <a:pt x="0" y="0"/>
                    </a:cubicBezTo>
                    <a:cubicBezTo>
                      <a:pt x="0" y="21"/>
                      <a:pt x="0" y="21"/>
                      <a:pt x="0" y="21"/>
                    </a:cubicBezTo>
                    <a:cubicBezTo>
                      <a:pt x="0" y="25"/>
                      <a:pt x="0" y="28"/>
                      <a:pt x="1" y="30"/>
                    </a:cubicBezTo>
                    <a:cubicBezTo>
                      <a:pt x="2" y="32"/>
                      <a:pt x="3" y="34"/>
                      <a:pt x="6" y="35"/>
                    </a:cubicBezTo>
                    <a:cubicBezTo>
                      <a:pt x="8" y="36"/>
                      <a:pt x="11" y="37"/>
                      <a:pt x="14" y="37"/>
                    </a:cubicBezTo>
                    <a:cubicBezTo>
                      <a:pt x="17" y="37"/>
                      <a:pt x="20" y="36"/>
                      <a:pt x="22" y="35"/>
                    </a:cubicBezTo>
                    <a:cubicBezTo>
                      <a:pt x="25" y="34"/>
                      <a:pt x="26" y="32"/>
                      <a:pt x="27" y="30"/>
                    </a:cubicBezTo>
                    <a:cubicBezTo>
                      <a:pt x="28" y="28"/>
                      <a:pt x="28" y="25"/>
                      <a:pt x="28" y="21"/>
                    </a:cubicBezTo>
                    <a:cubicBezTo>
                      <a:pt x="28" y="0"/>
                      <a:pt x="28" y="0"/>
                      <a:pt x="28" y="0"/>
                    </a:cubicBezTo>
                    <a:cubicBezTo>
                      <a:pt x="24" y="0"/>
                      <a:pt x="24" y="0"/>
                      <a:pt x="24" y="0"/>
                    </a:cubicBezTo>
                    <a:lnTo>
                      <a:pt x="24"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405" name="组合 145"/>
            <p:cNvGrpSpPr/>
            <p:nvPr/>
          </p:nvGrpSpPr>
          <p:grpSpPr bwMode="gray">
            <a:xfrm>
              <a:off x="6710323" y="6370169"/>
              <a:ext cx="218756" cy="218212"/>
              <a:chOff x="5168900" y="3424238"/>
              <a:chExt cx="638175" cy="636587"/>
            </a:xfrm>
            <a:solidFill>
              <a:srgbClr val="404040"/>
            </a:solidFill>
          </p:grpSpPr>
          <p:sp>
            <p:nvSpPr>
              <p:cNvPr id="411" name="Freeform 15"/>
              <p:cNvSpPr>
                <a:spLocks noEditPoints="1"/>
              </p:cNvSpPr>
              <p:nvPr/>
            </p:nvSpPr>
            <p:spPr bwMode="gray">
              <a:xfrm>
                <a:off x="5168900" y="3424238"/>
                <a:ext cx="638175"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2" name="Freeform 16"/>
              <p:cNvSpPr>
                <a:spLocks/>
              </p:cNvSpPr>
              <p:nvPr/>
            </p:nvSpPr>
            <p:spPr bwMode="gray">
              <a:xfrm>
                <a:off x="5295900" y="3671888"/>
                <a:ext cx="120650" cy="141287"/>
              </a:xfrm>
              <a:custGeom>
                <a:avLst/>
                <a:gdLst/>
                <a:ahLst/>
                <a:cxnLst>
                  <a:cxn ang="0">
                    <a:pos x="24" y="32"/>
                  </a:cxn>
                  <a:cxn ang="0">
                    <a:pos x="17" y="34"/>
                  </a:cxn>
                  <a:cxn ang="0">
                    <a:pos x="10" y="33"/>
                  </a:cxn>
                  <a:cxn ang="0">
                    <a:pos x="6" y="27"/>
                  </a:cxn>
                  <a:cxn ang="0">
                    <a:pos x="4" y="19"/>
                  </a:cxn>
                  <a:cxn ang="0">
                    <a:pos x="5" y="11"/>
                  </a:cxn>
                  <a:cxn ang="0">
                    <a:pos x="10" y="6"/>
                  </a:cxn>
                  <a:cxn ang="0">
                    <a:pos x="17" y="4"/>
                  </a:cxn>
                  <a:cxn ang="0">
                    <a:pos x="23" y="6"/>
                  </a:cxn>
                  <a:cxn ang="0">
                    <a:pos x="27" y="11"/>
                  </a:cxn>
                  <a:cxn ang="0">
                    <a:pos x="31" y="10"/>
                  </a:cxn>
                  <a:cxn ang="0">
                    <a:pos x="26" y="3"/>
                  </a:cxn>
                  <a:cxn ang="0">
                    <a:pos x="17" y="0"/>
                  </a:cxn>
                  <a:cxn ang="0">
                    <a:pos x="8" y="2"/>
                  </a:cxn>
                  <a:cxn ang="0">
                    <a:pos x="2" y="9"/>
                  </a:cxn>
                  <a:cxn ang="0">
                    <a:pos x="0" y="19"/>
                  </a:cxn>
                  <a:cxn ang="0">
                    <a:pos x="2" y="29"/>
                  </a:cxn>
                  <a:cxn ang="0">
                    <a:pos x="7" y="35"/>
                  </a:cxn>
                  <a:cxn ang="0">
                    <a:pos x="17" y="38"/>
                  </a:cxn>
                  <a:cxn ang="0">
                    <a:pos x="27" y="35"/>
                  </a:cxn>
                  <a:cxn ang="0">
                    <a:pos x="32" y="26"/>
                  </a:cxn>
                  <a:cxn ang="0">
                    <a:pos x="28" y="25"/>
                  </a:cxn>
                  <a:cxn ang="0">
                    <a:pos x="24" y="32"/>
                  </a:cxn>
                </a:cxnLst>
                <a:rect l="0" t="0" r="r" b="b"/>
                <a:pathLst>
                  <a:path w="32" h="38">
                    <a:moveTo>
                      <a:pt x="24" y="32"/>
                    </a:moveTo>
                    <a:cubicBezTo>
                      <a:pt x="22" y="34"/>
                      <a:pt x="19" y="34"/>
                      <a:pt x="17" y="34"/>
                    </a:cubicBezTo>
                    <a:cubicBezTo>
                      <a:pt x="14" y="34"/>
                      <a:pt x="12" y="34"/>
                      <a:pt x="10" y="33"/>
                    </a:cubicBezTo>
                    <a:cubicBezTo>
                      <a:pt x="8" y="31"/>
                      <a:pt x="7" y="30"/>
                      <a:pt x="6" y="27"/>
                    </a:cubicBezTo>
                    <a:cubicBezTo>
                      <a:pt x="5" y="25"/>
                      <a:pt x="4" y="22"/>
                      <a:pt x="4" y="19"/>
                    </a:cubicBezTo>
                    <a:cubicBezTo>
                      <a:pt x="4" y="16"/>
                      <a:pt x="5" y="14"/>
                      <a:pt x="5" y="11"/>
                    </a:cubicBezTo>
                    <a:cubicBezTo>
                      <a:pt x="6" y="9"/>
                      <a:pt x="8" y="7"/>
                      <a:pt x="10" y="6"/>
                    </a:cubicBezTo>
                    <a:cubicBezTo>
                      <a:pt x="12" y="4"/>
                      <a:pt x="14" y="4"/>
                      <a:pt x="17" y="4"/>
                    </a:cubicBezTo>
                    <a:cubicBezTo>
                      <a:pt x="20" y="4"/>
                      <a:pt x="22" y="4"/>
                      <a:pt x="23" y="6"/>
                    </a:cubicBezTo>
                    <a:cubicBezTo>
                      <a:pt x="25" y="7"/>
                      <a:pt x="26" y="9"/>
                      <a:pt x="27" y="11"/>
                    </a:cubicBezTo>
                    <a:cubicBezTo>
                      <a:pt x="31" y="10"/>
                      <a:pt x="31" y="10"/>
                      <a:pt x="31" y="10"/>
                    </a:cubicBezTo>
                    <a:cubicBezTo>
                      <a:pt x="30" y="7"/>
                      <a:pt x="29" y="5"/>
                      <a:pt x="26" y="3"/>
                    </a:cubicBezTo>
                    <a:cubicBezTo>
                      <a:pt x="24" y="1"/>
                      <a:pt x="21" y="0"/>
                      <a:pt x="17" y="0"/>
                    </a:cubicBezTo>
                    <a:cubicBezTo>
                      <a:pt x="14" y="0"/>
                      <a:pt x="11" y="1"/>
                      <a:pt x="8" y="2"/>
                    </a:cubicBezTo>
                    <a:cubicBezTo>
                      <a:pt x="6" y="4"/>
                      <a:pt x="4" y="6"/>
                      <a:pt x="2" y="9"/>
                    </a:cubicBezTo>
                    <a:cubicBezTo>
                      <a:pt x="1" y="12"/>
                      <a:pt x="0" y="15"/>
                      <a:pt x="0" y="19"/>
                    </a:cubicBezTo>
                    <a:cubicBezTo>
                      <a:pt x="0" y="22"/>
                      <a:pt x="1" y="26"/>
                      <a:pt x="2" y="29"/>
                    </a:cubicBezTo>
                    <a:cubicBezTo>
                      <a:pt x="3" y="32"/>
                      <a:pt x="5" y="34"/>
                      <a:pt x="7" y="35"/>
                    </a:cubicBezTo>
                    <a:cubicBezTo>
                      <a:pt x="10" y="37"/>
                      <a:pt x="13" y="38"/>
                      <a:pt x="17" y="38"/>
                    </a:cubicBezTo>
                    <a:cubicBezTo>
                      <a:pt x="21" y="38"/>
                      <a:pt x="24" y="37"/>
                      <a:pt x="27" y="35"/>
                    </a:cubicBezTo>
                    <a:cubicBezTo>
                      <a:pt x="29" y="33"/>
                      <a:pt x="31" y="30"/>
                      <a:pt x="32" y="26"/>
                    </a:cubicBezTo>
                    <a:cubicBezTo>
                      <a:pt x="28" y="25"/>
                      <a:pt x="28" y="25"/>
                      <a:pt x="28" y="25"/>
                    </a:cubicBezTo>
                    <a:cubicBezTo>
                      <a:pt x="27" y="28"/>
                      <a:pt x="26" y="30"/>
                      <a:pt x="24" y="32"/>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3" name="Freeform 17"/>
              <p:cNvSpPr>
                <a:spLocks noEditPoints="1"/>
              </p:cNvSpPr>
              <p:nvPr/>
            </p:nvSpPr>
            <p:spPr bwMode="gray">
              <a:xfrm>
                <a:off x="5441950" y="3675063"/>
                <a:ext cx="101600" cy="134937"/>
              </a:xfrm>
              <a:custGeom>
                <a:avLst/>
                <a:gdLst/>
                <a:ahLst/>
                <a:cxnLst>
                  <a:cxn ang="0">
                    <a:pos x="24" y="2"/>
                  </a:cxn>
                  <a:cxn ang="0">
                    <a:pos x="19" y="0"/>
                  </a:cxn>
                  <a:cxn ang="0">
                    <a:pos x="14" y="0"/>
                  </a:cxn>
                  <a:cxn ang="0">
                    <a:pos x="0" y="0"/>
                  </a:cxn>
                  <a:cxn ang="0">
                    <a:pos x="0" y="36"/>
                  </a:cxn>
                  <a:cxn ang="0">
                    <a:pos x="4" y="36"/>
                  </a:cxn>
                  <a:cxn ang="0">
                    <a:pos x="4" y="21"/>
                  </a:cxn>
                  <a:cxn ang="0">
                    <a:pos x="14" y="21"/>
                  </a:cxn>
                  <a:cxn ang="0">
                    <a:pos x="25" y="18"/>
                  </a:cxn>
                  <a:cxn ang="0">
                    <a:pos x="27" y="10"/>
                  </a:cxn>
                  <a:cxn ang="0">
                    <a:pos x="26" y="5"/>
                  </a:cxn>
                  <a:cxn ang="0">
                    <a:pos x="24" y="2"/>
                  </a:cxn>
                  <a:cxn ang="0">
                    <a:pos x="21" y="16"/>
                  </a:cxn>
                  <a:cxn ang="0">
                    <a:pos x="14" y="17"/>
                  </a:cxn>
                  <a:cxn ang="0">
                    <a:pos x="4" y="17"/>
                  </a:cxn>
                  <a:cxn ang="0">
                    <a:pos x="4" y="3"/>
                  </a:cxn>
                  <a:cxn ang="0">
                    <a:pos x="14" y="3"/>
                  </a:cxn>
                  <a:cxn ang="0">
                    <a:pos x="19" y="4"/>
                  </a:cxn>
                  <a:cxn ang="0">
                    <a:pos x="22" y="6"/>
                  </a:cxn>
                  <a:cxn ang="0">
                    <a:pos x="23" y="10"/>
                  </a:cxn>
                  <a:cxn ang="0">
                    <a:pos x="21" y="16"/>
                  </a:cxn>
                </a:cxnLst>
                <a:rect l="0" t="0" r="r" b="b"/>
                <a:pathLst>
                  <a:path w="27" h="36">
                    <a:moveTo>
                      <a:pt x="24" y="2"/>
                    </a:moveTo>
                    <a:cubicBezTo>
                      <a:pt x="22" y="1"/>
                      <a:pt x="21" y="0"/>
                      <a:pt x="19"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19" y="21"/>
                      <a:pt x="23" y="20"/>
                      <a:pt x="25" y="18"/>
                    </a:cubicBezTo>
                    <a:cubicBezTo>
                      <a:pt x="27" y="16"/>
                      <a:pt x="27" y="13"/>
                      <a:pt x="27" y="10"/>
                    </a:cubicBezTo>
                    <a:cubicBezTo>
                      <a:pt x="27" y="8"/>
                      <a:pt x="27" y="7"/>
                      <a:pt x="26" y="5"/>
                    </a:cubicBezTo>
                    <a:cubicBezTo>
                      <a:pt x="26" y="4"/>
                      <a:pt x="25" y="3"/>
                      <a:pt x="24" y="2"/>
                    </a:cubicBezTo>
                    <a:close/>
                    <a:moveTo>
                      <a:pt x="21" y="16"/>
                    </a:moveTo>
                    <a:cubicBezTo>
                      <a:pt x="20" y="17"/>
                      <a:pt x="17" y="17"/>
                      <a:pt x="14" y="17"/>
                    </a:cubicBezTo>
                    <a:cubicBezTo>
                      <a:pt x="4" y="17"/>
                      <a:pt x="4" y="17"/>
                      <a:pt x="4" y="17"/>
                    </a:cubicBezTo>
                    <a:cubicBezTo>
                      <a:pt x="4" y="3"/>
                      <a:pt x="4" y="3"/>
                      <a:pt x="4" y="3"/>
                    </a:cubicBezTo>
                    <a:cubicBezTo>
                      <a:pt x="14" y="3"/>
                      <a:pt x="14" y="3"/>
                      <a:pt x="14" y="3"/>
                    </a:cubicBezTo>
                    <a:cubicBezTo>
                      <a:pt x="16" y="3"/>
                      <a:pt x="18" y="3"/>
                      <a:pt x="19" y="4"/>
                    </a:cubicBezTo>
                    <a:cubicBezTo>
                      <a:pt x="20" y="4"/>
                      <a:pt x="21" y="5"/>
                      <a:pt x="22" y="6"/>
                    </a:cubicBezTo>
                    <a:cubicBezTo>
                      <a:pt x="23" y="7"/>
                      <a:pt x="23" y="9"/>
                      <a:pt x="23" y="10"/>
                    </a:cubicBezTo>
                    <a:cubicBezTo>
                      <a:pt x="23" y="13"/>
                      <a:pt x="22" y="14"/>
                      <a:pt x="21"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4" name="Freeform 18"/>
              <p:cNvSpPr>
                <a:spLocks/>
              </p:cNvSpPr>
              <p:nvPr/>
            </p:nvSpPr>
            <p:spPr bwMode="gray">
              <a:xfrm>
                <a:off x="5573713" y="3675063"/>
                <a:ext cx="104775" cy="138112"/>
              </a:xfrm>
              <a:custGeom>
                <a:avLst/>
                <a:gdLst/>
                <a:ahLst/>
                <a:cxnLst>
                  <a:cxn ang="0">
                    <a:pos x="24" y="21"/>
                  </a:cxn>
                  <a:cxn ang="0">
                    <a:pos x="22" y="31"/>
                  </a:cxn>
                  <a:cxn ang="0">
                    <a:pos x="14" y="33"/>
                  </a:cxn>
                  <a:cxn ang="0">
                    <a:pos x="8" y="32"/>
                  </a:cxn>
                  <a:cxn ang="0">
                    <a:pos x="5" y="28"/>
                  </a:cxn>
                  <a:cxn ang="0">
                    <a:pos x="4" y="21"/>
                  </a:cxn>
                  <a:cxn ang="0">
                    <a:pos x="4" y="0"/>
                  </a:cxn>
                  <a:cxn ang="0">
                    <a:pos x="0" y="0"/>
                  </a:cxn>
                  <a:cxn ang="0">
                    <a:pos x="0" y="21"/>
                  </a:cxn>
                  <a:cxn ang="0">
                    <a:pos x="1" y="30"/>
                  </a:cxn>
                  <a:cxn ang="0">
                    <a:pos x="6" y="35"/>
                  </a:cxn>
                  <a:cxn ang="0">
                    <a:pos x="14" y="37"/>
                  </a:cxn>
                  <a:cxn ang="0">
                    <a:pos x="22" y="35"/>
                  </a:cxn>
                  <a:cxn ang="0">
                    <a:pos x="27" y="30"/>
                  </a:cxn>
                  <a:cxn ang="0">
                    <a:pos x="28" y="21"/>
                  </a:cxn>
                  <a:cxn ang="0">
                    <a:pos x="28" y="0"/>
                  </a:cxn>
                  <a:cxn ang="0">
                    <a:pos x="24" y="0"/>
                  </a:cxn>
                  <a:cxn ang="0">
                    <a:pos x="24" y="21"/>
                  </a:cxn>
                </a:cxnLst>
                <a:rect l="0" t="0" r="r" b="b"/>
                <a:pathLst>
                  <a:path w="28" h="37">
                    <a:moveTo>
                      <a:pt x="24" y="21"/>
                    </a:moveTo>
                    <a:cubicBezTo>
                      <a:pt x="24" y="26"/>
                      <a:pt x="23" y="29"/>
                      <a:pt x="22" y="31"/>
                    </a:cubicBezTo>
                    <a:cubicBezTo>
                      <a:pt x="20" y="32"/>
                      <a:pt x="17" y="33"/>
                      <a:pt x="14" y="33"/>
                    </a:cubicBezTo>
                    <a:cubicBezTo>
                      <a:pt x="11" y="33"/>
                      <a:pt x="9" y="33"/>
                      <a:pt x="8" y="32"/>
                    </a:cubicBezTo>
                    <a:cubicBezTo>
                      <a:pt x="6" y="31"/>
                      <a:pt x="5" y="30"/>
                      <a:pt x="5" y="28"/>
                    </a:cubicBezTo>
                    <a:cubicBezTo>
                      <a:pt x="4" y="27"/>
                      <a:pt x="4" y="24"/>
                      <a:pt x="4" y="21"/>
                    </a:cubicBezTo>
                    <a:cubicBezTo>
                      <a:pt x="4" y="0"/>
                      <a:pt x="4" y="0"/>
                      <a:pt x="4" y="0"/>
                    </a:cubicBezTo>
                    <a:cubicBezTo>
                      <a:pt x="0" y="0"/>
                      <a:pt x="0" y="0"/>
                      <a:pt x="0" y="0"/>
                    </a:cubicBezTo>
                    <a:cubicBezTo>
                      <a:pt x="0" y="21"/>
                      <a:pt x="0" y="21"/>
                      <a:pt x="0" y="21"/>
                    </a:cubicBezTo>
                    <a:cubicBezTo>
                      <a:pt x="0" y="25"/>
                      <a:pt x="0" y="28"/>
                      <a:pt x="1" y="30"/>
                    </a:cubicBezTo>
                    <a:cubicBezTo>
                      <a:pt x="2" y="32"/>
                      <a:pt x="3" y="34"/>
                      <a:pt x="6" y="35"/>
                    </a:cubicBezTo>
                    <a:cubicBezTo>
                      <a:pt x="8" y="36"/>
                      <a:pt x="11" y="37"/>
                      <a:pt x="14" y="37"/>
                    </a:cubicBezTo>
                    <a:cubicBezTo>
                      <a:pt x="17" y="37"/>
                      <a:pt x="20" y="36"/>
                      <a:pt x="22" y="35"/>
                    </a:cubicBezTo>
                    <a:cubicBezTo>
                      <a:pt x="25" y="34"/>
                      <a:pt x="26" y="32"/>
                      <a:pt x="27" y="30"/>
                    </a:cubicBezTo>
                    <a:cubicBezTo>
                      <a:pt x="28" y="28"/>
                      <a:pt x="28" y="25"/>
                      <a:pt x="28" y="21"/>
                    </a:cubicBezTo>
                    <a:cubicBezTo>
                      <a:pt x="28" y="0"/>
                      <a:pt x="28" y="0"/>
                      <a:pt x="28" y="0"/>
                    </a:cubicBezTo>
                    <a:cubicBezTo>
                      <a:pt x="24" y="0"/>
                      <a:pt x="24" y="0"/>
                      <a:pt x="24" y="0"/>
                    </a:cubicBezTo>
                    <a:lnTo>
                      <a:pt x="24"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nvGrpSpPr>
            <p:cNvPr id="406" name="组合 145"/>
            <p:cNvGrpSpPr/>
            <p:nvPr/>
          </p:nvGrpSpPr>
          <p:grpSpPr bwMode="gray">
            <a:xfrm>
              <a:off x="6962477" y="6370169"/>
              <a:ext cx="218756" cy="218212"/>
              <a:chOff x="5168900" y="3424238"/>
              <a:chExt cx="638175" cy="636587"/>
            </a:xfrm>
            <a:solidFill>
              <a:srgbClr val="404040"/>
            </a:solidFill>
          </p:grpSpPr>
          <p:sp>
            <p:nvSpPr>
              <p:cNvPr id="407" name="Freeform 15"/>
              <p:cNvSpPr>
                <a:spLocks noEditPoints="1"/>
              </p:cNvSpPr>
              <p:nvPr/>
            </p:nvSpPr>
            <p:spPr bwMode="gray">
              <a:xfrm>
                <a:off x="5168900" y="3424238"/>
                <a:ext cx="638175" cy="636587"/>
              </a:xfrm>
              <a:custGeom>
                <a:avLst/>
                <a:gdLst/>
                <a:ahLst/>
                <a:cxnLst>
                  <a:cxn ang="0">
                    <a:pos x="135" y="0"/>
                  </a:cxn>
                  <a:cxn ang="0">
                    <a:pos x="93" y="0"/>
                  </a:cxn>
                  <a:cxn ang="0">
                    <a:pos x="92" y="3"/>
                  </a:cxn>
                  <a:cxn ang="0">
                    <a:pos x="85" y="8"/>
                  </a:cxn>
                  <a:cxn ang="0">
                    <a:pos x="78" y="3"/>
                  </a:cxn>
                  <a:cxn ang="0">
                    <a:pos x="77" y="0"/>
                  </a:cxn>
                  <a:cxn ang="0">
                    <a:pos x="35" y="0"/>
                  </a:cxn>
                  <a:cxn ang="0">
                    <a:pos x="0" y="35"/>
                  </a:cxn>
                  <a:cxn ang="0">
                    <a:pos x="0" y="135"/>
                  </a:cxn>
                  <a:cxn ang="0">
                    <a:pos x="35" y="170"/>
                  </a:cxn>
                  <a:cxn ang="0">
                    <a:pos x="77" y="170"/>
                  </a:cxn>
                  <a:cxn ang="0">
                    <a:pos x="78" y="167"/>
                  </a:cxn>
                  <a:cxn ang="0">
                    <a:pos x="85" y="162"/>
                  </a:cxn>
                  <a:cxn ang="0">
                    <a:pos x="92" y="167"/>
                  </a:cxn>
                  <a:cxn ang="0">
                    <a:pos x="93" y="170"/>
                  </a:cxn>
                  <a:cxn ang="0">
                    <a:pos x="135" y="170"/>
                  </a:cxn>
                  <a:cxn ang="0">
                    <a:pos x="170" y="135"/>
                  </a:cxn>
                  <a:cxn ang="0">
                    <a:pos x="170" y="35"/>
                  </a:cxn>
                  <a:cxn ang="0">
                    <a:pos x="135" y="0"/>
                  </a:cxn>
                  <a:cxn ang="0">
                    <a:pos x="162" y="135"/>
                  </a:cxn>
                  <a:cxn ang="0">
                    <a:pos x="135" y="162"/>
                  </a:cxn>
                  <a:cxn ang="0">
                    <a:pos x="99" y="162"/>
                  </a:cxn>
                  <a:cxn ang="0">
                    <a:pos x="85" y="154"/>
                  </a:cxn>
                  <a:cxn ang="0">
                    <a:pos x="71" y="162"/>
                  </a:cxn>
                  <a:cxn ang="0">
                    <a:pos x="35" y="162"/>
                  </a:cxn>
                  <a:cxn ang="0">
                    <a:pos x="8" y="135"/>
                  </a:cxn>
                  <a:cxn ang="0">
                    <a:pos x="8" y="35"/>
                  </a:cxn>
                  <a:cxn ang="0">
                    <a:pos x="35" y="8"/>
                  </a:cxn>
                  <a:cxn ang="0">
                    <a:pos x="71" y="8"/>
                  </a:cxn>
                  <a:cxn ang="0">
                    <a:pos x="85" y="16"/>
                  </a:cxn>
                  <a:cxn ang="0">
                    <a:pos x="99" y="8"/>
                  </a:cxn>
                  <a:cxn ang="0">
                    <a:pos x="135" y="8"/>
                  </a:cxn>
                  <a:cxn ang="0">
                    <a:pos x="162" y="35"/>
                  </a:cxn>
                  <a:cxn ang="0">
                    <a:pos x="162" y="135"/>
                  </a:cxn>
                </a:cxnLst>
                <a:rect l="0" t="0" r="r" b="b"/>
                <a:pathLst>
                  <a:path w="170" h="170">
                    <a:moveTo>
                      <a:pt x="135" y="0"/>
                    </a:moveTo>
                    <a:cubicBezTo>
                      <a:pt x="93" y="0"/>
                      <a:pt x="93" y="0"/>
                      <a:pt x="93" y="0"/>
                    </a:cubicBezTo>
                    <a:cubicBezTo>
                      <a:pt x="92" y="3"/>
                      <a:pt x="92" y="3"/>
                      <a:pt x="92" y="3"/>
                    </a:cubicBezTo>
                    <a:cubicBezTo>
                      <a:pt x="91" y="6"/>
                      <a:pt x="88" y="8"/>
                      <a:pt x="85" y="8"/>
                    </a:cubicBezTo>
                    <a:cubicBezTo>
                      <a:pt x="82" y="8"/>
                      <a:pt x="79" y="6"/>
                      <a:pt x="78" y="3"/>
                    </a:cubicBezTo>
                    <a:cubicBezTo>
                      <a:pt x="77" y="0"/>
                      <a:pt x="77" y="0"/>
                      <a:pt x="77" y="0"/>
                    </a:cubicBezTo>
                    <a:cubicBezTo>
                      <a:pt x="35" y="0"/>
                      <a:pt x="35" y="0"/>
                      <a:pt x="35" y="0"/>
                    </a:cubicBezTo>
                    <a:cubicBezTo>
                      <a:pt x="16" y="0"/>
                      <a:pt x="0" y="16"/>
                      <a:pt x="0" y="35"/>
                    </a:cubicBezTo>
                    <a:cubicBezTo>
                      <a:pt x="0" y="135"/>
                      <a:pt x="0" y="135"/>
                      <a:pt x="0" y="135"/>
                    </a:cubicBezTo>
                    <a:cubicBezTo>
                      <a:pt x="0" y="154"/>
                      <a:pt x="16" y="170"/>
                      <a:pt x="35" y="170"/>
                    </a:cubicBezTo>
                    <a:cubicBezTo>
                      <a:pt x="77" y="170"/>
                      <a:pt x="77" y="170"/>
                      <a:pt x="77" y="170"/>
                    </a:cubicBezTo>
                    <a:cubicBezTo>
                      <a:pt x="78" y="167"/>
                      <a:pt x="78" y="167"/>
                      <a:pt x="78" y="167"/>
                    </a:cubicBezTo>
                    <a:cubicBezTo>
                      <a:pt x="79" y="164"/>
                      <a:pt x="82" y="162"/>
                      <a:pt x="85" y="162"/>
                    </a:cubicBezTo>
                    <a:cubicBezTo>
                      <a:pt x="88" y="162"/>
                      <a:pt x="91" y="164"/>
                      <a:pt x="92" y="167"/>
                    </a:cubicBezTo>
                    <a:cubicBezTo>
                      <a:pt x="93" y="170"/>
                      <a:pt x="93" y="170"/>
                      <a:pt x="93" y="170"/>
                    </a:cubicBezTo>
                    <a:cubicBezTo>
                      <a:pt x="135" y="170"/>
                      <a:pt x="135" y="170"/>
                      <a:pt x="135" y="170"/>
                    </a:cubicBezTo>
                    <a:cubicBezTo>
                      <a:pt x="154" y="170"/>
                      <a:pt x="170" y="154"/>
                      <a:pt x="170" y="135"/>
                    </a:cubicBezTo>
                    <a:cubicBezTo>
                      <a:pt x="170" y="35"/>
                      <a:pt x="170" y="35"/>
                      <a:pt x="170" y="35"/>
                    </a:cubicBezTo>
                    <a:cubicBezTo>
                      <a:pt x="170" y="16"/>
                      <a:pt x="154" y="0"/>
                      <a:pt x="135" y="0"/>
                    </a:cubicBezTo>
                    <a:close/>
                    <a:moveTo>
                      <a:pt x="162" y="135"/>
                    </a:moveTo>
                    <a:cubicBezTo>
                      <a:pt x="162" y="150"/>
                      <a:pt x="150" y="162"/>
                      <a:pt x="135" y="162"/>
                    </a:cubicBezTo>
                    <a:cubicBezTo>
                      <a:pt x="99" y="162"/>
                      <a:pt x="99" y="162"/>
                      <a:pt x="99" y="162"/>
                    </a:cubicBezTo>
                    <a:cubicBezTo>
                      <a:pt x="96" y="157"/>
                      <a:pt x="91" y="154"/>
                      <a:pt x="85" y="154"/>
                    </a:cubicBezTo>
                    <a:cubicBezTo>
                      <a:pt x="79" y="154"/>
                      <a:pt x="74" y="157"/>
                      <a:pt x="71" y="162"/>
                    </a:cubicBezTo>
                    <a:cubicBezTo>
                      <a:pt x="35" y="162"/>
                      <a:pt x="35" y="162"/>
                      <a:pt x="35" y="162"/>
                    </a:cubicBezTo>
                    <a:cubicBezTo>
                      <a:pt x="20" y="162"/>
                      <a:pt x="8" y="150"/>
                      <a:pt x="8" y="135"/>
                    </a:cubicBezTo>
                    <a:cubicBezTo>
                      <a:pt x="8" y="35"/>
                      <a:pt x="8" y="35"/>
                      <a:pt x="8" y="35"/>
                    </a:cubicBezTo>
                    <a:cubicBezTo>
                      <a:pt x="8" y="20"/>
                      <a:pt x="20" y="8"/>
                      <a:pt x="35" y="8"/>
                    </a:cubicBezTo>
                    <a:cubicBezTo>
                      <a:pt x="71" y="8"/>
                      <a:pt x="71" y="8"/>
                      <a:pt x="71" y="8"/>
                    </a:cubicBezTo>
                    <a:cubicBezTo>
                      <a:pt x="74" y="13"/>
                      <a:pt x="79" y="16"/>
                      <a:pt x="85" y="16"/>
                    </a:cubicBezTo>
                    <a:cubicBezTo>
                      <a:pt x="91" y="16"/>
                      <a:pt x="96" y="13"/>
                      <a:pt x="99" y="8"/>
                    </a:cubicBezTo>
                    <a:cubicBezTo>
                      <a:pt x="135" y="8"/>
                      <a:pt x="135" y="8"/>
                      <a:pt x="135" y="8"/>
                    </a:cubicBezTo>
                    <a:cubicBezTo>
                      <a:pt x="150" y="8"/>
                      <a:pt x="162" y="20"/>
                      <a:pt x="162" y="35"/>
                    </a:cubicBezTo>
                    <a:lnTo>
                      <a:pt x="162" y="135"/>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08" name="Freeform 16"/>
              <p:cNvSpPr>
                <a:spLocks/>
              </p:cNvSpPr>
              <p:nvPr/>
            </p:nvSpPr>
            <p:spPr bwMode="gray">
              <a:xfrm>
                <a:off x="5295900" y="3671888"/>
                <a:ext cx="120650" cy="141287"/>
              </a:xfrm>
              <a:custGeom>
                <a:avLst/>
                <a:gdLst/>
                <a:ahLst/>
                <a:cxnLst>
                  <a:cxn ang="0">
                    <a:pos x="24" y="32"/>
                  </a:cxn>
                  <a:cxn ang="0">
                    <a:pos x="17" y="34"/>
                  </a:cxn>
                  <a:cxn ang="0">
                    <a:pos x="10" y="33"/>
                  </a:cxn>
                  <a:cxn ang="0">
                    <a:pos x="6" y="27"/>
                  </a:cxn>
                  <a:cxn ang="0">
                    <a:pos x="4" y="19"/>
                  </a:cxn>
                  <a:cxn ang="0">
                    <a:pos x="5" y="11"/>
                  </a:cxn>
                  <a:cxn ang="0">
                    <a:pos x="10" y="6"/>
                  </a:cxn>
                  <a:cxn ang="0">
                    <a:pos x="17" y="4"/>
                  </a:cxn>
                  <a:cxn ang="0">
                    <a:pos x="23" y="6"/>
                  </a:cxn>
                  <a:cxn ang="0">
                    <a:pos x="27" y="11"/>
                  </a:cxn>
                  <a:cxn ang="0">
                    <a:pos x="31" y="10"/>
                  </a:cxn>
                  <a:cxn ang="0">
                    <a:pos x="26" y="3"/>
                  </a:cxn>
                  <a:cxn ang="0">
                    <a:pos x="17" y="0"/>
                  </a:cxn>
                  <a:cxn ang="0">
                    <a:pos x="8" y="2"/>
                  </a:cxn>
                  <a:cxn ang="0">
                    <a:pos x="2" y="9"/>
                  </a:cxn>
                  <a:cxn ang="0">
                    <a:pos x="0" y="19"/>
                  </a:cxn>
                  <a:cxn ang="0">
                    <a:pos x="2" y="29"/>
                  </a:cxn>
                  <a:cxn ang="0">
                    <a:pos x="7" y="35"/>
                  </a:cxn>
                  <a:cxn ang="0">
                    <a:pos x="17" y="38"/>
                  </a:cxn>
                  <a:cxn ang="0">
                    <a:pos x="27" y="35"/>
                  </a:cxn>
                  <a:cxn ang="0">
                    <a:pos x="32" y="26"/>
                  </a:cxn>
                  <a:cxn ang="0">
                    <a:pos x="28" y="25"/>
                  </a:cxn>
                  <a:cxn ang="0">
                    <a:pos x="24" y="32"/>
                  </a:cxn>
                </a:cxnLst>
                <a:rect l="0" t="0" r="r" b="b"/>
                <a:pathLst>
                  <a:path w="32" h="38">
                    <a:moveTo>
                      <a:pt x="24" y="32"/>
                    </a:moveTo>
                    <a:cubicBezTo>
                      <a:pt x="22" y="34"/>
                      <a:pt x="19" y="34"/>
                      <a:pt x="17" y="34"/>
                    </a:cubicBezTo>
                    <a:cubicBezTo>
                      <a:pt x="14" y="34"/>
                      <a:pt x="12" y="34"/>
                      <a:pt x="10" y="33"/>
                    </a:cubicBezTo>
                    <a:cubicBezTo>
                      <a:pt x="8" y="31"/>
                      <a:pt x="7" y="30"/>
                      <a:pt x="6" y="27"/>
                    </a:cubicBezTo>
                    <a:cubicBezTo>
                      <a:pt x="5" y="25"/>
                      <a:pt x="4" y="22"/>
                      <a:pt x="4" y="19"/>
                    </a:cubicBezTo>
                    <a:cubicBezTo>
                      <a:pt x="4" y="16"/>
                      <a:pt x="5" y="14"/>
                      <a:pt x="5" y="11"/>
                    </a:cubicBezTo>
                    <a:cubicBezTo>
                      <a:pt x="6" y="9"/>
                      <a:pt x="8" y="7"/>
                      <a:pt x="10" y="6"/>
                    </a:cubicBezTo>
                    <a:cubicBezTo>
                      <a:pt x="12" y="4"/>
                      <a:pt x="14" y="4"/>
                      <a:pt x="17" y="4"/>
                    </a:cubicBezTo>
                    <a:cubicBezTo>
                      <a:pt x="20" y="4"/>
                      <a:pt x="22" y="4"/>
                      <a:pt x="23" y="6"/>
                    </a:cubicBezTo>
                    <a:cubicBezTo>
                      <a:pt x="25" y="7"/>
                      <a:pt x="26" y="9"/>
                      <a:pt x="27" y="11"/>
                    </a:cubicBezTo>
                    <a:cubicBezTo>
                      <a:pt x="31" y="10"/>
                      <a:pt x="31" y="10"/>
                      <a:pt x="31" y="10"/>
                    </a:cubicBezTo>
                    <a:cubicBezTo>
                      <a:pt x="30" y="7"/>
                      <a:pt x="29" y="5"/>
                      <a:pt x="26" y="3"/>
                    </a:cubicBezTo>
                    <a:cubicBezTo>
                      <a:pt x="24" y="1"/>
                      <a:pt x="21" y="0"/>
                      <a:pt x="17" y="0"/>
                    </a:cubicBezTo>
                    <a:cubicBezTo>
                      <a:pt x="14" y="0"/>
                      <a:pt x="11" y="1"/>
                      <a:pt x="8" y="2"/>
                    </a:cubicBezTo>
                    <a:cubicBezTo>
                      <a:pt x="6" y="4"/>
                      <a:pt x="4" y="6"/>
                      <a:pt x="2" y="9"/>
                    </a:cubicBezTo>
                    <a:cubicBezTo>
                      <a:pt x="1" y="12"/>
                      <a:pt x="0" y="15"/>
                      <a:pt x="0" y="19"/>
                    </a:cubicBezTo>
                    <a:cubicBezTo>
                      <a:pt x="0" y="22"/>
                      <a:pt x="1" y="26"/>
                      <a:pt x="2" y="29"/>
                    </a:cubicBezTo>
                    <a:cubicBezTo>
                      <a:pt x="3" y="32"/>
                      <a:pt x="5" y="34"/>
                      <a:pt x="7" y="35"/>
                    </a:cubicBezTo>
                    <a:cubicBezTo>
                      <a:pt x="10" y="37"/>
                      <a:pt x="13" y="38"/>
                      <a:pt x="17" y="38"/>
                    </a:cubicBezTo>
                    <a:cubicBezTo>
                      <a:pt x="21" y="38"/>
                      <a:pt x="24" y="37"/>
                      <a:pt x="27" y="35"/>
                    </a:cubicBezTo>
                    <a:cubicBezTo>
                      <a:pt x="29" y="33"/>
                      <a:pt x="31" y="30"/>
                      <a:pt x="32" y="26"/>
                    </a:cubicBezTo>
                    <a:cubicBezTo>
                      <a:pt x="28" y="25"/>
                      <a:pt x="28" y="25"/>
                      <a:pt x="28" y="25"/>
                    </a:cubicBezTo>
                    <a:cubicBezTo>
                      <a:pt x="27" y="28"/>
                      <a:pt x="26" y="30"/>
                      <a:pt x="24" y="32"/>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09" name="Freeform 17"/>
              <p:cNvSpPr>
                <a:spLocks noEditPoints="1"/>
              </p:cNvSpPr>
              <p:nvPr/>
            </p:nvSpPr>
            <p:spPr bwMode="gray">
              <a:xfrm>
                <a:off x="5441950" y="3675063"/>
                <a:ext cx="101600" cy="134937"/>
              </a:xfrm>
              <a:custGeom>
                <a:avLst/>
                <a:gdLst/>
                <a:ahLst/>
                <a:cxnLst>
                  <a:cxn ang="0">
                    <a:pos x="24" y="2"/>
                  </a:cxn>
                  <a:cxn ang="0">
                    <a:pos x="19" y="0"/>
                  </a:cxn>
                  <a:cxn ang="0">
                    <a:pos x="14" y="0"/>
                  </a:cxn>
                  <a:cxn ang="0">
                    <a:pos x="0" y="0"/>
                  </a:cxn>
                  <a:cxn ang="0">
                    <a:pos x="0" y="36"/>
                  </a:cxn>
                  <a:cxn ang="0">
                    <a:pos x="4" y="36"/>
                  </a:cxn>
                  <a:cxn ang="0">
                    <a:pos x="4" y="21"/>
                  </a:cxn>
                  <a:cxn ang="0">
                    <a:pos x="14" y="21"/>
                  </a:cxn>
                  <a:cxn ang="0">
                    <a:pos x="25" y="18"/>
                  </a:cxn>
                  <a:cxn ang="0">
                    <a:pos x="27" y="10"/>
                  </a:cxn>
                  <a:cxn ang="0">
                    <a:pos x="26" y="5"/>
                  </a:cxn>
                  <a:cxn ang="0">
                    <a:pos x="24" y="2"/>
                  </a:cxn>
                  <a:cxn ang="0">
                    <a:pos x="21" y="16"/>
                  </a:cxn>
                  <a:cxn ang="0">
                    <a:pos x="14" y="17"/>
                  </a:cxn>
                  <a:cxn ang="0">
                    <a:pos x="4" y="17"/>
                  </a:cxn>
                  <a:cxn ang="0">
                    <a:pos x="4" y="3"/>
                  </a:cxn>
                  <a:cxn ang="0">
                    <a:pos x="14" y="3"/>
                  </a:cxn>
                  <a:cxn ang="0">
                    <a:pos x="19" y="4"/>
                  </a:cxn>
                  <a:cxn ang="0">
                    <a:pos x="22" y="6"/>
                  </a:cxn>
                  <a:cxn ang="0">
                    <a:pos x="23" y="10"/>
                  </a:cxn>
                  <a:cxn ang="0">
                    <a:pos x="21" y="16"/>
                  </a:cxn>
                </a:cxnLst>
                <a:rect l="0" t="0" r="r" b="b"/>
                <a:pathLst>
                  <a:path w="27" h="36">
                    <a:moveTo>
                      <a:pt x="24" y="2"/>
                    </a:moveTo>
                    <a:cubicBezTo>
                      <a:pt x="22" y="1"/>
                      <a:pt x="21" y="0"/>
                      <a:pt x="19" y="0"/>
                    </a:cubicBezTo>
                    <a:cubicBezTo>
                      <a:pt x="18" y="0"/>
                      <a:pt x="16" y="0"/>
                      <a:pt x="14" y="0"/>
                    </a:cubicBezTo>
                    <a:cubicBezTo>
                      <a:pt x="0" y="0"/>
                      <a:pt x="0" y="0"/>
                      <a:pt x="0" y="0"/>
                    </a:cubicBezTo>
                    <a:cubicBezTo>
                      <a:pt x="0" y="36"/>
                      <a:pt x="0" y="36"/>
                      <a:pt x="0" y="36"/>
                    </a:cubicBezTo>
                    <a:cubicBezTo>
                      <a:pt x="4" y="36"/>
                      <a:pt x="4" y="36"/>
                      <a:pt x="4" y="36"/>
                    </a:cubicBezTo>
                    <a:cubicBezTo>
                      <a:pt x="4" y="21"/>
                      <a:pt x="4" y="21"/>
                      <a:pt x="4" y="21"/>
                    </a:cubicBezTo>
                    <a:cubicBezTo>
                      <a:pt x="14" y="21"/>
                      <a:pt x="14" y="21"/>
                      <a:pt x="14" y="21"/>
                    </a:cubicBezTo>
                    <a:cubicBezTo>
                      <a:pt x="19" y="21"/>
                      <a:pt x="23" y="20"/>
                      <a:pt x="25" y="18"/>
                    </a:cubicBezTo>
                    <a:cubicBezTo>
                      <a:pt x="27" y="16"/>
                      <a:pt x="27" y="13"/>
                      <a:pt x="27" y="10"/>
                    </a:cubicBezTo>
                    <a:cubicBezTo>
                      <a:pt x="27" y="8"/>
                      <a:pt x="27" y="7"/>
                      <a:pt x="26" y="5"/>
                    </a:cubicBezTo>
                    <a:cubicBezTo>
                      <a:pt x="26" y="4"/>
                      <a:pt x="25" y="3"/>
                      <a:pt x="24" y="2"/>
                    </a:cubicBezTo>
                    <a:close/>
                    <a:moveTo>
                      <a:pt x="21" y="16"/>
                    </a:moveTo>
                    <a:cubicBezTo>
                      <a:pt x="20" y="17"/>
                      <a:pt x="17" y="17"/>
                      <a:pt x="14" y="17"/>
                    </a:cubicBezTo>
                    <a:cubicBezTo>
                      <a:pt x="4" y="17"/>
                      <a:pt x="4" y="17"/>
                      <a:pt x="4" y="17"/>
                    </a:cubicBezTo>
                    <a:cubicBezTo>
                      <a:pt x="4" y="3"/>
                      <a:pt x="4" y="3"/>
                      <a:pt x="4" y="3"/>
                    </a:cubicBezTo>
                    <a:cubicBezTo>
                      <a:pt x="14" y="3"/>
                      <a:pt x="14" y="3"/>
                      <a:pt x="14" y="3"/>
                    </a:cubicBezTo>
                    <a:cubicBezTo>
                      <a:pt x="16" y="3"/>
                      <a:pt x="18" y="3"/>
                      <a:pt x="19" y="4"/>
                    </a:cubicBezTo>
                    <a:cubicBezTo>
                      <a:pt x="20" y="4"/>
                      <a:pt x="21" y="5"/>
                      <a:pt x="22" y="6"/>
                    </a:cubicBezTo>
                    <a:cubicBezTo>
                      <a:pt x="23" y="7"/>
                      <a:pt x="23" y="9"/>
                      <a:pt x="23" y="10"/>
                    </a:cubicBezTo>
                    <a:cubicBezTo>
                      <a:pt x="23" y="13"/>
                      <a:pt x="22" y="14"/>
                      <a:pt x="21" y="16"/>
                    </a:cubicBez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10" name="Freeform 18"/>
              <p:cNvSpPr>
                <a:spLocks/>
              </p:cNvSpPr>
              <p:nvPr/>
            </p:nvSpPr>
            <p:spPr bwMode="gray">
              <a:xfrm>
                <a:off x="5573713" y="3675063"/>
                <a:ext cx="104775" cy="138112"/>
              </a:xfrm>
              <a:custGeom>
                <a:avLst/>
                <a:gdLst/>
                <a:ahLst/>
                <a:cxnLst>
                  <a:cxn ang="0">
                    <a:pos x="24" y="21"/>
                  </a:cxn>
                  <a:cxn ang="0">
                    <a:pos x="22" y="31"/>
                  </a:cxn>
                  <a:cxn ang="0">
                    <a:pos x="14" y="33"/>
                  </a:cxn>
                  <a:cxn ang="0">
                    <a:pos x="8" y="32"/>
                  </a:cxn>
                  <a:cxn ang="0">
                    <a:pos x="5" y="28"/>
                  </a:cxn>
                  <a:cxn ang="0">
                    <a:pos x="4" y="21"/>
                  </a:cxn>
                  <a:cxn ang="0">
                    <a:pos x="4" y="0"/>
                  </a:cxn>
                  <a:cxn ang="0">
                    <a:pos x="0" y="0"/>
                  </a:cxn>
                  <a:cxn ang="0">
                    <a:pos x="0" y="21"/>
                  </a:cxn>
                  <a:cxn ang="0">
                    <a:pos x="1" y="30"/>
                  </a:cxn>
                  <a:cxn ang="0">
                    <a:pos x="6" y="35"/>
                  </a:cxn>
                  <a:cxn ang="0">
                    <a:pos x="14" y="37"/>
                  </a:cxn>
                  <a:cxn ang="0">
                    <a:pos x="22" y="35"/>
                  </a:cxn>
                  <a:cxn ang="0">
                    <a:pos x="27" y="30"/>
                  </a:cxn>
                  <a:cxn ang="0">
                    <a:pos x="28" y="21"/>
                  </a:cxn>
                  <a:cxn ang="0">
                    <a:pos x="28" y="0"/>
                  </a:cxn>
                  <a:cxn ang="0">
                    <a:pos x="24" y="0"/>
                  </a:cxn>
                  <a:cxn ang="0">
                    <a:pos x="24" y="21"/>
                  </a:cxn>
                </a:cxnLst>
                <a:rect l="0" t="0" r="r" b="b"/>
                <a:pathLst>
                  <a:path w="28" h="37">
                    <a:moveTo>
                      <a:pt x="24" y="21"/>
                    </a:moveTo>
                    <a:cubicBezTo>
                      <a:pt x="24" y="26"/>
                      <a:pt x="23" y="29"/>
                      <a:pt x="22" y="31"/>
                    </a:cubicBezTo>
                    <a:cubicBezTo>
                      <a:pt x="20" y="32"/>
                      <a:pt x="17" y="33"/>
                      <a:pt x="14" y="33"/>
                    </a:cubicBezTo>
                    <a:cubicBezTo>
                      <a:pt x="11" y="33"/>
                      <a:pt x="9" y="33"/>
                      <a:pt x="8" y="32"/>
                    </a:cubicBezTo>
                    <a:cubicBezTo>
                      <a:pt x="6" y="31"/>
                      <a:pt x="5" y="30"/>
                      <a:pt x="5" y="28"/>
                    </a:cubicBezTo>
                    <a:cubicBezTo>
                      <a:pt x="4" y="27"/>
                      <a:pt x="4" y="24"/>
                      <a:pt x="4" y="21"/>
                    </a:cubicBezTo>
                    <a:cubicBezTo>
                      <a:pt x="4" y="0"/>
                      <a:pt x="4" y="0"/>
                      <a:pt x="4" y="0"/>
                    </a:cubicBezTo>
                    <a:cubicBezTo>
                      <a:pt x="0" y="0"/>
                      <a:pt x="0" y="0"/>
                      <a:pt x="0" y="0"/>
                    </a:cubicBezTo>
                    <a:cubicBezTo>
                      <a:pt x="0" y="21"/>
                      <a:pt x="0" y="21"/>
                      <a:pt x="0" y="21"/>
                    </a:cubicBezTo>
                    <a:cubicBezTo>
                      <a:pt x="0" y="25"/>
                      <a:pt x="0" y="28"/>
                      <a:pt x="1" y="30"/>
                    </a:cubicBezTo>
                    <a:cubicBezTo>
                      <a:pt x="2" y="32"/>
                      <a:pt x="3" y="34"/>
                      <a:pt x="6" y="35"/>
                    </a:cubicBezTo>
                    <a:cubicBezTo>
                      <a:pt x="8" y="36"/>
                      <a:pt x="11" y="37"/>
                      <a:pt x="14" y="37"/>
                    </a:cubicBezTo>
                    <a:cubicBezTo>
                      <a:pt x="17" y="37"/>
                      <a:pt x="20" y="36"/>
                      <a:pt x="22" y="35"/>
                    </a:cubicBezTo>
                    <a:cubicBezTo>
                      <a:pt x="25" y="34"/>
                      <a:pt x="26" y="32"/>
                      <a:pt x="27" y="30"/>
                    </a:cubicBezTo>
                    <a:cubicBezTo>
                      <a:pt x="28" y="28"/>
                      <a:pt x="28" y="25"/>
                      <a:pt x="28" y="21"/>
                    </a:cubicBezTo>
                    <a:cubicBezTo>
                      <a:pt x="28" y="0"/>
                      <a:pt x="28" y="0"/>
                      <a:pt x="28" y="0"/>
                    </a:cubicBezTo>
                    <a:cubicBezTo>
                      <a:pt x="24" y="0"/>
                      <a:pt x="24" y="0"/>
                      <a:pt x="24" y="0"/>
                    </a:cubicBezTo>
                    <a:lnTo>
                      <a:pt x="24" y="21"/>
                    </a:lnTo>
                    <a:close/>
                  </a:path>
                </a:pathLst>
              </a:custGeom>
              <a:grpFill/>
              <a:ln w="9525">
                <a:noFill/>
                <a:round/>
                <a:headEnd/>
                <a:tailEnd/>
              </a:ln>
            </p:spPr>
            <p:txBody>
              <a:bodyPr vert="horz" wrap="square" lIns="91368" tIns="45684" rIns="91368" bIns="45684" numCol="1" anchor="t" anchorCtr="0" compatLnSpc="1">
                <a:prstTxWarp prst="textNoShape">
                  <a:avLst/>
                </a:prstTxWarp>
              </a:bodyPr>
              <a:lstStyle/>
              <a:p>
                <a:pPr fontAlgn="ctr"/>
                <a:endParaRPr lang="en-US" altLang="zh-CN" sz="1798"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grpSp>
      <p:sp>
        <p:nvSpPr>
          <p:cNvPr id="427" name="文本框 426"/>
          <p:cNvSpPr txBox="1"/>
          <p:nvPr/>
        </p:nvSpPr>
        <p:spPr bwMode="gray">
          <a:xfrm>
            <a:off x="3043527" y="5630028"/>
            <a:ext cx="2017936" cy="461665"/>
          </a:xfrm>
          <a:prstGeom prst="rect">
            <a:avLst/>
          </a:prstGeom>
          <a:noFill/>
        </p:spPr>
        <p:txBody>
          <a:bodyPr wrap="square" rtlCol="0">
            <a:spAutoFit/>
          </a:bodyPr>
          <a:lstStyle/>
          <a:p>
            <a:pPr algn="ctr" fontAlgn="ctr"/>
            <a:r>
              <a:rPr lang="en-US" sz="1200" dirty="0">
                <a:solidFill>
                  <a:prstClr val="black"/>
                </a:solidFill>
                <a:latin typeface="Huawei Sans" panose="020C0503030203020204" pitchFamily="34" charset="0"/>
              </a:rPr>
              <a:t>Storage and computing hybrid cluster</a:t>
            </a:r>
            <a:endParaRPr lang="en-US" altLang="zh-CN" sz="12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428" name="直接连接符 427"/>
          <p:cNvCxnSpPr/>
          <p:nvPr/>
        </p:nvCxnSpPr>
        <p:spPr bwMode="gray">
          <a:xfrm flipV="1">
            <a:off x="4273137" y="3797082"/>
            <a:ext cx="293427" cy="723031"/>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9" name="直接连接符 428"/>
          <p:cNvCxnSpPr/>
          <p:nvPr/>
        </p:nvCxnSpPr>
        <p:spPr bwMode="gray">
          <a:xfrm flipH="1" flipV="1">
            <a:off x="3298721" y="3856343"/>
            <a:ext cx="402998" cy="697777"/>
          </a:xfrm>
          <a:prstGeom prst="line">
            <a:avLst/>
          </a:prstGeom>
          <a:solidFill>
            <a:schemeClr val="accent1"/>
          </a:solidFill>
          <a:ln w="9525" cap="flat" cmpd="sng" algn="ctr">
            <a:solidFill>
              <a:schemeClr val="accent6">
                <a:lumMod val="20000"/>
                <a:lumOff val="8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30" name="文本框 429"/>
          <p:cNvSpPr txBox="1"/>
          <p:nvPr/>
        </p:nvSpPr>
        <p:spPr bwMode="gray">
          <a:xfrm>
            <a:off x="2685504" y="4072497"/>
            <a:ext cx="2618025" cy="307777"/>
          </a:xfrm>
          <a:prstGeom prst="rect">
            <a:avLst/>
          </a:prstGeom>
          <a:noFill/>
        </p:spPr>
        <p:txBody>
          <a:bodyPr wrap="none" rtlCol="0">
            <a:spAutoFit/>
          </a:bodyPr>
          <a:lstStyle/>
          <a:p>
            <a:pPr algn="ctr" fontAlgn="ctr"/>
            <a:r>
              <a:rPr lang="en-US" sz="1400" b="1" dirty="0">
                <a:solidFill>
                  <a:srgbClr val="EC7061"/>
                </a:solidFill>
                <a:latin typeface="Huawei Sans" panose="020C0503030203020204" pitchFamily="34" charset="0"/>
              </a:rPr>
              <a:t>Intelligent and lossless DCN</a:t>
            </a:r>
            <a:endParaRPr lang="en-US" altLang="zh-CN" sz="1400"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Tree>
    <p:extLst>
      <p:ext uri="{BB962C8B-B14F-4D97-AF65-F5344CB8AC3E}">
        <p14:creationId xmlns:p14="http://schemas.microsoft.com/office/powerpoint/2010/main" val="272624613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lstStyle/>
          <a:p>
            <a:pPr fontAlgn="ctr"/>
            <a:r>
              <a:rPr lang="en-US" sz="3500" dirty="0">
                <a:latin typeface="Huawei Sans" panose="020C0503030203020204" pitchFamily="34" charset="0"/>
              </a:rPr>
              <a:t>Solution Component 1: Huawei DC Switches</a:t>
            </a:r>
            <a:endParaRPr lang="en-US" altLang="zh-CN" sz="3500" dirty="0">
              <a:latin typeface="Huawei Sans" panose="020C0503030203020204" pitchFamily="34" charset="0"/>
              <a:sym typeface="Huawei Sans" panose="020C0503030203020204" pitchFamily="34" charset="0"/>
            </a:endParaRPr>
          </a:p>
        </p:txBody>
      </p:sp>
      <p:sp>
        <p:nvSpPr>
          <p:cNvPr id="215" name="圆角矩形 214"/>
          <p:cNvSpPr/>
          <p:nvPr/>
        </p:nvSpPr>
        <p:spPr bwMode="gray">
          <a:xfrm>
            <a:off x="6413494" y="1636498"/>
            <a:ext cx="2491401" cy="3405745"/>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16" name="圆角矩形 215"/>
          <p:cNvSpPr/>
          <p:nvPr/>
        </p:nvSpPr>
        <p:spPr bwMode="gray">
          <a:xfrm>
            <a:off x="785865" y="1266139"/>
            <a:ext cx="3042074" cy="327552"/>
          </a:xfrm>
          <a:prstGeom prst="roundRect">
            <a:avLst/>
          </a:prstGeom>
          <a:noFill/>
          <a:ln w="19050">
            <a:noFill/>
          </a:ln>
          <a:effectLst/>
        </p:spPr>
        <p:txBody>
          <a:bodyPr vert="horz" wrap="square" lIns="121936" tIns="60968" rIns="121936" bIns="60968" numCol="1" rtlCol="0" anchor="ctr" anchorCtr="1" compatLnSpc="1">
            <a:prstTxWarp prst="textNoShape">
              <a:avLst/>
            </a:prstTxWarp>
          </a:bodyPr>
          <a:lstStyle/>
          <a:p>
            <a:pPr algn="ctr" fontAlgn="ctr">
              <a:buClr>
                <a:srgbClr val="CC9900"/>
              </a:buClr>
            </a:pPr>
            <a:r>
              <a:rPr lang="en-US" sz="1900" b="1" dirty="0">
                <a:solidFill>
                  <a:srgbClr val="EC7061"/>
                </a:solidFill>
                <a:latin typeface="Huawei Sans" panose="020C0503030203020204" pitchFamily="34" charset="0"/>
              </a:rPr>
              <a:t>Core switch</a:t>
            </a:r>
          </a:p>
        </p:txBody>
      </p:sp>
      <p:sp>
        <p:nvSpPr>
          <p:cNvPr id="217" name="圆角矩形 216"/>
          <p:cNvSpPr/>
          <p:nvPr/>
        </p:nvSpPr>
        <p:spPr bwMode="gray">
          <a:xfrm>
            <a:off x="3977485" y="1264341"/>
            <a:ext cx="7402936" cy="321633"/>
          </a:xfrm>
          <a:prstGeom prst="roundRect">
            <a:avLst/>
          </a:prstGeom>
          <a:noFill/>
          <a:ln w="19050">
            <a:noFill/>
          </a:ln>
          <a:effectLst/>
        </p:spPr>
        <p:txBody>
          <a:bodyPr vert="horz" wrap="square" lIns="121936" tIns="60968" rIns="121936" bIns="60968" numCol="1" rtlCol="0" anchor="ctr" anchorCtr="1" compatLnSpc="1">
            <a:prstTxWarp prst="textNoShape">
              <a:avLst/>
            </a:prstTxWarp>
          </a:bodyPr>
          <a:lstStyle/>
          <a:p>
            <a:pPr algn="ctr" fontAlgn="ctr">
              <a:buClr>
                <a:srgbClr val="CC9900"/>
              </a:buClr>
            </a:pPr>
            <a:r>
              <a:rPr lang="en-US" sz="1900" b="1" dirty="0">
                <a:solidFill>
                  <a:srgbClr val="EC7061"/>
                </a:solidFill>
                <a:latin typeface="Huawei Sans" panose="020C0503030203020204" pitchFamily="34" charset="0"/>
              </a:rPr>
              <a:t>Access switch</a:t>
            </a:r>
          </a:p>
        </p:txBody>
      </p:sp>
      <p:sp>
        <p:nvSpPr>
          <p:cNvPr id="218" name="TextBox 81"/>
          <p:cNvSpPr txBox="1"/>
          <p:nvPr/>
        </p:nvSpPr>
        <p:spPr bwMode="gray">
          <a:xfrm>
            <a:off x="6449426" y="1632602"/>
            <a:ext cx="2419537" cy="323165"/>
          </a:xfrm>
          <a:prstGeom prst="rect">
            <a:avLst/>
          </a:prstGeom>
          <a:noFill/>
        </p:spPr>
        <p:txBody>
          <a:bodyPr wrap="square" lIns="121919" tIns="60960" rIns="121919" bIns="60960" rtlCol="0">
            <a:spAutoFit/>
          </a:bodyPr>
          <a:lstStyle/>
          <a:p>
            <a:pPr algn="ctr" fontAlgn="ctr"/>
            <a:r>
              <a:rPr lang="en-US" sz="1300" b="1" dirty="0">
                <a:solidFill>
                  <a:srgbClr val="EC7061"/>
                </a:solidFill>
                <a:latin typeface="Huawei Sans" panose="020C0503030203020204" pitchFamily="34" charset="0"/>
              </a:rPr>
              <a:t>10GE TOR switch</a:t>
            </a:r>
          </a:p>
        </p:txBody>
      </p:sp>
      <p:pic>
        <p:nvPicPr>
          <p:cNvPr id="219" name="Picture 14"/>
          <p:cNvPicPr preferRelativeResize="0">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6616467" y="3465538"/>
            <a:ext cx="2085455" cy="246755"/>
          </a:xfrm>
          <a:prstGeom prst="rect">
            <a:avLst/>
          </a:prstGeom>
          <a:noFill/>
          <a:extLst>
            <a:ext uri="{909E8E84-426E-40DD-AFC4-6F175D3DCCD1}">
              <a14:hiddenFill xmlns:a14="http://schemas.microsoft.com/office/drawing/2010/main">
                <a:solidFill>
                  <a:srgbClr val="FFFFFF"/>
                </a:solidFill>
              </a14:hiddenFill>
            </a:ext>
          </a:extLst>
        </p:spPr>
      </p:pic>
      <p:sp>
        <p:nvSpPr>
          <p:cNvPr id="220" name="Rectangle 3"/>
          <p:cNvSpPr>
            <a:spLocks noChangeArrowheads="1"/>
          </p:cNvSpPr>
          <p:nvPr/>
        </p:nvSpPr>
        <p:spPr bwMode="gray">
          <a:xfrm>
            <a:off x="6616195" y="3732635"/>
            <a:ext cx="2085999" cy="203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CE6851-48S6Q-HI </a:t>
            </a:r>
          </a:p>
        </p:txBody>
      </p:sp>
      <p:pic>
        <p:nvPicPr>
          <p:cNvPr id="221" name="Picture 16"/>
          <p:cNvPicPr preferRelativeResize="0"/>
          <p:nvPr/>
        </p:nvPicPr>
        <p:blipFill>
          <a:blip r:embed="rId4" cstate="print">
            <a:extLst>
              <a:ext uri="{28A0092B-C50C-407E-A947-70E740481C1C}">
                <a14:useLocalDpi xmlns:a14="http://schemas.microsoft.com/office/drawing/2010/main" val="0"/>
              </a:ext>
            </a:extLst>
          </a:blip>
          <a:stretch>
            <a:fillRect/>
          </a:stretch>
        </p:blipFill>
        <p:spPr bwMode="gray">
          <a:xfrm>
            <a:off x="6616467" y="3975594"/>
            <a:ext cx="2085455" cy="246015"/>
          </a:xfrm>
          <a:prstGeom prst="rect">
            <a:avLst/>
          </a:prstGeom>
        </p:spPr>
      </p:pic>
      <p:sp>
        <p:nvSpPr>
          <p:cNvPr id="222" name="矩形 221"/>
          <p:cNvSpPr/>
          <p:nvPr/>
        </p:nvSpPr>
        <p:spPr bwMode="gray">
          <a:xfrm>
            <a:off x="6616195" y="4221609"/>
            <a:ext cx="2085999" cy="216919"/>
          </a:xfrm>
          <a:prstGeom prst="rect">
            <a:avLst/>
          </a:prstGeom>
        </p:spPr>
        <p:txBody>
          <a:bodyPr wrap="none" lIns="121936" tIns="60968" rIns="121936" bIns="60968">
            <a:noAutofit/>
          </a:bodyPr>
          <a:lstStyle/>
          <a:p>
            <a:pPr algn="ctr" fontAlgn="ctr"/>
            <a:r>
              <a:rPr lang="en-US" sz="900" dirty="0">
                <a:solidFill>
                  <a:prstClr val="black"/>
                </a:solidFill>
                <a:latin typeface="Huawei Sans" panose="020C0503030203020204" pitchFamily="34" charset="0"/>
              </a:rPr>
              <a:t>CE6810-48S4Q-LI</a:t>
            </a:r>
          </a:p>
        </p:txBody>
      </p:sp>
      <p:pic>
        <p:nvPicPr>
          <p:cNvPr id="223" name="Picture 18"/>
          <p:cNvPicPr preferRelativeResize="0"/>
          <p:nvPr/>
        </p:nvPicPr>
        <p:blipFill>
          <a:blip r:embed="rId5" cstate="print">
            <a:extLst>
              <a:ext uri="{28A0092B-C50C-407E-A947-70E740481C1C}">
                <a14:useLocalDpi xmlns:a14="http://schemas.microsoft.com/office/drawing/2010/main" val="0"/>
              </a:ext>
            </a:extLst>
          </a:blip>
          <a:stretch>
            <a:fillRect/>
          </a:stretch>
        </p:blipFill>
        <p:spPr bwMode="gray">
          <a:xfrm>
            <a:off x="6616467" y="4487939"/>
            <a:ext cx="2085455" cy="246015"/>
          </a:xfrm>
          <a:prstGeom prst="rect">
            <a:avLst/>
          </a:prstGeom>
        </p:spPr>
      </p:pic>
      <p:sp>
        <p:nvSpPr>
          <p:cNvPr id="224" name="矩形 223"/>
          <p:cNvSpPr/>
          <p:nvPr/>
        </p:nvSpPr>
        <p:spPr bwMode="gray">
          <a:xfrm>
            <a:off x="6616195" y="4747026"/>
            <a:ext cx="2085999" cy="230076"/>
          </a:xfrm>
          <a:prstGeom prst="rect">
            <a:avLst/>
          </a:prstGeom>
        </p:spPr>
        <p:txBody>
          <a:bodyPr wrap="none" lIns="121936" tIns="60968" rIns="121936" bIns="60968">
            <a:noAutofit/>
          </a:bodyPr>
          <a:lstStyle/>
          <a:p>
            <a:pPr algn="ctr" fontAlgn="ctr"/>
            <a:r>
              <a:rPr lang="en-US" sz="900" dirty="0">
                <a:solidFill>
                  <a:prstClr val="black"/>
                </a:solidFill>
                <a:latin typeface="Huawei Sans" panose="020C0503030203020204" pitchFamily="34" charset="0"/>
              </a:rPr>
              <a:t>CE6810-32T16S4Q-LI</a:t>
            </a:r>
          </a:p>
        </p:txBody>
      </p:sp>
      <p:sp>
        <p:nvSpPr>
          <p:cNvPr id="225" name="圆角矩形 224"/>
          <p:cNvSpPr/>
          <p:nvPr/>
        </p:nvSpPr>
        <p:spPr bwMode="gray">
          <a:xfrm>
            <a:off x="9080389" y="4323663"/>
            <a:ext cx="2305758" cy="2059867"/>
          </a:xfrm>
          <a:prstGeom prst="roundRect">
            <a:avLst>
              <a:gd name="adj" fmla="val 1711"/>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26" name="TextBox 55"/>
          <p:cNvSpPr txBox="1"/>
          <p:nvPr/>
        </p:nvSpPr>
        <p:spPr bwMode="gray">
          <a:xfrm>
            <a:off x="9131169" y="4392274"/>
            <a:ext cx="2204199" cy="323165"/>
          </a:xfrm>
          <a:prstGeom prst="rect">
            <a:avLst/>
          </a:prstGeom>
          <a:noFill/>
        </p:spPr>
        <p:txBody>
          <a:bodyPr wrap="square" lIns="121919" tIns="60960" rIns="121919" bIns="60960" rtlCol="0">
            <a:spAutoFit/>
          </a:bodyPr>
          <a:lstStyle/>
          <a:p>
            <a:pPr algn="ctr" fontAlgn="ctr"/>
            <a:r>
              <a:rPr lang="en-US" sz="1300" b="1" dirty="0">
                <a:solidFill>
                  <a:srgbClr val="EC7061"/>
                </a:solidFill>
                <a:latin typeface="Huawei Sans" panose="020C0503030203020204" pitchFamily="34" charset="0"/>
              </a:rPr>
              <a:t>GE TOR switch</a:t>
            </a:r>
          </a:p>
        </p:txBody>
      </p:sp>
      <p:sp>
        <p:nvSpPr>
          <p:cNvPr id="228" name="矩形 227"/>
          <p:cNvSpPr/>
          <p:nvPr/>
        </p:nvSpPr>
        <p:spPr bwMode="gray">
          <a:xfrm>
            <a:off x="9245772" y="5157900"/>
            <a:ext cx="1974992" cy="261578"/>
          </a:xfrm>
          <a:prstGeom prst="rect">
            <a:avLst/>
          </a:prstGeom>
        </p:spPr>
        <p:txBody>
          <a:bodyPr wrap="square" lIns="121884" tIns="60944" rIns="121884" bIns="60944">
            <a:spAutoFit/>
          </a:bodyPr>
          <a:lstStyle/>
          <a:p>
            <a:pPr algn="ctr" fontAlgn="ctr"/>
            <a:r>
              <a:rPr lang="en-US" sz="900" dirty="0">
                <a:solidFill>
                  <a:prstClr val="black"/>
                </a:solidFill>
                <a:latin typeface="Huawei Sans" panose="020C0503030203020204" pitchFamily="34" charset="0"/>
              </a:rPr>
              <a:t>CE5855-48T4S2Q-EI</a:t>
            </a:r>
          </a:p>
        </p:txBody>
      </p:sp>
      <p:pic>
        <p:nvPicPr>
          <p:cNvPr id="229" name="图片 228"/>
          <p:cNvPicPr/>
          <p:nvPr/>
        </p:nvPicPr>
        <p:blipFill>
          <a:blip r:embed="rId6" cstate="print">
            <a:extLst>
              <a:ext uri="{28A0092B-C50C-407E-A947-70E740481C1C}">
                <a14:useLocalDpi xmlns:a14="http://schemas.microsoft.com/office/drawing/2010/main" val="0"/>
              </a:ext>
            </a:extLst>
          </a:blip>
          <a:stretch>
            <a:fillRect/>
          </a:stretch>
        </p:blipFill>
        <p:spPr bwMode="gray">
          <a:xfrm>
            <a:off x="9210635" y="4883732"/>
            <a:ext cx="2045267" cy="260356"/>
          </a:xfrm>
          <a:prstGeom prst="rect">
            <a:avLst/>
          </a:prstGeom>
        </p:spPr>
      </p:pic>
      <p:pic>
        <p:nvPicPr>
          <p:cNvPr id="231" name="图片 230"/>
          <p:cNvPicPr/>
          <p:nvPr/>
        </p:nvPicPr>
        <p:blipFill>
          <a:blip r:embed="rId7" cstate="print">
            <a:extLst>
              <a:ext uri="{28A0092B-C50C-407E-A947-70E740481C1C}">
                <a14:useLocalDpi xmlns:a14="http://schemas.microsoft.com/office/drawing/2010/main" val="0"/>
              </a:ext>
            </a:extLst>
          </a:blip>
          <a:stretch>
            <a:fillRect/>
          </a:stretch>
        </p:blipFill>
        <p:spPr bwMode="gray">
          <a:xfrm>
            <a:off x="9210898" y="5630013"/>
            <a:ext cx="2044741" cy="255816"/>
          </a:xfrm>
          <a:prstGeom prst="rect">
            <a:avLst/>
          </a:prstGeom>
        </p:spPr>
      </p:pic>
      <p:sp>
        <p:nvSpPr>
          <p:cNvPr id="232" name="矩形 231"/>
          <p:cNvSpPr/>
          <p:nvPr/>
        </p:nvSpPr>
        <p:spPr bwMode="gray">
          <a:xfrm>
            <a:off x="9245772" y="5913263"/>
            <a:ext cx="1974992" cy="261578"/>
          </a:xfrm>
          <a:prstGeom prst="rect">
            <a:avLst/>
          </a:prstGeom>
        </p:spPr>
        <p:txBody>
          <a:bodyPr wrap="square" lIns="121884" tIns="60944" rIns="121884" bIns="60944">
            <a:spAutoFit/>
          </a:bodyPr>
          <a:lstStyle/>
          <a:p>
            <a:pPr algn="ctr" fontAlgn="ctr"/>
            <a:r>
              <a:rPr lang="en-US" sz="900" dirty="0">
                <a:solidFill>
                  <a:prstClr val="black"/>
                </a:solidFill>
                <a:latin typeface="Huawei Sans" panose="020C0503030203020204" pitchFamily="34" charset="0"/>
              </a:rPr>
              <a:t>CE5855-24T4S2Q-EI</a:t>
            </a:r>
          </a:p>
        </p:txBody>
      </p:sp>
      <p:sp>
        <p:nvSpPr>
          <p:cNvPr id="233" name="TextBox 109"/>
          <p:cNvSpPr txBox="1"/>
          <p:nvPr/>
        </p:nvSpPr>
        <p:spPr bwMode="gray">
          <a:xfrm>
            <a:off x="770396" y="5052117"/>
            <a:ext cx="3042074" cy="330637"/>
          </a:xfrm>
          <a:prstGeom prst="rect">
            <a:avLst/>
          </a:prstGeom>
          <a:noFill/>
          <a:ln w="19050">
            <a:noFill/>
          </a:ln>
          <a:effectLst/>
        </p:spPr>
        <p:txBody>
          <a:bodyPr vert="horz" wrap="square" lIns="121936" tIns="60968" rIns="121936" bIns="60968" numCol="1" rtlCol="0" anchor="ctr" anchorCtr="1" compatLnSpc="1">
            <a:prstTxWarp prst="textNoShape">
              <a:avLst/>
            </a:prstTxWarp>
          </a:bodyPr>
          <a:lstStyle>
            <a:defPPr>
              <a:defRPr lang="zh-CN"/>
            </a:defPPr>
            <a:lvl1pPr algn="ctr">
              <a:buClr>
                <a:srgbClr val="CC9900"/>
              </a:buClr>
              <a:defRPr sz="1900" b="1">
                <a:solidFill>
                  <a:srgbClr val="C00000"/>
                </a:solidFill>
                <a:latin typeface="Arial" pitchFamily="34" charset="-122"/>
                <a:ea typeface="微软雅黑" pitchFamily="34" charset="-122"/>
                <a:cs typeface="Arial" pitchFamily="34" charset="0"/>
              </a:defRPr>
            </a:lvl1pPr>
          </a:lstStyle>
          <a:p>
            <a:pPr fontAlgn="ctr"/>
            <a:r>
              <a:rPr lang="en-US" sz="1600" dirty="0" err="1">
                <a:solidFill>
                  <a:srgbClr val="EC7061"/>
                </a:solidFill>
                <a:latin typeface="Huawei Sans" panose="020C0503030203020204" pitchFamily="34" charset="0"/>
              </a:rPr>
              <a:t>vSwitch</a:t>
            </a:r>
            <a:endParaRPr lang="en-US" sz="1600" dirty="0">
              <a:solidFill>
                <a:srgbClr val="EC7061"/>
              </a:solidFill>
              <a:latin typeface="Huawei Sans" panose="020C0503030203020204" pitchFamily="34" charset="0"/>
            </a:endParaRPr>
          </a:p>
        </p:txBody>
      </p:sp>
      <p:sp>
        <p:nvSpPr>
          <p:cNvPr id="235" name="圆角矩形 234"/>
          <p:cNvSpPr/>
          <p:nvPr/>
        </p:nvSpPr>
        <p:spPr bwMode="gray">
          <a:xfrm>
            <a:off x="737869" y="5545302"/>
            <a:ext cx="3056564" cy="831514"/>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36" name="矩形 235"/>
          <p:cNvSpPr/>
          <p:nvPr/>
        </p:nvSpPr>
        <p:spPr bwMode="gray">
          <a:xfrm>
            <a:off x="1915421" y="6093321"/>
            <a:ext cx="752024" cy="261562"/>
          </a:xfrm>
          <a:prstGeom prst="rect">
            <a:avLst/>
          </a:prstGeom>
        </p:spPr>
        <p:txBody>
          <a:bodyPr wrap="none" lIns="91388" tIns="45696" rIns="91388" bIns="45696">
            <a:spAutoFit/>
          </a:bodyPr>
          <a:lstStyle/>
          <a:p>
            <a:pPr algn="ctr" fontAlgn="ctr"/>
            <a:r>
              <a:rPr lang="en-US" sz="1100" dirty="0">
                <a:solidFill>
                  <a:prstClr val="black"/>
                </a:solidFill>
                <a:latin typeface="Huawei Sans" panose="020C0503030203020204" pitchFamily="34" charset="0"/>
              </a:rPr>
              <a:t>CE1800V</a:t>
            </a:r>
          </a:p>
        </p:txBody>
      </p:sp>
      <p:grpSp>
        <p:nvGrpSpPr>
          <p:cNvPr id="238" name="组合 376"/>
          <p:cNvGrpSpPr/>
          <p:nvPr/>
        </p:nvGrpSpPr>
        <p:grpSpPr bwMode="gray">
          <a:xfrm>
            <a:off x="1428296" y="5930033"/>
            <a:ext cx="1771698" cy="154127"/>
            <a:chOff x="3298896" y="3854540"/>
            <a:chExt cx="1257751" cy="539792"/>
          </a:xfrm>
          <a:solidFill>
            <a:schemeClr val="tx1">
              <a:lumMod val="50000"/>
              <a:lumOff val="50000"/>
            </a:schemeClr>
          </a:solidFill>
        </p:grpSpPr>
        <p:sp>
          <p:nvSpPr>
            <p:cNvPr id="242" name="Freeform 13"/>
            <p:cNvSpPr>
              <a:spLocks noEditPoints="1"/>
            </p:cNvSpPr>
            <p:nvPr/>
          </p:nvSpPr>
          <p:spPr bwMode="gray">
            <a:xfrm>
              <a:off x="3298896" y="4095273"/>
              <a:ext cx="1257750" cy="299059"/>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sz="2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243" name="Freeform 13"/>
            <p:cNvSpPr>
              <a:spLocks noEditPoints="1"/>
            </p:cNvSpPr>
            <p:nvPr/>
          </p:nvSpPr>
          <p:spPr bwMode="gray">
            <a:xfrm>
              <a:off x="3298897" y="3854540"/>
              <a:ext cx="1257750" cy="299057"/>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sz="2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grpSp>
        <p:nvGrpSpPr>
          <p:cNvPr id="239" name="组合 379"/>
          <p:cNvGrpSpPr/>
          <p:nvPr/>
        </p:nvGrpSpPr>
        <p:grpSpPr bwMode="gray">
          <a:xfrm>
            <a:off x="1428300" y="5683341"/>
            <a:ext cx="1771698" cy="168794"/>
            <a:chOff x="3298897" y="3562437"/>
            <a:chExt cx="1257750" cy="591163"/>
          </a:xfrm>
          <a:solidFill>
            <a:schemeClr val="tx1">
              <a:lumMod val="50000"/>
              <a:lumOff val="50000"/>
            </a:schemeClr>
          </a:solidFill>
        </p:grpSpPr>
        <p:sp>
          <p:nvSpPr>
            <p:cNvPr id="240" name="Freeform 13"/>
            <p:cNvSpPr>
              <a:spLocks noEditPoints="1"/>
            </p:cNvSpPr>
            <p:nvPr/>
          </p:nvSpPr>
          <p:spPr bwMode="gray">
            <a:xfrm>
              <a:off x="3298897" y="3562437"/>
              <a:ext cx="1257750" cy="29906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sz="2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241" name="Freeform 13"/>
            <p:cNvSpPr>
              <a:spLocks noEditPoints="1"/>
            </p:cNvSpPr>
            <p:nvPr/>
          </p:nvSpPr>
          <p:spPr bwMode="gray">
            <a:xfrm>
              <a:off x="3298897" y="3854539"/>
              <a:ext cx="1257750" cy="299061"/>
            </a:xfrm>
            <a:custGeom>
              <a:avLst/>
              <a:gdLst/>
              <a:ahLst/>
              <a:cxnLst>
                <a:cxn ang="0">
                  <a:pos x="16278" y="39"/>
                </a:cxn>
                <a:cxn ang="0">
                  <a:pos x="16504" y="184"/>
                </a:cxn>
                <a:cxn ang="0">
                  <a:pos x="16649" y="411"/>
                </a:cxn>
                <a:cxn ang="0">
                  <a:pos x="16687" y="3376"/>
                </a:cxn>
                <a:cxn ang="0">
                  <a:pos x="16612" y="3641"/>
                </a:cxn>
                <a:cxn ang="0">
                  <a:pos x="16437" y="3844"/>
                </a:cxn>
                <a:cxn ang="0">
                  <a:pos x="16189" y="3955"/>
                </a:cxn>
                <a:cxn ang="0">
                  <a:pos x="499" y="3955"/>
                </a:cxn>
                <a:cxn ang="0">
                  <a:pos x="251" y="3844"/>
                </a:cxn>
                <a:cxn ang="0">
                  <a:pos x="75" y="3641"/>
                </a:cxn>
                <a:cxn ang="0">
                  <a:pos x="1" y="3376"/>
                </a:cxn>
                <a:cxn ang="0">
                  <a:pos x="38" y="411"/>
                </a:cxn>
                <a:cxn ang="0">
                  <a:pos x="184" y="184"/>
                </a:cxn>
                <a:cxn ang="0">
                  <a:pos x="410" y="39"/>
                </a:cxn>
                <a:cxn ang="0">
                  <a:pos x="13820" y="2430"/>
                </a:cxn>
                <a:cxn ang="0">
                  <a:pos x="13953" y="2510"/>
                </a:cxn>
                <a:cxn ang="0">
                  <a:pos x="13976" y="2666"/>
                </a:cxn>
                <a:cxn ang="0">
                  <a:pos x="13873" y="2780"/>
                </a:cxn>
                <a:cxn ang="0">
                  <a:pos x="13714" y="2773"/>
                </a:cxn>
                <a:cxn ang="0">
                  <a:pos x="13623" y="2648"/>
                </a:cxn>
                <a:cxn ang="0">
                  <a:pos x="13661" y="2496"/>
                </a:cxn>
                <a:cxn ang="0">
                  <a:pos x="13802" y="2429"/>
                </a:cxn>
                <a:cxn ang="0">
                  <a:pos x="14470" y="2482"/>
                </a:cxn>
                <a:cxn ang="0">
                  <a:pos x="14522" y="2631"/>
                </a:cxn>
                <a:cxn ang="0">
                  <a:pos x="14442" y="2763"/>
                </a:cxn>
                <a:cxn ang="0">
                  <a:pos x="14286" y="2786"/>
                </a:cxn>
                <a:cxn ang="0">
                  <a:pos x="14172" y="2683"/>
                </a:cxn>
                <a:cxn ang="0">
                  <a:pos x="14180" y="2525"/>
                </a:cxn>
                <a:cxn ang="0">
                  <a:pos x="14304" y="2433"/>
                </a:cxn>
                <a:cxn ang="0">
                  <a:pos x="14981" y="2460"/>
                </a:cxn>
                <a:cxn ang="0">
                  <a:pos x="15061" y="2593"/>
                </a:cxn>
                <a:cxn ang="0">
                  <a:pos x="15008" y="2741"/>
                </a:cxn>
                <a:cxn ang="0">
                  <a:pos x="14861" y="2794"/>
                </a:cxn>
                <a:cxn ang="0">
                  <a:pos x="14728" y="2714"/>
                </a:cxn>
                <a:cxn ang="0">
                  <a:pos x="14705" y="2558"/>
                </a:cxn>
                <a:cxn ang="0">
                  <a:pos x="14809" y="2444"/>
                </a:cxn>
                <a:cxn ang="0">
                  <a:pos x="15489" y="2444"/>
                </a:cxn>
                <a:cxn ang="0">
                  <a:pos x="15592" y="2558"/>
                </a:cxn>
                <a:cxn ang="0">
                  <a:pos x="15569" y="2714"/>
                </a:cxn>
                <a:cxn ang="0">
                  <a:pos x="15436" y="2794"/>
                </a:cxn>
                <a:cxn ang="0">
                  <a:pos x="15289" y="2741"/>
                </a:cxn>
                <a:cxn ang="0">
                  <a:pos x="15236" y="2593"/>
                </a:cxn>
                <a:cxn ang="0">
                  <a:pos x="15315" y="2460"/>
                </a:cxn>
                <a:cxn ang="0">
                  <a:pos x="15712" y="1546"/>
                </a:cxn>
                <a:cxn ang="0">
                  <a:pos x="1822" y="1769"/>
                </a:cxn>
                <a:cxn ang="0">
                  <a:pos x="3288" y="1769"/>
                </a:cxn>
                <a:cxn ang="0">
                  <a:pos x="4754" y="1769"/>
                </a:cxn>
                <a:cxn ang="0">
                  <a:pos x="6219" y="1769"/>
                </a:cxn>
                <a:cxn ang="0">
                  <a:pos x="7685" y="1769"/>
                </a:cxn>
                <a:cxn ang="0">
                  <a:pos x="9151" y="1769"/>
                </a:cxn>
                <a:cxn ang="0">
                  <a:pos x="10617" y="1769"/>
                </a:cxn>
                <a:cxn ang="0">
                  <a:pos x="1822" y="2199"/>
                </a:cxn>
                <a:cxn ang="0">
                  <a:pos x="3288" y="2199"/>
                </a:cxn>
                <a:cxn ang="0">
                  <a:pos x="4754" y="2199"/>
                </a:cxn>
                <a:cxn ang="0">
                  <a:pos x="6219" y="2199"/>
                </a:cxn>
                <a:cxn ang="0">
                  <a:pos x="7685" y="2199"/>
                </a:cxn>
                <a:cxn ang="0">
                  <a:pos x="9151" y="2199"/>
                </a:cxn>
                <a:cxn ang="0">
                  <a:pos x="10617" y="2199"/>
                </a:cxn>
                <a:cxn ang="0">
                  <a:pos x="12128" y="1769"/>
                </a:cxn>
                <a:cxn ang="0">
                  <a:pos x="12128" y="2199"/>
                </a:cxn>
              </a:cxnLst>
              <a:rect l="0" t="0" r="r" b="b"/>
              <a:pathLst>
                <a:path w="16688" h="3968">
                  <a:moveTo>
                    <a:pt x="624" y="0"/>
                  </a:moveTo>
                  <a:lnTo>
                    <a:pt x="16064" y="0"/>
                  </a:lnTo>
                  <a:lnTo>
                    <a:pt x="16097" y="1"/>
                  </a:lnTo>
                  <a:lnTo>
                    <a:pt x="16128" y="3"/>
                  </a:lnTo>
                  <a:lnTo>
                    <a:pt x="16159" y="7"/>
                  </a:lnTo>
                  <a:lnTo>
                    <a:pt x="16189" y="13"/>
                  </a:lnTo>
                  <a:lnTo>
                    <a:pt x="16220" y="20"/>
                  </a:lnTo>
                  <a:lnTo>
                    <a:pt x="16249" y="28"/>
                  </a:lnTo>
                  <a:lnTo>
                    <a:pt x="16278" y="39"/>
                  </a:lnTo>
                  <a:lnTo>
                    <a:pt x="16306" y="49"/>
                  </a:lnTo>
                  <a:lnTo>
                    <a:pt x="16334" y="62"/>
                  </a:lnTo>
                  <a:lnTo>
                    <a:pt x="16360" y="76"/>
                  </a:lnTo>
                  <a:lnTo>
                    <a:pt x="16387" y="91"/>
                  </a:lnTo>
                  <a:lnTo>
                    <a:pt x="16413" y="108"/>
                  </a:lnTo>
                  <a:lnTo>
                    <a:pt x="16437" y="124"/>
                  </a:lnTo>
                  <a:lnTo>
                    <a:pt x="16461" y="143"/>
                  </a:lnTo>
                  <a:lnTo>
                    <a:pt x="16484" y="163"/>
                  </a:lnTo>
                  <a:lnTo>
                    <a:pt x="16504" y="184"/>
                  </a:lnTo>
                  <a:lnTo>
                    <a:pt x="16525" y="205"/>
                  </a:lnTo>
                  <a:lnTo>
                    <a:pt x="16545" y="228"/>
                  </a:lnTo>
                  <a:lnTo>
                    <a:pt x="16564" y="252"/>
                  </a:lnTo>
                  <a:lnTo>
                    <a:pt x="16581" y="276"/>
                  </a:lnTo>
                  <a:lnTo>
                    <a:pt x="16597" y="302"/>
                  </a:lnTo>
                  <a:lnTo>
                    <a:pt x="16612" y="328"/>
                  </a:lnTo>
                  <a:lnTo>
                    <a:pt x="16626" y="354"/>
                  </a:lnTo>
                  <a:lnTo>
                    <a:pt x="16639" y="382"/>
                  </a:lnTo>
                  <a:lnTo>
                    <a:pt x="16649" y="411"/>
                  </a:lnTo>
                  <a:lnTo>
                    <a:pt x="16660" y="440"/>
                  </a:lnTo>
                  <a:lnTo>
                    <a:pt x="16668" y="469"/>
                  </a:lnTo>
                  <a:lnTo>
                    <a:pt x="16675" y="499"/>
                  </a:lnTo>
                  <a:lnTo>
                    <a:pt x="16681" y="530"/>
                  </a:lnTo>
                  <a:lnTo>
                    <a:pt x="16685" y="561"/>
                  </a:lnTo>
                  <a:lnTo>
                    <a:pt x="16687" y="592"/>
                  </a:lnTo>
                  <a:lnTo>
                    <a:pt x="16688" y="625"/>
                  </a:lnTo>
                  <a:lnTo>
                    <a:pt x="16688" y="3343"/>
                  </a:lnTo>
                  <a:lnTo>
                    <a:pt x="16687" y="3376"/>
                  </a:lnTo>
                  <a:lnTo>
                    <a:pt x="16685" y="3407"/>
                  </a:lnTo>
                  <a:lnTo>
                    <a:pt x="16681" y="3438"/>
                  </a:lnTo>
                  <a:lnTo>
                    <a:pt x="16675" y="3469"/>
                  </a:lnTo>
                  <a:lnTo>
                    <a:pt x="16668" y="3499"/>
                  </a:lnTo>
                  <a:lnTo>
                    <a:pt x="16660" y="3529"/>
                  </a:lnTo>
                  <a:lnTo>
                    <a:pt x="16649" y="3557"/>
                  </a:lnTo>
                  <a:lnTo>
                    <a:pt x="16639" y="3586"/>
                  </a:lnTo>
                  <a:lnTo>
                    <a:pt x="16626" y="3614"/>
                  </a:lnTo>
                  <a:lnTo>
                    <a:pt x="16612" y="3641"/>
                  </a:lnTo>
                  <a:lnTo>
                    <a:pt x="16597" y="3667"/>
                  </a:lnTo>
                  <a:lnTo>
                    <a:pt x="16581" y="3692"/>
                  </a:lnTo>
                  <a:lnTo>
                    <a:pt x="16564" y="3716"/>
                  </a:lnTo>
                  <a:lnTo>
                    <a:pt x="16545" y="3740"/>
                  </a:lnTo>
                  <a:lnTo>
                    <a:pt x="16525" y="3763"/>
                  </a:lnTo>
                  <a:lnTo>
                    <a:pt x="16504" y="3784"/>
                  </a:lnTo>
                  <a:lnTo>
                    <a:pt x="16484" y="3805"/>
                  </a:lnTo>
                  <a:lnTo>
                    <a:pt x="16461" y="3825"/>
                  </a:lnTo>
                  <a:lnTo>
                    <a:pt x="16437" y="3844"/>
                  </a:lnTo>
                  <a:lnTo>
                    <a:pt x="16413" y="3861"/>
                  </a:lnTo>
                  <a:lnTo>
                    <a:pt x="16387" y="3877"/>
                  </a:lnTo>
                  <a:lnTo>
                    <a:pt x="16360" y="3893"/>
                  </a:lnTo>
                  <a:lnTo>
                    <a:pt x="16334" y="3906"/>
                  </a:lnTo>
                  <a:lnTo>
                    <a:pt x="16306" y="3919"/>
                  </a:lnTo>
                  <a:lnTo>
                    <a:pt x="16278" y="3930"/>
                  </a:lnTo>
                  <a:lnTo>
                    <a:pt x="16249" y="3940"/>
                  </a:lnTo>
                  <a:lnTo>
                    <a:pt x="16220" y="3948"/>
                  </a:lnTo>
                  <a:lnTo>
                    <a:pt x="16189" y="3955"/>
                  </a:lnTo>
                  <a:lnTo>
                    <a:pt x="16159" y="3961"/>
                  </a:lnTo>
                  <a:lnTo>
                    <a:pt x="16128" y="3965"/>
                  </a:lnTo>
                  <a:lnTo>
                    <a:pt x="16097" y="3967"/>
                  </a:lnTo>
                  <a:lnTo>
                    <a:pt x="16064" y="3968"/>
                  </a:lnTo>
                  <a:lnTo>
                    <a:pt x="624" y="3968"/>
                  </a:lnTo>
                  <a:lnTo>
                    <a:pt x="591" y="3967"/>
                  </a:lnTo>
                  <a:lnTo>
                    <a:pt x="560" y="3965"/>
                  </a:lnTo>
                  <a:lnTo>
                    <a:pt x="529" y="3961"/>
                  </a:lnTo>
                  <a:lnTo>
                    <a:pt x="499" y="3955"/>
                  </a:lnTo>
                  <a:lnTo>
                    <a:pt x="468" y="3948"/>
                  </a:lnTo>
                  <a:lnTo>
                    <a:pt x="438" y="3940"/>
                  </a:lnTo>
                  <a:lnTo>
                    <a:pt x="410" y="3930"/>
                  </a:lnTo>
                  <a:lnTo>
                    <a:pt x="382" y="3919"/>
                  </a:lnTo>
                  <a:lnTo>
                    <a:pt x="354" y="3906"/>
                  </a:lnTo>
                  <a:lnTo>
                    <a:pt x="326" y="3893"/>
                  </a:lnTo>
                  <a:lnTo>
                    <a:pt x="300" y="3877"/>
                  </a:lnTo>
                  <a:lnTo>
                    <a:pt x="275" y="3861"/>
                  </a:lnTo>
                  <a:lnTo>
                    <a:pt x="251" y="3844"/>
                  </a:lnTo>
                  <a:lnTo>
                    <a:pt x="227" y="3825"/>
                  </a:lnTo>
                  <a:lnTo>
                    <a:pt x="204" y="3805"/>
                  </a:lnTo>
                  <a:lnTo>
                    <a:pt x="184" y="3784"/>
                  </a:lnTo>
                  <a:lnTo>
                    <a:pt x="163" y="3763"/>
                  </a:lnTo>
                  <a:lnTo>
                    <a:pt x="143" y="3740"/>
                  </a:lnTo>
                  <a:lnTo>
                    <a:pt x="124" y="3716"/>
                  </a:lnTo>
                  <a:lnTo>
                    <a:pt x="106" y="3692"/>
                  </a:lnTo>
                  <a:lnTo>
                    <a:pt x="91" y="3667"/>
                  </a:lnTo>
                  <a:lnTo>
                    <a:pt x="75" y="3641"/>
                  </a:lnTo>
                  <a:lnTo>
                    <a:pt x="62" y="3614"/>
                  </a:lnTo>
                  <a:lnTo>
                    <a:pt x="49" y="3586"/>
                  </a:lnTo>
                  <a:lnTo>
                    <a:pt x="38" y="3557"/>
                  </a:lnTo>
                  <a:lnTo>
                    <a:pt x="28" y="3529"/>
                  </a:lnTo>
                  <a:lnTo>
                    <a:pt x="20" y="3499"/>
                  </a:lnTo>
                  <a:lnTo>
                    <a:pt x="13" y="3469"/>
                  </a:lnTo>
                  <a:lnTo>
                    <a:pt x="7" y="3438"/>
                  </a:lnTo>
                  <a:lnTo>
                    <a:pt x="3" y="3407"/>
                  </a:lnTo>
                  <a:lnTo>
                    <a:pt x="1" y="3376"/>
                  </a:lnTo>
                  <a:lnTo>
                    <a:pt x="0" y="3343"/>
                  </a:lnTo>
                  <a:lnTo>
                    <a:pt x="0" y="625"/>
                  </a:lnTo>
                  <a:lnTo>
                    <a:pt x="1" y="592"/>
                  </a:lnTo>
                  <a:lnTo>
                    <a:pt x="3" y="561"/>
                  </a:lnTo>
                  <a:lnTo>
                    <a:pt x="7" y="530"/>
                  </a:lnTo>
                  <a:lnTo>
                    <a:pt x="13" y="499"/>
                  </a:lnTo>
                  <a:lnTo>
                    <a:pt x="20" y="469"/>
                  </a:lnTo>
                  <a:lnTo>
                    <a:pt x="28" y="440"/>
                  </a:lnTo>
                  <a:lnTo>
                    <a:pt x="38" y="411"/>
                  </a:lnTo>
                  <a:lnTo>
                    <a:pt x="49" y="382"/>
                  </a:lnTo>
                  <a:lnTo>
                    <a:pt x="62" y="354"/>
                  </a:lnTo>
                  <a:lnTo>
                    <a:pt x="75" y="328"/>
                  </a:lnTo>
                  <a:lnTo>
                    <a:pt x="91" y="302"/>
                  </a:lnTo>
                  <a:lnTo>
                    <a:pt x="106" y="276"/>
                  </a:lnTo>
                  <a:lnTo>
                    <a:pt x="124" y="252"/>
                  </a:lnTo>
                  <a:lnTo>
                    <a:pt x="143" y="228"/>
                  </a:lnTo>
                  <a:lnTo>
                    <a:pt x="163" y="205"/>
                  </a:lnTo>
                  <a:lnTo>
                    <a:pt x="184" y="184"/>
                  </a:lnTo>
                  <a:lnTo>
                    <a:pt x="204" y="163"/>
                  </a:lnTo>
                  <a:lnTo>
                    <a:pt x="227" y="143"/>
                  </a:lnTo>
                  <a:lnTo>
                    <a:pt x="251" y="124"/>
                  </a:lnTo>
                  <a:lnTo>
                    <a:pt x="275" y="108"/>
                  </a:lnTo>
                  <a:lnTo>
                    <a:pt x="300" y="91"/>
                  </a:lnTo>
                  <a:lnTo>
                    <a:pt x="326" y="76"/>
                  </a:lnTo>
                  <a:lnTo>
                    <a:pt x="354" y="62"/>
                  </a:lnTo>
                  <a:lnTo>
                    <a:pt x="382" y="49"/>
                  </a:lnTo>
                  <a:lnTo>
                    <a:pt x="410" y="39"/>
                  </a:lnTo>
                  <a:lnTo>
                    <a:pt x="438" y="28"/>
                  </a:lnTo>
                  <a:lnTo>
                    <a:pt x="468" y="20"/>
                  </a:lnTo>
                  <a:lnTo>
                    <a:pt x="499" y="13"/>
                  </a:lnTo>
                  <a:lnTo>
                    <a:pt x="529" y="7"/>
                  </a:lnTo>
                  <a:lnTo>
                    <a:pt x="560" y="3"/>
                  </a:lnTo>
                  <a:lnTo>
                    <a:pt x="591" y="1"/>
                  </a:lnTo>
                  <a:lnTo>
                    <a:pt x="624" y="0"/>
                  </a:lnTo>
                  <a:close/>
                  <a:moveTo>
                    <a:pt x="13802" y="2429"/>
                  </a:moveTo>
                  <a:lnTo>
                    <a:pt x="13820" y="2430"/>
                  </a:lnTo>
                  <a:lnTo>
                    <a:pt x="13839" y="2433"/>
                  </a:lnTo>
                  <a:lnTo>
                    <a:pt x="13856" y="2437"/>
                  </a:lnTo>
                  <a:lnTo>
                    <a:pt x="13873" y="2444"/>
                  </a:lnTo>
                  <a:lnTo>
                    <a:pt x="13889" y="2451"/>
                  </a:lnTo>
                  <a:lnTo>
                    <a:pt x="13903" y="2460"/>
                  </a:lnTo>
                  <a:lnTo>
                    <a:pt x="13918" y="2471"/>
                  </a:lnTo>
                  <a:lnTo>
                    <a:pt x="13930" y="2482"/>
                  </a:lnTo>
                  <a:lnTo>
                    <a:pt x="13942" y="2496"/>
                  </a:lnTo>
                  <a:lnTo>
                    <a:pt x="13953" y="2510"/>
                  </a:lnTo>
                  <a:lnTo>
                    <a:pt x="13962" y="2525"/>
                  </a:lnTo>
                  <a:lnTo>
                    <a:pt x="13970" y="2541"/>
                  </a:lnTo>
                  <a:lnTo>
                    <a:pt x="13976" y="2558"/>
                  </a:lnTo>
                  <a:lnTo>
                    <a:pt x="13980" y="2575"/>
                  </a:lnTo>
                  <a:lnTo>
                    <a:pt x="13984" y="2593"/>
                  </a:lnTo>
                  <a:lnTo>
                    <a:pt x="13985" y="2612"/>
                  </a:lnTo>
                  <a:lnTo>
                    <a:pt x="13984" y="2631"/>
                  </a:lnTo>
                  <a:lnTo>
                    <a:pt x="13980" y="2648"/>
                  </a:lnTo>
                  <a:lnTo>
                    <a:pt x="13976" y="2666"/>
                  </a:lnTo>
                  <a:lnTo>
                    <a:pt x="13970" y="2683"/>
                  </a:lnTo>
                  <a:lnTo>
                    <a:pt x="13962" y="2699"/>
                  </a:lnTo>
                  <a:lnTo>
                    <a:pt x="13953" y="2714"/>
                  </a:lnTo>
                  <a:lnTo>
                    <a:pt x="13942" y="2728"/>
                  </a:lnTo>
                  <a:lnTo>
                    <a:pt x="13930" y="2741"/>
                  </a:lnTo>
                  <a:lnTo>
                    <a:pt x="13918" y="2753"/>
                  </a:lnTo>
                  <a:lnTo>
                    <a:pt x="13903" y="2763"/>
                  </a:lnTo>
                  <a:lnTo>
                    <a:pt x="13889" y="2773"/>
                  </a:lnTo>
                  <a:lnTo>
                    <a:pt x="13873" y="2780"/>
                  </a:lnTo>
                  <a:lnTo>
                    <a:pt x="13856" y="2786"/>
                  </a:lnTo>
                  <a:lnTo>
                    <a:pt x="13839" y="2791"/>
                  </a:lnTo>
                  <a:lnTo>
                    <a:pt x="13820" y="2794"/>
                  </a:lnTo>
                  <a:lnTo>
                    <a:pt x="13802" y="2795"/>
                  </a:lnTo>
                  <a:lnTo>
                    <a:pt x="13783" y="2794"/>
                  </a:lnTo>
                  <a:lnTo>
                    <a:pt x="13764" y="2791"/>
                  </a:lnTo>
                  <a:lnTo>
                    <a:pt x="13748" y="2786"/>
                  </a:lnTo>
                  <a:lnTo>
                    <a:pt x="13731" y="2780"/>
                  </a:lnTo>
                  <a:lnTo>
                    <a:pt x="13714" y="2773"/>
                  </a:lnTo>
                  <a:lnTo>
                    <a:pt x="13700" y="2763"/>
                  </a:lnTo>
                  <a:lnTo>
                    <a:pt x="13685" y="2753"/>
                  </a:lnTo>
                  <a:lnTo>
                    <a:pt x="13673" y="2741"/>
                  </a:lnTo>
                  <a:lnTo>
                    <a:pt x="13661" y="2728"/>
                  </a:lnTo>
                  <a:lnTo>
                    <a:pt x="13651" y="2714"/>
                  </a:lnTo>
                  <a:lnTo>
                    <a:pt x="13641" y="2699"/>
                  </a:lnTo>
                  <a:lnTo>
                    <a:pt x="13634" y="2683"/>
                  </a:lnTo>
                  <a:lnTo>
                    <a:pt x="13628" y="2666"/>
                  </a:lnTo>
                  <a:lnTo>
                    <a:pt x="13623" y="2648"/>
                  </a:lnTo>
                  <a:lnTo>
                    <a:pt x="13621" y="2631"/>
                  </a:lnTo>
                  <a:lnTo>
                    <a:pt x="13619" y="2612"/>
                  </a:lnTo>
                  <a:lnTo>
                    <a:pt x="13621" y="2593"/>
                  </a:lnTo>
                  <a:lnTo>
                    <a:pt x="13623" y="2575"/>
                  </a:lnTo>
                  <a:lnTo>
                    <a:pt x="13628" y="2558"/>
                  </a:lnTo>
                  <a:lnTo>
                    <a:pt x="13634" y="2541"/>
                  </a:lnTo>
                  <a:lnTo>
                    <a:pt x="13641" y="2525"/>
                  </a:lnTo>
                  <a:lnTo>
                    <a:pt x="13651" y="2510"/>
                  </a:lnTo>
                  <a:lnTo>
                    <a:pt x="13661" y="2496"/>
                  </a:lnTo>
                  <a:lnTo>
                    <a:pt x="13673" y="2482"/>
                  </a:lnTo>
                  <a:lnTo>
                    <a:pt x="13685" y="2471"/>
                  </a:lnTo>
                  <a:lnTo>
                    <a:pt x="13700" y="2460"/>
                  </a:lnTo>
                  <a:lnTo>
                    <a:pt x="13714" y="2451"/>
                  </a:lnTo>
                  <a:lnTo>
                    <a:pt x="13731" y="2444"/>
                  </a:lnTo>
                  <a:lnTo>
                    <a:pt x="13748" y="2437"/>
                  </a:lnTo>
                  <a:lnTo>
                    <a:pt x="13764" y="2433"/>
                  </a:lnTo>
                  <a:lnTo>
                    <a:pt x="13783" y="2430"/>
                  </a:lnTo>
                  <a:lnTo>
                    <a:pt x="13802" y="2429"/>
                  </a:lnTo>
                  <a:close/>
                  <a:moveTo>
                    <a:pt x="14340" y="2429"/>
                  </a:moveTo>
                  <a:lnTo>
                    <a:pt x="14359" y="2430"/>
                  </a:lnTo>
                  <a:lnTo>
                    <a:pt x="14377" y="2433"/>
                  </a:lnTo>
                  <a:lnTo>
                    <a:pt x="14394" y="2437"/>
                  </a:lnTo>
                  <a:lnTo>
                    <a:pt x="14411" y="2444"/>
                  </a:lnTo>
                  <a:lnTo>
                    <a:pt x="14427" y="2451"/>
                  </a:lnTo>
                  <a:lnTo>
                    <a:pt x="14442" y="2460"/>
                  </a:lnTo>
                  <a:lnTo>
                    <a:pt x="14456" y="2471"/>
                  </a:lnTo>
                  <a:lnTo>
                    <a:pt x="14470" y="2482"/>
                  </a:lnTo>
                  <a:lnTo>
                    <a:pt x="14481" y="2496"/>
                  </a:lnTo>
                  <a:lnTo>
                    <a:pt x="14491" y="2510"/>
                  </a:lnTo>
                  <a:lnTo>
                    <a:pt x="14501" y="2525"/>
                  </a:lnTo>
                  <a:lnTo>
                    <a:pt x="14508" y="2541"/>
                  </a:lnTo>
                  <a:lnTo>
                    <a:pt x="14514" y="2558"/>
                  </a:lnTo>
                  <a:lnTo>
                    <a:pt x="14519" y="2575"/>
                  </a:lnTo>
                  <a:lnTo>
                    <a:pt x="14522" y="2593"/>
                  </a:lnTo>
                  <a:lnTo>
                    <a:pt x="14523" y="2612"/>
                  </a:lnTo>
                  <a:lnTo>
                    <a:pt x="14522" y="2631"/>
                  </a:lnTo>
                  <a:lnTo>
                    <a:pt x="14519" y="2648"/>
                  </a:lnTo>
                  <a:lnTo>
                    <a:pt x="14514" y="2666"/>
                  </a:lnTo>
                  <a:lnTo>
                    <a:pt x="14508" y="2683"/>
                  </a:lnTo>
                  <a:lnTo>
                    <a:pt x="14501" y="2699"/>
                  </a:lnTo>
                  <a:lnTo>
                    <a:pt x="14491" y="2714"/>
                  </a:lnTo>
                  <a:lnTo>
                    <a:pt x="14481" y="2728"/>
                  </a:lnTo>
                  <a:lnTo>
                    <a:pt x="14470" y="2741"/>
                  </a:lnTo>
                  <a:lnTo>
                    <a:pt x="14456" y="2753"/>
                  </a:lnTo>
                  <a:lnTo>
                    <a:pt x="14442" y="2763"/>
                  </a:lnTo>
                  <a:lnTo>
                    <a:pt x="14427" y="2773"/>
                  </a:lnTo>
                  <a:lnTo>
                    <a:pt x="14411" y="2780"/>
                  </a:lnTo>
                  <a:lnTo>
                    <a:pt x="14394" y="2786"/>
                  </a:lnTo>
                  <a:lnTo>
                    <a:pt x="14377" y="2791"/>
                  </a:lnTo>
                  <a:lnTo>
                    <a:pt x="14359" y="2794"/>
                  </a:lnTo>
                  <a:lnTo>
                    <a:pt x="14340" y="2795"/>
                  </a:lnTo>
                  <a:lnTo>
                    <a:pt x="14321" y="2794"/>
                  </a:lnTo>
                  <a:lnTo>
                    <a:pt x="14304" y="2791"/>
                  </a:lnTo>
                  <a:lnTo>
                    <a:pt x="14286" y="2786"/>
                  </a:lnTo>
                  <a:lnTo>
                    <a:pt x="14269" y="2780"/>
                  </a:lnTo>
                  <a:lnTo>
                    <a:pt x="14254" y="2773"/>
                  </a:lnTo>
                  <a:lnTo>
                    <a:pt x="14238" y="2763"/>
                  </a:lnTo>
                  <a:lnTo>
                    <a:pt x="14224" y="2753"/>
                  </a:lnTo>
                  <a:lnTo>
                    <a:pt x="14212" y="2741"/>
                  </a:lnTo>
                  <a:lnTo>
                    <a:pt x="14199" y="2728"/>
                  </a:lnTo>
                  <a:lnTo>
                    <a:pt x="14189" y="2714"/>
                  </a:lnTo>
                  <a:lnTo>
                    <a:pt x="14180" y="2699"/>
                  </a:lnTo>
                  <a:lnTo>
                    <a:pt x="14172" y="2683"/>
                  </a:lnTo>
                  <a:lnTo>
                    <a:pt x="14166" y="2666"/>
                  </a:lnTo>
                  <a:lnTo>
                    <a:pt x="14162" y="2648"/>
                  </a:lnTo>
                  <a:lnTo>
                    <a:pt x="14159" y="2631"/>
                  </a:lnTo>
                  <a:lnTo>
                    <a:pt x="14158" y="2612"/>
                  </a:lnTo>
                  <a:lnTo>
                    <a:pt x="14159" y="2593"/>
                  </a:lnTo>
                  <a:lnTo>
                    <a:pt x="14162" y="2575"/>
                  </a:lnTo>
                  <a:lnTo>
                    <a:pt x="14166" y="2558"/>
                  </a:lnTo>
                  <a:lnTo>
                    <a:pt x="14172" y="2541"/>
                  </a:lnTo>
                  <a:lnTo>
                    <a:pt x="14180" y="2525"/>
                  </a:lnTo>
                  <a:lnTo>
                    <a:pt x="14189" y="2510"/>
                  </a:lnTo>
                  <a:lnTo>
                    <a:pt x="14199" y="2496"/>
                  </a:lnTo>
                  <a:lnTo>
                    <a:pt x="14212" y="2482"/>
                  </a:lnTo>
                  <a:lnTo>
                    <a:pt x="14224" y="2471"/>
                  </a:lnTo>
                  <a:lnTo>
                    <a:pt x="14238" y="2460"/>
                  </a:lnTo>
                  <a:lnTo>
                    <a:pt x="14254" y="2451"/>
                  </a:lnTo>
                  <a:lnTo>
                    <a:pt x="14269" y="2444"/>
                  </a:lnTo>
                  <a:lnTo>
                    <a:pt x="14286" y="2437"/>
                  </a:lnTo>
                  <a:lnTo>
                    <a:pt x="14304" y="2433"/>
                  </a:lnTo>
                  <a:lnTo>
                    <a:pt x="14321" y="2430"/>
                  </a:lnTo>
                  <a:lnTo>
                    <a:pt x="14340" y="2429"/>
                  </a:lnTo>
                  <a:close/>
                  <a:moveTo>
                    <a:pt x="14879" y="2429"/>
                  </a:moveTo>
                  <a:lnTo>
                    <a:pt x="14897" y="2430"/>
                  </a:lnTo>
                  <a:lnTo>
                    <a:pt x="14916" y="2433"/>
                  </a:lnTo>
                  <a:lnTo>
                    <a:pt x="14933" y="2437"/>
                  </a:lnTo>
                  <a:lnTo>
                    <a:pt x="14950" y="2444"/>
                  </a:lnTo>
                  <a:lnTo>
                    <a:pt x="14966" y="2451"/>
                  </a:lnTo>
                  <a:lnTo>
                    <a:pt x="14981" y="2460"/>
                  </a:lnTo>
                  <a:lnTo>
                    <a:pt x="14995" y="2471"/>
                  </a:lnTo>
                  <a:lnTo>
                    <a:pt x="15008" y="2482"/>
                  </a:lnTo>
                  <a:lnTo>
                    <a:pt x="15019" y="2496"/>
                  </a:lnTo>
                  <a:lnTo>
                    <a:pt x="15031" y="2510"/>
                  </a:lnTo>
                  <a:lnTo>
                    <a:pt x="15039" y="2525"/>
                  </a:lnTo>
                  <a:lnTo>
                    <a:pt x="15047" y="2541"/>
                  </a:lnTo>
                  <a:lnTo>
                    <a:pt x="15054" y="2558"/>
                  </a:lnTo>
                  <a:lnTo>
                    <a:pt x="15058" y="2575"/>
                  </a:lnTo>
                  <a:lnTo>
                    <a:pt x="15061" y="2593"/>
                  </a:lnTo>
                  <a:lnTo>
                    <a:pt x="15062" y="2612"/>
                  </a:lnTo>
                  <a:lnTo>
                    <a:pt x="15061" y="2631"/>
                  </a:lnTo>
                  <a:lnTo>
                    <a:pt x="15058" y="2648"/>
                  </a:lnTo>
                  <a:lnTo>
                    <a:pt x="15054" y="2666"/>
                  </a:lnTo>
                  <a:lnTo>
                    <a:pt x="15047" y="2683"/>
                  </a:lnTo>
                  <a:lnTo>
                    <a:pt x="15039" y="2699"/>
                  </a:lnTo>
                  <a:lnTo>
                    <a:pt x="15031" y="2714"/>
                  </a:lnTo>
                  <a:lnTo>
                    <a:pt x="15019" y="2728"/>
                  </a:lnTo>
                  <a:lnTo>
                    <a:pt x="15008" y="2741"/>
                  </a:lnTo>
                  <a:lnTo>
                    <a:pt x="14995" y="2753"/>
                  </a:lnTo>
                  <a:lnTo>
                    <a:pt x="14981" y="2763"/>
                  </a:lnTo>
                  <a:lnTo>
                    <a:pt x="14966" y="2773"/>
                  </a:lnTo>
                  <a:lnTo>
                    <a:pt x="14950" y="2780"/>
                  </a:lnTo>
                  <a:lnTo>
                    <a:pt x="14933" y="2786"/>
                  </a:lnTo>
                  <a:lnTo>
                    <a:pt x="14916" y="2791"/>
                  </a:lnTo>
                  <a:lnTo>
                    <a:pt x="14897" y="2794"/>
                  </a:lnTo>
                  <a:lnTo>
                    <a:pt x="14879" y="2795"/>
                  </a:lnTo>
                  <a:lnTo>
                    <a:pt x="14861" y="2794"/>
                  </a:lnTo>
                  <a:lnTo>
                    <a:pt x="14842" y="2791"/>
                  </a:lnTo>
                  <a:lnTo>
                    <a:pt x="14825" y="2786"/>
                  </a:lnTo>
                  <a:lnTo>
                    <a:pt x="14809" y="2780"/>
                  </a:lnTo>
                  <a:lnTo>
                    <a:pt x="14792" y="2773"/>
                  </a:lnTo>
                  <a:lnTo>
                    <a:pt x="14777" y="2763"/>
                  </a:lnTo>
                  <a:lnTo>
                    <a:pt x="14763" y="2753"/>
                  </a:lnTo>
                  <a:lnTo>
                    <a:pt x="14750" y="2741"/>
                  </a:lnTo>
                  <a:lnTo>
                    <a:pt x="14739" y="2728"/>
                  </a:lnTo>
                  <a:lnTo>
                    <a:pt x="14728" y="2714"/>
                  </a:lnTo>
                  <a:lnTo>
                    <a:pt x="14719" y="2699"/>
                  </a:lnTo>
                  <a:lnTo>
                    <a:pt x="14710" y="2683"/>
                  </a:lnTo>
                  <a:lnTo>
                    <a:pt x="14705" y="2666"/>
                  </a:lnTo>
                  <a:lnTo>
                    <a:pt x="14700" y="2648"/>
                  </a:lnTo>
                  <a:lnTo>
                    <a:pt x="14698" y="2631"/>
                  </a:lnTo>
                  <a:lnTo>
                    <a:pt x="14697" y="2612"/>
                  </a:lnTo>
                  <a:lnTo>
                    <a:pt x="14698" y="2593"/>
                  </a:lnTo>
                  <a:lnTo>
                    <a:pt x="14700" y="2575"/>
                  </a:lnTo>
                  <a:lnTo>
                    <a:pt x="14705" y="2558"/>
                  </a:lnTo>
                  <a:lnTo>
                    <a:pt x="14710" y="2541"/>
                  </a:lnTo>
                  <a:lnTo>
                    <a:pt x="14719" y="2525"/>
                  </a:lnTo>
                  <a:lnTo>
                    <a:pt x="14728" y="2510"/>
                  </a:lnTo>
                  <a:lnTo>
                    <a:pt x="14739" y="2496"/>
                  </a:lnTo>
                  <a:lnTo>
                    <a:pt x="14750" y="2482"/>
                  </a:lnTo>
                  <a:lnTo>
                    <a:pt x="14763" y="2471"/>
                  </a:lnTo>
                  <a:lnTo>
                    <a:pt x="14777" y="2460"/>
                  </a:lnTo>
                  <a:lnTo>
                    <a:pt x="14792" y="2451"/>
                  </a:lnTo>
                  <a:lnTo>
                    <a:pt x="14809" y="2444"/>
                  </a:lnTo>
                  <a:lnTo>
                    <a:pt x="14825" y="2437"/>
                  </a:lnTo>
                  <a:lnTo>
                    <a:pt x="14842" y="2433"/>
                  </a:lnTo>
                  <a:lnTo>
                    <a:pt x="14861" y="2430"/>
                  </a:lnTo>
                  <a:lnTo>
                    <a:pt x="14879" y="2429"/>
                  </a:lnTo>
                  <a:close/>
                  <a:moveTo>
                    <a:pt x="15418" y="2429"/>
                  </a:moveTo>
                  <a:lnTo>
                    <a:pt x="15436" y="2430"/>
                  </a:lnTo>
                  <a:lnTo>
                    <a:pt x="15454" y="2433"/>
                  </a:lnTo>
                  <a:lnTo>
                    <a:pt x="15472" y="2437"/>
                  </a:lnTo>
                  <a:lnTo>
                    <a:pt x="15489" y="2444"/>
                  </a:lnTo>
                  <a:lnTo>
                    <a:pt x="15504" y="2451"/>
                  </a:lnTo>
                  <a:lnTo>
                    <a:pt x="15520" y="2460"/>
                  </a:lnTo>
                  <a:lnTo>
                    <a:pt x="15533" y="2471"/>
                  </a:lnTo>
                  <a:lnTo>
                    <a:pt x="15547" y="2482"/>
                  </a:lnTo>
                  <a:lnTo>
                    <a:pt x="15558" y="2496"/>
                  </a:lnTo>
                  <a:lnTo>
                    <a:pt x="15569" y="2510"/>
                  </a:lnTo>
                  <a:lnTo>
                    <a:pt x="15578" y="2525"/>
                  </a:lnTo>
                  <a:lnTo>
                    <a:pt x="15586" y="2541"/>
                  </a:lnTo>
                  <a:lnTo>
                    <a:pt x="15592" y="2558"/>
                  </a:lnTo>
                  <a:lnTo>
                    <a:pt x="15596" y="2575"/>
                  </a:lnTo>
                  <a:lnTo>
                    <a:pt x="15599" y="2593"/>
                  </a:lnTo>
                  <a:lnTo>
                    <a:pt x="15600" y="2612"/>
                  </a:lnTo>
                  <a:lnTo>
                    <a:pt x="15599" y="2631"/>
                  </a:lnTo>
                  <a:lnTo>
                    <a:pt x="15596" y="2648"/>
                  </a:lnTo>
                  <a:lnTo>
                    <a:pt x="15592" y="2666"/>
                  </a:lnTo>
                  <a:lnTo>
                    <a:pt x="15586" y="2683"/>
                  </a:lnTo>
                  <a:lnTo>
                    <a:pt x="15578" y="2699"/>
                  </a:lnTo>
                  <a:lnTo>
                    <a:pt x="15569" y="2714"/>
                  </a:lnTo>
                  <a:lnTo>
                    <a:pt x="15558" y="2728"/>
                  </a:lnTo>
                  <a:lnTo>
                    <a:pt x="15547" y="2741"/>
                  </a:lnTo>
                  <a:lnTo>
                    <a:pt x="15533" y="2753"/>
                  </a:lnTo>
                  <a:lnTo>
                    <a:pt x="15520" y="2763"/>
                  </a:lnTo>
                  <a:lnTo>
                    <a:pt x="15504" y="2773"/>
                  </a:lnTo>
                  <a:lnTo>
                    <a:pt x="15489" y="2780"/>
                  </a:lnTo>
                  <a:lnTo>
                    <a:pt x="15472" y="2786"/>
                  </a:lnTo>
                  <a:lnTo>
                    <a:pt x="15454" y="2791"/>
                  </a:lnTo>
                  <a:lnTo>
                    <a:pt x="15436" y="2794"/>
                  </a:lnTo>
                  <a:lnTo>
                    <a:pt x="15418" y="2795"/>
                  </a:lnTo>
                  <a:lnTo>
                    <a:pt x="15399" y="2794"/>
                  </a:lnTo>
                  <a:lnTo>
                    <a:pt x="15381" y="2791"/>
                  </a:lnTo>
                  <a:lnTo>
                    <a:pt x="15363" y="2786"/>
                  </a:lnTo>
                  <a:lnTo>
                    <a:pt x="15347" y="2780"/>
                  </a:lnTo>
                  <a:lnTo>
                    <a:pt x="15331" y="2773"/>
                  </a:lnTo>
                  <a:lnTo>
                    <a:pt x="15315" y="2763"/>
                  </a:lnTo>
                  <a:lnTo>
                    <a:pt x="15302" y="2753"/>
                  </a:lnTo>
                  <a:lnTo>
                    <a:pt x="15289" y="2741"/>
                  </a:lnTo>
                  <a:lnTo>
                    <a:pt x="15277" y="2728"/>
                  </a:lnTo>
                  <a:lnTo>
                    <a:pt x="15266" y="2714"/>
                  </a:lnTo>
                  <a:lnTo>
                    <a:pt x="15257" y="2699"/>
                  </a:lnTo>
                  <a:lnTo>
                    <a:pt x="15250" y="2683"/>
                  </a:lnTo>
                  <a:lnTo>
                    <a:pt x="15243" y="2666"/>
                  </a:lnTo>
                  <a:lnTo>
                    <a:pt x="15239" y="2648"/>
                  </a:lnTo>
                  <a:lnTo>
                    <a:pt x="15236" y="2631"/>
                  </a:lnTo>
                  <a:lnTo>
                    <a:pt x="15235" y="2612"/>
                  </a:lnTo>
                  <a:lnTo>
                    <a:pt x="15236" y="2593"/>
                  </a:lnTo>
                  <a:lnTo>
                    <a:pt x="15239" y="2575"/>
                  </a:lnTo>
                  <a:lnTo>
                    <a:pt x="15243" y="2558"/>
                  </a:lnTo>
                  <a:lnTo>
                    <a:pt x="15250" y="2541"/>
                  </a:lnTo>
                  <a:lnTo>
                    <a:pt x="15257" y="2525"/>
                  </a:lnTo>
                  <a:lnTo>
                    <a:pt x="15266" y="2510"/>
                  </a:lnTo>
                  <a:lnTo>
                    <a:pt x="15277" y="2496"/>
                  </a:lnTo>
                  <a:lnTo>
                    <a:pt x="15289" y="2482"/>
                  </a:lnTo>
                  <a:lnTo>
                    <a:pt x="15302" y="2471"/>
                  </a:lnTo>
                  <a:lnTo>
                    <a:pt x="15315" y="2460"/>
                  </a:lnTo>
                  <a:lnTo>
                    <a:pt x="15331" y="2451"/>
                  </a:lnTo>
                  <a:lnTo>
                    <a:pt x="15347" y="2444"/>
                  </a:lnTo>
                  <a:lnTo>
                    <a:pt x="15363" y="2437"/>
                  </a:lnTo>
                  <a:lnTo>
                    <a:pt x="15381" y="2433"/>
                  </a:lnTo>
                  <a:lnTo>
                    <a:pt x="15399" y="2430"/>
                  </a:lnTo>
                  <a:lnTo>
                    <a:pt x="15418" y="2429"/>
                  </a:lnTo>
                  <a:close/>
                  <a:moveTo>
                    <a:pt x="13682" y="943"/>
                  </a:moveTo>
                  <a:lnTo>
                    <a:pt x="15712" y="943"/>
                  </a:lnTo>
                  <a:lnTo>
                    <a:pt x="15712" y="1546"/>
                  </a:lnTo>
                  <a:lnTo>
                    <a:pt x="13682" y="1546"/>
                  </a:lnTo>
                  <a:lnTo>
                    <a:pt x="13682" y="943"/>
                  </a:lnTo>
                  <a:close/>
                  <a:moveTo>
                    <a:pt x="1545" y="1123"/>
                  </a:moveTo>
                  <a:lnTo>
                    <a:pt x="1545" y="943"/>
                  </a:lnTo>
                  <a:lnTo>
                    <a:pt x="1089" y="943"/>
                  </a:lnTo>
                  <a:lnTo>
                    <a:pt x="1089" y="1123"/>
                  </a:lnTo>
                  <a:lnTo>
                    <a:pt x="811" y="1123"/>
                  </a:lnTo>
                  <a:lnTo>
                    <a:pt x="811" y="1769"/>
                  </a:lnTo>
                  <a:lnTo>
                    <a:pt x="1822" y="1769"/>
                  </a:lnTo>
                  <a:lnTo>
                    <a:pt x="1822" y="1123"/>
                  </a:lnTo>
                  <a:lnTo>
                    <a:pt x="1545" y="1123"/>
                  </a:lnTo>
                  <a:close/>
                  <a:moveTo>
                    <a:pt x="3010" y="1123"/>
                  </a:moveTo>
                  <a:lnTo>
                    <a:pt x="3010" y="943"/>
                  </a:lnTo>
                  <a:lnTo>
                    <a:pt x="2555" y="943"/>
                  </a:lnTo>
                  <a:lnTo>
                    <a:pt x="2555" y="1123"/>
                  </a:lnTo>
                  <a:lnTo>
                    <a:pt x="2278" y="1123"/>
                  </a:lnTo>
                  <a:lnTo>
                    <a:pt x="2278" y="1769"/>
                  </a:lnTo>
                  <a:lnTo>
                    <a:pt x="3288" y="1769"/>
                  </a:lnTo>
                  <a:lnTo>
                    <a:pt x="3288" y="1123"/>
                  </a:lnTo>
                  <a:lnTo>
                    <a:pt x="3010" y="1123"/>
                  </a:lnTo>
                  <a:close/>
                  <a:moveTo>
                    <a:pt x="4477" y="1123"/>
                  </a:moveTo>
                  <a:lnTo>
                    <a:pt x="4477" y="943"/>
                  </a:lnTo>
                  <a:lnTo>
                    <a:pt x="4021" y="943"/>
                  </a:lnTo>
                  <a:lnTo>
                    <a:pt x="4021" y="1123"/>
                  </a:lnTo>
                  <a:lnTo>
                    <a:pt x="3743" y="1123"/>
                  </a:lnTo>
                  <a:lnTo>
                    <a:pt x="3743" y="1769"/>
                  </a:lnTo>
                  <a:lnTo>
                    <a:pt x="4754" y="1769"/>
                  </a:lnTo>
                  <a:lnTo>
                    <a:pt x="4754" y="1123"/>
                  </a:lnTo>
                  <a:lnTo>
                    <a:pt x="4477" y="1123"/>
                  </a:lnTo>
                  <a:close/>
                  <a:moveTo>
                    <a:pt x="5942" y="1123"/>
                  </a:moveTo>
                  <a:lnTo>
                    <a:pt x="5942" y="943"/>
                  </a:lnTo>
                  <a:lnTo>
                    <a:pt x="5486" y="943"/>
                  </a:lnTo>
                  <a:lnTo>
                    <a:pt x="5486" y="1123"/>
                  </a:lnTo>
                  <a:lnTo>
                    <a:pt x="5209" y="1123"/>
                  </a:lnTo>
                  <a:lnTo>
                    <a:pt x="5209" y="1769"/>
                  </a:lnTo>
                  <a:lnTo>
                    <a:pt x="6219" y="1769"/>
                  </a:lnTo>
                  <a:lnTo>
                    <a:pt x="6219" y="1123"/>
                  </a:lnTo>
                  <a:lnTo>
                    <a:pt x="5942" y="1123"/>
                  </a:lnTo>
                  <a:close/>
                  <a:moveTo>
                    <a:pt x="7407" y="1123"/>
                  </a:moveTo>
                  <a:lnTo>
                    <a:pt x="7407" y="943"/>
                  </a:lnTo>
                  <a:lnTo>
                    <a:pt x="6953" y="943"/>
                  </a:lnTo>
                  <a:lnTo>
                    <a:pt x="6953" y="1123"/>
                  </a:lnTo>
                  <a:lnTo>
                    <a:pt x="6675" y="1123"/>
                  </a:lnTo>
                  <a:lnTo>
                    <a:pt x="6675" y="1769"/>
                  </a:lnTo>
                  <a:lnTo>
                    <a:pt x="7685" y="1769"/>
                  </a:lnTo>
                  <a:lnTo>
                    <a:pt x="7685" y="1123"/>
                  </a:lnTo>
                  <a:lnTo>
                    <a:pt x="7407" y="1123"/>
                  </a:lnTo>
                  <a:close/>
                  <a:moveTo>
                    <a:pt x="8874" y="1123"/>
                  </a:moveTo>
                  <a:lnTo>
                    <a:pt x="8874" y="943"/>
                  </a:lnTo>
                  <a:lnTo>
                    <a:pt x="8418" y="943"/>
                  </a:lnTo>
                  <a:lnTo>
                    <a:pt x="8418" y="1123"/>
                  </a:lnTo>
                  <a:lnTo>
                    <a:pt x="8141" y="1123"/>
                  </a:lnTo>
                  <a:lnTo>
                    <a:pt x="8141" y="1769"/>
                  </a:lnTo>
                  <a:lnTo>
                    <a:pt x="9151" y="1769"/>
                  </a:lnTo>
                  <a:lnTo>
                    <a:pt x="9151" y="1123"/>
                  </a:lnTo>
                  <a:lnTo>
                    <a:pt x="8874" y="1123"/>
                  </a:lnTo>
                  <a:close/>
                  <a:moveTo>
                    <a:pt x="10339" y="1123"/>
                  </a:moveTo>
                  <a:lnTo>
                    <a:pt x="10339" y="943"/>
                  </a:lnTo>
                  <a:lnTo>
                    <a:pt x="9883" y="943"/>
                  </a:lnTo>
                  <a:lnTo>
                    <a:pt x="9883" y="1123"/>
                  </a:lnTo>
                  <a:lnTo>
                    <a:pt x="9606" y="1123"/>
                  </a:lnTo>
                  <a:lnTo>
                    <a:pt x="9606" y="1769"/>
                  </a:lnTo>
                  <a:lnTo>
                    <a:pt x="10617" y="1769"/>
                  </a:lnTo>
                  <a:lnTo>
                    <a:pt x="10617" y="1123"/>
                  </a:lnTo>
                  <a:lnTo>
                    <a:pt x="10339" y="1123"/>
                  </a:lnTo>
                  <a:close/>
                  <a:moveTo>
                    <a:pt x="1545" y="2845"/>
                  </a:moveTo>
                  <a:lnTo>
                    <a:pt x="1545" y="3025"/>
                  </a:lnTo>
                  <a:lnTo>
                    <a:pt x="1089" y="3025"/>
                  </a:lnTo>
                  <a:lnTo>
                    <a:pt x="1089" y="2845"/>
                  </a:lnTo>
                  <a:lnTo>
                    <a:pt x="811" y="2845"/>
                  </a:lnTo>
                  <a:lnTo>
                    <a:pt x="811" y="2199"/>
                  </a:lnTo>
                  <a:lnTo>
                    <a:pt x="1822" y="2199"/>
                  </a:lnTo>
                  <a:lnTo>
                    <a:pt x="1822" y="2845"/>
                  </a:lnTo>
                  <a:lnTo>
                    <a:pt x="1545" y="2845"/>
                  </a:lnTo>
                  <a:close/>
                  <a:moveTo>
                    <a:pt x="3010" y="2845"/>
                  </a:moveTo>
                  <a:lnTo>
                    <a:pt x="3010" y="3025"/>
                  </a:lnTo>
                  <a:lnTo>
                    <a:pt x="2555" y="3025"/>
                  </a:lnTo>
                  <a:lnTo>
                    <a:pt x="2555" y="2845"/>
                  </a:lnTo>
                  <a:lnTo>
                    <a:pt x="2278" y="2845"/>
                  </a:lnTo>
                  <a:lnTo>
                    <a:pt x="2278" y="2199"/>
                  </a:lnTo>
                  <a:lnTo>
                    <a:pt x="3288" y="2199"/>
                  </a:lnTo>
                  <a:lnTo>
                    <a:pt x="3288" y="2845"/>
                  </a:lnTo>
                  <a:lnTo>
                    <a:pt x="3010" y="2845"/>
                  </a:lnTo>
                  <a:close/>
                  <a:moveTo>
                    <a:pt x="4477" y="2845"/>
                  </a:moveTo>
                  <a:lnTo>
                    <a:pt x="4477" y="3025"/>
                  </a:lnTo>
                  <a:lnTo>
                    <a:pt x="4021" y="3025"/>
                  </a:lnTo>
                  <a:lnTo>
                    <a:pt x="4021" y="2845"/>
                  </a:lnTo>
                  <a:lnTo>
                    <a:pt x="3743" y="2845"/>
                  </a:lnTo>
                  <a:lnTo>
                    <a:pt x="3743" y="2199"/>
                  </a:lnTo>
                  <a:lnTo>
                    <a:pt x="4754" y="2199"/>
                  </a:lnTo>
                  <a:lnTo>
                    <a:pt x="4754" y="2845"/>
                  </a:lnTo>
                  <a:lnTo>
                    <a:pt x="4477" y="2845"/>
                  </a:lnTo>
                  <a:close/>
                  <a:moveTo>
                    <a:pt x="5942" y="2845"/>
                  </a:moveTo>
                  <a:lnTo>
                    <a:pt x="5942" y="3025"/>
                  </a:lnTo>
                  <a:lnTo>
                    <a:pt x="5486" y="3025"/>
                  </a:lnTo>
                  <a:lnTo>
                    <a:pt x="5486" y="2845"/>
                  </a:lnTo>
                  <a:lnTo>
                    <a:pt x="5209" y="2845"/>
                  </a:lnTo>
                  <a:lnTo>
                    <a:pt x="5209" y="2199"/>
                  </a:lnTo>
                  <a:lnTo>
                    <a:pt x="6219" y="2199"/>
                  </a:lnTo>
                  <a:lnTo>
                    <a:pt x="6219" y="2845"/>
                  </a:lnTo>
                  <a:lnTo>
                    <a:pt x="5942" y="2845"/>
                  </a:lnTo>
                  <a:close/>
                  <a:moveTo>
                    <a:pt x="7407" y="2845"/>
                  </a:moveTo>
                  <a:lnTo>
                    <a:pt x="7407" y="3025"/>
                  </a:lnTo>
                  <a:lnTo>
                    <a:pt x="6953" y="3025"/>
                  </a:lnTo>
                  <a:lnTo>
                    <a:pt x="6953" y="2845"/>
                  </a:lnTo>
                  <a:lnTo>
                    <a:pt x="6675" y="2845"/>
                  </a:lnTo>
                  <a:lnTo>
                    <a:pt x="6675" y="2199"/>
                  </a:lnTo>
                  <a:lnTo>
                    <a:pt x="7685" y="2199"/>
                  </a:lnTo>
                  <a:lnTo>
                    <a:pt x="7685" y="2845"/>
                  </a:lnTo>
                  <a:lnTo>
                    <a:pt x="7407" y="2845"/>
                  </a:lnTo>
                  <a:close/>
                  <a:moveTo>
                    <a:pt x="8874" y="2845"/>
                  </a:moveTo>
                  <a:lnTo>
                    <a:pt x="8874" y="3025"/>
                  </a:lnTo>
                  <a:lnTo>
                    <a:pt x="8418" y="3025"/>
                  </a:lnTo>
                  <a:lnTo>
                    <a:pt x="8418" y="2845"/>
                  </a:lnTo>
                  <a:lnTo>
                    <a:pt x="8141" y="2845"/>
                  </a:lnTo>
                  <a:lnTo>
                    <a:pt x="8141" y="2199"/>
                  </a:lnTo>
                  <a:lnTo>
                    <a:pt x="9151" y="2199"/>
                  </a:lnTo>
                  <a:lnTo>
                    <a:pt x="9151" y="2845"/>
                  </a:lnTo>
                  <a:lnTo>
                    <a:pt x="8874" y="2845"/>
                  </a:lnTo>
                  <a:close/>
                  <a:moveTo>
                    <a:pt x="10339" y="2845"/>
                  </a:moveTo>
                  <a:lnTo>
                    <a:pt x="10339" y="3025"/>
                  </a:lnTo>
                  <a:lnTo>
                    <a:pt x="9883" y="3025"/>
                  </a:lnTo>
                  <a:lnTo>
                    <a:pt x="9883" y="2845"/>
                  </a:lnTo>
                  <a:lnTo>
                    <a:pt x="9606" y="2845"/>
                  </a:lnTo>
                  <a:lnTo>
                    <a:pt x="9606" y="2199"/>
                  </a:lnTo>
                  <a:lnTo>
                    <a:pt x="10617" y="2199"/>
                  </a:lnTo>
                  <a:lnTo>
                    <a:pt x="10617" y="2845"/>
                  </a:lnTo>
                  <a:lnTo>
                    <a:pt x="10339" y="2845"/>
                  </a:lnTo>
                  <a:close/>
                  <a:moveTo>
                    <a:pt x="11851" y="1123"/>
                  </a:moveTo>
                  <a:lnTo>
                    <a:pt x="11851" y="943"/>
                  </a:lnTo>
                  <a:lnTo>
                    <a:pt x="11395" y="943"/>
                  </a:lnTo>
                  <a:lnTo>
                    <a:pt x="11395" y="1123"/>
                  </a:lnTo>
                  <a:lnTo>
                    <a:pt x="11117" y="1123"/>
                  </a:lnTo>
                  <a:lnTo>
                    <a:pt x="11117" y="1769"/>
                  </a:lnTo>
                  <a:lnTo>
                    <a:pt x="12128" y="1769"/>
                  </a:lnTo>
                  <a:lnTo>
                    <a:pt x="12128" y="1123"/>
                  </a:lnTo>
                  <a:lnTo>
                    <a:pt x="11851" y="1123"/>
                  </a:lnTo>
                  <a:close/>
                  <a:moveTo>
                    <a:pt x="11851" y="2845"/>
                  </a:moveTo>
                  <a:lnTo>
                    <a:pt x="11851" y="3025"/>
                  </a:lnTo>
                  <a:lnTo>
                    <a:pt x="11395" y="3025"/>
                  </a:lnTo>
                  <a:lnTo>
                    <a:pt x="11395" y="2845"/>
                  </a:lnTo>
                  <a:lnTo>
                    <a:pt x="11117" y="2845"/>
                  </a:lnTo>
                  <a:lnTo>
                    <a:pt x="11117" y="2199"/>
                  </a:lnTo>
                  <a:lnTo>
                    <a:pt x="12128" y="2199"/>
                  </a:lnTo>
                  <a:lnTo>
                    <a:pt x="12128" y="2845"/>
                  </a:lnTo>
                  <a:lnTo>
                    <a:pt x="11851" y="28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sz="21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pic>
        <p:nvPicPr>
          <p:cNvPr id="244" name="Picture 14"/>
          <p:cNvPicPr preferRelativeResize="0">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6616467" y="2499739"/>
            <a:ext cx="2085455" cy="246015"/>
          </a:xfrm>
          <a:prstGeom prst="rect">
            <a:avLst/>
          </a:prstGeom>
          <a:noFill/>
          <a:extLst>
            <a:ext uri="{909E8E84-426E-40DD-AFC4-6F175D3DCCD1}">
              <a14:hiddenFill xmlns:a14="http://schemas.microsoft.com/office/drawing/2010/main">
                <a:solidFill>
                  <a:srgbClr val="FFFFFF"/>
                </a:solidFill>
              </a14:hiddenFill>
            </a:ext>
          </a:extLst>
        </p:spPr>
      </p:pic>
      <p:sp>
        <p:nvSpPr>
          <p:cNvPr id="245" name="Rectangle 3"/>
          <p:cNvSpPr>
            <a:spLocks noChangeArrowheads="1"/>
          </p:cNvSpPr>
          <p:nvPr/>
        </p:nvSpPr>
        <p:spPr bwMode="gray">
          <a:xfrm>
            <a:off x="6616195" y="2736090"/>
            <a:ext cx="2085999" cy="226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CE6855/CE6856-48S6Q-HI </a:t>
            </a:r>
          </a:p>
        </p:txBody>
      </p:sp>
      <p:pic>
        <p:nvPicPr>
          <p:cNvPr id="246" name="Picture 7"/>
          <p:cNvPicPr preferRelativeResize="0"/>
          <p:nvPr/>
        </p:nvPicPr>
        <p:blipFill>
          <a:blip r:embed="rId8" cstate="print">
            <a:extLst>
              <a:ext uri="{28A0092B-C50C-407E-A947-70E740481C1C}">
                <a14:useLocalDpi xmlns:a14="http://schemas.microsoft.com/office/drawing/2010/main" val="0"/>
              </a:ext>
            </a:extLst>
          </a:blip>
          <a:stretch>
            <a:fillRect/>
          </a:stretch>
        </p:blipFill>
        <p:spPr bwMode="gray">
          <a:xfrm>
            <a:off x="6616467" y="2952114"/>
            <a:ext cx="2085455" cy="246014"/>
          </a:xfrm>
          <a:prstGeom prst="rect">
            <a:avLst/>
          </a:prstGeom>
        </p:spPr>
      </p:pic>
      <p:sp>
        <p:nvSpPr>
          <p:cNvPr id="247" name="Rectangle 3"/>
          <p:cNvSpPr>
            <a:spLocks noChangeArrowheads="1"/>
          </p:cNvSpPr>
          <p:nvPr/>
        </p:nvSpPr>
        <p:spPr bwMode="gray">
          <a:xfrm>
            <a:off x="6616195" y="3224595"/>
            <a:ext cx="2085999" cy="227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CE6855/CE6856-48T6Q-HI </a:t>
            </a:r>
          </a:p>
        </p:txBody>
      </p:sp>
      <p:sp>
        <p:nvSpPr>
          <p:cNvPr id="248" name="圆角矩形 247"/>
          <p:cNvSpPr/>
          <p:nvPr/>
        </p:nvSpPr>
        <p:spPr bwMode="gray">
          <a:xfrm>
            <a:off x="9080389" y="1636498"/>
            <a:ext cx="2305759" cy="2615304"/>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49" name="圆角矩形 248"/>
          <p:cNvSpPr/>
          <p:nvPr/>
        </p:nvSpPr>
        <p:spPr bwMode="gray">
          <a:xfrm>
            <a:off x="9074380" y="1653583"/>
            <a:ext cx="2317776" cy="1190698"/>
          </a:xfrm>
          <a:prstGeom prst="roundRect">
            <a:avLst>
              <a:gd name="adj" fmla="val 2677"/>
            </a:avLst>
          </a:prstGeom>
        </p:spPr>
        <p:txBody>
          <a:bodyPr lIns="121936" tIns="60968" rIns="121936" bIns="60968"/>
          <a:lstStyle/>
          <a:p>
            <a:pPr eaLnBrk="0" fontAlgn="ctr" hangingPunct="0">
              <a:spcBef>
                <a:spcPct val="0"/>
              </a:spcBef>
              <a:buClr>
                <a:srgbClr val="CC9900"/>
              </a:buClr>
              <a:defRPr/>
            </a:pPr>
            <a:endParaRPr lang="en-US" altLang="zh-CN" sz="3200" b="1" dirty="0">
              <a:solidFill>
                <a:srgbClr val="C00000"/>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250" name="TextBox 81"/>
          <p:cNvSpPr txBox="1"/>
          <p:nvPr/>
        </p:nvSpPr>
        <p:spPr bwMode="gray">
          <a:xfrm>
            <a:off x="9133850" y="1632602"/>
            <a:ext cx="2198836" cy="523220"/>
          </a:xfrm>
          <a:prstGeom prst="rect">
            <a:avLst/>
          </a:prstGeom>
          <a:noFill/>
        </p:spPr>
        <p:txBody>
          <a:bodyPr wrap="square" lIns="121919" tIns="60960" rIns="121919" bIns="60960" rtlCol="0">
            <a:spAutoFit/>
          </a:bodyPr>
          <a:lstStyle/>
          <a:p>
            <a:pPr algn="ctr" fontAlgn="ctr"/>
            <a:r>
              <a:rPr lang="en-US" sz="1300" b="1" dirty="0">
                <a:solidFill>
                  <a:srgbClr val="EC7061"/>
                </a:solidFill>
                <a:latin typeface="Huawei Sans" panose="020C0503030203020204" pitchFamily="34" charset="0"/>
              </a:rPr>
              <a:t>10GE large-buffer TOR switch</a:t>
            </a:r>
          </a:p>
        </p:txBody>
      </p:sp>
      <p:pic>
        <p:nvPicPr>
          <p:cNvPr id="252" name="Picture 1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9187951" y="2315238"/>
            <a:ext cx="2090634" cy="280910"/>
          </a:xfrm>
          <a:prstGeom prst="rect">
            <a:avLst/>
          </a:prstGeom>
          <a:noFill/>
          <a:extLst>
            <a:ext uri="{909E8E84-426E-40DD-AFC4-6F175D3DCCD1}">
              <a14:hiddenFill xmlns:a14="http://schemas.microsoft.com/office/drawing/2010/main">
                <a:solidFill>
                  <a:srgbClr val="FFFFFF"/>
                </a:solidFill>
              </a14:hiddenFill>
            </a:ext>
          </a:extLst>
        </p:spPr>
      </p:pic>
      <p:sp>
        <p:nvSpPr>
          <p:cNvPr id="253" name="Rectangle 3"/>
          <p:cNvSpPr>
            <a:spLocks noChangeArrowheads="1"/>
          </p:cNvSpPr>
          <p:nvPr/>
        </p:nvSpPr>
        <p:spPr bwMode="gray">
          <a:xfrm>
            <a:off x="9438271" y="2612843"/>
            <a:ext cx="1589994" cy="2095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CE6870-48S6CQ-EI </a:t>
            </a:r>
          </a:p>
        </p:txBody>
      </p:sp>
      <p:sp>
        <p:nvSpPr>
          <p:cNvPr id="255" name="圆角矩形 254"/>
          <p:cNvSpPr/>
          <p:nvPr/>
        </p:nvSpPr>
        <p:spPr bwMode="gray">
          <a:xfrm>
            <a:off x="3977850" y="1636498"/>
            <a:ext cx="2320546" cy="2069741"/>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56" name="TextBox 60"/>
          <p:cNvSpPr txBox="1"/>
          <p:nvPr/>
        </p:nvSpPr>
        <p:spPr bwMode="gray">
          <a:xfrm>
            <a:off x="3967503" y="1632602"/>
            <a:ext cx="2327979" cy="323165"/>
          </a:xfrm>
          <a:prstGeom prst="rect">
            <a:avLst/>
          </a:prstGeom>
          <a:noFill/>
        </p:spPr>
        <p:txBody>
          <a:bodyPr wrap="square" lIns="121919" tIns="60960" rIns="121919" bIns="60960" rtlCol="0">
            <a:spAutoFit/>
          </a:bodyPr>
          <a:lstStyle/>
          <a:p>
            <a:pPr algn="ctr" fontAlgn="ctr"/>
            <a:r>
              <a:rPr lang="en-US" sz="1300" b="1" dirty="0">
                <a:solidFill>
                  <a:srgbClr val="EC7061"/>
                </a:solidFill>
                <a:latin typeface="Huawei Sans" panose="020C0503030203020204" pitchFamily="34" charset="0"/>
              </a:rPr>
              <a:t>Switch with flexible cards</a:t>
            </a:r>
          </a:p>
        </p:txBody>
      </p:sp>
      <p:sp>
        <p:nvSpPr>
          <p:cNvPr id="257" name="矩形 256"/>
          <p:cNvSpPr/>
          <p:nvPr/>
        </p:nvSpPr>
        <p:spPr bwMode="gray">
          <a:xfrm>
            <a:off x="4017935" y="2284909"/>
            <a:ext cx="2318096" cy="400061"/>
          </a:xfrm>
          <a:prstGeom prst="rect">
            <a:avLst/>
          </a:prstGeom>
        </p:spPr>
        <p:txBody>
          <a:bodyPr wrap="square" lIns="121867" tIns="60936" rIns="121867" bIns="60936">
            <a:spAutoFit/>
          </a:bodyPr>
          <a:lstStyle/>
          <a:p>
            <a:pPr algn="ctr" fontAlgn="ctr"/>
            <a:r>
              <a:rPr lang="en-US" sz="900" dirty="0">
                <a:solidFill>
                  <a:prstClr val="black"/>
                </a:solidFill>
                <a:latin typeface="Huawei Sans" panose="020C0503030203020204" pitchFamily="34" charset="0"/>
              </a:rPr>
              <a:t>CE8861-4C-EI</a:t>
            </a:r>
            <a:r>
              <a:rPr lang="en-US" sz="900" dirty="0">
                <a:solidFill>
                  <a:srgbClr val="C00000"/>
                </a:solidFill>
                <a:latin typeface="Huawei Sans" panose="020C0503030203020204" pitchFamily="34" charset="0"/>
              </a:rPr>
              <a:t> </a:t>
            </a:r>
          </a:p>
          <a:p>
            <a:pPr algn="ctr" fontAlgn="ct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258" name="Picture 2" descr="D:\00 工作类\08 资料类\99 照片集\00 2015\华为 CloudEngine 7800&amp;6800&amp;5800交换机 整机照片集\21-CE8860-4C-EI\IMG_6536.png"/>
          <p:cNvPicPr>
            <a:picLocks noChangeArrowheads="1"/>
          </p:cNvPicPr>
          <p:nvPr/>
        </p:nvPicPr>
        <p:blipFill>
          <a:blip r:embed="rId9" cstate="print"/>
          <a:srcRect/>
          <a:stretch>
            <a:fillRect/>
          </a:stretch>
        </p:blipFill>
        <p:spPr bwMode="gray">
          <a:xfrm>
            <a:off x="4117218" y="1930793"/>
            <a:ext cx="2085999" cy="406547"/>
          </a:xfrm>
          <a:prstGeom prst="rect">
            <a:avLst/>
          </a:prstGeom>
          <a:noFill/>
        </p:spPr>
      </p:pic>
      <p:sp>
        <p:nvSpPr>
          <p:cNvPr id="260" name="圆角矩形 259"/>
          <p:cNvSpPr/>
          <p:nvPr/>
        </p:nvSpPr>
        <p:spPr bwMode="gray">
          <a:xfrm>
            <a:off x="4000136" y="5644295"/>
            <a:ext cx="2317776" cy="729711"/>
          </a:xfrm>
          <a:prstGeom prst="roundRect">
            <a:avLst>
              <a:gd name="adj" fmla="val 203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1" name="TextBox 82"/>
          <p:cNvSpPr txBox="1"/>
          <p:nvPr/>
        </p:nvSpPr>
        <p:spPr bwMode="gray">
          <a:xfrm>
            <a:off x="4056101" y="5621710"/>
            <a:ext cx="2229499" cy="292376"/>
          </a:xfrm>
          <a:prstGeom prst="rect">
            <a:avLst/>
          </a:prstGeom>
          <a:noFill/>
        </p:spPr>
        <p:txBody>
          <a:bodyPr wrap="square" lIns="91427" tIns="45714" rIns="91427" bIns="45714" rtlCol="0">
            <a:spAutoFit/>
          </a:bodyPr>
          <a:lstStyle/>
          <a:p>
            <a:pPr algn="ctr" fontAlgn="ctr"/>
            <a:r>
              <a:rPr lang="en-US" sz="1300" b="1" dirty="0">
                <a:solidFill>
                  <a:srgbClr val="EC7061"/>
                </a:solidFill>
                <a:latin typeface="Huawei Sans" panose="020C0503030203020204" pitchFamily="34" charset="0"/>
              </a:rPr>
              <a:t>40GE switch</a:t>
            </a:r>
          </a:p>
        </p:txBody>
      </p:sp>
      <p:pic>
        <p:nvPicPr>
          <p:cNvPr id="262" name="Picture 3" descr="D:\00 工作类\08 资料类\99 照片集\00 2015\华为 CloudEngine 7800&amp;6800&amp;5800交换机 整机照片集\08-CE7850-32Q-EI\07-Rear.png"/>
          <p:cNvPicPr>
            <a:picLocks noChangeAspect="1" noChangeArrowheads="1"/>
          </p:cNvPicPr>
          <p:nvPr/>
        </p:nvPicPr>
        <p:blipFill>
          <a:blip r:embed="rId10" cstate="print"/>
          <a:srcRect/>
          <a:stretch>
            <a:fillRect/>
          </a:stretch>
        </p:blipFill>
        <p:spPr bwMode="gray">
          <a:xfrm>
            <a:off x="4120793" y="5895758"/>
            <a:ext cx="2085998" cy="248823"/>
          </a:xfrm>
          <a:prstGeom prst="rect">
            <a:avLst/>
          </a:prstGeom>
          <a:noFill/>
        </p:spPr>
      </p:pic>
      <p:sp>
        <p:nvSpPr>
          <p:cNvPr id="263" name="矩形 262"/>
          <p:cNvSpPr/>
          <p:nvPr/>
        </p:nvSpPr>
        <p:spPr bwMode="gray">
          <a:xfrm>
            <a:off x="4643907" y="6152746"/>
            <a:ext cx="978048" cy="230784"/>
          </a:xfrm>
          <a:prstGeom prst="rect">
            <a:avLst/>
          </a:prstGeom>
        </p:spPr>
        <p:txBody>
          <a:bodyPr wrap="none" lIns="91388" tIns="45696" rIns="91388" bIns="45696">
            <a:spAutoFit/>
          </a:bodyPr>
          <a:lstStyle/>
          <a:p>
            <a:pPr algn="ctr" fontAlgn="ctr"/>
            <a:r>
              <a:rPr lang="en-US" sz="900" dirty="0">
                <a:solidFill>
                  <a:prstClr val="black"/>
                </a:solidFill>
                <a:latin typeface="Huawei Sans" panose="020C0503030203020204" pitchFamily="34" charset="0"/>
              </a:rPr>
              <a:t>CE7855-32Q-EI</a:t>
            </a:r>
          </a:p>
        </p:txBody>
      </p:sp>
      <p:sp>
        <p:nvSpPr>
          <p:cNvPr id="265" name="圆角矩形 264"/>
          <p:cNvSpPr/>
          <p:nvPr/>
        </p:nvSpPr>
        <p:spPr bwMode="gray">
          <a:xfrm>
            <a:off x="6443635" y="5166358"/>
            <a:ext cx="2431118" cy="1206185"/>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67" name="Rectangle 3"/>
          <p:cNvSpPr>
            <a:spLocks noChangeArrowheads="1"/>
          </p:cNvSpPr>
          <p:nvPr/>
        </p:nvSpPr>
        <p:spPr bwMode="gray">
          <a:xfrm>
            <a:off x="6444917" y="6100947"/>
            <a:ext cx="2428555" cy="19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noAutofit/>
          </a:bodyPr>
          <a:lstStyle/>
          <a:p>
            <a:pPr algn="ctr" fontAlgn="ctr">
              <a:spcBef>
                <a:spcPct val="0"/>
              </a:spcBef>
              <a:spcAft>
                <a:spcPct val="0"/>
              </a:spcAft>
            </a:pPr>
            <a:r>
              <a:rPr lang="en-US" sz="900" dirty="0">
                <a:solidFill>
                  <a:prstClr val="black"/>
                </a:solidFill>
                <a:latin typeface="Huawei Sans" panose="020C0503030203020204" pitchFamily="34" charset="0"/>
              </a:rPr>
              <a:t>CE6865-48S8CQ-EI</a:t>
            </a:r>
            <a:r>
              <a:rPr lang="en-US" sz="900" dirty="0">
                <a:solidFill>
                  <a:srgbClr val="C00000"/>
                </a:solidFill>
                <a:latin typeface="Huawei Sans" panose="020C0503030203020204" pitchFamily="34" charset="0"/>
              </a:rPr>
              <a:t> </a:t>
            </a:r>
          </a:p>
        </p:txBody>
      </p:sp>
      <p:sp>
        <p:nvSpPr>
          <p:cNvPr id="268" name="TextBox 122"/>
          <p:cNvSpPr txBox="1"/>
          <p:nvPr/>
        </p:nvSpPr>
        <p:spPr bwMode="gray">
          <a:xfrm>
            <a:off x="6538064" y="5166358"/>
            <a:ext cx="2242261" cy="292376"/>
          </a:xfrm>
          <a:prstGeom prst="rect">
            <a:avLst/>
          </a:prstGeom>
          <a:noFill/>
        </p:spPr>
        <p:txBody>
          <a:bodyPr wrap="square" lIns="91427" tIns="45714" rIns="91427" bIns="45714" rtlCol="0">
            <a:spAutoFit/>
          </a:bodyPr>
          <a:lstStyle/>
          <a:p>
            <a:pPr algn="ctr" fontAlgn="ctr"/>
            <a:r>
              <a:rPr lang="en-US" sz="1300" b="1" dirty="0">
                <a:solidFill>
                  <a:srgbClr val="EC7061"/>
                </a:solidFill>
                <a:latin typeface="Huawei Sans" panose="020C0503030203020204" pitchFamily="34" charset="0"/>
              </a:rPr>
              <a:t>25GE TOR switch</a:t>
            </a:r>
          </a:p>
        </p:txBody>
      </p:sp>
      <p:sp>
        <p:nvSpPr>
          <p:cNvPr id="270" name="圆角矩形 269"/>
          <p:cNvSpPr/>
          <p:nvPr/>
        </p:nvSpPr>
        <p:spPr bwMode="gray">
          <a:xfrm>
            <a:off x="3993856" y="3857081"/>
            <a:ext cx="2317776" cy="1601653"/>
          </a:xfrm>
          <a:prstGeom prst="roundRect">
            <a:avLst>
              <a:gd name="adj" fmla="val 203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71" name="TextBox 82"/>
          <p:cNvSpPr txBox="1"/>
          <p:nvPr/>
        </p:nvSpPr>
        <p:spPr bwMode="gray">
          <a:xfrm>
            <a:off x="4000728" y="3857081"/>
            <a:ext cx="2304030" cy="292376"/>
          </a:xfrm>
          <a:prstGeom prst="rect">
            <a:avLst/>
          </a:prstGeom>
          <a:noFill/>
        </p:spPr>
        <p:txBody>
          <a:bodyPr wrap="square" lIns="91427" tIns="45714" rIns="91427" bIns="45714" rtlCol="0">
            <a:spAutoFit/>
          </a:bodyPr>
          <a:lstStyle/>
          <a:p>
            <a:pPr algn="ctr" fontAlgn="ctr"/>
            <a:r>
              <a:rPr lang="en-US" sz="1300" b="1" dirty="0">
                <a:solidFill>
                  <a:srgbClr val="EC7061"/>
                </a:solidFill>
                <a:latin typeface="Huawei Sans" panose="020C0503030203020204" pitchFamily="34" charset="0"/>
              </a:rPr>
              <a:t>100GE switch</a:t>
            </a:r>
          </a:p>
        </p:txBody>
      </p:sp>
      <p:pic>
        <p:nvPicPr>
          <p:cNvPr id="272" name="Picture 3" descr="D:\00 工作类\08 资料类\99 照片集\00 2015\华为 CloudEngine 7800&amp;6800&amp;5800交换机 整机照片集\08-CE7850-32Q-EI\07-Rear.png"/>
          <p:cNvPicPr>
            <a:picLocks noChangeAspect="1" noChangeArrowheads="1"/>
          </p:cNvPicPr>
          <p:nvPr/>
        </p:nvPicPr>
        <p:blipFill>
          <a:blip r:embed="rId10" cstate="print"/>
          <a:srcRect/>
          <a:stretch>
            <a:fillRect/>
          </a:stretch>
        </p:blipFill>
        <p:spPr bwMode="gray">
          <a:xfrm>
            <a:off x="4109745" y="4868467"/>
            <a:ext cx="2085998" cy="295241"/>
          </a:xfrm>
          <a:prstGeom prst="rect">
            <a:avLst/>
          </a:prstGeom>
          <a:noFill/>
        </p:spPr>
      </p:pic>
      <p:sp>
        <p:nvSpPr>
          <p:cNvPr id="273" name="矩形 272"/>
          <p:cNvSpPr/>
          <p:nvPr/>
        </p:nvSpPr>
        <p:spPr bwMode="gray">
          <a:xfrm>
            <a:off x="4608641" y="4646333"/>
            <a:ext cx="1048580" cy="230784"/>
          </a:xfrm>
          <a:prstGeom prst="rect">
            <a:avLst/>
          </a:prstGeom>
        </p:spPr>
        <p:txBody>
          <a:bodyPr wrap="none" lIns="91388" tIns="45696" rIns="91388" bIns="45696">
            <a:spAutoFit/>
          </a:bodyPr>
          <a:lstStyle/>
          <a:p>
            <a:pPr algn="ctr" fontAlgn="ctr"/>
            <a:r>
              <a:rPr lang="en-US" sz="900" dirty="0">
                <a:solidFill>
                  <a:prstClr val="black"/>
                </a:solidFill>
                <a:latin typeface="Huawei Sans" panose="020C0503030203020204" pitchFamily="34" charset="0"/>
              </a:rPr>
              <a:t>CE8850-64CQ-EI</a:t>
            </a:r>
            <a:endParaRPr lang="en-US" altLang="zh-CN" sz="900" dirty="0">
              <a:solidFill>
                <a:srgbClr val="C00000"/>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274" name="圆角矩形 273"/>
          <p:cNvSpPr/>
          <p:nvPr/>
        </p:nvSpPr>
        <p:spPr bwMode="gray">
          <a:xfrm>
            <a:off x="785865" y="1653584"/>
            <a:ext cx="3056564" cy="3308238"/>
          </a:xfrm>
          <a:prstGeom prst="roundRect">
            <a:avLst>
              <a:gd name="adj" fmla="val 2677"/>
            </a:avLst>
          </a:prstGeom>
          <a:solidFill>
            <a:schemeClr val="bg1"/>
          </a:solidFill>
          <a:ln w="19050">
            <a:solidFill>
              <a:srgbClr val="C0C0C0"/>
            </a:solidFill>
          </a:ln>
          <a:effectLst/>
        </p:spPr>
        <p:txBody>
          <a:bodyPr vert="horz" wrap="square" lIns="91440" tIns="45720" rIns="91440" bIns="45720" numCol="1" rtlCol="0" anchor="t" anchorCtr="0" compatLnSpc="1">
            <a:prstTxWarp prst="textNoShape">
              <a:avLst/>
            </a:prstTxWarp>
          </a:bodyPr>
          <a:lstStyle/>
          <a:p>
            <a:pPr fontAlgn="ctr">
              <a:buClr>
                <a:srgbClr val="CC9900"/>
              </a:buClr>
              <a:buFont typeface="Wingdings" pitchFamily="2" charset="2"/>
              <a:buChar char="n"/>
            </a:pPr>
            <a:endParaRPr lang="en-US" altLang="zh-CN"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275" name="组合 274"/>
          <p:cNvGrpSpPr/>
          <p:nvPr/>
        </p:nvGrpSpPr>
        <p:grpSpPr bwMode="gray">
          <a:xfrm>
            <a:off x="880111" y="3335112"/>
            <a:ext cx="823959" cy="1578468"/>
            <a:chOff x="728909" y="1836121"/>
            <a:chExt cx="771418" cy="1434540"/>
          </a:xfrm>
        </p:grpSpPr>
        <p:sp>
          <p:nvSpPr>
            <p:cNvPr id="276" name="矩形 414"/>
            <p:cNvSpPr/>
            <p:nvPr/>
          </p:nvSpPr>
          <p:spPr bwMode="gray">
            <a:xfrm>
              <a:off x="728909" y="3060877"/>
              <a:ext cx="771418" cy="2097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spAutoFit/>
            </a:bodyPr>
            <a:lstStyle/>
            <a:p>
              <a:pPr algn="ctr" fontAlgn="ctr">
                <a:spcBef>
                  <a:spcPts val="200"/>
                </a:spcBef>
                <a:spcAft>
                  <a:spcPts val="400"/>
                </a:spcAft>
                <a:buClr>
                  <a:srgbClr val="990000"/>
                </a:buClr>
              </a:pPr>
              <a:r>
                <a:rPr lang="en-US" sz="900" dirty="0">
                  <a:solidFill>
                    <a:prstClr val="black"/>
                  </a:solidFill>
                  <a:latin typeface="Huawei Sans" panose="020C0503030203020204" pitchFamily="34" charset="0"/>
                </a:rPr>
                <a:t>CE12816</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277" name="图片 276" descr="CE12816.jpg"/>
            <p:cNvPicPr>
              <a:picLocks noChangeAspect="1"/>
            </p:cNvPicPr>
            <p:nvPr/>
          </p:nvPicPr>
          <p:blipFill>
            <a:blip r:embed="rId11" cstate="print">
              <a:clrChange>
                <a:clrFrom>
                  <a:srgbClr val="FFFFFD"/>
                </a:clrFrom>
                <a:clrTo>
                  <a:srgbClr val="FFFFFD">
                    <a:alpha val="0"/>
                  </a:srgbClr>
                </a:clrTo>
              </a:clrChange>
            </a:blip>
            <a:stretch>
              <a:fillRect/>
            </a:stretch>
          </p:blipFill>
          <p:spPr bwMode="gray">
            <a:xfrm>
              <a:off x="842544" y="1836121"/>
              <a:ext cx="544149" cy="1260319"/>
            </a:xfrm>
            <a:prstGeom prst="rect">
              <a:avLst/>
            </a:prstGeom>
          </p:spPr>
        </p:pic>
      </p:grpSp>
      <p:grpSp>
        <p:nvGrpSpPr>
          <p:cNvPr id="278" name="组合 277"/>
          <p:cNvGrpSpPr/>
          <p:nvPr/>
        </p:nvGrpSpPr>
        <p:grpSpPr bwMode="gray">
          <a:xfrm>
            <a:off x="1577676" y="3597980"/>
            <a:ext cx="796138" cy="1315607"/>
            <a:chOff x="1396383" y="2074971"/>
            <a:chExt cx="745372" cy="1195647"/>
          </a:xfrm>
        </p:grpSpPr>
        <p:sp>
          <p:nvSpPr>
            <p:cNvPr id="279" name="TextBox 64"/>
            <p:cNvSpPr txBox="1"/>
            <p:nvPr/>
          </p:nvSpPr>
          <p:spPr bwMode="gray">
            <a:xfrm>
              <a:off x="1396383" y="3060877"/>
              <a:ext cx="745372" cy="209741"/>
            </a:xfrm>
            <a:prstGeom prst="rect">
              <a:avLst/>
            </a:prstGeom>
            <a:noFill/>
          </p:spPr>
          <p:txBody>
            <a:bodyPr wrap="square" lIns="91388" tIns="45696" rIns="91388" bIns="45696" rtlCol="0">
              <a:spAutoFit/>
            </a:bodyPr>
            <a:lstStyle/>
            <a:p>
              <a:pPr algn="ctr" defTabSz="913882" fontAlgn="ctr">
                <a:defRPr/>
              </a:pPr>
              <a:r>
                <a:rPr lang="en-US" sz="900" dirty="0">
                  <a:solidFill>
                    <a:prstClr val="black"/>
                  </a:solidFill>
                  <a:latin typeface="Huawei Sans" panose="020C0503030203020204" pitchFamily="34" charset="0"/>
                </a:rPr>
                <a:t>CE12812</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280" name="图片 279" descr="图片19.jpg"/>
            <p:cNvPicPr>
              <a:picLocks noChangeAspect="1"/>
            </p:cNvPicPr>
            <p:nvPr/>
          </p:nvPicPr>
          <p:blipFill>
            <a:blip r:embed="rId12" cstate="print">
              <a:clrChange>
                <a:clrFrom>
                  <a:srgbClr val="F6F8F7"/>
                </a:clrFrom>
                <a:clrTo>
                  <a:srgbClr val="F6F8F7">
                    <a:alpha val="0"/>
                  </a:srgbClr>
                </a:clrTo>
              </a:clrChange>
            </a:blip>
            <a:stretch>
              <a:fillRect/>
            </a:stretch>
          </p:blipFill>
          <p:spPr bwMode="gray">
            <a:xfrm>
              <a:off x="1502382" y="2074971"/>
              <a:ext cx="533375" cy="1021464"/>
            </a:xfrm>
            <a:prstGeom prst="rect">
              <a:avLst/>
            </a:prstGeom>
          </p:spPr>
        </p:pic>
      </p:grpSp>
      <p:grpSp>
        <p:nvGrpSpPr>
          <p:cNvPr id="281" name="组合 280"/>
          <p:cNvGrpSpPr/>
          <p:nvPr/>
        </p:nvGrpSpPr>
        <p:grpSpPr bwMode="gray">
          <a:xfrm>
            <a:off x="2247420" y="3869279"/>
            <a:ext cx="769125" cy="1044308"/>
            <a:chOff x="1932375" y="2321532"/>
            <a:chExt cx="720080" cy="949085"/>
          </a:xfrm>
        </p:grpSpPr>
        <p:sp>
          <p:nvSpPr>
            <p:cNvPr id="282" name="TextBox 65"/>
            <p:cNvSpPr txBox="1"/>
            <p:nvPr/>
          </p:nvSpPr>
          <p:spPr bwMode="gray">
            <a:xfrm>
              <a:off x="1932375" y="3060877"/>
              <a:ext cx="720080" cy="209740"/>
            </a:xfrm>
            <a:prstGeom prst="rect">
              <a:avLst/>
            </a:prstGeom>
            <a:noFill/>
          </p:spPr>
          <p:txBody>
            <a:bodyPr wrap="square" lIns="91388" tIns="45696" rIns="91388" bIns="45696" rtlCol="0">
              <a:spAutoFit/>
            </a:bodyPr>
            <a:lstStyle/>
            <a:p>
              <a:pPr algn="ctr" defTabSz="913882" fontAlgn="ctr">
                <a:defRPr/>
              </a:pPr>
              <a:r>
                <a:rPr lang="en-US" sz="900" dirty="0">
                  <a:solidFill>
                    <a:prstClr val="black"/>
                  </a:solidFill>
                  <a:latin typeface="Huawei Sans" panose="020C0503030203020204" pitchFamily="34" charset="0"/>
                </a:rPr>
                <a:t>CE12808</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283" name="图片 282" descr="图片20.jpg"/>
            <p:cNvPicPr>
              <a:picLocks noChangeAspect="1"/>
            </p:cNvPicPr>
            <p:nvPr/>
          </p:nvPicPr>
          <p:blipFill>
            <a:blip r:embed="rId13" cstate="print">
              <a:clrChange>
                <a:clrFrom>
                  <a:srgbClr val="FFFFFF"/>
                </a:clrFrom>
                <a:clrTo>
                  <a:srgbClr val="FFFFFF">
                    <a:alpha val="0"/>
                  </a:srgbClr>
                </a:clrTo>
              </a:clrChange>
            </a:blip>
            <a:stretch>
              <a:fillRect/>
            </a:stretch>
          </p:blipFill>
          <p:spPr bwMode="gray">
            <a:xfrm>
              <a:off x="2025728" y="2321532"/>
              <a:ext cx="533375" cy="774904"/>
            </a:xfrm>
            <a:prstGeom prst="rect">
              <a:avLst/>
            </a:prstGeom>
          </p:spPr>
        </p:pic>
      </p:grpSp>
      <p:grpSp>
        <p:nvGrpSpPr>
          <p:cNvPr id="290" name="组合 289"/>
          <p:cNvGrpSpPr/>
          <p:nvPr/>
        </p:nvGrpSpPr>
        <p:grpSpPr bwMode="gray">
          <a:xfrm>
            <a:off x="2890151" y="4221016"/>
            <a:ext cx="811480" cy="692571"/>
            <a:chOff x="2444651" y="2625857"/>
            <a:chExt cx="759735" cy="629420"/>
          </a:xfrm>
        </p:grpSpPr>
        <p:sp>
          <p:nvSpPr>
            <p:cNvPr id="291" name="TextBox 66"/>
            <p:cNvSpPr txBox="1"/>
            <p:nvPr/>
          </p:nvSpPr>
          <p:spPr bwMode="gray">
            <a:xfrm>
              <a:off x="2444651" y="3045537"/>
              <a:ext cx="759735" cy="209740"/>
            </a:xfrm>
            <a:prstGeom prst="rect">
              <a:avLst/>
            </a:prstGeom>
            <a:noFill/>
          </p:spPr>
          <p:txBody>
            <a:bodyPr wrap="square" lIns="91388" tIns="45696" rIns="91388" bIns="45696" rtlCol="0">
              <a:spAutoFit/>
            </a:bodyPr>
            <a:lstStyle/>
            <a:p>
              <a:pPr algn="ctr" defTabSz="913882" fontAlgn="ctr">
                <a:defRPr/>
              </a:pPr>
              <a:r>
                <a:rPr lang="en-US" sz="900" dirty="0">
                  <a:solidFill>
                    <a:prstClr val="black"/>
                  </a:solidFill>
                  <a:latin typeface="Huawei Sans" panose="020C0503030203020204" pitchFamily="34" charset="0"/>
                </a:rPr>
                <a:t>CE12804</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292" name="图片 291"/>
            <p:cNvPicPr>
              <a:picLocks noChangeAspect="1"/>
            </p:cNvPicPr>
            <p:nvPr/>
          </p:nvPicPr>
          <p:blipFill>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gray">
            <a:xfrm>
              <a:off x="2601323" y="2625857"/>
              <a:ext cx="446390" cy="432431"/>
            </a:xfrm>
            <a:prstGeom prst="rect">
              <a:avLst/>
            </a:prstGeom>
          </p:spPr>
        </p:pic>
      </p:grpSp>
      <p:sp>
        <p:nvSpPr>
          <p:cNvPr id="293" name="文本框 292"/>
          <p:cNvSpPr txBox="1"/>
          <p:nvPr/>
        </p:nvSpPr>
        <p:spPr bwMode="gray">
          <a:xfrm>
            <a:off x="2414681" y="3403547"/>
            <a:ext cx="1311422" cy="261610"/>
          </a:xfrm>
          <a:prstGeom prst="rect">
            <a:avLst/>
          </a:prstGeom>
          <a:noFill/>
        </p:spPr>
        <p:txBody>
          <a:bodyPr wrap="square" rtlCol="0">
            <a:spAutoFit/>
          </a:bodyPr>
          <a:lstStyle/>
          <a:p>
            <a:pPr algn="ctr" fontAlgn="ctr"/>
            <a:r>
              <a:rPr lang="en-US" sz="1100" b="1" dirty="0">
                <a:solidFill>
                  <a:prstClr val="black"/>
                </a:solidFill>
                <a:latin typeface="Huawei Sans" panose="020C0503030203020204" pitchFamily="34" charset="0"/>
              </a:rPr>
              <a:t>CE12800</a:t>
            </a:r>
            <a:endParaRPr lang="en-US" altLang="zh-CN" sz="1100" b="1"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324" name="文本框 323"/>
          <p:cNvSpPr txBox="1"/>
          <p:nvPr/>
        </p:nvSpPr>
        <p:spPr bwMode="gray">
          <a:xfrm>
            <a:off x="2414681" y="1794270"/>
            <a:ext cx="1311422" cy="430887"/>
          </a:xfrm>
          <a:prstGeom prst="rect">
            <a:avLst/>
          </a:prstGeom>
          <a:noFill/>
        </p:spPr>
        <p:txBody>
          <a:bodyPr wrap="square" rtlCol="0">
            <a:spAutoFit/>
          </a:bodyPr>
          <a:lstStyle/>
          <a:p>
            <a:pPr algn="ctr" fontAlgn="ctr"/>
            <a:r>
              <a:rPr lang="en-US" sz="1100" b="1" dirty="0" err="1">
                <a:solidFill>
                  <a:srgbClr val="EC7061"/>
                </a:solidFill>
                <a:latin typeface="Huawei Sans" panose="020C0503030203020204" pitchFamily="34" charset="0"/>
              </a:rPr>
              <a:t>CloudEngine</a:t>
            </a:r>
            <a:r>
              <a:rPr lang="en-US" sz="1100" b="1" dirty="0">
                <a:solidFill>
                  <a:srgbClr val="EC7061"/>
                </a:solidFill>
                <a:latin typeface="Huawei Sans" panose="020C0503030203020204" pitchFamily="34" charset="0"/>
              </a:rPr>
              <a:t> 16800</a:t>
            </a:r>
            <a:endParaRPr lang="en-US" altLang="zh-CN" sz="11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296" name="Rectangle 3"/>
          <p:cNvSpPr>
            <a:spLocks noChangeArrowheads="1"/>
          </p:cNvSpPr>
          <p:nvPr/>
        </p:nvSpPr>
        <p:spPr bwMode="gray">
          <a:xfrm>
            <a:off x="9438271" y="3254922"/>
            <a:ext cx="1589994" cy="2095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CE6870-48T6CQ-EI </a:t>
            </a:r>
          </a:p>
        </p:txBody>
      </p:sp>
      <p:pic>
        <p:nvPicPr>
          <p:cNvPr id="297" name="图片 296"/>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bwMode="gray">
          <a:xfrm>
            <a:off x="9220227" y="2997916"/>
            <a:ext cx="2026082" cy="203589"/>
          </a:xfrm>
          <a:prstGeom prst="rect">
            <a:avLst/>
          </a:prstGeom>
        </p:spPr>
      </p:pic>
      <p:pic>
        <p:nvPicPr>
          <p:cNvPr id="298" name="图片 297"/>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bwMode="gray">
          <a:xfrm>
            <a:off x="9203175" y="3594945"/>
            <a:ext cx="2060187" cy="186078"/>
          </a:xfrm>
          <a:prstGeom prst="rect">
            <a:avLst/>
          </a:prstGeom>
        </p:spPr>
      </p:pic>
      <p:sp>
        <p:nvSpPr>
          <p:cNvPr id="299" name="Rectangle 3"/>
          <p:cNvSpPr>
            <a:spLocks noChangeArrowheads="1"/>
          </p:cNvSpPr>
          <p:nvPr/>
        </p:nvSpPr>
        <p:spPr bwMode="gray">
          <a:xfrm>
            <a:off x="9438271" y="3816136"/>
            <a:ext cx="1589994" cy="2095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a:solidFill>
                  <a:prstClr val="black"/>
                </a:solidFill>
                <a:latin typeface="Huawei Sans" panose="020C0503030203020204" pitchFamily="34" charset="0"/>
              </a:rPr>
              <a:t>CE6875-48S4CQ-EI </a:t>
            </a:r>
          </a:p>
        </p:txBody>
      </p:sp>
      <p:sp>
        <p:nvSpPr>
          <p:cNvPr id="300" name="矩形 299"/>
          <p:cNvSpPr/>
          <p:nvPr/>
        </p:nvSpPr>
        <p:spPr bwMode="gray">
          <a:xfrm>
            <a:off x="4608641" y="5132450"/>
            <a:ext cx="1048579" cy="230784"/>
          </a:xfrm>
          <a:prstGeom prst="rect">
            <a:avLst/>
          </a:prstGeom>
        </p:spPr>
        <p:txBody>
          <a:bodyPr wrap="none" lIns="91388" tIns="45696" rIns="91388" bIns="45696">
            <a:spAutoFit/>
          </a:bodyPr>
          <a:lstStyle/>
          <a:p>
            <a:pPr algn="ctr" fontAlgn="ctr"/>
            <a:r>
              <a:rPr lang="en-US" sz="900" dirty="0">
                <a:solidFill>
                  <a:prstClr val="black"/>
                </a:solidFill>
                <a:latin typeface="Huawei Sans" panose="020C0503030203020204" pitchFamily="34" charset="0"/>
              </a:rPr>
              <a:t>CE8850-32CQ-EI</a:t>
            </a:r>
          </a:p>
        </p:txBody>
      </p:sp>
      <p:pic>
        <p:nvPicPr>
          <p:cNvPr id="301" name="Picture 2" descr="IMG_9995"/>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gray">
          <a:xfrm>
            <a:off x="6616994" y="5890340"/>
            <a:ext cx="2084400" cy="202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3" name="图片 302"/>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bwMode="gray">
          <a:xfrm>
            <a:off x="4076166" y="4175430"/>
            <a:ext cx="2084400" cy="460333"/>
          </a:xfrm>
          <a:prstGeom prst="rect">
            <a:avLst/>
          </a:prstGeom>
        </p:spPr>
      </p:pic>
      <p:pic>
        <p:nvPicPr>
          <p:cNvPr id="304" name="图片 303"/>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bwMode="gray">
          <a:xfrm>
            <a:off x="6616994" y="2006026"/>
            <a:ext cx="2084400" cy="210477"/>
          </a:xfrm>
          <a:prstGeom prst="rect">
            <a:avLst/>
          </a:prstGeom>
        </p:spPr>
      </p:pic>
      <p:sp>
        <p:nvSpPr>
          <p:cNvPr id="305" name="Rectangle 3"/>
          <p:cNvSpPr>
            <a:spLocks noChangeArrowheads="1"/>
          </p:cNvSpPr>
          <p:nvPr/>
        </p:nvSpPr>
        <p:spPr bwMode="gray">
          <a:xfrm>
            <a:off x="6616195" y="2259583"/>
            <a:ext cx="2085999" cy="226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121936" tIns="60968" rIns="121936" bIns="60968" numCol="1" anchor="ctr" anchorCtr="0" compatLnSpc="1">
            <a:prstTxWarp prst="textNoShape">
              <a:avLst/>
            </a:prstTxWarp>
            <a:noAutofit/>
          </a:bodyPr>
          <a:lstStyle/>
          <a:p>
            <a:pPr algn="ctr" eaLnBrk="0" fontAlgn="ctr" hangingPunct="0">
              <a:spcBef>
                <a:spcPct val="0"/>
              </a:spcBef>
              <a:spcAft>
                <a:spcPct val="0"/>
              </a:spcAft>
            </a:pPr>
            <a:r>
              <a:rPr lang="en-US" sz="900" dirty="0" err="1">
                <a:solidFill>
                  <a:prstClr val="black"/>
                </a:solidFill>
                <a:latin typeface="Huawei Sans" panose="020C0503030203020204" pitchFamily="34" charset="0"/>
              </a:rPr>
              <a:t>CloudEngine</a:t>
            </a:r>
            <a:r>
              <a:rPr lang="en-US" sz="900" dirty="0">
                <a:solidFill>
                  <a:prstClr val="black"/>
                </a:solidFill>
                <a:latin typeface="Huawei Sans" panose="020C0503030203020204" pitchFamily="34" charset="0"/>
              </a:rPr>
              <a:t> 6881-48S6CQ </a:t>
            </a:r>
          </a:p>
        </p:txBody>
      </p:sp>
      <p:pic>
        <p:nvPicPr>
          <p:cNvPr id="306" name="Picture 2" descr="D:\00 工作类\08 资料类\99 照片集\00 2015\华为 CloudEngine 7800&amp;6800&amp;5800交换机 整机照片集\21-CE8860-4C-EI\IMG_6536.png"/>
          <p:cNvPicPr>
            <a:picLocks noChangeArrowheads="1"/>
          </p:cNvPicPr>
          <p:nvPr/>
        </p:nvPicPr>
        <p:blipFill>
          <a:blip r:embed="rId9" cstate="print"/>
          <a:srcRect/>
          <a:stretch>
            <a:fillRect/>
          </a:stretch>
        </p:blipFill>
        <p:spPr bwMode="gray">
          <a:xfrm>
            <a:off x="4109745" y="2488182"/>
            <a:ext cx="2085999" cy="406547"/>
          </a:xfrm>
          <a:prstGeom prst="rect">
            <a:avLst/>
          </a:prstGeom>
          <a:noFill/>
        </p:spPr>
      </p:pic>
      <p:sp>
        <p:nvSpPr>
          <p:cNvPr id="307" name="矩形 306"/>
          <p:cNvSpPr/>
          <p:nvPr/>
        </p:nvSpPr>
        <p:spPr bwMode="gray">
          <a:xfrm>
            <a:off x="4017935" y="2866696"/>
            <a:ext cx="2318096" cy="400061"/>
          </a:xfrm>
          <a:prstGeom prst="rect">
            <a:avLst/>
          </a:prstGeom>
        </p:spPr>
        <p:txBody>
          <a:bodyPr wrap="square" lIns="121867" tIns="60936" rIns="121867" bIns="60936">
            <a:spAutoFit/>
          </a:bodyPr>
          <a:lstStyle/>
          <a:p>
            <a:pPr algn="ctr" fontAlgn="ctr"/>
            <a:r>
              <a:rPr lang="en-US" sz="900" dirty="0">
                <a:solidFill>
                  <a:prstClr val="black"/>
                </a:solidFill>
                <a:latin typeface="Huawei Sans" panose="020C0503030203020204" pitchFamily="34" charset="0"/>
              </a:rPr>
              <a:t>CE8868-4C-EI</a:t>
            </a:r>
            <a:r>
              <a:rPr lang="en-US" sz="900" dirty="0">
                <a:solidFill>
                  <a:srgbClr val="C00000"/>
                </a:solidFill>
                <a:latin typeface="Huawei Sans" panose="020C0503030203020204" pitchFamily="34" charset="0"/>
              </a:rPr>
              <a:t> </a:t>
            </a:r>
          </a:p>
          <a:p>
            <a:pPr algn="ctr" fontAlgn="ct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308" name="Picture 2" descr="D:\00 工作类\08 资料类\99 照片集\00 2015\华为 CloudEngine 7800&amp;6800&amp;5800交换机 整机照片集\21-CE8860-4C-EI\IMG_6536.png"/>
          <p:cNvPicPr>
            <a:picLocks noChangeArrowheads="1"/>
          </p:cNvPicPr>
          <p:nvPr/>
        </p:nvPicPr>
        <p:blipFill>
          <a:blip r:embed="rId9" cstate="print"/>
          <a:srcRect/>
          <a:stretch>
            <a:fillRect/>
          </a:stretch>
        </p:blipFill>
        <p:spPr bwMode="gray">
          <a:xfrm>
            <a:off x="4152858" y="3057244"/>
            <a:ext cx="2085999" cy="406547"/>
          </a:xfrm>
          <a:prstGeom prst="rect">
            <a:avLst/>
          </a:prstGeom>
          <a:noFill/>
        </p:spPr>
      </p:pic>
      <p:sp>
        <p:nvSpPr>
          <p:cNvPr id="309" name="矩形 308"/>
          <p:cNvSpPr/>
          <p:nvPr/>
        </p:nvSpPr>
        <p:spPr bwMode="gray">
          <a:xfrm>
            <a:off x="4017935" y="3455319"/>
            <a:ext cx="2318096" cy="261562"/>
          </a:xfrm>
          <a:prstGeom prst="rect">
            <a:avLst/>
          </a:prstGeom>
        </p:spPr>
        <p:txBody>
          <a:bodyPr wrap="square" lIns="121867" tIns="60936" rIns="121867" bIns="60936">
            <a:spAutoFit/>
          </a:bodyPr>
          <a:lstStyle/>
          <a:p>
            <a:pPr algn="ctr" fontAlgn="ctr"/>
            <a:r>
              <a:rPr lang="en-US" sz="900" dirty="0">
                <a:solidFill>
                  <a:prstClr val="black"/>
                </a:solidFill>
                <a:latin typeface="Huawei Sans" panose="020C0503030203020204" pitchFamily="34" charset="0"/>
              </a:rPr>
              <a:t>CE8860-4C-EI</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315" name="文本框 314"/>
          <p:cNvSpPr txBox="1"/>
          <p:nvPr/>
        </p:nvSpPr>
        <p:spPr bwMode="gray">
          <a:xfrm>
            <a:off x="880151" y="2955532"/>
            <a:ext cx="877157" cy="369330"/>
          </a:xfrm>
          <a:prstGeom prst="rect">
            <a:avLst/>
          </a:prstGeom>
          <a:noFill/>
        </p:spPr>
        <p:txBody>
          <a:bodyPr wrap="none" lIns="91437" tIns="45719" rIns="91437" bIns="45719" rtlCol="0">
            <a:spAutoFit/>
          </a:bodyPr>
          <a:lstStyle/>
          <a:p>
            <a:pPr algn="ctr" defTabSz="1219362" fontAlgn="ctr">
              <a:spcBef>
                <a:spcPct val="0"/>
              </a:spcBef>
              <a:spcAft>
                <a:spcPct val="0"/>
              </a:spcAft>
            </a:pPr>
            <a:r>
              <a:rPr lang="en-US" sz="900" dirty="0" err="1">
                <a:solidFill>
                  <a:srgbClr val="000000"/>
                </a:solidFill>
                <a:latin typeface="Huawei Sans" panose="020C0503030203020204" pitchFamily="34" charset="0"/>
              </a:rPr>
              <a:t>CloudEngine</a:t>
            </a:r>
            <a:r>
              <a:rPr lang="en-US" sz="900" dirty="0">
                <a:solidFill>
                  <a:srgbClr val="000000"/>
                </a:solidFill>
                <a:latin typeface="Huawei Sans" panose="020C0503030203020204" pitchFamily="34" charset="0"/>
              </a:rPr>
              <a:t> </a:t>
            </a:r>
          </a:p>
          <a:p>
            <a:pPr algn="ctr" defTabSz="1219362" fontAlgn="ctr">
              <a:spcBef>
                <a:spcPct val="0"/>
              </a:spcBef>
              <a:spcAft>
                <a:spcPct val="0"/>
              </a:spcAft>
            </a:pPr>
            <a:r>
              <a:rPr lang="en-US" sz="900" dirty="0">
                <a:solidFill>
                  <a:srgbClr val="000000"/>
                </a:solidFill>
                <a:latin typeface="Huawei Sans" panose="020C0503030203020204" pitchFamily="34" charset="0"/>
              </a:rPr>
              <a:t>16816</a:t>
            </a:r>
            <a:endParaRPr lang="en-US" sz="9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6" name="文本框 315"/>
          <p:cNvSpPr txBox="1"/>
          <p:nvPr/>
        </p:nvSpPr>
        <p:spPr bwMode="gray">
          <a:xfrm>
            <a:off x="1871675" y="2933051"/>
            <a:ext cx="877157" cy="369330"/>
          </a:xfrm>
          <a:prstGeom prst="rect">
            <a:avLst/>
          </a:prstGeom>
          <a:noFill/>
        </p:spPr>
        <p:txBody>
          <a:bodyPr wrap="none" lIns="91437" tIns="45719" rIns="91437" bIns="45719" rtlCol="0">
            <a:spAutoFit/>
          </a:bodyPr>
          <a:lstStyle/>
          <a:p>
            <a:pPr algn="ctr" defTabSz="1219362" fontAlgn="ctr">
              <a:spcBef>
                <a:spcPct val="0"/>
              </a:spcBef>
              <a:spcAft>
                <a:spcPct val="0"/>
              </a:spcAft>
            </a:pPr>
            <a:r>
              <a:rPr lang="en-US" sz="900" dirty="0" err="1">
                <a:solidFill>
                  <a:srgbClr val="000000"/>
                </a:solidFill>
                <a:latin typeface="Huawei Sans" panose="020C0503030203020204" pitchFamily="34" charset="0"/>
              </a:rPr>
              <a:t>CloudEngine</a:t>
            </a:r>
            <a:r>
              <a:rPr lang="en-US" sz="900" dirty="0">
                <a:solidFill>
                  <a:srgbClr val="000000"/>
                </a:solidFill>
                <a:latin typeface="Huawei Sans" panose="020C0503030203020204" pitchFamily="34" charset="0"/>
              </a:rPr>
              <a:t> </a:t>
            </a:r>
          </a:p>
          <a:p>
            <a:pPr algn="ctr" defTabSz="1219362" fontAlgn="ctr">
              <a:spcBef>
                <a:spcPct val="0"/>
              </a:spcBef>
              <a:spcAft>
                <a:spcPct val="0"/>
              </a:spcAft>
            </a:pPr>
            <a:r>
              <a:rPr lang="en-US" sz="900" dirty="0">
                <a:solidFill>
                  <a:srgbClr val="000000"/>
                </a:solidFill>
                <a:latin typeface="Huawei Sans" panose="020C0503030203020204" pitchFamily="34" charset="0"/>
              </a:rPr>
              <a:t>16808</a:t>
            </a:r>
            <a:endParaRPr lang="en-US" sz="9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7" name="文本框 316"/>
          <p:cNvSpPr txBox="1"/>
          <p:nvPr/>
        </p:nvSpPr>
        <p:spPr bwMode="gray">
          <a:xfrm>
            <a:off x="2838938" y="2939637"/>
            <a:ext cx="877157" cy="369330"/>
          </a:xfrm>
          <a:prstGeom prst="rect">
            <a:avLst/>
          </a:prstGeom>
          <a:noFill/>
        </p:spPr>
        <p:txBody>
          <a:bodyPr wrap="none" lIns="91437" tIns="45719" rIns="91437" bIns="45719" rtlCol="0">
            <a:spAutoFit/>
          </a:bodyPr>
          <a:lstStyle/>
          <a:p>
            <a:pPr algn="ctr" defTabSz="1219362" fontAlgn="ctr">
              <a:spcBef>
                <a:spcPct val="0"/>
              </a:spcBef>
              <a:spcAft>
                <a:spcPct val="0"/>
              </a:spcAft>
            </a:pPr>
            <a:r>
              <a:rPr lang="en-US" sz="900" dirty="0" err="1">
                <a:solidFill>
                  <a:srgbClr val="000000"/>
                </a:solidFill>
                <a:latin typeface="Huawei Sans" panose="020C0503030203020204" pitchFamily="34" charset="0"/>
              </a:rPr>
              <a:t>CloudEngine</a:t>
            </a:r>
            <a:r>
              <a:rPr lang="en-US" sz="900" dirty="0">
                <a:solidFill>
                  <a:srgbClr val="000000"/>
                </a:solidFill>
                <a:latin typeface="Huawei Sans" panose="020C0503030203020204" pitchFamily="34" charset="0"/>
              </a:rPr>
              <a:t> </a:t>
            </a:r>
            <a:endParaRPr lang="en-US" sz="9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a:p>
            <a:pPr algn="ctr" defTabSz="1219362" fontAlgn="ctr">
              <a:spcBef>
                <a:spcPct val="0"/>
              </a:spcBef>
              <a:spcAft>
                <a:spcPct val="0"/>
              </a:spcAft>
            </a:pPr>
            <a:r>
              <a:rPr lang="en-US" sz="900" dirty="0">
                <a:solidFill>
                  <a:srgbClr val="000000"/>
                </a:solidFill>
                <a:latin typeface="Huawei Sans" panose="020C0503030203020204" pitchFamily="34" charset="0"/>
              </a:rPr>
              <a:t>16804</a:t>
            </a:r>
            <a:endParaRPr lang="en-US" sz="9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318" name="组合 317"/>
          <p:cNvGrpSpPr/>
          <p:nvPr/>
        </p:nvGrpSpPr>
        <p:grpSpPr bwMode="gray">
          <a:xfrm>
            <a:off x="-215037" y="1636498"/>
            <a:ext cx="4620569" cy="1425216"/>
            <a:chOff x="-254714" y="2466498"/>
            <a:chExt cx="8703675" cy="3233444"/>
          </a:xfrm>
        </p:grpSpPr>
        <p:pic>
          <p:nvPicPr>
            <p:cNvPr id="319" name="图片 318"/>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bwMode="gray">
            <a:xfrm>
              <a:off x="-254714" y="2466498"/>
              <a:ext cx="5724280" cy="3219909"/>
            </a:xfrm>
            <a:prstGeom prst="rect">
              <a:avLst/>
            </a:prstGeom>
          </p:spPr>
        </p:pic>
        <p:pic>
          <p:nvPicPr>
            <p:cNvPr id="320" name="图片 319"/>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bwMode="gray">
            <a:xfrm>
              <a:off x="2260333" y="3137321"/>
              <a:ext cx="4555771" cy="2562621"/>
            </a:xfrm>
            <a:prstGeom prst="rect">
              <a:avLst/>
            </a:prstGeom>
          </p:spPr>
        </p:pic>
        <p:pic>
          <p:nvPicPr>
            <p:cNvPr id="321" name="图片 320"/>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bwMode="gray">
            <a:xfrm>
              <a:off x="4136981" y="3235639"/>
              <a:ext cx="4311980" cy="2425489"/>
            </a:xfrm>
            <a:prstGeom prst="rect">
              <a:avLst/>
            </a:prstGeom>
          </p:spPr>
        </p:pic>
      </p:grpSp>
      <p:pic>
        <p:nvPicPr>
          <p:cNvPr id="326" name="图片 325" descr="D:\00 工作类\08 资料类\99 照片集\01 2016\02 6800\35-CE6880-48S4Q2CQ-EI\07-Rear.png"/>
          <p:cNvPicPr/>
          <p:nvPr/>
        </p:nvPicPr>
        <p:blipFill>
          <a:blip r:embed="rId23" cstate="print"/>
          <a:srcRect/>
          <a:stretch>
            <a:fillRect/>
          </a:stretch>
        </p:blipFill>
        <p:spPr bwMode="gray">
          <a:xfrm>
            <a:off x="6613524" y="5458734"/>
            <a:ext cx="2091340" cy="180545"/>
          </a:xfrm>
          <a:prstGeom prst="rect">
            <a:avLst/>
          </a:prstGeom>
          <a:noFill/>
          <a:ln w="9525">
            <a:noFill/>
            <a:miter lim="800000"/>
            <a:headEnd/>
            <a:tailEnd/>
          </a:ln>
        </p:spPr>
      </p:pic>
      <p:sp>
        <p:nvSpPr>
          <p:cNvPr id="327" name="矩形 326"/>
          <p:cNvSpPr/>
          <p:nvPr/>
        </p:nvSpPr>
        <p:spPr bwMode="gray">
          <a:xfrm>
            <a:off x="6819862" y="5622280"/>
            <a:ext cx="1678665"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noAutofit/>
          </a:bodyPr>
          <a:lstStyle/>
          <a:p>
            <a:pPr algn="ctr" fontAlgn="ctr">
              <a:spcBef>
                <a:spcPct val="0"/>
              </a:spcBef>
              <a:spcAft>
                <a:spcPct val="0"/>
              </a:spcAft>
            </a:pPr>
            <a:r>
              <a:rPr lang="en-US" sz="900" dirty="0" err="1">
                <a:solidFill>
                  <a:prstClr val="black"/>
                </a:solidFill>
                <a:latin typeface="Huawei Sans" panose="020C0503030203020204" pitchFamily="34" charset="0"/>
              </a:rPr>
              <a:t>CloudEngine</a:t>
            </a:r>
            <a:r>
              <a:rPr lang="en-US" sz="900" dirty="0">
                <a:solidFill>
                  <a:prstClr val="black"/>
                </a:solidFill>
                <a:latin typeface="Huawei Sans" panose="020C0503030203020204" pitchFamily="34" charset="0"/>
              </a:rPr>
              <a:t> 6863-48S6CQ</a:t>
            </a:r>
            <a:endParaRPr lang="en-US" altLang="zh-CN" sz="900" dirty="0">
              <a:solidFill>
                <a:prstClr val="black"/>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Tree>
    <p:extLst>
      <p:ext uri="{BB962C8B-B14F-4D97-AF65-F5344CB8AC3E}">
        <p14:creationId xmlns:p14="http://schemas.microsoft.com/office/powerpoint/2010/main" val="17934863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空心弧 7">
            <a:extLst>
              <a:ext uri="{FF2B5EF4-FFF2-40B4-BE49-F238E27FC236}">
                <a16:creationId xmlns:a16="http://schemas.microsoft.com/office/drawing/2014/main" id="{364199FC-CAFB-46E8-8C96-048553B29F07}"/>
              </a:ext>
            </a:extLst>
          </p:cNvPr>
          <p:cNvSpPr/>
          <p:nvPr/>
        </p:nvSpPr>
        <p:spPr bwMode="gray">
          <a:xfrm>
            <a:off x="1216230" y="3048006"/>
            <a:ext cx="1730963" cy="1779390"/>
          </a:xfrm>
          <a:prstGeom prst="blockArc">
            <a:avLst>
              <a:gd name="adj1" fmla="val 6507477"/>
              <a:gd name="adj2" fmla="val 14644310"/>
              <a:gd name="adj3" fmla="val 2406"/>
            </a:avLst>
          </a:prstGeom>
          <a:gradFill flip="none" rotWithShape="1">
            <a:gsLst>
              <a:gs pos="0">
                <a:sysClr val="windowText" lastClr="000000">
                  <a:lumMod val="50000"/>
                  <a:lumOff val="50000"/>
                  <a:alpha val="0"/>
                </a:sysClr>
              </a:gs>
              <a:gs pos="100000">
                <a:sysClr val="windowText" lastClr="000000">
                  <a:lumMod val="50000"/>
                  <a:lumOff val="50000"/>
                </a:sysClr>
              </a:gs>
            </a:gsLst>
            <a:lin ang="5400000" scaled="1"/>
            <a:tileRect/>
          </a:gradFill>
          <a:ln w="28575" cap="flat" cmpd="sng" algn="ctr">
            <a:noFill/>
            <a:prstDash val="solid"/>
            <a:headEnd type="none" w="sm" len="med"/>
            <a:tailEnd type="none" w="sm" len="med"/>
          </a:ln>
          <a:effectLst/>
        </p:spPr>
        <p:txBody>
          <a:bodyPr lIns="91396" tIns="45698" rIns="91396" bIns="45698"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 name="文本框 8">
            <a:extLst>
              <a:ext uri="{FF2B5EF4-FFF2-40B4-BE49-F238E27FC236}">
                <a16:creationId xmlns:a16="http://schemas.microsoft.com/office/drawing/2014/main" id="{DD529BA6-80F4-40E0-B849-1F178AFAF7D7}"/>
              </a:ext>
            </a:extLst>
          </p:cNvPr>
          <p:cNvSpPr txBox="1"/>
          <p:nvPr/>
        </p:nvSpPr>
        <p:spPr bwMode="gray">
          <a:xfrm>
            <a:off x="482319" y="3666325"/>
            <a:ext cx="989531" cy="430887"/>
          </a:xfrm>
          <a:prstGeom prst="rect">
            <a:avLst/>
          </a:prstGeom>
          <a:solidFill>
            <a:srgbClr val="E9E9E9"/>
          </a:solidFill>
        </p:spPr>
        <p:txBody>
          <a:bodyPr wrap="square" rtlCol="0" anchor="ctr">
            <a:spAutoFit/>
          </a:bodyPr>
          <a:lstStyle/>
          <a:p>
            <a:pPr marL="0" marR="0" lvl="0" indent="0" algn="ctr" defTabSz="913898" eaLnBrk="1" fontAlgn="ctr" latinLnBrk="0" hangingPunct="1">
              <a:lnSpc>
                <a:spcPct val="100000"/>
              </a:lnSpc>
              <a:spcBef>
                <a:spcPts val="0"/>
              </a:spcBef>
              <a:spcAft>
                <a:spcPts val="0"/>
              </a:spcAft>
              <a:buClrTx/>
              <a:buSzTx/>
              <a:buFontTx/>
              <a:buNone/>
              <a:tabLst/>
              <a:defRPr/>
            </a:pPr>
            <a:r>
              <a:rPr lang="en-US" sz="1100" b="1" dirty="0">
                <a:solidFill>
                  <a:prstClr val="black">
                    <a:lumMod val="65000"/>
                    <a:lumOff val="35000"/>
                  </a:prstClr>
                </a:solidFill>
                <a:latin typeface="Huawei Sans" panose="020C0503030203020204" pitchFamily="34" charset="0"/>
              </a:rPr>
              <a:t>Network</a:t>
            </a: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0" marR="0" lvl="0" indent="0" algn="ctr" defTabSz="913898" eaLnBrk="1" fontAlgn="ctr" latinLnBrk="0" hangingPunct="1">
              <a:lnSpc>
                <a:spcPct val="100000"/>
              </a:lnSpc>
              <a:spcBef>
                <a:spcPts val="0"/>
              </a:spcBef>
              <a:spcAft>
                <a:spcPts val="0"/>
              </a:spcAft>
              <a:buClrTx/>
              <a:buSzTx/>
              <a:buFontTx/>
              <a:buNone/>
              <a:tabLst/>
              <a:defRPr/>
            </a:pPr>
            <a:r>
              <a:rPr lang="en-US" sz="1100" b="1" dirty="0">
                <a:solidFill>
                  <a:prstClr val="black">
                    <a:lumMod val="65000"/>
                    <a:lumOff val="35000"/>
                  </a:prstClr>
                </a:solidFill>
                <a:latin typeface="Huawei Sans" panose="020C0503030203020204" pitchFamily="34" charset="0"/>
              </a:rPr>
              <a:t>automation</a:t>
            </a: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 name="空心弧 9">
            <a:extLst>
              <a:ext uri="{FF2B5EF4-FFF2-40B4-BE49-F238E27FC236}">
                <a16:creationId xmlns:a16="http://schemas.microsoft.com/office/drawing/2014/main" id="{E5D4F970-6671-410E-AF55-DDC3164B0758}"/>
              </a:ext>
            </a:extLst>
          </p:cNvPr>
          <p:cNvSpPr/>
          <p:nvPr/>
        </p:nvSpPr>
        <p:spPr bwMode="gray">
          <a:xfrm rot="10800000">
            <a:off x="2400413" y="3048006"/>
            <a:ext cx="1730963" cy="1779390"/>
          </a:xfrm>
          <a:prstGeom prst="blockArc">
            <a:avLst>
              <a:gd name="adj1" fmla="val 6539102"/>
              <a:gd name="adj2" fmla="val 14868170"/>
              <a:gd name="adj3" fmla="val 2512"/>
            </a:avLst>
          </a:prstGeom>
          <a:gradFill flip="none" rotWithShape="1">
            <a:gsLst>
              <a:gs pos="0">
                <a:sysClr val="windowText" lastClr="000000">
                  <a:lumMod val="50000"/>
                  <a:lumOff val="50000"/>
                  <a:alpha val="0"/>
                </a:sysClr>
              </a:gs>
              <a:gs pos="100000">
                <a:sysClr val="windowText" lastClr="000000">
                  <a:lumMod val="50000"/>
                  <a:lumOff val="50000"/>
                </a:sysClr>
              </a:gs>
            </a:gsLst>
            <a:lin ang="5400000" scaled="1"/>
            <a:tileRect/>
          </a:gradFill>
          <a:ln w="28575" cap="flat" cmpd="sng" algn="ctr">
            <a:noFill/>
            <a:prstDash val="solid"/>
            <a:headEnd type="none" w="sm" len="med"/>
            <a:tailEnd type="none" w="sm" len="med"/>
          </a:ln>
          <a:effectLst/>
        </p:spPr>
        <p:txBody>
          <a:bodyPr lIns="91396" tIns="45698" rIns="91396" bIns="45698"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 name="梯形 10">
            <a:extLst>
              <a:ext uri="{FF2B5EF4-FFF2-40B4-BE49-F238E27FC236}">
                <a16:creationId xmlns:a16="http://schemas.microsoft.com/office/drawing/2014/main" id="{BDAC602A-D17F-4316-8838-2F4EE83D9E65}"/>
              </a:ext>
            </a:extLst>
          </p:cNvPr>
          <p:cNvSpPr/>
          <p:nvPr/>
        </p:nvSpPr>
        <p:spPr bwMode="gray">
          <a:xfrm>
            <a:off x="1170811" y="5042187"/>
            <a:ext cx="3095315" cy="482635"/>
          </a:xfrm>
          <a:prstGeom prst="trapezoid">
            <a:avLst>
              <a:gd name="adj" fmla="val 56095"/>
            </a:avLst>
          </a:prstGeom>
          <a:noFill/>
          <a:ln w="28575" cap="flat" cmpd="sng" algn="ctr">
            <a:gradFill flip="none" rotWithShape="1">
              <a:gsLst>
                <a:gs pos="0">
                  <a:sysClr val="window" lastClr="FFFFFF">
                    <a:lumMod val="50000"/>
                    <a:alpha val="0"/>
                  </a:sysClr>
                </a:gs>
                <a:gs pos="100000">
                  <a:sysClr val="window" lastClr="FFFFFF">
                    <a:lumMod val="50000"/>
                  </a:sysClr>
                </a:gs>
              </a:gsLst>
              <a:lin ang="5400000" scaled="0"/>
              <a:tileRect/>
            </a:gradFill>
            <a:prstDash val="solid"/>
          </a:ln>
          <a:effectLst/>
        </p:spPr>
        <p:txBody>
          <a:bodyPr lIns="182709" tIns="91354" rIns="182709" bIns="91354" anchor="ctr"/>
          <a:lstStyle/>
          <a:p>
            <a:pPr marL="0" marR="0" lvl="4" indent="-359676" defTabSz="1370586" eaLnBrk="1" fontAlgn="ctr" latinLnBrk="0" hangingPunct="1">
              <a:lnSpc>
                <a:spcPct val="100000"/>
              </a:lnSpc>
              <a:spcBef>
                <a:spcPts val="1202"/>
              </a:spcBef>
              <a:spcAft>
                <a:spcPct val="0"/>
              </a:spcAft>
              <a:buClr>
                <a:prstClr val="white"/>
              </a:buClr>
              <a:buSzPct val="60000"/>
              <a:buFontTx/>
              <a:buNone/>
              <a:tabLst/>
              <a:defRPr/>
            </a:pP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 name="文本框 11">
            <a:extLst>
              <a:ext uri="{FF2B5EF4-FFF2-40B4-BE49-F238E27FC236}">
                <a16:creationId xmlns:a16="http://schemas.microsoft.com/office/drawing/2014/main" id="{27DB4EF2-5A83-4855-91E9-7E9B4D6D2CE8}"/>
              </a:ext>
            </a:extLst>
          </p:cNvPr>
          <p:cNvSpPr txBox="1"/>
          <p:nvPr/>
        </p:nvSpPr>
        <p:spPr bwMode="gray">
          <a:xfrm>
            <a:off x="3846584" y="3625480"/>
            <a:ext cx="1043720" cy="430887"/>
          </a:xfrm>
          <a:prstGeom prst="rect">
            <a:avLst/>
          </a:prstGeom>
          <a:solidFill>
            <a:srgbClr val="EBEBEB"/>
          </a:solidFill>
        </p:spPr>
        <p:txBody>
          <a:bodyPr wrap="square" rtlCol="0">
            <a:spAutoFit/>
          </a:bodyPr>
          <a:lstStyle/>
          <a:p>
            <a:pPr marL="0" marR="0" lvl="0" indent="0" algn="ctr" defTabSz="913898" eaLnBrk="1" fontAlgn="ctr" latinLnBrk="0" hangingPunct="1">
              <a:lnSpc>
                <a:spcPct val="100000"/>
              </a:lnSpc>
              <a:spcBef>
                <a:spcPts val="0"/>
              </a:spcBef>
              <a:spcAft>
                <a:spcPts val="0"/>
              </a:spcAft>
              <a:buClrTx/>
              <a:buSzTx/>
              <a:buFontTx/>
              <a:buNone/>
              <a:tabLst/>
              <a:defRPr/>
            </a:pPr>
            <a:r>
              <a:rPr lang="en-US" sz="1100" b="1" dirty="0">
                <a:solidFill>
                  <a:prstClr val="black">
                    <a:lumMod val="65000"/>
                    <a:lumOff val="35000"/>
                  </a:prstClr>
                </a:solidFill>
                <a:latin typeface="Huawei Sans" panose="020C0503030203020204" pitchFamily="34" charset="0"/>
              </a:rPr>
              <a:t>Network</a:t>
            </a: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0" marR="0" lvl="0" indent="0" algn="ctr" defTabSz="913898" eaLnBrk="1" fontAlgn="ctr" latinLnBrk="0" hangingPunct="1">
              <a:lnSpc>
                <a:spcPct val="100000"/>
              </a:lnSpc>
              <a:spcBef>
                <a:spcPts val="0"/>
              </a:spcBef>
              <a:spcAft>
                <a:spcPts val="0"/>
              </a:spcAft>
              <a:buClrTx/>
              <a:buSzTx/>
              <a:buFontTx/>
              <a:buNone/>
              <a:tabLst/>
              <a:defRPr/>
            </a:pPr>
            <a:r>
              <a:rPr lang="en-US" sz="1100" b="1" dirty="0">
                <a:solidFill>
                  <a:prstClr val="black">
                    <a:lumMod val="65000"/>
                    <a:lumOff val="35000"/>
                  </a:prstClr>
                </a:solidFill>
                <a:latin typeface="Huawei Sans" panose="020C0503030203020204" pitchFamily="34" charset="0"/>
              </a:rPr>
              <a:t>intelligence</a:t>
            </a: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 name="Shape 1207" descr="Freeform 6">
            <a:extLst>
              <a:ext uri="{FF2B5EF4-FFF2-40B4-BE49-F238E27FC236}">
                <a16:creationId xmlns:a16="http://schemas.microsoft.com/office/drawing/2014/main" id="{4C466496-4DFF-4835-BACF-E60184E098F9}"/>
              </a:ext>
            </a:extLst>
          </p:cNvPr>
          <p:cNvSpPr/>
          <p:nvPr/>
        </p:nvSpPr>
        <p:spPr bwMode="gray">
          <a:xfrm flipH="1">
            <a:off x="1592380" y="3202066"/>
            <a:ext cx="2172065" cy="1160648"/>
          </a:xfrm>
          <a:custGeom>
            <a:avLst/>
            <a:gdLst/>
            <a:ahLst/>
            <a:cxnLst>
              <a:cxn ang="0">
                <a:pos x="wd2" y="hd2"/>
              </a:cxn>
              <a:cxn ang="5400000">
                <a:pos x="wd2" y="hd2"/>
              </a:cxn>
              <a:cxn ang="10800000">
                <a:pos x="wd2" y="hd2"/>
              </a:cxn>
              <a:cxn ang="16200000">
                <a:pos x="wd2" y="hd2"/>
              </a:cxn>
            </a:cxnLst>
            <a:rect l="0" t="0" r="r" b="b"/>
            <a:pathLst>
              <a:path w="21600" h="21600" extrusionOk="0">
                <a:moveTo>
                  <a:pt x="21600" y="16088"/>
                </a:moveTo>
                <a:cubicBezTo>
                  <a:pt x="21600" y="13059"/>
                  <a:pt x="20337" y="10577"/>
                  <a:pt x="18796" y="10577"/>
                </a:cubicBezTo>
                <a:cubicBezTo>
                  <a:pt x="18594" y="10577"/>
                  <a:pt x="18392" y="10626"/>
                  <a:pt x="18189" y="10726"/>
                </a:cubicBezTo>
                <a:cubicBezTo>
                  <a:pt x="18189" y="10577"/>
                  <a:pt x="18189" y="10428"/>
                  <a:pt x="18189" y="10279"/>
                </a:cubicBezTo>
                <a:cubicBezTo>
                  <a:pt x="18189" y="4618"/>
                  <a:pt x="15865" y="0"/>
                  <a:pt x="12960" y="0"/>
                </a:cubicBezTo>
                <a:cubicBezTo>
                  <a:pt x="10560" y="0"/>
                  <a:pt x="8539" y="3178"/>
                  <a:pt x="7907" y="7548"/>
                </a:cubicBezTo>
                <a:cubicBezTo>
                  <a:pt x="7200" y="6008"/>
                  <a:pt x="6164" y="5015"/>
                  <a:pt x="5002" y="5015"/>
                </a:cubicBezTo>
                <a:cubicBezTo>
                  <a:pt x="2829" y="5015"/>
                  <a:pt x="1061" y="8491"/>
                  <a:pt x="1061" y="12811"/>
                </a:cubicBezTo>
                <a:cubicBezTo>
                  <a:pt x="1061" y="13556"/>
                  <a:pt x="1112" y="14251"/>
                  <a:pt x="1213" y="14946"/>
                </a:cubicBezTo>
                <a:cubicBezTo>
                  <a:pt x="505" y="15393"/>
                  <a:pt x="0" y="16684"/>
                  <a:pt x="0" y="18174"/>
                </a:cubicBezTo>
                <a:cubicBezTo>
                  <a:pt x="0" y="20011"/>
                  <a:pt x="733" y="21501"/>
                  <a:pt x="1667" y="21600"/>
                </a:cubicBezTo>
                <a:cubicBezTo>
                  <a:pt x="1667" y="21600"/>
                  <a:pt x="1667" y="21600"/>
                  <a:pt x="1667" y="21600"/>
                </a:cubicBezTo>
                <a:cubicBezTo>
                  <a:pt x="18821" y="21600"/>
                  <a:pt x="18821" y="21600"/>
                  <a:pt x="18821" y="21600"/>
                </a:cubicBezTo>
                <a:cubicBezTo>
                  <a:pt x="18821" y="21600"/>
                  <a:pt x="18821" y="21600"/>
                  <a:pt x="18821" y="21600"/>
                </a:cubicBezTo>
                <a:cubicBezTo>
                  <a:pt x="20362" y="21550"/>
                  <a:pt x="21600" y="19117"/>
                  <a:pt x="21600" y="16088"/>
                </a:cubicBezTo>
                <a:close/>
              </a:path>
            </a:pathLst>
          </a:custGeom>
          <a:noFill/>
          <a:ln w="28575">
            <a:solidFill>
              <a:sysClr val="window" lastClr="FFFFFF">
                <a:lumMod val="50000"/>
              </a:sysClr>
            </a:solidFill>
            <a:miter lim="800000"/>
            <a:headEnd/>
            <a:tailEnd/>
          </a:ln>
        </p:spPr>
        <p:txBody>
          <a:bodyPr/>
          <a:lstStyle/>
          <a:p>
            <a:pPr marL="0" marR="0" lvl="0" indent="0" defTabSz="1218946" eaLnBrk="1" fontAlgn="ctr"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 name="矩形 13">
            <a:extLst>
              <a:ext uri="{FF2B5EF4-FFF2-40B4-BE49-F238E27FC236}">
                <a16:creationId xmlns:a16="http://schemas.microsoft.com/office/drawing/2014/main" id="{0E2FFEBA-8CC7-42BB-A662-9FAEFD8E87A4}"/>
              </a:ext>
            </a:extLst>
          </p:cNvPr>
          <p:cNvSpPr/>
          <p:nvPr/>
        </p:nvSpPr>
        <p:spPr bwMode="gray">
          <a:xfrm>
            <a:off x="2118551" y="4487695"/>
            <a:ext cx="1159292" cy="261610"/>
          </a:xfrm>
          <a:prstGeom prst="rect">
            <a:avLst/>
          </a:prstGeom>
        </p:spPr>
        <p:txBody>
          <a:bodyPr wrap="none">
            <a:spAutoFit/>
          </a:bodyPr>
          <a:lstStyle/>
          <a:p>
            <a:pPr marL="0" marR="0" lvl="0" indent="0" algn="ctr" defTabSz="1218784" eaLnBrk="1" fontAlgn="ctr" latinLnBrk="0" hangingPunct="1">
              <a:lnSpc>
                <a:spcPct val="100000"/>
              </a:lnSpc>
              <a:spcBef>
                <a:spcPts val="0"/>
              </a:spcBef>
              <a:spcAft>
                <a:spcPts val="0"/>
              </a:spcAft>
              <a:buClrTx/>
              <a:buSzTx/>
              <a:buFontTx/>
              <a:buNone/>
              <a:tabLst/>
              <a:defRPr/>
            </a:pPr>
            <a:r>
              <a:rPr lang="en-US" sz="1100" dirty="0">
                <a:solidFill>
                  <a:prstClr val="black">
                    <a:lumMod val="65000"/>
                    <a:lumOff val="35000"/>
                  </a:prstClr>
                </a:solidFill>
                <a:latin typeface="Huawei Sans" panose="020C0503030203020204" pitchFamily="34" charset="0"/>
              </a:rPr>
              <a:t>Cloud platform</a:t>
            </a: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 name="燕尾形 276">
            <a:extLst>
              <a:ext uri="{FF2B5EF4-FFF2-40B4-BE49-F238E27FC236}">
                <a16:creationId xmlns:a16="http://schemas.microsoft.com/office/drawing/2014/main" id="{746DF8DE-2B89-4CE3-8C66-5BB5549B9489}"/>
              </a:ext>
            </a:extLst>
          </p:cNvPr>
          <p:cNvSpPr/>
          <p:nvPr/>
        </p:nvSpPr>
        <p:spPr bwMode="gray">
          <a:xfrm rot="1577045">
            <a:off x="1757424" y="4678684"/>
            <a:ext cx="152488" cy="209301"/>
          </a:xfrm>
          <a:prstGeom prst="chevron">
            <a:avLst>
              <a:gd name="adj" fmla="val 89783"/>
            </a:avLst>
          </a:prstGeom>
          <a:solidFill>
            <a:srgbClr val="C2D4EC"/>
          </a:solidFill>
          <a:ln w="25400" cap="flat" cmpd="sng" algn="ctr">
            <a:solidFill>
              <a:sysClr val="windowText" lastClr="000000">
                <a:lumMod val="50000"/>
                <a:lumOff val="50000"/>
              </a:sysClr>
            </a:solidFill>
            <a:prstDash val="solid"/>
          </a:ln>
          <a:effectLst/>
        </p:spPr>
        <p:txBody>
          <a:bodyPr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 name="梯形 15">
            <a:extLst>
              <a:ext uri="{FF2B5EF4-FFF2-40B4-BE49-F238E27FC236}">
                <a16:creationId xmlns:a16="http://schemas.microsoft.com/office/drawing/2014/main" id="{11677A68-AC1B-47B2-BDF4-A3AD4002E4C5}"/>
              </a:ext>
            </a:extLst>
          </p:cNvPr>
          <p:cNvSpPr/>
          <p:nvPr/>
        </p:nvSpPr>
        <p:spPr bwMode="gray">
          <a:xfrm rot="10800000">
            <a:off x="1170811" y="1906685"/>
            <a:ext cx="3095315" cy="482635"/>
          </a:xfrm>
          <a:prstGeom prst="trapezoid">
            <a:avLst>
              <a:gd name="adj" fmla="val 56095"/>
            </a:avLst>
          </a:prstGeom>
          <a:noFill/>
          <a:ln w="28575" cap="flat" cmpd="sng" algn="ctr">
            <a:gradFill flip="none" rotWithShape="1">
              <a:gsLst>
                <a:gs pos="0">
                  <a:sysClr val="window" lastClr="FFFFFF">
                    <a:lumMod val="50000"/>
                    <a:alpha val="0"/>
                  </a:sysClr>
                </a:gs>
                <a:gs pos="100000">
                  <a:sysClr val="window" lastClr="FFFFFF">
                    <a:lumMod val="50000"/>
                  </a:sysClr>
                </a:gs>
              </a:gsLst>
              <a:lin ang="5400000" scaled="0"/>
              <a:tileRect/>
            </a:gradFill>
            <a:prstDash val="solid"/>
          </a:ln>
          <a:effectLst/>
        </p:spPr>
        <p:txBody>
          <a:bodyPr lIns="182709" tIns="91354" rIns="182709" bIns="91354" anchor="ctr"/>
          <a:lstStyle/>
          <a:p>
            <a:pPr marL="0" marR="0" lvl="4" indent="-359676" defTabSz="1370586" eaLnBrk="1" fontAlgn="ctr" latinLnBrk="0" hangingPunct="1">
              <a:lnSpc>
                <a:spcPct val="100000"/>
              </a:lnSpc>
              <a:spcBef>
                <a:spcPts val="1202"/>
              </a:spcBef>
              <a:spcAft>
                <a:spcPct val="0"/>
              </a:spcAft>
              <a:buClr>
                <a:prstClr val="white"/>
              </a:buClr>
              <a:buSzPct val="60000"/>
              <a:buFontTx/>
              <a:buNone/>
              <a:tabLst/>
              <a:defRPr/>
            </a:pP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 name="矩形 16">
            <a:extLst>
              <a:ext uri="{FF2B5EF4-FFF2-40B4-BE49-F238E27FC236}">
                <a16:creationId xmlns:a16="http://schemas.microsoft.com/office/drawing/2014/main" id="{780E90AD-C58E-457B-8073-74F30FB73394}"/>
              </a:ext>
            </a:extLst>
          </p:cNvPr>
          <p:cNvSpPr/>
          <p:nvPr/>
        </p:nvSpPr>
        <p:spPr bwMode="gray">
          <a:xfrm>
            <a:off x="2088354" y="2801102"/>
            <a:ext cx="1287532" cy="261610"/>
          </a:xfrm>
          <a:prstGeom prst="rect">
            <a:avLst/>
          </a:prstGeom>
        </p:spPr>
        <p:txBody>
          <a:bodyPr wrap="none">
            <a:spAutoFit/>
          </a:bodyPr>
          <a:lstStyle/>
          <a:p>
            <a:pPr marL="0" marR="0" lvl="0" indent="0" algn="ctr" defTabSz="2436959" eaLnBrk="0" fontAlgn="ctr" latinLnBrk="0" hangingPunct="1">
              <a:lnSpc>
                <a:spcPct val="100000"/>
              </a:lnSpc>
              <a:spcBef>
                <a:spcPct val="0"/>
              </a:spcBef>
              <a:spcAft>
                <a:spcPct val="0"/>
              </a:spcAft>
              <a:buClrTx/>
              <a:buSzTx/>
              <a:buFontTx/>
              <a:buNone/>
              <a:tabLst/>
              <a:defRPr/>
            </a:pPr>
            <a:r>
              <a:rPr lang="en-US" sz="1100" b="1" dirty="0">
                <a:solidFill>
                  <a:prstClr val="black">
                    <a:lumMod val="65000"/>
                    <a:lumOff val="35000"/>
                  </a:prstClr>
                </a:solidFill>
                <a:latin typeface="Huawei Sans" panose="020C0503030203020204" pitchFamily="34" charset="0"/>
              </a:rPr>
              <a:t>Northbound API</a:t>
            </a:r>
          </a:p>
        </p:txBody>
      </p:sp>
      <p:sp>
        <p:nvSpPr>
          <p:cNvPr id="18" name="燕尾形 279">
            <a:extLst>
              <a:ext uri="{FF2B5EF4-FFF2-40B4-BE49-F238E27FC236}">
                <a16:creationId xmlns:a16="http://schemas.microsoft.com/office/drawing/2014/main" id="{E056610C-4EB9-4A9D-BA4B-FB03946706C5}"/>
              </a:ext>
            </a:extLst>
          </p:cNvPr>
          <p:cNvSpPr/>
          <p:nvPr/>
        </p:nvSpPr>
        <p:spPr bwMode="gray">
          <a:xfrm rot="16200000">
            <a:off x="2613431" y="2533196"/>
            <a:ext cx="129962" cy="261377"/>
          </a:xfrm>
          <a:prstGeom prst="chevron">
            <a:avLst/>
          </a:prstGeom>
          <a:noFill/>
          <a:ln w="28575" cap="flat" cmpd="sng" algn="ctr">
            <a:gradFill flip="none" rotWithShape="1">
              <a:gsLst>
                <a:gs pos="0">
                  <a:sysClr val="window" lastClr="FFFFFF">
                    <a:lumMod val="50000"/>
                    <a:alpha val="0"/>
                  </a:sysClr>
                </a:gs>
                <a:gs pos="100000">
                  <a:sysClr val="window" lastClr="FFFFFF">
                    <a:lumMod val="50000"/>
                  </a:sysClr>
                </a:gs>
              </a:gsLst>
              <a:lin ang="0" scaled="1"/>
              <a:tileRect/>
            </a:gradFill>
            <a:prstDash val="solid"/>
          </a:ln>
          <a:effectLst/>
        </p:spPr>
        <p:txBody>
          <a:bodyPr lIns="182709" tIns="91354" rIns="182709" bIns="91354" anchor="ctr"/>
          <a:lstStyle/>
          <a:p>
            <a:pPr marL="0" marR="0" lvl="0" indent="0" defTabSz="1218784" eaLnBrk="1" fontAlgn="ctr" latinLnBrk="0" hangingPunct="1">
              <a:lnSpc>
                <a:spcPct val="100000"/>
              </a:lnSpc>
              <a:spcBef>
                <a:spcPts val="0"/>
              </a:spcBef>
              <a:spcAft>
                <a:spcPts val="0"/>
              </a:spcAft>
              <a:buClrTx/>
              <a:buSzTx/>
              <a:buFontTx/>
              <a:buNone/>
              <a:tabLst/>
              <a:defRPr/>
            </a:pPr>
            <a:endParaRPr kumimoji="0" lang="en-US" altLang="zh-CN"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 name="燕尾形 280">
            <a:extLst>
              <a:ext uri="{FF2B5EF4-FFF2-40B4-BE49-F238E27FC236}">
                <a16:creationId xmlns:a16="http://schemas.microsoft.com/office/drawing/2014/main" id="{43075105-88D8-4B80-8E61-19D4A90616AB}"/>
              </a:ext>
            </a:extLst>
          </p:cNvPr>
          <p:cNvSpPr/>
          <p:nvPr/>
        </p:nvSpPr>
        <p:spPr bwMode="gray">
          <a:xfrm rot="5400000">
            <a:off x="2613431" y="4757572"/>
            <a:ext cx="129962" cy="261377"/>
          </a:xfrm>
          <a:prstGeom prst="chevron">
            <a:avLst/>
          </a:prstGeom>
          <a:noFill/>
          <a:ln w="28575" cap="flat" cmpd="sng" algn="ctr">
            <a:gradFill flip="none" rotWithShape="1">
              <a:gsLst>
                <a:gs pos="0">
                  <a:sysClr val="window" lastClr="FFFFFF">
                    <a:lumMod val="50000"/>
                    <a:alpha val="0"/>
                  </a:sysClr>
                </a:gs>
                <a:gs pos="100000">
                  <a:sysClr val="window" lastClr="FFFFFF">
                    <a:lumMod val="50000"/>
                  </a:sysClr>
                </a:gs>
              </a:gsLst>
              <a:lin ang="0" scaled="1"/>
              <a:tileRect/>
            </a:gradFill>
            <a:prstDash val="solid"/>
          </a:ln>
          <a:effectLst/>
        </p:spPr>
        <p:txBody>
          <a:bodyPr lIns="182709" tIns="91354" rIns="182709" bIns="91354" anchor="ctr"/>
          <a:lstStyle/>
          <a:p>
            <a:pPr marL="0" marR="0" lvl="0" indent="0" defTabSz="1218784" eaLnBrk="1" fontAlgn="ctr" latinLnBrk="0" hangingPunct="1">
              <a:lnSpc>
                <a:spcPct val="100000"/>
              </a:lnSpc>
              <a:spcBef>
                <a:spcPts val="0"/>
              </a:spcBef>
              <a:spcAft>
                <a:spcPts val="0"/>
              </a:spcAft>
              <a:buClrTx/>
              <a:buSzTx/>
              <a:buFontTx/>
              <a:buNone/>
              <a:tabLst/>
              <a:defRPr/>
            </a:pPr>
            <a:endParaRPr kumimoji="0" lang="en-US" altLang="zh-CN"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 name="弧形 19">
            <a:extLst>
              <a:ext uri="{FF2B5EF4-FFF2-40B4-BE49-F238E27FC236}">
                <a16:creationId xmlns:a16="http://schemas.microsoft.com/office/drawing/2014/main" id="{A2750A75-16F8-4718-9C54-2946D24F6321}"/>
              </a:ext>
            </a:extLst>
          </p:cNvPr>
          <p:cNvSpPr/>
          <p:nvPr/>
        </p:nvSpPr>
        <p:spPr bwMode="gray">
          <a:xfrm>
            <a:off x="1340676" y="2714536"/>
            <a:ext cx="2890124" cy="411955"/>
          </a:xfrm>
          <a:prstGeom prst="arc">
            <a:avLst>
              <a:gd name="adj1" fmla="val 10293130"/>
              <a:gd name="adj2" fmla="val 11134386"/>
            </a:avLst>
          </a:prstGeom>
          <a:noFill/>
          <a:ln w="9525" cap="flat" cmpd="sng" algn="ctr">
            <a:gradFill>
              <a:gsLst>
                <a:gs pos="0">
                  <a:srgbClr val="C00000">
                    <a:alpha val="0"/>
                  </a:srgbClr>
                </a:gs>
                <a:gs pos="100000">
                  <a:srgbClr val="C00000"/>
                </a:gs>
              </a:gsLst>
              <a:lin ang="5400000" scaled="1"/>
            </a:gradFill>
            <a:prstDash val="solid"/>
          </a:ln>
          <a:effectLst/>
        </p:spPr>
        <p:txBody>
          <a:bodyPr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 name="弧形 20">
            <a:extLst>
              <a:ext uri="{FF2B5EF4-FFF2-40B4-BE49-F238E27FC236}">
                <a16:creationId xmlns:a16="http://schemas.microsoft.com/office/drawing/2014/main" id="{730AFACD-7B1A-47A7-8D7E-E60FDAC3A53E}"/>
              </a:ext>
            </a:extLst>
          </p:cNvPr>
          <p:cNvSpPr/>
          <p:nvPr/>
        </p:nvSpPr>
        <p:spPr bwMode="gray">
          <a:xfrm>
            <a:off x="1340676" y="2714536"/>
            <a:ext cx="2890124" cy="411955"/>
          </a:xfrm>
          <a:prstGeom prst="arc">
            <a:avLst>
              <a:gd name="adj1" fmla="val 20999992"/>
              <a:gd name="adj2" fmla="val 579589"/>
            </a:avLst>
          </a:prstGeom>
          <a:noFill/>
          <a:ln w="9525" cap="flat" cmpd="sng" algn="ctr">
            <a:gradFill>
              <a:gsLst>
                <a:gs pos="0">
                  <a:srgbClr val="C00000">
                    <a:alpha val="0"/>
                  </a:srgbClr>
                </a:gs>
                <a:gs pos="100000">
                  <a:srgbClr val="C00000"/>
                </a:gs>
              </a:gsLst>
              <a:lin ang="5400000" scaled="1"/>
            </a:gradFill>
            <a:prstDash val="solid"/>
          </a:ln>
          <a:effectLst/>
        </p:spPr>
        <p:txBody>
          <a:bodyPr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 name="矩形 21">
            <a:extLst>
              <a:ext uri="{FF2B5EF4-FFF2-40B4-BE49-F238E27FC236}">
                <a16:creationId xmlns:a16="http://schemas.microsoft.com/office/drawing/2014/main" id="{9BC561F0-CB1F-437F-8D84-DD0CBBF22AAA}"/>
              </a:ext>
            </a:extLst>
          </p:cNvPr>
          <p:cNvSpPr/>
          <p:nvPr/>
        </p:nvSpPr>
        <p:spPr bwMode="gray">
          <a:xfrm>
            <a:off x="1758589" y="1958880"/>
            <a:ext cx="1685196" cy="430887"/>
          </a:xfrm>
          <a:prstGeom prst="rect">
            <a:avLst/>
          </a:prstGeom>
          <a:noFill/>
        </p:spPr>
        <p:txBody>
          <a:bodyPr wrap="square">
            <a:spAutoFit/>
          </a:bodyPr>
          <a:lstStyle/>
          <a:p>
            <a:pPr marL="0" marR="0" lvl="0" indent="0" algn="ctr" defTabSz="2436693" eaLnBrk="1" fontAlgn="ctr" latinLnBrk="0" hangingPunct="1">
              <a:lnSpc>
                <a:spcPct val="100000"/>
              </a:lnSpc>
              <a:spcBef>
                <a:spcPts val="0"/>
              </a:spcBef>
              <a:spcAft>
                <a:spcPts val="0"/>
              </a:spcAft>
              <a:buClrTx/>
              <a:buSzTx/>
              <a:buFontTx/>
              <a:buNone/>
              <a:tabLst/>
              <a:defRPr/>
            </a:pPr>
            <a:r>
              <a:rPr lang="en-US" sz="1100" b="1" dirty="0">
                <a:solidFill>
                  <a:prstClr val="black">
                    <a:lumMod val="65000"/>
                    <a:lumOff val="35000"/>
                  </a:prstClr>
                </a:solidFill>
                <a:latin typeface="Huawei Sans" panose="020C0503030203020204" pitchFamily="34" charset="0"/>
              </a:rPr>
              <a:t>Commercial application</a:t>
            </a:r>
            <a:endParaRPr kumimoji="0" lang="en-US" altLang="zh-CN" sz="1100" b="1"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 name="apps_169254">
            <a:extLst>
              <a:ext uri="{FF2B5EF4-FFF2-40B4-BE49-F238E27FC236}">
                <a16:creationId xmlns:a16="http://schemas.microsoft.com/office/drawing/2014/main" id="{DC9F638A-AF6D-4D70-993D-B2242606432A}"/>
              </a:ext>
            </a:extLst>
          </p:cNvPr>
          <p:cNvSpPr>
            <a:spLocks noChangeAspect="1"/>
          </p:cNvSpPr>
          <p:nvPr/>
        </p:nvSpPr>
        <p:spPr bwMode="gray">
          <a:xfrm>
            <a:off x="3577812" y="2084550"/>
            <a:ext cx="239899" cy="245066"/>
          </a:xfrm>
          <a:custGeom>
            <a:avLst/>
            <a:gdLst>
              <a:gd name="connsiteX0" fmla="*/ 394962 w 608274"/>
              <a:gd name="connsiteY0" fmla="*/ 349184 h 604464"/>
              <a:gd name="connsiteX1" fmla="*/ 352608 w 608274"/>
              <a:gd name="connsiteY1" fmla="*/ 391474 h 604464"/>
              <a:gd name="connsiteX2" fmla="*/ 352608 w 608274"/>
              <a:gd name="connsiteY2" fmla="*/ 538035 h 604464"/>
              <a:gd name="connsiteX3" fmla="*/ 394962 w 608274"/>
              <a:gd name="connsiteY3" fmla="*/ 580324 h 604464"/>
              <a:gd name="connsiteX4" fmla="*/ 541654 w 608274"/>
              <a:gd name="connsiteY4" fmla="*/ 580324 h 604464"/>
              <a:gd name="connsiteX5" fmla="*/ 584098 w 608274"/>
              <a:gd name="connsiteY5" fmla="*/ 538035 h 604464"/>
              <a:gd name="connsiteX6" fmla="*/ 584098 w 608274"/>
              <a:gd name="connsiteY6" fmla="*/ 391474 h 604464"/>
              <a:gd name="connsiteX7" fmla="*/ 541654 w 608274"/>
              <a:gd name="connsiteY7" fmla="*/ 349184 h 604464"/>
              <a:gd name="connsiteX8" fmla="*/ 66620 w 608274"/>
              <a:gd name="connsiteY8" fmla="*/ 349184 h 604464"/>
              <a:gd name="connsiteX9" fmla="*/ 24267 w 608274"/>
              <a:gd name="connsiteY9" fmla="*/ 391474 h 604464"/>
              <a:gd name="connsiteX10" fmla="*/ 24267 w 608274"/>
              <a:gd name="connsiteY10" fmla="*/ 538035 h 604464"/>
              <a:gd name="connsiteX11" fmla="*/ 66620 w 608274"/>
              <a:gd name="connsiteY11" fmla="*/ 580324 h 604464"/>
              <a:gd name="connsiteX12" fmla="*/ 213312 w 608274"/>
              <a:gd name="connsiteY12" fmla="*/ 580324 h 604464"/>
              <a:gd name="connsiteX13" fmla="*/ 255757 w 608274"/>
              <a:gd name="connsiteY13" fmla="*/ 538035 h 604464"/>
              <a:gd name="connsiteX14" fmla="*/ 255757 w 608274"/>
              <a:gd name="connsiteY14" fmla="*/ 391474 h 604464"/>
              <a:gd name="connsiteX15" fmla="*/ 213312 w 608274"/>
              <a:gd name="connsiteY15" fmla="*/ 349184 h 604464"/>
              <a:gd name="connsiteX16" fmla="*/ 394962 w 608274"/>
              <a:gd name="connsiteY16" fmla="*/ 324954 h 604464"/>
              <a:gd name="connsiteX17" fmla="*/ 541654 w 608274"/>
              <a:gd name="connsiteY17" fmla="*/ 324954 h 604464"/>
              <a:gd name="connsiteX18" fmla="*/ 608274 w 608274"/>
              <a:gd name="connsiteY18" fmla="*/ 391474 h 604464"/>
              <a:gd name="connsiteX19" fmla="*/ 608274 w 608274"/>
              <a:gd name="connsiteY19" fmla="*/ 538035 h 604464"/>
              <a:gd name="connsiteX20" fmla="*/ 541654 w 608274"/>
              <a:gd name="connsiteY20" fmla="*/ 604464 h 604464"/>
              <a:gd name="connsiteX21" fmla="*/ 394962 w 608274"/>
              <a:gd name="connsiteY21" fmla="*/ 604464 h 604464"/>
              <a:gd name="connsiteX22" fmla="*/ 328341 w 608274"/>
              <a:gd name="connsiteY22" fmla="*/ 538035 h 604464"/>
              <a:gd name="connsiteX23" fmla="*/ 328341 w 608274"/>
              <a:gd name="connsiteY23" fmla="*/ 391474 h 604464"/>
              <a:gd name="connsiteX24" fmla="*/ 394962 w 608274"/>
              <a:gd name="connsiteY24" fmla="*/ 324954 h 604464"/>
              <a:gd name="connsiteX25" fmla="*/ 66620 w 608274"/>
              <a:gd name="connsiteY25" fmla="*/ 324954 h 604464"/>
              <a:gd name="connsiteX26" fmla="*/ 213312 w 608274"/>
              <a:gd name="connsiteY26" fmla="*/ 324954 h 604464"/>
              <a:gd name="connsiteX27" fmla="*/ 279933 w 608274"/>
              <a:gd name="connsiteY27" fmla="*/ 391474 h 604464"/>
              <a:gd name="connsiteX28" fmla="*/ 279933 w 608274"/>
              <a:gd name="connsiteY28" fmla="*/ 538035 h 604464"/>
              <a:gd name="connsiteX29" fmla="*/ 213312 w 608274"/>
              <a:gd name="connsiteY29" fmla="*/ 604464 h 604464"/>
              <a:gd name="connsiteX30" fmla="*/ 66620 w 608274"/>
              <a:gd name="connsiteY30" fmla="*/ 604464 h 604464"/>
              <a:gd name="connsiteX31" fmla="*/ 0 w 608274"/>
              <a:gd name="connsiteY31" fmla="*/ 538035 h 604464"/>
              <a:gd name="connsiteX32" fmla="*/ 0 w 608274"/>
              <a:gd name="connsiteY32" fmla="*/ 391474 h 604464"/>
              <a:gd name="connsiteX33" fmla="*/ 66620 w 608274"/>
              <a:gd name="connsiteY33" fmla="*/ 324954 h 604464"/>
              <a:gd name="connsiteX34" fmla="*/ 56830 w 608274"/>
              <a:gd name="connsiteY34" fmla="*/ 166676 h 604464"/>
              <a:gd name="connsiteX35" fmla="*/ 69013 w 608274"/>
              <a:gd name="connsiteY35" fmla="*/ 178833 h 604464"/>
              <a:gd name="connsiteX36" fmla="*/ 69013 w 608274"/>
              <a:gd name="connsiteY36" fmla="*/ 206596 h 604464"/>
              <a:gd name="connsiteX37" fmla="*/ 56830 w 608274"/>
              <a:gd name="connsiteY37" fmla="*/ 218753 h 604464"/>
              <a:gd name="connsiteX38" fmla="*/ 44738 w 608274"/>
              <a:gd name="connsiteY38" fmla="*/ 206596 h 604464"/>
              <a:gd name="connsiteX39" fmla="*/ 44738 w 608274"/>
              <a:gd name="connsiteY39" fmla="*/ 178833 h 604464"/>
              <a:gd name="connsiteX40" fmla="*/ 56830 w 608274"/>
              <a:gd name="connsiteY40" fmla="*/ 166676 h 604464"/>
              <a:gd name="connsiteX41" fmla="*/ 77459 w 608274"/>
              <a:gd name="connsiteY41" fmla="*/ 44597 h 604464"/>
              <a:gd name="connsiteX42" fmla="*/ 104273 w 608274"/>
              <a:gd name="connsiteY42" fmla="*/ 44597 h 604464"/>
              <a:gd name="connsiteX43" fmla="*/ 116362 w 608274"/>
              <a:gd name="connsiteY43" fmla="*/ 56666 h 604464"/>
              <a:gd name="connsiteX44" fmla="*/ 104273 w 608274"/>
              <a:gd name="connsiteY44" fmla="*/ 68826 h 604464"/>
              <a:gd name="connsiteX45" fmla="*/ 77459 w 608274"/>
              <a:gd name="connsiteY45" fmla="*/ 68826 h 604464"/>
              <a:gd name="connsiteX46" fmla="*/ 69006 w 608274"/>
              <a:gd name="connsiteY46" fmla="*/ 77265 h 604464"/>
              <a:gd name="connsiteX47" fmla="*/ 69006 w 608274"/>
              <a:gd name="connsiteY47" fmla="*/ 133981 h 604464"/>
              <a:gd name="connsiteX48" fmla="*/ 56827 w 608274"/>
              <a:gd name="connsiteY48" fmla="*/ 146141 h 604464"/>
              <a:gd name="connsiteX49" fmla="*/ 44738 w 608274"/>
              <a:gd name="connsiteY49" fmla="*/ 133981 h 604464"/>
              <a:gd name="connsiteX50" fmla="*/ 44738 w 608274"/>
              <a:gd name="connsiteY50" fmla="*/ 77265 h 604464"/>
              <a:gd name="connsiteX51" fmla="*/ 77459 w 608274"/>
              <a:gd name="connsiteY51" fmla="*/ 44597 h 604464"/>
              <a:gd name="connsiteX52" fmla="*/ 394962 w 608274"/>
              <a:gd name="connsiteY52" fmla="*/ 24230 h 604464"/>
              <a:gd name="connsiteX53" fmla="*/ 352608 w 608274"/>
              <a:gd name="connsiteY53" fmla="*/ 66520 h 604464"/>
              <a:gd name="connsiteX54" fmla="*/ 352608 w 608274"/>
              <a:gd name="connsiteY54" fmla="*/ 212990 h 604464"/>
              <a:gd name="connsiteX55" fmla="*/ 394962 w 608274"/>
              <a:gd name="connsiteY55" fmla="*/ 255370 h 604464"/>
              <a:gd name="connsiteX56" fmla="*/ 541654 w 608274"/>
              <a:gd name="connsiteY56" fmla="*/ 255370 h 604464"/>
              <a:gd name="connsiteX57" fmla="*/ 584098 w 608274"/>
              <a:gd name="connsiteY57" fmla="*/ 212990 h 604464"/>
              <a:gd name="connsiteX58" fmla="*/ 584098 w 608274"/>
              <a:gd name="connsiteY58" fmla="*/ 66520 h 604464"/>
              <a:gd name="connsiteX59" fmla="*/ 541654 w 608274"/>
              <a:gd name="connsiteY59" fmla="*/ 24230 h 604464"/>
              <a:gd name="connsiteX60" fmla="*/ 66620 w 608274"/>
              <a:gd name="connsiteY60" fmla="*/ 24230 h 604464"/>
              <a:gd name="connsiteX61" fmla="*/ 24267 w 608274"/>
              <a:gd name="connsiteY61" fmla="*/ 66520 h 604464"/>
              <a:gd name="connsiteX62" fmla="*/ 24267 w 608274"/>
              <a:gd name="connsiteY62" fmla="*/ 212990 h 604464"/>
              <a:gd name="connsiteX63" fmla="*/ 66620 w 608274"/>
              <a:gd name="connsiteY63" fmla="*/ 255370 h 604464"/>
              <a:gd name="connsiteX64" fmla="*/ 213312 w 608274"/>
              <a:gd name="connsiteY64" fmla="*/ 255370 h 604464"/>
              <a:gd name="connsiteX65" fmla="*/ 255757 w 608274"/>
              <a:gd name="connsiteY65" fmla="*/ 212990 h 604464"/>
              <a:gd name="connsiteX66" fmla="*/ 255757 w 608274"/>
              <a:gd name="connsiteY66" fmla="*/ 66520 h 604464"/>
              <a:gd name="connsiteX67" fmla="*/ 213312 w 608274"/>
              <a:gd name="connsiteY67" fmla="*/ 24230 h 604464"/>
              <a:gd name="connsiteX68" fmla="*/ 394962 w 608274"/>
              <a:gd name="connsiteY68" fmla="*/ 0 h 604464"/>
              <a:gd name="connsiteX69" fmla="*/ 541654 w 608274"/>
              <a:gd name="connsiteY69" fmla="*/ 0 h 604464"/>
              <a:gd name="connsiteX70" fmla="*/ 608274 w 608274"/>
              <a:gd name="connsiteY70" fmla="*/ 66520 h 604464"/>
              <a:gd name="connsiteX71" fmla="*/ 608274 w 608274"/>
              <a:gd name="connsiteY71" fmla="*/ 212990 h 604464"/>
              <a:gd name="connsiteX72" fmla="*/ 541654 w 608274"/>
              <a:gd name="connsiteY72" fmla="*/ 279510 h 604464"/>
              <a:gd name="connsiteX73" fmla="*/ 394962 w 608274"/>
              <a:gd name="connsiteY73" fmla="*/ 279510 h 604464"/>
              <a:gd name="connsiteX74" fmla="*/ 328341 w 608274"/>
              <a:gd name="connsiteY74" fmla="*/ 212990 h 604464"/>
              <a:gd name="connsiteX75" fmla="*/ 328341 w 608274"/>
              <a:gd name="connsiteY75" fmla="*/ 66520 h 604464"/>
              <a:gd name="connsiteX76" fmla="*/ 394962 w 608274"/>
              <a:gd name="connsiteY76" fmla="*/ 0 h 604464"/>
              <a:gd name="connsiteX77" fmla="*/ 66620 w 608274"/>
              <a:gd name="connsiteY77" fmla="*/ 0 h 604464"/>
              <a:gd name="connsiteX78" fmla="*/ 213312 w 608274"/>
              <a:gd name="connsiteY78" fmla="*/ 0 h 604464"/>
              <a:gd name="connsiteX79" fmla="*/ 279933 w 608274"/>
              <a:gd name="connsiteY79" fmla="*/ 66520 h 604464"/>
              <a:gd name="connsiteX80" fmla="*/ 279933 w 608274"/>
              <a:gd name="connsiteY80" fmla="*/ 212990 h 604464"/>
              <a:gd name="connsiteX81" fmla="*/ 213312 w 608274"/>
              <a:gd name="connsiteY81" fmla="*/ 279510 h 604464"/>
              <a:gd name="connsiteX82" fmla="*/ 66620 w 608274"/>
              <a:gd name="connsiteY82" fmla="*/ 279510 h 604464"/>
              <a:gd name="connsiteX83" fmla="*/ 0 w 608274"/>
              <a:gd name="connsiteY83" fmla="*/ 212990 h 604464"/>
              <a:gd name="connsiteX84" fmla="*/ 0 w 608274"/>
              <a:gd name="connsiteY84" fmla="*/ 66520 h 604464"/>
              <a:gd name="connsiteX85" fmla="*/ 66620 w 608274"/>
              <a:gd name="connsiteY85" fmla="*/ 0 h 60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08274" h="604464">
                <a:moveTo>
                  <a:pt x="394962" y="349184"/>
                </a:moveTo>
                <a:cubicBezTo>
                  <a:pt x="371604" y="349184"/>
                  <a:pt x="352608" y="368151"/>
                  <a:pt x="352608" y="391474"/>
                </a:cubicBezTo>
                <a:lnTo>
                  <a:pt x="352608" y="538035"/>
                </a:lnTo>
                <a:cubicBezTo>
                  <a:pt x="352608" y="561358"/>
                  <a:pt x="371604" y="580324"/>
                  <a:pt x="394962" y="580324"/>
                </a:cubicBezTo>
                <a:lnTo>
                  <a:pt x="541654" y="580324"/>
                </a:lnTo>
                <a:cubicBezTo>
                  <a:pt x="565103" y="580324"/>
                  <a:pt x="584098" y="561358"/>
                  <a:pt x="584098" y="538035"/>
                </a:cubicBezTo>
                <a:lnTo>
                  <a:pt x="584098" y="391474"/>
                </a:lnTo>
                <a:cubicBezTo>
                  <a:pt x="584098" y="368151"/>
                  <a:pt x="565103" y="349184"/>
                  <a:pt x="541654" y="349184"/>
                </a:cubicBezTo>
                <a:close/>
                <a:moveTo>
                  <a:pt x="66620" y="349184"/>
                </a:moveTo>
                <a:cubicBezTo>
                  <a:pt x="43262" y="349184"/>
                  <a:pt x="24267" y="368151"/>
                  <a:pt x="24267" y="391474"/>
                </a:cubicBezTo>
                <a:lnTo>
                  <a:pt x="24267" y="538035"/>
                </a:lnTo>
                <a:cubicBezTo>
                  <a:pt x="24267" y="561358"/>
                  <a:pt x="43262" y="580324"/>
                  <a:pt x="66620" y="580324"/>
                </a:cubicBezTo>
                <a:lnTo>
                  <a:pt x="213312" y="580324"/>
                </a:lnTo>
                <a:cubicBezTo>
                  <a:pt x="236761" y="580324"/>
                  <a:pt x="255757" y="561358"/>
                  <a:pt x="255757" y="538035"/>
                </a:cubicBezTo>
                <a:lnTo>
                  <a:pt x="255757" y="391474"/>
                </a:lnTo>
                <a:cubicBezTo>
                  <a:pt x="255757" y="368151"/>
                  <a:pt x="236761" y="349184"/>
                  <a:pt x="213312" y="349184"/>
                </a:cubicBezTo>
                <a:close/>
                <a:moveTo>
                  <a:pt x="394962" y="324954"/>
                </a:moveTo>
                <a:lnTo>
                  <a:pt x="541654" y="324954"/>
                </a:lnTo>
                <a:cubicBezTo>
                  <a:pt x="578463" y="324954"/>
                  <a:pt x="608274" y="354811"/>
                  <a:pt x="608274" y="391474"/>
                </a:cubicBezTo>
                <a:lnTo>
                  <a:pt x="608274" y="538035"/>
                </a:lnTo>
                <a:cubicBezTo>
                  <a:pt x="608274" y="574698"/>
                  <a:pt x="578463" y="604464"/>
                  <a:pt x="541654" y="604464"/>
                </a:cubicBezTo>
                <a:lnTo>
                  <a:pt x="394962" y="604464"/>
                </a:lnTo>
                <a:cubicBezTo>
                  <a:pt x="358243" y="604464"/>
                  <a:pt x="328341" y="574698"/>
                  <a:pt x="328341" y="538035"/>
                </a:cubicBezTo>
                <a:lnTo>
                  <a:pt x="328341" y="391474"/>
                </a:lnTo>
                <a:cubicBezTo>
                  <a:pt x="328341" y="354811"/>
                  <a:pt x="358243" y="324954"/>
                  <a:pt x="394962" y="324954"/>
                </a:cubicBezTo>
                <a:close/>
                <a:moveTo>
                  <a:pt x="66620" y="324954"/>
                </a:moveTo>
                <a:lnTo>
                  <a:pt x="213312" y="324954"/>
                </a:lnTo>
                <a:cubicBezTo>
                  <a:pt x="250122" y="324954"/>
                  <a:pt x="279933" y="354811"/>
                  <a:pt x="279933" y="391474"/>
                </a:cubicBezTo>
                <a:lnTo>
                  <a:pt x="279933" y="538035"/>
                </a:lnTo>
                <a:cubicBezTo>
                  <a:pt x="279933" y="574698"/>
                  <a:pt x="250122" y="604464"/>
                  <a:pt x="213312" y="604464"/>
                </a:cubicBezTo>
                <a:lnTo>
                  <a:pt x="66620" y="604464"/>
                </a:lnTo>
                <a:cubicBezTo>
                  <a:pt x="29902" y="604464"/>
                  <a:pt x="0" y="574698"/>
                  <a:pt x="0" y="538035"/>
                </a:cubicBezTo>
                <a:lnTo>
                  <a:pt x="0" y="391474"/>
                </a:lnTo>
                <a:cubicBezTo>
                  <a:pt x="0" y="354811"/>
                  <a:pt x="29902" y="324954"/>
                  <a:pt x="66620" y="324954"/>
                </a:cubicBezTo>
                <a:close/>
                <a:moveTo>
                  <a:pt x="56830" y="166676"/>
                </a:moveTo>
                <a:cubicBezTo>
                  <a:pt x="63558" y="166676"/>
                  <a:pt x="69013" y="172120"/>
                  <a:pt x="69013" y="178833"/>
                </a:cubicBezTo>
                <a:lnTo>
                  <a:pt x="69013" y="206596"/>
                </a:lnTo>
                <a:cubicBezTo>
                  <a:pt x="69013" y="213309"/>
                  <a:pt x="63558" y="218753"/>
                  <a:pt x="56830" y="218753"/>
                </a:cubicBezTo>
                <a:cubicBezTo>
                  <a:pt x="50193" y="218753"/>
                  <a:pt x="44738" y="213309"/>
                  <a:pt x="44738" y="206596"/>
                </a:cubicBezTo>
                <a:lnTo>
                  <a:pt x="44738" y="178833"/>
                </a:lnTo>
                <a:cubicBezTo>
                  <a:pt x="44738" y="172120"/>
                  <a:pt x="50193" y="166676"/>
                  <a:pt x="56830" y="166676"/>
                </a:cubicBezTo>
                <a:close/>
                <a:moveTo>
                  <a:pt x="77459" y="44597"/>
                </a:moveTo>
                <a:lnTo>
                  <a:pt x="104273" y="44597"/>
                </a:lnTo>
                <a:cubicBezTo>
                  <a:pt x="110908" y="44597"/>
                  <a:pt x="116362" y="50042"/>
                  <a:pt x="116362" y="56666"/>
                </a:cubicBezTo>
                <a:cubicBezTo>
                  <a:pt x="116362" y="63381"/>
                  <a:pt x="110908" y="68826"/>
                  <a:pt x="104273" y="68826"/>
                </a:cubicBezTo>
                <a:lnTo>
                  <a:pt x="77459" y="68826"/>
                </a:lnTo>
                <a:cubicBezTo>
                  <a:pt x="72824" y="68826"/>
                  <a:pt x="69006" y="72637"/>
                  <a:pt x="69006" y="77265"/>
                </a:cubicBezTo>
                <a:lnTo>
                  <a:pt x="69006" y="133981"/>
                </a:lnTo>
                <a:cubicBezTo>
                  <a:pt x="69006" y="140696"/>
                  <a:pt x="63553" y="146141"/>
                  <a:pt x="56827" y="146141"/>
                </a:cubicBezTo>
                <a:cubicBezTo>
                  <a:pt x="50191" y="146141"/>
                  <a:pt x="44738" y="140696"/>
                  <a:pt x="44738" y="133981"/>
                </a:cubicBezTo>
                <a:lnTo>
                  <a:pt x="44738" y="77265"/>
                </a:lnTo>
                <a:cubicBezTo>
                  <a:pt x="44738" y="59207"/>
                  <a:pt x="59372" y="44597"/>
                  <a:pt x="77459" y="44597"/>
                </a:cubicBezTo>
                <a:close/>
                <a:moveTo>
                  <a:pt x="394962" y="24230"/>
                </a:moveTo>
                <a:cubicBezTo>
                  <a:pt x="371604" y="24230"/>
                  <a:pt x="352608" y="43197"/>
                  <a:pt x="352608" y="66520"/>
                </a:cubicBezTo>
                <a:lnTo>
                  <a:pt x="352608" y="212990"/>
                </a:lnTo>
                <a:cubicBezTo>
                  <a:pt x="352608" y="236404"/>
                  <a:pt x="371604" y="255370"/>
                  <a:pt x="394962" y="255370"/>
                </a:cubicBezTo>
                <a:lnTo>
                  <a:pt x="541654" y="255370"/>
                </a:lnTo>
                <a:cubicBezTo>
                  <a:pt x="565103" y="255370"/>
                  <a:pt x="584098" y="236404"/>
                  <a:pt x="584098" y="212990"/>
                </a:cubicBezTo>
                <a:lnTo>
                  <a:pt x="584098" y="66520"/>
                </a:lnTo>
                <a:cubicBezTo>
                  <a:pt x="584098" y="43197"/>
                  <a:pt x="565103" y="24230"/>
                  <a:pt x="541654" y="24230"/>
                </a:cubicBezTo>
                <a:close/>
                <a:moveTo>
                  <a:pt x="66620" y="24230"/>
                </a:moveTo>
                <a:cubicBezTo>
                  <a:pt x="43262" y="24230"/>
                  <a:pt x="24267" y="43197"/>
                  <a:pt x="24267" y="66520"/>
                </a:cubicBezTo>
                <a:lnTo>
                  <a:pt x="24267" y="212990"/>
                </a:lnTo>
                <a:cubicBezTo>
                  <a:pt x="24267" y="236404"/>
                  <a:pt x="43262" y="255370"/>
                  <a:pt x="66620" y="255370"/>
                </a:cubicBezTo>
                <a:lnTo>
                  <a:pt x="213312" y="255370"/>
                </a:lnTo>
                <a:cubicBezTo>
                  <a:pt x="236761" y="255370"/>
                  <a:pt x="255757" y="236404"/>
                  <a:pt x="255757" y="212990"/>
                </a:cubicBezTo>
                <a:lnTo>
                  <a:pt x="255757" y="66520"/>
                </a:lnTo>
                <a:cubicBezTo>
                  <a:pt x="255757" y="43197"/>
                  <a:pt x="236761" y="24230"/>
                  <a:pt x="213312" y="24230"/>
                </a:cubicBezTo>
                <a:close/>
                <a:moveTo>
                  <a:pt x="394962" y="0"/>
                </a:moveTo>
                <a:lnTo>
                  <a:pt x="541654" y="0"/>
                </a:lnTo>
                <a:cubicBezTo>
                  <a:pt x="578463" y="0"/>
                  <a:pt x="608274" y="29857"/>
                  <a:pt x="608274" y="66520"/>
                </a:cubicBezTo>
                <a:lnTo>
                  <a:pt x="608274" y="212990"/>
                </a:lnTo>
                <a:cubicBezTo>
                  <a:pt x="608274" y="249744"/>
                  <a:pt x="578463" y="279510"/>
                  <a:pt x="541654" y="279510"/>
                </a:cubicBezTo>
                <a:lnTo>
                  <a:pt x="394962" y="279510"/>
                </a:lnTo>
                <a:cubicBezTo>
                  <a:pt x="358243" y="279510"/>
                  <a:pt x="328341" y="249744"/>
                  <a:pt x="328341" y="212990"/>
                </a:cubicBezTo>
                <a:lnTo>
                  <a:pt x="328341" y="66520"/>
                </a:lnTo>
                <a:cubicBezTo>
                  <a:pt x="328341" y="29857"/>
                  <a:pt x="358243" y="0"/>
                  <a:pt x="394962" y="0"/>
                </a:cubicBezTo>
                <a:close/>
                <a:moveTo>
                  <a:pt x="66620" y="0"/>
                </a:moveTo>
                <a:lnTo>
                  <a:pt x="213312" y="0"/>
                </a:lnTo>
                <a:cubicBezTo>
                  <a:pt x="250122" y="0"/>
                  <a:pt x="279933" y="29857"/>
                  <a:pt x="279933" y="66520"/>
                </a:cubicBezTo>
                <a:lnTo>
                  <a:pt x="279933" y="212990"/>
                </a:lnTo>
                <a:cubicBezTo>
                  <a:pt x="279933" y="249744"/>
                  <a:pt x="250122" y="279510"/>
                  <a:pt x="213312" y="279510"/>
                </a:cubicBezTo>
                <a:lnTo>
                  <a:pt x="66620" y="279510"/>
                </a:lnTo>
                <a:cubicBezTo>
                  <a:pt x="29902" y="279510"/>
                  <a:pt x="0" y="249744"/>
                  <a:pt x="0" y="212990"/>
                </a:cubicBezTo>
                <a:lnTo>
                  <a:pt x="0" y="66520"/>
                </a:lnTo>
                <a:cubicBezTo>
                  <a:pt x="0" y="29857"/>
                  <a:pt x="29902" y="0"/>
                  <a:pt x="66620" y="0"/>
                </a:cubicBezTo>
                <a:close/>
              </a:path>
            </a:pathLst>
          </a:custGeom>
          <a:solidFill>
            <a:sysClr val="windowText" lastClr="000000">
              <a:lumMod val="65000"/>
              <a:lumOff val="35000"/>
            </a:sysClr>
          </a:solidFill>
          <a:ln>
            <a:noFill/>
          </a:ln>
        </p:spPr>
        <p:txBody>
          <a:bodyPr/>
          <a:lstStyle/>
          <a:p>
            <a:pPr marL="0" marR="0" lvl="0" indent="0" defTabSz="914400"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 name="apps_169254">
            <a:extLst>
              <a:ext uri="{FF2B5EF4-FFF2-40B4-BE49-F238E27FC236}">
                <a16:creationId xmlns:a16="http://schemas.microsoft.com/office/drawing/2014/main" id="{E7716B74-77CB-4ED4-8A4B-98FDB98EC684}"/>
              </a:ext>
            </a:extLst>
          </p:cNvPr>
          <p:cNvSpPr>
            <a:spLocks noChangeAspect="1"/>
          </p:cNvSpPr>
          <p:nvPr/>
        </p:nvSpPr>
        <p:spPr bwMode="gray">
          <a:xfrm>
            <a:off x="1664879" y="2095557"/>
            <a:ext cx="295468" cy="222038"/>
          </a:xfrm>
          <a:custGeom>
            <a:avLst/>
            <a:gdLst>
              <a:gd name="connsiteX0" fmla="*/ 261727 w 607356"/>
              <a:gd name="connsiteY0" fmla="*/ 372656 h 443998"/>
              <a:gd name="connsiteX1" fmla="*/ 345488 w 607356"/>
              <a:gd name="connsiteY1" fmla="*/ 372656 h 443998"/>
              <a:gd name="connsiteX2" fmla="*/ 345488 w 607356"/>
              <a:gd name="connsiteY2" fmla="*/ 391568 h 443998"/>
              <a:gd name="connsiteX3" fmla="*/ 261727 w 607356"/>
              <a:gd name="connsiteY3" fmla="*/ 391568 h 443998"/>
              <a:gd name="connsiteX4" fmla="*/ 127300 w 607356"/>
              <a:gd name="connsiteY4" fmla="*/ 333140 h 443998"/>
              <a:gd name="connsiteX5" fmla="*/ 480056 w 607356"/>
              <a:gd name="connsiteY5" fmla="*/ 333140 h 443998"/>
              <a:gd name="connsiteX6" fmla="*/ 480056 w 607356"/>
              <a:gd name="connsiteY6" fmla="*/ 352052 h 443998"/>
              <a:gd name="connsiteX7" fmla="*/ 127300 w 607356"/>
              <a:gd name="connsiteY7" fmla="*/ 352052 h 443998"/>
              <a:gd name="connsiteX8" fmla="*/ 100128 w 607356"/>
              <a:gd name="connsiteY8" fmla="*/ 303582 h 443998"/>
              <a:gd name="connsiteX9" fmla="*/ 32308 w 607356"/>
              <a:gd name="connsiteY9" fmla="*/ 424980 h 443998"/>
              <a:gd name="connsiteX10" fmla="*/ 574959 w 607356"/>
              <a:gd name="connsiteY10" fmla="*/ 424980 h 443998"/>
              <a:gd name="connsiteX11" fmla="*/ 507139 w 607356"/>
              <a:gd name="connsiteY11" fmla="*/ 303582 h 443998"/>
              <a:gd name="connsiteX12" fmla="*/ 254986 w 607356"/>
              <a:gd name="connsiteY12" fmla="*/ 193316 h 443998"/>
              <a:gd name="connsiteX13" fmla="*/ 234960 w 607356"/>
              <a:gd name="connsiteY13" fmla="*/ 213317 h 443998"/>
              <a:gd name="connsiteX14" fmla="*/ 254986 w 607356"/>
              <a:gd name="connsiteY14" fmla="*/ 233319 h 443998"/>
              <a:gd name="connsiteX15" fmla="*/ 275102 w 607356"/>
              <a:gd name="connsiteY15" fmla="*/ 213317 h 443998"/>
              <a:gd name="connsiteX16" fmla="*/ 254986 w 607356"/>
              <a:gd name="connsiteY16" fmla="*/ 193316 h 443998"/>
              <a:gd name="connsiteX17" fmla="*/ 373188 w 607356"/>
              <a:gd name="connsiteY17" fmla="*/ 133046 h 443998"/>
              <a:gd name="connsiteX18" fmla="*/ 353072 w 607356"/>
              <a:gd name="connsiteY18" fmla="*/ 153047 h 443998"/>
              <a:gd name="connsiteX19" fmla="*/ 373188 w 607356"/>
              <a:gd name="connsiteY19" fmla="*/ 173048 h 443998"/>
              <a:gd name="connsiteX20" fmla="*/ 393215 w 607356"/>
              <a:gd name="connsiteY20" fmla="*/ 153047 h 443998"/>
              <a:gd name="connsiteX21" fmla="*/ 373188 w 607356"/>
              <a:gd name="connsiteY21" fmla="*/ 133046 h 443998"/>
              <a:gd name="connsiteX22" fmla="*/ 254986 w 607356"/>
              <a:gd name="connsiteY22" fmla="*/ 72776 h 443998"/>
              <a:gd name="connsiteX23" fmla="*/ 234960 w 607356"/>
              <a:gd name="connsiteY23" fmla="*/ 92866 h 443998"/>
              <a:gd name="connsiteX24" fmla="*/ 254986 w 607356"/>
              <a:gd name="connsiteY24" fmla="*/ 112867 h 443998"/>
              <a:gd name="connsiteX25" fmla="*/ 275102 w 607356"/>
              <a:gd name="connsiteY25" fmla="*/ 92866 h 443998"/>
              <a:gd name="connsiteX26" fmla="*/ 254986 w 607356"/>
              <a:gd name="connsiteY26" fmla="*/ 72776 h 443998"/>
              <a:gd name="connsiteX27" fmla="*/ 254986 w 607356"/>
              <a:gd name="connsiteY27" fmla="*/ 53841 h 443998"/>
              <a:gd name="connsiteX28" fmla="*/ 294061 w 607356"/>
              <a:gd name="connsiteY28" fmla="*/ 92866 h 443998"/>
              <a:gd name="connsiteX29" fmla="*/ 292815 w 607356"/>
              <a:gd name="connsiteY29" fmla="*/ 102200 h 443998"/>
              <a:gd name="connsiteX30" fmla="*/ 344706 w 607356"/>
              <a:gd name="connsiteY30" fmla="*/ 126557 h 443998"/>
              <a:gd name="connsiteX31" fmla="*/ 373188 w 607356"/>
              <a:gd name="connsiteY31" fmla="*/ 114111 h 443998"/>
              <a:gd name="connsiteX32" fmla="*/ 412173 w 607356"/>
              <a:gd name="connsiteY32" fmla="*/ 153136 h 443998"/>
              <a:gd name="connsiteX33" fmla="*/ 373188 w 607356"/>
              <a:gd name="connsiteY33" fmla="*/ 192072 h 443998"/>
              <a:gd name="connsiteX34" fmla="*/ 346308 w 607356"/>
              <a:gd name="connsiteY34" fmla="*/ 181316 h 443998"/>
              <a:gd name="connsiteX35" fmla="*/ 293349 w 607356"/>
              <a:gd name="connsiteY35" fmla="*/ 206117 h 443998"/>
              <a:gd name="connsiteX36" fmla="*/ 294061 w 607356"/>
              <a:gd name="connsiteY36" fmla="*/ 213317 h 443998"/>
              <a:gd name="connsiteX37" fmla="*/ 254986 w 607356"/>
              <a:gd name="connsiteY37" fmla="*/ 252342 h 443998"/>
              <a:gd name="connsiteX38" fmla="*/ 216001 w 607356"/>
              <a:gd name="connsiteY38" fmla="*/ 213317 h 443998"/>
              <a:gd name="connsiteX39" fmla="*/ 254986 w 607356"/>
              <a:gd name="connsiteY39" fmla="*/ 174382 h 443998"/>
              <a:gd name="connsiteX40" fmla="*/ 285249 w 607356"/>
              <a:gd name="connsiteY40" fmla="*/ 188960 h 443998"/>
              <a:gd name="connsiteX41" fmla="*/ 336161 w 607356"/>
              <a:gd name="connsiteY41" fmla="*/ 165048 h 443998"/>
              <a:gd name="connsiteX42" fmla="*/ 334114 w 607356"/>
              <a:gd name="connsiteY42" fmla="*/ 153136 h 443998"/>
              <a:gd name="connsiteX43" fmla="*/ 335538 w 607356"/>
              <a:gd name="connsiteY43" fmla="*/ 143269 h 443998"/>
              <a:gd name="connsiteX44" fmla="*/ 283736 w 607356"/>
              <a:gd name="connsiteY44" fmla="*/ 119001 h 443998"/>
              <a:gd name="connsiteX45" fmla="*/ 254986 w 607356"/>
              <a:gd name="connsiteY45" fmla="*/ 131801 h 443998"/>
              <a:gd name="connsiteX46" fmla="*/ 216001 w 607356"/>
              <a:gd name="connsiteY46" fmla="*/ 92866 h 443998"/>
              <a:gd name="connsiteX47" fmla="*/ 254986 w 607356"/>
              <a:gd name="connsiteY47" fmla="*/ 53841 h 443998"/>
              <a:gd name="connsiteX48" fmla="*/ 104044 w 607356"/>
              <a:gd name="connsiteY48" fmla="*/ 18929 h 443998"/>
              <a:gd name="connsiteX49" fmla="*/ 104044 w 607356"/>
              <a:gd name="connsiteY49" fmla="*/ 284653 h 443998"/>
              <a:gd name="connsiteX50" fmla="*/ 503223 w 607356"/>
              <a:gd name="connsiteY50" fmla="*/ 284653 h 443998"/>
              <a:gd name="connsiteX51" fmla="*/ 503223 w 607356"/>
              <a:gd name="connsiteY51" fmla="*/ 18929 h 443998"/>
              <a:gd name="connsiteX52" fmla="*/ 85087 w 607356"/>
              <a:gd name="connsiteY52" fmla="*/ 0 h 443998"/>
              <a:gd name="connsiteX53" fmla="*/ 522269 w 607356"/>
              <a:gd name="connsiteY53" fmla="*/ 0 h 443998"/>
              <a:gd name="connsiteX54" fmla="*/ 522269 w 607356"/>
              <a:gd name="connsiteY54" fmla="*/ 291585 h 443998"/>
              <a:gd name="connsiteX55" fmla="*/ 607356 w 607356"/>
              <a:gd name="connsiteY55" fmla="*/ 443998 h 443998"/>
              <a:gd name="connsiteX56" fmla="*/ 0 w 607356"/>
              <a:gd name="connsiteY56" fmla="*/ 443998 h 443998"/>
              <a:gd name="connsiteX57" fmla="*/ 85087 w 607356"/>
              <a:gd name="connsiteY57" fmla="*/ 291585 h 44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7356" h="443998">
                <a:moveTo>
                  <a:pt x="261727" y="372656"/>
                </a:moveTo>
                <a:lnTo>
                  <a:pt x="345488" y="372656"/>
                </a:lnTo>
                <a:lnTo>
                  <a:pt x="345488" y="391568"/>
                </a:lnTo>
                <a:lnTo>
                  <a:pt x="261727" y="391568"/>
                </a:lnTo>
                <a:close/>
                <a:moveTo>
                  <a:pt x="127300" y="333140"/>
                </a:moveTo>
                <a:lnTo>
                  <a:pt x="480056" y="333140"/>
                </a:lnTo>
                <a:lnTo>
                  <a:pt x="480056" y="352052"/>
                </a:lnTo>
                <a:lnTo>
                  <a:pt x="127300" y="352052"/>
                </a:lnTo>
                <a:close/>
                <a:moveTo>
                  <a:pt x="100128" y="303582"/>
                </a:moveTo>
                <a:lnTo>
                  <a:pt x="32308" y="424980"/>
                </a:lnTo>
                <a:lnTo>
                  <a:pt x="574959" y="424980"/>
                </a:lnTo>
                <a:lnTo>
                  <a:pt x="507139" y="303582"/>
                </a:lnTo>
                <a:close/>
                <a:moveTo>
                  <a:pt x="254986" y="193316"/>
                </a:moveTo>
                <a:cubicBezTo>
                  <a:pt x="243950" y="193316"/>
                  <a:pt x="234960" y="202295"/>
                  <a:pt x="234960" y="213317"/>
                </a:cubicBezTo>
                <a:cubicBezTo>
                  <a:pt x="234960" y="224340"/>
                  <a:pt x="243950" y="233319"/>
                  <a:pt x="254986" y="233319"/>
                </a:cubicBezTo>
                <a:cubicBezTo>
                  <a:pt x="266112" y="233319"/>
                  <a:pt x="275102" y="224340"/>
                  <a:pt x="275102" y="213317"/>
                </a:cubicBezTo>
                <a:cubicBezTo>
                  <a:pt x="275102" y="202295"/>
                  <a:pt x="266023" y="193316"/>
                  <a:pt x="254986" y="193316"/>
                </a:cubicBezTo>
                <a:close/>
                <a:moveTo>
                  <a:pt x="373188" y="133046"/>
                </a:moveTo>
                <a:cubicBezTo>
                  <a:pt x="362062" y="133046"/>
                  <a:pt x="353072" y="142024"/>
                  <a:pt x="353072" y="153047"/>
                </a:cubicBezTo>
                <a:cubicBezTo>
                  <a:pt x="353072" y="164159"/>
                  <a:pt x="362062" y="173048"/>
                  <a:pt x="373188" y="173048"/>
                </a:cubicBezTo>
                <a:cubicBezTo>
                  <a:pt x="384225" y="173048"/>
                  <a:pt x="393215" y="164159"/>
                  <a:pt x="393215" y="153047"/>
                </a:cubicBezTo>
                <a:cubicBezTo>
                  <a:pt x="393215" y="142024"/>
                  <a:pt x="384225" y="133046"/>
                  <a:pt x="373188" y="133046"/>
                </a:cubicBezTo>
                <a:close/>
                <a:moveTo>
                  <a:pt x="254986" y="72776"/>
                </a:moveTo>
                <a:cubicBezTo>
                  <a:pt x="243950" y="72776"/>
                  <a:pt x="234960" y="81754"/>
                  <a:pt x="234960" y="92866"/>
                </a:cubicBezTo>
                <a:cubicBezTo>
                  <a:pt x="234960" y="103889"/>
                  <a:pt x="243950" y="112867"/>
                  <a:pt x="254986" y="112867"/>
                </a:cubicBezTo>
                <a:cubicBezTo>
                  <a:pt x="266112" y="112867"/>
                  <a:pt x="275102" y="103889"/>
                  <a:pt x="275102" y="92866"/>
                </a:cubicBezTo>
                <a:cubicBezTo>
                  <a:pt x="275102" y="81754"/>
                  <a:pt x="266023" y="72776"/>
                  <a:pt x="254986" y="72776"/>
                </a:cubicBezTo>
                <a:close/>
                <a:moveTo>
                  <a:pt x="254986" y="53841"/>
                </a:moveTo>
                <a:cubicBezTo>
                  <a:pt x="276526" y="53841"/>
                  <a:pt x="294061" y="71353"/>
                  <a:pt x="294061" y="92866"/>
                </a:cubicBezTo>
                <a:cubicBezTo>
                  <a:pt x="294061" y="96155"/>
                  <a:pt x="293527" y="99266"/>
                  <a:pt x="292815" y="102200"/>
                </a:cubicBezTo>
                <a:lnTo>
                  <a:pt x="344706" y="126557"/>
                </a:lnTo>
                <a:cubicBezTo>
                  <a:pt x="351826" y="118912"/>
                  <a:pt x="361884" y="114111"/>
                  <a:pt x="373188" y="114111"/>
                </a:cubicBezTo>
                <a:cubicBezTo>
                  <a:pt x="394728" y="114111"/>
                  <a:pt x="412173" y="131535"/>
                  <a:pt x="412173" y="153136"/>
                </a:cubicBezTo>
                <a:cubicBezTo>
                  <a:pt x="412173" y="174560"/>
                  <a:pt x="394728" y="192072"/>
                  <a:pt x="373188" y="192072"/>
                </a:cubicBezTo>
                <a:cubicBezTo>
                  <a:pt x="362774" y="192072"/>
                  <a:pt x="353339" y="187894"/>
                  <a:pt x="346308" y="181316"/>
                </a:cubicBezTo>
                <a:lnTo>
                  <a:pt x="293349" y="206117"/>
                </a:lnTo>
                <a:cubicBezTo>
                  <a:pt x="293794" y="208517"/>
                  <a:pt x="294061" y="210828"/>
                  <a:pt x="294061" y="213317"/>
                </a:cubicBezTo>
                <a:cubicBezTo>
                  <a:pt x="294061" y="234830"/>
                  <a:pt x="276526" y="252342"/>
                  <a:pt x="254986" y="252342"/>
                </a:cubicBezTo>
                <a:cubicBezTo>
                  <a:pt x="233536" y="252342"/>
                  <a:pt x="216001" y="234830"/>
                  <a:pt x="216001" y="213317"/>
                </a:cubicBezTo>
                <a:cubicBezTo>
                  <a:pt x="216001" y="191805"/>
                  <a:pt x="233536" y="174382"/>
                  <a:pt x="254986" y="174382"/>
                </a:cubicBezTo>
                <a:cubicBezTo>
                  <a:pt x="267269" y="174382"/>
                  <a:pt x="278039" y="180160"/>
                  <a:pt x="285249" y="188960"/>
                </a:cubicBezTo>
                <a:lnTo>
                  <a:pt x="336161" y="165048"/>
                </a:lnTo>
                <a:cubicBezTo>
                  <a:pt x="334915" y="161314"/>
                  <a:pt x="334114" y="157314"/>
                  <a:pt x="334114" y="153136"/>
                </a:cubicBezTo>
                <a:cubicBezTo>
                  <a:pt x="334114" y="149669"/>
                  <a:pt x="334737" y="146380"/>
                  <a:pt x="335538" y="143269"/>
                </a:cubicBezTo>
                <a:lnTo>
                  <a:pt x="283736" y="119001"/>
                </a:lnTo>
                <a:cubicBezTo>
                  <a:pt x="276615" y="126823"/>
                  <a:pt x="266468" y="131801"/>
                  <a:pt x="254986" y="131801"/>
                </a:cubicBezTo>
                <a:cubicBezTo>
                  <a:pt x="233536" y="131801"/>
                  <a:pt x="216001" y="114378"/>
                  <a:pt x="216001" y="92866"/>
                </a:cubicBezTo>
                <a:cubicBezTo>
                  <a:pt x="216001" y="71353"/>
                  <a:pt x="233536" y="53841"/>
                  <a:pt x="254986" y="53841"/>
                </a:cubicBezTo>
                <a:close/>
                <a:moveTo>
                  <a:pt x="104044" y="18929"/>
                </a:moveTo>
                <a:lnTo>
                  <a:pt x="104044" y="284653"/>
                </a:lnTo>
                <a:lnTo>
                  <a:pt x="503223" y="284653"/>
                </a:lnTo>
                <a:lnTo>
                  <a:pt x="503223" y="18929"/>
                </a:lnTo>
                <a:close/>
                <a:moveTo>
                  <a:pt x="85087" y="0"/>
                </a:moveTo>
                <a:lnTo>
                  <a:pt x="522269" y="0"/>
                </a:lnTo>
                <a:lnTo>
                  <a:pt x="522269" y="291585"/>
                </a:lnTo>
                <a:lnTo>
                  <a:pt x="607356" y="443998"/>
                </a:lnTo>
                <a:lnTo>
                  <a:pt x="0" y="443998"/>
                </a:lnTo>
                <a:lnTo>
                  <a:pt x="85087" y="291585"/>
                </a:lnTo>
                <a:close/>
              </a:path>
            </a:pathLst>
          </a:custGeom>
          <a:solidFill>
            <a:sysClr val="windowText" lastClr="000000">
              <a:lumMod val="65000"/>
              <a:lumOff val="35000"/>
            </a:sysClr>
          </a:solidFill>
          <a:ln>
            <a:noFill/>
          </a:ln>
        </p:spPr>
        <p:txBody>
          <a:bodyPr/>
          <a:lstStyle/>
          <a:p>
            <a:pPr marL="0" marR="0" lvl="0" indent="0"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 name="燕尾形 288">
            <a:extLst>
              <a:ext uri="{FF2B5EF4-FFF2-40B4-BE49-F238E27FC236}">
                <a16:creationId xmlns:a16="http://schemas.microsoft.com/office/drawing/2014/main" id="{CA2787FE-6720-4797-81B6-BEC9DAB16705}"/>
              </a:ext>
            </a:extLst>
          </p:cNvPr>
          <p:cNvSpPr/>
          <p:nvPr/>
        </p:nvSpPr>
        <p:spPr bwMode="gray">
          <a:xfrm rot="12370901">
            <a:off x="3422093" y="2986385"/>
            <a:ext cx="152488" cy="209301"/>
          </a:xfrm>
          <a:prstGeom prst="chevron">
            <a:avLst>
              <a:gd name="adj" fmla="val 89783"/>
            </a:avLst>
          </a:prstGeom>
          <a:solidFill>
            <a:srgbClr val="C2D4EC"/>
          </a:solidFill>
          <a:ln w="25400" cap="flat" cmpd="sng" algn="ctr">
            <a:solidFill>
              <a:sysClr val="windowText" lastClr="000000">
                <a:lumMod val="50000"/>
                <a:lumOff val="50000"/>
              </a:sysClr>
            </a:solidFill>
            <a:prstDash val="solid"/>
          </a:ln>
          <a:effectLst/>
        </p:spPr>
        <p:txBody>
          <a:bodyPr rtlCol="0" anchor="ctr"/>
          <a:lstStyle/>
          <a:p>
            <a:pPr marL="0" marR="0" lvl="0" indent="0" algn="ctr" defTabSz="1218784" eaLnBrk="1" fontAlgn="ctr" latinLnBrk="0" hangingPunct="1">
              <a:lnSpc>
                <a:spcPct val="100000"/>
              </a:lnSpc>
              <a:spcBef>
                <a:spcPts val="0"/>
              </a:spcBef>
              <a:spcAft>
                <a:spcPts val="0"/>
              </a:spcAft>
              <a:buClrTx/>
              <a:buSzTx/>
              <a:buFontTx/>
              <a:buNone/>
              <a:tabLst/>
              <a:defRPr/>
            </a:pP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8" name="组合 27">
            <a:extLst>
              <a:ext uri="{FF2B5EF4-FFF2-40B4-BE49-F238E27FC236}">
                <a16:creationId xmlns:a16="http://schemas.microsoft.com/office/drawing/2014/main" id="{E0AA7520-49ED-4D65-A199-4416C7F9385C}"/>
              </a:ext>
            </a:extLst>
          </p:cNvPr>
          <p:cNvGrpSpPr/>
          <p:nvPr/>
        </p:nvGrpSpPr>
        <p:grpSpPr bwMode="gray">
          <a:xfrm>
            <a:off x="1592380" y="3373880"/>
            <a:ext cx="1926585" cy="722403"/>
            <a:chOff x="1442450" y="3151321"/>
            <a:chExt cx="1978296" cy="788854"/>
          </a:xfrm>
        </p:grpSpPr>
        <p:pic>
          <p:nvPicPr>
            <p:cNvPr id="102" name="图片 101" descr="NB-IoT ">
              <a:extLst>
                <a:ext uri="{FF2B5EF4-FFF2-40B4-BE49-F238E27FC236}">
                  <a16:creationId xmlns:a16="http://schemas.microsoft.com/office/drawing/2014/main" id="{C6C02C12-6C5B-4CA1-BB7F-E0951B1B5ACA}"/>
                </a:ext>
              </a:extLst>
            </p:cNvPr>
            <p:cNvPicPr>
              <a:picLocks noChangeAspect="1"/>
            </p:cNvPicPr>
            <p:nvPr/>
          </p:nvPicPr>
          <p:blipFill>
            <a:blip r:embed="rId3">
              <a:duotone>
                <a:prstClr val="black"/>
                <a:srgbClr val="E9002F">
                  <a:tint val="45000"/>
                  <a:satMod val="400000"/>
                </a:srgbClr>
              </a:duotone>
            </a:blip>
            <a:stretch>
              <a:fillRect/>
            </a:stretch>
          </p:blipFill>
          <p:spPr bwMode="gray">
            <a:xfrm>
              <a:off x="2202815" y="3379470"/>
              <a:ext cx="560705" cy="560705"/>
            </a:xfrm>
            <a:prstGeom prst="rect">
              <a:avLst/>
            </a:prstGeom>
          </p:spPr>
        </p:pic>
        <p:pic>
          <p:nvPicPr>
            <p:cNvPr id="103" name="图片 102" descr="形状 638">
              <a:extLst>
                <a:ext uri="{FF2B5EF4-FFF2-40B4-BE49-F238E27FC236}">
                  <a16:creationId xmlns:a16="http://schemas.microsoft.com/office/drawing/2014/main" id="{2C3AD466-F5F6-42DF-857C-E70E46038A53}"/>
                </a:ext>
              </a:extLst>
            </p:cNvPr>
            <p:cNvPicPr>
              <a:picLocks noChangeAspect="1"/>
            </p:cNvPicPr>
            <p:nvPr/>
          </p:nvPicPr>
          <p:blipFill>
            <a:blip r:embed="rId4"/>
            <a:stretch>
              <a:fillRect/>
            </a:stretch>
          </p:blipFill>
          <p:spPr bwMode="gray">
            <a:xfrm>
              <a:off x="2425700" y="3445510"/>
              <a:ext cx="142240" cy="106680"/>
            </a:xfrm>
            <a:prstGeom prst="rect">
              <a:avLst/>
            </a:prstGeom>
          </p:spPr>
        </p:pic>
        <p:pic>
          <p:nvPicPr>
            <p:cNvPr id="104" name="图片 103" descr="形状 639">
              <a:extLst>
                <a:ext uri="{FF2B5EF4-FFF2-40B4-BE49-F238E27FC236}">
                  <a16:creationId xmlns:a16="http://schemas.microsoft.com/office/drawing/2014/main" id="{1DA579C2-8D94-4679-9D8D-3D6794BBA260}"/>
                </a:ext>
              </a:extLst>
            </p:cNvPr>
            <p:cNvPicPr>
              <a:picLocks noChangeAspect="1"/>
            </p:cNvPicPr>
            <p:nvPr/>
          </p:nvPicPr>
          <p:blipFill>
            <a:blip r:embed="rId5"/>
            <a:stretch>
              <a:fillRect/>
            </a:stretch>
          </p:blipFill>
          <p:spPr bwMode="gray">
            <a:xfrm>
              <a:off x="2582545" y="3678788"/>
              <a:ext cx="109220" cy="103505"/>
            </a:xfrm>
            <a:prstGeom prst="rect">
              <a:avLst/>
            </a:prstGeom>
          </p:spPr>
        </p:pic>
        <p:pic>
          <p:nvPicPr>
            <p:cNvPr id="105" name="图片 104" descr="形状 640">
              <a:extLst>
                <a:ext uri="{FF2B5EF4-FFF2-40B4-BE49-F238E27FC236}">
                  <a16:creationId xmlns:a16="http://schemas.microsoft.com/office/drawing/2014/main" id="{4891483E-C909-4199-B15B-C6DB14BC8CDA}"/>
                </a:ext>
              </a:extLst>
            </p:cNvPr>
            <p:cNvPicPr>
              <a:picLocks noChangeAspect="1"/>
            </p:cNvPicPr>
            <p:nvPr/>
          </p:nvPicPr>
          <p:blipFill>
            <a:blip r:embed="rId6"/>
            <a:stretch>
              <a:fillRect/>
            </a:stretch>
          </p:blipFill>
          <p:spPr bwMode="gray">
            <a:xfrm>
              <a:off x="2275840" y="3672840"/>
              <a:ext cx="121920" cy="95250"/>
            </a:xfrm>
            <a:prstGeom prst="rect">
              <a:avLst/>
            </a:prstGeom>
          </p:spPr>
        </p:pic>
        <p:sp>
          <p:nvSpPr>
            <p:cNvPr id="106" name="TextBox 63">
              <a:extLst>
                <a:ext uri="{FF2B5EF4-FFF2-40B4-BE49-F238E27FC236}">
                  <a16:creationId xmlns:a16="http://schemas.microsoft.com/office/drawing/2014/main" id="{4ED21A02-5A20-4D6E-A862-98BED9ECD8D4}"/>
                </a:ext>
              </a:extLst>
            </p:cNvPr>
            <p:cNvSpPr txBox="1"/>
            <p:nvPr/>
          </p:nvSpPr>
          <p:spPr bwMode="gray">
            <a:xfrm>
              <a:off x="2165279" y="3151321"/>
              <a:ext cx="626110" cy="235262"/>
            </a:xfrm>
            <a:prstGeom prst="rect">
              <a:avLst/>
            </a:prstGeom>
            <a:noFill/>
          </p:spPr>
          <p:txBody>
            <a:bodyPr wrap="square" rtlCol="0">
              <a:spAutoFit/>
            </a:bodyPr>
            <a:lstStyle/>
            <a:p>
              <a:pPr marL="0" marR="0" lvl="0" indent="0" defTabSz="914112" eaLnBrk="1" fontAlgn="ctr" latinLnBrk="0" hangingPunct="1">
                <a:lnSpc>
                  <a:spcPct val="100000"/>
                </a:lnSpc>
                <a:spcBef>
                  <a:spcPts val="0"/>
                </a:spcBef>
                <a:spcAft>
                  <a:spcPts val="0"/>
                </a:spcAft>
                <a:buClrTx/>
                <a:buSzTx/>
                <a:buFontTx/>
                <a:buNone/>
                <a:tabLst/>
                <a:defRPr/>
              </a:pPr>
              <a:r>
                <a:rPr lang="en-US" sz="800" dirty="0">
                  <a:solidFill>
                    <a:srgbClr val="EC7061"/>
                  </a:solidFill>
                  <a:latin typeface="Huawei Sans" panose="020C0503030203020204" pitchFamily="34" charset="0"/>
                </a:rPr>
                <a:t>Analysis</a:t>
              </a:r>
              <a:endParaRPr kumimoji="0" lang="en-US" altLang="zh-CN" sz="800" b="0" i="0" u="none" strike="noStrike" kern="0" cap="none" spc="0" normalizeH="0" baseline="0" noProof="0" dirty="0">
                <a:ln>
                  <a:noFill/>
                </a:ln>
                <a:solidFill>
                  <a:srgbClr val="EC7061"/>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TextBox 63">
              <a:extLst>
                <a:ext uri="{FF2B5EF4-FFF2-40B4-BE49-F238E27FC236}">
                  <a16:creationId xmlns:a16="http://schemas.microsoft.com/office/drawing/2014/main" id="{C7FCA033-84BC-4F09-BA1C-D9DF698FA534}"/>
                </a:ext>
              </a:extLst>
            </p:cNvPr>
            <p:cNvSpPr txBox="1"/>
            <p:nvPr/>
          </p:nvSpPr>
          <p:spPr bwMode="gray">
            <a:xfrm>
              <a:off x="1442450" y="3651781"/>
              <a:ext cx="957789" cy="235262"/>
            </a:xfrm>
            <a:prstGeom prst="rect">
              <a:avLst/>
            </a:prstGeom>
            <a:noFill/>
          </p:spPr>
          <p:txBody>
            <a:bodyPr wrap="square" rtlCol="0">
              <a:spAutoFit/>
            </a:bodyPr>
            <a:lstStyle/>
            <a:p>
              <a:pPr marL="0" marR="0" lvl="0" indent="0" defTabSz="914112" eaLnBrk="1" fontAlgn="ctr" latinLnBrk="0" hangingPunct="1">
                <a:lnSpc>
                  <a:spcPct val="100000"/>
                </a:lnSpc>
                <a:spcBef>
                  <a:spcPts val="0"/>
                </a:spcBef>
                <a:spcAft>
                  <a:spcPts val="0"/>
                </a:spcAft>
                <a:buClrTx/>
                <a:buSzTx/>
                <a:buFontTx/>
                <a:buNone/>
                <a:tabLst/>
                <a:defRPr/>
              </a:pPr>
              <a:r>
                <a:rPr lang="en-US" sz="800" dirty="0">
                  <a:solidFill>
                    <a:srgbClr val="EC7061"/>
                  </a:solidFill>
                  <a:latin typeface="Huawei Sans" panose="020C0503030203020204" pitchFamily="34" charset="0"/>
                </a:rPr>
                <a:t>Management</a:t>
              </a:r>
              <a:endParaRPr kumimoji="0" lang="en-US" altLang="zh-CN" sz="800" b="0" i="0" u="none" strike="noStrike" kern="0" cap="none" spc="0" normalizeH="0" baseline="0" noProof="0" dirty="0">
                <a:ln>
                  <a:noFill/>
                </a:ln>
                <a:solidFill>
                  <a:srgbClr val="EC7061"/>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8" name="TextBox 63">
              <a:extLst>
                <a:ext uri="{FF2B5EF4-FFF2-40B4-BE49-F238E27FC236}">
                  <a16:creationId xmlns:a16="http://schemas.microsoft.com/office/drawing/2014/main" id="{72F493A1-A4AC-4077-B234-90BB5E3ED560}"/>
                </a:ext>
              </a:extLst>
            </p:cNvPr>
            <p:cNvSpPr txBox="1"/>
            <p:nvPr/>
          </p:nvSpPr>
          <p:spPr bwMode="gray">
            <a:xfrm>
              <a:off x="2710180" y="3651782"/>
              <a:ext cx="710566" cy="235262"/>
            </a:xfrm>
            <a:prstGeom prst="rect">
              <a:avLst/>
            </a:prstGeom>
            <a:noFill/>
          </p:spPr>
          <p:txBody>
            <a:bodyPr wrap="square" rtlCol="0">
              <a:spAutoFit/>
            </a:bodyPr>
            <a:lstStyle/>
            <a:p>
              <a:pPr marL="0" marR="0" lvl="0" indent="0" defTabSz="914112" eaLnBrk="1" fontAlgn="ctr" latinLnBrk="0" hangingPunct="1">
                <a:lnSpc>
                  <a:spcPct val="100000"/>
                </a:lnSpc>
                <a:spcBef>
                  <a:spcPts val="0"/>
                </a:spcBef>
                <a:spcAft>
                  <a:spcPts val="0"/>
                </a:spcAft>
                <a:buClrTx/>
                <a:buSzTx/>
                <a:buFontTx/>
                <a:buNone/>
                <a:tabLst/>
                <a:defRPr/>
              </a:pPr>
              <a:r>
                <a:rPr lang="en-US" sz="800" dirty="0">
                  <a:solidFill>
                    <a:srgbClr val="EC7061"/>
                  </a:solidFill>
                  <a:latin typeface="Huawei Sans" panose="020C0503030203020204" pitchFamily="34" charset="0"/>
                </a:rPr>
                <a:t>Control</a:t>
              </a:r>
              <a:endParaRPr kumimoji="0" lang="en-US" altLang="zh-CN" sz="800" b="0" i="0" u="none" strike="noStrike" kern="0" cap="none" spc="0" normalizeH="0" baseline="0" noProof="0" dirty="0">
                <a:ln>
                  <a:noFill/>
                </a:ln>
                <a:solidFill>
                  <a:srgbClr val="EC7061"/>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9" name="browser-setting-interface-circular-symbol-of-a-wrench-in-a-window-outlines-inside-a-circle_41892">
            <a:extLst>
              <a:ext uri="{FF2B5EF4-FFF2-40B4-BE49-F238E27FC236}">
                <a16:creationId xmlns:a16="http://schemas.microsoft.com/office/drawing/2014/main" id="{66AE9342-3E60-443B-8395-27C86664E27D}"/>
              </a:ext>
            </a:extLst>
          </p:cNvPr>
          <p:cNvSpPr>
            <a:spLocks noChangeAspect="1"/>
          </p:cNvSpPr>
          <p:nvPr/>
        </p:nvSpPr>
        <p:spPr bwMode="gray">
          <a:xfrm>
            <a:off x="2391708" y="3849009"/>
            <a:ext cx="156654" cy="117246"/>
          </a:xfrm>
          <a:custGeom>
            <a:avLst/>
            <a:gdLst>
              <a:gd name="connsiteX0" fmla="*/ 311666 w 576804"/>
              <a:gd name="connsiteY0" fmla="*/ 251897 h 459094"/>
              <a:gd name="connsiteX1" fmla="*/ 302194 w 576804"/>
              <a:gd name="connsiteY1" fmla="*/ 262214 h 459094"/>
              <a:gd name="connsiteX2" fmla="*/ 291861 w 576804"/>
              <a:gd name="connsiteY2" fmla="*/ 271672 h 459094"/>
              <a:gd name="connsiteX3" fmla="*/ 381414 w 576804"/>
              <a:gd name="connsiteY3" fmla="*/ 361090 h 459094"/>
              <a:gd name="connsiteX4" fmla="*/ 401219 w 576804"/>
              <a:gd name="connsiteY4" fmla="*/ 341315 h 459094"/>
              <a:gd name="connsiteX5" fmla="*/ 239334 w 576804"/>
              <a:gd name="connsiteY5" fmla="*/ 147002 h 459094"/>
              <a:gd name="connsiteX6" fmla="*/ 271195 w 576804"/>
              <a:gd name="connsiteY6" fmla="*/ 178815 h 459094"/>
              <a:gd name="connsiteX7" fmla="*/ 271195 w 576804"/>
              <a:gd name="connsiteY7" fmla="*/ 194291 h 459094"/>
              <a:gd name="connsiteX8" fmla="*/ 234168 w 576804"/>
              <a:gd name="connsiteY8" fmla="*/ 230402 h 459094"/>
              <a:gd name="connsiteX9" fmla="*/ 218668 w 576804"/>
              <a:gd name="connsiteY9" fmla="*/ 230402 h 459094"/>
              <a:gd name="connsiteX10" fmla="*/ 186808 w 576804"/>
              <a:gd name="connsiteY10" fmla="*/ 199449 h 459094"/>
              <a:gd name="connsiteX11" fmla="*/ 203169 w 576804"/>
              <a:gd name="connsiteY11" fmla="*/ 245878 h 459094"/>
              <a:gd name="connsiteX12" fmla="*/ 244501 w 576804"/>
              <a:gd name="connsiteY12" fmla="*/ 263074 h 459094"/>
              <a:gd name="connsiteX13" fmla="*/ 285833 w 576804"/>
              <a:gd name="connsiteY13" fmla="*/ 245878 h 459094"/>
              <a:gd name="connsiteX14" fmla="*/ 285833 w 576804"/>
              <a:gd name="connsiteY14" fmla="*/ 163338 h 459094"/>
              <a:gd name="connsiteX15" fmla="*/ 239334 w 576804"/>
              <a:gd name="connsiteY15" fmla="*/ 147002 h 459094"/>
              <a:gd name="connsiteX16" fmla="*/ 244501 w 576804"/>
              <a:gd name="connsiteY16" fmla="*/ 123788 h 459094"/>
              <a:gd name="connsiteX17" fmla="*/ 302194 w 576804"/>
              <a:gd name="connsiteY17" fmla="*/ 147002 h 459094"/>
              <a:gd name="connsiteX18" fmla="*/ 321999 w 576804"/>
              <a:gd name="connsiteY18" fmla="*/ 229542 h 459094"/>
              <a:gd name="connsiteX19" fmla="*/ 426191 w 576804"/>
              <a:gd name="connsiteY19" fmla="*/ 333577 h 459094"/>
              <a:gd name="connsiteX20" fmla="*/ 426191 w 576804"/>
              <a:gd name="connsiteY20" fmla="*/ 349913 h 459094"/>
              <a:gd name="connsiteX21" fmla="*/ 390025 w 576804"/>
              <a:gd name="connsiteY21" fmla="*/ 386024 h 459094"/>
              <a:gd name="connsiteX22" fmla="*/ 381414 w 576804"/>
              <a:gd name="connsiteY22" fmla="*/ 389463 h 459094"/>
              <a:gd name="connsiteX23" fmla="*/ 373664 w 576804"/>
              <a:gd name="connsiteY23" fmla="*/ 386024 h 459094"/>
              <a:gd name="connsiteX24" fmla="*/ 269473 w 576804"/>
              <a:gd name="connsiteY24" fmla="*/ 281989 h 459094"/>
              <a:gd name="connsiteX25" fmla="*/ 244501 w 576804"/>
              <a:gd name="connsiteY25" fmla="*/ 285428 h 459094"/>
              <a:gd name="connsiteX26" fmla="*/ 186808 w 576804"/>
              <a:gd name="connsiteY26" fmla="*/ 262214 h 459094"/>
              <a:gd name="connsiteX27" fmla="*/ 170447 w 576804"/>
              <a:gd name="connsiteY27" fmla="*/ 172796 h 459094"/>
              <a:gd name="connsiteX28" fmla="*/ 178197 w 576804"/>
              <a:gd name="connsiteY28" fmla="*/ 165918 h 459094"/>
              <a:gd name="connsiteX29" fmla="*/ 188530 w 576804"/>
              <a:gd name="connsiteY29" fmla="*/ 168497 h 459094"/>
              <a:gd name="connsiteX30" fmla="*/ 226418 w 576804"/>
              <a:gd name="connsiteY30" fmla="*/ 206328 h 459094"/>
              <a:gd name="connsiteX31" fmla="*/ 246223 w 576804"/>
              <a:gd name="connsiteY31" fmla="*/ 186553 h 459094"/>
              <a:gd name="connsiteX32" fmla="*/ 208335 w 576804"/>
              <a:gd name="connsiteY32" fmla="*/ 148722 h 459094"/>
              <a:gd name="connsiteX33" fmla="*/ 205752 w 576804"/>
              <a:gd name="connsiteY33" fmla="*/ 138404 h 459094"/>
              <a:gd name="connsiteX34" fmla="*/ 212641 w 576804"/>
              <a:gd name="connsiteY34" fmla="*/ 129807 h 459094"/>
              <a:gd name="connsiteX35" fmla="*/ 244501 w 576804"/>
              <a:gd name="connsiteY35" fmla="*/ 123788 h 459094"/>
              <a:gd name="connsiteX36" fmla="*/ 55153 w 576804"/>
              <a:gd name="connsiteY36" fmla="*/ 100587 h 459094"/>
              <a:gd name="connsiteX37" fmla="*/ 55153 w 576804"/>
              <a:gd name="connsiteY37" fmla="*/ 220985 h 459094"/>
              <a:gd name="connsiteX38" fmla="*/ 55153 w 576804"/>
              <a:gd name="connsiteY38" fmla="*/ 294083 h 459094"/>
              <a:gd name="connsiteX39" fmla="*/ 55153 w 576804"/>
              <a:gd name="connsiteY39" fmla="*/ 403300 h 459094"/>
              <a:gd name="connsiteX40" fmla="*/ 160158 w 576804"/>
              <a:gd name="connsiteY40" fmla="*/ 403300 h 459094"/>
              <a:gd name="connsiteX41" fmla="*/ 233317 w 576804"/>
              <a:gd name="connsiteY41" fmla="*/ 403300 h 459094"/>
              <a:gd name="connsiteX42" fmla="*/ 521651 w 576804"/>
              <a:gd name="connsiteY42" fmla="*/ 403300 h 459094"/>
              <a:gd name="connsiteX43" fmla="*/ 521651 w 576804"/>
              <a:gd name="connsiteY43" fmla="*/ 100587 h 459094"/>
              <a:gd name="connsiteX44" fmla="*/ 43964 w 576804"/>
              <a:gd name="connsiteY44" fmla="*/ 77368 h 459094"/>
              <a:gd name="connsiteX45" fmla="*/ 533701 w 576804"/>
              <a:gd name="connsiteY45" fmla="*/ 77368 h 459094"/>
              <a:gd name="connsiteX46" fmla="*/ 544890 w 576804"/>
              <a:gd name="connsiteY46" fmla="*/ 88548 h 459094"/>
              <a:gd name="connsiteX47" fmla="*/ 544890 w 576804"/>
              <a:gd name="connsiteY47" fmla="*/ 414480 h 459094"/>
              <a:gd name="connsiteX48" fmla="*/ 533701 w 576804"/>
              <a:gd name="connsiteY48" fmla="*/ 425660 h 459094"/>
              <a:gd name="connsiteX49" fmla="*/ 233317 w 576804"/>
              <a:gd name="connsiteY49" fmla="*/ 425660 h 459094"/>
              <a:gd name="connsiteX50" fmla="*/ 160158 w 576804"/>
              <a:gd name="connsiteY50" fmla="*/ 425660 h 459094"/>
              <a:gd name="connsiteX51" fmla="*/ 43964 w 576804"/>
              <a:gd name="connsiteY51" fmla="*/ 425660 h 459094"/>
              <a:gd name="connsiteX52" fmla="*/ 31914 w 576804"/>
              <a:gd name="connsiteY52" fmla="*/ 414480 h 459094"/>
              <a:gd name="connsiteX53" fmla="*/ 31914 w 576804"/>
              <a:gd name="connsiteY53" fmla="*/ 294083 h 459094"/>
              <a:gd name="connsiteX54" fmla="*/ 31914 w 576804"/>
              <a:gd name="connsiteY54" fmla="*/ 220985 h 459094"/>
              <a:gd name="connsiteX55" fmla="*/ 31914 w 576804"/>
              <a:gd name="connsiteY55" fmla="*/ 88548 h 459094"/>
              <a:gd name="connsiteX56" fmla="*/ 43964 w 576804"/>
              <a:gd name="connsiteY56" fmla="*/ 77368 h 459094"/>
              <a:gd name="connsiteX57" fmla="*/ 520864 w 576804"/>
              <a:gd name="connsiteY57" fmla="*/ 39513 h 459094"/>
              <a:gd name="connsiteX58" fmla="*/ 533791 w 576804"/>
              <a:gd name="connsiteY58" fmla="*/ 39513 h 459094"/>
              <a:gd name="connsiteX59" fmla="*/ 545857 w 576804"/>
              <a:gd name="connsiteY59" fmla="*/ 50704 h 459094"/>
              <a:gd name="connsiteX60" fmla="*/ 533791 w 576804"/>
              <a:gd name="connsiteY60" fmla="*/ 61894 h 459094"/>
              <a:gd name="connsiteX61" fmla="*/ 520864 w 576804"/>
              <a:gd name="connsiteY61" fmla="*/ 61894 h 459094"/>
              <a:gd name="connsiteX62" fmla="*/ 509660 w 576804"/>
              <a:gd name="connsiteY62" fmla="*/ 50704 h 459094"/>
              <a:gd name="connsiteX63" fmla="*/ 520864 w 576804"/>
              <a:gd name="connsiteY63" fmla="*/ 39513 h 459094"/>
              <a:gd name="connsiteX64" fmla="*/ 465739 w 576804"/>
              <a:gd name="connsiteY64" fmla="*/ 39513 h 459094"/>
              <a:gd name="connsiteX65" fmla="*/ 478666 w 576804"/>
              <a:gd name="connsiteY65" fmla="*/ 39513 h 459094"/>
              <a:gd name="connsiteX66" fmla="*/ 490732 w 576804"/>
              <a:gd name="connsiteY66" fmla="*/ 50704 h 459094"/>
              <a:gd name="connsiteX67" fmla="*/ 478666 w 576804"/>
              <a:gd name="connsiteY67" fmla="*/ 61894 h 459094"/>
              <a:gd name="connsiteX68" fmla="*/ 465739 w 576804"/>
              <a:gd name="connsiteY68" fmla="*/ 61894 h 459094"/>
              <a:gd name="connsiteX69" fmla="*/ 454535 w 576804"/>
              <a:gd name="connsiteY69" fmla="*/ 50704 h 459094"/>
              <a:gd name="connsiteX70" fmla="*/ 465739 w 576804"/>
              <a:gd name="connsiteY70" fmla="*/ 39513 h 459094"/>
              <a:gd name="connsiteX71" fmla="*/ 411477 w 576804"/>
              <a:gd name="connsiteY71" fmla="*/ 39513 h 459094"/>
              <a:gd name="connsiteX72" fmla="*/ 423542 w 576804"/>
              <a:gd name="connsiteY72" fmla="*/ 39513 h 459094"/>
              <a:gd name="connsiteX73" fmla="*/ 435608 w 576804"/>
              <a:gd name="connsiteY73" fmla="*/ 50704 h 459094"/>
              <a:gd name="connsiteX74" fmla="*/ 423542 w 576804"/>
              <a:gd name="connsiteY74" fmla="*/ 61894 h 459094"/>
              <a:gd name="connsiteX75" fmla="*/ 411477 w 576804"/>
              <a:gd name="connsiteY75" fmla="*/ 61894 h 459094"/>
              <a:gd name="connsiteX76" fmla="*/ 399411 w 576804"/>
              <a:gd name="connsiteY76" fmla="*/ 50704 h 459094"/>
              <a:gd name="connsiteX77" fmla="*/ 411477 w 576804"/>
              <a:gd name="connsiteY77" fmla="*/ 39513 h 459094"/>
              <a:gd name="connsiteX78" fmla="*/ 23244 w 576804"/>
              <a:gd name="connsiteY78" fmla="*/ 23213 h 459094"/>
              <a:gd name="connsiteX79" fmla="*/ 23244 w 576804"/>
              <a:gd name="connsiteY79" fmla="*/ 256199 h 459094"/>
              <a:gd name="connsiteX80" fmla="*/ 23244 w 576804"/>
              <a:gd name="connsiteY80" fmla="*/ 300045 h 459094"/>
              <a:gd name="connsiteX81" fmla="*/ 23244 w 576804"/>
              <a:gd name="connsiteY81" fmla="*/ 435881 h 459094"/>
              <a:gd name="connsiteX82" fmla="*/ 153240 w 576804"/>
              <a:gd name="connsiteY82" fmla="*/ 435881 h 459094"/>
              <a:gd name="connsiteX83" fmla="*/ 197146 w 576804"/>
              <a:gd name="connsiteY83" fmla="*/ 435881 h 459094"/>
              <a:gd name="connsiteX84" fmla="*/ 554421 w 576804"/>
              <a:gd name="connsiteY84" fmla="*/ 435881 h 459094"/>
              <a:gd name="connsiteX85" fmla="*/ 554421 w 576804"/>
              <a:gd name="connsiteY85" fmla="*/ 23213 h 459094"/>
              <a:gd name="connsiteX86" fmla="*/ 11192 w 576804"/>
              <a:gd name="connsiteY86" fmla="*/ 0 h 459094"/>
              <a:gd name="connsiteX87" fmla="*/ 565612 w 576804"/>
              <a:gd name="connsiteY87" fmla="*/ 0 h 459094"/>
              <a:gd name="connsiteX88" fmla="*/ 576804 w 576804"/>
              <a:gd name="connsiteY88" fmla="*/ 12036 h 459094"/>
              <a:gd name="connsiteX89" fmla="*/ 576804 w 576804"/>
              <a:gd name="connsiteY89" fmla="*/ 447918 h 459094"/>
              <a:gd name="connsiteX90" fmla="*/ 565612 w 576804"/>
              <a:gd name="connsiteY90" fmla="*/ 459094 h 459094"/>
              <a:gd name="connsiteX91" fmla="*/ 197146 w 576804"/>
              <a:gd name="connsiteY91" fmla="*/ 459094 h 459094"/>
              <a:gd name="connsiteX92" fmla="*/ 153240 w 576804"/>
              <a:gd name="connsiteY92" fmla="*/ 459094 h 459094"/>
              <a:gd name="connsiteX93" fmla="*/ 11192 w 576804"/>
              <a:gd name="connsiteY93" fmla="*/ 459094 h 459094"/>
              <a:gd name="connsiteX94" fmla="*/ 0 w 576804"/>
              <a:gd name="connsiteY94" fmla="*/ 447918 h 459094"/>
              <a:gd name="connsiteX95" fmla="*/ 0 w 576804"/>
              <a:gd name="connsiteY95" fmla="*/ 300045 h 459094"/>
              <a:gd name="connsiteX96" fmla="*/ 0 w 576804"/>
              <a:gd name="connsiteY96" fmla="*/ 256199 h 459094"/>
              <a:gd name="connsiteX97" fmla="*/ 0 w 576804"/>
              <a:gd name="connsiteY97" fmla="*/ 12036 h 459094"/>
              <a:gd name="connsiteX98" fmla="*/ 11192 w 576804"/>
              <a:gd name="connsiteY98" fmla="*/ 0 h 45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576804" h="459094">
                <a:moveTo>
                  <a:pt x="311666" y="251897"/>
                </a:moveTo>
                <a:lnTo>
                  <a:pt x="302194" y="262214"/>
                </a:lnTo>
                <a:lnTo>
                  <a:pt x="291861" y="271672"/>
                </a:lnTo>
                <a:lnTo>
                  <a:pt x="381414" y="361090"/>
                </a:lnTo>
                <a:lnTo>
                  <a:pt x="401219" y="341315"/>
                </a:lnTo>
                <a:close/>
                <a:moveTo>
                  <a:pt x="239334" y="147002"/>
                </a:moveTo>
                <a:lnTo>
                  <a:pt x="271195" y="178815"/>
                </a:lnTo>
                <a:cubicBezTo>
                  <a:pt x="275500" y="183113"/>
                  <a:pt x="275500" y="189992"/>
                  <a:pt x="271195" y="194291"/>
                </a:cubicBezTo>
                <a:lnTo>
                  <a:pt x="234168" y="230402"/>
                </a:lnTo>
                <a:cubicBezTo>
                  <a:pt x="229862" y="234701"/>
                  <a:pt x="222974" y="234701"/>
                  <a:pt x="218668" y="230402"/>
                </a:cubicBezTo>
                <a:lnTo>
                  <a:pt x="186808" y="199449"/>
                </a:lnTo>
                <a:cubicBezTo>
                  <a:pt x="185086" y="215785"/>
                  <a:pt x="191114" y="232981"/>
                  <a:pt x="203169" y="245878"/>
                </a:cubicBezTo>
                <a:cubicBezTo>
                  <a:pt x="214363" y="257055"/>
                  <a:pt x="229001" y="263074"/>
                  <a:pt x="244501" y="263074"/>
                </a:cubicBezTo>
                <a:cubicBezTo>
                  <a:pt x="260001" y="263074"/>
                  <a:pt x="274639" y="257055"/>
                  <a:pt x="285833" y="245878"/>
                </a:cubicBezTo>
                <a:cubicBezTo>
                  <a:pt x="308222" y="222664"/>
                  <a:pt x="308222" y="185693"/>
                  <a:pt x="285833" y="163338"/>
                </a:cubicBezTo>
                <a:cubicBezTo>
                  <a:pt x="273778" y="151301"/>
                  <a:pt x="256556" y="145283"/>
                  <a:pt x="239334" y="147002"/>
                </a:cubicBezTo>
                <a:close/>
                <a:moveTo>
                  <a:pt x="244501" y="123788"/>
                </a:moveTo>
                <a:cubicBezTo>
                  <a:pt x="266028" y="123788"/>
                  <a:pt x="286694" y="131526"/>
                  <a:pt x="302194" y="147002"/>
                </a:cubicBezTo>
                <a:cubicBezTo>
                  <a:pt x="324582" y="169357"/>
                  <a:pt x="330610" y="201169"/>
                  <a:pt x="321999" y="229542"/>
                </a:cubicBezTo>
                <a:lnTo>
                  <a:pt x="426191" y="333577"/>
                </a:lnTo>
                <a:cubicBezTo>
                  <a:pt x="430496" y="337876"/>
                  <a:pt x="430496" y="344754"/>
                  <a:pt x="426191" y="349913"/>
                </a:cubicBezTo>
                <a:lnTo>
                  <a:pt x="390025" y="386024"/>
                </a:lnTo>
                <a:cubicBezTo>
                  <a:pt x="387442" y="387743"/>
                  <a:pt x="384858" y="389463"/>
                  <a:pt x="381414" y="389463"/>
                </a:cubicBezTo>
                <a:cubicBezTo>
                  <a:pt x="378831" y="389463"/>
                  <a:pt x="375386" y="387743"/>
                  <a:pt x="373664" y="386024"/>
                </a:cubicBezTo>
                <a:lnTo>
                  <a:pt x="269473" y="281989"/>
                </a:lnTo>
                <a:cubicBezTo>
                  <a:pt x="261723" y="284569"/>
                  <a:pt x="253112" y="285428"/>
                  <a:pt x="244501" y="285428"/>
                </a:cubicBezTo>
                <a:cubicBezTo>
                  <a:pt x="222974" y="285428"/>
                  <a:pt x="202308" y="277690"/>
                  <a:pt x="186808" y="262214"/>
                </a:cubicBezTo>
                <a:cubicBezTo>
                  <a:pt x="163559" y="238140"/>
                  <a:pt x="156670" y="202889"/>
                  <a:pt x="170447" y="172796"/>
                </a:cubicBezTo>
                <a:cubicBezTo>
                  <a:pt x="171308" y="168497"/>
                  <a:pt x="174753" y="166777"/>
                  <a:pt x="178197" y="165918"/>
                </a:cubicBezTo>
                <a:cubicBezTo>
                  <a:pt x="182503" y="165058"/>
                  <a:pt x="185947" y="165918"/>
                  <a:pt x="188530" y="168497"/>
                </a:cubicBezTo>
                <a:lnTo>
                  <a:pt x="226418" y="206328"/>
                </a:lnTo>
                <a:lnTo>
                  <a:pt x="246223" y="186553"/>
                </a:lnTo>
                <a:lnTo>
                  <a:pt x="208335" y="148722"/>
                </a:lnTo>
                <a:cubicBezTo>
                  <a:pt x="205752" y="146143"/>
                  <a:pt x="204891" y="142703"/>
                  <a:pt x="205752" y="138404"/>
                </a:cubicBezTo>
                <a:cubicBezTo>
                  <a:pt x="206613" y="134965"/>
                  <a:pt x="209196" y="131526"/>
                  <a:pt x="212641" y="129807"/>
                </a:cubicBezTo>
                <a:cubicBezTo>
                  <a:pt x="222974" y="125508"/>
                  <a:pt x="233307" y="123788"/>
                  <a:pt x="244501" y="123788"/>
                </a:cubicBezTo>
                <a:close/>
                <a:moveTo>
                  <a:pt x="55153" y="100587"/>
                </a:moveTo>
                <a:lnTo>
                  <a:pt x="55153" y="220985"/>
                </a:lnTo>
                <a:lnTo>
                  <a:pt x="55153" y="294083"/>
                </a:lnTo>
                <a:lnTo>
                  <a:pt x="55153" y="403300"/>
                </a:lnTo>
                <a:lnTo>
                  <a:pt x="160158" y="403300"/>
                </a:lnTo>
                <a:lnTo>
                  <a:pt x="233317" y="403300"/>
                </a:lnTo>
                <a:lnTo>
                  <a:pt x="521651" y="403300"/>
                </a:lnTo>
                <a:lnTo>
                  <a:pt x="521651" y="100587"/>
                </a:lnTo>
                <a:close/>
                <a:moveTo>
                  <a:pt x="43964" y="77368"/>
                </a:moveTo>
                <a:lnTo>
                  <a:pt x="533701" y="77368"/>
                </a:lnTo>
                <a:cubicBezTo>
                  <a:pt x="539726" y="77368"/>
                  <a:pt x="544890" y="82528"/>
                  <a:pt x="544890" y="88548"/>
                </a:cubicBezTo>
                <a:lnTo>
                  <a:pt x="544890" y="414480"/>
                </a:lnTo>
                <a:cubicBezTo>
                  <a:pt x="544890" y="420500"/>
                  <a:pt x="539726" y="425660"/>
                  <a:pt x="533701" y="425660"/>
                </a:cubicBezTo>
                <a:lnTo>
                  <a:pt x="233317" y="425660"/>
                </a:lnTo>
                <a:lnTo>
                  <a:pt x="160158" y="425660"/>
                </a:lnTo>
                <a:lnTo>
                  <a:pt x="43964" y="425660"/>
                </a:lnTo>
                <a:cubicBezTo>
                  <a:pt x="37078" y="425660"/>
                  <a:pt x="31914" y="420500"/>
                  <a:pt x="31914" y="414480"/>
                </a:cubicBezTo>
                <a:lnTo>
                  <a:pt x="31914" y="294083"/>
                </a:lnTo>
                <a:lnTo>
                  <a:pt x="31914" y="220985"/>
                </a:lnTo>
                <a:lnTo>
                  <a:pt x="31914" y="88548"/>
                </a:lnTo>
                <a:cubicBezTo>
                  <a:pt x="31914" y="82528"/>
                  <a:pt x="37078" y="77368"/>
                  <a:pt x="43964" y="77368"/>
                </a:cubicBezTo>
                <a:close/>
                <a:moveTo>
                  <a:pt x="520864" y="39513"/>
                </a:moveTo>
                <a:lnTo>
                  <a:pt x="533791" y="39513"/>
                </a:lnTo>
                <a:cubicBezTo>
                  <a:pt x="540686" y="39513"/>
                  <a:pt x="545857" y="44678"/>
                  <a:pt x="545857" y="50704"/>
                </a:cubicBezTo>
                <a:cubicBezTo>
                  <a:pt x="545857" y="56729"/>
                  <a:pt x="540686" y="61894"/>
                  <a:pt x="533791" y="61894"/>
                </a:cubicBezTo>
                <a:lnTo>
                  <a:pt x="520864" y="61894"/>
                </a:lnTo>
                <a:cubicBezTo>
                  <a:pt x="514831" y="61894"/>
                  <a:pt x="509660" y="56729"/>
                  <a:pt x="509660" y="50704"/>
                </a:cubicBezTo>
                <a:cubicBezTo>
                  <a:pt x="509660" y="44678"/>
                  <a:pt x="514831" y="39513"/>
                  <a:pt x="520864" y="39513"/>
                </a:cubicBezTo>
                <a:close/>
                <a:moveTo>
                  <a:pt x="465739" y="39513"/>
                </a:moveTo>
                <a:lnTo>
                  <a:pt x="478666" y="39513"/>
                </a:lnTo>
                <a:cubicBezTo>
                  <a:pt x="485561" y="39513"/>
                  <a:pt x="490732" y="44678"/>
                  <a:pt x="490732" y="50704"/>
                </a:cubicBezTo>
                <a:cubicBezTo>
                  <a:pt x="490732" y="56729"/>
                  <a:pt x="485561" y="61894"/>
                  <a:pt x="478666" y="61894"/>
                </a:cubicBezTo>
                <a:lnTo>
                  <a:pt x="465739" y="61894"/>
                </a:lnTo>
                <a:cubicBezTo>
                  <a:pt x="459706" y="61894"/>
                  <a:pt x="454535" y="56729"/>
                  <a:pt x="454535" y="50704"/>
                </a:cubicBezTo>
                <a:cubicBezTo>
                  <a:pt x="454535" y="44678"/>
                  <a:pt x="459706" y="39513"/>
                  <a:pt x="465739" y="39513"/>
                </a:cubicBezTo>
                <a:close/>
                <a:moveTo>
                  <a:pt x="411477" y="39513"/>
                </a:moveTo>
                <a:lnTo>
                  <a:pt x="423542" y="39513"/>
                </a:lnTo>
                <a:cubicBezTo>
                  <a:pt x="430437" y="39513"/>
                  <a:pt x="435608" y="44678"/>
                  <a:pt x="435608" y="50704"/>
                </a:cubicBezTo>
                <a:cubicBezTo>
                  <a:pt x="435608" y="56729"/>
                  <a:pt x="430437" y="61894"/>
                  <a:pt x="423542" y="61894"/>
                </a:cubicBezTo>
                <a:lnTo>
                  <a:pt x="411477" y="61894"/>
                </a:lnTo>
                <a:cubicBezTo>
                  <a:pt x="404582" y="61894"/>
                  <a:pt x="399411" y="56729"/>
                  <a:pt x="399411" y="50704"/>
                </a:cubicBezTo>
                <a:cubicBezTo>
                  <a:pt x="399411" y="44678"/>
                  <a:pt x="404582" y="39513"/>
                  <a:pt x="411477" y="39513"/>
                </a:cubicBezTo>
                <a:close/>
                <a:moveTo>
                  <a:pt x="23244" y="23213"/>
                </a:moveTo>
                <a:lnTo>
                  <a:pt x="23244" y="256199"/>
                </a:lnTo>
                <a:lnTo>
                  <a:pt x="23244" y="300045"/>
                </a:lnTo>
                <a:lnTo>
                  <a:pt x="23244" y="435881"/>
                </a:lnTo>
                <a:lnTo>
                  <a:pt x="153240" y="435881"/>
                </a:lnTo>
                <a:lnTo>
                  <a:pt x="197146" y="435881"/>
                </a:lnTo>
                <a:lnTo>
                  <a:pt x="554421" y="435881"/>
                </a:lnTo>
                <a:lnTo>
                  <a:pt x="554421" y="23213"/>
                </a:lnTo>
                <a:close/>
                <a:moveTo>
                  <a:pt x="11192" y="0"/>
                </a:moveTo>
                <a:lnTo>
                  <a:pt x="565612" y="0"/>
                </a:lnTo>
                <a:cubicBezTo>
                  <a:pt x="571639" y="0"/>
                  <a:pt x="576804" y="5158"/>
                  <a:pt x="576804" y="12036"/>
                </a:cubicBezTo>
                <a:lnTo>
                  <a:pt x="576804" y="447918"/>
                </a:lnTo>
                <a:cubicBezTo>
                  <a:pt x="576804" y="453936"/>
                  <a:pt x="571639" y="459094"/>
                  <a:pt x="565612" y="459094"/>
                </a:cubicBezTo>
                <a:lnTo>
                  <a:pt x="197146" y="459094"/>
                </a:lnTo>
                <a:lnTo>
                  <a:pt x="153240" y="459094"/>
                </a:lnTo>
                <a:lnTo>
                  <a:pt x="11192" y="459094"/>
                </a:lnTo>
                <a:cubicBezTo>
                  <a:pt x="5165" y="459094"/>
                  <a:pt x="0" y="453936"/>
                  <a:pt x="0" y="447918"/>
                </a:cubicBezTo>
                <a:lnTo>
                  <a:pt x="0" y="300045"/>
                </a:lnTo>
                <a:lnTo>
                  <a:pt x="0" y="256199"/>
                </a:lnTo>
                <a:lnTo>
                  <a:pt x="0" y="12036"/>
                </a:lnTo>
                <a:cubicBezTo>
                  <a:pt x="0" y="5158"/>
                  <a:pt x="5165" y="0"/>
                  <a:pt x="11192" y="0"/>
                </a:cubicBezTo>
                <a:close/>
              </a:path>
            </a:pathLst>
          </a:custGeom>
          <a:solidFill>
            <a:srgbClr val="C00000"/>
          </a:solidFill>
          <a:ln>
            <a:noFill/>
          </a:ln>
        </p:spPr>
        <p:txBody>
          <a:bodyPr/>
          <a:lstStyle/>
          <a:p>
            <a:pPr marL="0" marR="0" lvl="0" indent="0" defTabSz="914400"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 name="browser-setting-interface-circular-symbol-of-a-wrench-in-a-window-outlines-inside-a-circle_41892">
            <a:extLst>
              <a:ext uri="{FF2B5EF4-FFF2-40B4-BE49-F238E27FC236}">
                <a16:creationId xmlns:a16="http://schemas.microsoft.com/office/drawing/2014/main" id="{F07FBBDB-6B4C-43F9-B255-FAD04FBC57F8}"/>
              </a:ext>
            </a:extLst>
          </p:cNvPr>
          <p:cNvSpPr>
            <a:spLocks noChangeAspect="1"/>
          </p:cNvSpPr>
          <p:nvPr/>
        </p:nvSpPr>
        <p:spPr bwMode="gray">
          <a:xfrm>
            <a:off x="2503235" y="3618266"/>
            <a:ext cx="195904" cy="135452"/>
          </a:xfrm>
          <a:custGeom>
            <a:avLst/>
            <a:gdLst>
              <a:gd name="connsiteX0" fmla="*/ 153550 w 609602"/>
              <a:gd name="connsiteY0" fmla="*/ 121725 h 448232"/>
              <a:gd name="connsiteX1" fmla="*/ 171615 w 609602"/>
              <a:gd name="connsiteY1" fmla="*/ 139767 h 448232"/>
              <a:gd name="connsiteX2" fmla="*/ 171615 w 609602"/>
              <a:gd name="connsiteY2" fmla="*/ 199159 h 448232"/>
              <a:gd name="connsiteX3" fmla="*/ 153550 w 609602"/>
              <a:gd name="connsiteY3" fmla="*/ 217200 h 448232"/>
              <a:gd name="connsiteX4" fmla="*/ 135486 w 609602"/>
              <a:gd name="connsiteY4" fmla="*/ 199159 h 448232"/>
              <a:gd name="connsiteX5" fmla="*/ 135486 w 609602"/>
              <a:gd name="connsiteY5" fmla="*/ 139767 h 448232"/>
              <a:gd name="connsiteX6" fmla="*/ 153550 w 609602"/>
              <a:gd name="connsiteY6" fmla="*/ 121725 h 448232"/>
              <a:gd name="connsiteX7" fmla="*/ 18064 w 609602"/>
              <a:gd name="connsiteY7" fmla="*/ 121725 h 448232"/>
              <a:gd name="connsiteX8" fmla="*/ 36129 w 609602"/>
              <a:gd name="connsiteY8" fmla="*/ 139767 h 448232"/>
              <a:gd name="connsiteX9" fmla="*/ 36129 w 609602"/>
              <a:gd name="connsiteY9" fmla="*/ 199159 h 448232"/>
              <a:gd name="connsiteX10" fmla="*/ 18064 w 609602"/>
              <a:gd name="connsiteY10" fmla="*/ 217200 h 448232"/>
              <a:gd name="connsiteX11" fmla="*/ 0 w 609602"/>
              <a:gd name="connsiteY11" fmla="*/ 199159 h 448232"/>
              <a:gd name="connsiteX12" fmla="*/ 0 w 609602"/>
              <a:gd name="connsiteY12" fmla="*/ 139767 h 448232"/>
              <a:gd name="connsiteX13" fmla="*/ 18064 w 609602"/>
              <a:gd name="connsiteY13" fmla="*/ 121725 h 448232"/>
              <a:gd name="connsiteX14" fmla="*/ 221314 w 609602"/>
              <a:gd name="connsiteY14" fmla="*/ 47279 h 448232"/>
              <a:gd name="connsiteX15" fmla="*/ 239287 w 609602"/>
              <a:gd name="connsiteY15" fmla="*/ 65325 h 448232"/>
              <a:gd name="connsiteX16" fmla="*/ 239287 w 609602"/>
              <a:gd name="connsiteY16" fmla="*/ 199155 h 448232"/>
              <a:gd name="connsiteX17" fmla="*/ 221314 w 609602"/>
              <a:gd name="connsiteY17" fmla="*/ 217201 h 448232"/>
              <a:gd name="connsiteX18" fmla="*/ 203228 w 609602"/>
              <a:gd name="connsiteY18" fmla="*/ 199155 h 448232"/>
              <a:gd name="connsiteX19" fmla="*/ 203228 w 609602"/>
              <a:gd name="connsiteY19" fmla="*/ 65325 h 448232"/>
              <a:gd name="connsiteX20" fmla="*/ 221314 w 609602"/>
              <a:gd name="connsiteY20" fmla="*/ 47279 h 448232"/>
              <a:gd name="connsiteX21" fmla="*/ 85751 w 609602"/>
              <a:gd name="connsiteY21" fmla="*/ 47279 h 448232"/>
              <a:gd name="connsiteX22" fmla="*/ 103801 w 609602"/>
              <a:gd name="connsiteY22" fmla="*/ 65325 h 448232"/>
              <a:gd name="connsiteX23" fmla="*/ 103801 w 609602"/>
              <a:gd name="connsiteY23" fmla="*/ 199155 h 448232"/>
              <a:gd name="connsiteX24" fmla="*/ 85751 w 609602"/>
              <a:gd name="connsiteY24" fmla="*/ 217201 h 448232"/>
              <a:gd name="connsiteX25" fmla="*/ 67813 w 609602"/>
              <a:gd name="connsiteY25" fmla="*/ 199155 h 448232"/>
              <a:gd name="connsiteX26" fmla="*/ 67813 w 609602"/>
              <a:gd name="connsiteY26" fmla="*/ 65325 h 448232"/>
              <a:gd name="connsiteX27" fmla="*/ 85751 w 609602"/>
              <a:gd name="connsiteY27" fmla="*/ 47279 h 448232"/>
              <a:gd name="connsiteX28" fmla="*/ 338920 w 609602"/>
              <a:gd name="connsiteY28" fmla="*/ 19970 h 448232"/>
              <a:gd name="connsiteX29" fmla="*/ 450806 w 609602"/>
              <a:gd name="connsiteY29" fmla="*/ 66248 h 448232"/>
              <a:gd name="connsiteX30" fmla="*/ 497155 w 609602"/>
              <a:gd name="connsiteY30" fmla="*/ 177963 h 448232"/>
              <a:gd name="connsiteX31" fmla="*/ 468538 w 609602"/>
              <a:gd name="connsiteY31" fmla="*/ 268613 h 448232"/>
              <a:gd name="connsiteX32" fmla="*/ 601523 w 609602"/>
              <a:gd name="connsiteY32" fmla="*/ 401395 h 448232"/>
              <a:gd name="connsiteX33" fmla="*/ 601523 w 609602"/>
              <a:gd name="connsiteY33" fmla="*/ 440165 h 448232"/>
              <a:gd name="connsiteX34" fmla="*/ 582108 w 609602"/>
              <a:gd name="connsiteY34" fmla="*/ 448232 h 448232"/>
              <a:gd name="connsiteX35" fmla="*/ 562693 w 609602"/>
              <a:gd name="connsiteY35" fmla="*/ 440165 h 448232"/>
              <a:gd name="connsiteX36" fmla="*/ 429708 w 609602"/>
              <a:gd name="connsiteY36" fmla="*/ 307383 h 448232"/>
              <a:gd name="connsiteX37" fmla="*/ 338920 w 609602"/>
              <a:gd name="connsiteY37" fmla="*/ 335956 h 448232"/>
              <a:gd name="connsiteX38" fmla="*/ 227033 w 609602"/>
              <a:gd name="connsiteY38" fmla="*/ 289679 h 448232"/>
              <a:gd name="connsiteX39" fmla="*/ 186857 w 609602"/>
              <a:gd name="connsiteY39" fmla="*/ 222224 h 448232"/>
              <a:gd name="connsiteX40" fmla="*/ 187418 w 609602"/>
              <a:gd name="connsiteY40" fmla="*/ 221551 h 448232"/>
              <a:gd name="connsiteX41" fmla="*/ 221310 w 609602"/>
              <a:gd name="connsiteY41" fmla="*/ 239704 h 448232"/>
              <a:gd name="connsiteX42" fmla="*/ 241510 w 609602"/>
              <a:gd name="connsiteY42" fmla="*/ 234325 h 448232"/>
              <a:gd name="connsiteX43" fmla="*/ 259353 w 609602"/>
              <a:gd name="connsiteY43" fmla="*/ 257408 h 448232"/>
              <a:gd name="connsiteX44" fmla="*/ 338920 w 609602"/>
              <a:gd name="connsiteY44" fmla="*/ 290351 h 448232"/>
              <a:gd name="connsiteX45" fmla="*/ 418486 w 609602"/>
              <a:gd name="connsiteY45" fmla="*/ 257408 h 448232"/>
              <a:gd name="connsiteX46" fmla="*/ 451480 w 609602"/>
              <a:gd name="connsiteY46" fmla="*/ 177963 h 448232"/>
              <a:gd name="connsiteX47" fmla="*/ 418486 w 609602"/>
              <a:gd name="connsiteY47" fmla="*/ 98519 h 448232"/>
              <a:gd name="connsiteX48" fmla="*/ 338920 w 609602"/>
              <a:gd name="connsiteY48" fmla="*/ 65575 h 448232"/>
              <a:gd name="connsiteX49" fmla="*/ 329605 w 609602"/>
              <a:gd name="connsiteY49" fmla="*/ 66024 h 448232"/>
              <a:gd name="connsiteX50" fmla="*/ 329605 w 609602"/>
              <a:gd name="connsiteY50" fmla="*/ 20194 h 448232"/>
              <a:gd name="connsiteX51" fmla="*/ 338920 w 609602"/>
              <a:gd name="connsiteY51" fmla="*/ 19970 h 448232"/>
              <a:gd name="connsiteX52" fmla="*/ 288966 w 609602"/>
              <a:gd name="connsiteY52" fmla="*/ 0 h 448232"/>
              <a:gd name="connsiteX53" fmla="*/ 307030 w 609602"/>
              <a:gd name="connsiteY53" fmla="*/ 18044 h 448232"/>
              <a:gd name="connsiteX54" fmla="*/ 307030 w 609602"/>
              <a:gd name="connsiteY54" fmla="*/ 199157 h 448232"/>
              <a:gd name="connsiteX55" fmla="*/ 288966 w 609602"/>
              <a:gd name="connsiteY55" fmla="*/ 217201 h 448232"/>
              <a:gd name="connsiteX56" fmla="*/ 270901 w 609602"/>
              <a:gd name="connsiteY56" fmla="*/ 199157 h 448232"/>
              <a:gd name="connsiteX57" fmla="*/ 270901 w 609602"/>
              <a:gd name="connsiteY57" fmla="*/ 18044 h 448232"/>
              <a:gd name="connsiteX58" fmla="*/ 288966 w 609602"/>
              <a:gd name="connsiteY58" fmla="*/ 0 h 44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609602" h="448232">
                <a:moveTo>
                  <a:pt x="153550" y="121725"/>
                </a:moveTo>
                <a:cubicBezTo>
                  <a:pt x="163536" y="121725"/>
                  <a:pt x="171615" y="129794"/>
                  <a:pt x="171615" y="139767"/>
                </a:cubicBezTo>
                <a:lnTo>
                  <a:pt x="171615" y="199159"/>
                </a:lnTo>
                <a:cubicBezTo>
                  <a:pt x="171615" y="209132"/>
                  <a:pt x="163536" y="217200"/>
                  <a:pt x="153550" y="217200"/>
                </a:cubicBezTo>
                <a:cubicBezTo>
                  <a:pt x="143565" y="217200"/>
                  <a:pt x="135486" y="209132"/>
                  <a:pt x="135486" y="199159"/>
                </a:cubicBezTo>
                <a:lnTo>
                  <a:pt x="135486" y="139767"/>
                </a:lnTo>
                <a:cubicBezTo>
                  <a:pt x="135486" y="129794"/>
                  <a:pt x="143565" y="121725"/>
                  <a:pt x="153550" y="121725"/>
                </a:cubicBezTo>
                <a:close/>
                <a:moveTo>
                  <a:pt x="18064" y="121725"/>
                </a:moveTo>
                <a:cubicBezTo>
                  <a:pt x="28050" y="121725"/>
                  <a:pt x="36129" y="129794"/>
                  <a:pt x="36129" y="139767"/>
                </a:cubicBezTo>
                <a:lnTo>
                  <a:pt x="36129" y="199159"/>
                </a:lnTo>
                <a:cubicBezTo>
                  <a:pt x="36129" y="209132"/>
                  <a:pt x="28050" y="217200"/>
                  <a:pt x="18064" y="217200"/>
                </a:cubicBezTo>
                <a:cubicBezTo>
                  <a:pt x="8079" y="217200"/>
                  <a:pt x="0" y="209132"/>
                  <a:pt x="0" y="199159"/>
                </a:cubicBezTo>
                <a:lnTo>
                  <a:pt x="0" y="139767"/>
                </a:lnTo>
                <a:cubicBezTo>
                  <a:pt x="0" y="129794"/>
                  <a:pt x="8079" y="121725"/>
                  <a:pt x="18064" y="121725"/>
                </a:cubicBezTo>
                <a:close/>
                <a:moveTo>
                  <a:pt x="221314" y="47279"/>
                </a:moveTo>
                <a:cubicBezTo>
                  <a:pt x="231199" y="47279"/>
                  <a:pt x="239287" y="55349"/>
                  <a:pt x="239287" y="65325"/>
                </a:cubicBezTo>
                <a:lnTo>
                  <a:pt x="239287" y="199155"/>
                </a:lnTo>
                <a:cubicBezTo>
                  <a:pt x="239287" y="209131"/>
                  <a:pt x="231199" y="217201"/>
                  <a:pt x="221314" y="217201"/>
                </a:cubicBezTo>
                <a:cubicBezTo>
                  <a:pt x="211316" y="217201"/>
                  <a:pt x="203228" y="209131"/>
                  <a:pt x="203228" y="199155"/>
                </a:cubicBezTo>
                <a:lnTo>
                  <a:pt x="203228" y="65325"/>
                </a:lnTo>
                <a:cubicBezTo>
                  <a:pt x="203228" y="55349"/>
                  <a:pt x="211316" y="47279"/>
                  <a:pt x="221314" y="47279"/>
                </a:cubicBezTo>
                <a:close/>
                <a:moveTo>
                  <a:pt x="85751" y="47279"/>
                </a:moveTo>
                <a:cubicBezTo>
                  <a:pt x="95729" y="47279"/>
                  <a:pt x="103801" y="55349"/>
                  <a:pt x="103801" y="65325"/>
                </a:cubicBezTo>
                <a:lnTo>
                  <a:pt x="103801" y="199155"/>
                </a:lnTo>
                <a:cubicBezTo>
                  <a:pt x="103801" y="209131"/>
                  <a:pt x="95729" y="217201"/>
                  <a:pt x="85751" y="217201"/>
                </a:cubicBezTo>
                <a:cubicBezTo>
                  <a:pt x="75885" y="217201"/>
                  <a:pt x="67813" y="209131"/>
                  <a:pt x="67813" y="199155"/>
                </a:cubicBezTo>
                <a:lnTo>
                  <a:pt x="67813" y="65325"/>
                </a:lnTo>
                <a:cubicBezTo>
                  <a:pt x="67813" y="55349"/>
                  <a:pt x="75885" y="47279"/>
                  <a:pt x="85751" y="47279"/>
                </a:cubicBezTo>
                <a:close/>
                <a:moveTo>
                  <a:pt x="338920" y="19970"/>
                </a:moveTo>
                <a:cubicBezTo>
                  <a:pt x="381228" y="19970"/>
                  <a:pt x="420955" y="36329"/>
                  <a:pt x="450806" y="66248"/>
                </a:cubicBezTo>
                <a:cubicBezTo>
                  <a:pt x="480770" y="96053"/>
                  <a:pt x="497155" y="135720"/>
                  <a:pt x="497155" y="177963"/>
                </a:cubicBezTo>
                <a:cubicBezTo>
                  <a:pt x="497155" y="210907"/>
                  <a:pt x="487167" y="242281"/>
                  <a:pt x="468538" y="268613"/>
                </a:cubicBezTo>
                <a:lnTo>
                  <a:pt x="601523" y="401395"/>
                </a:lnTo>
                <a:cubicBezTo>
                  <a:pt x="612296" y="412152"/>
                  <a:pt x="612296" y="429520"/>
                  <a:pt x="601523" y="440165"/>
                </a:cubicBezTo>
                <a:cubicBezTo>
                  <a:pt x="596248" y="445543"/>
                  <a:pt x="589178" y="448232"/>
                  <a:pt x="582108" y="448232"/>
                </a:cubicBezTo>
                <a:cubicBezTo>
                  <a:pt x="575150" y="448232"/>
                  <a:pt x="568080" y="445543"/>
                  <a:pt x="562693" y="440165"/>
                </a:cubicBezTo>
                <a:lnTo>
                  <a:pt x="429708" y="307383"/>
                </a:lnTo>
                <a:cubicBezTo>
                  <a:pt x="403336" y="325984"/>
                  <a:pt x="371913" y="335956"/>
                  <a:pt x="338920" y="335956"/>
                </a:cubicBezTo>
                <a:cubicBezTo>
                  <a:pt x="296612" y="335956"/>
                  <a:pt x="256884" y="319597"/>
                  <a:pt x="227033" y="289679"/>
                </a:cubicBezTo>
                <a:cubicBezTo>
                  <a:pt x="207843" y="270630"/>
                  <a:pt x="194264" y="247435"/>
                  <a:pt x="186857" y="222224"/>
                </a:cubicBezTo>
                <a:cubicBezTo>
                  <a:pt x="187081" y="222000"/>
                  <a:pt x="187194" y="221776"/>
                  <a:pt x="187418" y="221551"/>
                </a:cubicBezTo>
                <a:cubicBezTo>
                  <a:pt x="194713" y="232533"/>
                  <a:pt x="207169" y="239704"/>
                  <a:pt x="221310" y="239704"/>
                </a:cubicBezTo>
                <a:cubicBezTo>
                  <a:pt x="228604" y="239704"/>
                  <a:pt x="235562" y="237687"/>
                  <a:pt x="241510" y="234325"/>
                </a:cubicBezTo>
                <a:cubicBezTo>
                  <a:pt x="246335" y="242617"/>
                  <a:pt x="252283" y="250349"/>
                  <a:pt x="259353" y="257408"/>
                </a:cubicBezTo>
                <a:cubicBezTo>
                  <a:pt x="280564" y="278586"/>
                  <a:pt x="308844" y="290351"/>
                  <a:pt x="338920" y="290351"/>
                </a:cubicBezTo>
                <a:cubicBezTo>
                  <a:pt x="368996" y="290351"/>
                  <a:pt x="397164" y="278586"/>
                  <a:pt x="418486" y="257408"/>
                </a:cubicBezTo>
                <a:cubicBezTo>
                  <a:pt x="439696" y="236230"/>
                  <a:pt x="451480" y="207993"/>
                  <a:pt x="451480" y="177963"/>
                </a:cubicBezTo>
                <a:cubicBezTo>
                  <a:pt x="451480" y="147933"/>
                  <a:pt x="439696" y="119696"/>
                  <a:pt x="418486" y="98519"/>
                </a:cubicBezTo>
                <a:cubicBezTo>
                  <a:pt x="397164" y="77229"/>
                  <a:pt x="368996" y="65575"/>
                  <a:pt x="338920" y="65575"/>
                </a:cubicBezTo>
                <a:cubicBezTo>
                  <a:pt x="335777" y="65575"/>
                  <a:pt x="332747" y="65799"/>
                  <a:pt x="329605" y="66024"/>
                </a:cubicBezTo>
                <a:lnTo>
                  <a:pt x="329605" y="20194"/>
                </a:lnTo>
                <a:cubicBezTo>
                  <a:pt x="332747" y="19970"/>
                  <a:pt x="335777" y="19970"/>
                  <a:pt x="338920" y="19970"/>
                </a:cubicBezTo>
                <a:close/>
                <a:moveTo>
                  <a:pt x="288966" y="0"/>
                </a:moveTo>
                <a:cubicBezTo>
                  <a:pt x="298951" y="0"/>
                  <a:pt x="307030" y="8069"/>
                  <a:pt x="307030" y="18044"/>
                </a:cubicBezTo>
                <a:lnTo>
                  <a:pt x="307030" y="199157"/>
                </a:lnTo>
                <a:cubicBezTo>
                  <a:pt x="307030" y="209132"/>
                  <a:pt x="298951" y="217201"/>
                  <a:pt x="288966" y="217201"/>
                </a:cubicBezTo>
                <a:cubicBezTo>
                  <a:pt x="278980" y="217201"/>
                  <a:pt x="270901" y="209132"/>
                  <a:pt x="270901" y="199157"/>
                </a:cubicBezTo>
                <a:lnTo>
                  <a:pt x="270901" y="18044"/>
                </a:lnTo>
                <a:cubicBezTo>
                  <a:pt x="270901" y="8069"/>
                  <a:pt x="278980" y="0"/>
                  <a:pt x="288966" y="0"/>
                </a:cubicBezTo>
                <a:close/>
              </a:path>
            </a:pathLst>
          </a:custGeom>
          <a:solidFill>
            <a:srgbClr val="C00000"/>
          </a:solidFill>
          <a:ln>
            <a:noFill/>
          </a:ln>
        </p:spPr>
        <p:txBody>
          <a:bodyPr/>
          <a:lstStyle/>
          <a:p>
            <a:pPr marL="0" marR="0" lvl="0" indent="0" defTabSz="914112"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 name="cogwheel-outline_45304">
            <a:extLst>
              <a:ext uri="{FF2B5EF4-FFF2-40B4-BE49-F238E27FC236}">
                <a16:creationId xmlns:a16="http://schemas.microsoft.com/office/drawing/2014/main" id="{867505A3-5A3D-4B13-B53F-03D819486680}"/>
              </a:ext>
            </a:extLst>
          </p:cNvPr>
          <p:cNvSpPr>
            <a:spLocks noChangeAspect="1"/>
          </p:cNvSpPr>
          <p:nvPr/>
        </p:nvSpPr>
        <p:spPr bwMode="gray">
          <a:xfrm>
            <a:off x="2672264" y="3832669"/>
            <a:ext cx="148692" cy="138488"/>
          </a:xfrm>
          <a:custGeom>
            <a:avLst/>
            <a:gdLst>
              <a:gd name="connsiteX0" fmla="*/ 304497 w 608758"/>
              <a:gd name="connsiteY0" fmla="*/ 217983 h 602955"/>
              <a:gd name="connsiteX1" fmla="*/ 231788 w 608758"/>
              <a:gd name="connsiteY1" fmla="*/ 259998 h 602955"/>
              <a:gd name="connsiteX2" fmla="*/ 262812 w 608758"/>
              <a:gd name="connsiteY2" fmla="*/ 373958 h 602955"/>
              <a:gd name="connsiteX3" fmla="*/ 304257 w 608758"/>
              <a:gd name="connsiteY3" fmla="*/ 385002 h 602955"/>
              <a:gd name="connsiteX4" fmla="*/ 376966 w 608758"/>
              <a:gd name="connsiteY4" fmla="*/ 342907 h 602955"/>
              <a:gd name="connsiteX5" fmla="*/ 385063 w 608758"/>
              <a:gd name="connsiteY5" fmla="*/ 279605 h 602955"/>
              <a:gd name="connsiteX6" fmla="*/ 345942 w 608758"/>
              <a:gd name="connsiteY6" fmla="*/ 229027 h 602955"/>
              <a:gd name="connsiteX7" fmla="*/ 304497 w 608758"/>
              <a:gd name="connsiteY7" fmla="*/ 217983 h 602955"/>
              <a:gd name="connsiteX8" fmla="*/ 304497 w 608758"/>
              <a:gd name="connsiteY8" fmla="*/ 169006 h 602955"/>
              <a:gd name="connsiteX9" fmla="*/ 370312 w 608758"/>
              <a:gd name="connsiteY9" fmla="*/ 186532 h 602955"/>
              <a:gd name="connsiteX10" fmla="*/ 432360 w 608758"/>
              <a:gd name="connsiteY10" fmla="*/ 266720 h 602955"/>
              <a:gd name="connsiteX11" fmla="*/ 419534 w 608758"/>
              <a:gd name="connsiteY11" fmla="*/ 367236 h 602955"/>
              <a:gd name="connsiteX12" fmla="*/ 304257 w 608758"/>
              <a:gd name="connsiteY12" fmla="*/ 433979 h 602955"/>
              <a:gd name="connsiteX13" fmla="*/ 238442 w 608758"/>
              <a:gd name="connsiteY13" fmla="*/ 416453 h 602955"/>
              <a:gd name="connsiteX14" fmla="*/ 189221 w 608758"/>
              <a:gd name="connsiteY14" fmla="*/ 235669 h 602955"/>
              <a:gd name="connsiteX15" fmla="*/ 304497 w 608758"/>
              <a:gd name="connsiteY15" fmla="*/ 169006 h 602955"/>
              <a:gd name="connsiteX16" fmla="*/ 391705 w 608758"/>
              <a:gd name="connsiteY16" fmla="*/ 57902 h 602955"/>
              <a:gd name="connsiteX17" fmla="*/ 363091 w 608758"/>
              <a:gd name="connsiteY17" fmla="*/ 107845 h 602955"/>
              <a:gd name="connsiteX18" fmla="*/ 337442 w 608758"/>
              <a:gd name="connsiteY18" fmla="*/ 119771 h 602955"/>
              <a:gd name="connsiteX19" fmla="*/ 269873 w 608758"/>
              <a:gd name="connsiteY19" fmla="*/ 119931 h 602955"/>
              <a:gd name="connsiteX20" fmla="*/ 244145 w 608758"/>
              <a:gd name="connsiteY20" fmla="*/ 108166 h 602955"/>
              <a:gd name="connsiteX21" fmla="*/ 215209 w 608758"/>
              <a:gd name="connsiteY21" fmla="*/ 58543 h 602955"/>
              <a:gd name="connsiteX22" fmla="*/ 136820 w 608758"/>
              <a:gd name="connsiteY22" fmla="*/ 104164 h 602955"/>
              <a:gd name="connsiteX23" fmla="*/ 165755 w 608758"/>
              <a:gd name="connsiteY23" fmla="*/ 153867 h 602955"/>
              <a:gd name="connsiteX24" fmla="*/ 163271 w 608758"/>
              <a:gd name="connsiteY24" fmla="*/ 182040 h 602955"/>
              <a:gd name="connsiteX25" fmla="*/ 143713 w 608758"/>
              <a:gd name="connsiteY25" fmla="*/ 209653 h 602955"/>
              <a:gd name="connsiteX26" fmla="*/ 129687 w 608758"/>
              <a:gd name="connsiteY26" fmla="*/ 240467 h 602955"/>
              <a:gd name="connsiteX27" fmla="*/ 106683 w 608758"/>
              <a:gd name="connsiteY27" fmla="*/ 256874 h 602955"/>
              <a:gd name="connsiteX28" fmla="*/ 49134 w 608758"/>
              <a:gd name="connsiteY28" fmla="*/ 257115 h 602955"/>
              <a:gd name="connsiteX29" fmla="*/ 49454 w 608758"/>
              <a:gd name="connsiteY29" fmla="*/ 347797 h 602955"/>
              <a:gd name="connsiteX30" fmla="*/ 107004 w 608758"/>
              <a:gd name="connsiteY30" fmla="*/ 347557 h 602955"/>
              <a:gd name="connsiteX31" fmla="*/ 107084 w 608758"/>
              <a:gd name="connsiteY31" fmla="*/ 347557 h 602955"/>
              <a:gd name="connsiteX32" fmla="*/ 130168 w 608758"/>
              <a:gd name="connsiteY32" fmla="*/ 363804 h 602955"/>
              <a:gd name="connsiteX33" fmla="*/ 164152 w 608758"/>
              <a:gd name="connsiteY33" fmla="*/ 421991 h 602955"/>
              <a:gd name="connsiteX34" fmla="*/ 166878 w 608758"/>
              <a:gd name="connsiteY34" fmla="*/ 450164 h 602955"/>
              <a:gd name="connsiteX35" fmla="*/ 138263 w 608758"/>
              <a:gd name="connsiteY35" fmla="*/ 500027 h 602955"/>
              <a:gd name="connsiteX36" fmla="*/ 217053 w 608758"/>
              <a:gd name="connsiteY36" fmla="*/ 545088 h 602955"/>
              <a:gd name="connsiteX37" fmla="*/ 245667 w 608758"/>
              <a:gd name="connsiteY37" fmla="*/ 495145 h 602955"/>
              <a:gd name="connsiteX38" fmla="*/ 271316 w 608758"/>
              <a:gd name="connsiteY38" fmla="*/ 483219 h 602955"/>
              <a:gd name="connsiteX39" fmla="*/ 338805 w 608758"/>
              <a:gd name="connsiteY39" fmla="*/ 483059 h 602955"/>
              <a:gd name="connsiteX40" fmla="*/ 364533 w 608758"/>
              <a:gd name="connsiteY40" fmla="*/ 494745 h 602955"/>
              <a:gd name="connsiteX41" fmla="*/ 393549 w 608758"/>
              <a:gd name="connsiteY41" fmla="*/ 544368 h 602955"/>
              <a:gd name="connsiteX42" fmla="*/ 471938 w 608758"/>
              <a:gd name="connsiteY42" fmla="*/ 498747 h 602955"/>
              <a:gd name="connsiteX43" fmla="*/ 443003 w 608758"/>
              <a:gd name="connsiteY43" fmla="*/ 449204 h 602955"/>
              <a:gd name="connsiteX44" fmla="*/ 445487 w 608758"/>
              <a:gd name="connsiteY44" fmla="*/ 421031 h 602955"/>
              <a:gd name="connsiteX45" fmla="*/ 465125 w 608758"/>
              <a:gd name="connsiteY45" fmla="*/ 393338 h 602955"/>
              <a:gd name="connsiteX46" fmla="*/ 479071 w 608758"/>
              <a:gd name="connsiteY46" fmla="*/ 362443 h 602955"/>
              <a:gd name="connsiteX47" fmla="*/ 502155 w 608758"/>
              <a:gd name="connsiteY47" fmla="*/ 346036 h 602955"/>
              <a:gd name="connsiteX48" fmla="*/ 559625 w 608758"/>
              <a:gd name="connsiteY48" fmla="*/ 345876 h 602955"/>
              <a:gd name="connsiteX49" fmla="*/ 559304 w 608758"/>
              <a:gd name="connsiteY49" fmla="*/ 255194 h 602955"/>
              <a:gd name="connsiteX50" fmla="*/ 501754 w 608758"/>
              <a:gd name="connsiteY50" fmla="*/ 255434 h 602955"/>
              <a:gd name="connsiteX51" fmla="*/ 501674 w 608758"/>
              <a:gd name="connsiteY51" fmla="*/ 255434 h 602955"/>
              <a:gd name="connsiteX52" fmla="*/ 478590 w 608758"/>
              <a:gd name="connsiteY52" fmla="*/ 239186 h 602955"/>
              <a:gd name="connsiteX53" fmla="*/ 444526 w 608758"/>
              <a:gd name="connsiteY53" fmla="*/ 180919 h 602955"/>
              <a:gd name="connsiteX54" fmla="*/ 441881 w 608758"/>
              <a:gd name="connsiteY54" fmla="*/ 152826 h 602955"/>
              <a:gd name="connsiteX55" fmla="*/ 470495 w 608758"/>
              <a:gd name="connsiteY55" fmla="*/ 102963 h 602955"/>
              <a:gd name="connsiteX56" fmla="*/ 376156 w 608758"/>
              <a:gd name="connsiteY56" fmla="*/ 836 h 602955"/>
              <a:gd name="connsiteX57" fmla="*/ 394751 w 608758"/>
              <a:gd name="connsiteY57" fmla="*/ 3237 h 602955"/>
              <a:gd name="connsiteX58" fmla="*/ 516102 w 608758"/>
              <a:gd name="connsiteY58" fmla="*/ 72629 h 602955"/>
              <a:gd name="connsiteX59" fmla="*/ 525239 w 608758"/>
              <a:gd name="connsiteY59" fmla="*/ 106005 h 602955"/>
              <a:gd name="connsiteX60" fmla="*/ 492697 w 608758"/>
              <a:gd name="connsiteY60" fmla="*/ 162751 h 602955"/>
              <a:gd name="connsiteX61" fmla="*/ 518186 w 608758"/>
              <a:gd name="connsiteY61" fmla="*/ 206371 h 602955"/>
              <a:gd name="connsiteX62" fmla="*/ 583590 w 608758"/>
              <a:gd name="connsiteY62" fmla="*/ 206131 h 602955"/>
              <a:gd name="connsiteX63" fmla="*/ 583670 w 608758"/>
              <a:gd name="connsiteY63" fmla="*/ 206131 h 602955"/>
              <a:gd name="connsiteX64" fmla="*/ 600983 w 608758"/>
              <a:gd name="connsiteY64" fmla="*/ 213254 h 602955"/>
              <a:gd name="connsiteX65" fmla="*/ 608197 w 608758"/>
              <a:gd name="connsiteY65" fmla="*/ 230542 h 602955"/>
              <a:gd name="connsiteX66" fmla="*/ 608758 w 608758"/>
              <a:gd name="connsiteY66" fmla="*/ 370127 h 602955"/>
              <a:gd name="connsiteX67" fmla="*/ 601624 w 608758"/>
              <a:gd name="connsiteY67" fmla="*/ 387495 h 602955"/>
              <a:gd name="connsiteX68" fmla="*/ 584311 w 608758"/>
              <a:gd name="connsiteY68" fmla="*/ 394698 h 602955"/>
              <a:gd name="connsiteX69" fmla="*/ 518987 w 608758"/>
              <a:gd name="connsiteY69" fmla="*/ 394938 h 602955"/>
              <a:gd name="connsiteX70" fmla="*/ 507686 w 608758"/>
              <a:gd name="connsiteY70" fmla="*/ 417669 h 602955"/>
              <a:gd name="connsiteX71" fmla="*/ 493819 w 608758"/>
              <a:gd name="connsiteY71" fmla="*/ 438959 h 602955"/>
              <a:gd name="connsiteX72" fmla="*/ 526682 w 608758"/>
              <a:gd name="connsiteY72" fmla="*/ 495305 h 602955"/>
              <a:gd name="connsiteX73" fmla="*/ 529167 w 608758"/>
              <a:gd name="connsiteY73" fmla="*/ 513874 h 602955"/>
              <a:gd name="connsiteX74" fmla="*/ 517865 w 608758"/>
              <a:gd name="connsiteY74" fmla="*/ 528761 h 602955"/>
              <a:gd name="connsiteX75" fmla="*/ 396995 w 608758"/>
              <a:gd name="connsiteY75" fmla="*/ 599033 h 602955"/>
              <a:gd name="connsiteX76" fmla="*/ 378400 w 608758"/>
              <a:gd name="connsiteY76" fmla="*/ 601594 h 602955"/>
              <a:gd name="connsiteX77" fmla="*/ 363491 w 608758"/>
              <a:gd name="connsiteY77" fmla="*/ 590229 h 602955"/>
              <a:gd name="connsiteX78" fmla="*/ 330549 w 608758"/>
              <a:gd name="connsiteY78" fmla="*/ 533803 h 602955"/>
              <a:gd name="connsiteX79" fmla="*/ 279973 w 608758"/>
              <a:gd name="connsiteY79" fmla="*/ 533883 h 602955"/>
              <a:gd name="connsiteX80" fmla="*/ 247431 w 608758"/>
              <a:gd name="connsiteY80" fmla="*/ 590629 h 602955"/>
              <a:gd name="connsiteX81" fmla="*/ 226110 w 608758"/>
              <a:gd name="connsiteY81" fmla="*/ 602955 h 602955"/>
              <a:gd name="connsiteX82" fmla="*/ 214007 w 608758"/>
              <a:gd name="connsiteY82" fmla="*/ 599753 h 602955"/>
              <a:gd name="connsiteX83" fmla="*/ 92656 w 608758"/>
              <a:gd name="connsiteY83" fmla="*/ 530361 h 602955"/>
              <a:gd name="connsiteX84" fmla="*/ 81195 w 608758"/>
              <a:gd name="connsiteY84" fmla="*/ 515554 h 602955"/>
              <a:gd name="connsiteX85" fmla="*/ 83519 w 608758"/>
              <a:gd name="connsiteY85" fmla="*/ 496986 h 602955"/>
              <a:gd name="connsiteX86" fmla="*/ 116061 w 608758"/>
              <a:gd name="connsiteY86" fmla="*/ 440239 h 602955"/>
              <a:gd name="connsiteX87" fmla="*/ 90572 w 608758"/>
              <a:gd name="connsiteY87" fmla="*/ 396619 h 602955"/>
              <a:gd name="connsiteX88" fmla="*/ 25168 w 608758"/>
              <a:gd name="connsiteY88" fmla="*/ 396859 h 602955"/>
              <a:gd name="connsiteX89" fmla="*/ 25008 w 608758"/>
              <a:gd name="connsiteY89" fmla="*/ 396859 h 602955"/>
              <a:gd name="connsiteX90" fmla="*/ 7775 w 608758"/>
              <a:gd name="connsiteY90" fmla="*/ 389736 h 602955"/>
              <a:gd name="connsiteX91" fmla="*/ 481 w 608758"/>
              <a:gd name="connsiteY91" fmla="*/ 372448 h 602955"/>
              <a:gd name="connsiteX92" fmla="*/ 0 w 608758"/>
              <a:gd name="connsiteY92" fmla="*/ 232783 h 602955"/>
              <a:gd name="connsiteX93" fmla="*/ 24447 w 608758"/>
              <a:gd name="connsiteY93" fmla="*/ 208212 h 602955"/>
              <a:gd name="connsiteX94" fmla="*/ 89771 w 608758"/>
              <a:gd name="connsiteY94" fmla="*/ 207972 h 602955"/>
              <a:gd name="connsiteX95" fmla="*/ 101072 w 608758"/>
              <a:gd name="connsiteY95" fmla="*/ 185321 h 602955"/>
              <a:gd name="connsiteX96" fmla="*/ 114939 w 608758"/>
              <a:gd name="connsiteY96" fmla="*/ 164031 h 602955"/>
              <a:gd name="connsiteX97" fmla="*/ 82076 w 608758"/>
              <a:gd name="connsiteY97" fmla="*/ 107685 h 602955"/>
              <a:gd name="connsiteX98" fmla="*/ 90893 w 608758"/>
              <a:gd name="connsiteY98" fmla="*/ 74230 h 602955"/>
              <a:gd name="connsiteX99" fmla="*/ 211763 w 608758"/>
              <a:gd name="connsiteY99" fmla="*/ 3957 h 602955"/>
              <a:gd name="connsiteX100" fmla="*/ 230358 w 608758"/>
              <a:gd name="connsiteY100" fmla="*/ 1396 h 602955"/>
              <a:gd name="connsiteX101" fmla="*/ 245267 w 608758"/>
              <a:gd name="connsiteY101" fmla="*/ 12761 h 602955"/>
              <a:gd name="connsiteX102" fmla="*/ 278209 w 608758"/>
              <a:gd name="connsiteY102" fmla="*/ 69187 h 602955"/>
              <a:gd name="connsiteX103" fmla="*/ 328785 w 608758"/>
              <a:gd name="connsiteY103" fmla="*/ 69027 h 602955"/>
              <a:gd name="connsiteX104" fmla="*/ 361327 w 608758"/>
              <a:gd name="connsiteY104" fmla="*/ 12361 h 602955"/>
              <a:gd name="connsiteX105" fmla="*/ 376156 w 608758"/>
              <a:gd name="connsiteY105" fmla="*/ 836 h 60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08758" h="602955">
                <a:moveTo>
                  <a:pt x="304497" y="217983"/>
                </a:moveTo>
                <a:cubicBezTo>
                  <a:pt x="274516" y="217983"/>
                  <a:pt x="246699" y="234069"/>
                  <a:pt x="231788" y="259998"/>
                </a:cubicBezTo>
                <a:cubicBezTo>
                  <a:pt x="208941" y="299932"/>
                  <a:pt x="222810" y="351070"/>
                  <a:pt x="262812" y="373958"/>
                </a:cubicBezTo>
                <a:cubicBezTo>
                  <a:pt x="275478" y="381160"/>
                  <a:pt x="289827" y="385002"/>
                  <a:pt x="304257" y="385002"/>
                </a:cubicBezTo>
                <a:cubicBezTo>
                  <a:pt x="334238" y="385002"/>
                  <a:pt x="362056" y="368836"/>
                  <a:pt x="376966" y="342907"/>
                </a:cubicBezTo>
                <a:cubicBezTo>
                  <a:pt x="388029" y="323620"/>
                  <a:pt x="390915" y="301052"/>
                  <a:pt x="385063" y="279605"/>
                </a:cubicBezTo>
                <a:cubicBezTo>
                  <a:pt x="379211" y="258077"/>
                  <a:pt x="365262" y="240151"/>
                  <a:pt x="345942" y="229027"/>
                </a:cubicBezTo>
                <a:cubicBezTo>
                  <a:pt x="333276" y="221825"/>
                  <a:pt x="318927" y="217983"/>
                  <a:pt x="304497" y="217983"/>
                </a:cubicBezTo>
                <a:close/>
                <a:moveTo>
                  <a:pt x="304497" y="169006"/>
                </a:moveTo>
                <a:cubicBezTo>
                  <a:pt x="327505" y="169006"/>
                  <a:pt x="350191" y="175088"/>
                  <a:pt x="370312" y="186532"/>
                </a:cubicBezTo>
                <a:cubicBezTo>
                  <a:pt x="401016" y="204138"/>
                  <a:pt x="423061" y="232548"/>
                  <a:pt x="432360" y="266720"/>
                </a:cubicBezTo>
                <a:cubicBezTo>
                  <a:pt x="441659" y="300892"/>
                  <a:pt x="437090" y="336585"/>
                  <a:pt x="419534" y="367236"/>
                </a:cubicBezTo>
                <a:cubicBezTo>
                  <a:pt x="395965" y="408370"/>
                  <a:pt x="351794" y="433979"/>
                  <a:pt x="304257" y="433979"/>
                </a:cubicBezTo>
                <a:cubicBezTo>
                  <a:pt x="281250" y="433979"/>
                  <a:pt x="258563" y="427897"/>
                  <a:pt x="238442" y="416453"/>
                </a:cubicBezTo>
                <a:cubicBezTo>
                  <a:pt x="174951" y="380120"/>
                  <a:pt x="152906" y="299052"/>
                  <a:pt x="189221" y="235669"/>
                </a:cubicBezTo>
                <a:cubicBezTo>
                  <a:pt x="212789" y="194535"/>
                  <a:pt x="256960" y="169006"/>
                  <a:pt x="304497" y="169006"/>
                </a:cubicBezTo>
                <a:close/>
                <a:moveTo>
                  <a:pt x="391705" y="57902"/>
                </a:moveTo>
                <a:lnTo>
                  <a:pt x="363091" y="107845"/>
                </a:lnTo>
                <a:cubicBezTo>
                  <a:pt x="357961" y="116810"/>
                  <a:pt x="347621" y="121612"/>
                  <a:pt x="337442" y="119771"/>
                </a:cubicBezTo>
                <a:cubicBezTo>
                  <a:pt x="315160" y="115689"/>
                  <a:pt x="292076" y="115769"/>
                  <a:pt x="269873" y="119931"/>
                </a:cubicBezTo>
                <a:cubicBezTo>
                  <a:pt x="259694" y="121852"/>
                  <a:pt x="249354" y="117130"/>
                  <a:pt x="244145" y="108166"/>
                </a:cubicBezTo>
                <a:lnTo>
                  <a:pt x="215209" y="58543"/>
                </a:lnTo>
                <a:lnTo>
                  <a:pt x="136820" y="104164"/>
                </a:lnTo>
                <a:lnTo>
                  <a:pt x="165755" y="153867"/>
                </a:lnTo>
                <a:cubicBezTo>
                  <a:pt x="170965" y="162831"/>
                  <a:pt x="170003" y="174116"/>
                  <a:pt x="163271" y="182040"/>
                </a:cubicBezTo>
                <a:cubicBezTo>
                  <a:pt x="155496" y="191084"/>
                  <a:pt x="149164" y="200128"/>
                  <a:pt x="143713" y="209653"/>
                </a:cubicBezTo>
                <a:cubicBezTo>
                  <a:pt x="138263" y="219097"/>
                  <a:pt x="133694" y="229262"/>
                  <a:pt x="129687" y="240467"/>
                </a:cubicBezTo>
                <a:cubicBezTo>
                  <a:pt x="126320" y="250311"/>
                  <a:pt x="117023" y="256874"/>
                  <a:pt x="106683" y="256874"/>
                </a:cubicBezTo>
                <a:lnTo>
                  <a:pt x="49134" y="257115"/>
                </a:lnTo>
                <a:lnTo>
                  <a:pt x="49454" y="347797"/>
                </a:lnTo>
                <a:lnTo>
                  <a:pt x="107004" y="347557"/>
                </a:lnTo>
                <a:lnTo>
                  <a:pt x="107084" y="347557"/>
                </a:lnTo>
                <a:cubicBezTo>
                  <a:pt x="117423" y="347557"/>
                  <a:pt x="126721" y="354039"/>
                  <a:pt x="130168" y="363804"/>
                </a:cubicBezTo>
                <a:cubicBezTo>
                  <a:pt x="137782" y="385094"/>
                  <a:pt x="149244" y="404703"/>
                  <a:pt x="164152" y="421991"/>
                </a:cubicBezTo>
                <a:cubicBezTo>
                  <a:pt x="170965" y="429915"/>
                  <a:pt x="172087" y="441120"/>
                  <a:pt x="166878" y="450164"/>
                </a:cubicBezTo>
                <a:lnTo>
                  <a:pt x="138263" y="500027"/>
                </a:lnTo>
                <a:lnTo>
                  <a:pt x="217053" y="545088"/>
                </a:lnTo>
                <a:lnTo>
                  <a:pt x="245667" y="495145"/>
                </a:lnTo>
                <a:cubicBezTo>
                  <a:pt x="250797" y="486181"/>
                  <a:pt x="261057" y="481379"/>
                  <a:pt x="271316" y="483219"/>
                </a:cubicBezTo>
                <a:cubicBezTo>
                  <a:pt x="293679" y="487301"/>
                  <a:pt x="316763" y="487221"/>
                  <a:pt x="338805" y="483059"/>
                </a:cubicBezTo>
                <a:cubicBezTo>
                  <a:pt x="348984" y="481058"/>
                  <a:pt x="359324" y="485781"/>
                  <a:pt x="364533" y="494745"/>
                </a:cubicBezTo>
                <a:lnTo>
                  <a:pt x="393549" y="544368"/>
                </a:lnTo>
                <a:lnTo>
                  <a:pt x="471938" y="498747"/>
                </a:lnTo>
                <a:lnTo>
                  <a:pt x="443003" y="449204"/>
                </a:lnTo>
                <a:cubicBezTo>
                  <a:pt x="437793" y="440239"/>
                  <a:pt x="438755" y="428954"/>
                  <a:pt x="445487" y="421031"/>
                </a:cubicBezTo>
                <a:cubicBezTo>
                  <a:pt x="453262" y="411826"/>
                  <a:pt x="459674" y="402782"/>
                  <a:pt x="465125" y="393338"/>
                </a:cubicBezTo>
                <a:cubicBezTo>
                  <a:pt x="470495" y="383893"/>
                  <a:pt x="475064" y="373809"/>
                  <a:pt x="479071" y="362443"/>
                </a:cubicBezTo>
                <a:cubicBezTo>
                  <a:pt x="482518" y="352679"/>
                  <a:pt x="491735" y="346116"/>
                  <a:pt x="502155" y="346036"/>
                </a:cubicBezTo>
                <a:lnTo>
                  <a:pt x="559625" y="345876"/>
                </a:lnTo>
                <a:lnTo>
                  <a:pt x="559304" y="255194"/>
                </a:lnTo>
                <a:lnTo>
                  <a:pt x="501754" y="255434"/>
                </a:lnTo>
                <a:lnTo>
                  <a:pt x="501674" y="255434"/>
                </a:lnTo>
                <a:cubicBezTo>
                  <a:pt x="491335" y="255434"/>
                  <a:pt x="482117" y="248951"/>
                  <a:pt x="478590" y="239186"/>
                </a:cubicBezTo>
                <a:cubicBezTo>
                  <a:pt x="470896" y="217896"/>
                  <a:pt x="459514" y="198287"/>
                  <a:pt x="444526" y="180919"/>
                </a:cubicBezTo>
                <a:cubicBezTo>
                  <a:pt x="437793" y="173076"/>
                  <a:pt x="436751" y="161790"/>
                  <a:pt x="441881" y="152826"/>
                </a:cubicBezTo>
                <a:lnTo>
                  <a:pt x="470495" y="102963"/>
                </a:lnTo>
                <a:close/>
                <a:moveTo>
                  <a:pt x="376156" y="836"/>
                </a:moveTo>
                <a:cubicBezTo>
                  <a:pt x="382407" y="-845"/>
                  <a:pt x="389140" y="35"/>
                  <a:pt x="394751" y="3237"/>
                </a:cubicBezTo>
                <a:lnTo>
                  <a:pt x="516102" y="72629"/>
                </a:lnTo>
                <a:cubicBezTo>
                  <a:pt x="527884" y="79272"/>
                  <a:pt x="531972" y="94239"/>
                  <a:pt x="525239" y="106005"/>
                </a:cubicBezTo>
                <a:lnTo>
                  <a:pt x="492697" y="162751"/>
                </a:lnTo>
                <a:cubicBezTo>
                  <a:pt x="502796" y="176357"/>
                  <a:pt x="511373" y="190924"/>
                  <a:pt x="518186" y="206371"/>
                </a:cubicBezTo>
                <a:lnTo>
                  <a:pt x="583590" y="206131"/>
                </a:lnTo>
                <a:lnTo>
                  <a:pt x="583670" y="206131"/>
                </a:lnTo>
                <a:cubicBezTo>
                  <a:pt x="590163" y="206131"/>
                  <a:pt x="596415" y="208692"/>
                  <a:pt x="600983" y="213254"/>
                </a:cubicBezTo>
                <a:cubicBezTo>
                  <a:pt x="605632" y="217816"/>
                  <a:pt x="608197" y="224059"/>
                  <a:pt x="608197" y="230542"/>
                </a:cubicBezTo>
                <a:lnTo>
                  <a:pt x="608758" y="370127"/>
                </a:lnTo>
                <a:cubicBezTo>
                  <a:pt x="608758" y="376610"/>
                  <a:pt x="606193" y="382853"/>
                  <a:pt x="601624" y="387495"/>
                </a:cubicBezTo>
                <a:cubicBezTo>
                  <a:pt x="597056" y="392137"/>
                  <a:pt x="590804" y="394698"/>
                  <a:pt x="584311" y="394698"/>
                </a:cubicBezTo>
                <a:lnTo>
                  <a:pt x="518987" y="394938"/>
                </a:lnTo>
                <a:cubicBezTo>
                  <a:pt x="515541" y="402942"/>
                  <a:pt x="511854" y="410386"/>
                  <a:pt x="507686" y="417669"/>
                </a:cubicBezTo>
                <a:cubicBezTo>
                  <a:pt x="503518" y="424952"/>
                  <a:pt x="498949" y="431996"/>
                  <a:pt x="493819" y="438959"/>
                </a:cubicBezTo>
                <a:lnTo>
                  <a:pt x="526682" y="495305"/>
                </a:lnTo>
                <a:cubicBezTo>
                  <a:pt x="529968" y="500908"/>
                  <a:pt x="530850" y="507551"/>
                  <a:pt x="529167" y="513874"/>
                </a:cubicBezTo>
                <a:cubicBezTo>
                  <a:pt x="527564" y="520117"/>
                  <a:pt x="523476" y="525479"/>
                  <a:pt x="517865" y="528761"/>
                </a:cubicBezTo>
                <a:lnTo>
                  <a:pt x="396995" y="599033"/>
                </a:lnTo>
                <a:cubicBezTo>
                  <a:pt x="391385" y="602315"/>
                  <a:pt x="384732" y="603195"/>
                  <a:pt x="378400" y="601594"/>
                </a:cubicBezTo>
                <a:cubicBezTo>
                  <a:pt x="372148" y="599913"/>
                  <a:pt x="366778" y="595832"/>
                  <a:pt x="363491" y="590229"/>
                </a:cubicBezTo>
                <a:lnTo>
                  <a:pt x="330549" y="533803"/>
                </a:lnTo>
                <a:cubicBezTo>
                  <a:pt x="313797" y="535644"/>
                  <a:pt x="296885" y="535724"/>
                  <a:pt x="279973" y="533883"/>
                </a:cubicBezTo>
                <a:lnTo>
                  <a:pt x="247431" y="590629"/>
                </a:lnTo>
                <a:cubicBezTo>
                  <a:pt x="242942" y="598553"/>
                  <a:pt x="234687" y="602955"/>
                  <a:pt x="226110" y="602955"/>
                </a:cubicBezTo>
                <a:cubicBezTo>
                  <a:pt x="222022" y="602955"/>
                  <a:pt x="217855" y="601914"/>
                  <a:pt x="214007" y="599753"/>
                </a:cubicBezTo>
                <a:lnTo>
                  <a:pt x="92656" y="530361"/>
                </a:lnTo>
                <a:cubicBezTo>
                  <a:pt x="86966" y="527160"/>
                  <a:pt x="82878" y="521797"/>
                  <a:pt x="81195" y="515554"/>
                </a:cubicBezTo>
                <a:cubicBezTo>
                  <a:pt x="79431" y="509311"/>
                  <a:pt x="80313" y="502588"/>
                  <a:pt x="83519" y="496986"/>
                </a:cubicBezTo>
                <a:lnTo>
                  <a:pt x="116061" y="440239"/>
                </a:lnTo>
                <a:cubicBezTo>
                  <a:pt x="105962" y="426633"/>
                  <a:pt x="97385" y="411986"/>
                  <a:pt x="90572" y="396619"/>
                </a:cubicBezTo>
                <a:lnTo>
                  <a:pt x="25168" y="396859"/>
                </a:lnTo>
                <a:lnTo>
                  <a:pt x="25008" y="396859"/>
                </a:lnTo>
                <a:cubicBezTo>
                  <a:pt x="18596" y="396859"/>
                  <a:pt x="12344" y="394298"/>
                  <a:pt x="7775" y="389736"/>
                </a:cubicBezTo>
                <a:cubicBezTo>
                  <a:pt x="3126" y="385174"/>
                  <a:pt x="561" y="378931"/>
                  <a:pt x="481" y="372448"/>
                </a:cubicBezTo>
                <a:lnTo>
                  <a:pt x="0" y="232783"/>
                </a:lnTo>
                <a:cubicBezTo>
                  <a:pt x="-80" y="219257"/>
                  <a:pt x="10901" y="208292"/>
                  <a:pt x="24447" y="208212"/>
                </a:cubicBezTo>
                <a:lnTo>
                  <a:pt x="89771" y="207972"/>
                </a:lnTo>
                <a:cubicBezTo>
                  <a:pt x="93137" y="200128"/>
                  <a:pt x="96904" y="192605"/>
                  <a:pt x="101072" y="185321"/>
                </a:cubicBezTo>
                <a:cubicBezTo>
                  <a:pt x="105240" y="178038"/>
                  <a:pt x="109889" y="170995"/>
                  <a:pt x="114939" y="164031"/>
                </a:cubicBezTo>
                <a:lnTo>
                  <a:pt x="82076" y="107685"/>
                </a:lnTo>
                <a:cubicBezTo>
                  <a:pt x="75263" y="96000"/>
                  <a:pt x="79191" y="81033"/>
                  <a:pt x="90893" y="74230"/>
                </a:cubicBezTo>
                <a:lnTo>
                  <a:pt x="211763" y="3957"/>
                </a:lnTo>
                <a:cubicBezTo>
                  <a:pt x="217374" y="676"/>
                  <a:pt x="224026" y="-285"/>
                  <a:pt x="230358" y="1396"/>
                </a:cubicBezTo>
                <a:cubicBezTo>
                  <a:pt x="236610" y="3077"/>
                  <a:pt x="241980" y="7159"/>
                  <a:pt x="245267" y="12761"/>
                </a:cubicBezTo>
                <a:lnTo>
                  <a:pt x="278209" y="69187"/>
                </a:lnTo>
                <a:cubicBezTo>
                  <a:pt x="294961" y="67347"/>
                  <a:pt x="311953" y="67267"/>
                  <a:pt x="328785" y="69027"/>
                </a:cubicBezTo>
                <a:lnTo>
                  <a:pt x="361327" y="12361"/>
                </a:lnTo>
                <a:cubicBezTo>
                  <a:pt x="364533" y="6678"/>
                  <a:pt x="369904" y="2597"/>
                  <a:pt x="376156" y="836"/>
                </a:cubicBezTo>
                <a:close/>
              </a:path>
            </a:pathLst>
          </a:custGeom>
          <a:solidFill>
            <a:srgbClr val="C00000"/>
          </a:solidFill>
          <a:ln>
            <a:noFill/>
          </a:ln>
        </p:spPr>
        <p:txBody>
          <a:bodyPr/>
          <a:lstStyle/>
          <a:p>
            <a:pPr marL="0" marR="0" lvl="0" indent="0" defTabSz="914400"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2" name="组合 7191">
            <a:extLst>
              <a:ext uri="{FF2B5EF4-FFF2-40B4-BE49-F238E27FC236}">
                <a16:creationId xmlns:a16="http://schemas.microsoft.com/office/drawing/2014/main" id="{81FD4A83-154E-4E0D-9AB3-8B987CFCEA49}"/>
              </a:ext>
            </a:extLst>
          </p:cNvPr>
          <p:cNvGrpSpPr/>
          <p:nvPr/>
        </p:nvGrpSpPr>
        <p:grpSpPr bwMode="gray">
          <a:xfrm>
            <a:off x="2505152" y="5057886"/>
            <a:ext cx="311750" cy="358429"/>
            <a:chOff x="2270125" y="2087563"/>
            <a:chExt cx="517525" cy="576263"/>
          </a:xfrm>
          <a:solidFill>
            <a:srgbClr val="3C3C3B"/>
          </a:solidFill>
        </p:grpSpPr>
        <p:sp>
          <p:nvSpPr>
            <p:cNvPr id="81" name="Freeform 16">
              <a:extLst>
                <a:ext uri="{FF2B5EF4-FFF2-40B4-BE49-F238E27FC236}">
                  <a16:creationId xmlns:a16="http://schemas.microsoft.com/office/drawing/2014/main" id="{84300A2E-A866-47D1-A3B5-012D5BA9DA5F}"/>
                </a:ext>
              </a:extLst>
            </p:cNvPr>
            <p:cNvSpPr>
              <a:spLocks noEditPoints="1"/>
            </p:cNvSpPr>
            <p:nvPr/>
          </p:nvSpPr>
          <p:spPr bwMode="gray">
            <a:xfrm>
              <a:off x="2270125" y="2087563"/>
              <a:ext cx="517525" cy="576263"/>
            </a:xfrm>
            <a:custGeom>
              <a:avLst/>
              <a:gdLst>
                <a:gd name="T0" fmla="*/ 841 w 1191"/>
                <a:gd name="T1" fmla="*/ 440 h 1321"/>
                <a:gd name="T2" fmla="*/ 841 w 1191"/>
                <a:gd name="T3" fmla="*/ 186 h 1321"/>
                <a:gd name="T4" fmla="*/ 371 w 1191"/>
                <a:gd name="T5" fmla="*/ 974 h 1321"/>
                <a:gd name="T6" fmla="*/ 371 w 1191"/>
                <a:gd name="T7" fmla="*/ 1252 h 1321"/>
                <a:gd name="T8" fmla="*/ 371 w 1191"/>
                <a:gd name="T9" fmla="*/ 368 h 1321"/>
                <a:gd name="T10" fmla="*/ 625 w 1191"/>
                <a:gd name="T11" fmla="*/ 407 h 1321"/>
                <a:gd name="T12" fmla="*/ 625 w 1191"/>
                <a:gd name="T13" fmla="*/ 677 h 1321"/>
                <a:gd name="T14" fmla="*/ 625 w 1191"/>
                <a:gd name="T15" fmla="*/ 420 h 1321"/>
                <a:gd name="T16" fmla="*/ 841 w 1191"/>
                <a:gd name="T17" fmla="*/ 678 h 1321"/>
                <a:gd name="T18" fmla="*/ 841 w 1191"/>
                <a:gd name="T19" fmla="*/ 453 h 1321"/>
                <a:gd name="T20" fmla="*/ 1005 w 1191"/>
                <a:gd name="T21" fmla="*/ 478 h 1321"/>
                <a:gd name="T22" fmla="*/ 881 w 1191"/>
                <a:gd name="T23" fmla="*/ 459 h 1321"/>
                <a:gd name="T24" fmla="*/ 1005 w 1191"/>
                <a:gd name="T25" fmla="*/ 465 h 1321"/>
                <a:gd name="T26" fmla="*/ 1005 w 1191"/>
                <a:gd name="T27" fmla="*/ 226 h 1321"/>
                <a:gd name="T28" fmla="*/ 1137 w 1191"/>
                <a:gd name="T29" fmla="*/ 485 h 1321"/>
                <a:gd name="T30" fmla="*/ 1137 w 1191"/>
                <a:gd name="T31" fmla="*/ 259 h 1321"/>
                <a:gd name="T32" fmla="*/ 1045 w 1191"/>
                <a:gd name="T33" fmla="*/ 912 h 1321"/>
                <a:gd name="T34" fmla="*/ 1045 w 1191"/>
                <a:gd name="T35" fmla="*/ 1137 h 1321"/>
                <a:gd name="T36" fmla="*/ 881 w 1191"/>
                <a:gd name="T37" fmla="*/ 927 h 1321"/>
                <a:gd name="T38" fmla="*/ 881 w 1191"/>
                <a:gd name="T39" fmla="*/ 1165 h 1321"/>
                <a:gd name="T40" fmla="*/ 841 w 1191"/>
                <a:gd name="T41" fmla="*/ 931 h 1321"/>
                <a:gd name="T42" fmla="*/ 665 w 1191"/>
                <a:gd name="T43" fmla="*/ 947 h 1321"/>
                <a:gd name="T44" fmla="*/ 1005 w 1191"/>
                <a:gd name="T45" fmla="*/ 903 h 1321"/>
                <a:gd name="T46" fmla="*/ 1005 w 1191"/>
                <a:gd name="T47" fmla="*/ 692 h 1321"/>
                <a:gd name="T48" fmla="*/ 1137 w 1191"/>
                <a:gd name="T49" fmla="*/ 693 h 1321"/>
                <a:gd name="T50" fmla="*/ 1045 w 1191"/>
                <a:gd name="T51" fmla="*/ 692 h 1321"/>
                <a:gd name="T52" fmla="*/ 1137 w 1191"/>
                <a:gd name="T53" fmla="*/ 680 h 1321"/>
                <a:gd name="T54" fmla="*/ 1137 w 1191"/>
                <a:gd name="T55" fmla="*/ 499 h 1321"/>
                <a:gd name="T56" fmla="*/ 665 w 1191"/>
                <a:gd name="T57" fmla="*/ 691 h 1321"/>
                <a:gd name="T58" fmla="*/ 665 w 1191"/>
                <a:gd name="T59" fmla="*/ 933 h 1321"/>
                <a:gd name="T60" fmla="*/ 371 w 1191"/>
                <a:gd name="T61" fmla="*/ 689 h 1321"/>
                <a:gd name="T62" fmla="*/ 371 w 1191"/>
                <a:gd name="T63" fmla="*/ 960 h 1321"/>
                <a:gd name="T64" fmla="*/ 657 w 1191"/>
                <a:gd name="T65" fmla="*/ 72 h 1321"/>
                <a:gd name="T66" fmla="*/ 359 w 1191"/>
                <a:gd name="T67" fmla="*/ 0 h 1321"/>
                <a:gd name="T68" fmla="*/ 37 w 1191"/>
                <a:gd name="T69" fmla="*/ 829 h 1321"/>
                <a:gd name="T70" fmla="*/ 139 w 1191"/>
                <a:gd name="T71" fmla="*/ 890 h 1321"/>
                <a:gd name="T72" fmla="*/ 305 w 1191"/>
                <a:gd name="T73" fmla="*/ 67 h 1321"/>
                <a:gd name="T74" fmla="*/ 305 w 1191"/>
                <a:gd name="T75" fmla="*/ 1255 h 1321"/>
                <a:gd name="T76" fmla="*/ 140 w 1191"/>
                <a:gd name="T77" fmla="*/ 1091 h 1321"/>
                <a:gd name="T78" fmla="*/ 37 w 1191"/>
                <a:gd name="T79" fmla="*/ 1151 h 1321"/>
                <a:gd name="T80" fmla="*/ 338 w 1191"/>
                <a:gd name="T81" fmla="*/ 1321 h 1321"/>
                <a:gd name="T82" fmla="*/ 362 w 1191"/>
                <a:gd name="T83" fmla="*/ 1321 h 1321"/>
                <a:gd name="T84" fmla="*/ 1191 w 1191"/>
                <a:gd name="T85" fmla="*/ 1155 h 1321"/>
                <a:gd name="T86" fmla="*/ 1160 w 1191"/>
                <a:gd name="T87" fmla="*/ 196 h 1321"/>
                <a:gd name="T88" fmla="*/ 657 w 1191"/>
                <a:gd name="T89" fmla="*/ 72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1" h="1321">
                  <a:moveTo>
                    <a:pt x="841" y="186"/>
                  </a:moveTo>
                  <a:lnTo>
                    <a:pt x="841" y="186"/>
                  </a:lnTo>
                  <a:lnTo>
                    <a:pt x="841" y="440"/>
                  </a:lnTo>
                  <a:lnTo>
                    <a:pt x="665" y="413"/>
                  </a:lnTo>
                  <a:lnTo>
                    <a:pt x="665" y="143"/>
                  </a:lnTo>
                  <a:lnTo>
                    <a:pt x="841" y="186"/>
                  </a:lnTo>
                  <a:close/>
                  <a:moveTo>
                    <a:pt x="371" y="1252"/>
                  </a:moveTo>
                  <a:lnTo>
                    <a:pt x="371" y="1252"/>
                  </a:lnTo>
                  <a:lnTo>
                    <a:pt x="371" y="974"/>
                  </a:lnTo>
                  <a:lnTo>
                    <a:pt x="625" y="951"/>
                  </a:lnTo>
                  <a:lnTo>
                    <a:pt x="625" y="1209"/>
                  </a:lnTo>
                  <a:lnTo>
                    <a:pt x="371" y="1252"/>
                  </a:lnTo>
                  <a:lnTo>
                    <a:pt x="371" y="1252"/>
                  </a:lnTo>
                  <a:close/>
                  <a:moveTo>
                    <a:pt x="371" y="368"/>
                  </a:moveTo>
                  <a:lnTo>
                    <a:pt x="371" y="368"/>
                  </a:lnTo>
                  <a:lnTo>
                    <a:pt x="371" y="70"/>
                  </a:lnTo>
                  <a:lnTo>
                    <a:pt x="625" y="133"/>
                  </a:lnTo>
                  <a:lnTo>
                    <a:pt x="625" y="407"/>
                  </a:lnTo>
                  <a:lnTo>
                    <a:pt x="371" y="368"/>
                  </a:lnTo>
                  <a:close/>
                  <a:moveTo>
                    <a:pt x="625" y="677"/>
                  </a:moveTo>
                  <a:lnTo>
                    <a:pt x="625" y="677"/>
                  </a:lnTo>
                  <a:lnTo>
                    <a:pt x="371" y="676"/>
                  </a:lnTo>
                  <a:lnTo>
                    <a:pt x="371" y="381"/>
                  </a:lnTo>
                  <a:lnTo>
                    <a:pt x="625" y="420"/>
                  </a:lnTo>
                  <a:lnTo>
                    <a:pt x="625" y="677"/>
                  </a:lnTo>
                  <a:close/>
                  <a:moveTo>
                    <a:pt x="841" y="678"/>
                  </a:moveTo>
                  <a:lnTo>
                    <a:pt x="841" y="678"/>
                  </a:lnTo>
                  <a:lnTo>
                    <a:pt x="665" y="677"/>
                  </a:lnTo>
                  <a:lnTo>
                    <a:pt x="665" y="426"/>
                  </a:lnTo>
                  <a:lnTo>
                    <a:pt x="841" y="453"/>
                  </a:lnTo>
                  <a:lnTo>
                    <a:pt x="841" y="678"/>
                  </a:lnTo>
                  <a:close/>
                  <a:moveTo>
                    <a:pt x="1005" y="478"/>
                  </a:moveTo>
                  <a:lnTo>
                    <a:pt x="1005" y="478"/>
                  </a:lnTo>
                  <a:lnTo>
                    <a:pt x="1005" y="679"/>
                  </a:lnTo>
                  <a:lnTo>
                    <a:pt x="881" y="678"/>
                  </a:lnTo>
                  <a:lnTo>
                    <a:pt x="881" y="459"/>
                  </a:lnTo>
                  <a:lnTo>
                    <a:pt x="1005" y="478"/>
                  </a:lnTo>
                  <a:close/>
                  <a:moveTo>
                    <a:pt x="1005" y="465"/>
                  </a:moveTo>
                  <a:lnTo>
                    <a:pt x="1005" y="465"/>
                  </a:lnTo>
                  <a:lnTo>
                    <a:pt x="881" y="446"/>
                  </a:lnTo>
                  <a:lnTo>
                    <a:pt x="881" y="196"/>
                  </a:lnTo>
                  <a:lnTo>
                    <a:pt x="1005" y="226"/>
                  </a:lnTo>
                  <a:lnTo>
                    <a:pt x="1005" y="465"/>
                  </a:lnTo>
                  <a:close/>
                  <a:moveTo>
                    <a:pt x="1137" y="485"/>
                  </a:moveTo>
                  <a:lnTo>
                    <a:pt x="1137" y="485"/>
                  </a:lnTo>
                  <a:lnTo>
                    <a:pt x="1045" y="471"/>
                  </a:lnTo>
                  <a:lnTo>
                    <a:pt x="1045" y="236"/>
                  </a:lnTo>
                  <a:lnTo>
                    <a:pt x="1137" y="259"/>
                  </a:lnTo>
                  <a:lnTo>
                    <a:pt x="1137" y="485"/>
                  </a:lnTo>
                  <a:close/>
                  <a:moveTo>
                    <a:pt x="1045" y="912"/>
                  </a:moveTo>
                  <a:lnTo>
                    <a:pt x="1045" y="912"/>
                  </a:lnTo>
                  <a:lnTo>
                    <a:pt x="1137" y="904"/>
                  </a:lnTo>
                  <a:lnTo>
                    <a:pt x="1137" y="1121"/>
                  </a:lnTo>
                  <a:lnTo>
                    <a:pt x="1045" y="1137"/>
                  </a:lnTo>
                  <a:lnTo>
                    <a:pt x="1045" y="912"/>
                  </a:lnTo>
                  <a:close/>
                  <a:moveTo>
                    <a:pt x="881" y="927"/>
                  </a:moveTo>
                  <a:lnTo>
                    <a:pt x="881" y="927"/>
                  </a:lnTo>
                  <a:lnTo>
                    <a:pt x="1005" y="916"/>
                  </a:lnTo>
                  <a:lnTo>
                    <a:pt x="1005" y="1144"/>
                  </a:lnTo>
                  <a:lnTo>
                    <a:pt x="881" y="1165"/>
                  </a:lnTo>
                  <a:lnTo>
                    <a:pt x="881" y="927"/>
                  </a:lnTo>
                  <a:close/>
                  <a:moveTo>
                    <a:pt x="841" y="931"/>
                  </a:moveTo>
                  <a:lnTo>
                    <a:pt x="841" y="931"/>
                  </a:lnTo>
                  <a:lnTo>
                    <a:pt x="841" y="1172"/>
                  </a:lnTo>
                  <a:lnTo>
                    <a:pt x="665" y="1202"/>
                  </a:lnTo>
                  <a:lnTo>
                    <a:pt x="665" y="947"/>
                  </a:lnTo>
                  <a:lnTo>
                    <a:pt x="841" y="931"/>
                  </a:lnTo>
                  <a:close/>
                  <a:moveTo>
                    <a:pt x="1005" y="903"/>
                  </a:moveTo>
                  <a:lnTo>
                    <a:pt x="1005" y="903"/>
                  </a:lnTo>
                  <a:lnTo>
                    <a:pt x="881" y="914"/>
                  </a:lnTo>
                  <a:lnTo>
                    <a:pt x="881" y="692"/>
                  </a:lnTo>
                  <a:lnTo>
                    <a:pt x="1005" y="692"/>
                  </a:lnTo>
                  <a:lnTo>
                    <a:pt x="1005" y="903"/>
                  </a:lnTo>
                  <a:close/>
                  <a:moveTo>
                    <a:pt x="1137" y="693"/>
                  </a:moveTo>
                  <a:lnTo>
                    <a:pt x="1137" y="693"/>
                  </a:lnTo>
                  <a:lnTo>
                    <a:pt x="1137" y="890"/>
                  </a:lnTo>
                  <a:lnTo>
                    <a:pt x="1045" y="899"/>
                  </a:lnTo>
                  <a:lnTo>
                    <a:pt x="1045" y="692"/>
                  </a:lnTo>
                  <a:lnTo>
                    <a:pt x="1137" y="693"/>
                  </a:lnTo>
                  <a:close/>
                  <a:moveTo>
                    <a:pt x="1137" y="680"/>
                  </a:moveTo>
                  <a:lnTo>
                    <a:pt x="1137" y="680"/>
                  </a:lnTo>
                  <a:lnTo>
                    <a:pt x="1045" y="679"/>
                  </a:lnTo>
                  <a:lnTo>
                    <a:pt x="1045" y="485"/>
                  </a:lnTo>
                  <a:lnTo>
                    <a:pt x="1137" y="499"/>
                  </a:lnTo>
                  <a:lnTo>
                    <a:pt x="1137" y="680"/>
                  </a:lnTo>
                  <a:close/>
                  <a:moveTo>
                    <a:pt x="665" y="691"/>
                  </a:moveTo>
                  <a:lnTo>
                    <a:pt x="665" y="691"/>
                  </a:lnTo>
                  <a:lnTo>
                    <a:pt x="841" y="691"/>
                  </a:lnTo>
                  <a:lnTo>
                    <a:pt x="841" y="917"/>
                  </a:lnTo>
                  <a:lnTo>
                    <a:pt x="665" y="933"/>
                  </a:lnTo>
                  <a:lnTo>
                    <a:pt x="665" y="691"/>
                  </a:lnTo>
                  <a:close/>
                  <a:moveTo>
                    <a:pt x="371" y="689"/>
                  </a:moveTo>
                  <a:lnTo>
                    <a:pt x="371" y="689"/>
                  </a:lnTo>
                  <a:lnTo>
                    <a:pt x="625" y="690"/>
                  </a:lnTo>
                  <a:lnTo>
                    <a:pt x="625" y="937"/>
                  </a:lnTo>
                  <a:lnTo>
                    <a:pt x="371" y="960"/>
                  </a:lnTo>
                  <a:lnTo>
                    <a:pt x="371" y="689"/>
                  </a:lnTo>
                  <a:close/>
                  <a:moveTo>
                    <a:pt x="657" y="72"/>
                  </a:moveTo>
                  <a:lnTo>
                    <a:pt x="657" y="72"/>
                  </a:lnTo>
                  <a:lnTo>
                    <a:pt x="367" y="1"/>
                  </a:lnTo>
                  <a:lnTo>
                    <a:pt x="363" y="0"/>
                  </a:lnTo>
                  <a:lnTo>
                    <a:pt x="359" y="0"/>
                  </a:lnTo>
                  <a:lnTo>
                    <a:pt x="70" y="0"/>
                  </a:lnTo>
                  <a:cubicBezTo>
                    <a:pt x="52" y="0"/>
                    <a:pt x="37" y="15"/>
                    <a:pt x="37" y="33"/>
                  </a:cubicBezTo>
                  <a:lnTo>
                    <a:pt x="37" y="829"/>
                  </a:lnTo>
                  <a:cubicBezTo>
                    <a:pt x="15" y="841"/>
                    <a:pt x="0" y="864"/>
                    <a:pt x="0" y="890"/>
                  </a:cubicBezTo>
                  <a:cubicBezTo>
                    <a:pt x="0" y="928"/>
                    <a:pt x="32" y="959"/>
                    <a:pt x="70" y="959"/>
                  </a:cubicBezTo>
                  <a:cubicBezTo>
                    <a:pt x="108" y="959"/>
                    <a:pt x="139" y="928"/>
                    <a:pt x="139" y="890"/>
                  </a:cubicBezTo>
                  <a:cubicBezTo>
                    <a:pt x="139" y="864"/>
                    <a:pt x="125" y="841"/>
                    <a:pt x="104" y="830"/>
                  </a:cubicBezTo>
                  <a:lnTo>
                    <a:pt x="104" y="67"/>
                  </a:lnTo>
                  <a:lnTo>
                    <a:pt x="305" y="67"/>
                  </a:lnTo>
                  <a:cubicBezTo>
                    <a:pt x="305" y="68"/>
                    <a:pt x="305" y="68"/>
                    <a:pt x="305" y="69"/>
                  </a:cubicBezTo>
                  <a:lnTo>
                    <a:pt x="305" y="1252"/>
                  </a:lnTo>
                  <a:cubicBezTo>
                    <a:pt x="305" y="1253"/>
                    <a:pt x="305" y="1254"/>
                    <a:pt x="305" y="1255"/>
                  </a:cubicBezTo>
                  <a:lnTo>
                    <a:pt x="104" y="1255"/>
                  </a:lnTo>
                  <a:lnTo>
                    <a:pt x="104" y="1151"/>
                  </a:lnTo>
                  <a:cubicBezTo>
                    <a:pt x="125" y="1139"/>
                    <a:pt x="140" y="1117"/>
                    <a:pt x="140" y="1091"/>
                  </a:cubicBezTo>
                  <a:cubicBezTo>
                    <a:pt x="140" y="1052"/>
                    <a:pt x="109" y="1021"/>
                    <a:pt x="71" y="1021"/>
                  </a:cubicBezTo>
                  <a:cubicBezTo>
                    <a:pt x="32" y="1021"/>
                    <a:pt x="1" y="1052"/>
                    <a:pt x="1" y="1091"/>
                  </a:cubicBezTo>
                  <a:cubicBezTo>
                    <a:pt x="1" y="1116"/>
                    <a:pt x="16" y="1139"/>
                    <a:pt x="37" y="1151"/>
                  </a:cubicBezTo>
                  <a:lnTo>
                    <a:pt x="37" y="1288"/>
                  </a:lnTo>
                  <a:cubicBezTo>
                    <a:pt x="37" y="1307"/>
                    <a:pt x="52" y="1321"/>
                    <a:pt x="70" y="1321"/>
                  </a:cubicBezTo>
                  <a:lnTo>
                    <a:pt x="338" y="1321"/>
                  </a:lnTo>
                  <a:cubicBezTo>
                    <a:pt x="341" y="1321"/>
                    <a:pt x="344" y="1321"/>
                    <a:pt x="347" y="1320"/>
                  </a:cubicBezTo>
                  <a:cubicBezTo>
                    <a:pt x="351" y="1321"/>
                    <a:pt x="355" y="1321"/>
                    <a:pt x="359" y="1321"/>
                  </a:cubicBezTo>
                  <a:lnTo>
                    <a:pt x="362" y="1321"/>
                  </a:lnTo>
                  <a:lnTo>
                    <a:pt x="1158" y="1185"/>
                  </a:lnTo>
                  <a:cubicBezTo>
                    <a:pt x="1162" y="1185"/>
                    <a:pt x="1166" y="1183"/>
                    <a:pt x="1169" y="1181"/>
                  </a:cubicBezTo>
                  <a:cubicBezTo>
                    <a:pt x="1181" y="1179"/>
                    <a:pt x="1191" y="1168"/>
                    <a:pt x="1191" y="1155"/>
                  </a:cubicBezTo>
                  <a:lnTo>
                    <a:pt x="1191" y="231"/>
                  </a:lnTo>
                  <a:cubicBezTo>
                    <a:pt x="1191" y="223"/>
                    <a:pt x="1187" y="215"/>
                    <a:pt x="1180" y="210"/>
                  </a:cubicBezTo>
                  <a:cubicBezTo>
                    <a:pt x="1176" y="203"/>
                    <a:pt x="1169" y="198"/>
                    <a:pt x="1160" y="196"/>
                  </a:cubicBezTo>
                  <a:lnTo>
                    <a:pt x="665" y="74"/>
                  </a:lnTo>
                  <a:lnTo>
                    <a:pt x="665" y="72"/>
                  </a:lnTo>
                  <a:lnTo>
                    <a:pt x="657" y="72"/>
                  </a:ln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 name="Freeform 17">
              <a:extLst>
                <a:ext uri="{FF2B5EF4-FFF2-40B4-BE49-F238E27FC236}">
                  <a16:creationId xmlns:a16="http://schemas.microsoft.com/office/drawing/2014/main" id="{A2E3742B-BA26-4ECB-AF6F-ABB9705B18F5}"/>
                </a:ext>
              </a:extLst>
            </p:cNvPr>
            <p:cNvSpPr>
              <a:spLocks noEditPoints="1"/>
            </p:cNvSpPr>
            <p:nvPr/>
          </p:nvSpPr>
          <p:spPr bwMode="gray">
            <a:xfrm>
              <a:off x="2454275" y="2160588"/>
              <a:ext cx="68263" cy="79375"/>
            </a:xfrm>
            <a:custGeom>
              <a:avLst/>
              <a:gdLst>
                <a:gd name="T0" fmla="*/ 132 w 159"/>
                <a:gd name="T1" fmla="*/ 146 h 181"/>
                <a:gd name="T2" fmla="*/ 132 w 159"/>
                <a:gd name="T3" fmla="*/ 146 h 181"/>
                <a:gd name="T4" fmla="*/ 130 w 159"/>
                <a:gd name="T5" fmla="*/ 154 h 181"/>
                <a:gd name="T6" fmla="*/ 29 w 159"/>
                <a:gd name="T7" fmla="*/ 142 h 181"/>
                <a:gd name="T8" fmla="*/ 27 w 159"/>
                <a:gd name="T9" fmla="*/ 130 h 181"/>
                <a:gd name="T10" fmla="*/ 27 w 159"/>
                <a:gd name="T11" fmla="*/ 37 h 181"/>
                <a:gd name="T12" fmla="*/ 28 w 159"/>
                <a:gd name="T13" fmla="*/ 27 h 181"/>
                <a:gd name="T14" fmla="*/ 128 w 159"/>
                <a:gd name="T15" fmla="*/ 52 h 181"/>
                <a:gd name="T16" fmla="*/ 132 w 159"/>
                <a:gd name="T17" fmla="*/ 62 h 181"/>
                <a:gd name="T18" fmla="*/ 132 w 159"/>
                <a:gd name="T19" fmla="*/ 146 h 181"/>
                <a:gd name="T20" fmla="*/ 135 w 159"/>
                <a:gd name="T21" fmla="*/ 26 h 181"/>
                <a:gd name="T22" fmla="*/ 135 w 159"/>
                <a:gd name="T23" fmla="*/ 26 h 181"/>
                <a:gd name="T24" fmla="*/ 29 w 159"/>
                <a:gd name="T25" fmla="*/ 0 h 181"/>
                <a:gd name="T26" fmla="*/ 26 w 159"/>
                <a:gd name="T27" fmla="*/ 0 h 181"/>
                <a:gd name="T28" fmla="*/ 0 w 159"/>
                <a:gd name="T29" fmla="*/ 37 h 181"/>
                <a:gd name="T30" fmla="*/ 0 w 159"/>
                <a:gd name="T31" fmla="*/ 130 h 181"/>
                <a:gd name="T32" fmla="*/ 6 w 159"/>
                <a:gd name="T33" fmla="*/ 154 h 181"/>
                <a:gd name="T34" fmla="*/ 27 w 159"/>
                <a:gd name="T35" fmla="*/ 168 h 181"/>
                <a:gd name="T36" fmla="*/ 131 w 159"/>
                <a:gd name="T37" fmla="*/ 181 h 181"/>
                <a:gd name="T38" fmla="*/ 132 w 159"/>
                <a:gd name="T39" fmla="*/ 181 h 181"/>
                <a:gd name="T40" fmla="*/ 159 w 159"/>
                <a:gd name="T41" fmla="*/ 146 h 181"/>
                <a:gd name="T42" fmla="*/ 159 w 159"/>
                <a:gd name="T43" fmla="*/ 62 h 181"/>
                <a:gd name="T44" fmla="*/ 135 w 159"/>
                <a:gd name="T45" fmla="*/ 2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181">
                  <a:moveTo>
                    <a:pt x="132" y="146"/>
                  </a:moveTo>
                  <a:lnTo>
                    <a:pt x="132" y="146"/>
                  </a:lnTo>
                  <a:cubicBezTo>
                    <a:pt x="132" y="150"/>
                    <a:pt x="131" y="152"/>
                    <a:pt x="130" y="154"/>
                  </a:cubicBezTo>
                  <a:lnTo>
                    <a:pt x="29" y="142"/>
                  </a:lnTo>
                  <a:cubicBezTo>
                    <a:pt x="28" y="140"/>
                    <a:pt x="27" y="136"/>
                    <a:pt x="27" y="130"/>
                  </a:cubicBezTo>
                  <a:lnTo>
                    <a:pt x="27" y="37"/>
                  </a:lnTo>
                  <a:cubicBezTo>
                    <a:pt x="27" y="33"/>
                    <a:pt x="28" y="29"/>
                    <a:pt x="28" y="27"/>
                  </a:cubicBezTo>
                  <a:lnTo>
                    <a:pt x="128" y="52"/>
                  </a:lnTo>
                  <a:cubicBezTo>
                    <a:pt x="129" y="53"/>
                    <a:pt x="132" y="57"/>
                    <a:pt x="132" y="62"/>
                  </a:cubicBezTo>
                  <a:lnTo>
                    <a:pt x="132" y="146"/>
                  </a:lnTo>
                  <a:close/>
                  <a:moveTo>
                    <a:pt x="135" y="26"/>
                  </a:moveTo>
                  <a:lnTo>
                    <a:pt x="135" y="26"/>
                  </a:lnTo>
                  <a:lnTo>
                    <a:pt x="29" y="0"/>
                  </a:lnTo>
                  <a:lnTo>
                    <a:pt x="26" y="0"/>
                  </a:lnTo>
                  <a:cubicBezTo>
                    <a:pt x="11" y="0"/>
                    <a:pt x="0" y="16"/>
                    <a:pt x="0" y="37"/>
                  </a:cubicBezTo>
                  <a:lnTo>
                    <a:pt x="0" y="130"/>
                  </a:lnTo>
                  <a:cubicBezTo>
                    <a:pt x="0" y="139"/>
                    <a:pt x="2" y="147"/>
                    <a:pt x="6" y="154"/>
                  </a:cubicBezTo>
                  <a:cubicBezTo>
                    <a:pt x="10" y="163"/>
                    <a:pt x="18" y="168"/>
                    <a:pt x="27" y="168"/>
                  </a:cubicBezTo>
                  <a:lnTo>
                    <a:pt x="131" y="181"/>
                  </a:lnTo>
                  <a:lnTo>
                    <a:pt x="132" y="181"/>
                  </a:lnTo>
                  <a:cubicBezTo>
                    <a:pt x="147" y="180"/>
                    <a:pt x="159" y="165"/>
                    <a:pt x="159" y="146"/>
                  </a:cubicBezTo>
                  <a:lnTo>
                    <a:pt x="159" y="62"/>
                  </a:lnTo>
                  <a:cubicBezTo>
                    <a:pt x="159" y="44"/>
                    <a:pt x="148" y="28"/>
                    <a:pt x="135" y="26"/>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 name="Freeform 18">
              <a:extLst>
                <a:ext uri="{FF2B5EF4-FFF2-40B4-BE49-F238E27FC236}">
                  <a16:creationId xmlns:a16="http://schemas.microsoft.com/office/drawing/2014/main" id="{8E45FBD2-E4A4-4E37-902D-E9876AD10369}"/>
                </a:ext>
              </a:extLst>
            </p:cNvPr>
            <p:cNvSpPr>
              <a:spLocks noEditPoints="1"/>
            </p:cNvSpPr>
            <p:nvPr/>
          </p:nvSpPr>
          <p:spPr bwMode="gray">
            <a:xfrm>
              <a:off x="2571750" y="2189163"/>
              <a:ext cx="57150" cy="66675"/>
            </a:xfrm>
            <a:custGeom>
              <a:avLst/>
              <a:gdLst>
                <a:gd name="T0" fmla="*/ 26 w 131"/>
                <a:gd name="T1" fmla="*/ 35 h 155"/>
                <a:gd name="T2" fmla="*/ 26 w 131"/>
                <a:gd name="T3" fmla="*/ 35 h 155"/>
                <a:gd name="T4" fmla="*/ 27 w 131"/>
                <a:gd name="T5" fmla="*/ 28 h 155"/>
                <a:gd name="T6" fmla="*/ 100 w 131"/>
                <a:gd name="T7" fmla="*/ 50 h 155"/>
                <a:gd name="T8" fmla="*/ 101 w 131"/>
                <a:gd name="T9" fmla="*/ 50 h 155"/>
                <a:gd name="T10" fmla="*/ 104 w 131"/>
                <a:gd name="T11" fmla="*/ 58 h 155"/>
                <a:gd name="T12" fmla="*/ 104 w 131"/>
                <a:gd name="T13" fmla="*/ 121 h 155"/>
                <a:gd name="T14" fmla="*/ 103 w 131"/>
                <a:gd name="T15" fmla="*/ 128 h 155"/>
                <a:gd name="T16" fmla="*/ 29 w 131"/>
                <a:gd name="T17" fmla="*/ 117 h 155"/>
                <a:gd name="T18" fmla="*/ 28 w 131"/>
                <a:gd name="T19" fmla="*/ 117 h 155"/>
                <a:gd name="T20" fmla="*/ 26 w 131"/>
                <a:gd name="T21" fmla="*/ 107 h 155"/>
                <a:gd name="T22" fmla="*/ 26 w 131"/>
                <a:gd name="T23" fmla="*/ 35 h 155"/>
                <a:gd name="T24" fmla="*/ 5 w 131"/>
                <a:gd name="T25" fmla="*/ 130 h 155"/>
                <a:gd name="T26" fmla="*/ 5 w 131"/>
                <a:gd name="T27" fmla="*/ 130 h 155"/>
                <a:gd name="T28" fmla="*/ 25 w 131"/>
                <a:gd name="T29" fmla="*/ 143 h 155"/>
                <a:gd name="T30" fmla="*/ 103 w 131"/>
                <a:gd name="T31" fmla="*/ 155 h 155"/>
                <a:gd name="T32" fmla="*/ 105 w 131"/>
                <a:gd name="T33" fmla="*/ 155 h 155"/>
                <a:gd name="T34" fmla="*/ 131 w 131"/>
                <a:gd name="T35" fmla="*/ 121 h 155"/>
                <a:gd name="T36" fmla="*/ 131 w 131"/>
                <a:gd name="T37" fmla="*/ 58 h 155"/>
                <a:gd name="T38" fmla="*/ 107 w 131"/>
                <a:gd name="T39" fmla="*/ 24 h 155"/>
                <a:gd name="T40" fmla="*/ 31 w 131"/>
                <a:gd name="T41" fmla="*/ 1 h 155"/>
                <a:gd name="T42" fmla="*/ 26 w 131"/>
                <a:gd name="T43" fmla="*/ 0 h 155"/>
                <a:gd name="T44" fmla="*/ 0 w 131"/>
                <a:gd name="T45" fmla="*/ 35 h 155"/>
                <a:gd name="T46" fmla="*/ 0 w 131"/>
                <a:gd name="T47" fmla="*/ 107 h 155"/>
                <a:gd name="T48" fmla="*/ 5 w 131"/>
                <a:gd name="T49" fmla="*/ 1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155">
                  <a:moveTo>
                    <a:pt x="26" y="35"/>
                  </a:moveTo>
                  <a:lnTo>
                    <a:pt x="26" y="35"/>
                  </a:lnTo>
                  <a:cubicBezTo>
                    <a:pt x="26" y="32"/>
                    <a:pt x="27" y="29"/>
                    <a:pt x="27" y="28"/>
                  </a:cubicBezTo>
                  <a:lnTo>
                    <a:pt x="100" y="50"/>
                  </a:lnTo>
                  <a:lnTo>
                    <a:pt x="101" y="50"/>
                  </a:lnTo>
                  <a:cubicBezTo>
                    <a:pt x="102" y="50"/>
                    <a:pt x="104" y="53"/>
                    <a:pt x="104" y="58"/>
                  </a:cubicBezTo>
                  <a:lnTo>
                    <a:pt x="104" y="121"/>
                  </a:lnTo>
                  <a:cubicBezTo>
                    <a:pt x="104" y="124"/>
                    <a:pt x="103" y="127"/>
                    <a:pt x="103" y="128"/>
                  </a:cubicBezTo>
                  <a:lnTo>
                    <a:pt x="29" y="117"/>
                  </a:lnTo>
                  <a:lnTo>
                    <a:pt x="28" y="117"/>
                  </a:lnTo>
                  <a:cubicBezTo>
                    <a:pt x="27" y="115"/>
                    <a:pt x="26" y="112"/>
                    <a:pt x="26" y="107"/>
                  </a:cubicBezTo>
                  <a:lnTo>
                    <a:pt x="26" y="35"/>
                  </a:lnTo>
                  <a:close/>
                  <a:moveTo>
                    <a:pt x="5" y="130"/>
                  </a:moveTo>
                  <a:lnTo>
                    <a:pt x="5" y="130"/>
                  </a:lnTo>
                  <a:cubicBezTo>
                    <a:pt x="10" y="138"/>
                    <a:pt x="16" y="142"/>
                    <a:pt x="25" y="143"/>
                  </a:cubicBezTo>
                  <a:lnTo>
                    <a:pt x="103" y="155"/>
                  </a:lnTo>
                  <a:lnTo>
                    <a:pt x="105" y="155"/>
                  </a:lnTo>
                  <a:cubicBezTo>
                    <a:pt x="119" y="154"/>
                    <a:pt x="131" y="139"/>
                    <a:pt x="131" y="121"/>
                  </a:cubicBezTo>
                  <a:lnTo>
                    <a:pt x="131" y="58"/>
                  </a:lnTo>
                  <a:cubicBezTo>
                    <a:pt x="131" y="41"/>
                    <a:pt x="121" y="27"/>
                    <a:pt x="107" y="24"/>
                  </a:cubicBezTo>
                  <a:lnTo>
                    <a:pt x="31" y="1"/>
                  </a:lnTo>
                  <a:lnTo>
                    <a:pt x="26" y="0"/>
                  </a:lnTo>
                  <a:cubicBezTo>
                    <a:pt x="11" y="0"/>
                    <a:pt x="0" y="15"/>
                    <a:pt x="0" y="35"/>
                  </a:cubicBezTo>
                  <a:lnTo>
                    <a:pt x="0" y="107"/>
                  </a:lnTo>
                  <a:cubicBezTo>
                    <a:pt x="0" y="116"/>
                    <a:pt x="2" y="124"/>
                    <a:pt x="5" y="13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 name="Freeform 19">
              <a:extLst>
                <a:ext uri="{FF2B5EF4-FFF2-40B4-BE49-F238E27FC236}">
                  <a16:creationId xmlns:a16="http://schemas.microsoft.com/office/drawing/2014/main" id="{BAA1BEAB-52E0-40D1-8B0C-EAFD703A1A6A}"/>
                </a:ext>
              </a:extLst>
            </p:cNvPr>
            <p:cNvSpPr>
              <a:spLocks noEditPoints="1"/>
            </p:cNvSpPr>
            <p:nvPr/>
          </p:nvSpPr>
          <p:spPr bwMode="gray">
            <a:xfrm>
              <a:off x="2454275" y="2284413"/>
              <a:ext cx="68263" cy="73025"/>
            </a:xfrm>
            <a:custGeom>
              <a:avLst/>
              <a:gdLst>
                <a:gd name="T0" fmla="*/ 27 w 159"/>
                <a:gd name="T1" fmla="*/ 37 h 168"/>
                <a:gd name="T2" fmla="*/ 27 w 159"/>
                <a:gd name="T3" fmla="*/ 37 h 168"/>
                <a:gd name="T4" fmla="*/ 29 w 159"/>
                <a:gd name="T5" fmla="*/ 27 h 168"/>
                <a:gd name="T6" fmla="*/ 129 w 159"/>
                <a:gd name="T7" fmla="*/ 35 h 168"/>
                <a:gd name="T8" fmla="*/ 132 w 159"/>
                <a:gd name="T9" fmla="*/ 45 h 168"/>
                <a:gd name="T10" fmla="*/ 132 w 159"/>
                <a:gd name="T11" fmla="*/ 132 h 168"/>
                <a:gd name="T12" fmla="*/ 129 w 159"/>
                <a:gd name="T13" fmla="*/ 141 h 168"/>
                <a:gd name="T14" fmla="*/ 29 w 159"/>
                <a:gd name="T15" fmla="*/ 141 h 168"/>
                <a:gd name="T16" fmla="*/ 27 w 159"/>
                <a:gd name="T17" fmla="*/ 130 h 168"/>
                <a:gd name="T18" fmla="*/ 27 w 159"/>
                <a:gd name="T19" fmla="*/ 37 h 168"/>
                <a:gd name="T20" fmla="*/ 27 w 159"/>
                <a:gd name="T21" fmla="*/ 168 h 168"/>
                <a:gd name="T22" fmla="*/ 27 w 159"/>
                <a:gd name="T23" fmla="*/ 168 h 168"/>
                <a:gd name="T24" fmla="*/ 132 w 159"/>
                <a:gd name="T25" fmla="*/ 167 h 168"/>
                <a:gd name="T26" fmla="*/ 159 w 159"/>
                <a:gd name="T27" fmla="*/ 132 h 168"/>
                <a:gd name="T28" fmla="*/ 159 w 159"/>
                <a:gd name="T29" fmla="*/ 45 h 168"/>
                <a:gd name="T30" fmla="*/ 132 w 159"/>
                <a:gd name="T31" fmla="*/ 9 h 168"/>
                <a:gd name="T32" fmla="*/ 29 w 159"/>
                <a:gd name="T33" fmla="*/ 0 h 168"/>
                <a:gd name="T34" fmla="*/ 26 w 159"/>
                <a:gd name="T35" fmla="*/ 0 h 168"/>
                <a:gd name="T36" fmla="*/ 0 w 159"/>
                <a:gd name="T37" fmla="*/ 37 h 168"/>
                <a:gd name="T38" fmla="*/ 0 w 159"/>
                <a:gd name="T39" fmla="*/ 130 h 168"/>
                <a:gd name="T40" fmla="*/ 27 w 159"/>
                <a:gd name="T4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168">
                  <a:moveTo>
                    <a:pt x="27" y="37"/>
                  </a:moveTo>
                  <a:lnTo>
                    <a:pt x="27" y="37"/>
                  </a:lnTo>
                  <a:cubicBezTo>
                    <a:pt x="27" y="32"/>
                    <a:pt x="28" y="28"/>
                    <a:pt x="29" y="27"/>
                  </a:cubicBezTo>
                  <a:lnTo>
                    <a:pt x="129" y="35"/>
                  </a:lnTo>
                  <a:cubicBezTo>
                    <a:pt x="130" y="36"/>
                    <a:pt x="132" y="40"/>
                    <a:pt x="132" y="45"/>
                  </a:cubicBezTo>
                  <a:lnTo>
                    <a:pt x="132" y="132"/>
                  </a:lnTo>
                  <a:cubicBezTo>
                    <a:pt x="132" y="136"/>
                    <a:pt x="130" y="139"/>
                    <a:pt x="129" y="141"/>
                  </a:cubicBezTo>
                  <a:lnTo>
                    <a:pt x="29" y="141"/>
                  </a:lnTo>
                  <a:cubicBezTo>
                    <a:pt x="28" y="139"/>
                    <a:pt x="27" y="135"/>
                    <a:pt x="27" y="130"/>
                  </a:cubicBezTo>
                  <a:lnTo>
                    <a:pt x="27" y="37"/>
                  </a:lnTo>
                  <a:close/>
                  <a:moveTo>
                    <a:pt x="27" y="168"/>
                  </a:moveTo>
                  <a:lnTo>
                    <a:pt x="27" y="168"/>
                  </a:lnTo>
                  <a:lnTo>
                    <a:pt x="132" y="167"/>
                  </a:lnTo>
                  <a:cubicBezTo>
                    <a:pt x="147" y="166"/>
                    <a:pt x="159" y="151"/>
                    <a:pt x="159" y="132"/>
                  </a:cubicBezTo>
                  <a:lnTo>
                    <a:pt x="159" y="45"/>
                  </a:lnTo>
                  <a:cubicBezTo>
                    <a:pt x="159" y="27"/>
                    <a:pt x="148" y="11"/>
                    <a:pt x="132" y="9"/>
                  </a:cubicBezTo>
                  <a:lnTo>
                    <a:pt x="29" y="0"/>
                  </a:lnTo>
                  <a:lnTo>
                    <a:pt x="26" y="0"/>
                  </a:lnTo>
                  <a:cubicBezTo>
                    <a:pt x="11" y="0"/>
                    <a:pt x="0" y="15"/>
                    <a:pt x="0" y="37"/>
                  </a:cubicBezTo>
                  <a:lnTo>
                    <a:pt x="0" y="130"/>
                  </a:lnTo>
                  <a:cubicBezTo>
                    <a:pt x="0" y="152"/>
                    <a:pt x="11" y="168"/>
                    <a:pt x="27" y="168"/>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 name="Freeform 20">
              <a:extLst>
                <a:ext uri="{FF2B5EF4-FFF2-40B4-BE49-F238E27FC236}">
                  <a16:creationId xmlns:a16="http://schemas.microsoft.com/office/drawing/2014/main" id="{8E16A5CA-96F2-45F1-947A-F55E7A2B71A5}"/>
                </a:ext>
              </a:extLst>
            </p:cNvPr>
            <p:cNvSpPr>
              <a:spLocks noEditPoints="1"/>
            </p:cNvSpPr>
            <p:nvPr/>
          </p:nvSpPr>
          <p:spPr bwMode="gray">
            <a:xfrm>
              <a:off x="2571750" y="2295525"/>
              <a:ext cx="57150" cy="65088"/>
            </a:xfrm>
            <a:custGeom>
              <a:avLst/>
              <a:gdLst>
                <a:gd name="T0" fmla="*/ 26 w 131"/>
                <a:gd name="T1" fmla="*/ 33 h 146"/>
                <a:gd name="T2" fmla="*/ 26 w 131"/>
                <a:gd name="T3" fmla="*/ 33 h 146"/>
                <a:gd name="T4" fmla="*/ 27 w 131"/>
                <a:gd name="T5" fmla="*/ 27 h 146"/>
                <a:gd name="T6" fmla="*/ 102 w 131"/>
                <a:gd name="T7" fmla="*/ 39 h 146"/>
                <a:gd name="T8" fmla="*/ 104 w 131"/>
                <a:gd name="T9" fmla="*/ 45 h 146"/>
                <a:gd name="T10" fmla="*/ 104 w 131"/>
                <a:gd name="T11" fmla="*/ 114 h 146"/>
                <a:gd name="T12" fmla="*/ 104 w 131"/>
                <a:gd name="T13" fmla="*/ 119 h 146"/>
                <a:gd name="T14" fmla="*/ 28 w 131"/>
                <a:gd name="T15" fmla="*/ 120 h 146"/>
                <a:gd name="T16" fmla="*/ 26 w 131"/>
                <a:gd name="T17" fmla="*/ 112 h 146"/>
                <a:gd name="T18" fmla="*/ 26 w 131"/>
                <a:gd name="T19" fmla="*/ 33 h 146"/>
                <a:gd name="T20" fmla="*/ 26 w 131"/>
                <a:gd name="T21" fmla="*/ 146 h 146"/>
                <a:gd name="T22" fmla="*/ 26 w 131"/>
                <a:gd name="T23" fmla="*/ 146 h 146"/>
                <a:gd name="T24" fmla="*/ 105 w 131"/>
                <a:gd name="T25" fmla="*/ 146 h 146"/>
                <a:gd name="T26" fmla="*/ 131 w 131"/>
                <a:gd name="T27" fmla="*/ 114 h 146"/>
                <a:gd name="T28" fmla="*/ 131 w 131"/>
                <a:gd name="T29" fmla="*/ 45 h 146"/>
                <a:gd name="T30" fmla="*/ 106 w 131"/>
                <a:gd name="T31" fmla="*/ 12 h 146"/>
                <a:gd name="T32" fmla="*/ 28 w 131"/>
                <a:gd name="T33" fmla="*/ 0 h 146"/>
                <a:gd name="T34" fmla="*/ 26 w 131"/>
                <a:gd name="T35" fmla="*/ 0 h 146"/>
                <a:gd name="T36" fmla="*/ 0 w 131"/>
                <a:gd name="T37" fmla="*/ 33 h 146"/>
                <a:gd name="T38" fmla="*/ 0 w 131"/>
                <a:gd name="T39" fmla="*/ 112 h 146"/>
                <a:gd name="T40" fmla="*/ 26 w 131"/>
                <a:gd name="T4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 h="146">
                  <a:moveTo>
                    <a:pt x="26" y="33"/>
                  </a:moveTo>
                  <a:lnTo>
                    <a:pt x="26" y="33"/>
                  </a:lnTo>
                  <a:cubicBezTo>
                    <a:pt x="26" y="30"/>
                    <a:pt x="27" y="28"/>
                    <a:pt x="27" y="27"/>
                  </a:cubicBezTo>
                  <a:lnTo>
                    <a:pt x="102" y="39"/>
                  </a:lnTo>
                  <a:cubicBezTo>
                    <a:pt x="102" y="39"/>
                    <a:pt x="104" y="42"/>
                    <a:pt x="104" y="45"/>
                  </a:cubicBezTo>
                  <a:lnTo>
                    <a:pt x="104" y="114"/>
                  </a:lnTo>
                  <a:cubicBezTo>
                    <a:pt x="104" y="117"/>
                    <a:pt x="103" y="119"/>
                    <a:pt x="104" y="119"/>
                  </a:cubicBezTo>
                  <a:lnTo>
                    <a:pt x="28" y="120"/>
                  </a:lnTo>
                  <a:cubicBezTo>
                    <a:pt x="27" y="118"/>
                    <a:pt x="26" y="116"/>
                    <a:pt x="26" y="112"/>
                  </a:cubicBezTo>
                  <a:lnTo>
                    <a:pt x="26" y="33"/>
                  </a:lnTo>
                  <a:close/>
                  <a:moveTo>
                    <a:pt x="26" y="146"/>
                  </a:moveTo>
                  <a:lnTo>
                    <a:pt x="26" y="146"/>
                  </a:lnTo>
                  <a:lnTo>
                    <a:pt x="105" y="146"/>
                  </a:lnTo>
                  <a:cubicBezTo>
                    <a:pt x="119" y="145"/>
                    <a:pt x="131" y="131"/>
                    <a:pt x="131" y="114"/>
                  </a:cubicBezTo>
                  <a:lnTo>
                    <a:pt x="131" y="45"/>
                  </a:lnTo>
                  <a:cubicBezTo>
                    <a:pt x="131" y="29"/>
                    <a:pt x="120" y="14"/>
                    <a:pt x="106" y="12"/>
                  </a:cubicBezTo>
                  <a:lnTo>
                    <a:pt x="28" y="0"/>
                  </a:lnTo>
                  <a:lnTo>
                    <a:pt x="26" y="0"/>
                  </a:lnTo>
                  <a:cubicBezTo>
                    <a:pt x="11" y="0"/>
                    <a:pt x="0" y="14"/>
                    <a:pt x="0" y="33"/>
                  </a:cubicBezTo>
                  <a:lnTo>
                    <a:pt x="0" y="112"/>
                  </a:lnTo>
                  <a:cubicBezTo>
                    <a:pt x="0" y="131"/>
                    <a:pt x="11" y="146"/>
                    <a:pt x="26" y="146"/>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6" name="Freeform 21">
              <a:extLst>
                <a:ext uri="{FF2B5EF4-FFF2-40B4-BE49-F238E27FC236}">
                  <a16:creationId xmlns:a16="http://schemas.microsoft.com/office/drawing/2014/main" id="{4FCA0555-32EF-4C4E-99B4-3D92FDED9DCF}"/>
                </a:ext>
              </a:extLst>
            </p:cNvPr>
            <p:cNvSpPr>
              <a:spLocks noEditPoints="1"/>
            </p:cNvSpPr>
            <p:nvPr/>
          </p:nvSpPr>
          <p:spPr bwMode="gray">
            <a:xfrm>
              <a:off x="2454275" y="2409825"/>
              <a:ext cx="68263" cy="73025"/>
            </a:xfrm>
            <a:custGeom>
              <a:avLst/>
              <a:gdLst>
                <a:gd name="T0" fmla="*/ 132 w 159"/>
                <a:gd name="T1" fmla="*/ 125 h 168"/>
                <a:gd name="T2" fmla="*/ 132 w 159"/>
                <a:gd name="T3" fmla="*/ 125 h 168"/>
                <a:gd name="T4" fmla="*/ 129 w 159"/>
                <a:gd name="T5" fmla="*/ 134 h 168"/>
                <a:gd name="T6" fmla="*/ 29 w 159"/>
                <a:gd name="T7" fmla="*/ 141 h 168"/>
                <a:gd name="T8" fmla="*/ 27 w 159"/>
                <a:gd name="T9" fmla="*/ 130 h 168"/>
                <a:gd name="T10" fmla="*/ 27 w 159"/>
                <a:gd name="T11" fmla="*/ 37 h 168"/>
                <a:gd name="T12" fmla="*/ 29 w 159"/>
                <a:gd name="T13" fmla="*/ 27 h 168"/>
                <a:gd name="T14" fmla="*/ 129 w 159"/>
                <a:gd name="T15" fmla="*/ 29 h 168"/>
                <a:gd name="T16" fmla="*/ 132 w 159"/>
                <a:gd name="T17" fmla="*/ 38 h 168"/>
                <a:gd name="T18" fmla="*/ 132 w 159"/>
                <a:gd name="T19" fmla="*/ 125 h 168"/>
                <a:gd name="T20" fmla="*/ 133 w 159"/>
                <a:gd name="T21" fmla="*/ 2 h 168"/>
                <a:gd name="T22" fmla="*/ 133 w 159"/>
                <a:gd name="T23" fmla="*/ 2 h 168"/>
                <a:gd name="T24" fmla="*/ 28 w 159"/>
                <a:gd name="T25" fmla="*/ 0 h 168"/>
                <a:gd name="T26" fmla="*/ 26 w 159"/>
                <a:gd name="T27" fmla="*/ 0 h 168"/>
                <a:gd name="T28" fmla="*/ 0 w 159"/>
                <a:gd name="T29" fmla="*/ 37 h 168"/>
                <a:gd name="T30" fmla="*/ 0 w 159"/>
                <a:gd name="T31" fmla="*/ 130 h 168"/>
                <a:gd name="T32" fmla="*/ 27 w 159"/>
                <a:gd name="T33" fmla="*/ 168 h 168"/>
                <a:gd name="T34" fmla="*/ 132 w 159"/>
                <a:gd name="T35" fmla="*/ 160 h 168"/>
                <a:gd name="T36" fmla="*/ 159 w 159"/>
                <a:gd name="T37" fmla="*/ 125 h 168"/>
                <a:gd name="T38" fmla="*/ 159 w 159"/>
                <a:gd name="T39" fmla="*/ 38 h 168"/>
                <a:gd name="T40" fmla="*/ 133 w 159"/>
                <a:gd name="T41" fmla="*/ 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168">
                  <a:moveTo>
                    <a:pt x="132" y="125"/>
                  </a:moveTo>
                  <a:lnTo>
                    <a:pt x="132" y="125"/>
                  </a:lnTo>
                  <a:cubicBezTo>
                    <a:pt x="132" y="130"/>
                    <a:pt x="130" y="133"/>
                    <a:pt x="129" y="134"/>
                  </a:cubicBezTo>
                  <a:lnTo>
                    <a:pt x="29" y="141"/>
                  </a:lnTo>
                  <a:cubicBezTo>
                    <a:pt x="28" y="139"/>
                    <a:pt x="27" y="135"/>
                    <a:pt x="27" y="130"/>
                  </a:cubicBezTo>
                  <a:lnTo>
                    <a:pt x="27" y="37"/>
                  </a:lnTo>
                  <a:cubicBezTo>
                    <a:pt x="27" y="32"/>
                    <a:pt x="28" y="28"/>
                    <a:pt x="29" y="27"/>
                  </a:cubicBezTo>
                  <a:lnTo>
                    <a:pt x="129" y="29"/>
                  </a:lnTo>
                  <a:cubicBezTo>
                    <a:pt x="130" y="30"/>
                    <a:pt x="132" y="34"/>
                    <a:pt x="132" y="38"/>
                  </a:cubicBezTo>
                  <a:lnTo>
                    <a:pt x="132" y="125"/>
                  </a:lnTo>
                  <a:close/>
                  <a:moveTo>
                    <a:pt x="133" y="2"/>
                  </a:moveTo>
                  <a:lnTo>
                    <a:pt x="133" y="2"/>
                  </a:lnTo>
                  <a:lnTo>
                    <a:pt x="28" y="0"/>
                  </a:lnTo>
                  <a:lnTo>
                    <a:pt x="26" y="0"/>
                  </a:lnTo>
                  <a:cubicBezTo>
                    <a:pt x="11" y="0"/>
                    <a:pt x="0" y="15"/>
                    <a:pt x="0" y="37"/>
                  </a:cubicBezTo>
                  <a:lnTo>
                    <a:pt x="0" y="130"/>
                  </a:lnTo>
                  <a:cubicBezTo>
                    <a:pt x="0" y="152"/>
                    <a:pt x="11" y="168"/>
                    <a:pt x="27" y="168"/>
                  </a:cubicBezTo>
                  <a:lnTo>
                    <a:pt x="132" y="160"/>
                  </a:lnTo>
                  <a:cubicBezTo>
                    <a:pt x="147" y="159"/>
                    <a:pt x="159" y="144"/>
                    <a:pt x="159" y="125"/>
                  </a:cubicBezTo>
                  <a:lnTo>
                    <a:pt x="159" y="38"/>
                  </a:lnTo>
                  <a:cubicBezTo>
                    <a:pt x="159" y="20"/>
                    <a:pt x="148" y="4"/>
                    <a:pt x="133" y="2"/>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 name="Freeform 22">
              <a:extLst>
                <a:ext uri="{FF2B5EF4-FFF2-40B4-BE49-F238E27FC236}">
                  <a16:creationId xmlns:a16="http://schemas.microsoft.com/office/drawing/2014/main" id="{E1BA6B94-F5AE-4259-8406-8F016228E128}"/>
                </a:ext>
              </a:extLst>
            </p:cNvPr>
            <p:cNvSpPr>
              <a:spLocks noEditPoints="1"/>
            </p:cNvSpPr>
            <p:nvPr/>
          </p:nvSpPr>
          <p:spPr bwMode="gray">
            <a:xfrm>
              <a:off x="2568575" y="2409825"/>
              <a:ext cx="60325" cy="61913"/>
            </a:xfrm>
            <a:custGeom>
              <a:avLst/>
              <a:gdLst>
                <a:gd name="T0" fmla="*/ 109 w 136"/>
                <a:gd name="T1" fmla="*/ 105 h 143"/>
                <a:gd name="T2" fmla="*/ 109 w 136"/>
                <a:gd name="T3" fmla="*/ 105 h 143"/>
                <a:gd name="T4" fmla="*/ 108 w 136"/>
                <a:gd name="T5" fmla="*/ 110 h 143"/>
                <a:gd name="T6" fmla="*/ 28 w 136"/>
                <a:gd name="T7" fmla="*/ 116 h 143"/>
                <a:gd name="T8" fmla="*/ 27 w 136"/>
                <a:gd name="T9" fmla="*/ 109 h 143"/>
                <a:gd name="T10" fmla="*/ 27 w 136"/>
                <a:gd name="T11" fmla="*/ 33 h 143"/>
                <a:gd name="T12" fmla="*/ 28 w 136"/>
                <a:gd name="T13" fmla="*/ 26 h 143"/>
                <a:gd name="T14" fmla="*/ 108 w 136"/>
                <a:gd name="T15" fmla="*/ 28 h 143"/>
                <a:gd name="T16" fmla="*/ 109 w 136"/>
                <a:gd name="T17" fmla="*/ 34 h 143"/>
                <a:gd name="T18" fmla="*/ 109 w 136"/>
                <a:gd name="T19" fmla="*/ 105 h 143"/>
                <a:gd name="T20" fmla="*/ 113 w 136"/>
                <a:gd name="T21" fmla="*/ 2 h 143"/>
                <a:gd name="T22" fmla="*/ 113 w 136"/>
                <a:gd name="T23" fmla="*/ 2 h 143"/>
                <a:gd name="T24" fmla="*/ 26 w 136"/>
                <a:gd name="T25" fmla="*/ 0 h 143"/>
                <a:gd name="T26" fmla="*/ 24 w 136"/>
                <a:gd name="T27" fmla="*/ 0 h 143"/>
                <a:gd name="T28" fmla="*/ 0 w 136"/>
                <a:gd name="T29" fmla="*/ 33 h 143"/>
                <a:gd name="T30" fmla="*/ 0 w 136"/>
                <a:gd name="T31" fmla="*/ 109 h 143"/>
                <a:gd name="T32" fmla="*/ 25 w 136"/>
                <a:gd name="T33" fmla="*/ 143 h 143"/>
                <a:gd name="T34" fmla="*/ 112 w 136"/>
                <a:gd name="T35" fmla="*/ 137 h 143"/>
                <a:gd name="T36" fmla="*/ 136 w 136"/>
                <a:gd name="T37" fmla="*/ 105 h 143"/>
                <a:gd name="T38" fmla="*/ 136 w 136"/>
                <a:gd name="T39" fmla="*/ 34 h 143"/>
                <a:gd name="T40" fmla="*/ 113 w 136"/>
                <a:gd name="T41" fmla="*/ 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143">
                  <a:moveTo>
                    <a:pt x="109" y="105"/>
                  </a:moveTo>
                  <a:lnTo>
                    <a:pt x="109" y="105"/>
                  </a:lnTo>
                  <a:cubicBezTo>
                    <a:pt x="109" y="108"/>
                    <a:pt x="108" y="109"/>
                    <a:pt x="108" y="110"/>
                  </a:cubicBezTo>
                  <a:lnTo>
                    <a:pt x="28" y="116"/>
                  </a:lnTo>
                  <a:cubicBezTo>
                    <a:pt x="27" y="115"/>
                    <a:pt x="27" y="112"/>
                    <a:pt x="27" y="109"/>
                  </a:cubicBezTo>
                  <a:lnTo>
                    <a:pt x="27" y="33"/>
                  </a:lnTo>
                  <a:cubicBezTo>
                    <a:pt x="27" y="30"/>
                    <a:pt x="27" y="28"/>
                    <a:pt x="28" y="26"/>
                  </a:cubicBezTo>
                  <a:lnTo>
                    <a:pt x="108" y="28"/>
                  </a:lnTo>
                  <a:cubicBezTo>
                    <a:pt x="108" y="29"/>
                    <a:pt x="109" y="31"/>
                    <a:pt x="109" y="34"/>
                  </a:cubicBezTo>
                  <a:lnTo>
                    <a:pt x="109" y="105"/>
                  </a:lnTo>
                  <a:close/>
                  <a:moveTo>
                    <a:pt x="113" y="2"/>
                  </a:moveTo>
                  <a:lnTo>
                    <a:pt x="113" y="2"/>
                  </a:lnTo>
                  <a:lnTo>
                    <a:pt x="26" y="0"/>
                  </a:lnTo>
                  <a:lnTo>
                    <a:pt x="24" y="0"/>
                  </a:lnTo>
                  <a:cubicBezTo>
                    <a:pt x="10" y="0"/>
                    <a:pt x="0" y="14"/>
                    <a:pt x="0" y="33"/>
                  </a:cubicBezTo>
                  <a:lnTo>
                    <a:pt x="0" y="109"/>
                  </a:lnTo>
                  <a:cubicBezTo>
                    <a:pt x="0" y="129"/>
                    <a:pt x="10" y="143"/>
                    <a:pt x="25" y="143"/>
                  </a:cubicBezTo>
                  <a:lnTo>
                    <a:pt x="112" y="137"/>
                  </a:lnTo>
                  <a:cubicBezTo>
                    <a:pt x="125" y="136"/>
                    <a:pt x="136" y="122"/>
                    <a:pt x="136" y="105"/>
                  </a:cubicBezTo>
                  <a:lnTo>
                    <a:pt x="136" y="34"/>
                  </a:lnTo>
                  <a:cubicBezTo>
                    <a:pt x="136" y="17"/>
                    <a:pt x="126" y="4"/>
                    <a:pt x="113" y="2"/>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 name="Freeform 23">
              <a:extLst>
                <a:ext uri="{FF2B5EF4-FFF2-40B4-BE49-F238E27FC236}">
                  <a16:creationId xmlns:a16="http://schemas.microsoft.com/office/drawing/2014/main" id="{B580E07C-ECD5-448C-A200-53B8E11857AD}"/>
                </a:ext>
              </a:extLst>
            </p:cNvPr>
            <p:cNvSpPr>
              <a:spLocks/>
            </p:cNvSpPr>
            <p:nvPr/>
          </p:nvSpPr>
          <p:spPr bwMode="gray">
            <a:xfrm>
              <a:off x="2451100" y="2532063"/>
              <a:ext cx="74613" cy="25400"/>
            </a:xfrm>
            <a:custGeom>
              <a:avLst/>
              <a:gdLst>
                <a:gd name="T0" fmla="*/ 16 w 173"/>
                <a:gd name="T1" fmla="*/ 59 h 59"/>
                <a:gd name="T2" fmla="*/ 16 w 173"/>
                <a:gd name="T3" fmla="*/ 59 h 59"/>
                <a:gd name="T4" fmla="*/ 16 w 173"/>
                <a:gd name="T5" fmla="*/ 59 h 59"/>
                <a:gd name="T6" fmla="*/ 157 w 173"/>
                <a:gd name="T7" fmla="*/ 44 h 59"/>
                <a:gd name="T8" fmla="*/ 173 w 173"/>
                <a:gd name="T9" fmla="*/ 22 h 59"/>
                <a:gd name="T10" fmla="*/ 156 w 173"/>
                <a:gd name="T11" fmla="*/ 0 h 59"/>
                <a:gd name="T12" fmla="*/ 16 w 173"/>
                <a:gd name="T13" fmla="*/ 15 h 59"/>
                <a:gd name="T14" fmla="*/ 0 w 173"/>
                <a:gd name="T15" fmla="*/ 37 h 59"/>
                <a:gd name="T16" fmla="*/ 16 w 173"/>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59">
                  <a:moveTo>
                    <a:pt x="16" y="59"/>
                  </a:moveTo>
                  <a:lnTo>
                    <a:pt x="16" y="59"/>
                  </a:lnTo>
                  <a:lnTo>
                    <a:pt x="16" y="59"/>
                  </a:lnTo>
                  <a:lnTo>
                    <a:pt x="157" y="44"/>
                  </a:lnTo>
                  <a:cubicBezTo>
                    <a:pt x="165" y="44"/>
                    <a:pt x="173" y="34"/>
                    <a:pt x="173" y="22"/>
                  </a:cubicBezTo>
                  <a:cubicBezTo>
                    <a:pt x="173" y="10"/>
                    <a:pt x="165" y="0"/>
                    <a:pt x="156" y="0"/>
                  </a:cubicBezTo>
                  <a:lnTo>
                    <a:pt x="16" y="15"/>
                  </a:lnTo>
                  <a:cubicBezTo>
                    <a:pt x="7" y="15"/>
                    <a:pt x="0" y="25"/>
                    <a:pt x="0" y="37"/>
                  </a:cubicBezTo>
                  <a:cubicBezTo>
                    <a:pt x="0" y="49"/>
                    <a:pt x="7" y="59"/>
                    <a:pt x="16" y="59"/>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 name="Freeform 24">
              <a:extLst>
                <a:ext uri="{FF2B5EF4-FFF2-40B4-BE49-F238E27FC236}">
                  <a16:creationId xmlns:a16="http://schemas.microsoft.com/office/drawing/2014/main" id="{E3411304-84CE-49C9-9B6C-622E4A2426B2}"/>
                </a:ext>
              </a:extLst>
            </p:cNvPr>
            <p:cNvSpPr>
              <a:spLocks/>
            </p:cNvSpPr>
            <p:nvPr/>
          </p:nvSpPr>
          <p:spPr bwMode="gray">
            <a:xfrm>
              <a:off x="2451100" y="2566988"/>
              <a:ext cx="74613" cy="26988"/>
            </a:xfrm>
            <a:custGeom>
              <a:avLst/>
              <a:gdLst>
                <a:gd name="T0" fmla="*/ 156 w 173"/>
                <a:gd name="T1" fmla="*/ 0 h 64"/>
                <a:gd name="T2" fmla="*/ 156 w 173"/>
                <a:gd name="T3" fmla="*/ 0 h 64"/>
                <a:gd name="T4" fmla="*/ 156 w 173"/>
                <a:gd name="T5" fmla="*/ 0 h 64"/>
                <a:gd name="T6" fmla="*/ 16 w 173"/>
                <a:gd name="T7" fmla="*/ 21 h 64"/>
                <a:gd name="T8" fmla="*/ 0 w 173"/>
                <a:gd name="T9" fmla="*/ 42 h 64"/>
                <a:gd name="T10" fmla="*/ 16 w 173"/>
                <a:gd name="T11" fmla="*/ 64 h 64"/>
                <a:gd name="T12" fmla="*/ 16 w 173"/>
                <a:gd name="T13" fmla="*/ 64 h 64"/>
                <a:gd name="T14" fmla="*/ 157 w 173"/>
                <a:gd name="T15" fmla="*/ 43 h 64"/>
                <a:gd name="T16" fmla="*/ 173 w 173"/>
                <a:gd name="T17" fmla="*/ 22 h 64"/>
                <a:gd name="T18" fmla="*/ 156 w 173"/>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64">
                  <a:moveTo>
                    <a:pt x="156" y="0"/>
                  </a:moveTo>
                  <a:lnTo>
                    <a:pt x="156" y="0"/>
                  </a:lnTo>
                  <a:lnTo>
                    <a:pt x="156" y="0"/>
                  </a:lnTo>
                  <a:lnTo>
                    <a:pt x="16" y="21"/>
                  </a:lnTo>
                  <a:cubicBezTo>
                    <a:pt x="7" y="21"/>
                    <a:pt x="0" y="30"/>
                    <a:pt x="0" y="42"/>
                  </a:cubicBezTo>
                  <a:cubicBezTo>
                    <a:pt x="0" y="54"/>
                    <a:pt x="7" y="64"/>
                    <a:pt x="16" y="64"/>
                  </a:cubicBezTo>
                  <a:lnTo>
                    <a:pt x="16" y="64"/>
                  </a:lnTo>
                  <a:lnTo>
                    <a:pt x="157" y="43"/>
                  </a:lnTo>
                  <a:cubicBezTo>
                    <a:pt x="165" y="43"/>
                    <a:pt x="173" y="34"/>
                    <a:pt x="173" y="22"/>
                  </a:cubicBezTo>
                  <a:cubicBezTo>
                    <a:pt x="173" y="10"/>
                    <a:pt x="166" y="0"/>
                    <a:pt x="156" y="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 name="Freeform 25">
              <a:extLst>
                <a:ext uri="{FF2B5EF4-FFF2-40B4-BE49-F238E27FC236}">
                  <a16:creationId xmlns:a16="http://schemas.microsoft.com/office/drawing/2014/main" id="{564726D3-3A3F-41CC-B9E8-C57D4EA10949}"/>
                </a:ext>
              </a:extLst>
            </p:cNvPr>
            <p:cNvSpPr>
              <a:spLocks/>
            </p:cNvSpPr>
            <p:nvPr/>
          </p:nvSpPr>
          <p:spPr bwMode="gray">
            <a:xfrm>
              <a:off x="2570163" y="2522538"/>
              <a:ext cx="57150" cy="19050"/>
            </a:xfrm>
            <a:custGeom>
              <a:avLst/>
              <a:gdLst>
                <a:gd name="T0" fmla="*/ 12 w 132"/>
                <a:gd name="T1" fmla="*/ 44 h 44"/>
                <a:gd name="T2" fmla="*/ 12 w 132"/>
                <a:gd name="T3" fmla="*/ 44 h 44"/>
                <a:gd name="T4" fmla="*/ 12 w 132"/>
                <a:gd name="T5" fmla="*/ 44 h 44"/>
                <a:gd name="T6" fmla="*/ 120 w 132"/>
                <a:gd name="T7" fmla="*/ 33 h 44"/>
                <a:gd name="T8" fmla="*/ 132 w 132"/>
                <a:gd name="T9" fmla="*/ 16 h 44"/>
                <a:gd name="T10" fmla="*/ 120 w 132"/>
                <a:gd name="T11" fmla="*/ 0 h 44"/>
                <a:gd name="T12" fmla="*/ 12 w 132"/>
                <a:gd name="T13" fmla="*/ 11 h 44"/>
                <a:gd name="T14" fmla="*/ 0 w 132"/>
                <a:gd name="T15" fmla="*/ 28 h 44"/>
                <a:gd name="T16" fmla="*/ 12 w 132"/>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44">
                  <a:moveTo>
                    <a:pt x="12" y="44"/>
                  </a:moveTo>
                  <a:lnTo>
                    <a:pt x="12" y="44"/>
                  </a:lnTo>
                  <a:lnTo>
                    <a:pt x="12" y="44"/>
                  </a:lnTo>
                  <a:lnTo>
                    <a:pt x="120" y="33"/>
                  </a:lnTo>
                  <a:cubicBezTo>
                    <a:pt x="127" y="33"/>
                    <a:pt x="132" y="25"/>
                    <a:pt x="132" y="16"/>
                  </a:cubicBezTo>
                  <a:cubicBezTo>
                    <a:pt x="132" y="7"/>
                    <a:pt x="127" y="0"/>
                    <a:pt x="120" y="0"/>
                  </a:cubicBezTo>
                  <a:lnTo>
                    <a:pt x="12" y="11"/>
                  </a:lnTo>
                  <a:cubicBezTo>
                    <a:pt x="5" y="11"/>
                    <a:pt x="0" y="19"/>
                    <a:pt x="0" y="28"/>
                  </a:cubicBezTo>
                  <a:cubicBezTo>
                    <a:pt x="0" y="37"/>
                    <a:pt x="5" y="44"/>
                    <a:pt x="12" y="44"/>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 name="Freeform 26">
              <a:extLst>
                <a:ext uri="{FF2B5EF4-FFF2-40B4-BE49-F238E27FC236}">
                  <a16:creationId xmlns:a16="http://schemas.microsoft.com/office/drawing/2014/main" id="{ED4F5AC0-425A-4309-8FAB-2120E28C9256}"/>
                </a:ext>
              </a:extLst>
            </p:cNvPr>
            <p:cNvSpPr>
              <a:spLocks/>
            </p:cNvSpPr>
            <p:nvPr/>
          </p:nvSpPr>
          <p:spPr bwMode="gray">
            <a:xfrm>
              <a:off x="2570163" y="2547938"/>
              <a:ext cx="57150" cy="20638"/>
            </a:xfrm>
            <a:custGeom>
              <a:avLst/>
              <a:gdLst>
                <a:gd name="T0" fmla="*/ 119 w 132"/>
                <a:gd name="T1" fmla="*/ 0 h 49"/>
                <a:gd name="T2" fmla="*/ 119 w 132"/>
                <a:gd name="T3" fmla="*/ 0 h 49"/>
                <a:gd name="T4" fmla="*/ 119 w 132"/>
                <a:gd name="T5" fmla="*/ 0 h 49"/>
                <a:gd name="T6" fmla="*/ 12 w 132"/>
                <a:gd name="T7" fmla="*/ 16 h 49"/>
                <a:gd name="T8" fmla="*/ 0 w 132"/>
                <a:gd name="T9" fmla="*/ 32 h 49"/>
                <a:gd name="T10" fmla="*/ 12 w 132"/>
                <a:gd name="T11" fmla="*/ 49 h 49"/>
                <a:gd name="T12" fmla="*/ 12 w 132"/>
                <a:gd name="T13" fmla="*/ 49 h 49"/>
                <a:gd name="T14" fmla="*/ 120 w 132"/>
                <a:gd name="T15" fmla="*/ 33 h 49"/>
                <a:gd name="T16" fmla="*/ 132 w 132"/>
                <a:gd name="T17" fmla="*/ 17 h 49"/>
                <a:gd name="T18" fmla="*/ 119 w 132"/>
                <a:gd name="T1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9">
                  <a:moveTo>
                    <a:pt x="119" y="0"/>
                  </a:moveTo>
                  <a:lnTo>
                    <a:pt x="119" y="0"/>
                  </a:lnTo>
                  <a:lnTo>
                    <a:pt x="119" y="0"/>
                  </a:lnTo>
                  <a:lnTo>
                    <a:pt x="12" y="16"/>
                  </a:lnTo>
                  <a:cubicBezTo>
                    <a:pt x="5" y="16"/>
                    <a:pt x="0" y="23"/>
                    <a:pt x="0" y="32"/>
                  </a:cubicBezTo>
                  <a:cubicBezTo>
                    <a:pt x="0" y="42"/>
                    <a:pt x="5" y="49"/>
                    <a:pt x="12" y="49"/>
                  </a:cubicBezTo>
                  <a:lnTo>
                    <a:pt x="12" y="49"/>
                  </a:lnTo>
                  <a:lnTo>
                    <a:pt x="120" y="33"/>
                  </a:lnTo>
                  <a:cubicBezTo>
                    <a:pt x="127" y="33"/>
                    <a:pt x="132" y="26"/>
                    <a:pt x="132" y="17"/>
                  </a:cubicBezTo>
                  <a:cubicBezTo>
                    <a:pt x="132" y="8"/>
                    <a:pt x="127" y="0"/>
                    <a:pt x="119" y="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 name="Freeform 27">
              <a:extLst>
                <a:ext uri="{FF2B5EF4-FFF2-40B4-BE49-F238E27FC236}">
                  <a16:creationId xmlns:a16="http://schemas.microsoft.com/office/drawing/2014/main" id="{CE8CF71C-3EB6-4DD7-A28F-59CCF1E55107}"/>
                </a:ext>
              </a:extLst>
            </p:cNvPr>
            <p:cNvSpPr>
              <a:spLocks noEditPoints="1"/>
            </p:cNvSpPr>
            <p:nvPr/>
          </p:nvSpPr>
          <p:spPr bwMode="gray">
            <a:xfrm>
              <a:off x="2662238" y="2209800"/>
              <a:ext cx="38100" cy="52388"/>
            </a:xfrm>
            <a:custGeom>
              <a:avLst/>
              <a:gdLst>
                <a:gd name="T0" fmla="*/ 20 w 91"/>
                <a:gd name="T1" fmla="*/ 31 h 120"/>
                <a:gd name="T2" fmla="*/ 20 w 91"/>
                <a:gd name="T3" fmla="*/ 31 h 120"/>
                <a:gd name="T4" fmla="*/ 21 w 91"/>
                <a:gd name="T5" fmla="*/ 21 h 120"/>
                <a:gd name="T6" fmla="*/ 68 w 91"/>
                <a:gd name="T7" fmla="*/ 36 h 120"/>
                <a:gd name="T8" fmla="*/ 71 w 91"/>
                <a:gd name="T9" fmla="*/ 47 h 120"/>
                <a:gd name="T10" fmla="*/ 71 w 91"/>
                <a:gd name="T11" fmla="*/ 90 h 120"/>
                <a:gd name="T12" fmla="*/ 69 w 91"/>
                <a:gd name="T13" fmla="*/ 100 h 120"/>
                <a:gd name="T14" fmla="*/ 22 w 91"/>
                <a:gd name="T15" fmla="*/ 96 h 120"/>
                <a:gd name="T16" fmla="*/ 20 w 91"/>
                <a:gd name="T17" fmla="*/ 83 h 120"/>
                <a:gd name="T18" fmla="*/ 20 w 91"/>
                <a:gd name="T19" fmla="*/ 31 h 120"/>
                <a:gd name="T20" fmla="*/ 3 w 91"/>
                <a:gd name="T21" fmla="*/ 103 h 120"/>
                <a:gd name="T22" fmla="*/ 3 w 91"/>
                <a:gd name="T23" fmla="*/ 103 h 120"/>
                <a:gd name="T24" fmla="*/ 19 w 91"/>
                <a:gd name="T25" fmla="*/ 116 h 120"/>
                <a:gd name="T26" fmla="*/ 71 w 91"/>
                <a:gd name="T27" fmla="*/ 120 h 120"/>
                <a:gd name="T28" fmla="*/ 72 w 91"/>
                <a:gd name="T29" fmla="*/ 120 h 120"/>
                <a:gd name="T30" fmla="*/ 91 w 91"/>
                <a:gd name="T31" fmla="*/ 90 h 120"/>
                <a:gd name="T32" fmla="*/ 91 w 91"/>
                <a:gd name="T33" fmla="*/ 47 h 120"/>
                <a:gd name="T34" fmla="*/ 74 w 91"/>
                <a:gd name="T35" fmla="*/ 17 h 120"/>
                <a:gd name="T36" fmla="*/ 23 w 91"/>
                <a:gd name="T37" fmla="*/ 0 h 120"/>
                <a:gd name="T38" fmla="*/ 19 w 91"/>
                <a:gd name="T39" fmla="*/ 0 h 120"/>
                <a:gd name="T40" fmla="*/ 0 w 91"/>
                <a:gd name="T41" fmla="*/ 31 h 120"/>
                <a:gd name="T42" fmla="*/ 0 w 91"/>
                <a:gd name="T43" fmla="*/ 83 h 120"/>
                <a:gd name="T44" fmla="*/ 3 w 91"/>
                <a:gd name="T45" fmla="*/ 10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120">
                  <a:moveTo>
                    <a:pt x="20" y="31"/>
                  </a:moveTo>
                  <a:lnTo>
                    <a:pt x="20" y="31"/>
                  </a:lnTo>
                  <a:cubicBezTo>
                    <a:pt x="20" y="27"/>
                    <a:pt x="20" y="23"/>
                    <a:pt x="21" y="21"/>
                  </a:cubicBezTo>
                  <a:lnTo>
                    <a:pt x="68" y="36"/>
                  </a:lnTo>
                  <a:cubicBezTo>
                    <a:pt x="69" y="37"/>
                    <a:pt x="71" y="41"/>
                    <a:pt x="71" y="47"/>
                  </a:cubicBezTo>
                  <a:lnTo>
                    <a:pt x="71" y="90"/>
                  </a:lnTo>
                  <a:cubicBezTo>
                    <a:pt x="71" y="95"/>
                    <a:pt x="70" y="99"/>
                    <a:pt x="69" y="100"/>
                  </a:cubicBezTo>
                  <a:lnTo>
                    <a:pt x="22" y="96"/>
                  </a:lnTo>
                  <a:cubicBezTo>
                    <a:pt x="21" y="94"/>
                    <a:pt x="20" y="90"/>
                    <a:pt x="20" y="83"/>
                  </a:cubicBezTo>
                  <a:lnTo>
                    <a:pt x="20" y="31"/>
                  </a:lnTo>
                  <a:close/>
                  <a:moveTo>
                    <a:pt x="3" y="103"/>
                  </a:moveTo>
                  <a:lnTo>
                    <a:pt x="3" y="103"/>
                  </a:lnTo>
                  <a:cubicBezTo>
                    <a:pt x="8" y="113"/>
                    <a:pt x="14" y="116"/>
                    <a:pt x="19" y="116"/>
                  </a:cubicBezTo>
                  <a:lnTo>
                    <a:pt x="71" y="120"/>
                  </a:lnTo>
                  <a:lnTo>
                    <a:pt x="72" y="120"/>
                  </a:lnTo>
                  <a:cubicBezTo>
                    <a:pt x="83" y="119"/>
                    <a:pt x="91" y="107"/>
                    <a:pt x="91" y="90"/>
                  </a:cubicBezTo>
                  <a:lnTo>
                    <a:pt x="91" y="47"/>
                  </a:lnTo>
                  <a:cubicBezTo>
                    <a:pt x="91" y="34"/>
                    <a:pt x="85" y="19"/>
                    <a:pt x="74" y="17"/>
                  </a:cubicBezTo>
                  <a:lnTo>
                    <a:pt x="23" y="0"/>
                  </a:lnTo>
                  <a:lnTo>
                    <a:pt x="19" y="0"/>
                  </a:lnTo>
                  <a:cubicBezTo>
                    <a:pt x="7" y="0"/>
                    <a:pt x="0" y="12"/>
                    <a:pt x="0" y="31"/>
                  </a:cubicBezTo>
                  <a:lnTo>
                    <a:pt x="0" y="83"/>
                  </a:lnTo>
                  <a:cubicBezTo>
                    <a:pt x="0" y="91"/>
                    <a:pt x="1" y="98"/>
                    <a:pt x="3" y="103"/>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 name="Freeform 28">
              <a:extLst>
                <a:ext uri="{FF2B5EF4-FFF2-40B4-BE49-F238E27FC236}">
                  <a16:creationId xmlns:a16="http://schemas.microsoft.com/office/drawing/2014/main" id="{CB1B091E-E82D-498D-BD34-AB84275D7372}"/>
                </a:ext>
              </a:extLst>
            </p:cNvPr>
            <p:cNvSpPr>
              <a:spLocks noEditPoints="1"/>
            </p:cNvSpPr>
            <p:nvPr/>
          </p:nvSpPr>
          <p:spPr bwMode="gray">
            <a:xfrm>
              <a:off x="2662238" y="2311400"/>
              <a:ext cx="38100" cy="55563"/>
            </a:xfrm>
            <a:custGeom>
              <a:avLst/>
              <a:gdLst>
                <a:gd name="T0" fmla="*/ 20 w 91"/>
                <a:gd name="T1" fmla="*/ 30 h 126"/>
                <a:gd name="T2" fmla="*/ 20 w 91"/>
                <a:gd name="T3" fmla="*/ 30 h 126"/>
                <a:gd name="T4" fmla="*/ 21 w 91"/>
                <a:gd name="T5" fmla="*/ 20 h 126"/>
                <a:gd name="T6" fmla="*/ 68 w 91"/>
                <a:gd name="T7" fmla="*/ 32 h 126"/>
                <a:gd name="T8" fmla="*/ 71 w 91"/>
                <a:gd name="T9" fmla="*/ 42 h 126"/>
                <a:gd name="T10" fmla="*/ 71 w 91"/>
                <a:gd name="T11" fmla="*/ 97 h 126"/>
                <a:gd name="T12" fmla="*/ 69 w 91"/>
                <a:gd name="T13" fmla="*/ 105 h 126"/>
                <a:gd name="T14" fmla="*/ 22 w 91"/>
                <a:gd name="T15" fmla="*/ 106 h 126"/>
                <a:gd name="T16" fmla="*/ 20 w 91"/>
                <a:gd name="T17" fmla="*/ 95 h 126"/>
                <a:gd name="T18" fmla="*/ 20 w 91"/>
                <a:gd name="T19" fmla="*/ 30 h 126"/>
                <a:gd name="T20" fmla="*/ 19 w 91"/>
                <a:gd name="T21" fmla="*/ 126 h 126"/>
                <a:gd name="T22" fmla="*/ 19 w 91"/>
                <a:gd name="T23" fmla="*/ 126 h 126"/>
                <a:gd name="T24" fmla="*/ 72 w 91"/>
                <a:gd name="T25" fmla="*/ 125 h 126"/>
                <a:gd name="T26" fmla="*/ 91 w 91"/>
                <a:gd name="T27" fmla="*/ 97 h 126"/>
                <a:gd name="T28" fmla="*/ 91 w 91"/>
                <a:gd name="T29" fmla="*/ 42 h 126"/>
                <a:gd name="T30" fmla="*/ 73 w 91"/>
                <a:gd name="T31" fmla="*/ 13 h 126"/>
                <a:gd name="T32" fmla="*/ 21 w 91"/>
                <a:gd name="T33" fmla="*/ 0 h 126"/>
                <a:gd name="T34" fmla="*/ 19 w 91"/>
                <a:gd name="T35" fmla="*/ 0 h 126"/>
                <a:gd name="T36" fmla="*/ 0 w 91"/>
                <a:gd name="T37" fmla="*/ 30 h 126"/>
                <a:gd name="T38" fmla="*/ 0 w 91"/>
                <a:gd name="T39" fmla="*/ 95 h 126"/>
                <a:gd name="T40" fmla="*/ 19 w 91"/>
                <a:gd name="T4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26">
                  <a:moveTo>
                    <a:pt x="20" y="30"/>
                  </a:moveTo>
                  <a:lnTo>
                    <a:pt x="20" y="30"/>
                  </a:lnTo>
                  <a:cubicBezTo>
                    <a:pt x="20" y="25"/>
                    <a:pt x="20" y="22"/>
                    <a:pt x="21" y="20"/>
                  </a:cubicBezTo>
                  <a:lnTo>
                    <a:pt x="68" y="32"/>
                  </a:lnTo>
                  <a:cubicBezTo>
                    <a:pt x="69" y="32"/>
                    <a:pt x="71" y="36"/>
                    <a:pt x="71" y="42"/>
                  </a:cubicBezTo>
                  <a:lnTo>
                    <a:pt x="71" y="97"/>
                  </a:lnTo>
                  <a:cubicBezTo>
                    <a:pt x="71" y="101"/>
                    <a:pt x="70" y="104"/>
                    <a:pt x="69" y="105"/>
                  </a:cubicBezTo>
                  <a:lnTo>
                    <a:pt x="22" y="106"/>
                  </a:lnTo>
                  <a:cubicBezTo>
                    <a:pt x="21" y="104"/>
                    <a:pt x="20" y="100"/>
                    <a:pt x="20" y="95"/>
                  </a:cubicBezTo>
                  <a:lnTo>
                    <a:pt x="20" y="30"/>
                  </a:lnTo>
                  <a:close/>
                  <a:moveTo>
                    <a:pt x="19" y="126"/>
                  </a:moveTo>
                  <a:lnTo>
                    <a:pt x="19" y="126"/>
                  </a:lnTo>
                  <a:lnTo>
                    <a:pt x="72" y="125"/>
                  </a:lnTo>
                  <a:cubicBezTo>
                    <a:pt x="83" y="124"/>
                    <a:pt x="91" y="112"/>
                    <a:pt x="91" y="97"/>
                  </a:cubicBezTo>
                  <a:lnTo>
                    <a:pt x="91" y="42"/>
                  </a:lnTo>
                  <a:cubicBezTo>
                    <a:pt x="91" y="29"/>
                    <a:pt x="85" y="14"/>
                    <a:pt x="73" y="13"/>
                  </a:cubicBezTo>
                  <a:lnTo>
                    <a:pt x="21" y="0"/>
                  </a:lnTo>
                  <a:lnTo>
                    <a:pt x="19" y="0"/>
                  </a:lnTo>
                  <a:cubicBezTo>
                    <a:pt x="7" y="0"/>
                    <a:pt x="0" y="12"/>
                    <a:pt x="0" y="30"/>
                  </a:cubicBezTo>
                  <a:lnTo>
                    <a:pt x="0" y="95"/>
                  </a:lnTo>
                  <a:cubicBezTo>
                    <a:pt x="0" y="113"/>
                    <a:pt x="8" y="126"/>
                    <a:pt x="19" y="126"/>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 name="Freeform 29">
              <a:extLst>
                <a:ext uri="{FF2B5EF4-FFF2-40B4-BE49-F238E27FC236}">
                  <a16:creationId xmlns:a16="http://schemas.microsoft.com/office/drawing/2014/main" id="{349B08A5-0882-434F-8756-178A772097DE}"/>
                </a:ext>
              </a:extLst>
            </p:cNvPr>
            <p:cNvSpPr>
              <a:spLocks noEditPoints="1"/>
            </p:cNvSpPr>
            <p:nvPr/>
          </p:nvSpPr>
          <p:spPr bwMode="gray">
            <a:xfrm>
              <a:off x="2659063" y="2413000"/>
              <a:ext cx="41275" cy="53975"/>
            </a:xfrm>
            <a:custGeom>
              <a:avLst/>
              <a:gdLst>
                <a:gd name="T0" fmla="*/ 20 w 94"/>
                <a:gd name="T1" fmla="*/ 30 h 123"/>
                <a:gd name="T2" fmla="*/ 20 w 94"/>
                <a:gd name="T3" fmla="*/ 30 h 123"/>
                <a:gd name="T4" fmla="*/ 21 w 94"/>
                <a:gd name="T5" fmla="*/ 20 h 123"/>
                <a:gd name="T6" fmla="*/ 72 w 94"/>
                <a:gd name="T7" fmla="*/ 22 h 123"/>
                <a:gd name="T8" fmla="*/ 74 w 94"/>
                <a:gd name="T9" fmla="*/ 31 h 123"/>
                <a:gd name="T10" fmla="*/ 74 w 94"/>
                <a:gd name="T11" fmla="*/ 89 h 123"/>
                <a:gd name="T12" fmla="*/ 72 w 94"/>
                <a:gd name="T13" fmla="*/ 97 h 123"/>
                <a:gd name="T14" fmla="*/ 21 w 94"/>
                <a:gd name="T15" fmla="*/ 103 h 123"/>
                <a:gd name="T16" fmla="*/ 20 w 94"/>
                <a:gd name="T17" fmla="*/ 93 h 123"/>
                <a:gd name="T18" fmla="*/ 20 w 94"/>
                <a:gd name="T19" fmla="*/ 30 h 123"/>
                <a:gd name="T20" fmla="*/ 18 w 94"/>
                <a:gd name="T21" fmla="*/ 123 h 123"/>
                <a:gd name="T22" fmla="*/ 18 w 94"/>
                <a:gd name="T23" fmla="*/ 123 h 123"/>
                <a:gd name="T24" fmla="*/ 77 w 94"/>
                <a:gd name="T25" fmla="*/ 117 h 123"/>
                <a:gd name="T26" fmla="*/ 94 w 94"/>
                <a:gd name="T27" fmla="*/ 89 h 123"/>
                <a:gd name="T28" fmla="*/ 94 w 94"/>
                <a:gd name="T29" fmla="*/ 31 h 123"/>
                <a:gd name="T30" fmla="*/ 78 w 94"/>
                <a:gd name="T31" fmla="*/ 2 h 123"/>
                <a:gd name="T32" fmla="*/ 19 w 94"/>
                <a:gd name="T33" fmla="*/ 0 h 123"/>
                <a:gd name="T34" fmla="*/ 17 w 94"/>
                <a:gd name="T35" fmla="*/ 0 h 123"/>
                <a:gd name="T36" fmla="*/ 0 w 94"/>
                <a:gd name="T37" fmla="*/ 30 h 123"/>
                <a:gd name="T38" fmla="*/ 0 w 94"/>
                <a:gd name="T39" fmla="*/ 93 h 123"/>
                <a:gd name="T40" fmla="*/ 18 w 94"/>
                <a:gd name="T4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23">
                  <a:moveTo>
                    <a:pt x="20" y="30"/>
                  </a:moveTo>
                  <a:lnTo>
                    <a:pt x="20" y="30"/>
                  </a:lnTo>
                  <a:cubicBezTo>
                    <a:pt x="20" y="26"/>
                    <a:pt x="20" y="22"/>
                    <a:pt x="21" y="20"/>
                  </a:cubicBezTo>
                  <a:lnTo>
                    <a:pt x="72" y="22"/>
                  </a:lnTo>
                  <a:cubicBezTo>
                    <a:pt x="73" y="24"/>
                    <a:pt x="74" y="27"/>
                    <a:pt x="74" y="31"/>
                  </a:cubicBezTo>
                  <a:lnTo>
                    <a:pt x="74" y="89"/>
                  </a:lnTo>
                  <a:cubicBezTo>
                    <a:pt x="74" y="93"/>
                    <a:pt x="73" y="96"/>
                    <a:pt x="72" y="97"/>
                  </a:cubicBezTo>
                  <a:lnTo>
                    <a:pt x="21" y="103"/>
                  </a:lnTo>
                  <a:cubicBezTo>
                    <a:pt x="20" y="101"/>
                    <a:pt x="20" y="97"/>
                    <a:pt x="20" y="93"/>
                  </a:cubicBezTo>
                  <a:lnTo>
                    <a:pt x="20" y="30"/>
                  </a:lnTo>
                  <a:close/>
                  <a:moveTo>
                    <a:pt x="18" y="123"/>
                  </a:moveTo>
                  <a:lnTo>
                    <a:pt x="18" y="123"/>
                  </a:lnTo>
                  <a:lnTo>
                    <a:pt x="77" y="117"/>
                  </a:lnTo>
                  <a:cubicBezTo>
                    <a:pt x="87" y="116"/>
                    <a:pt x="94" y="105"/>
                    <a:pt x="94" y="89"/>
                  </a:cubicBezTo>
                  <a:lnTo>
                    <a:pt x="94" y="31"/>
                  </a:lnTo>
                  <a:cubicBezTo>
                    <a:pt x="94" y="19"/>
                    <a:pt x="89" y="5"/>
                    <a:pt x="78" y="2"/>
                  </a:cubicBezTo>
                  <a:lnTo>
                    <a:pt x="19" y="0"/>
                  </a:lnTo>
                  <a:lnTo>
                    <a:pt x="17" y="0"/>
                  </a:lnTo>
                  <a:cubicBezTo>
                    <a:pt x="7" y="0"/>
                    <a:pt x="0" y="12"/>
                    <a:pt x="0" y="30"/>
                  </a:cubicBezTo>
                  <a:lnTo>
                    <a:pt x="0" y="93"/>
                  </a:lnTo>
                  <a:cubicBezTo>
                    <a:pt x="0" y="111"/>
                    <a:pt x="7" y="123"/>
                    <a:pt x="18" y="123"/>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 name="Freeform 30">
              <a:extLst>
                <a:ext uri="{FF2B5EF4-FFF2-40B4-BE49-F238E27FC236}">
                  <a16:creationId xmlns:a16="http://schemas.microsoft.com/office/drawing/2014/main" id="{1DC6556A-25BD-4E21-9091-C7FB075DA038}"/>
                </a:ext>
              </a:extLst>
            </p:cNvPr>
            <p:cNvSpPr>
              <a:spLocks/>
            </p:cNvSpPr>
            <p:nvPr/>
          </p:nvSpPr>
          <p:spPr bwMode="gray">
            <a:xfrm>
              <a:off x="2662238" y="2511425"/>
              <a:ext cx="36513" cy="15875"/>
            </a:xfrm>
            <a:custGeom>
              <a:avLst/>
              <a:gdLst>
                <a:gd name="T0" fmla="*/ 7 w 87"/>
                <a:gd name="T1" fmla="*/ 37 h 37"/>
                <a:gd name="T2" fmla="*/ 7 w 87"/>
                <a:gd name="T3" fmla="*/ 37 h 37"/>
                <a:gd name="T4" fmla="*/ 7 w 87"/>
                <a:gd name="T5" fmla="*/ 37 h 37"/>
                <a:gd name="T6" fmla="*/ 80 w 87"/>
                <a:gd name="T7" fmla="*/ 30 h 37"/>
                <a:gd name="T8" fmla="*/ 87 w 87"/>
                <a:gd name="T9" fmla="*/ 15 h 37"/>
                <a:gd name="T10" fmla="*/ 79 w 87"/>
                <a:gd name="T11" fmla="*/ 0 h 37"/>
                <a:gd name="T12" fmla="*/ 7 w 87"/>
                <a:gd name="T13" fmla="*/ 7 h 37"/>
                <a:gd name="T14" fmla="*/ 0 w 87"/>
                <a:gd name="T15" fmla="*/ 22 h 37"/>
                <a:gd name="T16" fmla="*/ 7 w 87"/>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37">
                  <a:moveTo>
                    <a:pt x="7" y="37"/>
                  </a:moveTo>
                  <a:lnTo>
                    <a:pt x="7" y="37"/>
                  </a:lnTo>
                  <a:lnTo>
                    <a:pt x="7" y="37"/>
                  </a:lnTo>
                  <a:lnTo>
                    <a:pt x="80" y="30"/>
                  </a:lnTo>
                  <a:cubicBezTo>
                    <a:pt x="84" y="30"/>
                    <a:pt x="87" y="23"/>
                    <a:pt x="87" y="15"/>
                  </a:cubicBezTo>
                  <a:cubicBezTo>
                    <a:pt x="87" y="6"/>
                    <a:pt x="84" y="0"/>
                    <a:pt x="79" y="0"/>
                  </a:cubicBezTo>
                  <a:lnTo>
                    <a:pt x="7" y="7"/>
                  </a:lnTo>
                  <a:cubicBezTo>
                    <a:pt x="3" y="7"/>
                    <a:pt x="0" y="14"/>
                    <a:pt x="0" y="22"/>
                  </a:cubicBezTo>
                  <a:cubicBezTo>
                    <a:pt x="0" y="31"/>
                    <a:pt x="3" y="37"/>
                    <a:pt x="7" y="37"/>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31">
              <a:extLst>
                <a:ext uri="{FF2B5EF4-FFF2-40B4-BE49-F238E27FC236}">
                  <a16:creationId xmlns:a16="http://schemas.microsoft.com/office/drawing/2014/main" id="{30FA57BA-26E4-46DB-BD27-E6E6FB59EDD0}"/>
                </a:ext>
              </a:extLst>
            </p:cNvPr>
            <p:cNvSpPr>
              <a:spLocks/>
            </p:cNvSpPr>
            <p:nvPr/>
          </p:nvSpPr>
          <p:spPr bwMode="gray">
            <a:xfrm>
              <a:off x="2662238" y="2535238"/>
              <a:ext cx="36513" cy="19050"/>
            </a:xfrm>
            <a:custGeom>
              <a:avLst/>
              <a:gdLst>
                <a:gd name="T0" fmla="*/ 79 w 87"/>
                <a:gd name="T1" fmla="*/ 0 h 41"/>
                <a:gd name="T2" fmla="*/ 79 w 87"/>
                <a:gd name="T3" fmla="*/ 0 h 41"/>
                <a:gd name="T4" fmla="*/ 7 w 87"/>
                <a:gd name="T5" fmla="*/ 11 h 41"/>
                <a:gd name="T6" fmla="*/ 0 w 87"/>
                <a:gd name="T7" fmla="*/ 26 h 41"/>
                <a:gd name="T8" fmla="*/ 7 w 87"/>
                <a:gd name="T9" fmla="*/ 41 h 41"/>
                <a:gd name="T10" fmla="*/ 8 w 87"/>
                <a:gd name="T11" fmla="*/ 41 h 41"/>
                <a:gd name="T12" fmla="*/ 80 w 87"/>
                <a:gd name="T13" fmla="*/ 30 h 41"/>
                <a:gd name="T14" fmla="*/ 87 w 87"/>
                <a:gd name="T15" fmla="*/ 15 h 41"/>
                <a:gd name="T16" fmla="*/ 79 w 87"/>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1">
                  <a:moveTo>
                    <a:pt x="79" y="0"/>
                  </a:moveTo>
                  <a:lnTo>
                    <a:pt x="79" y="0"/>
                  </a:lnTo>
                  <a:lnTo>
                    <a:pt x="7" y="11"/>
                  </a:lnTo>
                  <a:cubicBezTo>
                    <a:pt x="3" y="11"/>
                    <a:pt x="0" y="18"/>
                    <a:pt x="0" y="26"/>
                  </a:cubicBezTo>
                  <a:cubicBezTo>
                    <a:pt x="0" y="34"/>
                    <a:pt x="3" y="41"/>
                    <a:pt x="7" y="41"/>
                  </a:cubicBezTo>
                  <a:lnTo>
                    <a:pt x="8" y="41"/>
                  </a:lnTo>
                  <a:lnTo>
                    <a:pt x="80" y="30"/>
                  </a:lnTo>
                  <a:cubicBezTo>
                    <a:pt x="84" y="30"/>
                    <a:pt x="87" y="23"/>
                    <a:pt x="87" y="15"/>
                  </a:cubicBezTo>
                  <a:cubicBezTo>
                    <a:pt x="87" y="7"/>
                    <a:pt x="84" y="0"/>
                    <a:pt x="79" y="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Freeform 32">
              <a:extLst>
                <a:ext uri="{FF2B5EF4-FFF2-40B4-BE49-F238E27FC236}">
                  <a16:creationId xmlns:a16="http://schemas.microsoft.com/office/drawing/2014/main" id="{78ABB75F-01C5-492F-9825-8DF8ECB49ADD}"/>
                </a:ext>
              </a:extLst>
            </p:cNvPr>
            <p:cNvSpPr>
              <a:spLocks/>
            </p:cNvSpPr>
            <p:nvPr/>
          </p:nvSpPr>
          <p:spPr bwMode="gray">
            <a:xfrm>
              <a:off x="2730500" y="2511425"/>
              <a:ext cx="25400" cy="11113"/>
            </a:xfrm>
            <a:custGeom>
              <a:avLst/>
              <a:gdLst>
                <a:gd name="T0" fmla="*/ 6 w 60"/>
                <a:gd name="T1" fmla="*/ 25 h 25"/>
                <a:gd name="T2" fmla="*/ 6 w 60"/>
                <a:gd name="T3" fmla="*/ 25 h 25"/>
                <a:gd name="T4" fmla="*/ 6 w 60"/>
                <a:gd name="T5" fmla="*/ 25 h 25"/>
                <a:gd name="T6" fmla="*/ 55 w 60"/>
                <a:gd name="T7" fmla="*/ 20 h 25"/>
                <a:gd name="T8" fmla="*/ 60 w 60"/>
                <a:gd name="T9" fmla="*/ 10 h 25"/>
                <a:gd name="T10" fmla="*/ 55 w 60"/>
                <a:gd name="T11" fmla="*/ 0 h 25"/>
                <a:gd name="T12" fmla="*/ 6 w 60"/>
                <a:gd name="T13" fmla="*/ 5 h 25"/>
                <a:gd name="T14" fmla="*/ 0 w 60"/>
                <a:gd name="T15" fmla="*/ 15 h 25"/>
                <a:gd name="T16" fmla="*/ 6 w 60"/>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5">
                  <a:moveTo>
                    <a:pt x="6" y="25"/>
                  </a:moveTo>
                  <a:lnTo>
                    <a:pt x="6" y="25"/>
                  </a:lnTo>
                  <a:lnTo>
                    <a:pt x="6" y="25"/>
                  </a:lnTo>
                  <a:lnTo>
                    <a:pt x="55" y="20"/>
                  </a:lnTo>
                  <a:cubicBezTo>
                    <a:pt x="58" y="20"/>
                    <a:pt x="60" y="16"/>
                    <a:pt x="60" y="10"/>
                  </a:cubicBezTo>
                  <a:cubicBezTo>
                    <a:pt x="60" y="4"/>
                    <a:pt x="58" y="0"/>
                    <a:pt x="55" y="0"/>
                  </a:cubicBezTo>
                  <a:lnTo>
                    <a:pt x="6" y="5"/>
                  </a:lnTo>
                  <a:cubicBezTo>
                    <a:pt x="3" y="5"/>
                    <a:pt x="0" y="9"/>
                    <a:pt x="0" y="15"/>
                  </a:cubicBezTo>
                  <a:cubicBezTo>
                    <a:pt x="0" y="21"/>
                    <a:pt x="3" y="25"/>
                    <a:pt x="6" y="25"/>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 name="Freeform 33">
              <a:extLst>
                <a:ext uri="{FF2B5EF4-FFF2-40B4-BE49-F238E27FC236}">
                  <a16:creationId xmlns:a16="http://schemas.microsoft.com/office/drawing/2014/main" id="{FD865358-3012-44FD-A342-2342C8761802}"/>
                </a:ext>
              </a:extLst>
            </p:cNvPr>
            <p:cNvSpPr>
              <a:spLocks/>
            </p:cNvSpPr>
            <p:nvPr/>
          </p:nvSpPr>
          <p:spPr bwMode="gray">
            <a:xfrm>
              <a:off x="2730500" y="2527300"/>
              <a:ext cx="25400" cy="12700"/>
            </a:xfrm>
            <a:custGeom>
              <a:avLst/>
              <a:gdLst>
                <a:gd name="T0" fmla="*/ 55 w 60"/>
                <a:gd name="T1" fmla="*/ 0 h 28"/>
                <a:gd name="T2" fmla="*/ 55 w 60"/>
                <a:gd name="T3" fmla="*/ 0 h 28"/>
                <a:gd name="T4" fmla="*/ 55 w 60"/>
                <a:gd name="T5" fmla="*/ 0 h 28"/>
                <a:gd name="T6" fmla="*/ 6 w 60"/>
                <a:gd name="T7" fmla="*/ 8 h 28"/>
                <a:gd name="T8" fmla="*/ 0 w 60"/>
                <a:gd name="T9" fmla="*/ 18 h 28"/>
                <a:gd name="T10" fmla="*/ 6 w 60"/>
                <a:gd name="T11" fmla="*/ 28 h 28"/>
                <a:gd name="T12" fmla="*/ 6 w 60"/>
                <a:gd name="T13" fmla="*/ 28 h 28"/>
                <a:gd name="T14" fmla="*/ 55 w 60"/>
                <a:gd name="T15" fmla="*/ 21 h 28"/>
                <a:gd name="T16" fmla="*/ 60 w 60"/>
                <a:gd name="T17" fmla="*/ 11 h 28"/>
                <a:gd name="T18" fmla="*/ 55 w 60"/>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28">
                  <a:moveTo>
                    <a:pt x="55" y="0"/>
                  </a:moveTo>
                  <a:lnTo>
                    <a:pt x="55" y="0"/>
                  </a:lnTo>
                  <a:lnTo>
                    <a:pt x="55" y="0"/>
                  </a:lnTo>
                  <a:lnTo>
                    <a:pt x="6" y="8"/>
                  </a:lnTo>
                  <a:cubicBezTo>
                    <a:pt x="3" y="8"/>
                    <a:pt x="0" y="12"/>
                    <a:pt x="0" y="18"/>
                  </a:cubicBezTo>
                  <a:cubicBezTo>
                    <a:pt x="0" y="24"/>
                    <a:pt x="3" y="28"/>
                    <a:pt x="6" y="28"/>
                  </a:cubicBezTo>
                  <a:lnTo>
                    <a:pt x="6" y="28"/>
                  </a:lnTo>
                  <a:lnTo>
                    <a:pt x="55" y="21"/>
                  </a:lnTo>
                  <a:cubicBezTo>
                    <a:pt x="58" y="21"/>
                    <a:pt x="60" y="16"/>
                    <a:pt x="60" y="11"/>
                  </a:cubicBezTo>
                  <a:cubicBezTo>
                    <a:pt x="60" y="5"/>
                    <a:pt x="58" y="0"/>
                    <a:pt x="55" y="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 name="Freeform 34">
              <a:extLst>
                <a:ext uri="{FF2B5EF4-FFF2-40B4-BE49-F238E27FC236}">
                  <a16:creationId xmlns:a16="http://schemas.microsoft.com/office/drawing/2014/main" id="{FF9F4D03-054E-4DD4-88FC-62B62A52E60C}"/>
                </a:ext>
              </a:extLst>
            </p:cNvPr>
            <p:cNvSpPr>
              <a:spLocks noEditPoints="1"/>
            </p:cNvSpPr>
            <p:nvPr/>
          </p:nvSpPr>
          <p:spPr bwMode="gray">
            <a:xfrm>
              <a:off x="2730500" y="2232025"/>
              <a:ext cx="28575" cy="36513"/>
            </a:xfrm>
            <a:custGeom>
              <a:avLst/>
              <a:gdLst>
                <a:gd name="T0" fmla="*/ 14 w 63"/>
                <a:gd name="T1" fmla="*/ 21 h 83"/>
                <a:gd name="T2" fmla="*/ 14 w 63"/>
                <a:gd name="T3" fmla="*/ 21 h 83"/>
                <a:gd name="T4" fmla="*/ 15 w 63"/>
                <a:gd name="T5" fmla="*/ 14 h 83"/>
                <a:gd name="T6" fmla="*/ 48 w 63"/>
                <a:gd name="T7" fmla="*/ 24 h 83"/>
                <a:gd name="T8" fmla="*/ 50 w 63"/>
                <a:gd name="T9" fmla="*/ 32 h 83"/>
                <a:gd name="T10" fmla="*/ 50 w 63"/>
                <a:gd name="T11" fmla="*/ 62 h 83"/>
                <a:gd name="T12" fmla="*/ 48 w 63"/>
                <a:gd name="T13" fmla="*/ 69 h 83"/>
                <a:gd name="T14" fmla="*/ 16 w 63"/>
                <a:gd name="T15" fmla="*/ 66 h 83"/>
                <a:gd name="T16" fmla="*/ 14 w 63"/>
                <a:gd name="T17" fmla="*/ 57 h 83"/>
                <a:gd name="T18" fmla="*/ 14 w 63"/>
                <a:gd name="T19" fmla="*/ 21 h 83"/>
                <a:gd name="T20" fmla="*/ 3 w 63"/>
                <a:gd name="T21" fmla="*/ 71 h 83"/>
                <a:gd name="T22" fmla="*/ 3 w 63"/>
                <a:gd name="T23" fmla="*/ 71 h 83"/>
                <a:gd name="T24" fmla="*/ 14 w 63"/>
                <a:gd name="T25" fmla="*/ 79 h 83"/>
                <a:gd name="T26" fmla="*/ 50 w 63"/>
                <a:gd name="T27" fmla="*/ 83 h 83"/>
                <a:gd name="T28" fmla="*/ 50 w 63"/>
                <a:gd name="T29" fmla="*/ 83 h 83"/>
                <a:gd name="T30" fmla="*/ 63 w 63"/>
                <a:gd name="T31" fmla="*/ 62 h 83"/>
                <a:gd name="T32" fmla="*/ 63 w 63"/>
                <a:gd name="T33" fmla="*/ 32 h 83"/>
                <a:gd name="T34" fmla="*/ 52 w 63"/>
                <a:gd name="T35" fmla="*/ 12 h 83"/>
                <a:gd name="T36" fmla="*/ 15 w 63"/>
                <a:gd name="T37" fmla="*/ 0 h 83"/>
                <a:gd name="T38" fmla="*/ 14 w 63"/>
                <a:gd name="T39" fmla="*/ 0 h 83"/>
                <a:gd name="T40" fmla="*/ 0 w 63"/>
                <a:gd name="T41" fmla="*/ 21 h 83"/>
                <a:gd name="T42" fmla="*/ 0 w 63"/>
                <a:gd name="T43" fmla="*/ 57 h 83"/>
                <a:gd name="T44" fmla="*/ 3 w 63"/>
                <a:gd name="T45"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83">
                  <a:moveTo>
                    <a:pt x="14" y="21"/>
                  </a:moveTo>
                  <a:lnTo>
                    <a:pt x="14" y="21"/>
                  </a:lnTo>
                  <a:cubicBezTo>
                    <a:pt x="14" y="18"/>
                    <a:pt x="14" y="15"/>
                    <a:pt x="15" y="14"/>
                  </a:cubicBezTo>
                  <a:lnTo>
                    <a:pt x="48" y="24"/>
                  </a:lnTo>
                  <a:cubicBezTo>
                    <a:pt x="48" y="25"/>
                    <a:pt x="50" y="28"/>
                    <a:pt x="50" y="32"/>
                  </a:cubicBezTo>
                  <a:lnTo>
                    <a:pt x="50" y="62"/>
                  </a:lnTo>
                  <a:cubicBezTo>
                    <a:pt x="50" y="66"/>
                    <a:pt x="49" y="68"/>
                    <a:pt x="48" y="69"/>
                  </a:cubicBezTo>
                  <a:lnTo>
                    <a:pt x="16" y="66"/>
                  </a:lnTo>
                  <a:cubicBezTo>
                    <a:pt x="15" y="65"/>
                    <a:pt x="14" y="62"/>
                    <a:pt x="14" y="57"/>
                  </a:cubicBezTo>
                  <a:lnTo>
                    <a:pt x="14" y="21"/>
                  </a:lnTo>
                  <a:close/>
                  <a:moveTo>
                    <a:pt x="3" y="71"/>
                  </a:moveTo>
                  <a:lnTo>
                    <a:pt x="3" y="71"/>
                  </a:lnTo>
                  <a:cubicBezTo>
                    <a:pt x="6" y="79"/>
                    <a:pt x="12" y="80"/>
                    <a:pt x="14" y="79"/>
                  </a:cubicBezTo>
                  <a:lnTo>
                    <a:pt x="50" y="83"/>
                  </a:lnTo>
                  <a:lnTo>
                    <a:pt x="50" y="83"/>
                  </a:lnTo>
                  <a:cubicBezTo>
                    <a:pt x="58" y="82"/>
                    <a:pt x="63" y="73"/>
                    <a:pt x="63" y="62"/>
                  </a:cubicBezTo>
                  <a:lnTo>
                    <a:pt x="63" y="32"/>
                  </a:lnTo>
                  <a:cubicBezTo>
                    <a:pt x="63" y="23"/>
                    <a:pt x="59" y="13"/>
                    <a:pt x="52" y="12"/>
                  </a:cubicBezTo>
                  <a:lnTo>
                    <a:pt x="15" y="0"/>
                  </a:lnTo>
                  <a:lnTo>
                    <a:pt x="14" y="0"/>
                  </a:lnTo>
                  <a:cubicBezTo>
                    <a:pt x="6" y="0"/>
                    <a:pt x="0" y="8"/>
                    <a:pt x="0" y="21"/>
                  </a:cubicBezTo>
                  <a:lnTo>
                    <a:pt x="0" y="57"/>
                  </a:lnTo>
                  <a:cubicBezTo>
                    <a:pt x="0" y="62"/>
                    <a:pt x="1" y="67"/>
                    <a:pt x="3" y="71"/>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 name="Freeform 35">
              <a:extLst>
                <a:ext uri="{FF2B5EF4-FFF2-40B4-BE49-F238E27FC236}">
                  <a16:creationId xmlns:a16="http://schemas.microsoft.com/office/drawing/2014/main" id="{CA4E9E17-5642-4738-8BDD-BB4B7F97780C}"/>
                </a:ext>
              </a:extLst>
            </p:cNvPr>
            <p:cNvSpPr>
              <a:spLocks noEditPoints="1"/>
            </p:cNvSpPr>
            <p:nvPr/>
          </p:nvSpPr>
          <p:spPr bwMode="gray">
            <a:xfrm>
              <a:off x="2732088" y="2328863"/>
              <a:ext cx="25400" cy="36513"/>
            </a:xfrm>
            <a:custGeom>
              <a:avLst/>
              <a:gdLst>
                <a:gd name="T0" fmla="*/ 14 w 59"/>
                <a:gd name="T1" fmla="*/ 20 h 81"/>
                <a:gd name="T2" fmla="*/ 14 w 59"/>
                <a:gd name="T3" fmla="*/ 20 h 81"/>
                <a:gd name="T4" fmla="*/ 15 w 59"/>
                <a:gd name="T5" fmla="*/ 14 h 81"/>
                <a:gd name="T6" fmla="*/ 44 w 59"/>
                <a:gd name="T7" fmla="*/ 21 h 81"/>
                <a:gd name="T8" fmla="*/ 46 w 59"/>
                <a:gd name="T9" fmla="*/ 27 h 81"/>
                <a:gd name="T10" fmla="*/ 46 w 59"/>
                <a:gd name="T11" fmla="*/ 62 h 81"/>
                <a:gd name="T12" fmla="*/ 45 w 59"/>
                <a:gd name="T13" fmla="*/ 67 h 81"/>
                <a:gd name="T14" fmla="*/ 15 w 59"/>
                <a:gd name="T15" fmla="*/ 68 h 81"/>
                <a:gd name="T16" fmla="*/ 14 w 59"/>
                <a:gd name="T17" fmla="*/ 61 h 81"/>
                <a:gd name="T18" fmla="*/ 14 w 59"/>
                <a:gd name="T19" fmla="*/ 20 h 81"/>
                <a:gd name="T20" fmla="*/ 13 w 59"/>
                <a:gd name="T21" fmla="*/ 81 h 81"/>
                <a:gd name="T22" fmla="*/ 13 w 59"/>
                <a:gd name="T23" fmla="*/ 81 h 81"/>
                <a:gd name="T24" fmla="*/ 47 w 59"/>
                <a:gd name="T25" fmla="*/ 81 h 81"/>
                <a:gd name="T26" fmla="*/ 59 w 59"/>
                <a:gd name="T27" fmla="*/ 62 h 81"/>
                <a:gd name="T28" fmla="*/ 59 w 59"/>
                <a:gd name="T29" fmla="*/ 27 h 81"/>
                <a:gd name="T30" fmla="*/ 48 w 59"/>
                <a:gd name="T31" fmla="*/ 8 h 81"/>
                <a:gd name="T32" fmla="*/ 15 w 59"/>
                <a:gd name="T33" fmla="*/ 0 h 81"/>
                <a:gd name="T34" fmla="*/ 13 w 59"/>
                <a:gd name="T35" fmla="*/ 0 h 81"/>
                <a:gd name="T36" fmla="*/ 0 w 59"/>
                <a:gd name="T37" fmla="*/ 20 h 81"/>
                <a:gd name="T38" fmla="*/ 0 w 59"/>
                <a:gd name="T39" fmla="*/ 61 h 81"/>
                <a:gd name="T40" fmla="*/ 13 w 59"/>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81">
                  <a:moveTo>
                    <a:pt x="14" y="20"/>
                  </a:moveTo>
                  <a:lnTo>
                    <a:pt x="14" y="20"/>
                  </a:lnTo>
                  <a:cubicBezTo>
                    <a:pt x="14" y="17"/>
                    <a:pt x="14" y="15"/>
                    <a:pt x="15" y="14"/>
                  </a:cubicBezTo>
                  <a:lnTo>
                    <a:pt x="44" y="21"/>
                  </a:lnTo>
                  <a:cubicBezTo>
                    <a:pt x="45" y="21"/>
                    <a:pt x="46" y="24"/>
                    <a:pt x="46" y="27"/>
                  </a:cubicBezTo>
                  <a:lnTo>
                    <a:pt x="46" y="62"/>
                  </a:lnTo>
                  <a:cubicBezTo>
                    <a:pt x="46" y="65"/>
                    <a:pt x="45" y="67"/>
                    <a:pt x="45" y="67"/>
                  </a:cubicBezTo>
                  <a:lnTo>
                    <a:pt x="15" y="68"/>
                  </a:lnTo>
                  <a:cubicBezTo>
                    <a:pt x="14" y="67"/>
                    <a:pt x="14" y="64"/>
                    <a:pt x="14" y="61"/>
                  </a:cubicBezTo>
                  <a:lnTo>
                    <a:pt x="14" y="20"/>
                  </a:lnTo>
                  <a:close/>
                  <a:moveTo>
                    <a:pt x="13" y="81"/>
                  </a:moveTo>
                  <a:lnTo>
                    <a:pt x="13" y="81"/>
                  </a:lnTo>
                  <a:lnTo>
                    <a:pt x="47" y="81"/>
                  </a:lnTo>
                  <a:cubicBezTo>
                    <a:pt x="54" y="80"/>
                    <a:pt x="59" y="72"/>
                    <a:pt x="59" y="62"/>
                  </a:cubicBezTo>
                  <a:lnTo>
                    <a:pt x="59" y="27"/>
                  </a:lnTo>
                  <a:cubicBezTo>
                    <a:pt x="59" y="17"/>
                    <a:pt x="54" y="9"/>
                    <a:pt x="48" y="8"/>
                  </a:cubicBezTo>
                  <a:lnTo>
                    <a:pt x="15" y="0"/>
                  </a:lnTo>
                  <a:lnTo>
                    <a:pt x="13" y="0"/>
                  </a:lnTo>
                  <a:cubicBezTo>
                    <a:pt x="6" y="0"/>
                    <a:pt x="0" y="8"/>
                    <a:pt x="0" y="20"/>
                  </a:cubicBezTo>
                  <a:lnTo>
                    <a:pt x="0" y="61"/>
                  </a:lnTo>
                  <a:cubicBezTo>
                    <a:pt x="0" y="73"/>
                    <a:pt x="6" y="81"/>
                    <a:pt x="13" y="81"/>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 name="Freeform 36">
              <a:extLst>
                <a:ext uri="{FF2B5EF4-FFF2-40B4-BE49-F238E27FC236}">
                  <a16:creationId xmlns:a16="http://schemas.microsoft.com/office/drawing/2014/main" id="{FDF2E73C-BC11-43A0-A9AC-375ABDBD582E}"/>
                </a:ext>
              </a:extLst>
            </p:cNvPr>
            <p:cNvSpPr>
              <a:spLocks noEditPoints="1"/>
            </p:cNvSpPr>
            <p:nvPr/>
          </p:nvSpPr>
          <p:spPr bwMode="gray">
            <a:xfrm>
              <a:off x="2730500" y="2419350"/>
              <a:ext cx="26988" cy="34925"/>
            </a:xfrm>
            <a:custGeom>
              <a:avLst/>
              <a:gdLst>
                <a:gd name="T0" fmla="*/ 13 w 61"/>
                <a:gd name="T1" fmla="*/ 19 h 80"/>
                <a:gd name="T2" fmla="*/ 13 w 61"/>
                <a:gd name="T3" fmla="*/ 19 h 80"/>
                <a:gd name="T4" fmla="*/ 14 w 61"/>
                <a:gd name="T5" fmla="*/ 13 h 80"/>
                <a:gd name="T6" fmla="*/ 47 w 61"/>
                <a:gd name="T7" fmla="*/ 14 h 80"/>
                <a:gd name="T8" fmla="*/ 48 w 61"/>
                <a:gd name="T9" fmla="*/ 20 h 80"/>
                <a:gd name="T10" fmla="*/ 48 w 61"/>
                <a:gd name="T11" fmla="*/ 58 h 80"/>
                <a:gd name="T12" fmla="*/ 47 w 61"/>
                <a:gd name="T13" fmla="*/ 63 h 80"/>
                <a:gd name="T14" fmla="*/ 14 w 61"/>
                <a:gd name="T15" fmla="*/ 66 h 80"/>
                <a:gd name="T16" fmla="*/ 13 w 61"/>
                <a:gd name="T17" fmla="*/ 60 h 80"/>
                <a:gd name="T18" fmla="*/ 13 w 61"/>
                <a:gd name="T19" fmla="*/ 19 h 80"/>
                <a:gd name="T20" fmla="*/ 12 w 61"/>
                <a:gd name="T21" fmla="*/ 80 h 80"/>
                <a:gd name="T22" fmla="*/ 12 w 61"/>
                <a:gd name="T23" fmla="*/ 80 h 80"/>
                <a:gd name="T24" fmla="*/ 50 w 61"/>
                <a:gd name="T25" fmla="*/ 76 h 80"/>
                <a:gd name="T26" fmla="*/ 61 w 61"/>
                <a:gd name="T27" fmla="*/ 58 h 80"/>
                <a:gd name="T28" fmla="*/ 61 w 61"/>
                <a:gd name="T29" fmla="*/ 20 h 80"/>
                <a:gd name="T30" fmla="*/ 49 w 61"/>
                <a:gd name="T31" fmla="*/ 1 h 80"/>
                <a:gd name="T32" fmla="*/ 13 w 61"/>
                <a:gd name="T33" fmla="*/ 0 h 80"/>
                <a:gd name="T34" fmla="*/ 11 w 61"/>
                <a:gd name="T35" fmla="*/ 0 h 80"/>
                <a:gd name="T36" fmla="*/ 0 w 61"/>
                <a:gd name="T37" fmla="*/ 19 h 80"/>
                <a:gd name="T38" fmla="*/ 0 w 61"/>
                <a:gd name="T39" fmla="*/ 60 h 80"/>
                <a:gd name="T40" fmla="*/ 12 w 61"/>
                <a:gd name="T4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80">
                  <a:moveTo>
                    <a:pt x="13" y="19"/>
                  </a:moveTo>
                  <a:lnTo>
                    <a:pt x="13" y="19"/>
                  </a:lnTo>
                  <a:cubicBezTo>
                    <a:pt x="13" y="17"/>
                    <a:pt x="13" y="15"/>
                    <a:pt x="14" y="13"/>
                  </a:cubicBezTo>
                  <a:lnTo>
                    <a:pt x="47" y="14"/>
                  </a:lnTo>
                  <a:cubicBezTo>
                    <a:pt x="47" y="15"/>
                    <a:pt x="48" y="17"/>
                    <a:pt x="48" y="20"/>
                  </a:cubicBezTo>
                  <a:lnTo>
                    <a:pt x="48" y="58"/>
                  </a:lnTo>
                  <a:cubicBezTo>
                    <a:pt x="48" y="60"/>
                    <a:pt x="47" y="62"/>
                    <a:pt x="47" y="63"/>
                  </a:cubicBezTo>
                  <a:lnTo>
                    <a:pt x="14" y="66"/>
                  </a:lnTo>
                  <a:cubicBezTo>
                    <a:pt x="14" y="65"/>
                    <a:pt x="13" y="63"/>
                    <a:pt x="13" y="60"/>
                  </a:cubicBezTo>
                  <a:lnTo>
                    <a:pt x="13" y="19"/>
                  </a:lnTo>
                  <a:close/>
                  <a:moveTo>
                    <a:pt x="12" y="80"/>
                  </a:moveTo>
                  <a:lnTo>
                    <a:pt x="12" y="80"/>
                  </a:lnTo>
                  <a:lnTo>
                    <a:pt x="50" y="76"/>
                  </a:lnTo>
                  <a:cubicBezTo>
                    <a:pt x="56" y="75"/>
                    <a:pt x="61" y="68"/>
                    <a:pt x="61" y="58"/>
                  </a:cubicBezTo>
                  <a:lnTo>
                    <a:pt x="61" y="20"/>
                  </a:lnTo>
                  <a:cubicBezTo>
                    <a:pt x="61" y="12"/>
                    <a:pt x="58" y="3"/>
                    <a:pt x="49" y="1"/>
                  </a:cubicBezTo>
                  <a:lnTo>
                    <a:pt x="13" y="0"/>
                  </a:lnTo>
                  <a:lnTo>
                    <a:pt x="11" y="0"/>
                  </a:lnTo>
                  <a:cubicBezTo>
                    <a:pt x="4" y="0"/>
                    <a:pt x="0" y="8"/>
                    <a:pt x="0" y="19"/>
                  </a:cubicBezTo>
                  <a:lnTo>
                    <a:pt x="0" y="60"/>
                  </a:lnTo>
                  <a:cubicBezTo>
                    <a:pt x="0" y="72"/>
                    <a:pt x="4" y="80"/>
                    <a:pt x="12" y="80"/>
                  </a:cubicBezTo>
                  <a:close/>
                </a:path>
              </a:pathLst>
            </a:custGeom>
            <a:grpFill/>
            <a:ln w="0">
              <a:noFill/>
              <a:prstDash val="solid"/>
              <a:round/>
              <a:headEnd/>
              <a:tailEnd/>
            </a:ln>
          </p:spPr>
          <p:txBody>
            <a:bodyPr/>
            <a:lstStyle/>
            <a:p>
              <a:pPr marL="0" marR="0" lvl="0" indent="0" defTabSz="511816" eaLnBrk="1" fontAlgn="ctr" latinLnBrk="0" hangingPunct="1">
                <a:lnSpc>
                  <a:spcPct val="10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36" name="矩形 35">
            <a:extLst>
              <a:ext uri="{FF2B5EF4-FFF2-40B4-BE49-F238E27FC236}">
                <a16:creationId xmlns:a16="http://schemas.microsoft.com/office/drawing/2014/main" id="{EA9F30FA-BE1C-4E41-801A-AA88FFBE3BF2}"/>
              </a:ext>
            </a:extLst>
          </p:cNvPr>
          <p:cNvSpPr/>
          <p:nvPr/>
        </p:nvSpPr>
        <p:spPr bwMode="gray">
          <a:xfrm>
            <a:off x="2429168" y="5603718"/>
            <a:ext cx="373820" cy="261610"/>
          </a:xfrm>
          <a:prstGeom prst="rect">
            <a:avLst/>
          </a:prstGeom>
        </p:spPr>
        <p:txBody>
          <a:bodyPr wrap="none">
            <a:spAutoFit/>
          </a:bodyPr>
          <a:lstStyle/>
          <a:p>
            <a:pPr marL="0" marR="0" lvl="0" indent="0" algn="ctr" defTabSz="1218784" eaLnBrk="1" fontAlgn="ctr" latinLnBrk="0" hangingPunct="1">
              <a:lnSpc>
                <a:spcPct val="100000"/>
              </a:lnSpc>
              <a:spcBef>
                <a:spcPts val="0"/>
              </a:spcBef>
              <a:spcAft>
                <a:spcPts val="0"/>
              </a:spcAft>
              <a:buClrTx/>
              <a:buSzTx/>
              <a:buFontTx/>
              <a:buNone/>
              <a:tabLst/>
              <a:defRPr/>
            </a:pPr>
            <a:r>
              <a:rPr lang="en-US" sz="1100" dirty="0">
                <a:solidFill>
                  <a:prstClr val="black">
                    <a:lumMod val="65000"/>
                    <a:lumOff val="35000"/>
                  </a:prstClr>
                </a:solidFill>
                <a:latin typeface="Huawei Sans" panose="020C0503030203020204" pitchFamily="34" charset="0"/>
              </a:rPr>
              <a:t>DC</a:t>
            </a:r>
            <a:endParaRPr kumimoji="0" lang="en-US" altLang="zh-CN" sz="1100" b="0" i="0" u="none" strike="noStrike" kern="0" cap="none" spc="0" normalizeH="0" baseline="0" noProof="0" dirty="0">
              <a:ln>
                <a:noFill/>
              </a:ln>
              <a:solidFill>
                <a:prstClr val="black">
                  <a:lumMod val="65000"/>
                  <a:lumOff val="35000"/>
                </a:prstClr>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8" name="文本框 167"/>
          <p:cNvSpPr txBox="1"/>
          <p:nvPr/>
        </p:nvSpPr>
        <p:spPr bwMode="gray">
          <a:xfrm>
            <a:off x="5630493" y="2711317"/>
            <a:ext cx="5416197" cy="600164"/>
          </a:xfrm>
          <a:prstGeom prst="rect">
            <a:avLst/>
          </a:prstGeom>
          <a:noFill/>
        </p:spPr>
        <p:txBody>
          <a:bodyPr wrap="square" rtlCol="0">
            <a:spAutoFit/>
          </a:bodyPr>
          <a:lstStyle/>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Ultra-high-speed network provisioning: GUI-based drag-and-drop operations</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Fast container rollout: 10K containers per minute</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9" name="矩形 168"/>
          <p:cNvSpPr/>
          <p:nvPr/>
        </p:nvSpPr>
        <p:spPr bwMode="gray">
          <a:xfrm>
            <a:off x="5630493" y="1244043"/>
            <a:ext cx="5507676" cy="1237262"/>
          </a:xfrm>
          <a:prstGeom prst="rect">
            <a:avLst/>
          </a:prstGeom>
          <a:solidFill>
            <a:schemeClr val="bg1">
              <a:lumMod val="95000"/>
            </a:schemeClr>
          </a:solidFill>
        </p:spPr>
        <p:txBody>
          <a:bodyPr wrap="square">
            <a:spAutoFit/>
          </a:bodyPr>
          <a:lstStyle/>
          <a:p>
            <a:pPr marL="171450" indent="-171450" fontAlgn="ctr">
              <a:lnSpc>
                <a:spcPct val="150000"/>
              </a:lnSpc>
              <a:spcBef>
                <a:spcPct val="20000"/>
              </a:spcBef>
              <a:buFont typeface="Arial" panose="020B0604020202020204" pitchFamily="34" charset="0"/>
              <a:buChar char="•"/>
              <a:defRPr/>
            </a:pPr>
            <a:r>
              <a:rPr lang="en-US" sz="1200" dirty="0">
                <a:latin typeface="Huawei Sans" panose="020C0503030203020204" pitchFamily="34" charset="0"/>
              </a:rPr>
              <a:t>Provides full lifecycle DCN management and simplified and automated management experience.</a:t>
            </a: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fontAlgn="ctr">
              <a:lnSpc>
                <a:spcPct val="150000"/>
              </a:lnSpc>
              <a:spcBef>
                <a:spcPct val="20000"/>
              </a:spcBef>
              <a:buFont typeface="Arial" panose="020B0604020202020204" pitchFamily="34" charset="0"/>
              <a:buChar char="•"/>
              <a:defRPr/>
            </a:pPr>
            <a:r>
              <a:rPr lang="en-US" sz="1200" dirty="0">
                <a:latin typeface="Huawei Sans" panose="020C0503030203020204" pitchFamily="34" charset="0"/>
              </a:rPr>
              <a:t>Abstracts network resources and services in the northbound direction and adapts to various devices and networks in the southbound direction.</a:t>
            </a: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0" name="文本框 169"/>
          <p:cNvSpPr txBox="1"/>
          <p:nvPr/>
        </p:nvSpPr>
        <p:spPr bwMode="gray">
          <a:xfrm>
            <a:off x="5630493" y="3329544"/>
            <a:ext cx="6115419" cy="276999"/>
          </a:xfrm>
          <a:prstGeom prst="rect">
            <a:avLst/>
          </a:prstGeom>
          <a:noFill/>
        </p:spPr>
        <p:txBody>
          <a:bodyPr wrap="square" rtlCol="0">
            <a:spAutoFit/>
          </a:bodyPr>
          <a:lstStyle/>
          <a:p>
            <a:pPr fontAlgn="ctr"/>
            <a:r>
              <a:rPr lang="en-US" sz="1200" b="1" dirty="0">
                <a:solidFill>
                  <a:srgbClr val="EC7061"/>
                </a:solidFill>
                <a:latin typeface="Huawei Sans" panose="020C0503030203020204" pitchFamily="34" charset="0"/>
              </a:rPr>
              <a:t>Zero-error configuration through pre-evaluation of change risks</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1" name="文本框 170"/>
          <p:cNvSpPr txBox="1"/>
          <p:nvPr/>
        </p:nvSpPr>
        <p:spPr bwMode="gray">
          <a:xfrm>
            <a:off x="5630493" y="2505966"/>
            <a:ext cx="6115419" cy="276999"/>
          </a:xfrm>
          <a:prstGeom prst="rect">
            <a:avLst/>
          </a:prstGeom>
          <a:noFill/>
        </p:spPr>
        <p:txBody>
          <a:bodyPr wrap="square" rtlCol="0">
            <a:spAutoFit/>
          </a:bodyPr>
          <a:lstStyle/>
          <a:p>
            <a:pPr fontAlgn="ctr"/>
            <a:r>
              <a:rPr lang="en-US" sz="1200" b="1" dirty="0">
                <a:solidFill>
                  <a:srgbClr val="EC7061"/>
                </a:solidFill>
                <a:latin typeface="Huawei Sans" panose="020C0503030203020204" pitchFamily="34" charset="0"/>
              </a:rPr>
              <a:t>Zero-waiting deployment through E2E automated network deployment</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2" name="文本框 171"/>
          <p:cNvSpPr txBox="1"/>
          <p:nvPr/>
        </p:nvSpPr>
        <p:spPr bwMode="gray">
          <a:xfrm>
            <a:off x="5630493" y="3498707"/>
            <a:ext cx="5416197" cy="1615827"/>
          </a:xfrm>
          <a:prstGeom prst="rect">
            <a:avLst/>
          </a:prstGeom>
          <a:noFill/>
        </p:spPr>
        <p:txBody>
          <a:bodyPr wrap="square" rtlCol="0">
            <a:spAutoFit/>
          </a:bodyPr>
          <a:lstStyle/>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Pre-event simulation: Before network deployment, use formal verification algorithms to simulate the live network configuration plane, evaluate the impact of the configuration changes on the network, and evaluate whether live network resources are sufficient.</a:t>
            </a:r>
          </a:p>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Post-event verification: Verify the connectivity, interfaces, and routes of the underlay network on the configuration plane.</a:t>
            </a:r>
          </a:p>
        </p:txBody>
      </p:sp>
      <p:sp>
        <p:nvSpPr>
          <p:cNvPr id="173" name="文本框 172"/>
          <p:cNvSpPr txBox="1"/>
          <p:nvPr/>
        </p:nvSpPr>
        <p:spPr bwMode="gray">
          <a:xfrm>
            <a:off x="5630493" y="5113805"/>
            <a:ext cx="6115419" cy="276999"/>
          </a:xfrm>
          <a:prstGeom prst="rect">
            <a:avLst/>
          </a:prstGeom>
          <a:noFill/>
        </p:spPr>
        <p:txBody>
          <a:bodyPr wrap="square" rtlCol="0">
            <a:spAutoFit/>
          </a:bodyPr>
          <a:lstStyle/>
          <a:p>
            <a:pPr fontAlgn="ctr"/>
            <a:r>
              <a:rPr lang="en-US" sz="1200" b="1" dirty="0">
                <a:solidFill>
                  <a:srgbClr val="EC7061"/>
                </a:solidFill>
                <a:latin typeface="Huawei Sans" panose="020C0503030203020204" pitchFamily="34" charset="0"/>
              </a:rPr>
              <a:t>Zero-interruption through intelligent recovery of typical faults</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4" name="文本框 173"/>
          <p:cNvSpPr txBox="1"/>
          <p:nvPr/>
        </p:nvSpPr>
        <p:spPr bwMode="gray">
          <a:xfrm>
            <a:off x="5630493" y="5269391"/>
            <a:ext cx="5416197" cy="1107996"/>
          </a:xfrm>
          <a:prstGeom prst="rect">
            <a:avLst/>
          </a:prstGeom>
          <a:noFill/>
        </p:spPr>
        <p:txBody>
          <a:bodyPr wrap="square" rtlCol="0">
            <a:spAutoFit/>
          </a:bodyPr>
          <a:lstStyle/>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"1-3-5" troubleshooting: Typical faults of 75 categories are detected within 1 minute, located within 3 minutes, and rectified within 5 minutes.</a:t>
            </a:r>
          </a:p>
          <a:p>
            <a:pPr marL="171450" indent="-171450" fontAlgn="ctr">
              <a:lnSpc>
                <a:spcPct val="150000"/>
              </a:lnSpc>
              <a:buFont typeface="Huawei Sans" panose="020C0503030203020204" pitchFamily="34" charset="0"/>
              <a:buChar char="▫"/>
            </a:pPr>
            <a:r>
              <a:rPr lang="en-US" sz="1100" dirty="0">
                <a:latin typeface="Huawei Sans" panose="020C0503030203020204" pitchFamily="34" charset="0"/>
              </a:rPr>
              <a:t>Network health: The network health is comprehensively evaluated based on service experience to proactively predict potential faults.</a:t>
            </a:r>
          </a:p>
        </p:txBody>
      </p:sp>
      <p:sp>
        <p:nvSpPr>
          <p:cNvPr id="4" name="标题 3"/>
          <p:cNvSpPr>
            <a:spLocks noGrp="1"/>
          </p:cNvSpPr>
          <p:nvPr>
            <p:ph type="title"/>
          </p:nvPr>
        </p:nvSpPr>
        <p:spPr bwMode="gray"/>
        <p:txBody>
          <a:bodyPr/>
          <a:lstStyle/>
          <a:p>
            <a:pPr fontAlgn="ctr"/>
            <a:r>
              <a:rPr lang="en-US" sz="3500" dirty="0">
                <a:latin typeface="Huawei Sans" panose="020C0503030203020204" pitchFamily="34" charset="0"/>
              </a:rPr>
              <a:t>Solution Component 2: </a:t>
            </a:r>
            <a:r>
              <a:rPr lang="en-US" sz="3500" dirty="0" err="1">
                <a:latin typeface="Huawei Sans" panose="020C0503030203020204" pitchFamily="34" charset="0"/>
              </a:rPr>
              <a:t>iMaster</a:t>
            </a:r>
            <a:r>
              <a:rPr lang="en-US" sz="3500" dirty="0">
                <a:latin typeface="Huawei Sans" panose="020C0503030203020204" pitchFamily="34" charset="0"/>
              </a:rPr>
              <a:t> NCE-Fabric</a:t>
            </a:r>
            <a:endParaRPr lang="en-US" altLang="zh-CN" sz="3500" dirty="0">
              <a:latin typeface="Huawei Sans" panose="020C0503030203020204" pitchFamily="34" charset="0"/>
              <a:sym typeface="Huawei Sans" panose="020C0503030203020204" pitchFamily="34" charset="0"/>
            </a:endParaRPr>
          </a:p>
        </p:txBody>
      </p:sp>
      <p:sp>
        <p:nvSpPr>
          <p:cNvPr id="65" name="矩形 64"/>
          <p:cNvSpPr/>
          <p:nvPr/>
        </p:nvSpPr>
        <p:spPr bwMode="gray">
          <a:xfrm>
            <a:off x="1885278" y="4155067"/>
            <a:ext cx="1513956" cy="328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66" name="图片 6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1948371" y="4203294"/>
            <a:ext cx="1346845" cy="248394"/>
          </a:xfrm>
          <a:prstGeom prst="rect">
            <a:avLst/>
          </a:prstGeom>
        </p:spPr>
      </p:pic>
    </p:spTree>
    <p:extLst>
      <p:ext uri="{BB962C8B-B14F-4D97-AF65-F5344CB8AC3E}">
        <p14:creationId xmlns:p14="http://schemas.microsoft.com/office/powerpoint/2010/main" val="5671899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270"/>
          <p:cNvSpPr>
            <a:spLocks noChangeArrowheads="1"/>
          </p:cNvSpPr>
          <p:nvPr/>
        </p:nvSpPr>
        <p:spPr bwMode="gray">
          <a:xfrm>
            <a:off x="601722" y="353267"/>
            <a:ext cx="10879650" cy="57445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74" tIns="45686" rIns="91374" bIns="45686" anchor="ctr"/>
          <a:lstStyle/>
          <a:p>
            <a:pPr defTabSz="1186975" eaLnBrk="0" fontAlgn="ctr" hangingPunct="0">
              <a:lnSpc>
                <a:spcPts val="3424"/>
              </a:lnSpc>
              <a:spcBef>
                <a:spcPct val="0"/>
              </a:spcBef>
              <a:spcAft>
                <a:spcPct val="0"/>
              </a:spcAft>
              <a:buSzPct val="100000"/>
            </a:pPr>
            <a:endParaRPr lang="en-US" altLang="zh-CN" sz="3500" b="1"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 name="标题 2"/>
          <p:cNvSpPr>
            <a:spLocks noGrp="1"/>
          </p:cNvSpPr>
          <p:nvPr>
            <p:ph type="title"/>
          </p:nvPr>
        </p:nvSpPr>
        <p:spPr bwMode="gray"/>
        <p:txBody>
          <a:bodyPr anchor="ctr"/>
          <a:lstStyle/>
          <a:p>
            <a:pPr fontAlgn="ctr"/>
            <a:r>
              <a:rPr lang="en-US" sz="3500" dirty="0">
                <a:latin typeface="Huawei Sans" panose="020C0503030203020204" pitchFamily="34" charset="0"/>
              </a:rPr>
              <a:t>Solution Component 3: </a:t>
            </a:r>
            <a:r>
              <a:rPr lang="en-US" sz="3500" dirty="0" err="1">
                <a:latin typeface="Huawei Sans" panose="020C0503030203020204" pitchFamily="34" charset="0"/>
              </a:rPr>
              <a:t>iMaster</a:t>
            </a:r>
            <a:r>
              <a:rPr lang="en-US" sz="3500" dirty="0">
                <a:latin typeface="Huawei Sans" panose="020C0503030203020204" pitchFamily="34" charset="0"/>
              </a:rPr>
              <a:t> NCE-</a:t>
            </a:r>
            <a:r>
              <a:rPr lang="en-US" sz="3500" dirty="0" err="1">
                <a:latin typeface="Huawei Sans" panose="020C0503030203020204" pitchFamily="34" charset="0"/>
              </a:rPr>
              <a:t>FabricInsight</a:t>
            </a:r>
            <a:endParaRPr lang="en-US" altLang="zh-CN" sz="3500" dirty="0">
              <a:latin typeface="Huawei Sans" panose="020C0503030203020204" pitchFamily="34" charset="0"/>
              <a:sym typeface="Huawei Sans" panose="020C0503030203020204" pitchFamily="34" charset="0"/>
            </a:endParaRPr>
          </a:p>
        </p:txBody>
      </p:sp>
      <p:sp>
        <p:nvSpPr>
          <p:cNvPr id="86" name="Oval 44"/>
          <p:cNvSpPr>
            <a:spLocks noChangeArrowheads="1"/>
          </p:cNvSpPr>
          <p:nvPr/>
        </p:nvSpPr>
        <p:spPr bwMode="gray">
          <a:xfrm>
            <a:off x="3797831" y="2821941"/>
            <a:ext cx="2420029" cy="2420029"/>
          </a:xfrm>
          <a:prstGeom prst="ellipse">
            <a:avLst/>
          </a:prstGeom>
          <a:solidFill>
            <a:schemeClr val="bg1">
              <a:lumMod val="95000"/>
            </a:schemeClr>
          </a:solidFill>
          <a:ln>
            <a:solidFill>
              <a:srgbClr val="888888"/>
            </a:solid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 name="Freeform 6"/>
          <p:cNvSpPr>
            <a:spLocks/>
          </p:cNvSpPr>
          <p:nvPr/>
        </p:nvSpPr>
        <p:spPr bwMode="gray">
          <a:xfrm>
            <a:off x="6446052" y="4893678"/>
            <a:ext cx="2477078" cy="1035869"/>
          </a:xfrm>
          <a:custGeom>
            <a:avLst/>
            <a:gdLst>
              <a:gd name="T0" fmla="*/ 648 w 819"/>
              <a:gd name="T1" fmla="*/ 0 h 342"/>
              <a:gd name="T2" fmla="*/ 647 w 819"/>
              <a:gd name="T3" fmla="*/ 0 h 342"/>
              <a:gd name="T4" fmla="*/ 197 w 819"/>
              <a:gd name="T5" fmla="*/ 0 h 342"/>
              <a:gd name="T6" fmla="*/ 195 w 819"/>
              <a:gd name="T7" fmla="*/ 0 h 342"/>
              <a:gd name="T8" fmla="*/ 194 w 819"/>
              <a:gd name="T9" fmla="*/ 0 h 342"/>
              <a:gd name="T10" fmla="*/ 193 w 819"/>
              <a:gd name="T11" fmla="*/ 0 h 342"/>
              <a:gd name="T12" fmla="*/ 191 w 819"/>
              <a:gd name="T13" fmla="*/ 0 h 342"/>
              <a:gd name="T14" fmla="*/ 184 w 819"/>
              <a:gd name="T15" fmla="*/ 1 h 342"/>
              <a:gd name="T16" fmla="*/ 183 w 819"/>
              <a:gd name="T17" fmla="*/ 1 h 342"/>
              <a:gd name="T18" fmla="*/ 120 w 819"/>
              <a:gd name="T19" fmla="*/ 18 h 342"/>
              <a:gd name="T20" fmla="*/ 73 w 819"/>
              <a:gd name="T21" fmla="*/ 52 h 342"/>
              <a:gd name="T22" fmla="*/ 0 w 819"/>
              <a:gd name="T23" fmla="*/ 49 h 342"/>
              <a:gd name="T24" fmla="*/ 34 w 819"/>
              <a:gd name="T25" fmla="*/ 114 h 342"/>
              <a:gd name="T26" fmla="*/ 42 w 819"/>
              <a:gd name="T27" fmla="*/ 246 h 342"/>
              <a:gd name="T28" fmla="*/ 183 w 819"/>
              <a:gd name="T29" fmla="*/ 341 h 342"/>
              <a:gd name="T30" fmla="*/ 185 w 819"/>
              <a:gd name="T31" fmla="*/ 341 h 342"/>
              <a:gd name="T32" fmla="*/ 194 w 819"/>
              <a:gd name="T33" fmla="*/ 342 h 342"/>
              <a:gd name="T34" fmla="*/ 195 w 819"/>
              <a:gd name="T35" fmla="*/ 342 h 342"/>
              <a:gd name="T36" fmla="*/ 648 w 819"/>
              <a:gd name="T37" fmla="*/ 342 h 342"/>
              <a:gd name="T38" fmla="*/ 819 w 819"/>
              <a:gd name="T39" fmla="*/ 171 h 342"/>
              <a:gd name="T40" fmla="*/ 648 w 819"/>
              <a:gd name="T41"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9" h="342">
                <a:moveTo>
                  <a:pt x="648" y="0"/>
                </a:moveTo>
                <a:cubicBezTo>
                  <a:pt x="648" y="0"/>
                  <a:pt x="647" y="0"/>
                  <a:pt x="647" y="0"/>
                </a:cubicBezTo>
                <a:cubicBezTo>
                  <a:pt x="197" y="0"/>
                  <a:pt x="197" y="0"/>
                  <a:pt x="197" y="0"/>
                </a:cubicBezTo>
                <a:cubicBezTo>
                  <a:pt x="195" y="0"/>
                  <a:pt x="195" y="0"/>
                  <a:pt x="195" y="0"/>
                </a:cubicBezTo>
                <a:cubicBezTo>
                  <a:pt x="195" y="0"/>
                  <a:pt x="194" y="0"/>
                  <a:pt x="194" y="0"/>
                </a:cubicBezTo>
                <a:cubicBezTo>
                  <a:pt x="193" y="0"/>
                  <a:pt x="193" y="0"/>
                  <a:pt x="193" y="0"/>
                </a:cubicBezTo>
                <a:cubicBezTo>
                  <a:pt x="191" y="0"/>
                  <a:pt x="191" y="0"/>
                  <a:pt x="191" y="0"/>
                </a:cubicBezTo>
                <a:cubicBezTo>
                  <a:pt x="188" y="0"/>
                  <a:pt x="186" y="1"/>
                  <a:pt x="184" y="1"/>
                </a:cubicBezTo>
                <a:cubicBezTo>
                  <a:pt x="183" y="1"/>
                  <a:pt x="183" y="1"/>
                  <a:pt x="183" y="1"/>
                </a:cubicBezTo>
                <a:cubicBezTo>
                  <a:pt x="162" y="2"/>
                  <a:pt x="141" y="8"/>
                  <a:pt x="120" y="18"/>
                </a:cubicBezTo>
                <a:cubicBezTo>
                  <a:pt x="102" y="26"/>
                  <a:pt x="87" y="38"/>
                  <a:pt x="73" y="52"/>
                </a:cubicBezTo>
                <a:cubicBezTo>
                  <a:pt x="0" y="49"/>
                  <a:pt x="0" y="49"/>
                  <a:pt x="0" y="49"/>
                </a:cubicBezTo>
                <a:cubicBezTo>
                  <a:pt x="34" y="114"/>
                  <a:pt x="34" y="114"/>
                  <a:pt x="34" y="114"/>
                </a:cubicBezTo>
                <a:cubicBezTo>
                  <a:pt x="20" y="156"/>
                  <a:pt x="21" y="203"/>
                  <a:pt x="42" y="246"/>
                </a:cubicBezTo>
                <a:cubicBezTo>
                  <a:pt x="69" y="303"/>
                  <a:pt x="124" y="337"/>
                  <a:pt x="183" y="341"/>
                </a:cubicBezTo>
                <a:cubicBezTo>
                  <a:pt x="183" y="341"/>
                  <a:pt x="185" y="341"/>
                  <a:pt x="185" y="341"/>
                </a:cubicBezTo>
                <a:cubicBezTo>
                  <a:pt x="188" y="342"/>
                  <a:pt x="191" y="342"/>
                  <a:pt x="194" y="342"/>
                </a:cubicBezTo>
                <a:cubicBezTo>
                  <a:pt x="195" y="342"/>
                  <a:pt x="195" y="342"/>
                  <a:pt x="195" y="342"/>
                </a:cubicBezTo>
                <a:cubicBezTo>
                  <a:pt x="648" y="342"/>
                  <a:pt x="648" y="342"/>
                  <a:pt x="648" y="342"/>
                </a:cubicBezTo>
                <a:cubicBezTo>
                  <a:pt x="742" y="342"/>
                  <a:pt x="819" y="265"/>
                  <a:pt x="819" y="171"/>
                </a:cubicBezTo>
                <a:cubicBezTo>
                  <a:pt x="819" y="77"/>
                  <a:pt x="742" y="0"/>
                  <a:pt x="648" y="0"/>
                </a:cubicBez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 name="Freeform 7"/>
          <p:cNvSpPr>
            <a:spLocks/>
          </p:cNvSpPr>
          <p:nvPr/>
        </p:nvSpPr>
        <p:spPr bwMode="gray">
          <a:xfrm>
            <a:off x="6734293" y="3515521"/>
            <a:ext cx="2594176" cy="1032866"/>
          </a:xfrm>
          <a:custGeom>
            <a:avLst/>
            <a:gdLst>
              <a:gd name="T0" fmla="*/ 686 w 857"/>
              <a:gd name="T1" fmla="*/ 0 h 342"/>
              <a:gd name="T2" fmla="*/ 686 w 857"/>
              <a:gd name="T3" fmla="*/ 0 h 342"/>
              <a:gd name="T4" fmla="*/ 230 w 857"/>
              <a:gd name="T5" fmla="*/ 0 h 342"/>
              <a:gd name="T6" fmla="*/ 227 w 857"/>
              <a:gd name="T7" fmla="*/ 0 h 342"/>
              <a:gd name="T8" fmla="*/ 223 w 857"/>
              <a:gd name="T9" fmla="*/ 0 h 342"/>
              <a:gd name="T10" fmla="*/ 221 w 857"/>
              <a:gd name="T11" fmla="*/ 1 h 342"/>
              <a:gd name="T12" fmla="*/ 85 w 857"/>
              <a:gd name="T13" fmla="*/ 81 h 342"/>
              <a:gd name="T14" fmla="*/ 63 w 857"/>
              <a:gd name="T15" fmla="*/ 134 h 342"/>
              <a:gd name="T16" fmla="*/ 0 w 857"/>
              <a:gd name="T17" fmla="*/ 171 h 342"/>
              <a:gd name="T18" fmla="*/ 63 w 857"/>
              <a:gd name="T19" fmla="*/ 208 h 342"/>
              <a:gd name="T20" fmla="*/ 139 w 857"/>
              <a:gd name="T21" fmla="*/ 316 h 342"/>
              <a:gd name="T22" fmla="*/ 221 w 857"/>
              <a:gd name="T23" fmla="*/ 341 h 342"/>
              <a:gd name="T24" fmla="*/ 223 w 857"/>
              <a:gd name="T25" fmla="*/ 342 h 342"/>
              <a:gd name="T26" fmla="*/ 229 w 857"/>
              <a:gd name="T27" fmla="*/ 342 h 342"/>
              <a:gd name="T28" fmla="*/ 230 w 857"/>
              <a:gd name="T29" fmla="*/ 342 h 342"/>
              <a:gd name="T30" fmla="*/ 686 w 857"/>
              <a:gd name="T31" fmla="*/ 342 h 342"/>
              <a:gd name="T32" fmla="*/ 686 w 857"/>
              <a:gd name="T33" fmla="*/ 342 h 342"/>
              <a:gd name="T34" fmla="*/ 857 w 857"/>
              <a:gd name="T35" fmla="*/ 171 h 342"/>
              <a:gd name="T36" fmla="*/ 686 w 857"/>
              <a:gd name="T3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7" h="342">
                <a:moveTo>
                  <a:pt x="686" y="0"/>
                </a:moveTo>
                <a:cubicBezTo>
                  <a:pt x="686" y="0"/>
                  <a:pt x="686" y="0"/>
                  <a:pt x="686" y="0"/>
                </a:cubicBezTo>
                <a:cubicBezTo>
                  <a:pt x="230" y="0"/>
                  <a:pt x="230" y="0"/>
                  <a:pt x="230" y="0"/>
                </a:cubicBezTo>
                <a:cubicBezTo>
                  <a:pt x="227" y="0"/>
                  <a:pt x="227" y="0"/>
                  <a:pt x="227" y="0"/>
                </a:cubicBezTo>
                <a:cubicBezTo>
                  <a:pt x="226" y="0"/>
                  <a:pt x="224" y="0"/>
                  <a:pt x="223" y="0"/>
                </a:cubicBezTo>
                <a:cubicBezTo>
                  <a:pt x="221" y="1"/>
                  <a:pt x="221" y="1"/>
                  <a:pt x="221" y="1"/>
                </a:cubicBezTo>
                <a:cubicBezTo>
                  <a:pt x="167" y="3"/>
                  <a:pt x="116" y="31"/>
                  <a:pt x="85" y="81"/>
                </a:cubicBezTo>
                <a:cubicBezTo>
                  <a:pt x="75" y="98"/>
                  <a:pt x="67" y="116"/>
                  <a:pt x="63" y="134"/>
                </a:cubicBezTo>
                <a:cubicBezTo>
                  <a:pt x="0" y="171"/>
                  <a:pt x="0" y="171"/>
                  <a:pt x="0" y="171"/>
                </a:cubicBezTo>
                <a:cubicBezTo>
                  <a:pt x="63" y="208"/>
                  <a:pt x="63" y="208"/>
                  <a:pt x="63" y="208"/>
                </a:cubicBezTo>
                <a:cubicBezTo>
                  <a:pt x="73" y="251"/>
                  <a:pt x="99" y="290"/>
                  <a:pt x="139" y="316"/>
                </a:cubicBezTo>
                <a:cubicBezTo>
                  <a:pt x="165" y="332"/>
                  <a:pt x="193" y="340"/>
                  <a:pt x="221" y="341"/>
                </a:cubicBezTo>
                <a:cubicBezTo>
                  <a:pt x="221" y="341"/>
                  <a:pt x="223" y="342"/>
                  <a:pt x="223" y="342"/>
                </a:cubicBezTo>
                <a:cubicBezTo>
                  <a:pt x="225" y="342"/>
                  <a:pt x="227" y="342"/>
                  <a:pt x="229" y="342"/>
                </a:cubicBezTo>
                <a:cubicBezTo>
                  <a:pt x="230" y="342"/>
                  <a:pt x="230" y="342"/>
                  <a:pt x="230" y="342"/>
                </a:cubicBezTo>
                <a:cubicBezTo>
                  <a:pt x="686" y="342"/>
                  <a:pt x="686" y="342"/>
                  <a:pt x="686" y="342"/>
                </a:cubicBezTo>
                <a:cubicBezTo>
                  <a:pt x="686" y="342"/>
                  <a:pt x="686" y="342"/>
                  <a:pt x="686" y="342"/>
                </a:cubicBezTo>
                <a:cubicBezTo>
                  <a:pt x="780" y="342"/>
                  <a:pt x="857" y="265"/>
                  <a:pt x="857" y="171"/>
                </a:cubicBezTo>
                <a:cubicBezTo>
                  <a:pt x="857" y="77"/>
                  <a:pt x="780" y="0"/>
                  <a:pt x="686" y="0"/>
                </a:cubicBez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 name="Freeform 8"/>
          <p:cNvSpPr>
            <a:spLocks/>
          </p:cNvSpPr>
          <p:nvPr/>
        </p:nvSpPr>
        <p:spPr bwMode="gray">
          <a:xfrm>
            <a:off x="6446052" y="2134364"/>
            <a:ext cx="2477078" cy="1035869"/>
          </a:xfrm>
          <a:custGeom>
            <a:avLst/>
            <a:gdLst>
              <a:gd name="T0" fmla="*/ 648 w 819"/>
              <a:gd name="T1" fmla="*/ 0 h 342"/>
              <a:gd name="T2" fmla="*/ 195 w 819"/>
              <a:gd name="T3" fmla="*/ 0 h 342"/>
              <a:gd name="T4" fmla="*/ 194 w 819"/>
              <a:gd name="T5" fmla="*/ 0 h 342"/>
              <a:gd name="T6" fmla="*/ 185 w 819"/>
              <a:gd name="T7" fmla="*/ 1 h 342"/>
              <a:gd name="T8" fmla="*/ 183 w 819"/>
              <a:gd name="T9" fmla="*/ 1 h 342"/>
              <a:gd name="T10" fmla="*/ 42 w 819"/>
              <a:gd name="T11" fmla="*/ 96 h 342"/>
              <a:gd name="T12" fmla="*/ 34 w 819"/>
              <a:gd name="T13" fmla="*/ 228 h 342"/>
              <a:gd name="T14" fmla="*/ 0 w 819"/>
              <a:gd name="T15" fmla="*/ 293 h 342"/>
              <a:gd name="T16" fmla="*/ 73 w 819"/>
              <a:gd name="T17" fmla="*/ 290 h 342"/>
              <a:gd name="T18" fmla="*/ 120 w 819"/>
              <a:gd name="T19" fmla="*/ 324 h 342"/>
              <a:gd name="T20" fmla="*/ 183 w 819"/>
              <a:gd name="T21" fmla="*/ 341 h 342"/>
              <a:gd name="T22" fmla="*/ 184 w 819"/>
              <a:gd name="T23" fmla="*/ 341 h 342"/>
              <a:gd name="T24" fmla="*/ 191 w 819"/>
              <a:gd name="T25" fmla="*/ 342 h 342"/>
              <a:gd name="T26" fmla="*/ 193 w 819"/>
              <a:gd name="T27" fmla="*/ 342 h 342"/>
              <a:gd name="T28" fmla="*/ 194 w 819"/>
              <a:gd name="T29" fmla="*/ 342 h 342"/>
              <a:gd name="T30" fmla="*/ 195 w 819"/>
              <a:gd name="T31" fmla="*/ 342 h 342"/>
              <a:gd name="T32" fmla="*/ 197 w 819"/>
              <a:gd name="T33" fmla="*/ 342 h 342"/>
              <a:gd name="T34" fmla="*/ 647 w 819"/>
              <a:gd name="T35" fmla="*/ 342 h 342"/>
              <a:gd name="T36" fmla="*/ 648 w 819"/>
              <a:gd name="T37" fmla="*/ 342 h 342"/>
              <a:gd name="T38" fmla="*/ 819 w 819"/>
              <a:gd name="T39" fmla="*/ 171 h 342"/>
              <a:gd name="T40" fmla="*/ 648 w 819"/>
              <a:gd name="T41"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9" h="342">
                <a:moveTo>
                  <a:pt x="648" y="0"/>
                </a:moveTo>
                <a:cubicBezTo>
                  <a:pt x="648" y="0"/>
                  <a:pt x="195" y="0"/>
                  <a:pt x="195" y="0"/>
                </a:cubicBezTo>
                <a:cubicBezTo>
                  <a:pt x="194" y="0"/>
                  <a:pt x="194" y="0"/>
                  <a:pt x="194" y="0"/>
                </a:cubicBezTo>
                <a:cubicBezTo>
                  <a:pt x="191" y="0"/>
                  <a:pt x="188" y="0"/>
                  <a:pt x="185" y="1"/>
                </a:cubicBezTo>
                <a:cubicBezTo>
                  <a:pt x="183" y="1"/>
                  <a:pt x="183" y="1"/>
                  <a:pt x="183" y="1"/>
                </a:cubicBezTo>
                <a:cubicBezTo>
                  <a:pt x="124" y="5"/>
                  <a:pt x="69" y="39"/>
                  <a:pt x="42" y="96"/>
                </a:cubicBezTo>
                <a:cubicBezTo>
                  <a:pt x="21" y="139"/>
                  <a:pt x="20" y="186"/>
                  <a:pt x="34" y="228"/>
                </a:cubicBezTo>
                <a:cubicBezTo>
                  <a:pt x="0" y="293"/>
                  <a:pt x="0" y="293"/>
                  <a:pt x="0" y="293"/>
                </a:cubicBezTo>
                <a:cubicBezTo>
                  <a:pt x="73" y="290"/>
                  <a:pt x="73" y="290"/>
                  <a:pt x="73" y="290"/>
                </a:cubicBezTo>
                <a:cubicBezTo>
                  <a:pt x="87" y="304"/>
                  <a:pt x="102" y="316"/>
                  <a:pt x="120" y="324"/>
                </a:cubicBezTo>
                <a:cubicBezTo>
                  <a:pt x="141" y="334"/>
                  <a:pt x="162" y="340"/>
                  <a:pt x="183" y="341"/>
                </a:cubicBezTo>
                <a:cubicBezTo>
                  <a:pt x="183" y="341"/>
                  <a:pt x="184" y="341"/>
                  <a:pt x="184" y="341"/>
                </a:cubicBezTo>
                <a:cubicBezTo>
                  <a:pt x="186" y="341"/>
                  <a:pt x="189" y="342"/>
                  <a:pt x="191" y="342"/>
                </a:cubicBezTo>
                <a:cubicBezTo>
                  <a:pt x="193" y="342"/>
                  <a:pt x="193" y="342"/>
                  <a:pt x="193" y="342"/>
                </a:cubicBezTo>
                <a:cubicBezTo>
                  <a:pt x="194" y="342"/>
                  <a:pt x="194" y="342"/>
                  <a:pt x="194" y="342"/>
                </a:cubicBezTo>
                <a:cubicBezTo>
                  <a:pt x="194" y="342"/>
                  <a:pt x="195" y="342"/>
                  <a:pt x="195" y="342"/>
                </a:cubicBezTo>
                <a:cubicBezTo>
                  <a:pt x="197" y="342"/>
                  <a:pt x="197" y="342"/>
                  <a:pt x="197" y="342"/>
                </a:cubicBezTo>
                <a:cubicBezTo>
                  <a:pt x="647" y="342"/>
                  <a:pt x="647" y="342"/>
                  <a:pt x="647" y="342"/>
                </a:cubicBezTo>
                <a:cubicBezTo>
                  <a:pt x="647" y="342"/>
                  <a:pt x="648" y="342"/>
                  <a:pt x="648" y="342"/>
                </a:cubicBezTo>
                <a:cubicBezTo>
                  <a:pt x="742" y="342"/>
                  <a:pt x="819" y="265"/>
                  <a:pt x="819" y="171"/>
                </a:cubicBezTo>
                <a:cubicBezTo>
                  <a:pt x="819" y="77"/>
                  <a:pt x="742" y="0"/>
                  <a:pt x="648" y="0"/>
                </a:cubicBez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Freeform 9"/>
          <p:cNvSpPr>
            <a:spLocks/>
          </p:cNvSpPr>
          <p:nvPr/>
        </p:nvSpPr>
        <p:spPr bwMode="gray">
          <a:xfrm>
            <a:off x="1092562" y="4893678"/>
            <a:ext cx="2477078" cy="1035869"/>
          </a:xfrm>
          <a:custGeom>
            <a:avLst/>
            <a:gdLst>
              <a:gd name="T0" fmla="*/ 819 w 819"/>
              <a:gd name="T1" fmla="*/ 49 h 342"/>
              <a:gd name="T2" fmla="*/ 746 w 819"/>
              <a:gd name="T3" fmla="*/ 52 h 342"/>
              <a:gd name="T4" fmla="*/ 699 w 819"/>
              <a:gd name="T5" fmla="*/ 18 h 342"/>
              <a:gd name="T6" fmla="*/ 636 w 819"/>
              <a:gd name="T7" fmla="*/ 1 h 342"/>
              <a:gd name="T8" fmla="*/ 635 w 819"/>
              <a:gd name="T9" fmla="*/ 1 h 342"/>
              <a:gd name="T10" fmla="*/ 628 w 819"/>
              <a:gd name="T11" fmla="*/ 0 h 342"/>
              <a:gd name="T12" fmla="*/ 626 w 819"/>
              <a:gd name="T13" fmla="*/ 0 h 342"/>
              <a:gd name="T14" fmla="*/ 625 w 819"/>
              <a:gd name="T15" fmla="*/ 0 h 342"/>
              <a:gd name="T16" fmla="*/ 624 w 819"/>
              <a:gd name="T17" fmla="*/ 0 h 342"/>
              <a:gd name="T18" fmla="*/ 622 w 819"/>
              <a:gd name="T19" fmla="*/ 0 h 342"/>
              <a:gd name="T20" fmla="*/ 172 w 819"/>
              <a:gd name="T21" fmla="*/ 0 h 342"/>
              <a:gd name="T22" fmla="*/ 171 w 819"/>
              <a:gd name="T23" fmla="*/ 0 h 342"/>
              <a:gd name="T24" fmla="*/ 0 w 819"/>
              <a:gd name="T25" fmla="*/ 171 h 342"/>
              <a:gd name="T26" fmla="*/ 171 w 819"/>
              <a:gd name="T27" fmla="*/ 342 h 342"/>
              <a:gd name="T28" fmla="*/ 624 w 819"/>
              <a:gd name="T29" fmla="*/ 342 h 342"/>
              <a:gd name="T30" fmla="*/ 625 w 819"/>
              <a:gd name="T31" fmla="*/ 342 h 342"/>
              <a:gd name="T32" fmla="*/ 634 w 819"/>
              <a:gd name="T33" fmla="*/ 341 h 342"/>
              <a:gd name="T34" fmla="*/ 635 w 819"/>
              <a:gd name="T35" fmla="*/ 341 h 342"/>
              <a:gd name="T36" fmla="*/ 636 w 819"/>
              <a:gd name="T37" fmla="*/ 341 h 342"/>
              <a:gd name="T38" fmla="*/ 777 w 819"/>
              <a:gd name="T39" fmla="*/ 246 h 342"/>
              <a:gd name="T40" fmla="*/ 785 w 819"/>
              <a:gd name="T41" fmla="*/ 114 h 342"/>
              <a:gd name="T42" fmla="*/ 819 w 819"/>
              <a:gd name="T43" fmla="*/ 4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9" h="342">
                <a:moveTo>
                  <a:pt x="819" y="49"/>
                </a:moveTo>
                <a:cubicBezTo>
                  <a:pt x="746" y="52"/>
                  <a:pt x="746" y="52"/>
                  <a:pt x="746" y="52"/>
                </a:cubicBezTo>
                <a:cubicBezTo>
                  <a:pt x="732" y="38"/>
                  <a:pt x="717" y="26"/>
                  <a:pt x="699" y="18"/>
                </a:cubicBezTo>
                <a:cubicBezTo>
                  <a:pt x="678" y="8"/>
                  <a:pt x="657" y="2"/>
                  <a:pt x="636" y="1"/>
                </a:cubicBezTo>
                <a:cubicBezTo>
                  <a:pt x="636" y="1"/>
                  <a:pt x="635" y="1"/>
                  <a:pt x="635" y="1"/>
                </a:cubicBezTo>
                <a:cubicBezTo>
                  <a:pt x="633" y="1"/>
                  <a:pt x="631" y="0"/>
                  <a:pt x="628" y="0"/>
                </a:cubicBezTo>
                <a:cubicBezTo>
                  <a:pt x="626" y="0"/>
                  <a:pt x="626" y="0"/>
                  <a:pt x="626" y="0"/>
                </a:cubicBezTo>
                <a:cubicBezTo>
                  <a:pt x="625" y="0"/>
                  <a:pt x="625" y="0"/>
                  <a:pt x="625" y="0"/>
                </a:cubicBezTo>
                <a:cubicBezTo>
                  <a:pt x="625" y="0"/>
                  <a:pt x="624" y="0"/>
                  <a:pt x="624" y="0"/>
                </a:cubicBezTo>
                <a:cubicBezTo>
                  <a:pt x="622" y="0"/>
                  <a:pt x="622" y="0"/>
                  <a:pt x="622" y="0"/>
                </a:cubicBezTo>
                <a:cubicBezTo>
                  <a:pt x="172" y="0"/>
                  <a:pt x="172" y="0"/>
                  <a:pt x="172" y="0"/>
                </a:cubicBezTo>
                <a:cubicBezTo>
                  <a:pt x="172" y="0"/>
                  <a:pt x="171" y="0"/>
                  <a:pt x="171" y="0"/>
                </a:cubicBezTo>
                <a:cubicBezTo>
                  <a:pt x="77" y="0"/>
                  <a:pt x="0" y="77"/>
                  <a:pt x="0" y="171"/>
                </a:cubicBezTo>
                <a:cubicBezTo>
                  <a:pt x="0" y="265"/>
                  <a:pt x="77" y="342"/>
                  <a:pt x="171" y="342"/>
                </a:cubicBezTo>
                <a:cubicBezTo>
                  <a:pt x="171" y="342"/>
                  <a:pt x="624" y="342"/>
                  <a:pt x="624" y="342"/>
                </a:cubicBezTo>
                <a:cubicBezTo>
                  <a:pt x="625" y="342"/>
                  <a:pt x="625" y="342"/>
                  <a:pt x="625" y="342"/>
                </a:cubicBezTo>
                <a:cubicBezTo>
                  <a:pt x="628" y="342"/>
                  <a:pt x="631" y="342"/>
                  <a:pt x="634" y="341"/>
                </a:cubicBezTo>
                <a:cubicBezTo>
                  <a:pt x="635" y="341"/>
                  <a:pt x="635" y="341"/>
                  <a:pt x="635" y="341"/>
                </a:cubicBezTo>
                <a:cubicBezTo>
                  <a:pt x="636" y="341"/>
                  <a:pt x="636" y="341"/>
                  <a:pt x="636" y="341"/>
                </a:cubicBezTo>
                <a:cubicBezTo>
                  <a:pt x="695" y="337"/>
                  <a:pt x="750" y="303"/>
                  <a:pt x="777" y="246"/>
                </a:cubicBezTo>
                <a:cubicBezTo>
                  <a:pt x="798" y="203"/>
                  <a:pt x="799" y="156"/>
                  <a:pt x="785" y="114"/>
                </a:cubicBezTo>
                <a:lnTo>
                  <a:pt x="819" y="49"/>
                </a:ln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 name="Freeform 10"/>
          <p:cNvSpPr>
            <a:spLocks/>
          </p:cNvSpPr>
          <p:nvPr/>
        </p:nvSpPr>
        <p:spPr bwMode="gray">
          <a:xfrm>
            <a:off x="687224" y="3515521"/>
            <a:ext cx="2594176" cy="1032866"/>
          </a:xfrm>
          <a:custGeom>
            <a:avLst/>
            <a:gdLst>
              <a:gd name="T0" fmla="*/ 794 w 857"/>
              <a:gd name="T1" fmla="*/ 134 h 342"/>
              <a:gd name="T2" fmla="*/ 772 w 857"/>
              <a:gd name="T3" fmla="*/ 80 h 342"/>
              <a:gd name="T4" fmla="*/ 636 w 857"/>
              <a:gd name="T5" fmla="*/ 0 h 342"/>
              <a:gd name="T6" fmla="*/ 635 w 857"/>
              <a:gd name="T7" fmla="*/ 0 h 342"/>
              <a:gd name="T8" fmla="*/ 619 w 857"/>
              <a:gd name="T9" fmla="*/ 0 h 342"/>
              <a:gd name="T10" fmla="*/ 171 w 857"/>
              <a:gd name="T11" fmla="*/ 0 h 342"/>
              <a:gd name="T12" fmla="*/ 171 w 857"/>
              <a:gd name="T13" fmla="*/ 0 h 342"/>
              <a:gd name="T14" fmla="*/ 0 w 857"/>
              <a:gd name="T15" fmla="*/ 171 h 342"/>
              <a:gd name="T16" fmla="*/ 171 w 857"/>
              <a:gd name="T17" fmla="*/ 342 h 342"/>
              <a:gd name="T18" fmla="*/ 171 w 857"/>
              <a:gd name="T19" fmla="*/ 342 h 342"/>
              <a:gd name="T20" fmla="*/ 619 w 857"/>
              <a:gd name="T21" fmla="*/ 341 h 342"/>
              <a:gd name="T22" fmla="*/ 636 w 857"/>
              <a:gd name="T23" fmla="*/ 341 h 342"/>
              <a:gd name="T24" fmla="*/ 718 w 857"/>
              <a:gd name="T25" fmla="*/ 316 h 342"/>
              <a:gd name="T26" fmla="*/ 794 w 857"/>
              <a:gd name="T27" fmla="*/ 208 h 342"/>
              <a:gd name="T28" fmla="*/ 857 w 857"/>
              <a:gd name="T29" fmla="*/ 171 h 342"/>
              <a:gd name="T30" fmla="*/ 794 w 857"/>
              <a:gd name="T31" fmla="*/ 134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7" h="342">
                <a:moveTo>
                  <a:pt x="794" y="134"/>
                </a:moveTo>
                <a:cubicBezTo>
                  <a:pt x="790" y="116"/>
                  <a:pt x="782" y="97"/>
                  <a:pt x="772" y="80"/>
                </a:cubicBezTo>
                <a:cubicBezTo>
                  <a:pt x="741" y="31"/>
                  <a:pt x="690" y="3"/>
                  <a:pt x="636" y="0"/>
                </a:cubicBezTo>
                <a:cubicBezTo>
                  <a:pt x="636" y="0"/>
                  <a:pt x="635" y="0"/>
                  <a:pt x="635" y="0"/>
                </a:cubicBezTo>
                <a:cubicBezTo>
                  <a:pt x="619" y="0"/>
                  <a:pt x="619" y="0"/>
                  <a:pt x="619" y="0"/>
                </a:cubicBezTo>
                <a:cubicBezTo>
                  <a:pt x="171" y="0"/>
                  <a:pt x="171" y="0"/>
                  <a:pt x="171" y="0"/>
                </a:cubicBezTo>
                <a:cubicBezTo>
                  <a:pt x="171" y="0"/>
                  <a:pt x="171" y="0"/>
                  <a:pt x="171" y="0"/>
                </a:cubicBezTo>
                <a:cubicBezTo>
                  <a:pt x="77" y="0"/>
                  <a:pt x="0" y="77"/>
                  <a:pt x="0" y="171"/>
                </a:cubicBezTo>
                <a:cubicBezTo>
                  <a:pt x="0" y="265"/>
                  <a:pt x="77" y="342"/>
                  <a:pt x="171" y="342"/>
                </a:cubicBezTo>
                <a:cubicBezTo>
                  <a:pt x="171" y="342"/>
                  <a:pt x="171" y="342"/>
                  <a:pt x="171" y="342"/>
                </a:cubicBezTo>
                <a:cubicBezTo>
                  <a:pt x="619" y="341"/>
                  <a:pt x="619" y="341"/>
                  <a:pt x="619" y="341"/>
                </a:cubicBezTo>
                <a:cubicBezTo>
                  <a:pt x="625" y="342"/>
                  <a:pt x="630" y="342"/>
                  <a:pt x="636" y="341"/>
                </a:cubicBezTo>
                <a:cubicBezTo>
                  <a:pt x="664" y="340"/>
                  <a:pt x="692" y="331"/>
                  <a:pt x="718" y="316"/>
                </a:cubicBezTo>
                <a:cubicBezTo>
                  <a:pt x="758" y="290"/>
                  <a:pt x="784" y="251"/>
                  <a:pt x="794" y="208"/>
                </a:cubicBezTo>
                <a:cubicBezTo>
                  <a:pt x="857" y="171"/>
                  <a:pt x="857" y="171"/>
                  <a:pt x="857" y="171"/>
                </a:cubicBezTo>
                <a:lnTo>
                  <a:pt x="794" y="134"/>
                </a:ln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4" name="Freeform 11"/>
          <p:cNvSpPr>
            <a:spLocks/>
          </p:cNvSpPr>
          <p:nvPr/>
        </p:nvSpPr>
        <p:spPr bwMode="gray">
          <a:xfrm>
            <a:off x="1092562" y="2134364"/>
            <a:ext cx="2477078" cy="1035869"/>
          </a:xfrm>
          <a:custGeom>
            <a:avLst/>
            <a:gdLst>
              <a:gd name="T0" fmla="*/ 785 w 819"/>
              <a:gd name="T1" fmla="*/ 228 h 342"/>
              <a:gd name="T2" fmla="*/ 777 w 819"/>
              <a:gd name="T3" fmla="*/ 96 h 342"/>
              <a:gd name="T4" fmla="*/ 636 w 819"/>
              <a:gd name="T5" fmla="*/ 1 h 342"/>
              <a:gd name="T6" fmla="*/ 634 w 819"/>
              <a:gd name="T7" fmla="*/ 1 h 342"/>
              <a:gd name="T8" fmla="*/ 625 w 819"/>
              <a:gd name="T9" fmla="*/ 0 h 342"/>
              <a:gd name="T10" fmla="*/ 624 w 819"/>
              <a:gd name="T11" fmla="*/ 0 h 342"/>
              <a:gd name="T12" fmla="*/ 171 w 819"/>
              <a:gd name="T13" fmla="*/ 0 h 342"/>
              <a:gd name="T14" fmla="*/ 0 w 819"/>
              <a:gd name="T15" fmla="*/ 171 h 342"/>
              <a:gd name="T16" fmla="*/ 171 w 819"/>
              <a:gd name="T17" fmla="*/ 342 h 342"/>
              <a:gd name="T18" fmla="*/ 172 w 819"/>
              <a:gd name="T19" fmla="*/ 342 h 342"/>
              <a:gd name="T20" fmla="*/ 622 w 819"/>
              <a:gd name="T21" fmla="*/ 342 h 342"/>
              <a:gd name="T22" fmla="*/ 624 w 819"/>
              <a:gd name="T23" fmla="*/ 342 h 342"/>
              <a:gd name="T24" fmla="*/ 625 w 819"/>
              <a:gd name="T25" fmla="*/ 342 h 342"/>
              <a:gd name="T26" fmla="*/ 626 w 819"/>
              <a:gd name="T27" fmla="*/ 342 h 342"/>
              <a:gd name="T28" fmla="*/ 628 w 819"/>
              <a:gd name="T29" fmla="*/ 342 h 342"/>
              <a:gd name="T30" fmla="*/ 635 w 819"/>
              <a:gd name="T31" fmla="*/ 341 h 342"/>
              <a:gd name="T32" fmla="*/ 636 w 819"/>
              <a:gd name="T33" fmla="*/ 341 h 342"/>
              <a:gd name="T34" fmla="*/ 699 w 819"/>
              <a:gd name="T35" fmla="*/ 324 h 342"/>
              <a:gd name="T36" fmla="*/ 746 w 819"/>
              <a:gd name="T37" fmla="*/ 290 h 342"/>
              <a:gd name="T38" fmla="*/ 819 w 819"/>
              <a:gd name="T39" fmla="*/ 293 h 342"/>
              <a:gd name="T40" fmla="*/ 785 w 819"/>
              <a:gd name="T41" fmla="*/ 22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9" h="342">
                <a:moveTo>
                  <a:pt x="785" y="228"/>
                </a:moveTo>
                <a:cubicBezTo>
                  <a:pt x="799" y="186"/>
                  <a:pt x="798" y="139"/>
                  <a:pt x="777" y="96"/>
                </a:cubicBezTo>
                <a:cubicBezTo>
                  <a:pt x="750" y="39"/>
                  <a:pt x="695" y="5"/>
                  <a:pt x="636" y="1"/>
                </a:cubicBezTo>
                <a:cubicBezTo>
                  <a:pt x="636" y="1"/>
                  <a:pt x="634" y="1"/>
                  <a:pt x="634" y="1"/>
                </a:cubicBezTo>
                <a:cubicBezTo>
                  <a:pt x="631" y="0"/>
                  <a:pt x="628" y="0"/>
                  <a:pt x="625" y="0"/>
                </a:cubicBezTo>
                <a:cubicBezTo>
                  <a:pt x="624" y="0"/>
                  <a:pt x="624" y="0"/>
                  <a:pt x="624" y="0"/>
                </a:cubicBezTo>
                <a:cubicBezTo>
                  <a:pt x="171" y="0"/>
                  <a:pt x="171" y="0"/>
                  <a:pt x="171" y="0"/>
                </a:cubicBezTo>
                <a:cubicBezTo>
                  <a:pt x="77" y="0"/>
                  <a:pt x="0" y="77"/>
                  <a:pt x="0" y="171"/>
                </a:cubicBezTo>
                <a:cubicBezTo>
                  <a:pt x="0" y="265"/>
                  <a:pt x="77" y="342"/>
                  <a:pt x="171" y="342"/>
                </a:cubicBezTo>
                <a:cubicBezTo>
                  <a:pt x="171" y="342"/>
                  <a:pt x="172" y="342"/>
                  <a:pt x="172" y="342"/>
                </a:cubicBezTo>
                <a:cubicBezTo>
                  <a:pt x="622" y="342"/>
                  <a:pt x="622" y="342"/>
                  <a:pt x="622" y="342"/>
                </a:cubicBezTo>
                <a:cubicBezTo>
                  <a:pt x="624" y="342"/>
                  <a:pt x="624" y="342"/>
                  <a:pt x="624" y="342"/>
                </a:cubicBezTo>
                <a:cubicBezTo>
                  <a:pt x="624" y="342"/>
                  <a:pt x="625" y="342"/>
                  <a:pt x="625" y="342"/>
                </a:cubicBezTo>
                <a:cubicBezTo>
                  <a:pt x="626" y="342"/>
                  <a:pt x="626" y="342"/>
                  <a:pt x="626" y="342"/>
                </a:cubicBezTo>
                <a:cubicBezTo>
                  <a:pt x="628" y="342"/>
                  <a:pt x="628" y="342"/>
                  <a:pt x="628" y="342"/>
                </a:cubicBezTo>
                <a:cubicBezTo>
                  <a:pt x="631" y="342"/>
                  <a:pt x="633" y="341"/>
                  <a:pt x="635" y="341"/>
                </a:cubicBezTo>
                <a:cubicBezTo>
                  <a:pt x="636" y="341"/>
                  <a:pt x="636" y="341"/>
                  <a:pt x="636" y="341"/>
                </a:cubicBezTo>
                <a:cubicBezTo>
                  <a:pt x="657" y="340"/>
                  <a:pt x="678" y="334"/>
                  <a:pt x="699" y="324"/>
                </a:cubicBezTo>
                <a:cubicBezTo>
                  <a:pt x="717" y="316"/>
                  <a:pt x="732" y="304"/>
                  <a:pt x="746" y="290"/>
                </a:cubicBezTo>
                <a:cubicBezTo>
                  <a:pt x="819" y="293"/>
                  <a:pt x="819" y="293"/>
                  <a:pt x="819" y="293"/>
                </a:cubicBezTo>
                <a:lnTo>
                  <a:pt x="785" y="228"/>
                </a:lnTo>
                <a:close/>
              </a:path>
            </a:pathLst>
          </a:custGeom>
          <a:solidFill>
            <a:schemeClr val="bg1">
              <a:lumMod val="95000"/>
            </a:schemeClr>
          </a:solidFill>
          <a:ln>
            <a:noFill/>
          </a:ln>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5" name="椭圆 104"/>
          <p:cNvSpPr/>
          <p:nvPr/>
        </p:nvSpPr>
        <p:spPr bwMode="gray">
          <a:xfrm>
            <a:off x="2608189" y="2274850"/>
            <a:ext cx="754898" cy="754898"/>
          </a:xfrm>
          <a:prstGeom prst="ellipse">
            <a:avLst/>
          </a:prstGeom>
          <a:solidFill>
            <a:srgbClr val="888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椭圆 105"/>
          <p:cNvSpPr/>
          <p:nvPr/>
        </p:nvSpPr>
        <p:spPr bwMode="gray">
          <a:xfrm>
            <a:off x="2203495" y="3654505"/>
            <a:ext cx="754898" cy="754898"/>
          </a:xfrm>
          <a:prstGeom prst="ellipse">
            <a:avLst/>
          </a:prstGeom>
          <a:solidFill>
            <a:srgbClr val="888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椭圆 106"/>
          <p:cNvSpPr/>
          <p:nvPr/>
        </p:nvSpPr>
        <p:spPr bwMode="gray">
          <a:xfrm>
            <a:off x="2608189" y="5034165"/>
            <a:ext cx="754898" cy="754898"/>
          </a:xfrm>
          <a:prstGeom prst="ellipse">
            <a:avLst/>
          </a:prstGeom>
          <a:solidFill>
            <a:srgbClr val="888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8" name="椭圆 107"/>
          <p:cNvSpPr/>
          <p:nvPr/>
        </p:nvSpPr>
        <p:spPr bwMode="gray">
          <a:xfrm>
            <a:off x="6653227" y="2274850"/>
            <a:ext cx="754898" cy="754898"/>
          </a:xfrm>
          <a:prstGeom prst="ellipse">
            <a:avLst/>
          </a:prstGeom>
          <a:solidFill>
            <a:srgbClr val="EC70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9" name="椭圆 108"/>
          <p:cNvSpPr/>
          <p:nvPr/>
        </p:nvSpPr>
        <p:spPr bwMode="gray">
          <a:xfrm>
            <a:off x="7053429" y="3654505"/>
            <a:ext cx="754898" cy="754898"/>
          </a:xfrm>
          <a:prstGeom prst="ellipse">
            <a:avLst/>
          </a:prstGeom>
          <a:solidFill>
            <a:srgbClr val="EC70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0" name="椭圆 109"/>
          <p:cNvSpPr/>
          <p:nvPr/>
        </p:nvSpPr>
        <p:spPr bwMode="gray">
          <a:xfrm>
            <a:off x="6653227" y="5034165"/>
            <a:ext cx="754898" cy="754898"/>
          </a:xfrm>
          <a:prstGeom prst="ellipse">
            <a:avLst/>
          </a:prstGeom>
          <a:solidFill>
            <a:srgbClr val="EC70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11" name="组合 110"/>
          <p:cNvGrpSpPr/>
          <p:nvPr/>
        </p:nvGrpSpPr>
        <p:grpSpPr bwMode="gray">
          <a:xfrm>
            <a:off x="3326436" y="2437620"/>
            <a:ext cx="3362821" cy="3188673"/>
            <a:chOff x="3434897" y="2264949"/>
            <a:chExt cx="3364135" cy="3189919"/>
          </a:xfrm>
          <a:solidFill>
            <a:srgbClr val="888888"/>
          </a:solidFill>
        </p:grpSpPr>
        <p:sp>
          <p:nvSpPr>
            <p:cNvPr id="112" name="Freeform 12"/>
            <p:cNvSpPr>
              <a:spLocks/>
            </p:cNvSpPr>
            <p:nvPr/>
          </p:nvSpPr>
          <p:spPr bwMode="gray">
            <a:xfrm>
              <a:off x="6441592" y="4667901"/>
              <a:ext cx="42052" cy="45056"/>
            </a:xfrm>
            <a:custGeom>
              <a:avLst/>
              <a:gdLst>
                <a:gd name="T0" fmla="*/ 7 w 14"/>
                <a:gd name="T1" fmla="*/ 15 h 15"/>
                <a:gd name="T2" fmla="*/ 2 w 14"/>
                <a:gd name="T3" fmla="*/ 13 h 15"/>
                <a:gd name="T4" fmla="*/ 0 w 14"/>
                <a:gd name="T5" fmla="*/ 8 h 15"/>
                <a:gd name="T6" fmla="*/ 2 w 14"/>
                <a:gd name="T7" fmla="*/ 3 h 15"/>
                <a:gd name="T8" fmla="*/ 12 w 14"/>
                <a:gd name="T9" fmla="*/ 3 h 15"/>
                <a:gd name="T10" fmla="*/ 14 w 14"/>
                <a:gd name="T11" fmla="*/ 8 h 15"/>
                <a:gd name="T12" fmla="*/ 12 w 14"/>
                <a:gd name="T13" fmla="*/ 13 h 15"/>
                <a:gd name="T14" fmla="*/ 7 w 1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7" y="15"/>
                  </a:moveTo>
                  <a:cubicBezTo>
                    <a:pt x="6" y="15"/>
                    <a:pt x="4" y="14"/>
                    <a:pt x="2" y="13"/>
                  </a:cubicBezTo>
                  <a:cubicBezTo>
                    <a:pt x="1" y="12"/>
                    <a:pt x="0" y="10"/>
                    <a:pt x="0" y="8"/>
                  </a:cubicBezTo>
                  <a:cubicBezTo>
                    <a:pt x="0" y="6"/>
                    <a:pt x="1" y="4"/>
                    <a:pt x="2" y="3"/>
                  </a:cubicBezTo>
                  <a:cubicBezTo>
                    <a:pt x="5" y="0"/>
                    <a:pt x="10" y="0"/>
                    <a:pt x="12" y="3"/>
                  </a:cubicBezTo>
                  <a:cubicBezTo>
                    <a:pt x="14" y="4"/>
                    <a:pt x="14" y="6"/>
                    <a:pt x="14" y="8"/>
                  </a:cubicBezTo>
                  <a:cubicBezTo>
                    <a:pt x="14" y="10"/>
                    <a:pt x="14" y="12"/>
                    <a:pt x="12" y="13"/>
                  </a:cubicBezTo>
                  <a:cubicBezTo>
                    <a:pt x="11" y="14"/>
                    <a:pt x="9" y="15"/>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3" name="Freeform 13"/>
            <p:cNvSpPr>
              <a:spLocks noEditPoints="1"/>
            </p:cNvSpPr>
            <p:nvPr/>
          </p:nvSpPr>
          <p:spPr bwMode="gray">
            <a:xfrm>
              <a:off x="6483644" y="4037126"/>
              <a:ext cx="204251" cy="591728"/>
            </a:xfrm>
            <a:custGeom>
              <a:avLst/>
              <a:gdLst>
                <a:gd name="T0" fmla="*/ 1 w 67"/>
                <a:gd name="T1" fmla="*/ 185 h 195"/>
                <a:gd name="T2" fmla="*/ 11 w 67"/>
                <a:gd name="T3" fmla="*/ 182 h 195"/>
                <a:gd name="T4" fmla="*/ 14 w 67"/>
                <a:gd name="T5" fmla="*/ 191 h 195"/>
                <a:gd name="T6" fmla="*/ 8 w 67"/>
                <a:gd name="T7" fmla="*/ 195 h 195"/>
                <a:gd name="T8" fmla="*/ 5 w 67"/>
                <a:gd name="T9" fmla="*/ 194 h 195"/>
                <a:gd name="T10" fmla="*/ 14 w 67"/>
                <a:gd name="T11" fmla="*/ 157 h 195"/>
                <a:gd name="T12" fmla="*/ 23 w 67"/>
                <a:gd name="T13" fmla="*/ 153 h 195"/>
                <a:gd name="T14" fmla="*/ 27 w 67"/>
                <a:gd name="T15" fmla="*/ 162 h 195"/>
                <a:gd name="T16" fmla="*/ 21 w 67"/>
                <a:gd name="T17" fmla="*/ 166 h 195"/>
                <a:gd name="T18" fmla="*/ 18 w 67"/>
                <a:gd name="T19" fmla="*/ 166 h 195"/>
                <a:gd name="T20" fmla="*/ 25 w 67"/>
                <a:gd name="T21" fmla="*/ 127 h 195"/>
                <a:gd name="T22" fmla="*/ 34 w 67"/>
                <a:gd name="T23" fmla="*/ 123 h 195"/>
                <a:gd name="T24" fmla="*/ 38 w 67"/>
                <a:gd name="T25" fmla="*/ 132 h 195"/>
                <a:gd name="T26" fmla="*/ 32 w 67"/>
                <a:gd name="T27" fmla="*/ 137 h 195"/>
                <a:gd name="T28" fmla="*/ 29 w 67"/>
                <a:gd name="T29" fmla="*/ 136 h 195"/>
                <a:gd name="T30" fmla="*/ 34 w 67"/>
                <a:gd name="T31" fmla="*/ 98 h 195"/>
                <a:gd name="T32" fmla="*/ 34 w 67"/>
                <a:gd name="T33" fmla="*/ 98 h 195"/>
                <a:gd name="T34" fmla="*/ 43 w 67"/>
                <a:gd name="T35" fmla="*/ 93 h 195"/>
                <a:gd name="T36" fmla="*/ 48 w 67"/>
                <a:gd name="T37" fmla="*/ 102 h 195"/>
                <a:gd name="T38" fmla="*/ 41 w 67"/>
                <a:gd name="T39" fmla="*/ 107 h 195"/>
                <a:gd name="T40" fmla="*/ 39 w 67"/>
                <a:gd name="T41" fmla="*/ 106 h 195"/>
                <a:gd name="T42" fmla="*/ 42 w 67"/>
                <a:gd name="T43" fmla="*/ 68 h 195"/>
                <a:gd name="T44" fmla="*/ 42 w 67"/>
                <a:gd name="T45" fmla="*/ 68 h 195"/>
                <a:gd name="T46" fmla="*/ 51 w 67"/>
                <a:gd name="T47" fmla="*/ 62 h 195"/>
                <a:gd name="T48" fmla="*/ 56 w 67"/>
                <a:gd name="T49" fmla="*/ 71 h 195"/>
                <a:gd name="T50" fmla="*/ 49 w 67"/>
                <a:gd name="T51" fmla="*/ 76 h 195"/>
                <a:gd name="T52" fmla="*/ 47 w 67"/>
                <a:gd name="T53" fmla="*/ 76 h 195"/>
                <a:gd name="T54" fmla="*/ 48 w 67"/>
                <a:gd name="T55" fmla="*/ 37 h 195"/>
                <a:gd name="T56" fmla="*/ 48 w 67"/>
                <a:gd name="T57" fmla="*/ 37 h 195"/>
                <a:gd name="T58" fmla="*/ 56 w 67"/>
                <a:gd name="T59" fmla="*/ 31 h 195"/>
                <a:gd name="T60" fmla="*/ 62 w 67"/>
                <a:gd name="T61" fmla="*/ 39 h 195"/>
                <a:gd name="T62" fmla="*/ 55 w 67"/>
                <a:gd name="T63" fmla="*/ 45 h 195"/>
                <a:gd name="T64" fmla="*/ 54 w 67"/>
                <a:gd name="T65" fmla="*/ 45 h 195"/>
                <a:gd name="T66" fmla="*/ 53 w 67"/>
                <a:gd name="T67" fmla="*/ 6 h 195"/>
                <a:gd name="T68" fmla="*/ 60 w 67"/>
                <a:gd name="T69" fmla="*/ 0 h 195"/>
                <a:gd name="T70" fmla="*/ 67 w 67"/>
                <a:gd name="T71" fmla="*/ 8 h 195"/>
                <a:gd name="T72" fmla="*/ 60 w 67"/>
                <a:gd name="T73" fmla="*/ 14 h 195"/>
                <a:gd name="T74" fmla="*/ 59 w 67"/>
                <a:gd name="T75" fmla="*/ 1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195">
                  <a:moveTo>
                    <a:pt x="5" y="194"/>
                  </a:moveTo>
                  <a:cubicBezTo>
                    <a:pt x="1" y="193"/>
                    <a:pt x="0" y="188"/>
                    <a:pt x="1" y="185"/>
                  </a:cubicBezTo>
                  <a:cubicBezTo>
                    <a:pt x="1" y="185"/>
                    <a:pt x="1" y="185"/>
                    <a:pt x="1" y="185"/>
                  </a:cubicBezTo>
                  <a:cubicBezTo>
                    <a:pt x="3" y="181"/>
                    <a:pt x="7" y="180"/>
                    <a:pt x="11" y="182"/>
                  </a:cubicBezTo>
                  <a:cubicBezTo>
                    <a:pt x="11" y="182"/>
                    <a:pt x="11" y="182"/>
                    <a:pt x="11" y="182"/>
                  </a:cubicBezTo>
                  <a:cubicBezTo>
                    <a:pt x="14" y="183"/>
                    <a:pt x="16" y="188"/>
                    <a:pt x="14" y="191"/>
                  </a:cubicBezTo>
                  <a:cubicBezTo>
                    <a:pt x="14" y="191"/>
                    <a:pt x="14" y="191"/>
                    <a:pt x="14" y="191"/>
                  </a:cubicBezTo>
                  <a:cubicBezTo>
                    <a:pt x="13" y="194"/>
                    <a:pt x="10" y="195"/>
                    <a:pt x="8" y="195"/>
                  </a:cubicBezTo>
                  <a:cubicBezTo>
                    <a:pt x="8" y="195"/>
                    <a:pt x="8" y="195"/>
                    <a:pt x="8" y="195"/>
                  </a:cubicBezTo>
                  <a:cubicBezTo>
                    <a:pt x="7" y="195"/>
                    <a:pt x="6" y="195"/>
                    <a:pt x="5" y="194"/>
                  </a:cubicBezTo>
                  <a:close/>
                  <a:moveTo>
                    <a:pt x="18" y="166"/>
                  </a:moveTo>
                  <a:cubicBezTo>
                    <a:pt x="14" y="164"/>
                    <a:pt x="13" y="160"/>
                    <a:pt x="14" y="157"/>
                  </a:cubicBezTo>
                  <a:cubicBezTo>
                    <a:pt x="14" y="157"/>
                    <a:pt x="14" y="157"/>
                    <a:pt x="14" y="157"/>
                  </a:cubicBezTo>
                  <a:cubicBezTo>
                    <a:pt x="16" y="153"/>
                    <a:pt x="20" y="151"/>
                    <a:pt x="23" y="153"/>
                  </a:cubicBezTo>
                  <a:cubicBezTo>
                    <a:pt x="23" y="153"/>
                    <a:pt x="23" y="153"/>
                    <a:pt x="23" y="153"/>
                  </a:cubicBezTo>
                  <a:cubicBezTo>
                    <a:pt x="27" y="154"/>
                    <a:pt x="28" y="158"/>
                    <a:pt x="27" y="162"/>
                  </a:cubicBezTo>
                  <a:cubicBezTo>
                    <a:pt x="27" y="162"/>
                    <a:pt x="27" y="162"/>
                    <a:pt x="27" y="162"/>
                  </a:cubicBezTo>
                  <a:cubicBezTo>
                    <a:pt x="26" y="165"/>
                    <a:pt x="23" y="166"/>
                    <a:pt x="21" y="166"/>
                  </a:cubicBezTo>
                  <a:cubicBezTo>
                    <a:pt x="21" y="166"/>
                    <a:pt x="21" y="166"/>
                    <a:pt x="21" y="166"/>
                  </a:cubicBezTo>
                  <a:cubicBezTo>
                    <a:pt x="20" y="166"/>
                    <a:pt x="19" y="166"/>
                    <a:pt x="18" y="166"/>
                  </a:cubicBezTo>
                  <a:close/>
                  <a:moveTo>
                    <a:pt x="29" y="136"/>
                  </a:moveTo>
                  <a:cubicBezTo>
                    <a:pt x="26" y="135"/>
                    <a:pt x="24" y="131"/>
                    <a:pt x="25" y="127"/>
                  </a:cubicBezTo>
                  <a:cubicBezTo>
                    <a:pt x="25" y="127"/>
                    <a:pt x="25" y="127"/>
                    <a:pt x="25" y="127"/>
                  </a:cubicBezTo>
                  <a:cubicBezTo>
                    <a:pt x="26" y="124"/>
                    <a:pt x="30" y="122"/>
                    <a:pt x="34" y="123"/>
                  </a:cubicBezTo>
                  <a:cubicBezTo>
                    <a:pt x="34" y="123"/>
                    <a:pt x="34" y="123"/>
                    <a:pt x="34" y="123"/>
                  </a:cubicBezTo>
                  <a:cubicBezTo>
                    <a:pt x="38" y="124"/>
                    <a:pt x="40" y="128"/>
                    <a:pt x="38" y="132"/>
                  </a:cubicBezTo>
                  <a:cubicBezTo>
                    <a:pt x="38" y="132"/>
                    <a:pt x="38" y="132"/>
                    <a:pt x="38" y="132"/>
                  </a:cubicBezTo>
                  <a:cubicBezTo>
                    <a:pt x="37" y="135"/>
                    <a:pt x="35" y="137"/>
                    <a:pt x="32" y="137"/>
                  </a:cubicBezTo>
                  <a:cubicBezTo>
                    <a:pt x="32" y="137"/>
                    <a:pt x="32" y="137"/>
                    <a:pt x="32" y="137"/>
                  </a:cubicBezTo>
                  <a:cubicBezTo>
                    <a:pt x="31" y="137"/>
                    <a:pt x="30" y="137"/>
                    <a:pt x="29" y="136"/>
                  </a:cubicBezTo>
                  <a:close/>
                  <a:moveTo>
                    <a:pt x="39" y="106"/>
                  </a:moveTo>
                  <a:cubicBezTo>
                    <a:pt x="36" y="105"/>
                    <a:pt x="33" y="101"/>
                    <a:pt x="34" y="98"/>
                  </a:cubicBezTo>
                  <a:cubicBezTo>
                    <a:pt x="34" y="98"/>
                    <a:pt x="34" y="98"/>
                    <a:pt x="34" y="98"/>
                  </a:cubicBezTo>
                  <a:cubicBezTo>
                    <a:pt x="34" y="98"/>
                    <a:pt x="34" y="98"/>
                    <a:pt x="34" y="98"/>
                  </a:cubicBezTo>
                  <a:cubicBezTo>
                    <a:pt x="34" y="98"/>
                    <a:pt x="34" y="98"/>
                    <a:pt x="34" y="98"/>
                  </a:cubicBezTo>
                  <a:cubicBezTo>
                    <a:pt x="35" y="94"/>
                    <a:pt x="39" y="92"/>
                    <a:pt x="43" y="93"/>
                  </a:cubicBezTo>
                  <a:cubicBezTo>
                    <a:pt x="43" y="93"/>
                    <a:pt x="43" y="93"/>
                    <a:pt x="43" y="93"/>
                  </a:cubicBezTo>
                  <a:cubicBezTo>
                    <a:pt x="47" y="94"/>
                    <a:pt x="49" y="98"/>
                    <a:pt x="48" y="102"/>
                  </a:cubicBezTo>
                  <a:cubicBezTo>
                    <a:pt x="48" y="102"/>
                    <a:pt x="48" y="102"/>
                    <a:pt x="48" y="102"/>
                  </a:cubicBezTo>
                  <a:cubicBezTo>
                    <a:pt x="47" y="105"/>
                    <a:pt x="44" y="107"/>
                    <a:pt x="41" y="107"/>
                  </a:cubicBezTo>
                  <a:cubicBezTo>
                    <a:pt x="41" y="107"/>
                    <a:pt x="41" y="107"/>
                    <a:pt x="41" y="107"/>
                  </a:cubicBezTo>
                  <a:cubicBezTo>
                    <a:pt x="41" y="107"/>
                    <a:pt x="40" y="107"/>
                    <a:pt x="39" y="106"/>
                  </a:cubicBezTo>
                  <a:close/>
                  <a:moveTo>
                    <a:pt x="47" y="76"/>
                  </a:moveTo>
                  <a:cubicBezTo>
                    <a:pt x="44" y="75"/>
                    <a:pt x="41" y="71"/>
                    <a:pt x="42" y="68"/>
                  </a:cubicBezTo>
                  <a:cubicBezTo>
                    <a:pt x="42" y="68"/>
                    <a:pt x="42" y="68"/>
                    <a:pt x="42" y="68"/>
                  </a:cubicBezTo>
                  <a:cubicBezTo>
                    <a:pt x="42" y="68"/>
                    <a:pt x="42" y="68"/>
                    <a:pt x="42" y="68"/>
                  </a:cubicBezTo>
                  <a:cubicBezTo>
                    <a:pt x="42" y="68"/>
                    <a:pt x="42" y="68"/>
                    <a:pt x="42" y="68"/>
                  </a:cubicBezTo>
                  <a:cubicBezTo>
                    <a:pt x="43" y="64"/>
                    <a:pt x="47" y="61"/>
                    <a:pt x="51" y="62"/>
                  </a:cubicBezTo>
                  <a:cubicBezTo>
                    <a:pt x="51" y="62"/>
                    <a:pt x="51" y="62"/>
                    <a:pt x="51" y="62"/>
                  </a:cubicBezTo>
                  <a:cubicBezTo>
                    <a:pt x="54" y="63"/>
                    <a:pt x="57" y="67"/>
                    <a:pt x="56" y="71"/>
                  </a:cubicBezTo>
                  <a:cubicBezTo>
                    <a:pt x="56" y="71"/>
                    <a:pt x="56" y="71"/>
                    <a:pt x="56" y="71"/>
                  </a:cubicBezTo>
                  <a:cubicBezTo>
                    <a:pt x="55" y="74"/>
                    <a:pt x="52" y="76"/>
                    <a:pt x="49" y="76"/>
                  </a:cubicBezTo>
                  <a:cubicBezTo>
                    <a:pt x="49" y="76"/>
                    <a:pt x="49" y="76"/>
                    <a:pt x="49" y="76"/>
                  </a:cubicBezTo>
                  <a:cubicBezTo>
                    <a:pt x="48" y="76"/>
                    <a:pt x="48" y="76"/>
                    <a:pt x="47" y="76"/>
                  </a:cubicBezTo>
                  <a:close/>
                  <a:moveTo>
                    <a:pt x="54" y="45"/>
                  </a:moveTo>
                  <a:cubicBezTo>
                    <a:pt x="50" y="45"/>
                    <a:pt x="48" y="41"/>
                    <a:pt x="48" y="37"/>
                  </a:cubicBezTo>
                  <a:cubicBezTo>
                    <a:pt x="48" y="37"/>
                    <a:pt x="48" y="37"/>
                    <a:pt x="48" y="37"/>
                  </a:cubicBezTo>
                  <a:cubicBezTo>
                    <a:pt x="48" y="37"/>
                    <a:pt x="48" y="37"/>
                    <a:pt x="48" y="37"/>
                  </a:cubicBezTo>
                  <a:cubicBezTo>
                    <a:pt x="48" y="37"/>
                    <a:pt x="48" y="37"/>
                    <a:pt x="48" y="37"/>
                  </a:cubicBezTo>
                  <a:cubicBezTo>
                    <a:pt x="49" y="33"/>
                    <a:pt x="53" y="31"/>
                    <a:pt x="56" y="31"/>
                  </a:cubicBezTo>
                  <a:cubicBezTo>
                    <a:pt x="56" y="31"/>
                    <a:pt x="56" y="31"/>
                    <a:pt x="56" y="31"/>
                  </a:cubicBezTo>
                  <a:cubicBezTo>
                    <a:pt x="60" y="32"/>
                    <a:pt x="63" y="36"/>
                    <a:pt x="62" y="39"/>
                  </a:cubicBezTo>
                  <a:cubicBezTo>
                    <a:pt x="62" y="39"/>
                    <a:pt x="62" y="39"/>
                    <a:pt x="62" y="39"/>
                  </a:cubicBezTo>
                  <a:cubicBezTo>
                    <a:pt x="61" y="43"/>
                    <a:pt x="59" y="45"/>
                    <a:pt x="55" y="45"/>
                  </a:cubicBezTo>
                  <a:cubicBezTo>
                    <a:pt x="55" y="45"/>
                    <a:pt x="55" y="45"/>
                    <a:pt x="55" y="45"/>
                  </a:cubicBezTo>
                  <a:cubicBezTo>
                    <a:pt x="55" y="45"/>
                    <a:pt x="54" y="45"/>
                    <a:pt x="54" y="45"/>
                  </a:cubicBezTo>
                  <a:close/>
                  <a:moveTo>
                    <a:pt x="59" y="14"/>
                  </a:moveTo>
                  <a:cubicBezTo>
                    <a:pt x="55" y="14"/>
                    <a:pt x="52" y="10"/>
                    <a:pt x="53" y="6"/>
                  </a:cubicBezTo>
                  <a:cubicBezTo>
                    <a:pt x="53" y="6"/>
                    <a:pt x="53" y="6"/>
                    <a:pt x="53" y="6"/>
                  </a:cubicBezTo>
                  <a:cubicBezTo>
                    <a:pt x="53" y="2"/>
                    <a:pt x="57" y="0"/>
                    <a:pt x="60" y="0"/>
                  </a:cubicBezTo>
                  <a:cubicBezTo>
                    <a:pt x="60" y="0"/>
                    <a:pt x="60" y="0"/>
                    <a:pt x="60" y="0"/>
                  </a:cubicBezTo>
                  <a:cubicBezTo>
                    <a:pt x="64" y="1"/>
                    <a:pt x="67" y="4"/>
                    <a:pt x="67" y="8"/>
                  </a:cubicBezTo>
                  <a:cubicBezTo>
                    <a:pt x="67" y="8"/>
                    <a:pt x="67" y="8"/>
                    <a:pt x="67" y="8"/>
                  </a:cubicBezTo>
                  <a:cubicBezTo>
                    <a:pt x="66" y="11"/>
                    <a:pt x="63" y="14"/>
                    <a:pt x="60" y="14"/>
                  </a:cubicBezTo>
                  <a:cubicBezTo>
                    <a:pt x="60" y="14"/>
                    <a:pt x="60" y="14"/>
                    <a:pt x="60" y="14"/>
                  </a:cubicBezTo>
                  <a:cubicBezTo>
                    <a:pt x="59" y="14"/>
                    <a:pt x="59" y="14"/>
                    <a:pt x="5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4" name="Freeform 14"/>
            <p:cNvSpPr>
              <a:spLocks/>
            </p:cNvSpPr>
            <p:nvPr/>
          </p:nvSpPr>
          <p:spPr bwMode="gray">
            <a:xfrm>
              <a:off x="6651850" y="3941008"/>
              <a:ext cx="42052" cy="45056"/>
            </a:xfrm>
            <a:custGeom>
              <a:avLst/>
              <a:gdLst>
                <a:gd name="T0" fmla="*/ 7 w 14"/>
                <a:gd name="T1" fmla="*/ 15 h 15"/>
                <a:gd name="T2" fmla="*/ 2 w 14"/>
                <a:gd name="T3" fmla="*/ 13 h 15"/>
                <a:gd name="T4" fmla="*/ 0 w 14"/>
                <a:gd name="T5" fmla="*/ 8 h 15"/>
                <a:gd name="T6" fmla="*/ 2 w 14"/>
                <a:gd name="T7" fmla="*/ 3 h 15"/>
                <a:gd name="T8" fmla="*/ 12 w 14"/>
                <a:gd name="T9" fmla="*/ 3 h 15"/>
                <a:gd name="T10" fmla="*/ 14 w 14"/>
                <a:gd name="T11" fmla="*/ 8 h 15"/>
                <a:gd name="T12" fmla="*/ 12 w 14"/>
                <a:gd name="T13" fmla="*/ 13 h 15"/>
                <a:gd name="T14" fmla="*/ 7 w 1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7" y="15"/>
                  </a:moveTo>
                  <a:cubicBezTo>
                    <a:pt x="5" y="15"/>
                    <a:pt x="4" y="14"/>
                    <a:pt x="2" y="13"/>
                  </a:cubicBezTo>
                  <a:cubicBezTo>
                    <a:pt x="1" y="11"/>
                    <a:pt x="0" y="9"/>
                    <a:pt x="0" y="8"/>
                  </a:cubicBezTo>
                  <a:cubicBezTo>
                    <a:pt x="0" y="6"/>
                    <a:pt x="1" y="4"/>
                    <a:pt x="2" y="3"/>
                  </a:cubicBezTo>
                  <a:cubicBezTo>
                    <a:pt x="5" y="0"/>
                    <a:pt x="10" y="0"/>
                    <a:pt x="12" y="3"/>
                  </a:cubicBezTo>
                  <a:cubicBezTo>
                    <a:pt x="14" y="4"/>
                    <a:pt x="14" y="6"/>
                    <a:pt x="14" y="8"/>
                  </a:cubicBezTo>
                  <a:cubicBezTo>
                    <a:pt x="14" y="9"/>
                    <a:pt x="14" y="11"/>
                    <a:pt x="12" y="13"/>
                  </a:cubicBezTo>
                  <a:cubicBezTo>
                    <a:pt x="11" y="14"/>
                    <a:pt x="9" y="15"/>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5" name="Freeform 15"/>
            <p:cNvSpPr>
              <a:spLocks/>
            </p:cNvSpPr>
            <p:nvPr/>
          </p:nvSpPr>
          <p:spPr bwMode="gray">
            <a:xfrm>
              <a:off x="6651850" y="3733752"/>
              <a:ext cx="42052" cy="42052"/>
            </a:xfrm>
            <a:custGeom>
              <a:avLst/>
              <a:gdLst>
                <a:gd name="T0" fmla="*/ 7 w 14"/>
                <a:gd name="T1" fmla="*/ 14 h 14"/>
                <a:gd name="T2" fmla="*/ 2 w 14"/>
                <a:gd name="T3" fmla="*/ 12 h 14"/>
                <a:gd name="T4" fmla="*/ 0 w 14"/>
                <a:gd name="T5" fmla="*/ 7 h 14"/>
                <a:gd name="T6" fmla="*/ 2 w 14"/>
                <a:gd name="T7" fmla="*/ 2 h 14"/>
                <a:gd name="T8" fmla="*/ 12 w 14"/>
                <a:gd name="T9" fmla="*/ 2 h 14"/>
                <a:gd name="T10" fmla="*/ 14 w 14"/>
                <a:gd name="T11" fmla="*/ 7 h 14"/>
                <a:gd name="T12" fmla="*/ 12 w 14"/>
                <a:gd name="T13" fmla="*/ 12 h 14"/>
                <a:gd name="T14" fmla="*/ 7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7" y="14"/>
                  </a:moveTo>
                  <a:cubicBezTo>
                    <a:pt x="5" y="14"/>
                    <a:pt x="4" y="14"/>
                    <a:pt x="2" y="12"/>
                  </a:cubicBezTo>
                  <a:cubicBezTo>
                    <a:pt x="1" y="11"/>
                    <a:pt x="0" y="9"/>
                    <a:pt x="0" y="7"/>
                  </a:cubicBezTo>
                  <a:cubicBezTo>
                    <a:pt x="0" y="6"/>
                    <a:pt x="1" y="4"/>
                    <a:pt x="2" y="2"/>
                  </a:cubicBezTo>
                  <a:cubicBezTo>
                    <a:pt x="5" y="0"/>
                    <a:pt x="10" y="0"/>
                    <a:pt x="12" y="2"/>
                  </a:cubicBezTo>
                  <a:cubicBezTo>
                    <a:pt x="14" y="4"/>
                    <a:pt x="14" y="6"/>
                    <a:pt x="14" y="7"/>
                  </a:cubicBezTo>
                  <a:cubicBezTo>
                    <a:pt x="14" y="9"/>
                    <a:pt x="14" y="11"/>
                    <a:pt x="12" y="12"/>
                  </a:cubicBezTo>
                  <a:cubicBezTo>
                    <a:pt x="11" y="14"/>
                    <a:pt x="9" y="14"/>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6" name="Freeform 16"/>
            <p:cNvSpPr>
              <a:spLocks noEditPoints="1"/>
            </p:cNvSpPr>
            <p:nvPr/>
          </p:nvSpPr>
          <p:spPr bwMode="gray">
            <a:xfrm>
              <a:off x="6483644" y="3087960"/>
              <a:ext cx="204251" cy="594731"/>
            </a:xfrm>
            <a:custGeom>
              <a:avLst/>
              <a:gdLst>
                <a:gd name="T0" fmla="*/ 53 w 67"/>
                <a:gd name="T1" fmla="*/ 190 h 196"/>
                <a:gd name="T2" fmla="*/ 59 w 67"/>
                <a:gd name="T3" fmla="*/ 182 h 196"/>
                <a:gd name="T4" fmla="*/ 67 w 67"/>
                <a:gd name="T5" fmla="*/ 188 h 196"/>
                <a:gd name="T6" fmla="*/ 60 w 67"/>
                <a:gd name="T7" fmla="*/ 196 h 196"/>
                <a:gd name="T8" fmla="*/ 60 w 67"/>
                <a:gd name="T9" fmla="*/ 196 h 196"/>
                <a:gd name="T10" fmla="*/ 53 w 67"/>
                <a:gd name="T11" fmla="*/ 190 h 196"/>
                <a:gd name="T12" fmla="*/ 48 w 67"/>
                <a:gd name="T13" fmla="*/ 159 h 196"/>
                <a:gd name="T14" fmla="*/ 54 w 67"/>
                <a:gd name="T15" fmla="*/ 151 h 196"/>
                <a:gd name="T16" fmla="*/ 62 w 67"/>
                <a:gd name="T17" fmla="*/ 157 h 196"/>
                <a:gd name="T18" fmla="*/ 56 w 67"/>
                <a:gd name="T19" fmla="*/ 165 h 196"/>
                <a:gd name="T20" fmla="*/ 55 w 67"/>
                <a:gd name="T21" fmla="*/ 165 h 196"/>
                <a:gd name="T22" fmla="*/ 48 w 67"/>
                <a:gd name="T23" fmla="*/ 159 h 196"/>
                <a:gd name="T24" fmla="*/ 47 w 67"/>
                <a:gd name="T25" fmla="*/ 120 h 196"/>
                <a:gd name="T26" fmla="*/ 56 w 67"/>
                <a:gd name="T27" fmla="*/ 125 h 196"/>
                <a:gd name="T28" fmla="*/ 51 w 67"/>
                <a:gd name="T29" fmla="*/ 134 h 196"/>
                <a:gd name="T30" fmla="*/ 49 w 67"/>
                <a:gd name="T31" fmla="*/ 134 h 196"/>
                <a:gd name="T32" fmla="*/ 42 w 67"/>
                <a:gd name="T33" fmla="*/ 128 h 196"/>
                <a:gd name="T34" fmla="*/ 34 w 67"/>
                <a:gd name="T35" fmla="*/ 98 h 196"/>
                <a:gd name="T36" fmla="*/ 39 w 67"/>
                <a:gd name="T37" fmla="*/ 90 h 196"/>
                <a:gd name="T38" fmla="*/ 48 w 67"/>
                <a:gd name="T39" fmla="*/ 94 h 196"/>
                <a:gd name="T40" fmla="*/ 43 w 67"/>
                <a:gd name="T41" fmla="*/ 103 h 196"/>
                <a:gd name="T42" fmla="*/ 41 w 67"/>
                <a:gd name="T43" fmla="*/ 103 h 196"/>
                <a:gd name="T44" fmla="*/ 34 w 67"/>
                <a:gd name="T45" fmla="*/ 98 h 196"/>
                <a:gd name="T46" fmla="*/ 29 w 67"/>
                <a:gd name="T47" fmla="*/ 60 h 196"/>
                <a:gd name="T48" fmla="*/ 38 w 67"/>
                <a:gd name="T49" fmla="*/ 64 h 196"/>
                <a:gd name="T50" fmla="*/ 34 w 67"/>
                <a:gd name="T51" fmla="*/ 73 h 196"/>
                <a:gd name="T52" fmla="*/ 32 w 67"/>
                <a:gd name="T53" fmla="*/ 73 h 196"/>
                <a:gd name="T54" fmla="*/ 25 w 67"/>
                <a:gd name="T55" fmla="*/ 69 h 196"/>
                <a:gd name="T56" fmla="*/ 18 w 67"/>
                <a:gd name="T57" fmla="*/ 30 h 196"/>
                <a:gd name="T58" fmla="*/ 27 w 67"/>
                <a:gd name="T59" fmla="*/ 34 h 196"/>
                <a:gd name="T60" fmla="*/ 23 w 67"/>
                <a:gd name="T61" fmla="*/ 43 h 196"/>
                <a:gd name="T62" fmla="*/ 21 w 67"/>
                <a:gd name="T63" fmla="*/ 44 h 196"/>
                <a:gd name="T64" fmla="*/ 14 w 67"/>
                <a:gd name="T65" fmla="*/ 39 h 196"/>
                <a:gd name="T66" fmla="*/ 5 w 67"/>
                <a:gd name="T67" fmla="*/ 2 h 196"/>
                <a:gd name="T68" fmla="*/ 14 w 67"/>
                <a:gd name="T69" fmla="*/ 5 h 196"/>
                <a:gd name="T70" fmla="*/ 11 w 67"/>
                <a:gd name="T71" fmla="*/ 14 h 196"/>
                <a:gd name="T72" fmla="*/ 8 w 67"/>
                <a:gd name="T73" fmla="*/ 15 h 196"/>
                <a:gd name="T74" fmla="*/ 1 w 67"/>
                <a:gd name="T75" fmla="*/ 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196">
                  <a:moveTo>
                    <a:pt x="53" y="190"/>
                  </a:moveTo>
                  <a:cubicBezTo>
                    <a:pt x="53" y="190"/>
                    <a:pt x="53" y="190"/>
                    <a:pt x="53" y="190"/>
                  </a:cubicBezTo>
                  <a:cubicBezTo>
                    <a:pt x="53" y="190"/>
                    <a:pt x="53" y="190"/>
                    <a:pt x="53" y="190"/>
                  </a:cubicBezTo>
                  <a:cubicBezTo>
                    <a:pt x="52" y="186"/>
                    <a:pt x="55" y="182"/>
                    <a:pt x="59" y="182"/>
                  </a:cubicBezTo>
                  <a:cubicBezTo>
                    <a:pt x="59" y="182"/>
                    <a:pt x="59" y="182"/>
                    <a:pt x="59" y="182"/>
                  </a:cubicBezTo>
                  <a:cubicBezTo>
                    <a:pt x="63" y="182"/>
                    <a:pt x="66" y="184"/>
                    <a:pt x="67" y="188"/>
                  </a:cubicBezTo>
                  <a:cubicBezTo>
                    <a:pt x="67" y="188"/>
                    <a:pt x="67" y="188"/>
                    <a:pt x="67" y="188"/>
                  </a:cubicBezTo>
                  <a:cubicBezTo>
                    <a:pt x="67" y="192"/>
                    <a:pt x="64" y="196"/>
                    <a:pt x="60" y="196"/>
                  </a:cubicBezTo>
                  <a:cubicBezTo>
                    <a:pt x="60" y="196"/>
                    <a:pt x="60" y="196"/>
                    <a:pt x="60" y="196"/>
                  </a:cubicBezTo>
                  <a:cubicBezTo>
                    <a:pt x="60" y="196"/>
                    <a:pt x="60" y="196"/>
                    <a:pt x="60" y="196"/>
                  </a:cubicBezTo>
                  <a:cubicBezTo>
                    <a:pt x="60" y="196"/>
                    <a:pt x="60" y="196"/>
                    <a:pt x="60" y="196"/>
                  </a:cubicBezTo>
                  <a:cubicBezTo>
                    <a:pt x="56" y="196"/>
                    <a:pt x="53" y="193"/>
                    <a:pt x="53" y="190"/>
                  </a:cubicBezTo>
                  <a:close/>
                  <a:moveTo>
                    <a:pt x="48" y="159"/>
                  </a:moveTo>
                  <a:cubicBezTo>
                    <a:pt x="48" y="159"/>
                    <a:pt x="48" y="159"/>
                    <a:pt x="48" y="159"/>
                  </a:cubicBezTo>
                  <a:cubicBezTo>
                    <a:pt x="48" y="159"/>
                    <a:pt x="48" y="159"/>
                    <a:pt x="48" y="159"/>
                  </a:cubicBezTo>
                  <a:cubicBezTo>
                    <a:pt x="48" y="155"/>
                    <a:pt x="50" y="152"/>
                    <a:pt x="54" y="151"/>
                  </a:cubicBezTo>
                  <a:cubicBezTo>
                    <a:pt x="54" y="151"/>
                    <a:pt x="54" y="151"/>
                    <a:pt x="54" y="151"/>
                  </a:cubicBezTo>
                  <a:cubicBezTo>
                    <a:pt x="58" y="150"/>
                    <a:pt x="61" y="153"/>
                    <a:pt x="62" y="157"/>
                  </a:cubicBezTo>
                  <a:cubicBezTo>
                    <a:pt x="62" y="157"/>
                    <a:pt x="62" y="157"/>
                    <a:pt x="62" y="157"/>
                  </a:cubicBezTo>
                  <a:cubicBezTo>
                    <a:pt x="63" y="160"/>
                    <a:pt x="60" y="164"/>
                    <a:pt x="56" y="165"/>
                  </a:cubicBezTo>
                  <a:cubicBezTo>
                    <a:pt x="56" y="165"/>
                    <a:pt x="56" y="165"/>
                    <a:pt x="56" y="165"/>
                  </a:cubicBezTo>
                  <a:cubicBezTo>
                    <a:pt x="56" y="165"/>
                    <a:pt x="56" y="165"/>
                    <a:pt x="55" y="165"/>
                  </a:cubicBezTo>
                  <a:cubicBezTo>
                    <a:pt x="55" y="165"/>
                    <a:pt x="55" y="165"/>
                    <a:pt x="55" y="165"/>
                  </a:cubicBezTo>
                  <a:cubicBezTo>
                    <a:pt x="52" y="165"/>
                    <a:pt x="49" y="162"/>
                    <a:pt x="48" y="159"/>
                  </a:cubicBezTo>
                  <a:close/>
                  <a:moveTo>
                    <a:pt x="42" y="128"/>
                  </a:moveTo>
                  <a:cubicBezTo>
                    <a:pt x="41" y="125"/>
                    <a:pt x="44" y="121"/>
                    <a:pt x="47" y="120"/>
                  </a:cubicBezTo>
                  <a:cubicBezTo>
                    <a:pt x="47" y="120"/>
                    <a:pt x="47" y="120"/>
                    <a:pt x="47" y="120"/>
                  </a:cubicBezTo>
                  <a:cubicBezTo>
                    <a:pt x="51" y="119"/>
                    <a:pt x="55" y="122"/>
                    <a:pt x="56" y="125"/>
                  </a:cubicBezTo>
                  <a:cubicBezTo>
                    <a:pt x="56" y="125"/>
                    <a:pt x="56" y="125"/>
                    <a:pt x="56" y="125"/>
                  </a:cubicBezTo>
                  <a:cubicBezTo>
                    <a:pt x="57" y="129"/>
                    <a:pt x="54" y="133"/>
                    <a:pt x="51" y="134"/>
                  </a:cubicBezTo>
                  <a:cubicBezTo>
                    <a:pt x="51" y="134"/>
                    <a:pt x="51" y="134"/>
                    <a:pt x="51" y="134"/>
                  </a:cubicBezTo>
                  <a:cubicBezTo>
                    <a:pt x="50" y="134"/>
                    <a:pt x="50" y="134"/>
                    <a:pt x="49" y="134"/>
                  </a:cubicBezTo>
                  <a:cubicBezTo>
                    <a:pt x="49" y="134"/>
                    <a:pt x="49" y="134"/>
                    <a:pt x="49" y="134"/>
                  </a:cubicBezTo>
                  <a:cubicBezTo>
                    <a:pt x="46" y="134"/>
                    <a:pt x="43" y="132"/>
                    <a:pt x="42" y="128"/>
                  </a:cubicBezTo>
                  <a:close/>
                  <a:moveTo>
                    <a:pt x="34" y="98"/>
                  </a:moveTo>
                  <a:cubicBezTo>
                    <a:pt x="34" y="98"/>
                    <a:pt x="34" y="98"/>
                    <a:pt x="34" y="98"/>
                  </a:cubicBezTo>
                  <a:cubicBezTo>
                    <a:pt x="34" y="98"/>
                    <a:pt x="34" y="98"/>
                    <a:pt x="34" y="98"/>
                  </a:cubicBezTo>
                  <a:cubicBezTo>
                    <a:pt x="33" y="95"/>
                    <a:pt x="36" y="91"/>
                    <a:pt x="39" y="90"/>
                  </a:cubicBezTo>
                  <a:cubicBezTo>
                    <a:pt x="39" y="90"/>
                    <a:pt x="39" y="90"/>
                    <a:pt x="39" y="90"/>
                  </a:cubicBezTo>
                  <a:cubicBezTo>
                    <a:pt x="43" y="89"/>
                    <a:pt x="47" y="91"/>
                    <a:pt x="48" y="94"/>
                  </a:cubicBezTo>
                  <a:cubicBezTo>
                    <a:pt x="48" y="94"/>
                    <a:pt x="48" y="94"/>
                    <a:pt x="48" y="94"/>
                  </a:cubicBezTo>
                  <a:cubicBezTo>
                    <a:pt x="49" y="98"/>
                    <a:pt x="47" y="102"/>
                    <a:pt x="43" y="103"/>
                  </a:cubicBezTo>
                  <a:cubicBezTo>
                    <a:pt x="43" y="103"/>
                    <a:pt x="43" y="103"/>
                    <a:pt x="43" y="103"/>
                  </a:cubicBezTo>
                  <a:cubicBezTo>
                    <a:pt x="42" y="103"/>
                    <a:pt x="42" y="103"/>
                    <a:pt x="41" y="103"/>
                  </a:cubicBezTo>
                  <a:cubicBezTo>
                    <a:pt x="41" y="103"/>
                    <a:pt x="41" y="103"/>
                    <a:pt x="41" y="103"/>
                  </a:cubicBezTo>
                  <a:cubicBezTo>
                    <a:pt x="38" y="103"/>
                    <a:pt x="35" y="101"/>
                    <a:pt x="34" y="98"/>
                  </a:cubicBezTo>
                  <a:close/>
                  <a:moveTo>
                    <a:pt x="25" y="69"/>
                  </a:moveTo>
                  <a:cubicBezTo>
                    <a:pt x="24" y="65"/>
                    <a:pt x="26" y="61"/>
                    <a:pt x="29" y="60"/>
                  </a:cubicBezTo>
                  <a:cubicBezTo>
                    <a:pt x="29" y="60"/>
                    <a:pt x="29" y="60"/>
                    <a:pt x="29" y="60"/>
                  </a:cubicBezTo>
                  <a:cubicBezTo>
                    <a:pt x="33" y="58"/>
                    <a:pt x="37" y="60"/>
                    <a:pt x="38" y="64"/>
                  </a:cubicBezTo>
                  <a:cubicBezTo>
                    <a:pt x="38" y="64"/>
                    <a:pt x="38" y="64"/>
                    <a:pt x="38" y="64"/>
                  </a:cubicBezTo>
                  <a:cubicBezTo>
                    <a:pt x="40" y="68"/>
                    <a:pt x="38" y="72"/>
                    <a:pt x="34" y="73"/>
                  </a:cubicBezTo>
                  <a:cubicBezTo>
                    <a:pt x="34" y="73"/>
                    <a:pt x="34" y="73"/>
                    <a:pt x="34" y="73"/>
                  </a:cubicBezTo>
                  <a:cubicBezTo>
                    <a:pt x="33" y="73"/>
                    <a:pt x="32" y="73"/>
                    <a:pt x="32" y="73"/>
                  </a:cubicBezTo>
                  <a:cubicBezTo>
                    <a:pt x="32" y="73"/>
                    <a:pt x="32" y="73"/>
                    <a:pt x="32" y="73"/>
                  </a:cubicBezTo>
                  <a:cubicBezTo>
                    <a:pt x="29" y="73"/>
                    <a:pt x="26" y="72"/>
                    <a:pt x="25" y="69"/>
                  </a:cubicBezTo>
                  <a:close/>
                  <a:moveTo>
                    <a:pt x="14" y="39"/>
                  </a:moveTo>
                  <a:cubicBezTo>
                    <a:pt x="13" y="36"/>
                    <a:pt x="14" y="32"/>
                    <a:pt x="18" y="30"/>
                  </a:cubicBezTo>
                  <a:cubicBezTo>
                    <a:pt x="18" y="30"/>
                    <a:pt x="18" y="30"/>
                    <a:pt x="18" y="30"/>
                  </a:cubicBezTo>
                  <a:cubicBezTo>
                    <a:pt x="21" y="29"/>
                    <a:pt x="26" y="31"/>
                    <a:pt x="27" y="34"/>
                  </a:cubicBezTo>
                  <a:cubicBezTo>
                    <a:pt x="27" y="34"/>
                    <a:pt x="27" y="34"/>
                    <a:pt x="27" y="34"/>
                  </a:cubicBezTo>
                  <a:cubicBezTo>
                    <a:pt x="28" y="38"/>
                    <a:pt x="27" y="42"/>
                    <a:pt x="23" y="43"/>
                  </a:cubicBezTo>
                  <a:cubicBezTo>
                    <a:pt x="23" y="43"/>
                    <a:pt x="23" y="43"/>
                    <a:pt x="23" y="43"/>
                  </a:cubicBezTo>
                  <a:cubicBezTo>
                    <a:pt x="22" y="44"/>
                    <a:pt x="21" y="44"/>
                    <a:pt x="21" y="44"/>
                  </a:cubicBezTo>
                  <a:cubicBezTo>
                    <a:pt x="21" y="44"/>
                    <a:pt x="21" y="44"/>
                    <a:pt x="21" y="44"/>
                  </a:cubicBezTo>
                  <a:cubicBezTo>
                    <a:pt x="18" y="44"/>
                    <a:pt x="15" y="42"/>
                    <a:pt x="14" y="39"/>
                  </a:cubicBezTo>
                  <a:close/>
                  <a:moveTo>
                    <a:pt x="1" y="11"/>
                  </a:moveTo>
                  <a:cubicBezTo>
                    <a:pt x="0" y="8"/>
                    <a:pt x="1" y="3"/>
                    <a:pt x="5" y="2"/>
                  </a:cubicBezTo>
                  <a:cubicBezTo>
                    <a:pt x="5" y="2"/>
                    <a:pt x="5" y="2"/>
                    <a:pt x="5" y="2"/>
                  </a:cubicBezTo>
                  <a:cubicBezTo>
                    <a:pt x="8" y="0"/>
                    <a:pt x="12" y="2"/>
                    <a:pt x="14" y="5"/>
                  </a:cubicBezTo>
                  <a:cubicBezTo>
                    <a:pt x="14" y="5"/>
                    <a:pt x="14" y="5"/>
                    <a:pt x="14" y="5"/>
                  </a:cubicBezTo>
                  <a:cubicBezTo>
                    <a:pt x="16" y="9"/>
                    <a:pt x="14" y="13"/>
                    <a:pt x="11" y="14"/>
                  </a:cubicBezTo>
                  <a:cubicBezTo>
                    <a:pt x="11" y="14"/>
                    <a:pt x="11" y="14"/>
                    <a:pt x="11" y="14"/>
                  </a:cubicBezTo>
                  <a:cubicBezTo>
                    <a:pt x="10" y="15"/>
                    <a:pt x="9" y="15"/>
                    <a:pt x="8" y="15"/>
                  </a:cubicBezTo>
                  <a:cubicBezTo>
                    <a:pt x="8" y="15"/>
                    <a:pt x="8" y="15"/>
                    <a:pt x="8" y="15"/>
                  </a:cubicBezTo>
                  <a:cubicBezTo>
                    <a:pt x="5" y="15"/>
                    <a:pt x="3" y="14"/>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7" name="Freeform 17"/>
            <p:cNvSpPr>
              <a:spLocks/>
            </p:cNvSpPr>
            <p:nvPr/>
          </p:nvSpPr>
          <p:spPr bwMode="gray">
            <a:xfrm>
              <a:off x="6441592" y="3003856"/>
              <a:ext cx="42052" cy="45056"/>
            </a:xfrm>
            <a:custGeom>
              <a:avLst/>
              <a:gdLst>
                <a:gd name="T0" fmla="*/ 7 w 14"/>
                <a:gd name="T1" fmla="*/ 15 h 15"/>
                <a:gd name="T2" fmla="*/ 2 w 14"/>
                <a:gd name="T3" fmla="*/ 13 h 15"/>
                <a:gd name="T4" fmla="*/ 0 w 14"/>
                <a:gd name="T5" fmla="*/ 8 h 15"/>
                <a:gd name="T6" fmla="*/ 2 w 14"/>
                <a:gd name="T7" fmla="*/ 3 h 15"/>
                <a:gd name="T8" fmla="*/ 12 w 14"/>
                <a:gd name="T9" fmla="*/ 3 h 15"/>
                <a:gd name="T10" fmla="*/ 14 w 14"/>
                <a:gd name="T11" fmla="*/ 8 h 15"/>
                <a:gd name="T12" fmla="*/ 12 w 14"/>
                <a:gd name="T13" fmla="*/ 13 h 15"/>
                <a:gd name="T14" fmla="*/ 7 w 1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7" y="15"/>
                  </a:moveTo>
                  <a:cubicBezTo>
                    <a:pt x="6" y="15"/>
                    <a:pt x="4" y="14"/>
                    <a:pt x="2" y="13"/>
                  </a:cubicBezTo>
                  <a:cubicBezTo>
                    <a:pt x="1" y="12"/>
                    <a:pt x="0" y="10"/>
                    <a:pt x="0" y="8"/>
                  </a:cubicBezTo>
                  <a:cubicBezTo>
                    <a:pt x="0" y="6"/>
                    <a:pt x="1" y="4"/>
                    <a:pt x="2" y="3"/>
                  </a:cubicBezTo>
                  <a:cubicBezTo>
                    <a:pt x="5" y="0"/>
                    <a:pt x="10" y="0"/>
                    <a:pt x="12" y="3"/>
                  </a:cubicBezTo>
                  <a:cubicBezTo>
                    <a:pt x="14" y="4"/>
                    <a:pt x="14" y="6"/>
                    <a:pt x="14" y="8"/>
                  </a:cubicBezTo>
                  <a:cubicBezTo>
                    <a:pt x="14" y="10"/>
                    <a:pt x="14" y="12"/>
                    <a:pt x="12" y="13"/>
                  </a:cubicBezTo>
                  <a:cubicBezTo>
                    <a:pt x="11" y="14"/>
                    <a:pt x="9" y="15"/>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8" name="Freeform 18"/>
            <p:cNvSpPr>
              <a:spLocks/>
            </p:cNvSpPr>
            <p:nvPr/>
          </p:nvSpPr>
          <p:spPr bwMode="gray">
            <a:xfrm>
              <a:off x="3750285" y="4670903"/>
              <a:ext cx="42052" cy="42052"/>
            </a:xfrm>
            <a:custGeom>
              <a:avLst/>
              <a:gdLst>
                <a:gd name="T0" fmla="*/ 7 w 14"/>
                <a:gd name="T1" fmla="*/ 14 h 14"/>
                <a:gd name="T2" fmla="*/ 2 w 14"/>
                <a:gd name="T3" fmla="*/ 12 h 14"/>
                <a:gd name="T4" fmla="*/ 0 w 14"/>
                <a:gd name="T5" fmla="*/ 7 h 14"/>
                <a:gd name="T6" fmla="*/ 2 w 14"/>
                <a:gd name="T7" fmla="*/ 2 h 14"/>
                <a:gd name="T8" fmla="*/ 12 w 14"/>
                <a:gd name="T9" fmla="*/ 2 h 14"/>
                <a:gd name="T10" fmla="*/ 14 w 14"/>
                <a:gd name="T11" fmla="*/ 7 h 14"/>
                <a:gd name="T12" fmla="*/ 12 w 14"/>
                <a:gd name="T13" fmla="*/ 12 h 14"/>
                <a:gd name="T14" fmla="*/ 7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7" y="14"/>
                  </a:moveTo>
                  <a:cubicBezTo>
                    <a:pt x="5" y="14"/>
                    <a:pt x="3" y="13"/>
                    <a:pt x="2" y="12"/>
                  </a:cubicBezTo>
                  <a:cubicBezTo>
                    <a:pt x="0" y="11"/>
                    <a:pt x="0" y="9"/>
                    <a:pt x="0" y="7"/>
                  </a:cubicBezTo>
                  <a:cubicBezTo>
                    <a:pt x="0" y="5"/>
                    <a:pt x="0" y="3"/>
                    <a:pt x="2" y="2"/>
                  </a:cubicBezTo>
                  <a:cubicBezTo>
                    <a:pt x="4" y="0"/>
                    <a:pt x="9" y="0"/>
                    <a:pt x="12" y="2"/>
                  </a:cubicBezTo>
                  <a:cubicBezTo>
                    <a:pt x="13" y="3"/>
                    <a:pt x="14" y="5"/>
                    <a:pt x="14" y="7"/>
                  </a:cubicBezTo>
                  <a:cubicBezTo>
                    <a:pt x="14" y="9"/>
                    <a:pt x="13" y="11"/>
                    <a:pt x="12" y="12"/>
                  </a:cubicBezTo>
                  <a:cubicBezTo>
                    <a:pt x="10" y="13"/>
                    <a:pt x="8" y="14"/>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9" name="Freeform 19"/>
            <p:cNvSpPr>
              <a:spLocks noEditPoints="1"/>
            </p:cNvSpPr>
            <p:nvPr/>
          </p:nvSpPr>
          <p:spPr bwMode="gray">
            <a:xfrm>
              <a:off x="3546034" y="4037126"/>
              <a:ext cx="204251" cy="591728"/>
            </a:xfrm>
            <a:custGeom>
              <a:avLst/>
              <a:gdLst>
                <a:gd name="T0" fmla="*/ 53 w 67"/>
                <a:gd name="T1" fmla="*/ 191 h 195"/>
                <a:gd name="T2" fmla="*/ 56 w 67"/>
                <a:gd name="T3" fmla="*/ 182 h 195"/>
                <a:gd name="T4" fmla="*/ 66 w 67"/>
                <a:gd name="T5" fmla="*/ 185 h 195"/>
                <a:gd name="T6" fmla="*/ 62 w 67"/>
                <a:gd name="T7" fmla="*/ 194 h 195"/>
                <a:gd name="T8" fmla="*/ 59 w 67"/>
                <a:gd name="T9" fmla="*/ 195 h 195"/>
                <a:gd name="T10" fmla="*/ 53 w 67"/>
                <a:gd name="T11" fmla="*/ 191 h 195"/>
                <a:gd name="T12" fmla="*/ 44 w 67"/>
                <a:gd name="T13" fmla="*/ 153 h 195"/>
                <a:gd name="T14" fmla="*/ 53 w 67"/>
                <a:gd name="T15" fmla="*/ 157 h 195"/>
                <a:gd name="T16" fmla="*/ 49 w 67"/>
                <a:gd name="T17" fmla="*/ 166 h 195"/>
                <a:gd name="T18" fmla="*/ 46 w 67"/>
                <a:gd name="T19" fmla="*/ 166 h 195"/>
                <a:gd name="T20" fmla="*/ 40 w 67"/>
                <a:gd name="T21" fmla="*/ 162 h 195"/>
                <a:gd name="T22" fmla="*/ 33 w 67"/>
                <a:gd name="T23" fmla="*/ 123 h 195"/>
                <a:gd name="T24" fmla="*/ 42 w 67"/>
                <a:gd name="T25" fmla="*/ 127 h 195"/>
                <a:gd name="T26" fmla="*/ 38 w 67"/>
                <a:gd name="T27" fmla="*/ 136 h 195"/>
                <a:gd name="T28" fmla="*/ 35 w 67"/>
                <a:gd name="T29" fmla="*/ 137 h 195"/>
                <a:gd name="T30" fmla="*/ 29 w 67"/>
                <a:gd name="T31" fmla="*/ 132 h 195"/>
                <a:gd name="T32" fmla="*/ 19 w 67"/>
                <a:gd name="T33" fmla="*/ 102 h 195"/>
                <a:gd name="T34" fmla="*/ 24 w 67"/>
                <a:gd name="T35" fmla="*/ 93 h 195"/>
                <a:gd name="T36" fmla="*/ 33 w 67"/>
                <a:gd name="T37" fmla="*/ 98 h 195"/>
                <a:gd name="T38" fmla="*/ 28 w 67"/>
                <a:gd name="T39" fmla="*/ 106 h 195"/>
                <a:gd name="T40" fmla="*/ 26 w 67"/>
                <a:gd name="T41" fmla="*/ 107 h 195"/>
                <a:gd name="T42" fmla="*/ 19 w 67"/>
                <a:gd name="T43" fmla="*/ 102 h 195"/>
                <a:gd name="T44" fmla="*/ 11 w 67"/>
                <a:gd name="T45" fmla="*/ 71 h 195"/>
                <a:gd name="T46" fmla="*/ 16 w 67"/>
                <a:gd name="T47" fmla="*/ 62 h 195"/>
                <a:gd name="T48" fmla="*/ 25 w 67"/>
                <a:gd name="T49" fmla="*/ 68 h 195"/>
                <a:gd name="T50" fmla="*/ 20 w 67"/>
                <a:gd name="T51" fmla="*/ 76 h 195"/>
                <a:gd name="T52" fmla="*/ 18 w 67"/>
                <a:gd name="T53" fmla="*/ 76 h 195"/>
                <a:gd name="T54" fmla="*/ 11 w 67"/>
                <a:gd name="T55" fmla="*/ 71 h 195"/>
                <a:gd name="T56" fmla="*/ 5 w 67"/>
                <a:gd name="T57" fmla="*/ 39 h 195"/>
                <a:gd name="T58" fmla="*/ 11 w 67"/>
                <a:gd name="T59" fmla="*/ 31 h 195"/>
                <a:gd name="T60" fmla="*/ 19 w 67"/>
                <a:gd name="T61" fmla="*/ 37 h 195"/>
                <a:gd name="T62" fmla="*/ 13 w 67"/>
                <a:gd name="T63" fmla="*/ 45 h 195"/>
                <a:gd name="T64" fmla="*/ 12 w 67"/>
                <a:gd name="T65" fmla="*/ 45 h 195"/>
                <a:gd name="T66" fmla="*/ 5 w 67"/>
                <a:gd name="T67" fmla="*/ 39 h 195"/>
                <a:gd name="T68" fmla="*/ 7 w 67"/>
                <a:gd name="T69" fmla="*/ 0 h 195"/>
                <a:gd name="T70" fmla="*/ 14 w 67"/>
                <a:gd name="T71" fmla="*/ 6 h 195"/>
                <a:gd name="T72" fmla="*/ 8 w 67"/>
                <a:gd name="T73" fmla="*/ 14 h 195"/>
                <a:gd name="T74" fmla="*/ 7 w 67"/>
                <a:gd name="T75" fmla="*/ 14 h 195"/>
                <a:gd name="T76" fmla="*/ 0 w 67"/>
                <a:gd name="T77" fmla="*/ 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195">
                  <a:moveTo>
                    <a:pt x="53" y="191"/>
                  </a:moveTo>
                  <a:cubicBezTo>
                    <a:pt x="53" y="191"/>
                    <a:pt x="53" y="191"/>
                    <a:pt x="53" y="191"/>
                  </a:cubicBezTo>
                  <a:cubicBezTo>
                    <a:pt x="53" y="191"/>
                    <a:pt x="53" y="191"/>
                    <a:pt x="53" y="191"/>
                  </a:cubicBezTo>
                  <a:cubicBezTo>
                    <a:pt x="51" y="188"/>
                    <a:pt x="53" y="183"/>
                    <a:pt x="56" y="182"/>
                  </a:cubicBezTo>
                  <a:cubicBezTo>
                    <a:pt x="56" y="182"/>
                    <a:pt x="56" y="182"/>
                    <a:pt x="56" y="182"/>
                  </a:cubicBezTo>
                  <a:cubicBezTo>
                    <a:pt x="60" y="180"/>
                    <a:pt x="64" y="181"/>
                    <a:pt x="66" y="185"/>
                  </a:cubicBezTo>
                  <a:cubicBezTo>
                    <a:pt x="66" y="185"/>
                    <a:pt x="66" y="185"/>
                    <a:pt x="66" y="185"/>
                  </a:cubicBezTo>
                  <a:cubicBezTo>
                    <a:pt x="67" y="188"/>
                    <a:pt x="66" y="193"/>
                    <a:pt x="62" y="194"/>
                  </a:cubicBezTo>
                  <a:cubicBezTo>
                    <a:pt x="62" y="194"/>
                    <a:pt x="62" y="194"/>
                    <a:pt x="62" y="194"/>
                  </a:cubicBezTo>
                  <a:cubicBezTo>
                    <a:pt x="61" y="195"/>
                    <a:pt x="60" y="195"/>
                    <a:pt x="59" y="195"/>
                  </a:cubicBezTo>
                  <a:cubicBezTo>
                    <a:pt x="59" y="195"/>
                    <a:pt x="59" y="195"/>
                    <a:pt x="59" y="195"/>
                  </a:cubicBezTo>
                  <a:cubicBezTo>
                    <a:pt x="57" y="195"/>
                    <a:pt x="54" y="194"/>
                    <a:pt x="53" y="191"/>
                  </a:cubicBezTo>
                  <a:close/>
                  <a:moveTo>
                    <a:pt x="40" y="162"/>
                  </a:moveTo>
                  <a:cubicBezTo>
                    <a:pt x="39" y="158"/>
                    <a:pt x="40" y="154"/>
                    <a:pt x="44" y="153"/>
                  </a:cubicBezTo>
                  <a:cubicBezTo>
                    <a:pt x="44" y="153"/>
                    <a:pt x="44" y="153"/>
                    <a:pt x="44" y="153"/>
                  </a:cubicBezTo>
                  <a:cubicBezTo>
                    <a:pt x="47" y="151"/>
                    <a:pt x="51" y="153"/>
                    <a:pt x="53" y="157"/>
                  </a:cubicBezTo>
                  <a:cubicBezTo>
                    <a:pt x="53" y="157"/>
                    <a:pt x="53" y="157"/>
                    <a:pt x="53" y="157"/>
                  </a:cubicBezTo>
                  <a:cubicBezTo>
                    <a:pt x="54" y="160"/>
                    <a:pt x="53" y="164"/>
                    <a:pt x="49" y="166"/>
                  </a:cubicBezTo>
                  <a:cubicBezTo>
                    <a:pt x="49" y="166"/>
                    <a:pt x="49" y="166"/>
                    <a:pt x="49" y="166"/>
                  </a:cubicBezTo>
                  <a:cubicBezTo>
                    <a:pt x="48" y="166"/>
                    <a:pt x="47" y="166"/>
                    <a:pt x="46" y="166"/>
                  </a:cubicBezTo>
                  <a:cubicBezTo>
                    <a:pt x="46" y="166"/>
                    <a:pt x="46" y="166"/>
                    <a:pt x="46" y="166"/>
                  </a:cubicBezTo>
                  <a:cubicBezTo>
                    <a:pt x="44" y="166"/>
                    <a:pt x="41" y="165"/>
                    <a:pt x="40" y="162"/>
                  </a:cubicBezTo>
                  <a:close/>
                  <a:moveTo>
                    <a:pt x="29" y="132"/>
                  </a:moveTo>
                  <a:cubicBezTo>
                    <a:pt x="27" y="128"/>
                    <a:pt x="29" y="124"/>
                    <a:pt x="33" y="123"/>
                  </a:cubicBezTo>
                  <a:cubicBezTo>
                    <a:pt x="33" y="123"/>
                    <a:pt x="33" y="123"/>
                    <a:pt x="33" y="123"/>
                  </a:cubicBezTo>
                  <a:cubicBezTo>
                    <a:pt x="37" y="122"/>
                    <a:pt x="41" y="124"/>
                    <a:pt x="42" y="127"/>
                  </a:cubicBezTo>
                  <a:cubicBezTo>
                    <a:pt x="42" y="127"/>
                    <a:pt x="42" y="127"/>
                    <a:pt x="42" y="127"/>
                  </a:cubicBezTo>
                  <a:cubicBezTo>
                    <a:pt x="43" y="131"/>
                    <a:pt x="41" y="135"/>
                    <a:pt x="38" y="136"/>
                  </a:cubicBezTo>
                  <a:cubicBezTo>
                    <a:pt x="38" y="136"/>
                    <a:pt x="38" y="136"/>
                    <a:pt x="38" y="136"/>
                  </a:cubicBezTo>
                  <a:cubicBezTo>
                    <a:pt x="37" y="137"/>
                    <a:pt x="36" y="137"/>
                    <a:pt x="35" y="137"/>
                  </a:cubicBezTo>
                  <a:cubicBezTo>
                    <a:pt x="35" y="137"/>
                    <a:pt x="35" y="137"/>
                    <a:pt x="35" y="137"/>
                  </a:cubicBezTo>
                  <a:cubicBezTo>
                    <a:pt x="32" y="137"/>
                    <a:pt x="30" y="135"/>
                    <a:pt x="29" y="132"/>
                  </a:cubicBezTo>
                  <a:close/>
                  <a:moveTo>
                    <a:pt x="19" y="102"/>
                  </a:moveTo>
                  <a:cubicBezTo>
                    <a:pt x="19" y="102"/>
                    <a:pt x="19" y="102"/>
                    <a:pt x="19" y="102"/>
                  </a:cubicBezTo>
                  <a:cubicBezTo>
                    <a:pt x="19" y="102"/>
                    <a:pt x="19" y="102"/>
                    <a:pt x="19" y="102"/>
                  </a:cubicBezTo>
                  <a:cubicBezTo>
                    <a:pt x="18" y="98"/>
                    <a:pt x="20" y="94"/>
                    <a:pt x="24" y="93"/>
                  </a:cubicBezTo>
                  <a:cubicBezTo>
                    <a:pt x="24" y="93"/>
                    <a:pt x="24" y="93"/>
                    <a:pt x="24" y="93"/>
                  </a:cubicBezTo>
                  <a:cubicBezTo>
                    <a:pt x="28" y="92"/>
                    <a:pt x="31" y="94"/>
                    <a:pt x="33" y="98"/>
                  </a:cubicBezTo>
                  <a:cubicBezTo>
                    <a:pt x="33" y="98"/>
                    <a:pt x="33" y="98"/>
                    <a:pt x="33" y="98"/>
                  </a:cubicBezTo>
                  <a:cubicBezTo>
                    <a:pt x="34" y="101"/>
                    <a:pt x="31" y="105"/>
                    <a:pt x="28" y="106"/>
                  </a:cubicBezTo>
                  <a:cubicBezTo>
                    <a:pt x="28" y="106"/>
                    <a:pt x="28" y="106"/>
                    <a:pt x="28" y="106"/>
                  </a:cubicBezTo>
                  <a:cubicBezTo>
                    <a:pt x="27" y="107"/>
                    <a:pt x="26" y="107"/>
                    <a:pt x="26" y="107"/>
                  </a:cubicBezTo>
                  <a:cubicBezTo>
                    <a:pt x="26" y="107"/>
                    <a:pt x="26" y="107"/>
                    <a:pt x="26" y="107"/>
                  </a:cubicBezTo>
                  <a:cubicBezTo>
                    <a:pt x="23" y="107"/>
                    <a:pt x="20" y="105"/>
                    <a:pt x="19" y="102"/>
                  </a:cubicBezTo>
                  <a:close/>
                  <a:moveTo>
                    <a:pt x="11" y="71"/>
                  </a:moveTo>
                  <a:cubicBezTo>
                    <a:pt x="11" y="71"/>
                    <a:pt x="11" y="71"/>
                    <a:pt x="11" y="71"/>
                  </a:cubicBezTo>
                  <a:cubicBezTo>
                    <a:pt x="11" y="71"/>
                    <a:pt x="11" y="71"/>
                    <a:pt x="11" y="71"/>
                  </a:cubicBezTo>
                  <a:cubicBezTo>
                    <a:pt x="10" y="67"/>
                    <a:pt x="13" y="63"/>
                    <a:pt x="16" y="62"/>
                  </a:cubicBezTo>
                  <a:cubicBezTo>
                    <a:pt x="16" y="62"/>
                    <a:pt x="16" y="62"/>
                    <a:pt x="16" y="62"/>
                  </a:cubicBezTo>
                  <a:cubicBezTo>
                    <a:pt x="20" y="61"/>
                    <a:pt x="24" y="64"/>
                    <a:pt x="25" y="68"/>
                  </a:cubicBezTo>
                  <a:cubicBezTo>
                    <a:pt x="25" y="68"/>
                    <a:pt x="25" y="68"/>
                    <a:pt x="25" y="68"/>
                  </a:cubicBezTo>
                  <a:cubicBezTo>
                    <a:pt x="26" y="71"/>
                    <a:pt x="23" y="75"/>
                    <a:pt x="20" y="76"/>
                  </a:cubicBezTo>
                  <a:cubicBezTo>
                    <a:pt x="20" y="76"/>
                    <a:pt x="20" y="76"/>
                    <a:pt x="20" y="76"/>
                  </a:cubicBezTo>
                  <a:cubicBezTo>
                    <a:pt x="19" y="76"/>
                    <a:pt x="18" y="76"/>
                    <a:pt x="18" y="76"/>
                  </a:cubicBezTo>
                  <a:cubicBezTo>
                    <a:pt x="18" y="76"/>
                    <a:pt x="18" y="76"/>
                    <a:pt x="18" y="76"/>
                  </a:cubicBezTo>
                  <a:cubicBezTo>
                    <a:pt x="15" y="76"/>
                    <a:pt x="12" y="74"/>
                    <a:pt x="11" y="71"/>
                  </a:cubicBezTo>
                  <a:close/>
                  <a:moveTo>
                    <a:pt x="5" y="39"/>
                  </a:moveTo>
                  <a:cubicBezTo>
                    <a:pt x="5" y="39"/>
                    <a:pt x="5" y="39"/>
                    <a:pt x="5" y="39"/>
                  </a:cubicBezTo>
                  <a:cubicBezTo>
                    <a:pt x="5" y="39"/>
                    <a:pt x="5" y="39"/>
                    <a:pt x="5" y="39"/>
                  </a:cubicBezTo>
                  <a:cubicBezTo>
                    <a:pt x="4" y="36"/>
                    <a:pt x="7" y="32"/>
                    <a:pt x="11" y="31"/>
                  </a:cubicBezTo>
                  <a:cubicBezTo>
                    <a:pt x="11" y="31"/>
                    <a:pt x="11" y="31"/>
                    <a:pt x="11" y="31"/>
                  </a:cubicBezTo>
                  <a:cubicBezTo>
                    <a:pt x="14" y="31"/>
                    <a:pt x="18" y="33"/>
                    <a:pt x="19" y="37"/>
                  </a:cubicBezTo>
                  <a:cubicBezTo>
                    <a:pt x="19" y="37"/>
                    <a:pt x="19" y="37"/>
                    <a:pt x="19" y="37"/>
                  </a:cubicBezTo>
                  <a:cubicBezTo>
                    <a:pt x="19" y="41"/>
                    <a:pt x="17" y="45"/>
                    <a:pt x="13" y="45"/>
                  </a:cubicBezTo>
                  <a:cubicBezTo>
                    <a:pt x="13" y="45"/>
                    <a:pt x="13" y="45"/>
                    <a:pt x="13" y="45"/>
                  </a:cubicBezTo>
                  <a:cubicBezTo>
                    <a:pt x="13" y="45"/>
                    <a:pt x="12" y="45"/>
                    <a:pt x="12" y="45"/>
                  </a:cubicBezTo>
                  <a:cubicBezTo>
                    <a:pt x="12" y="45"/>
                    <a:pt x="12" y="45"/>
                    <a:pt x="12" y="45"/>
                  </a:cubicBezTo>
                  <a:cubicBezTo>
                    <a:pt x="9" y="45"/>
                    <a:pt x="6" y="43"/>
                    <a:pt x="5" y="39"/>
                  </a:cubicBezTo>
                  <a:close/>
                  <a:moveTo>
                    <a:pt x="0" y="8"/>
                  </a:moveTo>
                  <a:cubicBezTo>
                    <a:pt x="0" y="4"/>
                    <a:pt x="3" y="1"/>
                    <a:pt x="7" y="0"/>
                  </a:cubicBezTo>
                  <a:cubicBezTo>
                    <a:pt x="7" y="0"/>
                    <a:pt x="7" y="0"/>
                    <a:pt x="7" y="0"/>
                  </a:cubicBezTo>
                  <a:cubicBezTo>
                    <a:pt x="10" y="0"/>
                    <a:pt x="14" y="2"/>
                    <a:pt x="14" y="6"/>
                  </a:cubicBezTo>
                  <a:cubicBezTo>
                    <a:pt x="14" y="6"/>
                    <a:pt x="14" y="6"/>
                    <a:pt x="14" y="6"/>
                  </a:cubicBezTo>
                  <a:cubicBezTo>
                    <a:pt x="15" y="10"/>
                    <a:pt x="12" y="14"/>
                    <a:pt x="8" y="14"/>
                  </a:cubicBezTo>
                  <a:cubicBezTo>
                    <a:pt x="8" y="14"/>
                    <a:pt x="8" y="14"/>
                    <a:pt x="8" y="14"/>
                  </a:cubicBezTo>
                  <a:cubicBezTo>
                    <a:pt x="8" y="14"/>
                    <a:pt x="8" y="14"/>
                    <a:pt x="7" y="14"/>
                  </a:cubicBezTo>
                  <a:cubicBezTo>
                    <a:pt x="7" y="14"/>
                    <a:pt x="7" y="14"/>
                    <a:pt x="7" y="14"/>
                  </a:cubicBezTo>
                  <a:cubicBezTo>
                    <a:pt x="4" y="14"/>
                    <a:pt x="1" y="11"/>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0" name="Freeform 20"/>
            <p:cNvSpPr>
              <a:spLocks/>
            </p:cNvSpPr>
            <p:nvPr/>
          </p:nvSpPr>
          <p:spPr bwMode="gray">
            <a:xfrm>
              <a:off x="3540027" y="3941008"/>
              <a:ext cx="42052" cy="45056"/>
            </a:xfrm>
            <a:custGeom>
              <a:avLst/>
              <a:gdLst>
                <a:gd name="T0" fmla="*/ 7 w 14"/>
                <a:gd name="T1" fmla="*/ 15 h 15"/>
                <a:gd name="T2" fmla="*/ 2 w 14"/>
                <a:gd name="T3" fmla="*/ 13 h 15"/>
                <a:gd name="T4" fmla="*/ 0 w 14"/>
                <a:gd name="T5" fmla="*/ 8 h 15"/>
                <a:gd name="T6" fmla="*/ 2 w 14"/>
                <a:gd name="T7" fmla="*/ 3 h 15"/>
                <a:gd name="T8" fmla="*/ 12 w 14"/>
                <a:gd name="T9" fmla="*/ 3 h 15"/>
                <a:gd name="T10" fmla="*/ 14 w 14"/>
                <a:gd name="T11" fmla="*/ 8 h 15"/>
                <a:gd name="T12" fmla="*/ 12 w 14"/>
                <a:gd name="T13" fmla="*/ 13 h 15"/>
                <a:gd name="T14" fmla="*/ 7 w 1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7" y="15"/>
                  </a:moveTo>
                  <a:cubicBezTo>
                    <a:pt x="5" y="15"/>
                    <a:pt x="3" y="14"/>
                    <a:pt x="2" y="13"/>
                  </a:cubicBezTo>
                  <a:cubicBezTo>
                    <a:pt x="0" y="11"/>
                    <a:pt x="0" y="9"/>
                    <a:pt x="0" y="8"/>
                  </a:cubicBezTo>
                  <a:cubicBezTo>
                    <a:pt x="0" y="6"/>
                    <a:pt x="0" y="4"/>
                    <a:pt x="2" y="3"/>
                  </a:cubicBezTo>
                  <a:cubicBezTo>
                    <a:pt x="4" y="0"/>
                    <a:pt x="9" y="0"/>
                    <a:pt x="12" y="3"/>
                  </a:cubicBezTo>
                  <a:cubicBezTo>
                    <a:pt x="13" y="4"/>
                    <a:pt x="14" y="6"/>
                    <a:pt x="14" y="8"/>
                  </a:cubicBezTo>
                  <a:cubicBezTo>
                    <a:pt x="14" y="9"/>
                    <a:pt x="13" y="11"/>
                    <a:pt x="12" y="13"/>
                  </a:cubicBezTo>
                  <a:cubicBezTo>
                    <a:pt x="10" y="14"/>
                    <a:pt x="9" y="15"/>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1" name="Freeform 21"/>
            <p:cNvSpPr>
              <a:spLocks/>
            </p:cNvSpPr>
            <p:nvPr/>
          </p:nvSpPr>
          <p:spPr bwMode="gray">
            <a:xfrm>
              <a:off x="3540027" y="3733752"/>
              <a:ext cx="42052" cy="42052"/>
            </a:xfrm>
            <a:custGeom>
              <a:avLst/>
              <a:gdLst>
                <a:gd name="T0" fmla="*/ 7 w 14"/>
                <a:gd name="T1" fmla="*/ 14 h 14"/>
                <a:gd name="T2" fmla="*/ 2 w 14"/>
                <a:gd name="T3" fmla="*/ 12 h 14"/>
                <a:gd name="T4" fmla="*/ 0 w 14"/>
                <a:gd name="T5" fmla="*/ 7 h 14"/>
                <a:gd name="T6" fmla="*/ 2 w 14"/>
                <a:gd name="T7" fmla="*/ 2 h 14"/>
                <a:gd name="T8" fmla="*/ 12 w 14"/>
                <a:gd name="T9" fmla="*/ 2 h 14"/>
                <a:gd name="T10" fmla="*/ 14 w 14"/>
                <a:gd name="T11" fmla="*/ 7 h 14"/>
                <a:gd name="T12" fmla="*/ 12 w 14"/>
                <a:gd name="T13" fmla="*/ 12 h 14"/>
                <a:gd name="T14" fmla="*/ 7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7" y="14"/>
                  </a:moveTo>
                  <a:cubicBezTo>
                    <a:pt x="5" y="14"/>
                    <a:pt x="3" y="14"/>
                    <a:pt x="2" y="12"/>
                  </a:cubicBezTo>
                  <a:cubicBezTo>
                    <a:pt x="0" y="11"/>
                    <a:pt x="0" y="9"/>
                    <a:pt x="0" y="7"/>
                  </a:cubicBezTo>
                  <a:cubicBezTo>
                    <a:pt x="0" y="6"/>
                    <a:pt x="0" y="4"/>
                    <a:pt x="2" y="2"/>
                  </a:cubicBezTo>
                  <a:cubicBezTo>
                    <a:pt x="4" y="0"/>
                    <a:pt x="9" y="0"/>
                    <a:pt x="12" y="2"/>
                  </a:cubicBezTo>
                  <a:cubicBezTo>
                    <a:pt x="13" y="4"/>
                    <a:pt x="14" y="6"/>
                    <a:pt x="14" y="7"/>
                  </a:cubicBezTo>
                  <a:cubicBezTo>
                    <a:pt x="14" y="9"/>
                    <a:pt x="13" y="11"/>
                    <a:pt x="12" y="12"/>
                  </a:cubicBezTo>
                  <a:cubicBezTo>
                    <a:pt x="10" y="14"/>
                    <a:pt x="9" y="14"/>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2" name="Freeform 22"/>
            <p:cNvSpPr>
              <a:spLocks noEditPoints="1"/>
            </p:cNvSpPr>
            <p:nvPr/>
          </p:nvSpPr>
          <p:spPr bwMode="gray">
            <a:xfrm>
              <a:off x="3546034" y="3087960"/>
              <a:ext cx="204251" cy="594731"/>
            </a:xfrm>
            <a:custGeom>
              <a:avLst/>
              <a:gdLst>
                <a:gd name="T0" fmla="*/ 0 w 67"/>
                <a:gd name="T1" fmla="*/ 188 h 196"/>
                <a:gd name="T2" fmla="*/ 8 w 67"/>
                <a:gd name="T3" fmla="*/ 182 h 196"/>
                <a:gd name="T4" fmla="*/ 14 w 67"/>
                <a:gd name="T5" fmla="*/ 190 h 196"/>
                <a:gd name="T6" fmla="*/ 7 w 67"/>
                <a:gd name="T7" fmla="*/ 196 h 196"/>
                <a:gd name="T8" fmla="*/ 7 w 67"/>
                <a:gd name="T9" fmla="*/ 196 h 196"/>
                <a:gd name="T10" fmla="*/ 5 w 67"/>
                <a:gd name="T11" fmla="*/ 157 h 196"/>
                <a:gd name="T12" fmla="*/ 13 w 67"/>
                <a:gd name="T13" fmla="*/ 151 h 196"/>
                <a:gd name="T14" fmla="*/ 19 w 67"/>
                <a:gd name="T15" fmla="*/ 159 h 196"/>
                <a:gd name="T16" fmla="*/ 12 w 67"/>
                <a:gd name="T17" fmla="*/ 165 h 196"/>
                <a:gd name="T18" fmla="*/ 11 w 67"/>
                <a:gd name="T19" fmla="*/ 165 h 196"/>
                <a:gd name="T20" fmla="*/ 11 w 67"/>
                <a:gd name="T21" fmla="*/ 125 h 196"/>
                <a:gd name="T22" fmla="*/ 20 w 67"/>
                <a:gd name="T23" fmla="*/ 120 h 196"/>
                <a:gd name="T24" fmla="*/ 25 w 67"/>
                <a:gd name="T25" fmla="*/ 128 h 196"/>
                <a:gd name="T26" fmla="*/ 18 w 67"/>
                <a:gd name="T27" fmla="*/ 134 h 196"/>
                <a:gd name="T28" fmla="*/ 16 w 67"/>
                <a:gd name="T29" fmla="*/ 134 h 196"/>
                <a:gd name="T30" fmla="*/ 19 w 67"/>
                <a:gd name="T31" fmla="*/ 94 h 196"/>
                <a:gd name="T32" fmla="*/ 19 w 67"/>
                <a:gd name="T33" fmla="*/ 94 h 196"/>
                <a:gd name="T34" fmla="*/ 28 w 67"/>
                <a:gd name="T35" fmla="*/ 90 h 196"/>
                <a:gd name="T36" fmla="*/ 33 w 67"/>
                <a:gd name="T37" fmla="*/ 98 h 196"/>
                <a:gd name="T38" fmla="*/ 26 w 67"/>
                <a:gd name="T39" fmla="*/ 103 h 196"/>
                <a:gd name="T40" fmla="*/ 24 w 67"/>
                <a:gd name="T41" fmla="*/ 103 h 196"/>
                <a:gd name="T42" fmla="*/ 29 w 67"/>
                <a:gd name="T43" fmla="*/ 64 h 196"/>
                <a:gd name="T44" fmla="*/ 38 w 67"/>
                <a:gd name="T45" fmla="*/ 60 h 196"/>
                <a:gd name="T46" fmla="*/ 42 w 67"/>
                <a:gd name="T47" fmla="*/ 69 h 196"/>
                <a:gd name="T48" fmla="*/ 35 w 67"/>
                <a:gd name="T49" fmla="*/ 73 h 196"/>
                <a:gd name="T50" fmla="*/ 33 w 67"/>
                <a:gd name="T51" fmla="*/ 73 h 196"/>
                <a:gd name="T52" fmla="*/ 40 w 67"/>
                <a:gd name="T53" fmla="*/ 34 h 196"/>
                <a:gd name="T54" fmla="*/ 49 w 67"/>
                <a:gd name="T55" fmla="*/ 30 h 196"/>
                <a:gd name="T56" fmla="*/ 53 w 67"/>
                <a:gd name="T57" fmla="*/ 39 h 196"/>
                <a:gd name="T58" fmla="*/ 46 w 67"/>
                <a:gd name="T59" fmla="*/ 44 h 196"/>
                <a:gd name="T60" fmla="*/ 44 w 67"/>
                <a:gd name="T61" fmla="*/ 43 h 196"/>
                <a:gd name="T62" fmla="*/ 53 w 67"/>
                <a:gd name="T63" fmla="*/ 5 h 196"/>
                <a:gd name="T64" fmla="*/ 53 w 67"/>
                <a:gd name="T65" fmla="*/ 5 h 196"/>
                <a:gd name="T66" fmla="*/ 62 w 67"/>
                <a:gd name="T67" fmla="*/ 2 h 196"/>
                <a:gd name="T68" fmla="*/ 66 w 67"/>
                <a:gd name="T69" fmla="*/ 11 h 196"/>
                <a:gd name="T70" fmla="*/ 59 w 67"/>
                <a:gd name="T71" fmla="*/ 15 h 196"/>
                <a:gd name="T72" fmla="*/ 56 w 67"/>
                <a:gd name="T73" fmla="*/ 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196">
                  <a:moveTo>
                    <a:pt x="7" y="196"/>
                  </a:moveTo>
                  <a:cubicBezTo>
                    <a:pt x="3" y="196"/>
                    <a:pt x="0" y="192"/>
                    <a:pt x="0" y="188"/>
                  </a:cubicBezTo>
                  <a:cubicBezTo>
                    <a:pt x="0" y="188"/>
                    <a:pt x="0" y="188"/>
                    <a:pt x="0" y="188"/>
                  </a:cubicBezTo>
                  <a:cubicBezTo>
                    <a:pt x="1" y="184"/>
                    <a:pt x="4" y="182"/>
                    <a:pt x="8" y="182"/>
                  </a:cubicBezTo>
                  <a:cubicBezTo>
                    <a:pt x="8" y="182"/>
                    <a:pt x="8" y="182"/>
                    <a:pt x="8" y="182"/>
                  </a:cubicBezTo>
                  <a:cubicBezTo>
                    <a:pt x="12" y="182"/>
                    <a:pt x="15" y="186"/>
                    <a:pt x="14" y="190"/>
                  </a:cubicBezTo>
                  <a:cubicBezTo>
                    <a:pt x="14" y="190"/>
                    <a:pt x="14" y="190"/>
                    <a:pt x="14" y="190"/>
                  </a:cubicBezTo>
                  <a:cubicBezTo>
                    <a:pt x="14" y="193"/>
                    <a:pt x="11" y="196"/>
                    <a:pt x="7" y="196"/>
                  </a:cubicBezTo>
                  <a:cubicBezTo>
                    <a:pt x="7" y="196"/>
                    <a:pt x="7" y="196"/>
                    <a:pt x="7" y="196"/>
                  </a:cubicBezTo>
                  <a:cubicBezTo>
                    <a:pt x="7" y="196"/>
                    <a:pt x="7" y="196"/>
                    <a:pt x="7" y="196"/>
                  </a:cubicBezTo>
                  <a:close/>
                  <a:moveTo>
                    <a:pt x="11" y="165"/>
                  </a:moveTo>
                  <a:cubicBezTo>
                    <a:pt x="7" y="164"/>
                    <a:pt x="4" y="160"/>
                    <a:pt x="5" y="157"/>
                  </a:cubicBezTo>
                  <a:cubicBezTo>
                    <a:pt x="5" y="157"/>
                    <a:pt x="5" y="157"/>
                    <a:pt x="5" y="157"/>
                  </a:cubicBezTo>
                  <a:cubicBezTo>
                    <a:pt x="6" y="153"/>
                    <a:pt x="9" y="150"/>
                    <a:pt x="13" y="151"/>
                  </a:cubicBezTo>
                  <a:cubicBezTo>
                    <a:pt x="13" y="151"/>
                    <a:pt x="13" y="151"/>
                    <a:pt x="13" y="151"/>
                  </a:cubicBezTo>
                  <a:cubicBezTo>
                    <a:pt x="17" y="152"/>
                    <a:pt x="19" y="155"/>
                    <a:pt x="19" y="159"/>
                  </a:cubicBezTo>
                  <a:cubicBezTo>
                    <a:pt x="19" y="159"/>
                    <a:pt x="19" y="159"/>
                    <a:pt x="19" y="159"/>
                  </a:cubicBezTo>
                  <a:cubicBezTo>
                    <a:pt x="18" y="162"/>
                    <a:pt x="15" y="165"/>
                    <a:pt x="12" y="165"/>
                  </a:cubicBezTo>
                  <a:cubicBezTo>
                    <a:pt x="12" y="165"/>
                    <a:pt x="12" y="165"/>
                    <a:pt x="12" y="165"/>
                  </a:cubicBezTo>
                  <a:cubicBezTo>
                    <a:pt x="11" y="165"/>
                    <a:pt x="11" y="165"/>
                    <a:pt x="11" y="165"/>
                  </a:cubicBezTo>
                  <a:close/>
                  <a:moveTo>
                    <a:pt x="16" y="134"/>
                  </a:moveTo>
                  <a:cubicBezTo>
                    <a:pt x="13" y="133"/>
                    <a:pt x="10" y="129"/>
                    <a:pt x="11" y="125"/>
                  </a:cubicBezTo>
                  <a:cubicBezTo>
                    <a:pt x="11" y="125"/>
                    <a:pt x="11" y="125"/>
                    <a:pt x="11" y="125"/>
                  </a:cubicBezTo>
                  <a:cubicBezTo>
                    <a:pt x="12" y="122"/>
                    <a:pt x="16" y="119"/>
                    <a:pt x="20" y="120"/>
                  </a:cubicBezTo>
                  <a:cubicBezTo>
                    <a:pt x="20" y="120"/>
                    <a:pt x="20" y="120"/>
                    <a:pt x="20" y="120"/>
                  </a:cubicBezTo>
                  <a:cubicBezTo>
                    <a:pt x="23" y="121"/>
                    <a:pt x="26" y="125"/>
                    <a:pt x="25" y="128"/>
                  </a:cubicBezTo>
                  <a:cubicBezTo>
                    <a:pt x="25" y="128"/>
                    <a:pt x="25" y="128"/>
                    <a:pt x="25" y="128"/>
                  </a:cubicBezTo>
                  <a:cubicBezTo>
                    <a:pt x="24" y="132"/>
                    <a:pt x="21" y="134"/>
                    <a:pt x="18" y="134"/>
                  </a:cubicBezTo>
                  <a:cubicBezTo>
                    <a:pt x="18" y="134"/>
                    <a:pt x="18" y="134"/>
                    <a:pt x="18" y="134"/>
                  </a:cubicBezTo>
                  <a:cubicBezTo>
                    <a:pt x="17" y="134"/>
                    <a:pt x="17" y="134"/>
                    <a:pt x="16" y="134"/>
                  </a:cubicBezTo>
                  <a:close/>
                  <a:moveTo>
                    <a:pt x="24" y="103"/>
                  </a:moveTo>
                  <a:cubicBezTo>
                    <a:pt x="20" y="102"/>
                    <a:pt x="18" y="98"/>
                    <a:pt x="19" y="94"/>
                  </a:cubicBezTo>
                  <a:cubicBezTo>
                    <a:pt x="19" y="94"/>
                    <a:pt x="19" y="94"/>
                    <a:pt x="19" y="94"/>
                  </a:cubicBezTo>
                  <a:cubicBezTo>
                    <a:pt x="19" y="94"/>
                    <a:pt x="19" y="94"/>
                    <a:pt x="19" y="94"/>
                  </a:cubicBezTo>
                  <a:cubicBezTo>
                    <a:pt x="19" y="94"/>
                    <a:pt x="19" y="94"/>
                    <a:pt x="19" y="94"/>
                  </a:cubicBezTo>
                  <a:cubicBezTo>
                    <a:pt x="20" y="91"/>
                    <a:pt x="24" y="89"/>
                    <a:pt x="28" y="90"/>
                  </a:cubicBezTo>
                  <a:cubicBezTo>
                    <a:pt x="28" y="90"/>
                    <a:pt x="28" y="90"/>
                    <a:pt x="28" y="90"/>
                  </a:cubicBezTo>
                  <a:cubicBezTo>
                    <a:pt x="31" y="91"/>
                    <a:pt x="34" y="95"/>
                    <a:pt x="33" y="98"/>
                  </a:cubicBezTo>
                  <a:cubicBezTo>
                    <a:pt x="33" y="98"/>
                    <a:pt x="33" y="98"/>
                    <a:pt x="33" y="98"/>
                  </a:cubicBezTo>
                  <a:cubicBezTo>
                    <a:pt x="32" y="101"/>
                    <a:pt x="29" y="103"/>
                    <a:pt x="26" y="103"/>
                  </a:cubicBezTo>
                  <a:cubicBezTo>
                    <a:pt x="26" y="103"/>
                    <a:pt x="26" y="103"/>
                    <a:pt x="26" y="103"/>
                  </a:cubicBezTo>
                  <a:cubicBezTo>
                    <a:pt x="25" y="103"/>
                    <a:pt x="25" y="103"/>
                    <a:pt x="24" y="103"/>
                  </a:cubicBezTo>
                  <a:close/>
                  <a:moveTo>
                    <a:pt x="33" y="73"/>
                  </a:moveTo>
                  <a:cubicBezTo>
                    <a:pt x="29" y="72"/>
                    <a:pt x="27" y="68"/>
                    <a:pt x="29" y="64"/>
                  </a:cubicBezTo>
                  <a:cubicBezTo>
                    <a:pt x="29" y="64"/>
                    <a:pt x="29" y="64"/>
                    <a:pt x="29" y="64"/>
                  </a:cubicBezTo>
                  <a:cubicBezTo>
                    <a:pt x="30" y="60"/>
                    <a:pt x="34" y="58"/>
                    <a:pt x="38" y="60"/>
                  </a:cubicBezTo>
                  <a:cubicBezTo>
                    <a:pt x="38" y="60"/>
                    <a:pt x="38" y="60"/>
                    <a:pt x="38" y="60"/>
                  </a:cubicBezTo>
                  <a:cubicBezTo>
                    <a:pt x="41" y="61"/>
                    <a:pt x="43" y="65"/>
                    <a:pt x="42" y="69"/>
                  </a:cubicBezTo>
                  <a:cubicBezTo>
                    <a:pt x="42" y="69"/>
                    <a:pt x="42" y="69"/>
                    <a:pt x="42" y="69"/>
                  </a:cubicBezTo>
                  <a:cubicBezTo>
                    <a:pt x="41" y="72"/>
                    <a:pt x="38" y="73"/>
                    <a:pt x="35" y="73"/>
                  </a:cubicBezTo>
                  <a:cubicBezTo>
                    <a:pt x="35" y="73"/>
                    <a:pt x="35" y="73"/>
                    <a:pt x="35" y="73"/>
                  </a:cubicBezTo>
                  <a:cubicBezTo>
                    <a:pt x="35" y="73"/>
                    <a:pt x="34" y="73"/>
                    <a:pt x="33" y="73"/>
                  </a:cubicBezTo>
                  <a:close/>
                  <a:moveTo>
                    <a:pt x="44" y="43"/>
                  </a:moveTo>
                  <a:cubicBezTo>
                    <a:pt x="40" y="42"/>
                    <a:pt x="39" y="38"/>
                    <a:pt x="40" y="34"/>
                  </a:cubicBezTo>
                  <a:cubicBezTo>
                    <a:pt x="40" y="34"/>
                    <a:pt x="40" y="34"/>
                    <a:pt x="40" y="34"/>
                  </a:cubicBezTo>
                  <a:cubicBezTo>
                    <a:pt x="41" y="31"/>
                    <a:pt x="46" y="29"/>
                    <a:pt x="49" y="30"/>
                  </a:cubicBezTo>
                  <a:cubicBezTo>
                    <a:pt x="49" y="30"/>
                    <a:pt x="49" y="30"/>
                    <a:pt x="49" y="30"/>
                  </a:cubicBezTo>
                  <a:cubicBezTo>
                    <a:pt x="53" y="32"/>
                    <a:pt x="54" y="36"/>
                    <a:pt x="53" y="39"/>
                  </a:cubicBezTo>
                  <a:cubicBezTo>
                    <a:pt x="53" y="39"/>
                    <a:pt x="53" y="39"/>
                    <a:pt x="53" y="39"/>
                  </a:cubicBezTo>
                  <a:cubicBezTo>
                    <a:pt x="52" y="42"/>
                    <a:pt x="49" y="44"/>
                    <a:pt x="46" y="44"/>
                  </a:cubicBezTo>
                  <a:cubicBezTo>
                    <a:pt x="46" y="44"/>
                    <a:pt x="46" y="44"/>
                    <a:pt x="46" y="44"/>
                  </a:cubicBezTo>
                  <a:cubicBezTo>
                    <a:pt x="46" y="44"/>
                    <a:pt x="45" y="44"/>
                    <a:pt x="44" y="43"/>
                  </a:cubicBezTo>
                  <a:close/>
                  <a:moveTo>
                    <a:pt x="56" y="14"/>
                  </a:moveTo>
                  <a:cubicBezTo>
                    <a:pt x="53" y="13"/>
                    <a:pt x="51" y="9"/>
                    <a:pt x="53" y="5"/>
                  </a:cubicBezTo>
                  <a:cubicBezTo>
                    <a:pt x="53" y="5"/>
                    <a:pt x="53" y="5"/>
                    <a:pt x="53" y="5"/>
                  </a:cubicBezTo>
                  <a:cubicBezTo>
                    <a:pt x="53" y="5"/>
                    <a:pt x="53" y="5"/>
                    <a:pt x="53" y="5"/>
                  </a:cubicBezTo>
                  <a:cubicBezTo>
                    <a:pt x="53" y="5"/>
                    <a:pt x="53" y="5"/>
                    <a:pt x="53" y="5"/>
                  </a:cubicBezTo>
                  <a:cubicBezTo>
                    <a:pt x="55" y="2"/>
                    <a:pt x="59" y="0"/>
                    <a:pt x="62" y="2"/>
                  </a:cubicBezTo>
                  <a:cubicBezTo>
                    <a:pt x="62" y="2"/>
                    <a:pt x="62" y="2"/>
                    <a:pt x="62" y="2"/>
                  </a:cubicBezTo>
                  <a:cubicBezTo>
                    <a:pt x="66" y="3"/>
                    <a:pt x="67" y="8"/>
                    <a:pt x="66" y="11"/>
                  </a:cubicBezTo>
                  <a:cubicBezTo>
                    <a:pt x="66" y="11"/>
                    <a:pt x="66" y="11"/>
                    <a:pt x="66" y="11"/>
                  </a:cubicBezTo>
                  <a:cubicBezTo>
                    <a:pt x="64" y="14"/>
                    <a:pt x="62" y="15"/>
                    <a:pt x="59" y="15"/>
                  </a:cubicBezTo>
                  <a:cubicBezTo>
                    <a:pt x="59" y="15"/>
                    <a:pt x="59" y="15"/>
                    <a:pt x="59" y="15"/>
                  </a:cubicBezTo>
                  <a:cubicBezTo>
                    <a:pt x="58" y="15"/>
                    <a:pt x="57" y="15"/>
                    <a:pt x="5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3" name="Freeform 23"/>
            <p:cNvSpPr>
              <a:spLocks/>
            </p:cNvSpPr>
            <p:nvPr/>
          </p:nvSpPr>
          <p:spPr bwMode="gray">
            <a:xfrm>
              <a:off x="3750285" y="3003856"/>
              <a:ext cx="42052" cy="45056"/>
            </a:xfrm>
            <a:custGeom>
              <a:avLst/>
              <a:gdLst>
                <a:gd name="T0" fmla="*/ 7 w 14"/>
                <a:gd name="T1" fmla="*/ 15 h 15"/>
                <a:gd name="T2" fmla="*/ 2 w 14"/>
                <a:gd name="T3" fmla="*/ 13 h 15"/>
                <a:gd name="T4" fmla="*/ 0 w 14"/>
                <a:gd name="T5" fmla="*/ 8 h 15"/>
                <a:gd name="T6" fmla="*/ 2 w 14"/>
                <a:gd name="T7" fmla="*/ 3 h 15"/>
                <a:gd name="T8" fmla="*/ 11 w 14"/>
                <a:gd name="T9" fmla="*/ 3 h 15"/>
                <a:gd name="T10" fmla="*/ 14 w 14"/>
                <a:gd name="T11" fmla="*/ 8 h 15"/>
                <a:gd name="T12" fmla="*/ 11 w 14"/>
                <a:gd name="T13" fmla="*/ 13 h 15"/>
                <a:gd name="T14" fmla="*/ 7 w 1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5">
                  <a:moveTo>
                    <a:pt x="7" y="15"/>
                  </a:moveTo>
                  <a:cubicBezTo>
                    <a:pt x="5" y="15"/>
                    <a:pt x="3" y="14"/>
                    <a:pt x="2" y="13"/>
                  </a:cubicBezTo>
                  <a:cubicBezTo>
                    <a:pt x="0" y="12"/>
                    <a:pt x="0" y="10"/>
                    <a:pt x="0" y="8"/>
                  </a:cubicBezTo>
                  <a:cubicBezTo>
                    <a:pt x="0" y="6"/>
                    <a:pt x="0" y="4"/>
                    <a:pt x="2" y="3"/>
                  </a:cubicBezTo>
                  <a:cubicBezTo>
                    <a:pt x="4" y="0"/>
                    <a:pt x="9" y="0"/>
                    <a:pt x="11" y="3"/>
                  </a:cubicBezTo>
                  <a:cubicBezTo>
                    <a:pt x="13" y="4"/>
                    <a:pt x="14" y="6"/>
                    <a:pt x="14" y="8"/>
                  </a:cubicBezTo>
                  <a:cubicBezTo>
                    <a:pt x="14" y="10"/>
                    <a:pt x="13" y="12"/>
                    <a:pt x="11" y="13"/>
                  </a:cubicBezTo>
                  <a:cubicBezTo>
                    <a:pt x="10" y="14"/>
                    <a:pt x="8" y="15"/>
                    <a:pt x="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4" name="Freeform 24"/>
            <p:cNvSpPr>
              <a:spLocks noEditPoints="1"/>
            </p:cNvSpPr>
            <p:nvPr/>
          </p:nvSpPr>
          <p:spPr bwMode="gray">
            <a:xfrm>
              <a:off x="3924499" y="2264949"/>
              <a:ext cx="2435994" cy="618760"/>
            </a:xfrm>
            <a:custGeom>
              <a:avLst/>
              <a:gdLst>
                <a:gd name="T0" fmla="*/ 793 w 805"/>
                <a:gd name="T1" fmla="*/ 193 h 205"/>
                <a:gd name="T2" fmla="*/ 797 w 805"/>
                <a:gd name="T3" fmla="*/ 205 h 205"/>
                <a:gd name="T4" fmla="*/ 3 w 805"/>
                <a:gd name="T5" fmla="*/ 174 h 205"/>
                <a:gd name="T6" fmla="*/ 8 w 805"/>
                <a:gd name="T7" fmla="*/ 185 h 205"/>
                <a:gd name="T8" fmla="*/ 771 w 805"/>
                <a:gd name="T9" fmla="*/ 169 h 205"/>
                <a:gd name="T10" fmla="*/ 776 w 805"/>
                <a:gd name="T11" fmla="*/ 181 h 205"/>
                <a:gd name="T12" fmla="*/ 25 w 805"/>
                <a:gd name="T13" fmla="*/ 150 h 205"/>
                <a:gd name="T14" fmla="*/ 35 w 805"/>
                <a:gd name="T15" fmla="*/ 160 h 205"/>
                <a:gd name="T16" fmla="*/ 749 w 805"/>
                <a:gd name="T17" fmla="*/ 156 h 205"/>
                <a:gd name="T18" fmla="*/ 759 w 805"/>
                <a:gd name="T19" fmla="*/ 156 h 205"/>
                <a:gd name="T20" fmla="*/ 49 w 805"/>
                <a:gd name="T21" fmla="*/ 138 h 205"/>
                <a:gd name="T22" fmla="*/ 58 w 805"/>
                <a:gd name="T23" fmla="*/ 139 h 205"/>
                <a:gd name="T24" fmla="*/ 725 w 805"/>
                <a:gd name="T25" fmla="*/ 135 h 205"/>
                <a:gd name="T26" fmla="*/ 735 w 805"/>
                <a:gd name="T27" fmla="*/ 134 h 205"/>
                <a:gd name="T28" fmla="*/ 73 w 805"/>
                <a:gd name="T29" fmla="*/ 118 h 205"/>
                <a:gd name="T30" fmla="*/ 83 w 805"/>
                <a:gd name="T31" fmla="*/ 119 h 205"/>
                <a:gd name="T32" fmla="*/ 79 w 805"/>
                <a:gd name="T33" fmla="*/ 120 h 205"/>
                <a:gd name="T34" fmla="*/ 699 w 805"/>
                <a:gd name="T35" fmla="*/ 106 h 205"/>
                <a:gd name="T36" fmla="*/ 710 w 805"/>
                <a:gd name="T37" fmla="*/ 114 h 205"/>
                <a:gd name="T38" fmla="*/ 101 w 805"/>
                <a:gd name="T39" fmla="*/ 89 h 205"/>
                <a:gd name="T40" fmla="*/ 109 w 805"/>
                <a:gd name="T41" fmla="*/ 101 h 205"/>
                <a:gd name="T42" fmla="*/ 673 w 805"/>
                <a:gd name="T43" fmla="*/ 88 h 205"/>
                <a:gd name="T44" fmla="*/ 684 w 805"/>
                <a:gd name="T45" fmla="*/ 95 h 205"/>
                <a:gd name="T46" fmla="*/ 128 w 805"/>
                <a:gd name="T47" fmla="*/ 72 h 205"/>
                <a:gd name="T48" fmla="*/ 135 w 805"/>
                <a:gd name="T49" fmla="*/ 84 h 205"/>
                <a:gd name="T50" fmla="*/ 648 w 805"/>
                <a:gd name="T51" fmla="*/ 81 h 205"/>
                <a:gd name="T52" fmla="*/ 655 w 805"/>
                <a:gd name="T53" fmla="*/ 69 h 205"/>
                <a:gd name="T54" fmla="*/ 648 w 805"/>
                <a:gd name="T55" fmla="*/ 81 h 205"/>
                <a:gd name="T56" fmla="*/ 166 w 805"/>
                <a:gd name="T57" fmla="*/ 59 h 205"/>
                <a:gd name="T58" fmla="*/ 154 w 805"/>
                <a:gd name="T59" fmla="*/ 66 h 205"/>
                <a:gd name="T60" fmla="*/ 626 w 805"/>
                <a:gd name="T61" fmla="*/ 54 h 205"/>
                <a:gd name="T62" fmla="*/ 620 w 805"/>
                <a:gd name="T63" fmla="*/ 66 h 205"/>
                <a:gd name="T64" fmla="*/ 195 w 805"/>
                <a:gd name="T65" fmla="*/ 46 h 205"/>
                <a:gd name="T66" fmla="*/ 182 w 805"/>
                <a:gd name="T67" fmla="*/ 52 h 205"/>
                <a:gd name="T68" fmla="*/ 597 w 805"/>
                <a:gd name="T69" fmla="*/ 40 h 205"/>
                <a:gd name="T70" fmla="*/ 591 w 805"/>
                <a:gd name="T71" fmla="*/ 53 h 205"/>
                <a:gd name="T72" fmla="*/ 225 w 805"/>
                <a:gd name="T73" fmla="*/ 35 h 205"/>
                <a:gd name="T74" fmla="*/ 212 w 805"/>
                <a:gd name="T75" fmla="*/ 40 h 205"/>
                <a:gd name="T76" fmla="*/ 566 w 805"/>
                <a:gd name="T77" fmla="*/ 29 h 205"/>
                <a:gd name="T78" fmla="*/ 562 w 805"/>
                <a:gd name="T79" fmla="*/ 42 h 205"/>
                <a:gd name="T80" fmla="*/ 256 w 805"/>
                <a:gd name="T81" fmla="*/ 25 h 205"/>
                <a:gd name="T82" fmla="*/ 242 w 805"/>
                <a:gd name="T83" fmla="*/ 29 h 205"/>
                <a:gd name="T84" fmla="*/ 527 w 805"/>
                <a:gd name="T85" fmla="*/ 24 h 205"/>
                <a:gd name="T86" fmla="*/ 533 w 805"/>
                <a:gd name="T87" fmla="*/ 33 h 205"/>
                <a:gd name="T88" fmla="*/ 279 w 805"/>
                <a:gd name="T89" fmla="*/ 13 h 205"/>
                <a:gd name="T90" fmla="*/ 280 w 805"/>
                <a:gd name="T91" fmla="*/ 26 h 205"/>
                <a:gd name="T92" fmla="*/ 496 w 805"/>
                <a:gd name="T93" fmla="*/ 17 h 205"/>
                <a:gd name="T94" fmla="*/ 502 w 805"/>
                <a:gd name="T95" fmla="*/ 25 h 205"/>
                <a:gd name="T96" fmla="*/ 310 w 805"/>
                <a:gd name="T97" fmla="*/ 6 h 205"/>
                <a:gd name="T98" fmla="*/ 312 w 805"/>
                <a:gd name="T99" fmla="*/ 20 h 205"/>
                <a:gd name="T100" fmla="*/ 470 w 805"/>
                <a:gd name="T101" fmla="*/ 19 h 205"/>
                <a:gd name="T102" fmla="*/ 478 w 805"/>
                <a:gd name="T103" fmla="*/ 14 h 205"/>
                <a:gd name="T104" fmla="*/ 336 w 805"/>
                <a:gd name="T105" fmla="*/ 10 h 205"/>
                <a:gd name="T106" fmla="*/ 344 w 805"/>
                <a:gd name="T107" fmla="*/ 16 h 205"/>
                <a:gd name="T108" fmla="*/ 439 w 805"/>
                <a:gd name="T109" fmla="*/ 16 h 205"/>
                <a:gd name="T110" fmla="*/ 446 w 805"/>
                <a:gd name="T111" fmla="*/ 9 h 205"/>
                <a:gd name="T112" fmla="*/ 368 w 805"/>
                <a:gd name="T113" fmla="*/ 7 h 205"/>
                <a:gd name="T114" fmla="*/ 375 w 805"/>
                <a:gd name="T115" fmla="*/ 14 h 205"/>
                <a:gd name="T116" fmla="*/ 407 w 805"/>
                <a:gd name="T117" fmla="*/ 14 h 205"/>
                <a:gd name="T118" fmla="*/ 414 w 805"/>
                <a:gd name="T119" fmla="*/ 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205">
                  <a:moveTo>
                    <a:pt x="792" y="203"/>
                  </a:moveTo>
                  <a:cubicBezTo>
                    <a:pt x="792" y="203"/>
                    <a:pt x="792" y="203"/>
                    <a:pt x="792" y="203"/>
                  </a:cubicBezTo>
                  <a:cubicBezTo>
                    <a:pt x="792" y="203"/>
                    <a:pt x="792" y="203"/>
                    <a:pt x="792" y="203"/>
                  </a:cubicBezTo>
                  <a:cubicBezTo>
                    <a:pt x="789" y="200"/>
                    <a:pt x="790" y="195"/>
                    <a:pt x="793" y="193"/>
                  </a:cubicBezTo>
                  <a:cubicBezTo>
                    <a:pt x="793" y="193"/>
                    <a:pt x="793" y="193"/>
                    <a:pt x="793" y="193"/>
                  </a:cubicBezTo>
                  <a:cubicBezTo>
                    <a:pt x="796" y="190"/>
                    <a:pt x="800" y="191"/>
                    <a:pt x="802" y="194"/>
                  </a:cubicBezTo>
                  <a:cubicBezTo>
                    <a:pt x="802" y="194"/>
                    <a:pt x="802" y="194"/>
                    <a:pt x="802" y="194"/>
                  </a:cubicBezTo>
                  <a:cubicBezTo>
                    <a:pt x="805" y="197"/>
                    <a:pt x="804" y="201"/>
                    <a:pt x="801" y="204"/>
                  </a:cubicBezTo>
                  <a:cubicBezTo>
                    <a:pt x="801" y="204"/>
                    <a:pt x="801" y="204"/>
                    <a:pt x="801" y="204"/>
                  </a:cubicBezTo>
                  <a:cubicBezTo>
                    <a:pt x="800" y="205"/>
                    <a:pt x="799" y="205"/>
                    <a:pt x="797" y="205"/>
                  </a:cubicBezTo>
                  <a:cubicBezTo>
                    <a:pt x="797" y="205"/>
                    <a:pt x="797" y="205"/>
                    <a:pt x="797" y="205"/>
                  </a:cubicBezTo>
                  <a:cubicBezTo>
                    <a:pt x="795" y="205"/>
                    <a:pt x="793" y="204"/>
                    <a:pt x="792" y="203"/>
                  </a:cubicBezTo>
                  <a:close/>
                  <a:moveTo>
                    <a:pt x="3" y="183"/>
                  </a:moveTo>
                  <a:cubicBezTo>
                    <a:pt x="1" y="181"/>
                    <a:pt x="0" y="176"/>
                    <a:pt x="3" y="174"/>
                  </a:cubicBezTo>
                  <a:cubicBezTo>
                    <a:pt x="3" y="174"/>
                    <a:pt x="3" y="174"/>
                    <a:pt x="3" y="174"/>
                  </a:cubicBezTo>
                  <a:cubicBezTo>
                    <a:pt x="6" y="171"/>
                    <a:pt x="10" y="170"/>
                    <a:pt x="13" y="173"/>
                  </a:cubicBezTo>
                  <a:cubicBezTo>
                    <a:pt x="13" y="173"/>
                    <a:pt x="13" y="173"/>
                    <a:pt x="13" y="173"/>
                  </a:cubicBezTo>
                  <a:cubicBezTo>
                    <a:pt x="16" y="176"/>
                    <a:pt x="16" y="180"/>
                    <a:pt x="13" y="183"/>
                  </a:cubicBezTo>
                  <a:cubicBezTo>
                    <a:pt x="13" y="183"/>
                    <a:pt x="13" y="183"/>
                    <a:pt x="13" y="183"/>
                  </a:cubicBezTo>
                  <a:cubicBezTo>
                    <a:pt x="12" y="184"/>
                    <a:pt x="10" y="185"/>
                    <a:pt x="8" y="185"/>
                  </a:cubicBezTo>
                  <a:cubicBezTo>
                    <a:pt x="8" y="185"/>
                    <a:pt x="8" y="185"/>
                    <a:pt x="8" y="185"/>
                  </a:cubicBezTo>
                  <a:cubicBezTo>
                    <a:pt x="6" y="185"/>
                    <a:pt x="5" y="185"/>
                    <a:pt x="3" y="183"/>
                  </a:cubicBezTo>
                  <a:close/>
                  <a:moveTo>
                    <a:pt x="771" y="179"/>
                  </a:moveTo>
                  <a:cubicBezTo>
                    <a:pt x="768" y="176"/>
                    <a:pt x="768" y="171"/>
                    <a:pt x="771" y="169"/>
                  </a:cubicBezTo>
                  <a:cubicBezTo>
                    <a:pt x="771" y="169"/>
                    <a:pt x="771" y="169"/>
                    <a:pt x="771" y="169"/>
                  </a:cubicBezTo>
                  <a:cubicBezTo>
                    <a:pt x="774" y="166"/>
                    <a:pt x="779" y="166"/>
                    <a:pt x="781" y="169"/>
                  </a:cubicBezTo>
                  <a:cubicBezTo>
                    <a:pt x="781" y="169"/>
                    <a:pt x="781" y="169"/>
                    <a:pt x="781" y="169"/>
                  </a:cubicBezTo>
                  <a:cubicBezTo>
                    <a:pt x="784" y="172"/>
                    <a:pt x="784" y="177"/>
                    <a:pt x="781" y="179"/>
                  </a:cubicBezTo>
                  <a:cubicBezTo>
                    <a:pt x="781" y="179"/>
                    <a:pt x="781" y="179"/>
                    <a:pt x="781" y="179"/>
                  </a:cubicBezTo>
                  <a:cubicBezTo>
                    <a:pt x="779" y="180"/>
                    <a:pt x="778" y="181"/>
                    <a:pt x="776" y="181"/>
                  </a:cubicBezTo>
                  <a:cubicBezTo>
                    <a:pt x="776" y="181"/>
                    <a:pt x="776" y="181"/>
                    <a:pt x="776" y="181"/>
                  </a:cubicBezTo>
                  <a:cubicBezTo>
                    <a:pt x="774" y="181"/>
                    <a:pt x="772" y="180"/>
                    <a:pt x="771" y="179"/>
                  </a:cubicBezTo>
                  <a:close/>
                  <a:moveTo>
                    <a:pt x="25" y="160"/>
                  </a:moveTo>
                  <a:cubicBezTo>
                    <a:pt x="23" y="157"/>
                    <a:pt x="23" y="153"/>
                    <a:pt x="25" y="150"/>
                  </a:cubicBezTo>
                  <a:cubicBezTo>
                    <a:pt x="25" y="150"/>
                    <a:pt x="25" y="150"/>
                    <a:pt x="25" y="150"/>
                  </a:cubicBezTo>
                  <a:cubicBezTo>
                    <a:pt x="28" y="147"/>
                    <a:pt x="33" y="148"/>
                    <a:pt x="35" y="150"/>
                  </a:cubicBezTo>
                  <a:cubicBezTo>
                    <a:pt x="35" y="150"/>
                    <a:pt x="35" y="150"/>
                    <a:pt x="35" y="150"/>
                  </a:cubicBezTo>
                  <a:cubicBezTo>
                    <a:pt x="38" y="153"/>
                    <a:pt x="38" y="158"/>
                    <a:pt x="35" y="160"/>
                  </a:cubicBezTo>
                  <a:cubicBezTo>
                    <a:pt x="35" y="160"/>
                    <a:pt x="35" y="160"/>
                    <a:pt x="35" y="160"/>
                  </a:cubicBezTo>
                  <a:cubicBezTo>
                    <a:pt x="35" y="160"/>
                    <a:pt x="35" y="160"/>
                    <a:pt x="35" y="160"/>
                  </a:cubicBezTo>
                  <a:cubicBezTo>
                    <a:pt x="35" y="160"/>
                    <a:pt x="35" y="160"/>
                    <a:pt x="35" y="160"/>
                  </a:cubicBezTo>
                  <a:cubicBezTo>
                    <a:pt x="34" y="162"/>
                    <a:pt x="32" y="162"/>
                    <a:pt x="30" y="162"/>
                  </a:cubicBezTo>
                  <a:cubicBezTo>
                    <a:pt x="30" y="162"/>
                    <a:pt x="30" y="162"/>
                    <a:pt x="30" y="162"/>
                  </a:cubicBezTo>
                  <a:cubicBezTo>
                    <a:pt x="28" y="162"/>
                    <a:pt x="27" y="162"/>
                    <a:pt x="25" y="160"/>
                  </a:cubicBezTo>
                  <a:close/>
                  <a:moveTo>
                    <a:pt x="749" y="156"/>
                  </a:moveTo>
                  <a:cubicBezTo>
                    <a:pt x="746" y="154"/>
                    <a:pt x="746" y="149"/>
                    <a:pt x="749" y="146"/>
                  </a:cubicBezTo>
                  <a:cubicBezTo>
                    <a:pt x="749" y="146"/>
                    <a:pt x="749" y="146"/>
                    <a:pt x="749" y="146"/>
                  </a:cubicBezTo>
                  <a:cubicBezTo>
                    <a:pt x="751" y="144"/>
                    <a:pt x="756" y="143"/>
                    <a:pt x="758" y="146"/>
                  </a:cubicBezTo>
                  <a:cubicBezTo>
                    <a:pt x="758" y="146"/>
                    <a:pt x="758" y="146"/>
                    <a:pt x="758" y="146"/>
                  </a:cubicBezTo>
                  <a:cubicBezTo>
                    <a:pt x="761" y="149"/>
                    <a:pt x="761" y="153"/>
                    <a:pt x="759" y="156"/>
                  </a:cubicBezTo>
                  <a:cubicBezTo>
                    <a:pt x="759" y="156"/>
                    <a:pt x="759" y="156"/>
                    <a:pt x="759" y="156"/>
                  </a:cubicBezTo>
                  <a:cubicBezTo>
                    <a:pt x="757" y="157"/>
                    <a:pt x="755" y="158"/>
                    <a:pt x="754" y="158"/>
                  </a:cubicBezTo>
                  <a:cubicBezTo>
                    <a:pt x="754" y="158"/>
                    <a:pt x="754" y="158"/>
                    <a:pt x="754" y="158"/>
                  </a:cubicBezTo>
                  <a:cubicBezTo>
                    <a:pt x="752" y="158"/>
                    <a:pt x="750" y="158"/>
                    <a:pt x="749" y="156"/>
                  </a:cubicBezTo>
                  <a:close/>
                  <a:moveTo>
                    <a:pt x="49" y="138"/>
                  </a:moveTo>
                  <a:cubicBezTo>
                    <a:pt x="46" y="135"/>
                    <a:pt x="46" y="131"/>
                    <a:pt x="49" y="128"/>
                  </a:cubicBezTo>
                  <a:cubicBezTo>
                    <a:pt x="49" y="128"/>
                    <a:pt x="49" y="128"/>
                    <a:pt x="49" y="128"/>
                  </a:cubicBezTo>
                  <a:cubicBezTo>
                    <a:pt x="52" y="126"/>
                    <a:pt x="57" y="126"/>
                    <a:pt x="59" y="129"/>
                  </a:cubicBezTo>
                  <a:cubicBezTo>
                    <a:pt x="59" y="129"/>
                    <a:pt x="59" y="129"/>
                    <a:pt x="59" y="129"/>
                  </a:cubicBezTo>
                  <a:cubicBezTo>
                    <a:pt x="62" y="132"/>
                    <a:pt x="61" y="136"/>
                    <a:pt x="58" y="139"/>
                  </a:cubicBezTo>
                  <a:cubicBezTo>
                    <a:pt x="58" y="139"/>
                    <a:pt x="58" y="139"/>
                    <a:pt x="58" y="139"/>
                  </a:cubicBezTo>
                  <a:cubicBezTo>
                    <a:pt x="57" y="140"/>
                    <a:pt x="55" y="141"/>
                    <a:pt x="54" y="141"/>
                  </a:cubicBezTo>
                  <a:cubicBezTo>
                    <a:pt x="54" y="141"/>
                    <a:pt x="54" y="141"/>
                    <a:pt x="54" y="141"/>
                  </a:cubicBezTo>
                  <a:cubicBezTo>
                    <a:pt x="52" y="141"/>
                    <a:pt x="50" y="140"/>
                    <a:pt x="49" y="138"/>
                  </a:cubicBezTo>
                  <a:close/>
                  <a:moveTo>
                    <a:pt x="725" y="135"/>
                  </a:moveTo>
                  <a:cubicBezTo>
                    <a:pt x="722" y="133"/>
                    <a:pt x="722" y="128"/>
                    <a:pt x="724" y="125"/>
                  </a:cubicBezTo>
                  <a:cubicBezTo>
                    <a:pt x="724" y="125"/>
                    <a:pt x="724" y="125"/>
                    <a:pt x="724" y="125"/>
                  </a:cubicBezTo>
                  <a:cubicBezTo>
                    <a:pt x="727" y="122"/>
                    <a:pt x="731" y="122"/>
                    <a:pt x="734" y="124"/>
                  </a:cubicBezTo>
                  <a:cubicBezTo>
                    <a:pt x="734" y="124"/>
                    <a:pt x="734" y="124"/>
                    <a:pt x="734" y="124"/>
                  </a:cubicBezTo>
                  <a:cubicBezTo>
                    <a:pt x="737" y="127"/>
                    <a:pt x="738" y="131"/>
                    <a:pt x="735" y="134"/>
                  </a:cubicBezTo>
                  <a:cubicBezTo>
                    <a:pt x="735" y="134"/>
                    <a:pt x="735" y="134"/>
                    <a:pt x="735" y="134"/>
                  </a:cubicBezTo>
                  <a:cubicBezTo>
                    <a:pt x="734" y="136"/>
                    <a:pt x="732" y="137"/>
                    <a:pt x="730" y="137"/>
                  </a:cubicBezTo>
                  <a:cubicBezTo>
                    <a:pt x="730" y="137"/>
                    <a:pt x="730" y="137"/>
                    <a:pt x="730" y="137"/>
                  </a:cubicBezTo>
                  <a:cubicBezTo>
                    <a:pt x="728" y="137"/>
                    <a:pt x="727" y="136"/>
                    <a:pt x="725" y="135"/>
                  </a:cubicBezTo>
                  <a:close/>
                  <a:moveTo>
                    <a:pt x="73" y="118"/>
                  </a:moveTo>
                  <a:cubicBezTo>
                    <a:pt x="71" y="115"/>
                    <a:pt x="71" y="110"/>
                    <a:pt x="74" y="108"/>
                  </a:cubicBezTo>
                  <a:cubicBezTo>
                    <a:pt x="74" y="108"/>
                    <a:pt x="74" y="108"/>
                    <a:pt x="74" y="108"/>
                  </a:cubicBezTo>
                  <a:cubicBezTo>
                    <a:pt x="77" y="105"/>
                    <a:pt x="82" y="106"/>
                    <a:pt x="84" y="109"/>
                  </a:cubicBezTo>
                  <a:cubicBezTo>
                    <a:pt x="84" y="109"/>
                    <a:pt x="84" y="109"/>
                    <a:pt x="84" y="109"/>
                  </a:cubicBezTo>
                  <a:cubicBezTo>
                    <a:pt x="87" y="112"/>
                    <a:pt x="86" y="117"/>
                    <a:pt x="83" y="119"/>
                  </a:cubicBezTo>
                  <a:cubicBezTo>
                    <a:pt x="83" y="119"/>
                    <a:pt x="83" y="119"/>
                    <a:pt x="83" y="119"/>
                  </a:cubicBezTo>
                  <a:cubicBezTo>
                    <a:pt x="83" y="119"/>
                    <a:pt x="83" y="119"/>
                    <a:pt x="83" y="119"/>
                  </a:cubicBezTo>
                  <a:cubicBezTo>
                    <a:pt x="83" y="119"/>
                    <a:pt x="83" y="119"/>
                    <a:pt x="83" y="119"/>
                  </a:cubicBezTo>
                  <a:cubicBezTo>
                    <a:pt x="82" y="120"/>
                    <a:pt x="80" y="120"/>
                    <a:pt x="79" y="120"/>
                  </a:cubicBezTo>
                  <a:cubicBezTo>
                    <a:pt x="79" y="120"/>
                    <a:pt x="79" y="120"/>
                    <a:pt x="79" y="120"/>
                  </a:cubicBezTo>
                  <a:cubicBezTo>
                    <a:pt x="77" y="120"/>
                    <a:pt x="74" y="119"/>
                    <a:pt x="73" y="118"/>
                  </a:cubicBezTo>
                  <a:close/>
                  <a:moveTo>
                    <a:pt x="701" y="115"/>
                  </a:moveTo>
                  <a:cubicBezTo>
                    <a:pt x="701" y="115"/>
                    <a:pt x="701" y="115"/>
                    <a:pt x="701" y="115"/>
                  </a:cubicBezTo>
                  <a:cubicBezTo>
                    <a:pt x="701" y="115"/>
                    <a:pt x="701" y="115"/>
                    <a:pt x="701" y="115"/>
                  </a:cubicBezTo>
                  <a:cubicBezTo>
                    <a:pt x="697" y="113"/>
                    <a:pt x="697" y="109"/>
                    <a:pt x="699" y="106"/>
                  </a:cubicBezTo>
                  <a:cubicBezTo>
                    <a:pt x="699" y="106"/>
                    <a:pt x="699" y="106"/>
                    <a:pt x="699" y="106"/>
                  </a:cubicBezTo>
                  <a:cubicBezTo>
                    <a:pt x="701" y="103"/>
                    <a:pt x="706" y="102"/>
                    <a:pt x="709" y="104"/>
                  </a:cubicBezTo>
                  <a:cubicBezTo>
                    <a:pt x="709" y="104"/>
                    <a:pt x="709" y="104"/>
                    <a:pt x="709" y="104"/>
                  </a:cubicBezTo>
                  <a:cubicBezTo>
                    <a:pt x="712" y="107"/>
                    <a:pt x="713" y="111"/>
                    <a:pt x="710" y="114"/>
                  </a:cubicBezTo>
                  <a:cubicBezTo>
                    <a:pt x="710" y="114"/>
                    <a:pt x="710" y="114"/>
                    <a:pt x="710" y="114"/>
                  </a:cubicBezTo>
                  <a:cubicBezTo>
                    <a:pt x="709" y="116"/>
                    <a:pt x="707" y="117"/>
                    <a:pt x="705" y="117"/>
                  </a:cubicBezTo>
                  <a:cubicBezTo>
                    <a:pt x="705" y="117"/>
                    <a:pt x="705" y="117"/>
                    <a:pt x="705" y="117"/>
                  </a:cubicBezTo>
                  <a:cubicBezTo>
                    <a:pt x="703" y="117"/>
                    <a:pt x="702" y="116"/>
                    <a:pt x="701" y="115"/>
                  </a:cubicBezTo>
                  <a:close/>
                  <a:moveTo>
                    <a:pt x="99" y="99"/>
                  </a:moveTo>
                  <a:cubicBezTo>
                    <a:pt x="97" y="95"/>
                    <a:pt x="98" y="91"/>
                    <a:pt x="101" y="89"/>
                  </a:cubicBezTo>
                  <a:cubicBezTo>
                    <a:pt x="101" y="89"/>
                    <a:pt x="101" y="89"/>
                    <a:pt x="101" y="89"/>
                  </a:cubicBezTo>
                  <a:cubicBezTo>
                    <a:pt x="104" y="87"/>
                    <a:pt x="108" y="88"/>
                    <a:pt x="110" y="91"/>
                  </a:cubicBezTo>
                  <a:cubicBezTo>
                    <a:pt x="110" y="91"/>
                    <a:pt x="110" y="91"/>
                    <a:pt x="110" y="91"/>
                  </a:cubicBezTo>
                  <a:cubicBezTo>
                    <a:pt x="113" y="94"/>
                    <a:pt x="112" y="98"/>
                    <a:pt x="109" y="101"/>
                  </a:cubicBezTo>
                  <a:cubicBezTo>
                    <a:pt x="109" y="101"/>
                    <a:pt x="109" y="101"/>
                    <a:pt x="109" y="101"/>
                  </a:cubicBezTo>
                  <a:cubicBezTo>
                    <a:pt x="107" y="101"/>
                    <a:pt x="106" y="102"/>
                    <a:pt x="105" y="102"/>
                  </a:cubicBezTo>
                  <a:cubicBezTo>
                    <a:pt x="105" y="102"/>
                    <a:pt x="105" y="102"/>
                    <a:pt x="105" y="102"/>
                  </a:cubicBezTo>
                  <a:cubicBezTo>
                    <a:pt x="102" y="102"/>
                    <a:pt x="100" y="101"/>
                    <a:pt x="99" y="99"/>
                  </a:cubicBezTo>
                  <a:close/>
                  <a:moveTo>
                    <a:pt x="675" y="97"/>
                  </a:moveTo>
                  <a:cubicBezTo>
                    <a:pt x="671" y="95"/>
                    <a:pt x="671" y="91"/>
                    <a:pt x="673" y="88"/>
                  </a:cubicBezTo>
                  <a:cubicBezTo>
                    <a:pt x="673" y="88"/>
                    <a:pt x="673" y="88"/>
                    <a:pt x="673" y="88"/>
                  </a:cubicBezTo>
                  <a:cubicBezTo>
                    <a:pt x="675" y="84"/>
                    <a:pt x="679" y="84"/>
                    <a:pt x="682" y="86"/>
                  </a:cubicBezTo>
                  <a:cubicBezTo>
                    <a:pt x="682" y="86"/>
                    <a:pt x="682" y="86"/>
                    <a:pt x="682" y="86"/>
                  </a:cubicBezTo>
                  <a:cubicBezTo>
                    <a:pt x="686" y="88"/>
                    <a:pt x="687" y="92"/>
                    <a:pt x="684" y="95"/>
                  </a:cubicBezTo>
                  <a:cubicBezTo>
                    <a:pt x="684" y="95"/>
                    <a:pt x="684" y="95"/>
                    <a:pt x="684" y="95"/>
                  </a:cubicBezTo>
                  <a:cubicBezTo>
                    <a:pt x="683" y="97"/>
                    <a:pt x="681" y="99"/>
                    <a:pt x="679" y="99"/>
                  </a:cubicBezTo>
                  <a:cubicBezTo>
                    <a:pt x="679" y="99"/>
                    <a:pt x="679" y="99"/>
                    <a:pt x="679" y="99"/>
                  </a:cubicBezTo>
                  <a:cubicBezTo>
                    <a:pt x="677" y="99"/>
                    <a:pt x="676" y="98"/>
                    <a:pt x="675" y="97"/>
                  </a:cubicBezTo>
                  <a:close/>
                  <a:moveTo>
                    <a:pt x="126" y="81"/>
                  </a:moveTo>
                  <a:cubicBezTo>
                    <a:pt x="124" y="78"/>
                    <a:pt x="125" y="74"/>
                    <a:pt x="128" y="72"/>
                  </a:cubicBezTo>
                  <a:cubicBezTo>
                    <a:pt x="128" y="72"/>
                    <a:pt x="128" y="72"/>
                    <a:pt x="128" y="72"/>
                  </a:cubicBezTo>
                  <a:cubicBezTo>
                    <a:pt x="132" y="70"/>
                    <a:pt x="136" y="71"/>
                    <a:pt x="138" y="74"/>
                  </a:cubicBezTo>
                  <a:cubicBezTo>
                    <a:pt x="138" y="74"/>
                    <a:pt x="138" y="74"/>
                    <a:pt x="138" y="74"/>
                  </a:cubicBezTo>
                  <a:cubicBezTo>
                    <a:pt x="140" y="78"/>
                    <a:pt x="139" y="82"/>
                    <a:pt x="135" y="84"/>
                  </a:cubicBezTo>
                  <a:cubicBezTo>
                    <a:pt x="135" y="84"/>
                    <a:pt x="135" y="84"/>
                    <a:pt x="135" y="84"/>
                  </a:cubicBezTo>
                  <a:cubicBezTo>
                    <a:pt x="134" y="84"/>
                    <a:pt x="133" y="85"/>
                    <a:pt x="132" y="85"/>
                  </a:cubicBezTo>
                  <a:cubicBezTo>
                    <a:pt x="132" y="85"/>
                    <a:pt x="132" y="85"/>
                    <a:pt x="132" y="85"/>
                  </a:cubicBezTo>
                  <a:cubicBezTo>
                    <a:pt x="129" y="85"/>
                    <a:pt x="127" y="83"/>
                    <a:pt x="126" y="81"/>
                  </a:cubicBezTo>
                  <a:close/>
                  <a:moveTo>
                    <a:pt x="648" y="81"/>
                  </a:moveTo>
                  <a:cubicBezTo>
                    <a:pt x="648" y="81"/>
                    <a:pt x="648" y="81"/>
                    <a:pt x="648" y="81"/>
                  </a:cubicBezTo>
                  <a:cubicBezTo>
                    <a:pt x="648" y="81"/>
                    <a:pt x="648" y="81"/>
                    <a:pt x="648" y="81"/>
                  </a:cubicBezTo>
                  <a:cubicBezTo>
                    <a:pt x="644" y="79"/>
                    <a:pt x="643" y="75"/>
                    <a:pt x="645" y="71"/>
                  </a:cubicBezTo>
                  <a:cubicBezTo>
                    <a:pt x="645" y="71"/>
                    <a:pt x="645" y="71"/>
                    <a:pt x="645" y="71"/>
                  </a:cubicBezTo>
                  <a:cubicBezTo>
                    <a:pt x="647" y="68"/>
                    <a:pt x="651" y="67"/>
                    <a:pt x="655" y="69"/>
                  </a:cubicBezTo>
                  <a:cubicBezTo>
                    <a:pt x="655" y="69"/>
                    <a:pt x="655" y="69"/>
                    <a:pt x="655" y="69"/>
                  </a:cubicBezTo>
                  <a:cubicBezTo>
                    <a:pt x="658" y="71"/>
                    <a:pt x="659" y="75"/>
                    <a:pt x="657" y="78"/>
                  </a:cubicBezTo>
                  <a:cubicBezTo>
                    <a:pt x="657" y="78"/>
                    <a:pt x="657" y="78"/>
                    <a:pt x="657" y="78"/>
                  </a:cubicBezTo>
                  <a:cubicBezTo>
                    <a:pt x="656" y="81"/>
                    <a:pt x="654" y="82"/>
                    <a:pt x="651" y="82"/>
                  </a:cubicBezTo>
                  <a:cubicBezTo>
                    <a:pt x="651" y="82"/>
                    <a:pt x="651" y="82"/>
                    <a:pt x="651" y="82"/>
                  </a:cubicBezTo>
                  <a:cubicBezTo>
                    <a:pt x="650" y="82"/>
                    <a:pt x="649" y="82"/>
                    <a:pt x="648" y="81"/>
                  </a:cubicBezTo>
                  <a:close/>
                  <a:moveTo>
                    <a:pt x="154" y="66"/>
                  </a:moveTo>
                  <a:cubicBezTo>
                    <a:pt x="152" y="62"/>
                    <a:pt x="153" y="58"/>
                    <a:pt x="157" y="56"/>
                  </a:cubicBezTo>
                  <a:cubicBezTo>
                    <a:pt x="157" y="56"/>
                    <a:pt x="157" y="56"/>
                    <a:pt x="157" y="56"/>
                  </a:cubicBezTo>
                  <a:cubicBezTo>
                    <a:pt x="160" y="54"/>
                    <a:pt x="164" y="56"/>
                    <a:pt x="166" y="59"/>
                  </a:cubicBezTo>
                  <a:cubicBezTo>
                    <a:pt x="166" y="59"/>
                    <a:pt x="166" y="59"/>
                    <a:pt x="166" y="59"/>
                  </a:cubicBezTo>
                  <a:cubicBezTo>
                    <a:pt x="168" y="63"/>
                    <a:pt x="166" y="67"/>
                    <a:pt x="163" y="69"/>
                  </a:cubicBezTo>
                  <a:cubicBezTo>
                    <a:pt x="163" y="69"/>
                    <a:pt x="163" y="69"/>
                    <a:pt x="163" y="69"/>
                  </a:cubicBezTo>
                  <a:cubicBezTo>
                    <a:pt x="162" y="69"/>
                    <a:pt x="161" y="69"/>
                    <a:pt x="160" y="69"/>
                  </a:cubicBezTo>
                  <a:cubicBezTo>
                    <a:pt x="160" y="69"/>
                    <a:pt x="160" y="69"/>
                    <a:pt x="160" y="69"/>
                  </a:cubicBezTo>
                  <a:cubicBezTo>
                    <a:pt x="157" y="69"/>
                    <a:pt x="155" y="68"/>
                    <a:pt x="154" y="66"/>
                  </a:cubicBezTo>
                  <a:close/>
                  <a:moveTo>
                    <a:pt x="620" y="66"/>
                  </a:moveTo>
                  <a:cubicBezTo>
                    <a:pt x="616" y="64"/>
                    <a:pt x="615" y="60"/>
                    <a:pt x="617" y="57"/>
                  </a:cubicBezTo>
                  <a:cubicBezTo>
                    <a:pt x="617" y="57"/>
                    <a:pt x="617" y="57"/>
                    <a:pt x="617" y="57"/>
                  </a:cubicBezTo>
                  <a:cubicBezTo>
                    <a:pt x="618" y="53"/>
                    <a:pt x="623" y="52"/>
                    <a:pt x="626" y="54"/>
                  </a:cubicBezTo>
                  <a:cubicBezTo>
                    <a:pt x="626" y="54"/>
                    <a:pt x="626" y="54"/>
                    <a:pt x="626" y="54"/>
                  </a:cubicBezTo>
                  <a:cubicBezTo>
                    <a:pt x="630" y="55"/>
                    <a:pt x="631" y="59"/>
                    <a:pt x="629" y="63"/>
                  </a:cubicBezTo>
                  <a:cubicBezTo>
                    <a:pt x="629" y="63"/>
                    <a:pt x="629" y="63"/>
                    <a:pt x="629" y="63"/>
                  </a:cubicBezTo>
                  <a:cubicBezTo>
                    <a:pt x="628" y="65"/>
                    <a:pt x="626" y="67"/>
                    <a:pt x="623" y="67"/>
                  </a:cubicBezTo>
                  <a:cubicBezTo>
                    <a:pt x="623" y="67"/>
                    <a:pt x="623" y="67"/>
                    <a:pt x="623" y="67"/>
                  </a:cubicBezTo>
                  <a:cubicBezTo>
                    <a:pt x="622" y="67"/>
                    <a:pt x="621" y="67"/>
                    <a:pt x="620" y="66"/>
                  </a:cubicBezTo>
                  <a:close/>
                  <a:moveTo>
                    <a:pt x="182" y="52"/>
                  </a:moveTo>
                  <a:cubicBezTo>
                    <a:pt x="181" y="48"/>
                    <a:pt x="183" y="44"/>
                    <a:pt x="186" y="42"/>
                  </a:cubicBezTo>
                  <a:cubicBezTo>
                    <a:pt x="186" y="42"/>
                    <a:pt x="186" y="42"/>
                    <a:pt x="186" y="42"/>
                  </a:cubicBezTo>
                  <a:cubicBezTo>
                    <a:pt x="190" y="41"/>
                    <a:pt x="194" y="43"/>
                    <a:pt x="195" y="46"/>
                  </a:cubicBezTo>
                  <a:cubicBezTo>
                    <a:pt x="195" y="46"/>
                    <a:pt x="195" y="46"/>
                    <a:pt x="195" y="46"/>
                  </a:cubicBezTo>
                  <a:cubicBezTo>
                    <a:pt x="197" y="50"/>
                    <a:pt x="195" y="54"/>
                    <a:pt x="192" y="55"/>
                  </a:cubicBezTo>
                  <a:cubicBezTo>
                    <a:pt x="192" y="55"/>
                    <a:pt x="192" y="55"/>
                    <a:pt x="192" y="55"/>
                  </a:cubicBezTo>
                  <a:cubicBezTo>
                    <a:pt x="191" y="56"/>
                    <a:pt x="190" y="56"/>
                    <a:pt x="189" y="56"/>
                  </a:cubicBezTo>
                  <a:cubicBezTo>
                    <a:pt x="189" y="56"/>
                    <a:pt x="189" y="56"/>
                    <a:pt x="189" y="56"/>
                  </a:cubicBezTo>
                  <a:cubicBezTo>
                    <a:pt x="186" y="56"/>
                    <a:pt x="184" y="54"/>
                    <a:pt x="182" y="52"/>
                  </a:cubicBezTo>
                  <a:close/>
                  <a:moveTo>
                    <a:pt x="591" y="53"/>
                  </a:moveTo>
                  <a:cubicBezTo>
                    <a:pt x="588" y="52"/>
                    <a:pt x="586" y="48"/>
                    <a:pt x="587" y="44"/>
                  </a:cubicBezTo>
                  <a:cubicBezTo>
                    <a:pt x="587" y="44"/>
                    <a:pt x="587" y="44"/>
                    <a:pt x="587" y="44"/>
                  </a:cubicBezTo>
                  <a:cubicBezTo>
                    <a:pt x="589" y="40"/>
                    <a:pt x="593" y="39"/>
                    <a:pt x="597" y="40"/>
                  </a:cubicBezTo>
                  <a:cubicBezTo>
                    <a:pt x="597" y="40"/>
                    <a:pt x="597" y="40"/>
                    <a:pt x="597" y="40"/>
                  </a:cubicBezTo>
                  <a:cubicBezTo>
                    <a:pt x="600" y="42"/>
                    <a:pt x="602" y="46"/>
                    <a:pt x="600" y="49"/>
                  </a:cubicBezTo>
                  <a:cubicBezTo>
                    <a:pt x="600" y="49"/>
                    <a:pt x="600" y="49"/>
                    <a:pt x="600" y="49"/>
                  </a:cubicBezTo>
                  <a:cubicBezTo>
                    <a:pt x="599" y="52"/>
                    <a:pt x="597" y="54"/>
                    <a:pt x="594" y="54"/>
                  </a:cubicBezTo>
                  <a:cubicBezTo>
                    <a:pt x="594" y="54"/>
                    <a:pt x="594" y="54"/>
                    <a:pt x="594" y="54"/>
                  </a:cubicBezTo>
                  <a:cubicBezTo>
                    <a:pt x="593" y="54"/>
                    <a:pt x="592" y="53"/>
                    <a:pt x="591" y="53"/>
                  </a:cubicBezTo>
                  <a:close/>
                  <a:moveTo>
                    <a:pt x="212" y="40"/>
                  </a:moveTo>
                  <a:cubicBezTo>
                    <a:pt x="211" y="36"/>
                    <a:pt x="213" y="32"/>
                    <a:pt x="216" y="31"/>
                  </a:cubicBezTo>
                  <a:cubicBezTo>
                    <a:pt x="216" y="31"/>
                    <a:pt x="216" y="31"/>
                    <a:pt x="216" y="31"/>
                  </a:cubicBezTo>
                  <a:cubicBezTo>
                    <a:pt x="220" y="29"/>
                    <a:pt x="224" y="31"/>
                    <a:pt x="225" y="35"/>
                  </a:cubicBezTo>
                  <a:cubicBezTo>
                    <a:pt x="225" y="35"/>
                    <a:pt x="225" y="35"/>
                    <a:pt x="225" y="35"/>
                  </a:cubicBezTo>
                  <a:cubicBezTo>
                    <a:pt x="227" y="38"/>
                    <a:pt x="225" y="42"/>
                    <a:pt x="221" y="44"/>
                  </a:cubicBezTo>
                  <a:cubicBezTo>
                    <a:pt x="221" y="44"/>
                    <a:pt x="221" y="44"/>
                    <a:pt x="221" y="44"/>
                  </a:cubicBezTo>
                  <a:cubicBezTo>
                    <a:pt x="220" y="44"/>
                    <a:pt x="219" y="44"/>
                    <a:pt x="219" y="44"/>
                  </a:cubicBezTo>
                  <a:cubicBezTo>
                    <a:pt x="219" y="44"/>
                    <a:pt x="219" y="44"/>
                    <a:pt x="219" y="44"/>
                  </a:cubicBezTo>
                  <a:cubicBezTo>
                    <a:pt x="216" y="44"/>
                    <a:pt x="213" y="42"/>
                    <a:pt x="212" y="40"/>
                  </a:cubicBezTo>
                  <a:close/>
                  <a:moveTo>
                    <a:pt x="562" y="42"/>
                  </a:moveTo>
                  <a:cubicBezTo>
                    <a:pt x="558" y="41"/>
                    <a:pt x="556" y="37"/>
                    <a:pt x="557" y="33"/>
                  </a:cubicBezTo>
                  <a:cubicBezTo>
                    <a:pt x="557" y="33"/>
                    <a:pt x="557" y="33"/>
                    <a:pt x="557" y="33"/>
                  </a:cubicBezTo>
                  <a:cubicBezTo>
                    <a:pt x="559" y="29"/>
                    <a:pt x="563" y="27"/>
                    <a:pt x="566" y="29"/>
                  </a:cubicBezTo>
                  <a:cubicBezTo>
                    <a:pt x="566" y="29"/>
                    <a:pt x="566" y="29"/>
                    <a:pt x="566" y="29"/>
                  </a:cubicBezTo>
                  <a:cubicBezTo>
                    <a:pt x="570" y="30"/>
                    <a:pt x="572" y="34"/>
                    <a:pt x="571" y="38"/>
                  </a:cubicBezTo>
                  <a:cubicBezTo>
                    <a:pt x="571" y="38"/>
                    <a:pt x="571" y="38"/>
                    <a:pt x="571" y="38"/>
                  </a:cubicBezTo>
                  <a:cubicBezTo>
                    <a:pt x="570" y="40"/>
                    <a:pt x="567" y="42"/>
                    <a:pt x="564" y="42"/>
                  </a:cubicBezTo>
                  <a:cubicBezTo>
                    <a:pt x="564" y="42"/>
                    <a:pt x="564" y="42"/>
                    <a:pt x="564" y="42"/>
                  </a:cubicBezTo>
                  <a:cubicBezTo>
                    <a:pt x="563" y="42"/>
                    <a:pt x="562" y="42"/>
                    <a:pt x="562" y="42"/>
                  </a:cubicBezTo>
                  <a:close/>
                  <a:moveTo>
                    <a:pt x="242" y="29"/>
                  </a:moveTo>
                  <a:cubicBezTo>
                    <a:pt x="241" y="26"/>
                    <a:pt x="243" y="22"/>
                    <a:pt x="247" y="21"/>
                  </a:cubicBezTo>
                  <a:cubicBezTo>
                    <a:pt x="247" y="21"/>
                    <a:pt x="247" y="21"/>
                    <a:pt x="247" y="21"/>
                  </a:cubicBezTo>
                  <a:cubicBezTo>
                    <a:pt x="251" y="20"/>
                    <a:pt x="255" y="22"/>
                    <a:pt x="256" y="25"/>
                  </a:cubicBezTo>
                  <a:cubicBezTo>
                    <a:pt x="256" y="25"/>
                    <a:pt x="256" y="25"/>
                    <a:pt x="256" y="25"/>
                  </a:cubicBezTo>
                  <a:cubicBezTo>
                    <a:pt x="257" y="29"/>
                    <a:pt x="255" y="33"/>
                    <a:pt x="251" y="34"/>
                  </a:cubicBezTo>
                  <a:cubicBezTo>
                    <a:pt x="251" y="34"/>
                    <a:pt x="251" y="34"/>
                    <a:pt x="251" y="34"/>
                  </a:cubicBezTo>
                  <a:cubicBezTo>
                    <a:pt x="250" y="34"/>
                    <a:pt x="250" y="34"/>
                    <a:pt x="249" y="34"/>
                  </a:cubicBezTo>
                  <a:cubicBezTo>
                    <a:pt x="249" y="34"/>
                    <a:pt x="249" y="34"/>
                    <a:pt x="249" y="34"/>
                  </a:cubicBezTo>
                  <a:cubicBezTo>
                    <a:pt x="246" y="34"/>
                    <a:pt x="243" y="32"/>
                    <a:pt x="242" y="29"/>
                  </a:cubicBezTo>
                  <a:close/>
                  <a:moveTo>
                    <a:pt x="532" y="33"/>
                  </a:moveTo>
                  <a:cubicBezTo>
                    <a:pt x="532" y="33"/>
                    <a:pt x="532" y="33"/>
                    <a:pt x="532" y="33"/>
                  </a:cubicBezTo>
                  <a:cubicBezTo>
                    <a:pt x="532" y="33"/>
                    <a:pt x="532" y="33"/>
                    <a:pt x="532" y="33"/>
                  </a:cubicBezTo>
                  <a:cubicBezTo>
                    <a:pt x="528" y="31"/>
                    <a:pt x="526" y="28"/>
                    <a:pt x="527" y="24"/>
                  </a:cubicBezTo>
                  <a:cubicBezTo>
                    <a:pt x="527" y="24"/>
                    <a:pt x="527" y="24"/>
                    <a:pt x="527" y="24"/>
                  </a:cubicBezTo>
                  <a:cubicBezTo>
                    <a:pt x="528" y="20"/>
                    <a:pt x="532" y="18"/>
                    <a:pt x="535" y="19"/>
                  </a:cubicBezTo>
                  <a:cubicBezTo>
                    <a:pt x="535" y="19"/>
                    <a:pt x="535" y="19"/>
                    <a:pt x="535" y="19"/>
                  </a:cubicBezTo>
                  <a:cubicBezTo>
                    <a:pt x="539" y="20"/>
                    <a:pt x="541" y="24"/>
                    <a:pt x="540" y="28"/>
                  </a:cubicBezTo>
                  <a:cubicBezTo>
                    <a:pt x="540" y="28"/>
                    <a:pt x="540" y="28"/>
                    <a:pt x="540" y="28"/>
                  </a:cubicBezTo>
                  <a:cubicBezTo>
                    <a:pt x="539" y="31"/>
                    <a:pt x="536" y="33"/>
                    <a:pt x="533" y="33"/>
                  </a:cubicBezTo>
                  <a:cubicBezTo>
                    <a:pt x="533" y="33"/>
                    <a:pt x="533" y="33"/>
                    <a:pt x="533" y="33"/>
                  </a:cubicBezTo>
                  <a:cubicBezTo>
                    <a:pt x="533" y="33"/>
                    <a:pt x="532" y="33"/>
                    <a:pt x="532" y="33"/>
                  </a:cubicBezTo>
                  <a:close/>
                  <a:moveTo>
                    <a:pt x="273" y="21"/>
                  </a:moveTo>
                  <a:cubicBezTo>
                    <a:pt x="272" y="17"/>
                    <a:pt x="275" y="13"/>
                    <a:pt x="279" y="13"/>
                  </a:cubicBezTo>
                  <a:cubicBezTo>
                    <a:pt x="279" y="13"/>
                    <a:pt x="279" y="13"/>
                    <a:pt x="279" y="13"/>
                  </a:cubicBezTo>
                  <a:cubicBezTo>
                    <a:pt x="282" y="12"/>
                    <a:pt x="286" y="14"/>
                    <a:pt x="287" y="18"/>
                  </a:cubicBezTo>
                  <a:cubicBezTo>
                    <a:pt x="287" y="18"/>
                    <a:pt x="287" y="18"/>
                    <a:pt x="287" y="18"/>
                  </a:cubicBezTo>
                  <a:cubicBezTo>
                    <a:pt x="288" y="22"/>
                    <a:pt x="285" y="25"/>
                    <a:pt x="282" y="26"/>
                  </a:cubicBezTo>
                  <a:cubicBezTo>
                    <a:pt x="282" y="26"/>
                    <a:pt x="282" y="26"/>
                    <a:pt x="282" y="26"/>
                  </a:cubicBezTo>
                  <a:cubicBezTo>
                    <a:pt x="281" y="26"/>
                    <a:pt x="281" y="26"/>
                    <a:pt x="280" y="26"/>
                  </a:cubicBezTo>
                  <a:cubicBezTo>
                    <a:pt x="280" y="26"/>
                    <a:pt x="280" y="26"/>
                    <a:pt x="280" y="26"/>
                  </a:cubicBezTo>
                  <a:cubicBezTo>
                    <a:pt x="277" y="26"/>
                    <a:pt x="274" y="24"/>
                    <a:pt x="273" y="21"/>
                  </a:cubicBezTo>
                  <a:close/>
                  <a:moveTo>
                    <a:pt x="501" y="25"/>
                  </a:moveTo>
                  <a:cubicBezTo>
                    <a:pt x="497" y="24"/>
                    <a:pt x="495" y="21"/>
                    <a:pt x="496" y="17"/>
                  </a:cubicBezTo>
                  <a:cubicBezTo>
                    <a:pt x="496" y="17"/>
                    <a:pt x="496" y="17"/>
                    <a:pt x="496" y="17"/>
                  </a:cubicBezTo>
                  <a:cubicBezTo>
                    <a:pt x="496" y="13"/>
                    <a:pt x="500" y="11"/>
                    <a:pt x="504" y="11"/>
                  </a:cubicBezTo>
                  <a:cubicBezTo>
                    <a:pt x="504" y="11"/>
                    <a:pt x="504" y="11"/>
                    <a:pt x="504" y="11"/>
                  </a:cubicBezTo>
                  <a:cubicBezTo>
                    <a:pt x="508" y="12"/>
                    <a:pt x="510" y="16"/>
                    <a:pt x="509" y="20"/>
                  </a:cubicBezTo>
                  <a:cubicBezTo>
                    <a:pt x="509" y="20"/>
                    <a:pt x="509" y="20"/>
                    <a:pt x="509" y="20"/>
                  </a:cubicBezTo>
                  <a:cubicBezTo>
                    <a:pt x="509" y="23"/>
                    <a:pt x="506" y="25"/>
                    <a:pt x="502" y="25"/>
                  </a:cubicBezTo>
                  <a:cubicBezTo>
                    <a:pt x="502" y="25"/>
                    <a:pt x="502" y="25"/>
                    <a:pt x="502" y="25"/>
                  </a:cubicBezTo>
                  <a:cubicBezTo>
                    <a:pt x="502" y="25"/>
                    <a:pt x="501" y="25"/>
                    <a:pt x="501" y="25"/>
                  </a:cubicBezTo>
                  <a:close/>
                  <a:moveTo>
                    <a:pt x="305" y="14"/>
                  </a:moveTo>
                  <a:cubicBezTo>
                    <a:pt x="304" y="11"/>
                    <a:pt x="307" y="7"/>
                    <a:pt x="310" y="6"/>
                  </a:cubicBezTo>
                  <a:cubicBezTo>
                    <a:pt x="310" y="6"/>
                    <a:pt x="310" y="6"/>
                    <a:pt x="310" y="6"/>
                  </a:cubicBezTo>
                  <a:cubicBezTo>
                    <a:pt x="314" y="6"/>
                    <a:pt x="318" y="8"/>
                    <a:pt x="318" y="12"/>
                  </a:cubicBezTo>
                  <a:cubicBezTo>
                    <a:pt x="318" y="12"/>
                    <a:pt x="318" y="12"/>
                    <a:pt x="318" y="12"/>
                  </a:cubicBezTo>
                  <a:cubicBezTo>
                    <a:pt x="319" y="16"/>
                    <a:pt x="316" y="20"/>
                    <a:pt x="313" y="20"/>
                  </a:cubicBezTo>
                  <a:cubicBezTo>
                    <a:pt x="313" y="20"/>
                    <a:pt x="313" y="20"/>
                    <a:pt x="313" y="20"/>
                  </a:cubicBezTo>
                  <a:cubicBezTo>
                    <a:pt x="312" y="20"/>
                    <a:pt x="312" y="20"/>
                    <a:pt x="312" y="20"/>
                  </a:cubicBezTo>
                  <a:cubicBezTo>
                    <a:pt x="312" y="20"/>
                    <a:pt x="312" y="20"/>
                    <a:pt x="312" y="20"/>
                  </a:cubicBezTo>
                  <a:cubicBezTo>
                    <a:pt x="308" y="20"/>
                    <a:pt x="305" y="18"/>
                    <a:pt x="305" y="14"/>
                  </a:cubicBezTo>
                  <a:close/>
                  <a:moveTo>
                    <a:pt x="470" y="19"/>
                  </a:moveTo>
                  <a:cubicBezTo>
                    <a:pt x="470" y="19"/>
                    <a:pt x="470" y="19"/>
                    <a:pt x="470" y="19"/>
                  </a:cubicBezTo>
                  <a:cubicBezTo>
                    <a:pt x="470" y="19"/>
                    <a:pt x="470" y="19"/>
                    <a:pt x="470" y="19"/>
                  </a:cubicBezTo>
                  <a:cubicBezTo>
                    <a:pt x="466" y="19"/>
                    <a:pt x="463" y="15"/>
                    <a:pt x="464" y="11"/>
                  </a:cubicBezTo>
                  <a:cubicBezTo>
                    <a:pt x="464" y="11"/>
                    <a:pt x="464" y="11"/>
                    <a:pt x="464" y="11"/>
                  </a:cubicBezTo>
                  <a:cubicBezTo>
                    <a:pt x="465" y="8"/>
                    <a:pt x="468" y="5"/>
                    <a:pt x="472" y="6"/>
                  </a:cubicBezTo>
                  <a:cubicBezTo>
                    <a:pt x="472" y="6"/>
                    <a:pt x="472" y="6"/>
                    <a:pt x="472" y="6"/>
                  </a:cubicBezTo>
                  <a:cubicBezTo>
                    <a:pt x="476" y="6"/>
                    <a:pt x="478" y="10"/>
                    <a:pt x="478" y="14"/>
                  </a:cubicBezTo>
                  <a:cubicBezTo>
                    <a:pt x="478" y="14"/>
                    <a:pt x="478" y="14"/>
                    <a:pt x="478" y="14"/>
                  </a:cubicBezTo>
                  <a:cubicBezTo>
                    <a:pt x="477" y="17"/>
                    <a:pt x="474" y="20"/>
                    <a:pt x="471" y="20"/>
                  </a:cubicBezTo>
                  <a:cubicBezTo>
                    <a:pt x="471" y="20"/>
                    <a:pt x="471" y="20"/>
                    <a:pt x="471" y="20"/>
                  </a:cubicBezTo>
                  <a:cubicBezTo>
                    <a:pt x="471" y="20"/>
                    <a:pt x="470" y="19"/>
                    <a:pt x="470" y="19"/>
                  </a:cubicBezTo>
                  <a:close/>
                  <a:moveTo>
                    <a:pt x="336" y="10"/>
                  </a:moveTo>
                  <a:cubicBezTo>
                    <a:pt x="336" y="6"/>
                    <a:pt x="339" y="3"/>
                    <a:pt x="343" y="2"/>
                  </a:cubicBezTo>
                  <a:cubicBezTo>
                    <a:pt x="343" y="2"/>
                    <a:pt x="343" y="2"/>
                    <a:pt x="343" y="2"/>
                  </a:cubicBezTo>
                  <a:cubicBezTo>
                    <a:pt x="346" y="2"/>
                    <a:pt x="350" y="5"/>
                    <a:pt x="350" y="9"/>
                  </a:cubicBezTo>
                  <a:cubicBezTo>
                    <a:pt x="350" y="9"/>
                    <a:pt x="350" y="9"/>
                    <a:pt x="350" y="9"/>
                  </a:cubicBezTo>
                  <a:cubicBezTo>
                    <a:pt x="351" y="12"/>
                    <a:pt x="348" y="16"/>
                    <a:pt x="344" y="16"/>
                  </a:cubicBezTo>
                  <a:cubicBezTo>
                    <a:pt x="344" y="16"/>
                    <a:pt x="344" y="16"/>
                    <a:pt x="344" y="16"/>
                  </a:cubicBezTo>
                  <a:cubicBezTo>
                    <a:pt x="344" y="16"/>
                    <a:pt x="343" y="16"/>
                    <a:pt x="343" y="16"/>
                  </a:cubicBezTo>
                  <a:cubicBezTo>
                    <a:pt x="343" y="16"/>
                    <a:pt x="343" y="16"/>
                    <a:pt x="343" y="16"/>
                  </a:cubicBezTo>
                  <a:cubicBezTo>
                    <a:pt x="340" y="16"/>
                    <a:pt x="337" y="14"/>
                    <a:pt x="336" y="10"/>
                  </a:cubicBezTo>
                  <a:close/>
                  <a:moveTo>
                    <a:pt x="439" y="16"/>
                  </a:moveTo>
                  <a:cubicBezTo>
                    <a:pt x="435" y="15"/>
                    <a:pt x="432" y="12"/>
                    <a:pt x="432" y="8"/>
                  </a:cubicBezTo>
                  <a:cubicBezTo>
                    <a:pt x="432" y="8"/>
                    <a:pt x="432" y="8"/>
                    <a:pt x="432" y="8"/>
                  </a:cubicBezTo>
                  <a:cubicBezTo>
                    <a:pt x="432" y="4"/>
                    <a:pt x="436" y="1"/>
                    <a:pt x="440" y="2"/>
                  </a:cubicBezTo>
                  <a:cubicBezTo>
                    <a:pt x="440" y="2"/>
                    <a:pt x="440" y="2"/>
                    <a:pt x="440" y="2"/>
                  </a:cubicBezTo>
                  <a:cubicBezTo>
                    <a:pt x="444" y="2"/>
                    <a:pt x="446" y="6"/>
                    <a:pt x="446" y="9"/>
                  </a:cubicBezTo>
                  <a:cubicBezTo>
                    <a:pt x="446" y="9"/>
                    <a:pt x="446" y="9"/>
                    <a:pt x="446" y="9"/>
                  </a:cubicBezTo>
                  <a:cubicBezTo>
                    <a:pt x="446" y="13"/>
                    <a:pt x="443" y="16"/>
                    <a:pt x="439" y="16"/>
                  </a:cubicBezTo>
                  <a:cubicBezTo>
                    <a:pt x="439" y="16"/>
                    <a:pt x="439" y="16"/>
                    <a:pt x="439" y="16"/>
                  </a:cubicBezTo>
                  <a:cubicBezTo>
                    <a:pt x="439" y="16"/>
                    <a:pt x="439" y="16"/>
                    <a:pt x="439" y="16"/>
                  </a:cubicBezTo>
                  <a:close/>
                  <a:moveTo>
                    <a:pt x="368" y="7"/>
                  </a:moveTo>
                  <a:cubicBezTo>
                    <a:pt x="368" y="4"/>
                    <a:pt x="371" y="0"/>
                    <a:pt x="375" y="0"/>
                  </a:cubicBezTo>
                  <a:cubicBezTo>
                    <a:pt x="375" y="0"/>
                    <a:pt x="375" y="0"/>
                    <a:pt x="375" y="0"/>
                  </a:cubicBezTo>
                  <a:cubicBezTo>
                    <a:pt x="379" y="0"/>
                    <a:pt x="382" y="3"/>
                    <a:pt x="382" y="7"/>
                  </a:cubicBezTo>
                  <a:cubicBezTo>
                    <a:pt x="382" y="7"/>
                    <a:pt x="382" y="7"/>
                    <a:pt x="382" y="7"/>
                  </a:cubicBezTo>
                  <a:cubicBezTo>
                    <a:pt x="382" y="11"/>
                    <a:pt x="379" y="14"/>
                    <a:pt x="375" y="14"/>
                  </a:cubicBezTo>
                  <a:cubicBezTo>
                    <a:pt x="375" y="14"/>
                    <a:pt x="375" y="14"/>
                    <a:pt x="375" y="14"/>
                  </a:cubicBezTo>
                  <a:cubicBezTo>
                    <a:pt x="375" y="14"/>
                    <a:pt x="375" y="14"/>
                    <a:pt x="375" y="14"/>
                  </a:cubicBezTo>
                  <a:cubicBezTo>
                    <a:pt x="375" y="14"/>
                    <a:pt x="375" y="14"/>
                    <a:pt x="375" y="14"/>
                  </a:cubicBezTo>
                  <a:cubicBezTo>
                    <a:pt x="371" y="14"/>
                    <a:pt x="368" y="11"/>
                    <a:pt x="368" y="7"/>
                  </a:cubicBezTo>
                  <a:close/>
                  <a:moveTo>
                    <a:pt x="407" y="14"/>
                  </a:moveTo>
                  <a:cubicBezTo>
                    <a:pt x="403" y="14"/>
                    <a:pt x="400" y="11"/>
                    <a:pt x="400" y="7"/>
                  </a:cubicBezTo>
                  <a:cubicBezTo>
                    <a:pt x="400" y="7"/>
                    <a:pt x="400" y="7"/>
                    <a:pt x="400" y="7"/>
                  </a:cubicBezTo>
                  <a:cubicBezTo>
                    <a:pt x="400" y="3"/>
                    <a:pt x="403" y="0"/>
                    <a:pt x="407" y="0"/>
                  </a:cubicBezTo>
                  <a:cubicBezTo>
                    <a:pt x="407" y="0"/>
                    <a:pt x="407" y="0"/>
                    <a:pt x="407" y="0"/>
                  </a:cubicBezTo>
                  <a:cubicBezTo>
                    <a:pt x="411" y="0"/>
                    <a:pt x="414" y="3"/>
                    <a:pt x="414" y="7"/>
                  </a:cubicBezTo>
                  <a:cubicBezTo>
                    <a:pt x="414" y="7"/>
                    <a:pt x="414" y="7"/>
                    <a:pt x="414" y="7"/>
                  </a:cubicBezTo>
                  <a:cubicBezTo>
                    <a:pt x="414" y="11"/>
                    <a:pt x="411" y="14"/>
                    <a:pt x="407" y="14"/>
                  </a:cubicBezTo>
                  <a:cubicBezTo>
                    <a:pt x="407" y="14"/>
                    <a:pt x="407" y="14"/>
                    <a:pt x="407" y="14"/>
                  </a:cubicBezTo>
                  <a:cubicBezTo>
                    <a:pt x="407" y="14"/>
                    <a:pt x="407" y="14"/>
                    <a:pt x="40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5" name="Freeform 25"/>
            <p:cNvSpPr>
              <a:spLocks noEditPoints="1"/>
            </p:cNvSpPr>
            <p:nvPr/>
          </p:nvSpPr>
          <p:spPr bwMode="gray">
            <a:xfrm>
              <a:off x="3873436" y="4833103"/>
              <a:ext cx="2435994" cy="621765"/>
            </a:xfrm>
            <a:custGeom>
              <a:avLst/>
              <a:gdLst>
                <a:gd name="T0" fmla="*/ 398 w 805"/>
                <a:gd name="T1" fmla="*/ 192 h 206"/>
                <a:gd name="T2" fmla="*/ 391 w 805"/>
                <a:gd name="T3" fmla="*/ 199 h 206"/>
                <a:gd name="T4" fmla="*/ 437 w 805"/>
                <a:gd name="T5" fmla="*/ 199 h 206"/>
                <a:gd name="T6" fmla="*/ 423 w 805"/>
                <a:gd name="T7" fmla="*/ 199 h 206"/>
                <a:gd name="T8" fmla="*/ 366 w 805"/>
                <a:gd name="T9" fmla="*/ 190 h 206"/>
                <a:gd name="T10" fmla="*/ 366 w 805"/>
                <a:gd name="T11" fmla="*/ 204 h 206"/>
                <a:gd name="T12" fmla="*/ 469 w 805"/>
                <a:gd name="T13" fmla="*/ 196 h 206"/>
                <a:gd name="T14" fmla="*/ 462 w 805"/>
                <a:gd name="T15" fmla="*/ 204 h 206"/>
                <a:gd name="T16" fmla="*/ 335 w 805"/>
                <a:gd name="T17" fmla="*/ 187 h 206"/>
                <a:gd name="T18" fmla="*/ 334 w 805"/>
                <a:gd name="T19" fmla="*/ 200 h 206"/>
                <a:gd name="T20" fmla="*/ 492 w 805"/>
                <a:gd name="T21" fmla="*/ 186 h 206"/>
                <a:gd name="T22" fmla="*/ 495 w 805"/>
                <a:gd name="T23" fmla="*/ 200 h 206"/>
                <a:gd name="T24" fmla="*/ 296 w 805"/>
                <a:gd name="T25" fmla="*/ 186 h 206"/>
                <a:gd name="T26" fmla="*/ 309 w 805"/>
                <a:gd name="T27" fmla="*/ 189 h 206"/>
                <a:gd name="T28" fmla="*/ 523 w 805"/>
                <a:gd name="T29" fmla="*/ 180 h 206"/>
                <a:gd name="T30" fmla="*/ 526 w 805"/>
                <a:gd name="T31" fmla="*/ 193 h 206"/>
                <a:gd name="T32" fmla="*/ 265 w 805"/>
                <a:gd name="T33" fmla="*/ 178 h 206"/>
                <a:gd name="T34" fmla="*/ 278 w 805"/>
                <a:gd name="T35" fmla="*/ 182 h 206"/>
                <a:gd name="T36" fmla="*/ 554 w 805"/>
                <a:gd name="T37" fmla="*/ 172 h 206"/>
                <a:gd name="T38" fmla="*/ 563 w 805"/>
                <a:gd name="T39" fmla="*/ 177 h 206"/>
                <a:gd name="T40" fmla="*/ 549 w 805"/>
                <a:gd name="T41" fmla="*/ 181 h 206"/>
                <a:gd name="T42" fmla="*/ 243 w 805"/>
                <a:gd name="T43" fmla="*/ 164 h 206"/>
                <a:gd name="T44" fmla="*/ 241 w 805"/>
                <a:gd name="T45" fmla="*/ 178 h 206"/>
                <a:gd name="T46" fmla="*/ 593 w 805"/>
                <a:gd name="T47" fmla="*/ 166 h 206"/>
                <a:gd name="T48" fmla="*/ 586 w 805"/>
                <a:gd name="T49" fmla="*/ 176 h 206"/>
                <a:gd name="T50" fmla="*/ 205 w 805"/>
                <a:gd name="T51" fmla="*/ 157 h 206"/>
                <a:gd name="T52" fmla="*/ 218 w 805"/>
                <a:gd name="T53" fmla="*/ 162 h 206"/>
                <a:gd name="T54" fmla="*/ 610 w 805"/>
                <a:gd name="T55" fmla="*/ 160 h 206"/>
                <a:gd name="T56" fmla="*/ 619 w 805"/>
                <a:gd name="T57" fmla="*/ 164 h 206"/>
                <a:gd name="T58" fmla="*/ 179 w 805"/>
                <a:gd name="T59" fmla="*/ 152 h 206"/>
                <a:gd name="T60" fmla="*/ 188 w 805"/>
                <a:gd name="T61" fmla="*/ 149 h 206"/>
                <a:gd name="T62" fmla="*/ 639 w 805"/>
                <a:gd name="T63" fmla="*/ 147 h 206"/>
                <a:gd name="T64" fmla="*/ 651 w 805"/>
                <a:gd name="T65" fmla="*/ 140 h 206"/>
                <a:gd name="T66" fmla="*/ 645 w 805"/>
                <a:gd name="T67" fmla="*/ 151 h 206"/>
                <a:gd name="T68" fmla="*/ 157 w 805"/>
                <a:gd name="T69" fmla="*/ 125 h 206"/>
                <a:gd name="T70" fmla="*/ 154 w 805"/>
                <a:gd name="T71" fmla="*/ 138 h 206"/>
                <a:gd name="T72" fmla="*/ 679 w 805"/>
                <a:gd name="T73" fmla="*/ 125 h 206"/>
                <a:gd name="T74" fmla="*/ 673 w 805"/>
                <a:gd name="T75" fmla="*/ 135 h 206"/>
                <a:gd name="T76" fmla="*/ 130 w 805"/>
                <a:gd name="T77" fmla="*/ 109 h 206"/>
                <a:gd name="T78" fmla="*/ 126 w 805"/>
                <a:gd name="T79" fmla="*/ 121 h 206"/>
                <a:gd name="T80" fmla="*/ 706 w 805"/>
                <a:gd name="T81" fmla="*/ 107 h 206"/>
                <a:gd name="T82" fmla="*/ 700 w 805"/>
                <a:gd name="T83" fmla="*/ 118 h 206"/>
                <a:gd name="T84" fmla="*/ 95 w 805"/>
                <a:gd name="T85" fmla="*/ 92 h 206"/>
                <a:gd name="T86" fmla="*/ 100 w 805"/>
                <a:gd name="T87" fmla="*/ 103 h 206"/>
                <a:gd name="T88" fmla="*/ 722 w 805"/>
                <a:gd name="T89" fmla="*/ 87 h 206"/>
                <a:gd name="T90" fmla="*/ 726 w 805"/>
                <a:gd name="T91" fmla="*/ 100 h 206"/>
                <a:gd name="T92" fmla="*/ 70 w 805"/>
                <a:gd name="T93" fmla="*/ 72 h 206"/>
                <a:gd name="T94" fmla="*/ 75 w 805"/>
                <a:gd name="T95" fmla="*/ 83 h 206"/>
                <a:gd name="T96" fmla="*/ 747 w 805"/>
                <a:gd name="T97" fmla="*/ 67 h 206"/>
                <a:gd name="T98" fmla="*/ 756 w 805"/>
                <a:gd name="T99" fmla="*/ 78 h 206"/>
                <a:gd name="T100" fmla="*/ 47 w 805"/>
                <a:gd name="T101" fmla="*/ 60 h 206"/>
                <a:gd name="T102" fmla="*/ 56 w 805"/>
                <a:gd name="T103" fmla="*/ 60 h 206"/>
                <a:gd name="T104" fmla="*/ 770 w 805"/>
                <a:gd name="T105" fmla="*/ 56 h 206"/>
                <a:gd name="T106" fmla="*/ 780 w 805"/>
                <a:gd name="T107" fmla="*/ 56 h 206"/>
                <a:gd name="T108" fmla="*/ 24 w 805"/>
                <a:gd name="T109" fmla="*/ 37 h 206"/>
                <a:gd name="T110" fmla="*/ 34 w 805"/>
                <a:gd name="T111" fmla="*/ 27 h 206"/>
                <a:gd name="T112" fmla="*/ 29 w 805"/>
                <a:gd name="T113" fmla="*/ 39 h 206"/>
                <a:gd name="T114" fmla="*/ 792 w 805"/>
                <a:gd name="T115" fmla="*/ 23 h 206"/>
                <a:gd name="T116" fmla="*/ 802 w 805"/>
                <a:gd name="T117" fmla="*/ 32 h 206"/>
                <a:gd name="T118" fmla="*/ 4 w 805"/>
                <a:gd name="T119" fmla="*/ 2 h 206"/>
                <a:gd name="T120" fmla="*/ 13 w 805"/>
                <a:gd name="T121" fmla="*/ 3 h 206"/>
                <a:gd name="T122" fmla="*/ 3 w 805"/>
                <a:gd name="T123" fmla="*/ 1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5" h="206">
                  <a:moveTo>
                    <a:pt x="391" y="199"/>
                  </a:moveTo>
                  <a:cubicBezTo>
                    <a:pt x="391" y="195"/>
                    <a:pt x="394" y="192"/>
                    <a:pt x="398" y="192"/>
                  </a:cubicBezTo>
                  <a:cubicBezTo>
                    <a:pt x="398" y="192"/>
                    <a:pt x="398" y="192"/>
                    <a:pt x="398" y="192"/>
                  </a:cubicBezTo>
                  <a:cubicBezTo>
                    <a:pt x="398" y="192"/>
                    <a:pt x="398" y="192"/>
                    <a:pt x="398" y="192"/>
                  </a:cubicBezTo>
                  <a:cubicBezTo>
                    <a:pt x="398" y="192"/>
                    <a:pt x="398" y="192"/>
                    <a:pt x="398" y="192"/>
                  </a:cubicBezTo>
                  <a:cubicBezTo>
                    <a:pt x="402" y="192"/>
                    <a:pt x="405" y="195"/>
                    <a:pt x="405" y="199"/>
                  </a:cubicBezTo>
                  <a:cubicBezTo>
                    <a:pt x="405" y="199"/>
                    <a:pt x="405" y="199"/>
                    <a:pt x="405" y="199"/>
                  </a:cubicBezTo>
                  <a:cubicBezTo>
                    <a:pt x="405" y="203"/>
                    <a:pt x="402" y="206"/>
                    <a:pt x="398" y="206"/>
                  </a:cubicBezTo>
                  <a:cubicBezTo>
                    <a:pt x="398" y="206"/>
                    <a:pt x="398" y="206"/>
                    <a:pt x="398" y="206"/>
                  </a:cubicBezTo>
                  <a:cubicBezTo>
                    <a:pt x="394" y="206"/>
                    <a:pt x="391" y="203"/>
                    <a:pt x="391" y="199"/>
                  </a:cubicBezTo>
                  <a:close/>
                  <a:moveTo>
                    <a:pt x="423" y="199"/>
                  </a:moveTo>
                  <a:cubicBezTo>
                    <a:pt x="423" y="195"/>
                    <a:pt x="426" y="192"/>
                    <a:pt x="430" y="192"/>
                  </a:cubicBezTo>
                  <a:cubicBezTo>
                    <a:pt x="430" y="192"/>
                    <a:pt x="430" y="192"/>
                    <a:pt x="430" y="192"/>
                  </a:cubicBezTo>
                  <a:cubicBezTo>
                    <a:pt x="433" y="192"/>
                    <a:pt x="437" y="195"/>
                    <a:pt x="437" y="199"/>
                  </a:cubicBezTo>
                  <a:cubicBezTo>
                    <a:pt x="437" y="199"/>
                    <a:pt x="437" y="199"/>
                    <a:pt x="437" y="199"/>
                  </a:cubicBezTo>
                  <a:cubicBezTo>
                    <a:pt x="437" y="202"/>
                    <a:pt x="434" y="206"/>
                    <a:pt x="430" y="206"/>
                  </a:cubicBezTo>
                  <a:cubicBezTo>
                    <a:pt x="430" y="206"/>
                    <a:pt x="430" y="206"/>
                    <a:pt x="430" y="206"/>
                  </a:cubicBezTo>
                  <a:cubicBezTo>
                    <a:pt x="430" y="206"/>
                    <a:pt x="430" y="206"/>
                    <a:pt x="430" y="206"/>
                  </a:cubicBezTo>
                  <a:cubicBezTo>
                    <a:pt x="430" y="206"/>
                    <a:pt x="430" y="206"/>
                    <a:pt x="430" y="206"/>
                  </a:cubicBezTo>
                  <a:cubicBezTo>
                    <a:pt x="426" y="206"/>
                    <a:pt x="423" y="203"/>
                    <a:pt x="423" y="199"/>
                  </a:cubicBezTo>
                  <a:close/>
                  <a:moveTo>
                    <a:pt x="365" y="204"/>
                  </a:moveTo>
                  <a:cubicBezTo>
                    <a:pt x="365" y="204"/>
                    <a:pt x="365" y="204"/>
                    <a:pt x="365" y="204"/>
                  </a:cubicBezTo>
                  <a:cubicBezTo>
                    <a:pt x="361" y="204"/>
                    <a:pt x="359" y="200"/>
                    <a:pt x="359" y="197"/>
                  </a:cubicBezTo>
                  <a:cubicBezTo>
                    <a:pt x="359" y="197"/>
                    <a:pt x="359" y="197"/>
                    <a:pt x="359" y="197"/>
                  </a:cubicBezTo>
                  <a:cubicBezTo>
                    <a:pt x="359" y="193"/>
                    <a:pt x="363" y="190"/>
                    <a:pt x="366" y="190"/>
                  </a:cubicBezTo>
                  <a:cubicBezTo>
                    <a:pt x="366" y="190"/>
                    <a:pt x="366" y="190"/>
                    <a:pt x="366" y="190"/>
                  </a:cubicBezTo>
                  <a:cubicBezTo>
                    <a:pt x="370" y="191"/>
                    <a:pt x="373" y="194"/>
                    <a:pt x="373" y="198"/>
                  </a:cubicBezTo>
                  <a:cubicBezTo>
                    <a:pt x="373" y="198"/>
                    <a:pt x="373" y="198"/>
                    <a:pt x="373" y="198"/>
                  </a:cubicBezTo>
                  <a:cubicBezTo>
                    <a:pt x="373" y="201"/>
                    <a:pt x="369" y="204"/>
                    <a:pt x="366" y="204"/>
                  </a:cubicBezTo>
                  <a:cubicBezTo>
                    <a:pt x="366" y="204"/>
                    <a:pt x="366" y="204"/>
                    <a:pt x="366" y="204"/>
                  </a:cubicBezTo>
                  <a:cubicBezTo>
                    <a:pt x="366" y="204"/>
                    <a:pt x="365" y="204"/>
                    <a:pt x="365" y="204"/>
                  </a:cubicBezTo>
                  <a:close/>
                  <a:moveTo>
                    <a:pt x="455" y="197"/>
                  </a:moveTo>
                  <a:cubicBezTo>
                    <a:pt x="454" y="194"/>
                    <a:pt x="457" y="190"/>
                    <a:pt x="461" y="190"/>
                  </a:cubicBezTo>
                  <a:cubicBezTo>
                    <a:pt x="461" y="190"/>
                    <a:pt x="461" y="190"/>
                    <a:pt x="461" y="190"/>
                  </a:cubicBezTo>
                  <a:cubicBezTo>
                    <a:pt x="465" y="189"/>
                    <a:pt x="468" y="192"/>
                    <a:pt x="469" y="196"/>
                  </a:cubicBezTo>
                  <a:cubicBezTo>
                    <a:pt x="469" y="196"/>
                    <a:pt x="469" y="196"/>
                    <a:pt x="469" y="196"/>
                  </a:cubicBezTo>
                  <a:cubicBezTo>
                    <a:pt x="469" y="200"/>
                    <a:pt x="466" y="203"/>
                    <a:pt x="462" y="204"/>
                  </a:cubicBezTo>
                  <a:cubicBezTo>
                    <a:pt x="462" y="204"/>
                    <a:pt x="462" y="204"/>
                    <a:pt x="462" y="204"/>
                  </a:cubicBezTo>
                  <a:cubicBezTo>
                    <a:pt x="462" y="204"/>
                    <a:pt x="462" y="204"/>
                    <a:pt x="462" y="204"/>
                  </a:cubicBezTo>
                  <a:cubicBezTo>
                    <a:pt x="462" y="204"/>
                    <a:pt x="462" y="204"/>
                    <a:pt x="462" y="204"/>
                  </a:cubicBezTo>
                  <a:cubicBezTo>
                    <a:pt x="458" y="204"/>
                    <a:pt x="455" y="201"/>
                    <a:pt x="455" y="197"/>
                  </a:cubicBezTo>
                  <a:close/>
                  <a:moveTo>
                    <a:pt x="333" y="200"/>
                  </a:moveTo>
                  <a:cubicBezTo>
                    <a:pt x="329" y="200"/>
                    <a:pt x="327" y="196"/>
                    <a:pt x="327" y="192"/>
                  </a:cubicBezTo>
                  <a:cubicBezTo>
                    <a:pt x="327" y="192"/>
                    <a:pt x="327" y="192"/>
                    <a:pt x="327" y="192"/>
                  </a:cubicBezTo>
                  <a:cubicBezTo>
                    <a:pt x="328" y="189"/>
                    <a:pt x="331" y="186"/>
                    <a:pt x="335" y="187"/>
                  </a:cubicBezTo>
                  <a:cubicBezTo>
                    <a:pt x="335" y="187"/>
                    <a:pt x="335" y="187"/>
                    <a:pt x="335" y="187"/>
                  </a:cubicBezTo>
                  <a:cubicBezTo>
                    <a:pt x="339" y="187"/>
                    <a:pt x="342" y="191"/>
                    <a:pt x="341" y="195"/>
                  </a:cubicBezTo>
                  <a:cubicBezTo>
                    <a:pt x="341" y="195"/>
                    <a:pt x="341" y="195"/>
                    <a:pt x="341" y="195"/>
                  </a:cubicBezTo>
                  <a:cubicBezTo>
                    <a:pt x="341" y="198"/>
                    <a:pt x="338" y="200"/>
                    <a:pt x="334" y="200"/>
                  </a:cubicBezTo>
                  <a:cubicBezTo>
                    <a:pt x="334" y="200"/>
                    <a:pt x="334" y="200"/>
                    <a:pt x="334" y="200"/>
                  </a:cubicBezTo>
                  <a:cubicBezTo>
                    <a:pt x="334" y="200"/>
                    <a:pt x="333" y="200"/>
                    <a:pt x="333" y="200"/>
                  </a:cubicBezTo>
                  <a:close/>
                  <a:moveTo>
                    <a:pt x="487" y="194"/>
                  </a:moveTo>
                  <a:cubicBezTo>
                    <a:pt x="486" y="190"/>
                    <a:pt x="489" y="186"/>
                    <a:pt x="492" y="186"/>
                  </a:cubicBezTo>
                  <a:cubicBezTo>
                    <a:pt x="492" y="186"/>
                    <a:pt x="492" y="186"/>
                    <a:pt x="492" y="186"/>
                  </a:cubicBezTo>
                  <a:cubicBezTo>
                    <a:pt x="492" y="186"/>
                    <a:pt x="492" y="186"/>
                    <a:pt x="492" y="186"/>
                  </a:cubicBezTo>
                  <a:cubicBezTo>
                    <a:pt x="492" y="186"/>
                    <a:pt x="492" y="186"/>
                    <a:pt x="492" y="186"/>
                  </a:cubicBezTo>
                  <a:cubicBezTo>
                    <a:pt x="496" y="185"/>
                    <a:pt x="500" y="188"/>
                    <a:pt x="500" y="192"/>
                  </a:cubicBezTo>
                  <a:cubicBezTo>
                    <a:pt x="500" y="192"/>
                    <a:pt x="500" y="192"/>
                    <a:pt x="500" y="192"/>
                  </a:cubicBezTo>
                  <a:cubicBezTo>
                    <a:pt x="501" y="195"/>
                    <a:pt x="498" y="199"/>
                    <a:pt x="495" y="200"/>
                  </a:cubicBezTo>
                  <a:cubicBezTo>
                    <a:pt x="495" y="200"/>
                    <a:pt x="495" y="200"/>
                    <a:pt x="495" y="200"/>
                  </a:cubicBezTo>
                  <a:cubicBezTo>
                    <a:pt x="494" y="200"/>
                    <a:pt x="494" y="200"/>
                    <a:pt x="493" y="200"/>
                  </a:cubicBezTo>
                  <a:cubicBezTo>
                    <a:pt x="493" y="200"/>
                    <a:pt x="493" y="200"/>
                    <a:pt x="493" y="200"/>
                  </a:cubicBezTo>
                  <a:cubicBezTo>
                    <a:pt x="490" y="200"/>
                    <a:pt x="487" y="197"/>
                    <a:pt x="487" y="194"/>
                  </a:cubicBezTo>
                  <a:close/>
                  <a:moveTo>
                    <a:pt x="301" y="195"/>
                  </a:moveTo>
                  <a:cubicBezTo>
                    <a:pt x="297" y="194"/>
                    <a:pt x="295" y="190"/>
                    <a:pt x="296" y="186"/>
                  </a:cubicBezTo>
                  <a:cubicBezTo>
                    <a:pt x="296" y="186"/>
                    <a:pt x="296" y="186"/>
                    <a:pt x="296" y="186"/>
                  </a:cubicBezTo>
                  <a:cubicBezTo>
                    <a:pt x="297" y="183"/>
                    <a:pt x="300" y="180"/>
                    <a:pt x="304" y="181"/>
                  </a:cubicBezTo>
                  <a:cubicBezTo>
                    <a:pt x="304" y="181"/>
                    <a:pt x="304" y="181"/>
                    <a:pt x="304" y="181"/>
                  </a:cubicBezTo>
                  <a:cubicBezTo>
                    <a:pt x="308" y="182"/>
                    <a:pt x="310" y="185"/>
                    <a:pt x="309" y="189"/>
                  </a:cubicBezTo>
                  <a:cubicBezTo>
                    <a:pt x="309" y="189"/>
                    <a:pt x="309" y="189"/>
                    <a:pt x="309" y="189"/>
                  </a:cubicBezTo>
                  <a:cubicBezTo>
                    <a:pt x="309" y="193"/>
                    <a:pt x="306" y="195"/>
                    <a:pt x="303" y="195"/>
                  </a:cubicBezTo>
                  <a:cubicBezTo>
                    <a:pt x="303" y="195"/>
                    <a:pt x="303" y="195"/>
                    <a:pt x="303" y="195"/>
                  </a:cubicBezTo>
                  <a:cubicBezTo>
                    <a:pt x="302" y="195"/>
                    <a:pt x="302" y="195"/>
                    <a:pt x="301" y="195"/>
                  </a:cubicBezTo>
                  <a:close/>
                  <a:moveTo>
                    <a:pt x="518" y="188"/>
                  </a:moveTo>
                  <a:cubicBezTo>
                    <a:pt x="517" y="184"/>
                    <a:pt x="520" y="181"/>
                    <a:pt x="523" y="180"/>
                  </a:cubicBezTo>
                  <a:cubicBezTo>
                    <a:pt x="523" y="180"/>
                    <a:pt x="523" y="180"/>
                    <a:pt x="523" y="180"/>
                  </a:cubicBezTo>
                  <a:cubicBezTo>
                    <a:pt x="527" y="179"/>
                    <a:pt x="531" y="181"/>
                    <a:pt x="532" y="185"/>
                  </a:cubicBezTo>
                  <a:cubicBezTo>
                    <a:pt x="532" y="185"/>
                    <a:pt x="532" y="185"/>
                    <a:pt x="532" y="185"/>
                  </a:cubicBezTo>
                  <a:cubicBezTo>
                    <a:pt x="533" y="189"/>
                    <a:pt x="530" y="193"/>
                    <a:pt x="526" y="193"/>
                  </a:cubicBezTo>
                  <a:cubicBezTo>
                    <a:pt x="526" y="193"/>
                    <a:pt x="526" y="193"/>
                    <a:pt x="526" y="193"/>
                  </a:cubicBezTo>
                  <a:cubicBezTo>
                    <a:pt x="526" y="194"/>
                    <a:pt x="525" y="194"/>
                    <a:pt x="525" y="194"/>
                  </a:cubicBezTo>
                  <a:cubicBezTo>
                    <a:pt x="525" y="194"/>
                    <a:pt x="525" y="194"/>
                    <a:pt x="525" y="194"/>
                  </a:cubicBezTo>
                  <a:cubicBezTo>
                    <a:pt x="522" y="194"/>
                    <a:pt x="519" y="191"/>
                    <a:pt x="518" y="188"/>
                  </a:cubicBezTo>
                  <a:close/>
                  <a:moveTo>
                    <a:pt x="270" y="187"/>
                  </a:moveTo>
                  <a:cubicBezTo>
                    <a:pt x="266" y="186"/>
                    <a:pt x="264" y="182"/>
                    <a:pt x="265" y="178"/>
                  </a:cubicBezTo>
                  <a:cubicBezTo>
                    <a:pt x="265" y="178"/>
                    <a:pt x="265" y="178"/>
                    <a:pt x="265" y="178"/>
                  </a:cubicBezTo>
                  <a:cubicBezTo>
                    <a:pt x="266" y="175"/>
                    <a:pt x="270" y="172"/>
                    <a:pt x="273" y="173"/>
                  </a:cubicBezTo>
                  <a:cubicBezTo>
                    <a:pt x="273" y="173"/>
                    <a:pt x="273" y="173"/>
                    <a:pt x="273" y="173"/>
                  </a:cubicBezTo>
                  <a:cubicBezTo>
                    <a:pt x="277" y="175"/>
                    <a:pt x="279" y="178"/>
                    <a:pt x="278" y="182"/>
                  </a:cubicBezTo>
                  <a:cubicBezTo>
                    <a:pt x="278" y="182"/>
                    <a:pt x="278" y="182"/>
                    <a:pt x="278" y="182"/>
                  </a:cubicBezTo>
                  <a:cubicBezTo>
                    <a:pt x="277" y="185"/>
                    <a:pt x="275" y="187"/>
                    <a:pt x="272" y="187"/>
                  </a:cubicBezTo>
                  <a:cubicBezTo>
                    <a:pt x="272" y="187"/>
                    <a:pt x="272" y="187"/>
                    <a:pt x="272" y="187"/>
                  </a:cubicBezTo>
                  <a:cubicBezTo>
                    <a:pt x="271" y="187"/>
                    <a:pt x="270" y="187"/>
                    <a:pt x="270" y="187"/>
                  </a:cubicBezTo>
                  <a:close/>
                  <a:moveTo>
                    <a:pt x="549" y="181"/>
                  </a:moveTo>
                  <a:cubicBezTo>
                    <a:pt x="548" y="177"/>
                    <a:pt x="550" y="173"/>
                    <a:pt x="554" y="172"/>
                  </a:cubicBezTo>
                  <a:cubicBezTo>
                    <a:pt x="554" y="172"/>
                    <a:pt x="554" y="172"/>
                    <a:pt x="554" y="172"/>
                  </a:cubicBezTo>
                  <a:cubicBezTo>
                    <a:pt x="554" y="172"/>
                    <a:pt x="554" y="172"/>
                    <a:pt x="554" y="172"/>
                  </a:cubicBezTo>
                  <a:cubicBezTo>
                    <a:pt x="554" y="172"/>
                    <a:pt x="554" y="172"/>
                    <a:pt x="554" y="172"/>
                  </a:cubicBezTo>
                  <a:cubicBezTo>
                    <a:pt x="558" y="171"/>
                    <a:pt x="562" y="173"/>
                    <a:pt x="563" y="177"/>
                  </a:cubicBezTo>
                  <a:cubicBezTo>
                    <a:pt x="563" y="177"/>
                    <a:pt x="563" y="177"/>
                    <a:pt x="563" y="177"/>
                  </a:cubicBezTo>
                  <a:cubicBezTo>
                    <a:pt x="564" y="180"/>
                    <a:pt x="562" y="184"/>
                    <a:pt x="558" y="185"/>
                  </a:cubicBezTo>
                  <a:cubicBezTo>
                    <a:pt x="558" y="185"/>
                    <a:pt x="558" y="185"/>
                    <a:pt x="558" y="185"/>
                  </a:cubicBezTo>
                  <a:cubicBezTo>
                    <a:pt x="557" y="186"/>
                    <a:pt x="557" y="186"/>
                    <a:pt x="556" y="186"/>
                  </a:cubicBezTo>
                  <a:cubicBezTo>
                    <a:pt x="556" y="186"/>
                    <a:pt x="556" y="186"/>
                    <a:pt x="556" y="186"/>
                  </a:cubicBezTo>
                  <a:cubicBezTo>
                    <a:pt x="553" y="186"/>
                    <a:pt x="550" y="184"/>
                    <a:pt x="549" y="181"/>
                  </a:cubicBezTo>
                  <a:close/>
                  <a:moveTo>
                    <a:pt x="239" y="177"/>
                  </a:moveTo>
                  <a:cubicBezTo>
                    <a:pt x="239" y="177"/>
                    <a:pt x="239" y="177"/>
                    <a:pt x="239" y="177"/>
                  </a:cubicBezTo>
                  <a:cubicBezTo>
                    <a:pt x="235" y="176"/>
                    <a:pt x="233" y="172"/>
                    <a:pt x="234" y="168"/>
                  </a:cubicBezTo>
                  <a:cubicBezTo>
                    <a:pt x="234" y="168"/>
                    <a:pt x="234" y="168"/>
                    <a:pt x="234" y="168"/>
                  </a:cubicBezTo>
                  <a:cubicBezTo>
                    <a:pt x="236" y="165"/>
                    <a:pt x="240" y="163"/>
                    <a:pt x="243" y="164"/>
                  </a:cubicBezTo>
                  <a:cubicBezTo>
                    <a:pt x="243" y="164"/>
                    <a:pt x="243" y="164"/>
                    <a:pt x="243" y="164"/>
                  </a:cubicBezTo>
                  <a:cubicBezTo>
                    <a:pt x="247" y="165"/>
                    <a:pt x="249" y="169"/>
                    <a:pt x="248" y="173"/>
                  </a:cubicBezTo>
                  <a:cubicBezTo>
                    <a:pt x="248" y="173"/>
                    <a:pt x="248" y="173"/>
                    <a:pt x="248" y="173"/>
                  </a:cubicBezTo>
                  <a:cubicBezTo>
                    <a:pt x="247" y="176"/>
                    <a:pt x="244" y="178"/>
                    <a:pt x="241" y="178"/>
                  </a:cubicBezTo>
                  <a:cubicBezTo>
                    <a:pt x="241" y="178"/>
                    <a:pt x="241" y="178"/>
                    <a:pt x="241" y="178"/>
                  </a:cubicBezTo>
                  <a:cubicBezTo>
                    <a:pt x="240" y="178"/>
                    <a:pt x="240" y="178"/>
                    <a:pt x="239" y="177"/>
                  </a:cubicBezTo>
                  <a:close/>
                  <a:moveTo>
                    <a:pt x="580" y="171"/>
                  </a:moveTo>
                  <a:cubicBezTo>
                    <a:pt x="578" y="168"/>
                    <a:pt x="580" y="164"/>
                    <a:pt x="584" y="162"/>
                  </a:cubicBezTo>
                  <a:cubicBezTo>
                    <a:pt x="584" y="162"/>
                    <a:pt x="584" y="162"/>
                    <a:pt x="584" y="162"/>
                  </a:cubicBezTo>
                  <a:cubicBezTo>
                    <a:pt x="588" y="161"/>
                    <a:pt x="592" y="163"/>
                    <a:pt x="593" y="166"/>
                  </a:cubicBezTo>
                  <a:cubicBezTo>
                    <a:pt x="593" y="166"/>
                    <a:pt x="593" y="166"/>
                    <a:pt x="593" y="166"/>
                  </a:cubicBezTo>
                  <a:cubicBezTo>
                    <a:pt x="594" y="170"/>
                    <a:pt x="592" y="174"/>
                    <a:pt x="589" y="175"/>
                  </a:cubicBezTo>
                  <a:cubicBezTo>
                    <a:pt x="589" y="175"/>
                    <a:pt x="589" y="175"/>
                    <a:pt x="589" y="175"/>
                  </a:cubicBezTo>
                  <a:cubicBezTo>
                    <a:pt x="588" y="176"/>
                    <a:pt x="587" y="176"/>
                    <a:pt x="586" y="176"/>
                  </a:cubicBezTo>
                  <a:cubicBezTo>
                    <a:pt x="586" y="176"/>
                    <a:pt x="586" y="176"/>
                    <a:pt x="586" y="176"/>
                  </a:cubicBezTo>
                  <a:cubicBezTo>
                    <a:pt x="583" y="176"/>
                    <a:pt x="581" y="174"/>
                    <a:pt x="580" y="171"/>
                  </a:cubicBezTo>
                  <a:close/>
                  <a:moveTo>
                    <a:pt x="208" y="166"/>
                  </a:moveTo>
                  <a:cubicBezTo>
                    <a:pt x="208" y="166"/>
                    <a:pt x="208" y="166"/>
                    <a:pt x="208" y="166"/>
                  </a:cubicBezTo>
                  <a:cubicBezTo>
                    <a:pt x="205" y="164"/>
                    <a:pt x="203" y="160"/>
                    <a:pt x="205" y="157"/>
                  </a:cubicBezTo>
                  <a:cubicBezTo>
                    <a:pt x="205" y="157"/>
                    <a:pt x="205" y="157"/>
                    <a:pt x="205" y="157"/>
                  </a:cubicBezTo>
                  <a:cubicBezTo>
                    <a:pt x="206" y="153"/>
                    <a:pt x="210" y="151"/>
                    <a:pt x="214" y="153"/>
                  </a:cubicBezTo>
                  <a:cubicBezTo>
                    <a:pt x="214" y="153"/>
                    <a:pt x="214" y="153"/>
                    <a:pt x="214" y="153"/>
                  </a:cubicBezTo>
                  <a:cubicBezTo>
                    <a:pt x="214" y="153"/>
                    <a:pt x="214" y="153"/>
                    <a:pt x="214" y="153"/>
                  </a:cubicBezTo>
                  <a:cubicBezTo>
                    <a:pt x="214" y="153"/>
                    <a:pt x="214" y="153"/>
                    <a:pt x="214" y="153"/>
                  </a:cubicBezTo>
                  <a:cubicBezTo>
                    <a:pt x="217" y="154"/>
                    <a:pt x="219" y="158"/>
                    <a:pt x="218" y="162"/>
                  </a:cubicBezTo>
                  <a:cubicBezTo>
                    <a:pt x="218" y="162"/>
                    <a:pt x="218" y="162"/>
                    <a:pt x="218" y="162"/>
                  </a:cubicBezTo>
                  <a:cubicBezTo>
                    <a:pt x="216" y="165"/>
                    <a:pt x="214" y="166"/>
                    <a:pt x="211" y="166"/>
                  </a:cubicBezTo>
                  <a:cubicBezTo>
                    <a:pt x="211" y="166"/>
                    <a:pt x="211" y="166"/>
                    <a:pt x="211" y="166"/>
                  </a:cubicBezTo>
                  <a:cubicBezTo>
                    <a:pt x="210" y="166"/>
                    <a:pt x="209" y="166"/>
                    <a:pt x="208" y="166"/>
                  </a:cubicBezTo>
                  <a:close/>
                  <a:moveTo>
                    <a:pt x="610" y="160"/>
                  </a:moveTo>
                  <a:cubicBezTo>
                    <a:pt x="608" y="156"/>
                    <a:pt x="610" y="152"/>
                    <a:pt x="613" y="151"/>
                  </a:cubicBezTo>
                  <a:cubicBezTo>
                    <a:pt x="613" y="151"/>
                    <a:pt x="613" y="151"/>
                    <a:pt x="613" y="151"/>
                  </a:cubicBezTo>
                  <a:cubicBezTo>
                    <a:pt x="617" y="149"/>
                    <a:pt x="621" y="151"/>
                    <a:pt x="623" y="154"/>
                  </a:cubicBezTo>
                  <a:cubicBezTo>
                    <a:pt x="623" y="154"/>
                    <a:pt x="623" y="154"/>
                    <a:pt x="623" y="154"/>
                  </a:cubicBezTo>
                  <a:cubicBezTo>
                    <a:pt x="624" y="158"/>
                    <a:pt x="622" y="162"/>
                    <a:pt x="619" y="164"/>
                  </a:cubicBezTo>
                  <a:cubicBezTo>
                    <a:pt x="619" y="164"/>
                    <a:pt x="619" y="164"/>
                    <a:pt x="619" y="164"/>
                  </a:cubicBezTo>
                  <a:cubicBezTo>
                    <a:pt x="618" y="164"/>
                    <a:pt x="617" y="164"/>
                    <a:pt x="616" y="164"/>
                  </a:cubicBezTo>
                  <a:cubicBezTo>
                    <a:pt x="616" y="164"/>
                    <a:pt x="616" y="164"/>
                    <a:pt x="616" y="164"/>
                  </a:cubicBezTo>
                  <a:cubicBezTo>
                    <a:pt x="613" y="164"/>
                    <a:pt x="611" y="163"/>
                    <a:pt x="610" y="160"/>
                  </a:cubicBezTo>
                  <a:close/>
                  <a:moveTo>
                    <a:pt x="179" y="152"/>
                  </a:moveTo>
                  <a:cubicBezTo>
                    <a:pt x="175" y="151"/>
                    <a:pt x="174" y="147"/>
                    <a:pt x="176" y="143"/>
                  </a:cubicBezTo>
                  <a:cubicBezTo>
                    <a:pt x="176" y="143"/>
                    <a:pt x="176" y="143"/>
                    <a:pt x="176" y="143"/>
                  </a:cubicBezTo>
                  <a:cubicBezTo>
                    <a:pt x="177" y="140"/>
                    <a:pt x="182" y="138"/>
                    <a:pt x="185" y="140"/>
                  </a:cubicBezTo>
                  <a:cubicBezTo>
                    <a:pt x="185" y="140"/>
                    <a:pt x="185" y="140"/>
                    <a:pt x="185" y="140"/>
                  </a:cubicBezTo>
                  <a:cubicBezTo>
                    <a:pt x="189" y="142"/>
                    <a:pt x="190" y="146"/>
                    <a:pt x="188" y="149"/>
                  </a:cubicBezTo>
                  <a:cubicBezTo>
                    <a:pt x="188" y="149"/>
                    <a:pt x="188" y="149"/>
                    <a:pt x="188" y="149"/>
                  </a:cubicBezTo>
                  <a:cubicBezTo>
                    <a:pt x="187" y="152"/>
                    <a:pt x="185" y="153"/>
                    <a:pt x="182" y="153"/>
                  </a:cubicBezTo>
                  <a:cubicBezTo>
                    <a:pt x="182" y="153"/>
                    <a:pt x="182" y="153"/>
                    <a:pt x="182" y="153"/>
                  </a:cubicBezTo>
                  <a:cubicBezTo>
                    <a:pt x="181" y="153"/>
                    <a:pt x="180" y="153"/>
                    <a:pt x="179" y="152"/>
                  </a:cubicBezTo>
                  <a:close/>
                  <a:moveTo>
                    <a:pt x="639" y="147"/>
                  </a:moveTo>
                  <a:cubicBezTo>
                    <a:pt x="637" y="143"/>
                    <a:pt x="639" y="139"/>
                    <a:pt x="642" y="137"/>
                  </a:cubicBezTo>
                  <a:cubicBezTo>
                    <a:pt x="642" y="137"/>
                    <a:pt x="642" y="137"/>
                    <a:pt x="642" y="137"/>
                  </a:cubicBezTo>
                  <a:cubicBezTo>
                    <a:pt x="642" y="137"/>
                    <a:pt x="642" y="137"/>
                    <a:pt x="642" y="137"/>
                  </a:cubicBezTo>
                  <a:cubicBezTo>
                    <a:pt x="642" y="137"/>
                    <a:pt x="642" y="137"/>
                    <a:pt x="642" y="137"/>
                  </a:cubicBezTo>
                  <a:cubicBezTo>
                    <a:pt x="645" y="136"/>
                    <a:pt x="650" y="137"/>
                    <a:pt x="651" y="140"/>
                  </a:cubicBezTo>
                  <a:cubicBezTo>
                    <a:pt x="651" y="140"/>
                    <a:pt x="651" y="140"/>
                    <a:pt x="651" y="140"/>
                  </a:cubicBezTo>
                  <a:cubicBezTo>
                    <a:pt x="653" y="144"/>
                    <a:pt x="652" y="148"/>
                    <a:pt x="648" y="150"/>
                  </a:cubicBezTo>
                  <a:cubicBezTo>
                    <a:pt x="648" y="150"/>
                    <a:pt x="648" y="150"/>
                    <a:pt x="648" y="150"/>
                  </a:cubicBezTo>
                  <a:cubicBezTo>
                    <a:pt x="647" y="150"/>
                    <a:pt x="646" y="151"/>
                    <a:pt x="645" y="151"/>
                  </a:cubicBezTo>
                  <a:cubicBezTo>
                    <a:pt x="645" y="151"/>
                    <a:pt x="645" y="151"/>
                    <a:pt x="645" y="151"/>
                  </a:cubicBezTo>
                  <a:cubicBezTo>
                    <a:pt x="643" y="151"/>
                    <a:pt x="640" y="149"/>
                    <a:pt x="639" y="147"/>
                  </a:cubicBezTo>
                  <a:close/>
                  <a:moveTo>
                    <a:pt x="150" y="137"/>
                  </a:moveTo>
                  <a:cubicBezTo>
                    <a:pt x="147" y="135"/>
                    <a:pt x="146" y="131"/>
                    <a:pt x="148" y="128"/>
                  </a:cubicBezTo>
                  <a:cubicBezTo>
                    <a:pt x="148" y="128"/>
                    <a:pt x="148" y="128"/>
                    <a:pt x="148" y="128"/>
                  </a:cubicBezTo>
                  <a:cubicBezTo>
                    <a:pt x="150" y="124"/>
                    <a:pt x="154" y="123"/>
                    <a:pt x="157" y="125"/>
                  </a:cubicBezTo>
                  <a:cubicBezTo>
                    <a:pt x="157" y="125"/>
                    <a:pt x="157" y="125"/>
                    <a:pt x="157" y="125"/>
                  </a:cubicBezTo>
                  <a:cubicBezTo>
                    <a:pt x="161" y="127"/>
                    <a:pt x="162" y="131"/>
                    <a:pt x="160" y="135"/>
                  </a:cubicBezTo>
                  <a:cubicBezTo>
                    <a:pt x="160" y="135"/>
                    <a:pt x="160" y="135"/>
                    <a:pt x="160" y="135"/>
                  </a:cubicBezTo>
                  <a:cubicBezTo>
                    <a:pt x="159" y="137"/>
                    <a:pt x="156" y="138"/>
                    <a:pt x="154" y="138"/>
                  </a:cubicBezTo>
                  <a:cubicBezTo>
                    <a:pt x="154" y="138"/>
                    <a:pt x="154" y="138"/>
                    <a:pt x="154" y="138"/>
                  </a:cubicBezTo>
                  <a:cubicBezTo>
                    <a:pt x="153" y="138"/>
                    <a:pt x="151" y="138"/>
                    <a:pt x="150" y="137"/>
                  </a:cubicBezTo>
                  <a:close/>
                  <a:moveTo>
                    <a:pt x="667" y="132"/>
                  </a:moveTo>
                  <a:cubicBezTo>
                    <a:pt x="665" y="128"/>
                    <a:pt x="666" y="124"/>
                    <a:pt x="670" y="122"/>
                  </a:cubicBezTo>
                  <a:cubicBezTo>
                    <a:pt x="670" y="122"/>
                    <a:pt x="670" y="122"/>
                    <a:pt x="670" y="122"/>
                  </a:cubicBezTo>
                  <a:cubicBezTo>
                    <a:pt x="673" y="120"/>
                    <a:pt x="677" y="121"/>
                    <a:pt x="679" y="125"/>
                  </a:cubicBezTo>
                  <a:cubicBezTo>
                    <a:pt x="679" y="125"/>
                    <a:pt x="679" y="125"/>
                    <a:pt x="679" y="125"/>
                  </a:cubicBezTo>
                  <a:cubicBezTo>
                    <a:pt x="681" y="128"/>
                    <a:pt x="680" y="132"/>
                    <a:pt x="677" y="134"/>
                  </a:cubicBezTo>
                  <a:cubicBezTo>
                    <a:pt x="677" y="134"/>
                    <a:pt x="677" y="134"/>
                    <a:pt x="677" y="134"/>
                  </a:cubicBezTo>
                  <a:cubicBezTo>
                    <a:pt x="676" y="135"/>
                    <a:pt x="674" y="135"/>
                    <a:pt x="673" y="135"/>
                  </a:cubicBezTo>
                  <a:cubicBezTo>
                    <a:pt x="673" y="135"/>
                    <a:pt x="673" y="135"/>
                    <a:pt x="673" y="135"/>
                  </a:cubicBezTo>
                  <a:cubicBezTo>
                    <a:pt x="671" y="135"/>
                    <a:pt x="668" y="134"/>
                    <a:pt x="667" y="132"/>
                  </a:cubicBezTo>
                  <a:close/>
                  <a:moveTo>
                    <a:pt x="123" y="120"/>
                  </a:moveTo>
                  <a:cubicBezTo>
                    <a:pt x="119" y="118"/>
                    <a:pt x="118" y="114"/>
                    <a:pt x="121" y="111"/>
                  </a:cubicBezTo>
                  <a:cubicBezTo>
                    <a:pt x="121" y="111"/>
                    <a:pt x="121" y="111"/>
                    <a:pt x="121" y="111"/>
                  </a:cubicBezTo>
                  <a:cubicBezTo>
                    <a:pt x="123" y="107"/>
                    <a:pt x="127" y="106"/>
                    <a:pt x="130" y="109"/>
                  </a:cubicBezTo>
                  <a:cubicBezTo>
                    <a:pt x="130" y="109"/>
                    <a:pt x="130" y="109"/>
                    <a:pt x="130" y="109"/>
                  </a:cubicBezTo>
                  <a:cubicBezTo>
                    <a:pt x="134" y="111"/>
                    <a:pt x="134" y="115"/>
                    <a:pt x="132" y="118"/>
                  </a:cubicBezTo>
                  <a:cubicBezTo>
                    <a:pt x="132" y="118"/>
                    <a:pt x="132" y="118"/>
                    <a:pt x="132" y="118"/>
                  </a:cubicBezTo>
                  <a:cubicBezTo>
                    <a:pt x="131" y="120"/>
                    <a:pt x="129" y="121"/>
                    <a:pt x="126" y="121"/>
                  </a:cubicBezTo>
                  <a:cubicBezTo>
                    <a:pt x="126" y="121"/>
                    <a:pt x="126" y="121"/>
                    <a:pt x="126" y="121"/>
                  </a:cubicBezTo>
                  <a:cubicBezTo>
                    <a:pt x="125" y="121"/>
                    <a:pt x="124" y="121"/>
                    <a:pt x="123" y="120"/>
                  </a:cubicBezTo>
                  <a:close/>
                  <a:moveTo>
                    <a:pt x="695" y="115"/>
                  </a:moveTo>
                  <a:cubicBezTo>
                    <a:pt x="692" y="112"/>
                    <a:pt x="693" y="108"/>
                    <a:pt x="696" y="105"/>
                  </a:cubicBezTo>
                  <a:cubicBezTo>
                    <a:pt x="696" y="105"/>
                    <a:pt x="696" y="105"/>
                    <a:pt x="696" y="105"/>
                  </a:cubicBezTo>
                  <a:cubicBezTo>
                    <a:pt x="700" y="103"/>
                    <a:pt x="704" y="104"/>
                    <a:pt x="706" y="107"/>
                  </a:cubicBezTo>
                  <a:cubicBezTo>
                    <a:pt x="706" y="107"/>
                    <a:pt x="706" y="107"/>
                    <a:pt x="706" y="107"/>
                  </a:cubicBezTo>
                  <a:cubicBezTo>
                    <a:pt x="708" y="111"/>
                    <a:pt x="707" y="115"/>
                    <a:pt x="704" y="117"/>
                  </a:cubicBezTo>
                  <a:cubicBezTo>
                    <a:pt x="704" y="117"/>
                    <a:pt x="704" y="117"/>
                    <a:pt x="704" y="117"/>
                  </a:cubicBezTo>
                  <a:cubicBezTo>
                    <a:pt x="703" y="118"/>
                    <a:pt x="702" y="118"/>
                    <a:pt x="700" y="118"/>
                  </a:cubicBezTo>
                  <a:cubicBezTo>
                    <a:pt x="700" y="118"/>
                    <a:pt x="700" y="118"/>
                    <a:pt x="700" y="118"/>
                  </a:cubicBezTo>
                  <a:cubicBezTo>
                    <a:pt x="698" y="118"/>
                    <a:pt x="696" y="117"/>
                    <a:pt x="695" y="115"/>
                  </a:cubicBezTo>
                  <a:close/>
                  <a:moveTo>
                    <a:pt x="96" y="102"/>
                  </a:moveTo>
                  <a:cubicBezTo>
                    <a:pt x="96" y="102"/>
                    <a:pt x="96" y="102"/>
                    <a:pt x="96" y="102"/>
                  </a:cubicBezTo>
                  <a:cubicBezTo>
                    <a:pt x="93" y="99"/>
                    <a:pt x="92" y="95"/>
                    <a:pt x="95" y="92"/>
                  </a:cubicBezTo>
                  <a:cubicBezTo>
                    <a:pt x="95" y="92"/>
                    <a:pt x="95" y="92"/>
                    <a:pt x="95" y="92"/>
                  </a:cubicBezTo>
                  <a:cubicBezTo>
                    <a:pt x="97" y="89"/>
                    <a:pt x="101" y="88"/>
                    <a:pt x="104" y="91"/>
                  </a:cubicBezTo>
                  <a:cubicBezTo>
                    <a:pt x="104" y="91"/>
                    <a:pt x="104" y="91"/>
                    <a:pt x="104" y="91"/>
                  </a:cubicBezTo>
                  <a:cubicBezTo>
                    <a:pt x="108" y="93"/>
                    <a:pt x="108" y="97"/>
                    <a:pt x="106" y="100"/>
                  </a:cubicBezTo>
                  <a:cubicBezTo>
                    <a:pt x="106" y="100"/>
                    <a:pt x="106" y="100"/>
                    <a:pt x="106" y="100"/>
                  </a:cubicBezTo>
                  <a:cubicBezTo>
                    <a:pt x="104" y="102"/>
                    <a:pt x="102" y="103"/>
                    <a:pt x="100" y="103"/>
                  </a:cubicBezTo>
                  <a:cubicBezTo>
                    <a:pt x="100" y="103"/>
                    <a:pt x="100" y="103"/>
                    <a:pt x="100" y="103"/>
                  </a:cubicBezTo>
                  <a:cubicBezTo>
                    <a:pt x="99" y="103"/>
                    <a:pt x="97" y="103"/>
                    <a:pt x="96" y="102"/>
                  </a:cubicBezTo>
                  <a:close/>
                  <a:moveTo>
                    <a:pt x="721" y="97"/>
                  </a:moveTo>
                  <a:cubicBezTo>
                    <a:pt x="718" y="94"/>
                    <a:pt x="719" y="89"/>
                    <a:pt x="722" y="87"/>
                  </a:cubicBezTo>
                  <a:cubicBezTo>
                    <a:pt x="722" y="87"/>
                    <a:pt x="722" y="87"/>
                    <a:pt x="722" y="87"/>
                  </a:cubicBezTo>
                  <a:cubicBezTo>
                    <a:pt x="725" y="85"/>
                    <a:pt x="730" y="85"/>
                    <a:pt x="732" y="88"/>
                  </a:cubicBezTo>
                  <a:cubicBezTo>
                    <a:pt x="732" y="88"/>
                    <a:pt x="732" y="88"/>
                    <a:pt x="732" y="88"/>
                  </a:cubicBezTo>
                  <a:cubicBezTo>
                    <a:pt x="734" y="91"/>
                    <a:pt x="734" y="96"/>
                    <a:pt x="731" y="98"/>
                  </a:cubicBezTo>
                  <a:cubicBezTo>
                    <a:pt x="731" y="98"/>
                    <a:pt x="731" y="98"/>
                    <a:pt x="731" y="98"/>
                  </a:cubicBezTo>
                  <a:cubicBezTo>
                    <a:pt x="729" y="99"/>
                    <a:pt x="728" y="100"/>
                    <a:pt x="726" y="100"/>
                  </a:cubicBezTo>
                  <a:cubicBezTo>
                    <a:pt x="726" y="100"/>
                    <a:pt x="726" y="100"/>
                    <a:pt x="726" y="100"/>
                  </a:cubicBezTo>
                  <a:cubicBezTo>
                    <a:pt x="724" y="100"/>
                    <a:pt x="722" y="99"/>
                    <a:pt x="721" y="97"/>
                  </a:cubicBezTo>
                  <a:close/>
                  <a:moveTo>
                    <a:pt x="71" y="82"/>
                  </a:moveTo>
                  <a:cubicBezTo>
                    <a:pt x="68" y="79"/>
                    <a:pt x="67" y="75"/>
                    <a:pt x="70" y="72"/>
                  </a:cubicBezTo>
                  <a:cubicBezTo>
                    <a:pt x="70" y="72"/>
                    <a:pt x="70" y="72"/>
                    <a:pt x="70" y="72"/>
                  </a:cubicBezTo>
                  <a:cubicBezTo>
                    <a:pt x="72" y="69"/>
                    <a:pt x="77" y="68"/>
                    <a:pt x="80" y="71"/>
                  </a:cubicBezTo>
                  <a:cubicBezTo>
                    <a:pt x="80" y="71"/>
                    <a:pt x="80" y="71"/>
                    <a:pt x="80" y="71"/>
                  </a:cubicBezTo>
                  <a:cubicBezTo>
                    <a:pt x="83" y="73"/>
                    <a:pt x="83" y="78"/>
                    <a:pt x="81" y="81"/>
                  </a:cubicBezTo>
                  <a:cubicBezTo>
                    <a:pt x="81" y="81"/>
                    <a:pt x="81" y="81"/>
                    <a:pt x="81" y="81"/>
                  </a:cubicBezTo>
                  <a:cubicBezTo>
                    <a:pt x="79" y="82"/>
                    <a:pt x="77" y="83"/>
                    <a:pt x="75" y="83"/>
                  </a:cubicBezTo>
                  <a:cubicBezTo>
                    <a:pt x="75" y="83"/>
                    <a:pt x="75" y="83"/>
                    <a:pt x="75" y="83"/>
                  </a:cubicBezTo>
                  <a:cubicBezTo>
                    <a:pt x="74" y="83"/>
                    <a:pt x="72" y="83"/>
                    <a:pt x="71" y="82"/>
                  </a:cubicBezTo>
                  <a:close/>
                  <a:moveTo>
                    <a:pt x="746" y="77"/>
                  </a:moveTo>
                  <a:cubicBezTo>
                    <a:pt x="743" y="74"/>
                    <a:pt x="744" y="70"/>
                    <a:pt x="747" y="67"/>
                  </a:cubicBezTo>
                  <a:cubicBezTo>
                    <a:pt x="747" y="67"/>
                    <a:pt x="747" y="67"/>
                    <a:pt x="747" y="67"/>
                  </a:cubicBezTo>
                  <a:cubicBezTo>
                    <a:pt x="747" y="67"/>
                    <a:pt x="747" y="67"/>
                    <a:pt x="747" y="67"/>
                  </a:cubicBezTo>
                  <a:cubicBezTo>
                    <a:pt x="747" y="67"/>
                    <a:pt x="747" y="67"/>
                    <a:pt x="747" y="67"/>
                  </a:cubicBezTo>
                  <a:cubicBezTo>
                    <a:pt x="750" y="65"/>
                    <a:pt x="754" y="65"/>
                    <a:pt x="756" y="68"/>
                  </a:cubicBezTo>
                  <a:cubicBezTo>
                    <a:pt x="756" y="68"/>
                    <a:pt x="756" y="68"/>
                    <a:pt x="756" y="68"/>
                  </a:cubicBezTo>
                  <a:cubicBezTo>
                    <a:pt x="759" y="71"/>
                    <a:pt x="759" y="75"/>
                    <a:pt x="756" y="78"/>
                  </a:cubicBezTo>
                  <a:cubicBezTo>
                    <a:pt x="756" y="78"/>
                    <a:pt x="756" y="78"/>
                    <a:pt x="756" y="78"/>
                  </a:cubicBezTo>
                  <a:cubicBezTo>
                    <a:pt x="754" y="79"/>
                    <a:pt x="753" y="79"/>
                    <a:pt x="751" y="79"/>
                  </a:cubicBezTo>
                  <a:cubicBezTo>
                    <a:pt x="751" y="79"/>
                    <a:pt x="751" y="79"/>
                    <a:pt x="751" y="79"/>
                  </a:cubicBezTo>
                  <a:cubicBezTo>
                    <a:pt x="749" y="79"/>
                    <a:pt x="747" y="79"/>
                    <a:pt x="746" y="77"/>
                  </a:cubicBezTo>
                  <a:close/>
                  <a:moveTo>
                    <a:pt x="47" y="60"/>
                  </a:moveTo>
                  <a:cubicBezTo>
                    <a:pt x="44" y="57"/>
                    <a:pt x="44" y="53"/>
                    <a:pt x="46" y="50"/>
                  </a:cubicBezTo>
                  <a:cubicBezTo>
                    <a:pt x="46" y="50"/>
                    <a:pt x="46" y="50"/>
                    <a:pt x="46" y="50"/>
                  </a:cubicBezTo>
                  <a:cubicBezTo>
                    <a:pt x="49" y="47"/>
                    <a:pt x="53" y="47"/>
                    <a:pt x="56" y="50"/>
                  </a:cubicBezTo>
                  <a:cubicBezTo>
                    <a:pt x="56" y="50"/>
                    <a:pt x="56" y="50"/>
                    <a:pt x="56" y="50"/>
                  </a:cubicBezTo>
                  <a:cubicBezTo>
                    <a:pt x="59" y="52"/>
                    <a:pt x="59" y="57"/>
                    <a:pt x="56" y="60"/>
                  </a:cubicBezTo>
                  <a:cubicBezTo>
                    <a:pt x="56" y="60"/>
                    <a:pt x="56" y="60"/>
                    <a:pt x="56" y="60"/>
                  </a:cubicBezTo>
                  <a:cubicBezTo>
                    <a:pt x="55" y="61"/>
                    <a:pt x="53" y="62"/>
                    <a:pt x="51" y="62"/>
                  </a:cubicBezTo>
                  <a:cubicBezTo>
                    <a:pt x="51" y="62"/>
                    <a:pt x="51" y="62"/>
                    <a:pt x="51" y="62"/>
                  </a:cubicBezTo>
                  <a:cubicBezTo>
                    <a:pt x="50" y="62"/>
                    <a:pt x="48" y="61"/>
                    <a:pt x="47" y="60"/>
                  </a:cubicBezTo>
                  <a:close/>
                  <a:moveTo>
                    <a:pt x="770" y="56"/>
                  </a:moveTo>
                  <a:cubicBezTo>
                    <a:pt x="767" y="53"/>
                    <a:pt x="767" y="49"/>
                    <a:pt x="770" y="46"/>
                  </a:cubicBezTo>
                  <a:cubicBezTo>
                    <a:pt x="770" y="46"/>
                    <a:pt x="770" y="46"/>
                    <a:pt x="770" y="46"/>
                  </a:cubicBezTo>
                  <a:cubicBezTo>
                    <a:pt x="773" y="43"/>
                    <a:pt x="777" y="43"/>
                    <a:pt x="780" y="46"/>
                  </a:cubicBezTo>
                  <a:cubicBezTo>
                    <a:pt x="780" y="46"/>
                    <a:pt x="780" y="46"/>
                    <a:pt x="780" y="46"/>
                  </a:cubicBezTo>
                  <a:cubicBezTo>
                    <a:pt x="782" y="49"/>
                    <a:pt x="782" y="53"/>
                    <a:pt x="780" y="56"/>
                  </a:cubicBezTo>
                  <a:cubicBezTo>
                    <a:pt x="780" y="56"/>
                    <a:pt x="780" y="56"/>
                    <a:pt x="780" y="56"/>
                  </a:cubicBezTo>
                  <a:cubicBezTo>
                    <a:pt x="778" y="57"/>
                    <a:pt x="776" y="58"/>
                    <a:pt x="775" y="58"/>
                  </a:cubicBezTo>
                  <a:cubicBezTo>
                    <a:pt x="775" y="58"/>
                    <a:pt x="775" y="58"/>
                    <a:pt x="775" y="58"/>
                  </a:cubicBezTo>
                  <a:cubicBezTo>
                    <a:pt x="773" y="58"/>
                    <a:pt x="771" y="57"/>
                    <a:pt x="770" y="56"/>
                  </a:cubicBezTo>
                  <a:close/>
                  <a:moveTo>
                    <a:pt x="24" y="37"/>
                  </a:moveTo>
                  <a:cubicBezTo>
                    <a:pt x="21" y="34"/>
                    <a:pt x="21" y="29"/>
                    <a:pt x="24" y="27"/>
                  </a:cubicBezTo>
                  <a:cubicBezTo>
                    <a:pt x="24" y="27"/>
                    <a:pt x="24" y="27"/>
                    <a:pt x="24" y="27"/>
                  </a:cubicBezTo>
                  <a:cubicBezTo>
                    <a:pt x="27" y="24"/>
                    <a:pt x="32" y="24"/>
                    <a:pt x="34" y="27"/>
                  </a:cubicBezTo>
                  <a:cubicBezTo>
                    <a:pt x="34" y="27"/>
                    <a:pt x="34" y="27"/>
                    <a:pt x="34" y="27"/>
                  </a:cubicBezTo>
                  <a:cubicBezTo>
                    <a:pt x="34" y="27"/>
                    <a:pt x="34" y="27"/>
                    <a:pt x="34" y="27"/>
                  </a:cubicBezTo>
                  <a:cubicBezTo>
                    <a:pt x="34" y="27"/>
                    <a:pt x="34" y="27"/>
                    <a:pt x="34" y="27"/>
                  </a:cubicBezTo>
                  <a:cubicBezTo>
                    <a:pt x="37" y="30"/>
                    <a:pt x="37" y="35"/>
                    <a:pt x="34" y="37"/>
                  </a:cubicBezTo>
                  <a:cubicBezTo>
                    <a:pt x="34" y="37"/>
                    <a:pt x="34" y="37"/>
                    <a:pt x="34" y="37"/>
                  </a:cubicBezTo>
                  <a:cubicBezTo>
                    <a:pt x="32" y="38"/>
                    <a:pt x="31" y="39"/>
                    <a:pt x="29" y="39"/>
                  </a:cubicBezTo>
                  <a:cubicBezTo>
                    <a:pt x="29" y="39"/>
                    <a:pt x="29" y="39"/>
                    <a:pt x="29" y="39"/>
                  </a:cubicBezTo>
                  <a:cubicBezTo>
                    <a:pt x="27" y="39"/>
                    <a:pt x="25" y="38"/>
                    <a:pt x="24" y="37"/>
                  </a:cubicBezTo>
                  <a:close/>
                  <a:moveTo>
                    <a:pt x="792" y="33"/>
                  </a:moveTo>
                  <a:cubicBezTo>
                    <a:pt x="789" y="30"/>
                    <a:pt x="789" y="26"/>
                    <a:pt x="792" y="23"/>
                  </a:cubicBezTo>
                  <a:cubicBezTo>
                    <a:pt x="792" y="23"/>
                    <a:pt x="792" y="23"/>
                    <a:pt x="792" y="23"/>
                  </a:cubicBezTo>
                  <a:cubicBezTo>
                    <a:pt x="792" y="23"/>
                    <a:pt x="792" y="23"/>
                    <a:pt x="792" y="23"/>
                  </a:cubicBezTo>
                  <a:cubicBezTo>
                    <a:pt x="792" y="23"/>
                    <a:pt x="792" y="23"/>
                    <a:pt x="792" y="23"/>
                  </a:cubicBezTo>
                  <a:cubicBezTo>
                    <a:pt x="794" y="20"/>
                    <a:pt x="799" y="20"/>
                    <a:pt x="802" y="23"/>
                  </a:cubicBezTo>
                  <a:cubicBezTo>
                    <a:pt x="802" y="23"/>
                    <a:pt x="802" y="23"/>
                    <a:pt x="802" y="23"/>
                  </a:cubicBezTo>
                  <a:cubicBezTo>
                    <a:pt x="804" y="25"/>
                    <a:pt x="805" y="30"/>
                    <a:pt x="802" y="32"/>
                  </a:cubicBezTo>
                  <a:cubicBezTo>
                    <a:pt x="802" y="32"/>
                    <a:pt x="802" y="32"/>
                    <a:pt x="802" y="32"/>
                  </a:cubicBezTo>
                  <a:cubicBezTo>
                    <a:pt x="801" y="34"/>
                    <a:pt x="799" y="35"/>
                    <a:pt x="797" y="35"/>
                  </a:cubicBezTo>
                  <a:cubicBezTo>
                    <a:pt x="797" y="35"/>
                    <a:pt x="797" y="35"/>
                    <a:pt x="797" y="35"/>
                  </a:cubicBezTo>
                  <a:cubicBezTo>
                    <a:pt x="795" y="35"/>
                    <a:pt x="794" y="34"/>
                    <a:pt x="792" y="33"/>
                  </a:cubicBezTo>
                  <a:close/>
                  <a:moveTo>
                    <a:pt x="3" y="12"/>
                  </a:moveTo>
                  <a:cubicBezTo>
                    <a:pt x="0" y="9"/>
                    <a:pt x="1" y="5"/>
                    <a:pt x="4" y="2"/>
                  </a:cubicBezTo>
                  <a:cubicBezTo>
                    <a:pt x="4" y="2"/>
                    <a:pt x="4" y="2"/>
                    <a:pt x="4" y="2"/>
                  </a:cubicBezTo>
                  <a:cubicBezTo>
                    <a:pt x="7" y="0"/>
                    <a:pt x="11" y="0"/>
                    <a:pt x="13" y="3"/>
                  </a:cubicBezTo>
                  <a:cubicBezTo>
                    <a:pt x="13" y="3"/>
                    <a:pt x="13" y="3"/>
                    <a:pt x="13" y="3"/>
                  </a:cubicBezTo>
                  <a:cubicBezTo>
                    <a:pt x="13" y="3"/>
                    <a:pt x="13" y="3"/>
                    <a:pt x="13" y="3"/>
                  </a:cubicBezTo>
                  <a:cubicBezTo>
                    <a:pt x="13" y="3"/>
                    <a:pt x="13" y="3"/>
                    <a:pt x="13" y="3"/>
                  </a:cubicBezTo>
                  <a:cubicBezTo>
                    <a:pt x="16" y="6"/>
                    <a:pt x="15" y="11"/>
                    <a:pt x="12" y="13"/>
                  </a:cubicBezTo>
                  <a:cubicBezTo>
                    <a:pt x="12" y="13"/>
                    <a:pt x="12" y="13"/>
                    <a:pt x="12" y="13"/>
                  </a:cubicBezTo>
                  <a:cubicBezTo>
                    <a:pt x="11" y="14"/>
                    <a:pt x="10" y="15"/>
                    <a:pt x="8" y="15"/>
                  </a:cubicBezTo>
                  <a:cubicBezTo>
                    <a:pt x="8" y="15"/>
                    <a:pt x="8" y="15"/>
                    <a:pt x="8" y="15"/>
                  </a:cubicBezTo>
                  <a:cubicBezTo>
                    <a:pt x="6" y="15"/>
                    <a:pt x="4" y="14"/>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6" name="Freeform 26"/>
            <p:cNvSpPr>
              <a:spLocks noEditPoints="1"/>
            </p:cNvSpPr>
            <p:nvPr/>
          </p:nvSpPr>
          <p:spPr bwMode="gray">
            <a:xfrm>
              <a:off x="6288405" y="4658889"/>
              <a:ext cx="249307" cy="249307"/>
            </a:xfrm>
            <a:custGeom>
              <a:avLst/>
              <a:gdLst>
                <a:gd name="T0" fmla="*/ 41 w 82"/>
                <a:gd name="T1" fmla="*/ 82 h 82"/>
                <a:gd name="T2" fmla="*/ 0 w 82"/>
                <a:gd name="T3" fmla="*/ 41 h 82"/>
                <a:gd name="T4" fmla="*/ 41 w 82"/>
                <a:gd name="T5" fmla="*/ 0 h 82"/>
                <a:gd name="T6" fmla="*/ 82 w 82"/>
                <a:gd name="T7" fmla="*/ 41 h 82"/>
                <a:gd name="T8" fmla="*/ 41 w 82"/>
                <a:gd name="T9" fmla="*/ 82 h 82"/>
                <a:gd name="T10" fmla="*/ 41 w 82"/>
                <a:gd name="T11" fmla="*/ 12 h 82"/>
                <a:gd name="T12" fmla="*/ 12 w 82"/>
                <a:gd name="T13" fmla="*/ 41 h 82"/>
                <a:gd name="T14" fmla="*/ 41 w 82"/>
                <a:gd name="T15" fmla="*/ 70 h 82"/>
                <a:gd name="T16" fmla="*/ 70 w 82"/>
                <a:gd name="T17" fmla="*/ 41 h 82"/>
                <a:gd name="T18" fmla="*/ 41 w 82"/>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41" y="82"/>
                  </a:moveTo>
                  <a:cubicBezTo>
                    <a:pt x="19" y="82"/>
                    <a:pt x="0" y="63"/>
                    <a:pt x="0" y="41"/>
                  </a:cubicBezTo>
                  <a:cubicBezTo>
                    <a:pt x="0" y="19"/>
                    <a:pt x="19" y="0"/>
                    <a:pt x="41" y="0"/>
                  </a:cubicBezTo>
                  <a:cubicBezTo>
                    <a:pt x="63" y="0"/>
                    <a:pt x="82" y="19"/>
                    <a:pt x="82" y="41"/>
                  </a:cubicBezTo>
                  <a:cubicBezTo>
                    <a:pt x="82" y="63"/>
                    <a:pt x="63" y="82"/>
                    <a:pt x="41" y="82"/>
                  </a:cubicBezTo>
                  <a:close/>
                  <a:moveTo>
                    <a:pt x="41" y="12"/>
                  </a:moveTo>
                  <a:cubicBezTo>
                    <a:pt x="25" y="12"/>
                    <a:pt x="12" y="25"/>
                    <a:pt x="12" y="41"/>
                  </a:cubicBezTo>
                  <a:cubicBezTo>
                    <a:pt x="12" y="57"/>
                    <a:pt x="25" y="70"/>
                    <a:pt x="41" y="70"/>
                  </a:cubicBezTo>
                  <a:cubicBezTo>
                    <a:pt x="57" y="70"/>
                    <a:pt x="70" y="57"/>
                    <a:pt x="70" y="41"/>
                  </a:cubicBezTo>
                  <a:cubicBezTo>
                    <a:pt x="70" y="25"/>
                    <a:pt x="57"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7" name="Freeform 27"/>
            <p:cNvSpPr>
              <a:spLocks noEditPoints="1"/>
            </p:cNvSpPr>
            <p:nvPr/>
          </p:nvSpPr>
          <p:spPr bwMode="gray">
            <a:xfrm>
              <a:off x="6555732" y="3736757"/>
              <a:ext cx="243300" cy="246303"/>
            </a:xfrm>
            <a:custGeom>
              <a:avLst/>
              <a:gdLst>
                <a:gd name="T0" fmla="*/ 40 w 81"/>
                <a:gd name="T1" fmla="*/ 82 h 82"/>
                <a:gd name="T2" fmla="*/ 0 w 81"/>
                <a:gd name="T3" fmla="*/ 41 h 82"/>
                <a:gd name="T4" fmla="*/ 40 w 81"/>
                <a:gd name="T5" fmla="*/ 0 h 82"/>
                <a:gd name="T6" fmla="*/ 81 w 81"/>
                <a:gd name="T7" fmla="*/ 41 h 82"/>
                <a:gd name="T8" fmla="*/ 40 w 81"/>
                <a:gd name="T9" fmla="*/ 82 h 82"/>
                <a:gd name="T10" fmla="*/ 40 w 81"/>
                <a:gd name="T11" fmla="*/ 12 h 82"/>
                <a:gd name="T12" fmla="*/ 12 w 81"/>
                <a:gd name="T13" fmla="*/ 41 h 82"/>
                <a:gd name="T14" fmla="*/ 40 w 81"/>
                <a:gd name="T15" fmla="*/ 70 h 82"/>
                <a:gd name="T16" fmla="*/ 69 w 81"/>
                <a:gd name="T17" fmla="*/ 41 h 82"/>
                <a:gd name="T18" fmla="*/ 40 w 81"/>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40" y="82"/>
                  </a:moveTo>
                  <a:cubicBezTo>
                    <a:pt x="18" y="82"/>
                    <a:pt x="0" y="63"/>
                    <a:pt x="0" y="41"/>
                  </a:cubicBezTo>
                  <a:cubicBezTo>
                    <a:pt x="0" y="19"/>
                    <a:pt x="18" y="0"/>
                    <a:pt x="40" y="0"/>
                  </a:cubicBezTo>
                  <a:cubicBezTo>
                    <a:pt x="63" y="0"/>
                    <a:pt x="81" y="19"/>
                    <a:pt x="81" y="41"/>
                  </a:cubicBezTo>
                  <a:cubicBezTo>
                    <a:pt x="81" y="63"/>
                    <a:pt x="63" y="82"/>
                    <a:pt x="40" y="82"/>
                  </a:cubicBezTo>
                  <a:close/>
                  <a:moveTo>
                    <a:pt x="40" y="12"/>
                  </a:moveTo>
                  <a:cubicBezTo>
                    <a:pt x="25" y="12"/>
                    <a:pt x="12" y="25"/>
                    <a:pt x="12" y="41"/>
                  </a:cubicBezTo>
                  <a:cubicBezTo>
                    <a:pt x="12" y="57"/>
                    <a:pt x="25" y="70"/>
                    <a:pt x="40" y="70"/>
                  </a:cubicBezTo>
                  <a:cubicBezTo>
                    <a:pt x="56" y="70"/>
                    <a:pt x="69" y="57"/>
                    <a:pt x="69" y="41"/>
                  </a:cubicBezTo>
                  <a:cubicBezTo>
                    <a:pt x="69" y="25"/>
                    <a:pt x="56" y="12"/>
                    <a:pt x="4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8" name="Freeform 28"/>
            <p:cNvSpPr>
              <a:spLocks noEditPoints="1"/>
            </p:cNvSpPr>
            <p:nvPr/>
          </p:nvSpPr>
          <p:spPr bwMode="gray">
            <a:xfrm>
              <a:off x="6288405" y="2811620"/>
              <a:ext cx="249307" cy="249307"/>
            </a:xfrm>
            <a:custGeom>
              <a:avLst/>
              <a:gdLst>
                <a:gd name="T0" fmla="*/ 41 w 82"/>
                <a:gd name="T1" fmla="*/ 82 h 82"/>
                <a:gd name="T2" fmla="*/ 0 w 82"/>
                <a:gd name="T3" fmla="*/ 41 h 82"/>
                <a:gd name="T4" fmla="*/ 41 w 82"/>
                <a:gd name="T5" fmla="*/ 0 h 82"/>
                <a:gd name="T6" fmla="*/ 82 w 82"/>
                <a:gd name="T7" fmla="*/ 41 h 82"/>
                <a:gd name="T8" fmla="*/ 41 w 82"/>
                <a:gd name="T9" fmla="*/ 82 h 82"/>
                <a:gd name="T10" fmla="*/ 41 w 82"/>
                <a:gd name="T11" fmla="*/ 12 h 82"/>
                <a:gd name="T12" fmla="*/ 12 w 82"/>
                <a:gd name="T13" fmla="*/ 41 h 82"/>
                <a:gd name="T14" fmla="*/ 41 w 82"/>
                <a:gd name="T15" fmla="*/ 70 h 82"/>
                <a:gd name="T16" fmla="*/ 70 w 82"/>
                <a:gd name="T17" fmla="*/ 41 h 82"/>
                <a:gd name="T18" fmla="*/ 41 w 82"/>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41" y="82"/>
                  </a:moveTo>
                  <a:cubicBezTo>
                    <a:pt x="19" y="82"/>
                    <a:pt x="0" y="63"/>
                    <a:pt x="0" y="41"/>
                  </a:cubicBezTo>
                  <a:cubicBezTo>
                    <a:pt x="0" y="19"/>
                    <a:pt x="19" y="0"/>
                    <a:pt x="41" y="0"/>
                  </a:cubicBezTo>
                  <a:cubicBezTo>
                    <a:pt x="63" y="0"/>
                    <a:pt x="82" y="19"/>
                    <a:pt x="82" y="41"/>
                  </a:cubicBezTo>
                  <a:cubicBezTo>
                    <a:pt x="82" y="63"/>
                    <a:pt x="63" y="82"/>
                    <a:pt x="41" y="82"/>
                  </a:cubicBezTo>
                  <a:close/>
                  <a:moveTo>
                    <a:pt x="41" y="12"/>
                  </a:moveTo>
                  <a:cubicBezTo>
                    <a:pt x="25" y="12"/>
                    <a:pt x="12" y="25"/>
                    <a:pt x="12" y="41"/>
                  </a:cubicBezTo>
                  <a:cubicBezTo>
                    <a:pt x="12" y="57"/>
                    <a:pt x="25" y="70"/>
                    <a:pt x="41" y="70"/>
                  </a:cubicBezTo>
                  <a:cubicBezTo>
                    <a:pt x="57" y="70"/>
                    <a:pt x="70" y="57"/>
                    <a:pt x="70" y="41"/>
                  </a:cubicBezTo>
                  <a:cubicBezTo>
                    <a:pt x="70" y="25"/>
                    <a:pt x="57"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9" name="Freeform 29"/>
            <p:cNvSpPr>
              <a:spLocks noEditPoints="1"/>
            </p:cNvSpPr>
            <p:nvPr/>
          </p:nvSpPr>
          <p:spPr bwMode="gray">
            <a:xfrm>
              <a:off x="3696219" y="4658889"/>
              <a:ext cx="249307" cy="249307"/>
            </a:xfrm>
            <a:custGeom>
              <a:avLst/>
              <a:gdLst>
                <a:gd name="T0" fmla="*/ 41 w 82"/>
                <a:gd name="T1" fmla="*/ 82 h 82"/>
                <a:gd name="T2" fmla="*/ 0 w 82"/>
                <a:gd name="T3" fmla="*/ 41 h 82"/>
                <a:gd name="T4" fmla="*/ 41 w 82"/>
                <a:gd name="T5" fmla="*/ 0 h 82"/>
                <a:gd name="T6" fmla="*/ 82 w 82"/>
                <a:gd name="T7" fmla="*/ 41 h 82"/>
                <a:gd name="T8" fmla="*/ 41 w 82"/>
                <a:gd name="T9" fmla="*/ 82 h 82"/>
                <a:gd name="T10" fmla="*/ 41 w 82"/>
                <a:gd name="T11" fmla="*/ 12 h 82"/>
                <a:gd name="T12" fmla="*/ 12 w 82"/>
                <a:gd name="T13" fmla="*/ 41 h 82"/>
                <a:gd name="T14" fmla="*/ 41 w 82"/>
                <a:gd name="T15" fmla="*/ 70 h 82"/>
                <a:gd name="T16" fmla="*/ 70 w 82"/>
                <a:gd name="T17" fmla="*/ 41 h 82"/>
                <a:gd name="T18" fmla="*/ 41 w 82"/>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41" y="82"/>
                  </a:moveTo>
                  <a:cubicBezTo>
                    <a:pt x="19" y="82"/>
                    <a:pt x="0" y="63"/>
                    <a:pt x="0" y="41"/>
                  </a:cubicBezTo>
                  <a:cubicBezTo>
                    <a:pt x="0" y="19"/>
                    <a:pt x="19" y="0"/>
                    <a:pt x="41" y="0"/>
                  </a:cubicBezTo>
                  <a:cubicBezTo>
                    <a:pt x="63" y="0"/>
                    <a:pt x="82" y="19"/>
                    <a:pt x="82" y="41"/>
                  </a:cubicBezTo>
                  <a:cubicBezTo>
                    <a:pt x="82" y="63"/>
                    <a:pt x="63" y="82"/>
                    <a:pt x="41" y="82"/>
                  </a:cubicBezTo>
                  <a:close/>
                  <a:moveTo>
                    <a:pt x="41" y="12"/>
                  </a:moveTo>
                  <a:cubicBezTo>
                    <a:pt x="25" y="12"/>
                    <a:pt x="12" y="25"/>
                    <a:pt x="12" y="41"/>
                  </a:cubicBezTo>
                  <a:cubicBezTo>
                    <a:pt x="12" y="57"/>
                    <a:pt x="25" y="70"/>
                    <a:pt x="41" y="70"/>
                  </a:cubicBezTo>
                  <a:cubicBezTo>
                    <a:pt x="57" y="70"/>
                    <a:pt x="70" y="57"/>
                    <a:pt x="70" y="41"/>
                  </a:cubicBezTo>
                  <a:cubicBezTo>
                    <a:pt x="70" y="25"/>
                    <a:pt x="57"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0" name="Freeform 30"/>
            <p:cNvSpPr>
              <a:spLocks noEditPoints="1"/>
            </p:cNvSpPr>
            <p:nvPr/>
          </p:nvSpPr>
          <p:spPr bwMode="gray">
            <a:xfrm>
              <a:off x="3434897" y="3736757"/>
              <a:ext cx="243300" cy="246303"/>
            </a:xfrm>
            <a:custGeom>
              <a:avLst/>
              <a:gdLst>
                <a:gd name="T0" fmla="*/ 41 w 81"/>
                <a:gd name="T1" fmla="*/ 82 h 82"/>
                <a:gd name="T2" fmla="*/ 0 w 81"/>
                <a:gd name="T3" fmla="*/ 41 h 82"/>
                <a:gd name="T4" fmla="*/ 41 w 81"/>
                <a:gd name="T5" fmla="*/ 0 h 82"/>
                <a:gd name="T6" fmla="*/ 81 w 81"/>
                <a:gd name="T7" fmla="*/ 41 h 82"/>
                <a:gd name="T8" fmla="*/ 41 w 81"/>
                <a:gd name="T9" fmla="*/ 82 h 82"/>
                <a:gd name="T10" fmla="*/ 41 w 81"/>
                <a:gd name="T11" fmla="*/ 12 h 82"/>
                <a:gd name="T12" fmla="*/ 12 w 81"/>
                <a:gd name="T13" fmla="*/ 41 h 82"/>
                <a:gd name="T14" fmla="*/ 41 w 81"/>
                <a:gd name="T15" fmla="*/ 70 h 82"/>
                <a:gd name="T16" fmla="*/ 69 w 81"/>
                <a:gd name="T17" fmla="*/ 41 h 82"/>
                <a:gd name="T18" fmla="*/ 41 w 81"/>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2">
                  <a:moveTo>
                    <a:pt x="41" y="82"/>
                  </a:moveTo>
                  <a:cubicBezTo>
                    <a:pt x="18" y="82"/>
                    <a:pt x="0" y="63"/>
                    <a:pt x="0" y="41"/>
                  </a:cubicBezTo>
                  <a:cubicBezTo>
                    <a:pt x="0" y="19"/>
                    <a:pt x="18" y="0"/>
                    <a:pt x="41" y="0"/>
                  </a:cubicBezTo>
                  <a:cubicBezTo>
                    <a:pt x="63" y="0"/>
                    <a:pt x="81" y="19"/>
                    <a:pt x="81" y="41"/>
                  </a:cubicBezTo>
                  <a:cubicBezTo>
                    <a:pt x="81" y="63"/>
                    <a:pt x="63" y="82"/>
                    <a:pt x="41" y="82"/>
                  </a:cubicBezTo>
                  <a:close/>
                  <a:moveTo>
                    <a:pt x="41" y="12"/>
                  </a:moveTo>
                  <a:cubicBezTo>
                    <a:pt x="25" y="12"/>
                    <a:pt x="12" y="25"/>
                    <a:pt x="12" y="41"/>
                  </a:cubicBezTo>
                  <a:cubicBezTo>
                    <a:pt x="12" y="57"/>
                    <a:pt x="25" y="70"/>
                    <a:pt x="41" y="70"/>
                  </a:cubicBezTo>
                  <a:cubicBezTo>
                    <a:pt x="56" y="70"/>
                    <a:pt x="69" y="57"/>
                    <a:pt x="69" y="41"/>
                  </a:cubicBezTo>
                  <a:cubicBezTo>
                    <a:pt x="69" y="25"/>
                    <a:pt x="56"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1" name="Freeform 31"/>
            <p:cNvSpPr>
              <a:spLocks noEditPoints="1"/>
            </p:cNvSpPr>
            <p:nvPr/>
          </p:nvSpPr>
          <p:spPr bwMode="gray">
            <a:xfrm>
              <a:off x="3696219" y="2811620"/>
              <a:ext cx="249307" cy="249307"/>
            </a:xfrm>
            <a:custGeom>
              <a:avLst/>
              <a:gdLst>
                <a:gd name="T0" fmla="*/ 41 w 82"/>
                <a:gd name="T1" fmla="*/ 82 h 82"/>
                <a:gd name="T2" fmla="*/ 0 w 82"/>
                <a:gd name="T3" fmla="*/ 41 h 82"/>
                <a:gd name="T4" fmla="*/ 41 w 82"/>
                <a:gd name="T5" fmla="*/ 0 h 82"/>
                <a:gd name="T6" fmla="*/ 82 w 82"/>
                <a:gd name="T7" fmla="*/ 41 h 82"/>
                <a:gd name="T8" fmla="*/ 41 w 82"/>
                <a:gd name="T9" fmla="*/ 82 h 82"/>
                <a:gd name="T10" fmla="*/ 41 w 82"/>
                <a:gd name="T11" fmla="*/ 12 h 82"/>
                <a:gd name="T12" fmla="*/ 12 w 82"/>
                <a:gd name="T13" fmla="*/ 41 h 82"/>
                <a:gd name="T14" fmla="*/ 41 w 82"/>
                <a:gd name="T15" fmla="*/ 70 h 82"/>
                <a:gd name="T16" fmla="*/ 70 w 82"/>
                <a:gd name="T17" fmla="*/ 41 h 82"/>
                <a:gd name="T18" fmla="*/ 41 w 82"/>
                <a:gd name="T19"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82">
                  <a:moveTo>
                    <a:pt x="41" y="82"/>
                  </a:moveTo>
                  <a:cubicBezTo>
                    <a:pt x="19" y="82"/>
                    <a:pt x="0" y="63"/>
                    <a:pt x="0" y="41"/>
                  </a:cubicBezTo>
                  <a:cubicBezTo>
                    <a:pt x="0" y="19"/>
                    <a:pt x="19" y="0"/>
                    <a:pt x="41" y="0"/>
                  </a:cubicBezTo>
                  <a:cubicBezTo>
                    <a:pt x="63" y="0"/>
                    <a:pt x="82" y="19"/>
                    <a:pt x="82" y="41"/>
                  </a:cubicBezTo>
                  <a:cubicBezTo>
                    <a:pt x="82" y="63"/>
                    <a:pt x="63" y="82"/>
                    <a:pt x="41" y="82"/>
                  </a:cubicBezTo>
                  <a:close/>
                  <a:moveTo>
                    <a:pt x="41" y="12"/>
                  </a:moveTo>
                  <a:cubicBezTo>
                    <a:pt x="25" y="12"/>
                    <a:pt x="12" y="25"/>
                    <a:pt x="12" y="41"/>
                  </a:cubicBezTo>
                  <a:cubicBezTo>
                    <a:pt x="12" y="57"/>
                    <a:pt x="25" y="70"/>
                    <a:pt x="41" y="70"/>
                  </a:cubicBezTo>
                  <a:cubicBezTo>
                    <a:pt x="57" y="70"/>
                    <a:pt x="70" y="57"/>
                    <a:pt x="70" y="41"/>
                  </a:cubicBezTo>
                  <a:cubicBezTo>
                    <a:pt x="70" y="25"/>
                    <a:pt x="57"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2" name="Oval 32"/>
            <p:cNvSpPr>
              <a:spLocks noChangeArrowheads="1"/>
            </p:cNvSpPr>
            <p:nvPr/>
          </p:nvSpPr>
          <p:spPr bwMode="gray">
            <a:xfrm>
              <a:off x="6363496" y="4733982"/>
              <a:ext cx="96118" cy="991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3" name="Oval 33"/>
            <p:cNvSpPr>
              <a:spLocks noChangeArrowheads="1"/>
            </p:cNvSpPr>
            <p:nvPr/>
          </p:nvSpPr>
          <p:spPr bwMode="gray">
            <a:xfrm>
              <a:off x="6627821" y="3811848"/>
              <a:ext cx="96118" cy="961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4" name="Oval 34"/>
            <p:cNvSpPr>
              <a:spLocks noChangeArrowheads="1"/>
            </p:cNvSpPr>
            <p:nvPr/>
          </p:nvSpPr>
          <p:spPr bwMode="gray">
            <a:xfrm>
              <a:off x="6363496" y="2886712"/>
              <a:ext cx="96118" cy="991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5" name="Oval 35"/>
            <p:cNvSpPr>
              <a:spLocks noChangeArrowheads="1"/>
            </p:cNvSpPr>
            <p:nvPr/>
          </p:nvSpPr>
          <p:spPr bwMode="gray">
            <a:xfrm>
              <a:off x="3774315" y="4733982"/>
              <a:ext cx="96118" cy="991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6" name="Oval 36"/>
            <p:cNvSpPr>
              <a:spLocks noChangeArrowheads="1"/>
            </p:cNvSpPr>
            <p:nvPr/>
          </p:nvSpPr>
          <p:spPr bwMode="gray">
            <a:xfrm>
              <a:off x="3509990" y="3811848"/>
              <a:ext cx="96118" cy="961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7" name="Oval 37"/>
            <p:cNvSpPr>
              <a:spLocks noChangeArrowheads="1"/>
            </p:cNvSpPr>
            <p:nvPr/>
          </p:nvSpPr>
          <p:spPr bwMode="gray">
            <a:xfrm>
              <a:off x="3774315" y="2886712"/>
              <a:ext cx="96118" cy="9912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04" tIns="45702" rIns="91404" bIns="45702" numCol="1" anchor="t" anchorCtr="0" compatLnSpc="1">
              <a:prstTxWarp prst="textNoShape">
                <a:avLst/>
              </a:prstTxWarp>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38" name="矩形 137"/>
          <p:cNvSpPr/>
          <p:nvPr/>
        </p:nvSpPr>
        <p:spPr bwMode="gray">
          <a:xfrm>
            <a:off x="7488006" y="2326424"/>
            <a:ext cx="1435124" cy="646331"/>
          </a:xfrm>
          <a:prstGeom prst="rect">
            <a:avLst/>
          </a:prstGeom>
        </p:spPr>
        <p:txBody>
          <a:bodyPr wrap="square">
            <a:spAutoFit/>
          </a:bodyPr>
          <a:lstStyle/>
          <a:p>
            <a:pPr defTabSz="1218784" fontAlgn="ctr"/>
            <a:r>
              <a:rPr lang="en-US" sz="1200" b="1" dirty="0">
                <a:latin typeface="Huawei Sans" panose="020C0503030203020204" pitchFamily="34" charset="0"/>
              </a:rPr>
              <a:t>Telemetry</a:t>
            </a:r>
          </a:p>
          <a:p>
            <a:pPr defTabSz="1218784" fontAlgn="ctr"/>
            <a:r>
              <a:rPr lang="en-US" sz="1200" b="1" dirty="0">
                <a:latin typeface="Huawei Sans" panose="020C0503030203020204" pitchFamily="34" charset="0"/>
              </a:rPr>
              <a:t>Data collection in seconds</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9" name="矩形 138"/>
          <p:cNvSpPr/>
          <p:nvPr/>
        </p:nvSpPr>
        <p:spPr bwMode="gray">
          <a:xfrm>
            <a:off x="2030725" y="1693444"/>
            <a:ext cx="1829738" cy="215444"/>
          </a:xfrm>
          <a:prstGeom prst="rect">
            <a:avLst/>
          </a:prstGeom>
        </p:spPr>
        <p:txBody>
          <a:bodyPr wrap="square" lIns="0" tIns="0" rIns="0" bIns="0" anchor="ctr">
            <a:spAutoFit/>
          </a:bodyPr>
          <a:lstStyle/>
          <a:p>
            <a:pPr algn="ctr" defTabSz="913790" fontAlgn="ctr"/>
            <a:r>
              <a:rPr lang="en-US" sz="1400" b="1" dirty="0">
                <a:latin typeface="Huawei Sans" panose="020C0503030203020204" pitchFamily="34" charset="0"/>
              </a:rPr>
              <a:t>Traditional NMS</a:t>
            </a:r>
            <a:endPar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0" name="矩形 139"/>
          <p:cNvSpPr/>
          <p:nvPr/>
        </p:nvSpPr>
        <p:spPr bwMode="gray">
          <a:xfrm>
            <a:off x="1368209" y="2326424"/>
            <a:ext cx="1146096" cy="553998"/>
          </a:xfrm>
          <a:prstGeom prst="rect">
            <a:avLst/>
          </a:prstGeom>
        </p:spPr>
        <p:txBody>
          <a:bodyPr wrap="square" lIns="0" tIns="0" rIns="0" bIns="0" anchor="ctr">
            <a:spAutoFit/>
          </a:bodyPr>
          <a:lstStyle/>
          <a:p>
            <a:pPr algn="r" defTabSz="1218784" fontAlgn="ctr"/>
            <a:r>
              <a:rPr lang="en-US" sz="1200" b="1" dirty="0">
                <a:latin typeface="Huawei Sans" panose="020C0503030203020204" pitchFamily="34" charset="0"/>
              </a:rPr>
              <a:t>SNMP</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r" defTabSz="1218784" fontAlgn="ctr"/>
            <a:r>
              <a:rPr lang="en-US" sz="1200" b="1" dirty="0">
                <a:latin typeface="Huawei Sans" panose="020C0503030203020204" pitchFamily="34" charset="0"/>
              </a:rPr>
              <a:t>5-minute polling period</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1" name="矩形 140"/>
          <p:cNvSpPr/>
          <p:nvPr/>
        </p:nvSpPr>
        <p:spPr bwMode="gray">
          <a:xfrm>
            <a:off x="162003" y="3687744"/>
            <a:ext cx="1927395" cy="184666"/>
          </a:xfrm>
          <a:prstGeom prst="rect">
            <a:avLst/>
          </a:prstGeom>
        </p:spPr>
        <p:txBody>
          <a:bodyPr wrap="square" lIns="0" tIns="0" rIns="0" bIns="0" anchor="ctr">
            <a:spAutoFit/>
          </a:bodyPr>
          <a:lstStyle/>
          <a:p>
            <a:pPr algn="r" defTabSz="1218784" fontAlgn="ctr"/>
            <a:r>
              <a:rPr lang="en-US" sz="1200" b="1" dirty="0">
                <a:latin typeface="Huawei Sans" panose="020C0503030203020204" pitchFamily="34" charset="0"/>
              </a:rPr>
              <a:t>Device-centric</a:t>
            </a:r>
          </a:p>
        </p:txBody>
      </p:sp>
      <p:sp>
        <p:nvSpPr>
          <p:cNvPr id="142" name="矩形 141"/>
          <p:cNvSpPr/>
          <p:nvPr/>
        </p:nvSpPr>
        <p:spPr bwMode="gray">
          <a:xfrm>
            <a:off x="1276700" y="5027219"/>
            <a:ext cx="1229566" cy="184666"/>
          </a:xfrm>
          <a:prstGeom prst="rect">
            <a:avLst/>
          </a:prstGeom>
        </p:spPr>
        <p:txBody>
          <a:bodyPr wrap="square" lIns="0" tIns="0" rIns="0" bIns="0" anchor="ctr">
            <a:spAutoFit/>
          </a:bodyPr>
          <a:lstStyle/>
          <a:p>
            <a:pPr algn="r" defTabSz="1218784" fontAlgn="ctr"/>
            <a:r>
              <a:rPr lang="en-US" sz="1200" b="1" dirty="0">
                <a:latin typeface="Huawei Sans" panose="020C0503030203020204" pitchFamily="34" charset="0"/>
              </a:rPr>
              <a:t>Passive response</a:t>
            </a:r>
          </a:p>
        </p:txBody>
      </p:sp>
      <p:sp>
        <p:nvSpPr>
          <p:cNvPr id="143" name="矩形 142"/>
          <p:cNvSpPr/>
          <p:nvPr/>
        </p:nvSpPr>
        <p:spPr bwMode="gray">
          <a:xfrm>
            <a:off x="7430877" y="5062403"/>
            <a:ext cx="1449484" cy="276999"/>
          </a:xfrm>
          <a:prstGeom prst="rect">
            <a:avLst/>
          </a:prstGeom>
        </p:spPr>
        <p:txBody>
          <a:bodyPr wrap="square">
            <a:spAutoFit/>
          </a:bodyPr>
          <a:lstStyle/>
          <a:p>
            <a:pPr defTabSz="1218784" fontAlgn="ctr"/>
            <a:r>
              <a:rPr lang="en-US" sz="1200" b="1" dirty="0">
                <a:latin typeface="Huawei Sans" panose="020C0503030203020204" pitchFamily="34" charset="0"/>
              </a:rPr>
              <a:t>Proactive O&amp;M</a:t>
            </a:r>
          </a:p>
        </p:txBody>
      </p:sp>
      <p:sp>
        <p:nvSpPr>
          <p:cNvPr id="144" name="矩形 143"/>
          <p:cNvSpPr/>
          <p:nvPr/>
        </p:nvSpPr>
        <p:spPr bwMode="gray">
          <a:xfrm>
            <a:off x="7844997" y="3643920"/>
            <a:ext cx="1261391" cy="276999"/>
          </a:xfrm>
          <a:prstGeom prst="rect">
            <a:avLst/>
          </a:prstGeom>
        </p:spPr>
        <p:txBody>
          <a:bodyPr wrap="square">
            <a:spAutoFit/>
          </a:bodyPr>
          <a:lstStyle/>
          <a:p>
            <a:pPr defTabSz="1218784" fontAlgn="ctr"/>
            <a:r>
              <a:rPr lang="en-US" sz="1200" b="1" dirty="0">
                <a:latin typeface="Huawei Sans" panose="020C0503030203020204" pitchFamily="34" charset="0"/>
              </a:rPr>
              <a:t>Service-centric</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5" name="îş1iďê">
            <a:extLst>
              <a:ext uri="{FF2B5EF4-FFF2-40B4-BE49-F238E27FC236}">
                <a16:creationId xmlns:a16="http://schemas.microsoft.com/office/drawing/2014/main" id="{0E5E6FB7-1B2C-4631-98E3-6306A539CE20}"/>
              </a:ext>
            </a:extLst>
          </p:cNvPr>
          <p:cNvSpPr/>
          <p:nvPr/>
        </p:nvSpPr>
        <p:spPr bwMode="gray">
          <a:xfrm>
            <a:off x="3780365" y="2821392"/>
            <a:ext cx="2432812" cy="2411400"/>
          </a:xfrm>
          <a:custGeom>
            <a:avLst/>
            <a:gdLst>
              <a:gd name="T0" fmla="*/ 328 w 2432"/>
              <a:gd name="T1" fmla="*/ 386 h 2429"/>
              <a:gd name="T2" fmla="*/ 1409 w 2432"/>
              <a:gd name="T3" fmla="*/ 2429 h 2429"/>
              <a:gd name="T4" fmla="*/ 2015 w 2432"/>
              <a:gd name="T5" fmla="*/ 2039 h 2429"/>
              <a:gd name="T6" fmla="*/ 418 w 2432"/>
              <a:gd name="T7" fmla="*/ 382 h 2429"/>
              <a:gd name="T8" fmla="*/ 270 w 2432"/>
              <a:gd name="T9" fmla="*/ 1168 h 2429"/>
              <a:gd name="T10" fmla="*/ 822 w 2432"/>
              <a:gd name="T11" fmla="*/ 375 h 2429"/>
              <a:gd name="T12" fmla="*/ 716 w 2432"/>
              <a:gd name="T13" fmla="*/ 1768 h 2429"/>
              <a:gd name="T14" fmla="*/ 2103 w 2432"/>
              <a:gd name="T15" fmla="*/ 669 h 2429"/>
              <a:gd name="T16" fmla="*/ 1096 w 2432"/>
              <a:gd name="T17" fmla="*/ 528 h 2429"/>
              <a:gd name="T18" fmla="*/ 1805 w 2432"/>
              <a:gd name="T19" fmla="*/ 793 h 2429"/>
              <a:gd name="T20" fmla="*/ 494 w 2432"/>
              <a:gd name="T21" fmla="*/ 1240 h 2429"/>
              <a:gd name="T22" fmla="*/ 671 w 2432"/>
              <a:gd name="T23" fmla="*/ 1423 h 2429"/>
              <a:gd name="T24" fmla="*/ 1658 w 2432"/>
              <a:gd name="T25" fmla="*/ 664 h 2429"/>
              <a:gd name="T26" fmla="*/ 1372 w 2432"/>
              <a:gd name="T27" fmla="*/ 1224 h 2429"/>
              <a:gd name="T28" fmla="*/ 1634 w 2432"/>
              <a:gd name="T29" fmla="*/ 1377 h 2429"/>
              <a:gd name="T30" fmla="*/ 1360 w 2432"/>
              <a:gd name="T31" fmla="*/ 1283 h 2429"/>
              <a:gd name="T32" fmla="*/ 1660 w 2432"/>
              <a:gd name="T33" fmla="*/ 1363 h 2429"/>
              <a:gd name="T34" fmla="*/ 811 w 2432"/>
              <a:gd name="T35" fmla="*/ 705 h 2429"/>
              <a:gd name="T36" fmla="*/ 1941 w 2432"/>
              <a:gd name="T37" fmla="*/ 1103 h 2429"/>
              <a:gd name="T38" fmla="*/ 384 w 2432"/>
              <a:gd name="T39" fmla="*/ 1228 h 2429"/>
              <a:gd name="T40" fmla="*/ 1472 w 2432"/>
              <a:gd name="T41" fmla="*/ 414 h 2429"/>
              <a:gd name="T42" fmla="*/ 1174 w 2432"/>
              <a:gd name="T43" fmla="*/ 410 h 2429"/>
              <a:gd name="T44" fmla="*/ 496 w 2432"/>
              <a:gd name="T45" fmla="*/ 1219 h 2429"/>
              <a:gd name="T46" fmla="*/ 676 w 2432"/>
              <a:gd name="T47" fmla="*/ 1439 h 2429"/>
              <a:gd name="T48" fmla="*/ 878 w 2432"/>
              <a:gd name="T49" fmla="*/ 1366 h 2429"/>
              <a:gd name="T50" fmla="*/ 1709 w 2432"/>
              <a:gd name="T51" fmla="*/ 681 h 2429"/>
              <a:gd name="T52" fmla="*/ 516 w 2432"/>
              <a:gd name="T53" fmla="*/ 783 h 2429"/>
              <a:gd name="T54" fmla="*/ 2168 w 2432"/>
              <a:gd name="T55" fmla="*/ 913 h 2429"/>
              <a:gd name="T56" fmla="*/ 1324 w 2432"/>
              <a:gd name="T57" fmla="*/ 223 h 2429"/>
              <a:gd name="T58" fmla="*/ 377 w 2432"/>
              <a:gd name="T59" fmla="*/ 607 h 2429"/>
              <a:gd name="T60" fmla="*/ 419 w 2432"/>
              <a:gd name="T61" fmla="*/ 1868 h 2429"/>
              <a:gd name="T62" fmla="*/ 2150 w 2432"/>
              <a:gd name="T63" fmla="*/ 1610 h 2429"/>
              <a:gd name="T64" fmla="*/ 1978 w 2432"/>
              <a:gd name="T65" fmla="*/ 1143 h 2429"/>
              <a:gd name="T66" fmla="*/ 1564 w 2432"/>
              <a:gd name="T67" fmla="*/ 380 h 2429"/>
              <a:gd name="T68" fmla="*/ 372 w 2432"/>
              <a:gd name="T69" fmla="*/ 600 h 2429"/>
              <a:gd name="T70" fmla="*/ 278 w 2432"/>
              <a:gd name="T71" fmla="*/ 1166 h 2429"/>
              <a:gd name="T72" fmla="*/ 687 w 2432"/>
              <a:gd name="T73" fmla="*/ 2120 h 2429"/>
              <a:gd name="T74" fmla="*/ 763 w 2432"/>
              <a:gd name="T75" fmla="*/ 1784 h 2429"/>
              <a:gd name="T76" fmla="*/ 1762 w 2432"/>
              <a:gd name="T77" fmla="*/ 333 h 2429"/>
              <a:gd name="T78" fmla="*/ 394 w 2432"/>
              <a:gd name="T79" fmla="*/ 535 h 2429"/>
              <a:gd name="T80" fmla="*/ 1280 w 2432"/>
              <a:gd name="T81" fmla="*/ 2015 h 2429"/>
              <a:gd name="T82" fmla="*/ 1985 w 2432"/>
              <a:gd name="T83" fmla="*/ 1139 h 2429"/>
              <a:gd name="T84" fmla="*/ 2196 w 2432"/>
              <a:gd name="T85" fmla="*/ 1202 h 2429"/>
              <a:gd name="T86" fmla="*/ 720 w 2432"/>
              <a:gd name="T87" fmla="*/ 1775 h 2429"/>
              <a:gd name="T88" fmla="*/ 2251 w 2432"/>
              <a:gd name="T89" fmla="*/ 1277 h 2429"/>
              <a:gd name="T90" fmla="*/ 2257 w 2432"/>
              <a:gd name="T91" fmla="*/ 713 h 2429"/>
              <a:gd name="T92" fmla="*/ 712 w 2432"/>
              <a:gd name="T93" fmla="*/ 307 h 2429"/>
              <a:gd name="T94" fmla="*/ 1233 w 2432"/>
              <a:gd name="T95" fmla="*/ 2266 h 2429"/>
              <a:gd name="T96" fmla="*/ 2042 w 2432"/>
              <a:gd name="T97" fmla="*/ 1830 h 2429"/>
              <a:gd name="T98" fmla="*/ 2181 w 2432"/>
              <a:gd name="T99" fmla="*/ 1624 h 2429"/>
              <a:gd name="T100" fmla="*/ 2114 w 2432"/>
              <a:gd name="T101" fmla="*/ 615 h 2429"/>
              <a:gd name="T102" fmla="*/ 1743 w 2432"/>
              <a:gd name="T103" fmla="*/ 257 h 2429"/>
              <a:gd name="T104" fmla="*/ 1724 w 2432"/>
              <a:gd name="T105" fmla="*/ 238 h 2429"/>
              <a:gd name="T106" fmla="*/ 709 w 2432"/>
              <a:gd name="T107" fmla="*/ 299 h 2429"/>
              <a:gd name="T108" fmla="*/ 164 w 2432"/>
              <a:gd name="T109" fmla="*/ 909 h 2429"/>
              <a:gd name="T110" fmla="*/ 411 w 2432"/>
              <a:gd name="T111" fmla="*/ 1946 h 2429"/>
              <a:gd name="T112" fmla="*/ 965 w 2432"/>
              <a:gd name="T113" fmla="*/ 2226 h 2429"/>
              <a:gd name="T114" fmla="*/ 1365 w 2432"/>
              <a:gd name="T115" fmla="*/ 2373 h 2429"/>
              <a:gd name="T116" fmla="*/ 1782 w 2432"/>
              <a:gd name="T117" fmla="*/ 2112 h 2429"/>
              <a:gd name="T118" fmla="*/ 2306 w 2432"/>
              <a:gd name="T119" fmla="*/ 1241 h 2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32" h="2429">
                <a:moveTo>
                  <a:pt x="2387" y="1355"/>
                </a:moveTo>
                <a:cubicBezTo>
                  <a:pt x="2386" y="1355"/>
                  <a:pt x="2385" y="1355"/>
                  <a:pt x="2384" y="1355"/>
                </a:cubicBezTo>
                <a:cubicBezTo>
                  <a:pt x="2282" y="711"/>
                  <a:pt x="2282" y="711"/>
                  <a:pt x="2282" y="711"/>
                </a:cubicBezTo>
                <a:cubicBezTo>
                  <a:pt x="2300" y="705"/>
                  <a:pt x="2312" y="688"/>
                  <a:pt x="2312" y="669"/>
                </a:cubicBezTo>
                <a:cubicBezTo>
                  <a:pt x="2312" y="644"/>
                  <a:pt x="2291" y="624"/>
                  <a:pt x="2267" y="624"/>
                </a:cubicBezTo>
                <a:cubicBezTo>
                  <a:pt x="2256" y="624"/>
                  <a:pt x="2246" y="628"/>
                  <a:pt x="2238" y="635"/>
                </a:cubicBezTo>
                <a:cubicBezTo>
                  <a:pt x="1785" y="182"/>
                  <a:pt x="1785" y="182"/>
                  <a:pt x="1785" y="182"/>
                </a:cubicBezTo>
                <a:cubicBezTo>
                  <a:pt x="1791" y="175"/>
                  <a:pt x="1794" y="166"/>
                  <a:pt x="1794" y="157"/>
                </a:cubicBezTo>
                <a:cubicBezTo>
                  <a:pt x="1794" y="132"/>
                  <a:pt x="1773" y="111"/>
                  <a:pt x="1748" y="111"/>
                </a:cubicBezTo>
                <a:cubicBezTo>
                  <a:pt x="1728" y="111"/>
                  <a:pt x="1710" y="125"/>
                  <a:pt x="1705" y="145"/>
                </a:cubicBezTo>
                <a:cubicBezTo>
                  <a:pt x="1060" y="43"/>
                  <a:pt x="1060" y="43"/>
                  <a:pt x="1060" y="43"/>
                </a:cubicBezTo>
                <a:cubicBezTo>
                  <a:pt x="1059" y="19"/>
                  <a:pt x="1039" y="0"/>
                  <a:pt x="1015" y="0"/>
                </a:cubicBezTo>
                <a:cubicBezTo>
                  <a:pt x="990" y="0"/>
                  <a:pt x="970" y="20"/>
                  <a:pt x="970" y="45"/>
                </a:cubicBezTo>
                <a:cubicBezTo>
                  <a:pt x="970" y="52"/>
                  <a:pt x="971" y="59"/>
                  <a:pt x="975" y="66"/>
                </a:cubicBezTo>
                <a:cubicBezTo>
                  <a:pt x="407" y="355"/>
                  <a:pt x="407" y="355"/>
                  <a:pt x="407" y="355"/>
                </a:cubicBezTo>
                <a:cubicBezTo>
                  <a:pt x="398" y="346"/>
                  <a:pt x="386" y="340"/>
                  <a:pt x="373" y="340"/>
                </a:cubicBezTo>
                <a:cubicBezTo>
                  <a:pt x="349" y="340"/>
                  <a:pt x="328" y="361"/>
                  <a:pt x="328" y="386"/>
                </a:cubicBezTo>
                <a:cubicBezTo>
                  <a:pt x="328" y="401"/>
                  <a:pt x="336" y="415"/>
                  <a:pt x="348" y="423"/>
                </a:cubicBezTo>
                <a:cubicBezTo>
                  <a:pt x="62" y="985"/>
                  <a:pt x="62" y="985"/>
                  <a:pt x="62" y="985"/>
                </a:cubicBezTo>
                <a:cubicBezTo>
                  <a:pt x="57" y="982"/>
                  <a:pt x="51" y="981"/>
                  <a:pt x="45" y="981"/>
                </a:cubicBezTo>
                <a:cubicBezTo>
                  <a:pt x="20" y="981"/>
                  <a:pt x="0" y="1001"/>
                  <a:pt x="0" y="1026"/>
                </a:cubicBezTo>
                <a:cubicBezTo>
                  <a:pt x="0" y="1051"/>
                  <a:pt x="20" y="1071"/>
                  <a:pt x="45" y="1071"/>
                </a:cubicBezTo>
                <a:cubicBezTo>
                  <a:pt x="46" y="1071"/>
                  <a:pt x="47" y="1071"/>
                  <a:pt x="48" y="1071"/>
                </a:cubicBezTo>
                <a:cubicBezTo>
                  <a:pt x="145" y="1686"/>
                  <a:pt x="145" y="1686"/>
                  <a:pt x="145" y="1686"/>
                </a:cubicBezTo>
                <a:cubicBezTo>
                  <a:pt x="124" y="1690"/>
                  <a:pt x="109" y="1709"/>
                  <a:pt x="109" y="1731"/>
                </a:cubicBezTo>
                <a:cubicBezTo>
                  <a:pt x="109" y="1755"/>
                  <a:pt x="129" y="1776"/>
                  <a:pt x="154" y="1776"/>
                </a:cubicBezTo>
                <a:cubicBezTo>
                  <a:pt x="161" y="1776"/>
                  <a:pt x="167" y="1774"/>
                  <a:pt x="174" y="1771"/>
                </a:cubicBezTo>
                <a:cubicBezTo>
                  <a:pt x="640" y="2237"/>
                  <a:pt x="640" y="2237"/>
                  <a:pt x="640" y="2237"/>
                </a:cubicBezTo>
                <a:cubicBezTo>
                  <a:pt x="635" y="2244"/>
                  <a:pt x="633" y="2252"/>
                  <a:pt x="633" y="2261"/>
                </a:cubicBezTo>
                <a:cubicBezTo>
                  <a:pt x="633" y="2286"/>
                  <a:pt x="653" y="2306"/>
                  <a:pt x="678" y="2306"/>
                </a:cubicBezTo>
                <a:cubicBezTo>
                  <a:pt x="696" y="2306"/>
                  <a:pt x="712" y="2296"/>
                  <a:pt x="719" y="2279"/>
                </a:cubicBezTo>
                <a:cubicBezTo>
                  <a:pt x="1364" y="2381"/>
                  <a:pt x="1364" y="2381"/>
                  <a:pt x="1364" y="2381"/>
                </a:cubicBezTo>
                <a:cubicBezTo>
                  <a:pt x="1364" y="2382"/>
                  <a:pt x="1364" y="2383"/>
                  <a:pt x="1364" y="2383"/>
                </a:cubicBezTo>
                <a:cubicBezTo>
                  <a:pt x="1364" y="2408"/>
                  <a:pt x="1384" y="2429"/>
                  <a:pt x="1409" y="2429"/>
                </a:cubicBezTo>
                <a:cubicBezTo>
                  <a:pt x="1434" y="2429"/>
                  <a:pt x="1454" y="2408"/>
                  <a:pt x="1454" y="2383"/>
                </a:cubicBezTo>
                <a:cubicBezTo>
                  <a:pt x="1454" y="2377"/>
                  <a:pt x="1452" y="2370"/>
                  <a:pt x="1449" y="2364"/>
                </a:cubicBezTo>
                <a:cubicBezTo>
                  <a:pt x="2027" y="2069"/>
                  <a:pt x="2027" y="2069"/>
                  <a:pt x="2027" y="2069"/>
                </a:cubicBezTo>
                <a:cubicBezTo>
                  <a:pt x="2035" y="2079"/>
                  <a:pt x="2047" y="2084"/>
                  <a:pt x="2060" y="2084"/>
                </a:cubicBezTo>
                <a:cubicBezTo>
                  <a:pt x="2085" y="2084"/>
                  <a:pt x="2105" y="2064"/>
                  <a:pt x="2105" y="2039"/>
                </a:cubicBezTo>
                <a:cubicBezTo>
                  <a:pt x="2105" y="2023"/>
                  <a:pt x="2097" y="2009"/>
                  <a:pt x="2084" y="2001"/>
                </a:cubicBezTo>
                <a:cubicBezTo>
                  <a:pt x="2369" y="1441"/>
                  <a:pt x="2369" y="1441"/>
                  <a:pt x="2369" y="1441"/>
                </a:cubicBezTo>
                <a:cubicBezTo>
                  <a:pt x="2375" y="1444"/>
                  <a:pt x="2381" y="1445"/>
                  <a:pt x="2387" y="1445"/>
                </a:cubicBezTo>
                <a:cubicBezTo>
                  <a:pt x="2411" y="1445"/>
                  <a:pt x="2432" y="1425"/>
                  <a:pt x="2432" y="1400"/>
                </a:cubicBezTo>
                <a:cubicBezTo>
                  <a:pt x="2432" y="1375"/>
                  <a:pt x="2411" y="1355"/>
                  <a:pt x="2387" y="1355"/>
                </a:cubicBezTo>
                <a:close/>
                <a:moveTo>
                  <a:pt x="2016" y="2046"/>
                </a:moveTo>
                <a:cubicBezTo>
                  <a:pt x="1850" y="2072"/>
                  <a:pt x="1850" y="2072"/>
                  <a:pt x="1850" y="2072"/>
                </a:cubicBezTo>
                <a:cubicBezTo>
                  <a:pt x="1849" y="2067"/>
                  <a:pt x="1847" y="2063"/>
                  <a:pt x="1844" y="2059"/>
                </a:cubicBezTo>
                <a:cubicBezTo>
                  <a:pt x="2017" y="1899"/>
                  <a:pt x="2017" y="1899"/>
                  <a:pt x="2017" y="1899"/>
                </a:cubicBezTo>
                <a:cubicBezTo>
                  <a:pt x="2024" y="1905"/>
                  <a:pt x="2033" y="1909"/>
                  <a:pt x="2042" y="1909"/>
                </a:cubicBezTo>
                <a:cubicBezTo>
                  <a:pt x="2051" y="1995"/>
                  <a:pt x="2051" y="1995"/>
                  <a:pt x="2051" y="1995"/>
                </a:cubicBezTo>
                <a:cubicBezTo>
                  <a:pt x="2030" y="1999"/>
                  <a:pt x="2015" y="2017"/>
                  <a:pt x="2015" y="2039"/>
                </a:cubicBezTo>
                <a:cubicBezTo>
                  <a:pt x="2015" y="2041"/>
                  <a:pt x="2015" y="2044"/>
                  <a:pt x="2016" y="2046"/>
                </a:cubicBezTo>
                <a:close/>
                <a:moveTo>
                  <a:pt x="1225" y="2310"/>
                </a:moveTo>
                <a:cubicBezTo>
                  <a:pt x="1227" y="2308"/>
                  <a:pt x="1229" y="2306"/>
                  <a:pt x="1231" y="2303"/>
                </a:cubicBezTo>
                <a:cubicBezTo>
                  <a:pt x="1321" y="2346"/>
                  <a:pt x="1321" y="2346"/>
                  <a:pt x="1321" y="2346"/>
                </a:cubicBezTo>
                <a:lnTo>
                  <a:pt x="1225" y="2310"/>
                </a:lnTo>
                <a:close/>
                <a:moveTo>
                  <a:pt x="79" y="1056"/>
                </a:moveTo>
                <a:cubicBezTo>
                  <a:pt x="164" y="1119"/>
                  <a:pt x="164" y="1119"/>
                  <a:pt x="164" y="1119"/>
                </a:cubicBezTo>
                <a:cubicBezTo>
                  <a:pt x="164" y="1503"/>
                  <a:pt x="164" y="1503"/>
                  <a:pt x="164" y="1503"/>
                </a:cubicBezTo>
                <a:cubicBezTo>
                  <a:pt x="157" y="1505"/>
                  <a:pt x="150" y="1508"/>
                  <a:pt x="144" y="1514"/>
                </a:cubicBezTo>
                <a:cubicBezTo>
                  <a:pt x="129" y="1530"/>
                  <a:pt x="129" y="1556"/>
                  <a:pt x="144" y="1572"/>
                </a:cubicBezTo>
                <a:cubicBezTo>
                  <a:pt x="150" y="1577"/>
                  <a:pt x="157" y="1581"/>
                  <a:pt x="165" y="1583"/>
                </a:cubicBezTo>
                <a:cubicBezTo>
                  <a:pt x="155" y="1685"/>
                  <a:pt x="155" y="1685"/>
                  <a:pt x="155" y="1685"/>
                </a:cubicBezTo>
                <a:cubicBezTo>
                  <a:pt x="155" y="1685"/>
                  <a:pt x="154" y="1685"/>
                  <a:pt x="154" y="1685"/>
                </a:cubicBezTo>
                <a:cubicBezTo>
                  <a:pt x="154" y="1685"/>
                  <a:pt x="154" y="1685"/>
                  <a:pt x="153" y="1685"/>
                </a:cubicBezTo>
                <a:cubicBezTo>
                  <a:pt x="56" y="1070"/>
                  <a:pt x="56" y="1070"/>
                  <a:pt x="56" y="1070"/>
                </a:cubicBezTo>
                <a:cubicBezTo>
                  <a:pt x="65" y="1068"/>
                  <a:pt x="73" y="1063"/>
                  <a:pt x="79" y="1056"/>
                </a:cubicBezTo>
                <a:close/>
                <a:moveTo>
                  <a:pt x="418" y="382"/>
                </a:moveTo>
                <a:cubicBezTo>
                  <a:pt x="518" y="364"/>
                  <a:pt x="518" y="364"/>
                  <a:pt x="518" y="364"/>
                </a:cubicBezTo>
                <a:cubicBezTo>
                  <a:pt x="519" y="368"/>
                  <a:pt x="521" y="373"/>
                  <a:pt x="524" y="377"/>
                </a:cubicBezTo>
                <a:cubicBezTo>
                  <a:pt x="381" y="509"/>
                  <a:pt x="381" y="509"/>
                  <a:pt x="381" y="509"/>
                </a:cubicBezTo>
                <a:cubicBezTo>
                  <a:pt x="374" y="503"/>
                  <a:pt x="365" y="499"/>
                  <a:pt x="355" y="499"/>
                </a:cubicBezTo>
                <a:cubicBezTo>
                  <a:pt x="334" y="499"/>
                  <a:pt x="316" y="517"/>
                  <a:pt x="316" y="538"/>
                </a:cubicBezTo>
                <a:cubicBezTo>
                  <a:pt x="316" y="557"/>
                  <a:pt x="330" y="573"/>
                  <a:pt x="348" y="576"/>
                </a:cubicBezTo>
                <a:cubicBezTo>
                  <a:pt x="343" y="639"/>
                  <a:pt x="343" y="639"/>
                  <a:pt x="343" y="639"/>
                </a:cubicBezTo>
                <a:cubicBezTo>
                  <a:pt x="200" y="837"/>
                  <a:pt x="200" y="837"/>
                  <a:pt x="200" y="837"/>
                </a:cubicBezTo>
                <a:cubicBezTo>
                  <a:pt x="184" y="826"/>
                  <a:pt x="162" y="828"/>
                  <a:pt x="148" y="842"/>
                </a:cubicBezTo>
                <a:cubicBezTo>
                  <a:pt x="133" y="858"/>
                  <a:pt x="132" y="883"/>
                  <a:pt x="148" y="899"/>
                </a:cubicBezTo>
                <a:cubicBezTo>
                  <a:pt x="71" y="989"/>
                  <a:pt x="71" y="989"/>
                  <a:pt x="71" y="989"/>
                </a:cubicBezTo>
                <a:cubicBezTo>
                  <a:pt x="71" y="989"/>
                  <a:pt x="70" y="989"/>
                  <a:pt x="69" y="988"/>
                </a:cubicBezTo>
                <a:cubicBezTo>
                  <a:pt x="356" y="427"/>
                  <a:pt x="356" y="427"/>
                  <a:pt x="356" y="427"/>
                </a:cubicBezTo>
                <a:cubicBezTo>
                  <a:pt x="361" y="429"/>
                  <a:pt x="367" y="431"/>
                  <a:pt x="373" y="431"/>
                </a:cubicBezTo>
                <a:cubicBezTo>
                  <a:pt x="398" y="431"/>
                  <a:pt x="419" y="410"/>
                  <a:pt x="419" y="386"/>
                </a:cubicBezTo>
                <a:cubicBezTo>
                  <a:pt x="419" y="384"/>
                  <a:pt x="419" y="383"/>
                  <a:pt x="418" y="382"/>
                </a:cubicBezTo>
                <a:close/>
                <a:moveTo>
                  <a:pt x="270" y="1168"/>
                </a:moveTo>
                <a:cubicBezTo>
                  <a:pt x="265" y="1171"/>
                  <a:pt x="261" y="1174"/>
                  <a:pt x="257" y="1178"/>
                </a:cubicBezTo>
                <a:cubicBezTo>
                  <a:pt x="172" y="1115"/>
                  <a:pt x="172" y="1115"/>
                  <a:pt x="172" y="1115"/>
                </a:cubicBezTo>
                <a:cubicBezTo>
                  <a:pt x="172" y="911"/>
                  <a:pt x="172" y="911"/>
                  <a:pt x="172" y="911"/>
                </a:cubicBezTo>
                <a:cubicBezTo>
                  <a:pt x="177" y="912"/>
                  <a:pt x="181" y="912"/>
                  <a:pt x="186" y="911"/>
                </a:cubicBezTo>
                <a:lnTo>
                  <a:pt x="270" y="1168"/>
                </a:lnTo>
                <a:close/>
                <a:moveTo>
                  <a:pt x="597" y="344"/>
                </a:moveTo>
                <a:cubicBezTo>
                  <a:pt x="638" y="331"/>
                  <a:pt x="638" y="331"/>
                  <a:pt x="638" y="331"/>
                </a:cubicBezTo>
                <a:cubicBezTo>
                  <a:pt x="642" y="342"/>
                  <a:pt x="650" y="350"/>
                  <a:pt x="661" y="354"/>
                </a:cubicBezTo>
                <a:cubicBezTo>
                  <a:pt x="663" y="359"/>
                  <a:pt x="663" y="359"/>
                  <a:pt x="663" y="359"/>
                </a:cubicBezTo>
                <a:cubicBezTo>
                  <a:pt x="598" y="353"/>
                  <a:pt x="598" y="353"/>
                  <a:pt x="598" y="353"/>
                </a:cubicBezTo>
                <a:cubicBezTo>
                  <a:pt x="598" y="350"/>
                  <a:pt x="597" y="347"/>
                  <a:pt x="597" y="344"/>
                </a:cubicBezTo>
                <a:close/>
                <a:moveTo>
                  <a:pt x="822" y="375"/>
                </a:moveTo>
                <a:cubicBezTo>
                  <a:pt x="712" y="325"/>
                  <a:pt x="712" y="325"/>
                  <a:pt x="712" y="325"/>
                </a:cubicBezTo>
                <a:cubicBezTo>
                  <a:pt x="713" y="322"/>
                  <a:pt x="713" y="320"/>
                  <a:pt x="713" y="317"/>
                </a:cubicBezTo>
                <a:cubicBezTo>
                  <a:pt x="921" y="365"/>
                  <a:pt x="921" y="365"/>
                  <a:pt x="921" y="365"/>
                </a:cubicBezTo>
                <a:cubicBezTo>
                  <a:pt x="916" y="370"/>
                  <a:pt x="913" y="377"/>
                  <a:pt x="911" y="384"/>
                </a:cubicBezTo>
                <a:lnTo>
                  <a:pt x="822" y="375"/>
                </a:lnTo>
                <a:close/>
                <a:moveTo>
                  <a:pt x="1972" y="466"/>
                </a:moveTo>
                <a:cubicBezTo>
                  <a:pt x="1923" y="499"/>
                  <a:pt x="1923" y="499"/>
                  <a:pt x="1923" y="499"/>
                </a:cubicBezTo>
                <a:cubicBezTo>
                  <a:pt x="1831" y="372"/>
                  <a:pt x="1831" y="372"/>
                  <a:pt x="1831" y="372"/>
                </a:cubicBezTo>
                <a:cubicBezTo>
                  <a:pt x="1834" y="369"/>
                  <a:pt x="1836" y="366"/>
                  <a:pt x="1838" y="362"/>
                </a:cubicBezTo>
                <a:cubicBezTo>
                  <a:pt x="1971" y="450"/>
                  <a:pt x="1971" y="450"/>
                  <a:pt x="1971" y="450"/>
                </a:cubicBezTo>
                <a:cubicBezTo>
                  <a:pt x="1970" y="453"/>
                  <a:pt x="1970" y="455"/>
                  <a:pt x="1970" y="458"/>
                </a:cubicBezTo>
                <a:cubicBezTo>
                  <a:pt x="1970" y="461"/>
                  <a:pt x="1970" y="463"/>
                  <a:pt x="1972" y="466"/>
                </a:cubicBezTo>
                <a:close/>
                <a:moveTo>
                  <a:pt x="716" y="1768"/>
                </a:moveTo>
                <a:cubicBezTo>
                  <a:pt x="492" y="1770"/>
                  <a:pt x="492" y="1770"/>
                  <a:pt x="492" y="1770"/>
                </a:cubicBezTo>
                <a:cubicBezTo>
                  <a:pt x="491" y="1750"/>
                  <a:pt x="474" y="1735"/>
                  <a:pt x="454" y="1735"/>
                </a:cubicBezTo>
                <a:cubicBezTo>
                  <a:pt x="452" y="1735"/>
                  <a:pt x="451" y="1735"/>
                  <a:pt x="449" y="1735"/>
                </a:cubicBezTo>
                <a:cubicBezTo>
                  <a:pt x="435" y="1454"/>
                  <a:pt x="435" y="1454"/>
                  <a:pt x="435" y="1454"/>
                </a:cubicBezTo>
                <a:cubicBezTo>
                  <a:pt x="435" y="1454"/>
                  <a:pt x="435" y="1454"/>
                  <a:pt x="435" y="1454"/>
                </a:cubicBezTo>
                <a:cubicBezTo>
                  <a:pt x="442" y="1454"/>
                  <a:pt x="448" y="1452"/>
                  <a:pt x="453" y="1448"/>
                </a:cubicBezTo>
                <a:cubicBezTo>
                  <a:pt x="722" y="1739"/>
                  <a:pt x="722" y="1739"/>
                  <a:pt x="722" y="1739"/>
                </a:cubicBezTo>
                <a:cubicBezTo>
                  <a:pt x="717" y="1745"/>
                  <a:pt x="715" y="1751"/>
                  <a:pt x="715" y="1759"/>
                </a:cubicBezTo>
                <a:cubicBezTo>
                  <a:pt x="715" y="1762"/>
                  <a:pt x="715" y="1765"/>
                  <a:pt x="716" y="1768"/>
                </a:cubicBezTo>
                <a:close/>
                <a:moveTo>
                  <a:pt x="1325" y="231"/>
                </a:moveTo>
                <a:cubicBezTo>
                  <a:pt x="1387" y="219"/>
                  <a:pt x="1387" y="219"/>
                  <a:pt x="1387" y="219"/>
                </a:cubicBezTo>
                <a:cubicBezTo>
                  <a:pt x="1655" y="306"/>
                  <a:pt x="1655" y="306"/>
                  <a:pt x="1655" y="306"/>
                </a:cubicBezTo>
                <a:cubicBezTo>
                  <a:pt x="1559" y="375"/>
                  <a:pt x="1559" y="375"/>
                  <a:pt x="1559" y="375"/>
                </a:cubicBezTo>
                <a:cubicBezTo>
                  <a:pt x="1554" y="370"/>
                  <a:pt x="1547" y="367"/>
                  <a:pt x="1540" y="367"/>
                </a:cubicBezTo>
                <a:cubicBezTo>
                  <a:pt x="1538" y="367"/>
                  <a:pt x="1536" y="368"/>
                  <a:pt x="1534" y="368"/>
                </a:cubicBezTo>
                <a:cubicBezTo>
                  <a:pt x="1527" y="358"/>
                  <a:pt x="1516" y="352"/>
                  <a:pt x="1503" y="352"/>
                </a:cubicBezTo>
                <a:cubicBezTo>
                  <a:pt x="1498" y="352"/>
                  <a:pt x="1494" y="353"/>
                  <a:pt x="1489" y="355"/>
                </a:cubicBezTo>
                <a:cubicBezTo>
                  <a:pt x="1322" y="246"/>
                  <a:pt x="1322" y="246"/>
                  <a:pt x="1322" y="246"/>
                </a:cubicBezTo>
                <a:cubicBezTo>
                  <a:pt x="1324" y="242"/>
                  <a:pt x="1325" y="238"/>
                  <a:pt x="1325" y="233"/>
                </a:cubicBezTo>
                <a:cubicBezTo>
                  <a:pt x="1325" y="232"/>
                  <a:pt x="1325" y="232"/>
                  <a:pt x="1325" y="231"/>
                </a:cubicBezTo>
                <a:close/>
                <a:moveTo>
                  <a:pt x="2103" y="669"/>
                </a:moveTo>
                <a:cubicBezTo>
                  <a:pt x="2058" y="685"/>
                  <a:pt x="2058" y="685"/>
                  <a:pt x="2058" y="685"/>
                </a:cubicBezTo>
                <a:cubicBezTo>
                  <a:pt x="2030" y="646"/>
                  <a:pt x="2030" y="646"/>
                  <a:pt x="2030" y="646"/>
                </a:cubicBezTo>
                <a:cubicBezTo>
                  <a:pt x="2096" y="643"/>
                  <a:pt x="2096" y="643"/>
                  <a:pt x="2096" y="643"/>
                </a:cubicBezTo>
                <a:cubicBezTo>
                  <a:pt x="2096" y="644"/>
                  <a:pt x="2096" y="646"/>
                  <a:pt x="2096" y="647"/>
                </a:cubicBezTo>
                <a:cubicBezTo>
                  <a:pt x="2096" y="655"/>
                  <a:pt x="2099" y="663"/>
                  <a:pt x="2103" y="669"/>
                </a:cubicBezTo>
                <a:close/>
                <a:moveTo>
                  <a:pt x="2155" y="1600"/>
                </a:moveTo>
                <a:cubicBezTo>
                  <a:pt x="1667" y="1780"/>
                  <a:pt x="1667" y="1780"/>
                  <a:pt x="1667" y="1780"/>
                </a:cubicBezTo>
                <a:cubicBezTo>
                  <a:pt x="1662" y="1771"/>
                  <a:pt x="1654" y="1765"/>
                  <a:pt x="1645" y="1764"/>
                </a:cubicBezTo>
                <a:cubicBezTo>
                  <a:pt x="1662" y="1424"/>
                  <a:pt x="1662" y="1424"/>
                  <a:pt x="1662" y="1424"/>
                </a:cubicBezTo>
                <a:cubicBezTo>
                  <a:pt x="1672" y="1423"/>
                  <a:pt x="1682" y="1417"/>
                  <a:pt x="1686" y="1408"/>
                </a:cubicBezTo>
                <a:cubicBezTo>
                  <a:pt x="2155" y="1586"/>
                  <a:pt x="2155" y="1586"/>
                  <a:pt x="2155" y="1586"/>
                </a:cubicBezTo>
                <a:cubicBezTo>
                  <a:pt x="2154" y="1589"/>
                  <a:pt x="2154" y="1591"/>
                  <a:pt x="2154" y="1594"/>
                </a:cubicBezTo>
                <a:cubicBezTo>
                  <a:pt x="2154" y="1596"/>
                  <a:pt x="2154" y="1598"/>
                  <a:pt x="2155" y="1600"/>
                </a:cubicBezTo>
                <a:close/>
                <a:moveTo>
                  <a:pt x="1096" y="528"/>
                </a:moveTo>
                <a:cubicBezTo>
                  <a:pt x="810" y="671"/>
                  <a:pt x="810" y="671"/>
                  <a:pt x="810" y="671"/>
                </a:cubicBezTo>
                <a:cubicBezTo>
                  <a:pt x="805" y="663"/>
                  <a:pt x="795" y="658"/>
                  <a:pt x="785" y="658"/>
                </a:cubicBezTo>
                <a:cubicBezTo>
                  <a:pt x="783" y="658"/>
                  <a:pt x="781" y="658"/>
                  <a:pt x="779" y="659"/>
                </a:cubicBezTo>
                <a:cubicBezTo>
                  <a:pt x="674" y="368"/>
                  <a:pt x="674" y="368"/>
                  <a:pt x="674" y="368"/>
                </a:cubicBezTo>
                <a:cubicBezTo>
                  <a:pt x="821" y="383"/>
                  <a:pt x="821" y="383"/>
                  <a:pt x="821" y="383"/>
                </a:cubicBezTo>
                <a:cubicBezTo>
                  <a:pt x="1092" y="507"/>
                  <a:pt x="1092" y="507"/>
                  <a:pt x="1092" y="507"/>
                </a:cubicBezTo>
                <a:cubicBezTo>
                  <a:pt x="1092" y="509"/>
                  <a:pt x="1092" y="511"/>
                  <a:pt x="1092" y="513"/>
                </a:cubicBezTo>
                <a:cubicBezTo>
                  <a:pt x="1092" y="518"/>
                  <a:pt x="1093" y="524"/>
                  <a:pt x="1096" y="528"/>
                </a:cubicBezTo>
                <a:close/>
                <a:moveTo>
                  <a:pt x="844" y="385"/>
                </a:moveTo>
                <a:cubicBezTo>
                  <a:pt x="910" y="392"/>
                  <a:pt x="910" y="392"/>
                  <a:pt x="910" y="392"/>
                </a:cubicBezTo>
                <a:cubicBezTo>
                  <a:pt x="910" y="404"/>
                  <a:pt x="916" y="415"/>
                  <a:pt x="925" y="422"/>
                </a:cubicBezTo>
                <a:lnTo>
                  <a:pt x="844" y="385"/>
                </a:lnTo>
                <a:close/>
                <a:moveTo>
                  <a:pt x="986" y="380"/>
                </a:moveTo>
                <a:cubicBezTo>
                  <a:pt x="1120" y="410"/>
                  <a:pt x="1120" y="410"/>
                  <a:pt x="1120" y="410"/>
                </a:cubicBezTo>
                <a:cubicBezTo>
                  <a:pt x="1120" y="411"/>
                  <a:pt x="1120" y="411"/>
                  <a:pt x="1120" y="412"/>
                </a:cubicBezTo>
                <a:cubicBezTo>
                  <a:pt x="1120" y="424"/>
                  <a:pt x="1129" y="435"/>
                  <a:pt x="1140" y="438"/>
                </a:cubicBezTo>
                <a:cubicBezTo>
                  <a:pt x="1129" y="483"/>
                  <a:pt x="1129" y="483"/>
                  <a:pt x="1129" y="483"/>
                </a:cubicBezTo>
                <a:cubicBezTo>
                  <a:pt x="1127" y="483"/>
                  <a:pt x="1125" y="482"/>
                  <a:pt x="1122" y="482"/>
                </a:cubicBezTo>
                <a:cubicBezTo>
                  <a:pt x="1110" y="482"/>
                  <a:pt x="1100" y="489"/>
                  <a:pt x="1095" y="500"/>
                </a:cubicBezTo>
                <a:cubicBezTo>
                  <a:pt x="942" y="430"/>
                  <a:pt x="942" y="430"/>
                  <a:pt x="942" y="430"/>
                </a:cubicBezTo>
                <a:cubicBezTo>
                  <a:pt x="944" y="430"/>
                  <a:pt x="947" y="431"/>
                  <a:pt x="949" y="431"/>
                </a:cubicBezTo>
                <a:cubicBezTo>
                  <a:pt x="971" y="431"/>
                  <a:pt x="988" y="413"/>
                  <a:pt x="988" y="391"/>
                </a:cubicBezTo>
                <a:cubicBezTo>
                  <a:pt x="988" y="388"/>
                  <a:pt x="988" y="384"/>
                  <a:pt x="986" y="380"/>
                </a:cubicBezTo>
                <a:close/>
                <a:moveTo>
                  <a:pt x="2157" y="894"/>
                </a:moveTo>
                <a:cubicBezTo>
                  <a:pt x="1805" y="793"/>
                  <a:pt x="1805" y="793"/>
                  <a:pt x="1805" y="793"/>
                </a:cubicBezTo>
                <a:cubicBezTo>
                  <a:pt x="1805" y="791"/>
                  <a:pt x="1805" y="790"/>
                  <a:pt x="1805" y="788"/>
                </a:cubicBezTo>
                <a:cubicBezTo>
                  <a:pt x="1805" y="786"/>
                  <a:pt x="1805" y="784"/>
                  <a:pt x="1804" y="782"/>
                </a:cubicBezTo>
                <a:cubicBezTo>
                  <a:pt x="1905" y="747"/>
                  <a:pt x="1905" y="747"/>
                  <a:pt x="1905" y="747"/>
                </a:cubicBezTo>
                <a:cubicBezTo>
                  <a:pt x="1911" y="750"/>
                  <a:pt x="1918" y="751"/>
                  <a:pt x="1924" y="751"/>
                </a:cubicBezTo>
                <a:cubicBezTo>
                  <a:pt x="1940" y="751"/>
                  <a:pt x="1954" y="742"/>
                  <a:pt x="1960" y="728"/>
                </a:cubicBezTo>
                <a:cubicBezTo>
                  <a:pt x="2055" y="694"/>
                  <a:pt x="2055" y="694"/>
                  <a:pt x="2055" y="694"/>
                </a:cubicBezTo>
                <a:cubicBezTo>
                  <a:pt x="2170" y="853"/>
                  <a:pt x="2170" y="853"/>
                  <a:pt x="2170" y="853"/>
                </a:cubicBezTo>
                <a:cubicBezTo>
                  <a:pt x="2169" y="854"/>
                  <a:pt x="2168" y="854"/>
                  <a:pt x="2168" y="855"/>
                </a:cubicBezTo>
                <a:cubicBezTo>
                  <a:pt x="2168" y="855"/>
                  <a:pt x="2168" y="855"/>
                  <a:pt x="2168" y="855"/>
                </a:cubicBezTo>
                <a:cubicBezTo>
                  <a:pt x="2157" y="865"/>
                  <a:pt x="2153" y="880"/>
                  <a:pt x="2157" y="894"/>
                </a:cubicBezTo>
                <a:close/>
                <a:moveTo>
                  <a:pt x="494" y="1240"/>
                </a:moveTo>
                <a:cubicBezTo>
                  <a:pt x="495" y="1243"/>
                  <a:pt x="498" y="1245"/>
                  <a:pt x="501" y="1247"/>
                </a:cubicBezTo>
                <a:cubicBezTo>
                  <a:pt x="443" y="1394"/>
                  <a:pt x="443" y="1394"/>
                  <a:pt x="443" y="1394"/>
                </a:cubicBezTo>
                <a:cubicBezTo>
                  <a:pt x="440" y="1393"/>
                  <a:pt x="438" y="1393"/>
                  <a:pt x="435" y="1393"/>
                </a:cubicBezTo>
                <a:cubicBezTo>
                  <a:pt x="434" y="1393"/>
                  <a:pt x="433" y="1393"/>
                  <a:pt x="432" y="1393"/>
                </a:cubicBezTo>
                <a:cubicBezTo>
                  <a:pt x="392" y="1229"/>
                  <a:pt x="392" y="1229"/>
                  <a:pt x="392" y="1229"/>
                </a:cubicBezTo>
                <a:lnTo>
                  <a:pt x="494" y="1240"/>
                </a:lnTo>
                <a:close/>
                <a:moveTo>
                  <a:pt x="507" y="804"/>
                </a:moveTo>
                <a:cubicBezTo>
                  <a:pt x="843" y="1053"/>
                  <a:pt x="843" y="1053"/>
                  <a:pt x="843" y="1053"/>
                </a:cubicBezTo>
                <a:cubicBezTo>
                  <a:pt x="841" y="1058"/>
                  <a:pt x="840" y="1063"/>
                  <a:pt x="840" y="1068"/>
                </a:cubicBezTo>
                <a:cubicBezTo>
                  <a:pt x="840" y="1071"/>
                  <a:pt x="840" y="1074"/>
                  <a:pt x="841" y="1078"/>
                </a:cubicBezTo>
                <a:cubicBezTo>
                  <a:pt x="527" y="1221"/>
                  <a:pt x="527" y="1221"/>
                  <a:pt x="527" y="1221"/>
                </a:cubicBezTo>
                <a:cubicBezTo>
                  <a:pt x="524" y="1216"/>
                  <a:pt x="519" y="1213"/>
                  <a:pt x="513" y="1212"/>
                </a:cubicBezTo>
                <a:cubicBezTo>
                  <a:pt x="491" y="813"/>
                  <a:pt x="491" y="813"/>
                  <a:pt x="491" y="813"/>
                </a:cubicBezTo>
                <a:cubicBezTo>
                  <a:pt x="497" y="812"/>
                  <a:pt x="503" y="809"/>
                  <a:pt x="507" y="804"/>
                </a:cubicBezTo>
                <a:close/>
                <a:moveTo>
                  <a:pt x="1148" y="439"/>
                </a:moveTo>
                <a:cubicBezTo>
                  <a:pt x="1160" y="438"/>
                  <a:pt x="1171" y="429"/>
                  <a:pt x="1173" y="417"/>
                </a:cubicBezTo>
                <a:cubicBezTo>
                  <a:pt x="1409" y="421"/>
                  <a:pt x="1409" y="421"/>
                  <a:pt x="1409" y="421"/>
                </a:cubicBezTo>
                <a:cubicBezTo>
                  <a:pt x="1410" y="422"/>
                  <a:pt x="1410" y="423"/>
                  <a:pt x="1410" y="424"/>
                </a:cubicBezTo>
                <a:cubicBezTo>
                  <a:pt x="1152" y="506"/>
                  <a:pt x="1152" y="506"/>
                  <a:pt x="1152" y="506"/>
                </a:cubicBezTo>
                <a:cubicBezTo>
                  <a:pt x="1150" y="497"/>
                  <a:pt x="1144" y="490"/>
                  <a:pt x="1136" y="486"/>
                </a:cubicBezTo>
                <a:lnTo>
                  <a:pt x="1148" y="439"/>
                </a:lnTo>
                <a:close/>
                <a:moveTo>
                  <a:pt x="855" y="1342"/>
                </a:moveTo>
                <a:cubicBezTo>
                  <a:pt x="671" y="1423"/>
                  <a:pt x="671" y="1423"/>
                  <a:pt x="671" y="1423"/>
                </a:cubicBezTo>
                <a:cubicBezTo>
                  <a:pt x="666" y="1414"/>
                  <a:pt x="656" y="1408"/>
                  <a:pt x="645" y="1408"/>
                </a:cubicBezTo>
                <a:cubicBezTo>
                  <a:pt x="641" y="1408"/>
                  <a:pt x="636" y="1409"/>
                  <a:pt x="632" y="1411"/>
                </a:cubicBezTo>
                <a:cubicBezTo>
                  <a:pt x="523" y="1246"/>
                  <a:pt x="523" y="1246"/>
                  <a:pt x="523" y="1246"/>
                </a:cubicBezTo>
                <a:cubicBezTo>
                  <a:pt x="524" y="1244"/>
                  <a:pt x="525" y="1243"/>
                  <a:pt x="526" y="1242"/>
                </a:cubicBezTo>
                <a:cubicBezTo>
                  <a:pt x="855" y="1329"/>
                  <a:pt x="855" y="1329"/>
                  <a:pt x="855" y="1329"/>
                </a:cubicBezTo>
                <a:cubicBezTo>
                  <a:pt x="855" y="1332"/>
                  <a:pt x="855" y="1334"/>
                  <a:pt x="855" y="1336"/>
                </a:cubicBezTo>
                <a:cubicBezTo>
                  <a:pt x="855" y="1338"/>
                  <a:pt x="855" y="1340"/>
                  <a:pt x="855" y="1342"/>
                </a:cubicBezTo>
                <a:close/>
                <a:moveTo>
                  <a:pt x="530" y="1229"/>
                </a:moveTo>
                <a:cubicBezTo>
                  <a:pt x="844" y="1084"/>
                  <a:pt x="844" y="1084"/>
                  <a:pt x="844" y="1084"/>
                </a:cubicBezTo>
                <a:cubicBezTo>
                  <a:pt x="849" y="1093"/>
                  <a:pt x="858" y="1098"/>
                  <a:pt x="868" y="1099"/>
                </a:cubicBezTo>
                <a:cubicBezTo>
                  <a:pt x="880" y="1306"/>
                  <a:pt x="880" y="1306"/>
                  <a:pt x="880" y="1306"/>
                </a:cubicBezTo>
                <a:cubicBezTo>
                  <a:pt x="880" y="1306"/>
                  <a:pt x="880" y="1306"/>
                  <a:pt x="880" y="1306"/>
                </a:cubicBezTo>
                <a:cubicBezTo>
                  <a:pt x="870" y="1308"/>
                  <a:pt x="862" y="1314"/>
                  <a:pt x="858" y="1322"/>
                </a:cubicBezTo>
                <a:cubicBezTo>
                  <a:pt x="529" y="1235"/>
                  <a:pt x="529" y="1235"/>
                  <a:pt x="529" y="1235"/>
                </a:cubicBezTo>
                <a:cubicBezTo>
                  <a:pt x="530" y="1233"/>
                  <a:pt x="530" y="1232"/>
                  <a:pt x="530" y="1231"/>
                </a:cubicBezTo>
                <a:cubicBezTo>
                  <a:pt x="530" y="1230"/>
                  <a:pt x="530" y="1229"/>
                  <a:pt x="530" y="1229"/>
                </a:cubicBezTo>
                <a:close/>
                <a:moveTo>
                  <a:pt x="1658" y="664"/>
                </a:moveTo>
                <a:cubicBezTo>
                  <a:pt x="1127" y="824"/>
                  <a:pt x="1127" y="824"/>
                  <a:pt x="1127" y="824"/>
                </a:cubicBezTo>
                <a:cubicBezTo>
                  <a:pt x="1125" y="821"/>
                  <a:pt x="1123" y="817"/>
                  <a:pt x="1119" y="815"/>
                </a:cubicBezTo>
                <a:cubicBezTo>
                  <a:pt x="1423" y="444"/>
                  <a:pt x="1423" y="444"/>
                  <a:pt x="1423" y="444"/>
                </a:cubicBezTo>
                <a:cubicBezTo>
                  <a:pt x="1434" y="451"/>
                  <a:pt x="1449" y="450"/>
                  <a:pt x="1459" y="442"/>
                </a:cubicBezTo>
                <a:cubicBezTo>
                  <a:pt x="1665" y="640"/>
                  <a:pt x="1665" y="640"/>
                  <a:pt x="1665" y="640"/>
                </a:cubicBezTo>
                <a:cubicBezTo>
                  <a:pt x="1660" y="645"/>
                  <a:pt x="1658" y="652"/>
                  <a:pt x="1658" y="659"/>
                </a:cubicBezTo>
                <a:cubicBezTo>
                  <a:pt x="1658" y="661"/>
                  <a:pt x="1658" y="662"/>
                  <a:pt x="1658" y="664"/>
                </a:cubicBezTo>
                <a:close/>
                <a:moveTo>
                  <a:pt x="897" y="1082"/>
                </a:moveTo>
                <a:cubicBezTo>
                  <a:pt x="1076" y="1148"/>
                  <a:pt x="1076" y="1148"/>
                  <a:pt x="1076" y="1148"/>
                </a:cubicBezTo>
                <a:cubicBezTo>
                  <a:pt x="1331" y="1242"/>
                  <a:pt x="1331" y="1242"/>
                  <a:pt x="1331" y="1242"/>
                </a:cubicBezTo>
                <a:cubicBezTo>
                  <a:pt x="1330" y="1245"/>
                  <a:pt x="1330" y="1247"/>
                  <a:pt x="1329" y="1250"/>
                </a:cubicBezTo>
                <a:cubicBezTo>
                  <a:pt x="913" y="1325"/>
                  <a:pt x="913" y="1325"/>
                  <a:pt x="913" y="1325"/>
                </a:cubicBezTo>
                <a:cubicBezTo>
                  <a:pt x="909" y="1314"/>
                  <a:pt x="899" y="1306"/>
                  <a:pt x="887" y="1306"/>
                </a:cubicBezTo>
                <a:cubicBezTo>
                  <a:pt x="876" y="1098"/>
                  <a:pt x="876" y="1098"/>
                  <a:pt x="876" y="1098"/>
                </a:cubicBezTo>
                <a:cubicBezTo>
                  <a:pt x="885" y="1097"/>
                  <a:pt x="893" y="1091"/>
                  <a:pt x="897" y="1082"/>
                </a:cubicBezTo>
                <a:close/>
                <a:moveTo>
                  <a:pt x="1499" y="1041"/>
                </a:moveTo>
                <a:cubicBezTo>
                  <a:pt x="1372" y="1224"/>
                  <a:pt x="1372" y="1224"/>
                  <a:pt x="1372" y="1224"/>
                </a:cubicBezTo>
                <a:cubicBezTo>
                  <a:pt x="1368" y="1223"/>
                  <a:pt x="1364" y="1222"/>
                  <a:pt x="1360" y="1222"/>
                </a:cubicBezTo>
                <a:cubicBezTo>
                  <a:pt x="1356" y="1222"/>
                  <a:pt x="1352" y="1223"/>
                  <a:pt x="1348" y="1224"/>
                </a:cubicBezTo>
                <a:cubicBezTo>
                  <a:pt x="1116" y="864"/>
                  <a:pt x="1116" y="864"/>
                  <a:pt x="1116" y="864"/>
                </a:cubicBezTo>
                <a:cubicBezTo>
                  <a:pt x="1120" y="862"/>
                  <a:pt x="1123" y="859"/>
                  <a:pt x="1125" y="855"/>
                </a:cubicBezTo>
                <a:cubicBezTo>
                  <a:pt x="1487" y="1009"/>
                  <a:pt x="1487" y="1009"/>
                  <a:pt x="1487" y="1009"/>
                </a:cubicBezTo>
                <a:cubicBezTo>
                  <a:pt x="1490" y="1010"/>
                  <a:pt x="1490" y="1010"/>
                  <a:pt x="1490" y="1010"/>
                </a:cubicBezTo>
                <a:cubicBezTo>
                  <a:pt x="1490" y="1013"/>
                  <a:pt x="1489" y="1016"/>
                  <a:pt x="1489" y="1018"/>
                </a:cubicBezTo>
                <a:cubicBezTo>
                  <a:pt x="1489" y="1027"/>
                  <a:pt x="1493" y="1035"/>
                  <a:pt x="1499" y="1041"/>
                </a:cubicBezTo>
                <a:close/>
                <a:moveTo>
                  <a:pt x="1109" y="867"/>
                </a:moveTo>
                <a:cubicBezTo>
                  <a:pt x="1342" y="1228"/>
                  <a:pt x="1342" y="1228"/>
                  <a:pt x="1342" y="1228"/>
                </a:cubicBezTo>
                <a:cubicBezTo>
                  <a:pt x="1339" y="1230"/>
                  <a:pt x="1337" y="1232"/>
                  <a:pt x="1335" y="1235"/>
                </a:cubicBezTo>
                <a:cubicBezTo>
                  <a:pt x="900" y="1075"/>
                  <a:pt x="900" y="1075"/>
                  <a:pt x="900" y="1075"/>
                </a:cubicBezTo>
                <a:cubicBezTo>
                  <a:pt x="900" y="1073"/>
                  <a:pt x="901" y="1071"/>
                  <a:pt x="901" y="1068"/>
                </a:cubicBezTo>
                <a:cubicBezTo>
                  <a:pt x="901" y="1061"/>
                  <a:pt x="898" y="1055"/>
                  <a:pt x="894" y="1049"/>
                </a:cubicBezTo>
                <a:cubicBezTo>
                  <a:pt x="1079" y="860"/>
                  <a:pt x="1079" y="860"/>
                  <a:pt x="1079" y="860"/>
                </a:cubicBezTo>
                <a:cubicBezTo>
                  <a:pt x="1087" y="868"/>
                  <a:pt x="1098" y="871"/>
                  <a:pt x="1109" y="867"/>
                </a:cubicBezTo>
                <a:close/>
                <a:moveTo>
                  <a:pt x="1634" y="1377"/>
                </a:moveTo>
                <a:cubicBezTo>
                  <a:pt x="1579" y="1350"/>
                  <a:pt x="1579" y="1350"/>
                  <a:pt x="1579" y="1350"/>
                </a:cubicBezTo>
                <a:cubicBezTo>
                  <a:pt x="1390" y="1259"/>
                  <a:pt x="1390" y="1259"/>
                  <a:pt x="1390" y="1259"/>
                </a:cubicBezTo>
                <a:cubicBezTo>
                  <a:pt x="1390" y="1256"/>
                  <a:pt x="1390" y="1254"/>
                  <a:pt x="1390" y="1252"/>
                </a:cubicBezTo>
                <a:cubicBezTo>
                  <a:pt x="1390" y="1243"/>
                  <a:pt x="1386" y="1234"/>
                  <a:pt x="1378" y="1228"/>
                </a:cubicBezTo>
                <a:cubicBezTo>
                  <a:pt x="1505" y="1045"/>
                  <a:pt x="1505" y="1045"/>
                  <a:pt x="1505" y="1045"/>
                </a:cubicBezTo>
                <a:cubicBezTo>
                  <a:pt x="1511" y="1048"/>
                  <a:pt x="1518" y="1050"/>
                  <a:pt x="1524" y="1049"/>
                </a:cubicBezTo>
                <a:cubicBezTo>
                  <a:pt x="1643" y="1368"/>
                  <a:pt x="1643" y="1368"/>
                  <a:pt x="1643" y="1368"/>
                </a:cubicBezTo>
                <a:cubicBezTo>
                  <a:pt x="1640" y="1370"/>
                  <a:pt x="1636" y="1373"/>
                  <a:pt x="1634" y="1377"/>
                </a:cubicBezTo>
                <a:close/>
                <a:moveTo>
                  <a:pt x="1113" y="811"/>
                </a:moveTo>
                <a:cubicBezTo>
                  <a:pt x="1109" y="809"/>
                  <a:pt x="1105" y="808"/>
                  <a:pt x="1102" y="808"/>
                </a:cubicBezTo>
                <a:cubicBezTo>
                  <a:pt x="1126" y="543"/>
                  <a:pt x="1126" y="543"/>
                  <a:pt x="1126" y="543"/>
                </a:cubicBezTo>
                <a:cubicBezTo>
                  <a:pt x="1141" y="541"/>
                  <a:pt x="1153" y="528"/>
                  <a:pt x="1153" y="513"/>
                </a:cubicBezTo>
                <a:cubicBezTo>
                  <a:pt x="1412" y="431"/>
                  <a:pt x="1412" y="431"/>
                  <a:pt x="1412" y="431"/>
                </a:cubicBezTo>
                <a:cubicBezTo>
                  <a:pt x="1413" y="434"/>
                  <a:pt x="1415" y="437"/>
                  <a:pt x="1418" y="439"/>
                </a:cubicBezTo>
                <a:lnTo>
                  <a:pt x="1113" y="811"/>
                </a:lnTo>
                <a:close/>
                <a:moveTo>
                  <a:pt x="1347" y="1280"/>
                </a:moveTo>
                <a:cubicBezTo>
                  <a:pt x="1351" y="1282"/>
                  <a:pt x="1355" y="1283"/>
                  <a:pt x="1360" y="1283"/>
                </a:cubicBezTo>
                <a:cubicBezTo>
                  <a:pt x="1371" y="1283"/>
                  <a:pt x="1382" y="1276"/>
                  <a:pt x="1387" y="1266"/>
                </a:cubicBezTo>
                <a:cubicBezTo>
                  <a:pt x="1631" y="1384"/>
                  <a:pt x="1631" y="1384"/>
                  <a:pt x="1631" y="1384"/>
                </a:cubicBezTo>
                <a:cubicBezTo>
                  <a:pt x="1630" y="1387"/>
                  <a:pt x="1629" y="1390"/>
                  <a:pt x="1629" y="1393"/>
                </a:cubicBezTo>
                <a:cubicBezTo>
                  <a:pt x="1629" y="1397"/>
                  <a:pt x="1630" y="1401"/>
                  <a:pt x="1631" y="1405"/>
                </a:cubicBezTo>
                <a:cubicBezTo>
                  <a:pt x="1380" y="1549"/>
                  <a:pt x="1380" y="1549"/>
                  <a:pt x="1380" y="1549"/>
                </a:cubicBezTo>
                <a:cubicBezTo>
                  <a:pt x="1124" y="1695"/>
                  <a:pt x="1124" y="1695"/>
                  <a:pt x="1124" y="1695"/>
                </a:cubicBezTo>
                <a:cubicBezTo>
                  <a:pt x="1123" y="1693"/>
                  <a:pt x="1120" y="1691"/>
                  <a:pt x="1118" y="1689"/>
                </a:cubicBezTo>
                <a:lnTo>
                  <a:pt x="1347" y="1280"/>
                </a:lnTo>
                <a:close/>
                <a:moveTo>
                  <a:pt x="1660" y="1363"/>
                </a:moveTo>
                <a:cubicBezTo>
                  <a:pt x="1657" y="1363"/>
                  <a:pt x="1655" y="1363"/>
                  <a:pt x="1653" y="1364"/>
                </a:cubicBezTo>
                <a:cubicBezTo>
                  <a:pt x="1534" y="1045"/>
                  <a:pt x="1534" y="1045"/>
                  <a:pt x="1534" y="1045"/>
                </a:cubicBezTo>
                <a:cubicBezTo>
                  <a:pt x="1540" y="1042"/>
                  <a:pt x="1546" y="1036"/>
                  <a:pt x="1548" y="1029"/>
                </a:cubicBezTo>
                <a:cubicBezTo>
                  <a:pt x="1939" y="1111"/>
                  <a:pt x="1939" y="1111"/>
                  <a:pt x="1939" y="1111"/>
                </a:cubicBezTo>
                <a:cubicBezTo>
                  <a:pt x="1939" y="1112"/>
                  <a:pt x="1939" y="1113"/>
                  <a:pt x="1939" y="1113"/>
                </a:cubicBezTo>
                <a:cubicBezTo>
                  <a:pt x="1939" y="1119"/>
                  <a:pt x="1940" y="1125"/>
                  <a:pt x="1943" y="1129"/>
                </a:cubicBezTo>
                <a:cubicBezTo>
                  <a:pt x="1678" y="1369"/>
                  <a:pt x="1678" y="1369"/>
                  <a:pt x="1678" y="1369"/>
                </a:cubicBezTo>
                <a:cubicBezTo>
                  <a:pt x="1673" y="1365"/>
                  <a:pt x="1666" y="1363"/>
                  <a:pt x="1660" y="1363"/>
                </a:cubicBezTo>
                <a:close/>
                <a:moveTo>
                  <a:pt x="1529" y="989"/>
                </a:moveTo>
                <a:cubicBezTo>
                  <a:pt x="1515" y="985"/>
                  <a:pt x="1500" y="991"/>
                  <a:pt x="1493" y="1003"/>
                </a:cubicBezTo>
                <a:cubicBezTo>
                  <a:pt x="1129" y="848"/>
                  <a:pt x="1129" y="848"/>
                  <a:pt x="1129" y="848"/>
                </a:cubicBezTo>
                <a:cubicBezTo>
                  <a:pt x="1130" y="845"/>
                  <a:pt x="1131" y="842"/>
                  <a:pt x="1131" y="838"/>
                </a:cubicBezTo>
                <a:cubicBezTo>
                  <a:pt x="1131" y="836"/>
                  <a:pt x="1130" y="834"/>
                  <a:pt x="1130" y="832"/>
                </a:cubicBezTo>
                <a:cubicBezTo>
                  <a:pt x="1660" y="671"/>
                  <a:pt x="1660" y="671"/>
                  <a:pt x="1660" y="671"/>
                </a:cubicBezTo>
                <a:cubicBezTo>
                  <a:pt x="1663" y="677"/>
                  <a:pt x="1667" y="682"/>
                  <a:pt x="1673" y="685"/>
                </a:cubicBezTo>
                <a:lnTo>
                  <a:pt x="1529" y="989"/>
                </a:lnTo>
                <a:close/>
                <a:moveTo>
                  <a:pt x="811" y="705"/>
                </a:moveTo>
                <a:cubicBezTo>
                  <a:pt x="1070" y="831"/>
                  <a:pt x="1070" y="831"/>
                  <a:pt x="1070" y="831"/>
                </a:cubicBezTo>
                <a:cubicBezTo>
                  <a:pt x="1070" y="833"/>
                  <a:pt x="1069" y="836"/>
                  <a:pt x="1069" y="838"/>
                </a:cubicBezTo>
                <a:cubicBezTo>
                  <a:pt x="1069" y="844"/>
                  <a:pt x="1071" y="849"/>
                  <a:pt x="1074" y="854"/>
                </a:cubicBezTo>
                <a:cubicBezTo>
                  <a:pt x="888" y="1044"/>
                  <a:pt x="888" y="1044"/>
                  <a:pt x="888" y="1044"/>
                </a:cubicBezTo>
                <a:cubicBezTo>
                  <a:pt x="883" y="1040"/>
                  <a:pt x="877" y="1038"/>
                  <a:pt x="870" y="1038"/>
                </a:cubicBezTo>
                <a:cubicBezTo>
                  <a:pt x="869" y="1038"/>
                  <a:pt x="868" y="1038"/>
                  <a:pt x="867" y="1038"/>
                </a:cubicBezTo>
                <a:cubicBezTo>
                  <a:pt x="795" y="717"/>
                  <a:pt x="795" y="717"/>
                  <a:pt x="795" y="717"/>
                </a:cubicBezTo>
                <a:cubicBezTo>
                  <a:pt x="802" y="715"/>
                  <a:pt x="807" y="710"/>
                  <a:pt x="811" y="705"/>
                </a:cubicBezTo>
                <a:close/>
                <a:moveTo>
                  <a:pt x="450" y="1397"/>
                </a:moveTo>
                <a:cubicBezTo>
                  <a:pt x="508" y="1250"/>
                  <a:pt x="508" y="1250"/>
                  <a:pt x="508" y="1250"/>
                </a:cubicBezTo>
                <a:cubicBezTo>
                  <a:pt x="511" y="1250"/>
                  <a:pt x="514" y="1250"/>
                  <a:pt x="516" y="1249"/>
                </a:cubicBezTo>
                <a:cubicBezTo>
                  <a:pt x="620" y="1407"/>
                  <a:pt x="620" y="1407"/>
                  <a:pt x="620" y="1407"/>
                </a:cubicBezTo>
                <a:cubicBezTo>
                  <a:pt x="625" y="1415"/>
                  <a:pt x="625" y="1415"/>
                  <a:pt x="625" y="1415"/>
                </a:cubicBezTo>
                <a:cubicBezTo>
                  <a:pt x="620" y="1420"/>
                  <a:pt x="617" y="1426"/>
                  <a:pt x="615" y="1433"/>
                </a:cubicBezTo>
                <a:cubicBezTo>
                  <a:pt x="466" y="1422"/>
                  <a:pt x="466" y="1422"/>
                  <a:pt x="466" y="1422"/>
                </a:cubicBezTo>
                <a:cubicBezTo>
                  <a:pt x="465" y="1411"/>
                  <a:pt x="459" y="1402"/>
                  <a:pt x="450" y="1397"/>
                </a:cubicBezTo>
                <a:close/>
                <a:moveTo>
                  <a:pt x="916" y="1336"/>
                </a:moveTo>
                <a:cubicBezTo>
                  <a:pt x="916" y="1335"/>
                  <a:pt x="916" y="1333"/>
                  <a:pt x="915" y="1332"/>
                </a:cubicBezTo>
                <a:cubicBezTo>
                  <a:pt x="1330" y="1258"/>
                  <a:pt x="1330" y="1258"/>
                  <a:pt x="1330" y="1258"/>
                </a:cubicBezTo>
                <a:cubicBezTo>
                  <a:pt x="1331" y="1265"/>
                  <a:pt x="1335" y="1271"/>
                  <a:pt x="1340" y="1276"/>
                </a:cubicBezTo>
                <a:cubicBezTo>
                  <a:pt x="1111" y="1685"/>
                  <a:pt x="1111" y="1685"/>
                  <a:pt x="1111" y="1685"/>
                </a:cubicBezTo>
                <a:cubicBezTo>
                  <a:pt x="1104" y="1682"/>
                  <a:pt x="1096" y="1682"/>
                  <a:pt x="1088" y="1685"/>
                </a:cubicBezTo>
                <a:cubicBezTo>
                  <a:pt x="904" y="1360"/>
                  <a:pt x="904" y="1360"/>
                  <a:pt x="904" y="1360"/>
                </a:cubicBezTo>
                <a:cubicBezTo>
                  <a:pt x="911" y="1354"/>
                  <a:pt x="916" y="1345"/>
                  <a:pt x="916" y="1336"/>
                </a:cubicBezTo>
                <a:close/>
                <a:moveTo>
                  <a:pt x="1941" y="1103"/>
                </a:moveTo>
                <a:cubicBezTo>
                  <a:pt x="1550" y="1021"/>
                  <a:pt x="1550" y="1021"/>
                  <a:pt x="1550" y="1021"/>
                </a:cubicBezTo>
                <a:cubicBezTo>
                  <a:pt x="1550" y="1020"/>
                  <a:pt x="1550" y="1019"/>
                  <a:pt x="1550" y="1018"/>
                </a:cubicBezTo>
                <a:cubicBezTo>
                  <a:pt x="1550" y="1012"/>
                  <a:pt x="1548" y="1006"/>
                  <a:pt x="1545" y="1001"/>
                </a:cubicBezTo>
                <a:cubicBezTo>
                  <a:pt x="1755" y="811"/>
                  <a:pt x="1755" y="811"/>
                  <a:pt x="1755" y="811"/>
                </a:cubicBezTo>
                <a:cubicBezTo>
                  <a:pt x="1763" y="819"/>
                  <a:pt x="1776" y="821"/>
                  <a:pt x="1787" y="816"/>
                </a:cubicBezTo>
                <a:cubicBezTo>
                  <a:pt x="1951" y="1089"/>
                  <a:pt x="1951" y="1089"/>
                  <a:pt x="1951" y="1089"/>
                </a:cubicBezTo>
                <a:cubicBezTo>
                  <a:pt x="1946" y="1093"/>
                  <a:pt x="1942" y="1098"/>
                  <a:pt x="1941" y="1103"/>
                </a:cubicBezTo>
                <a:close/>
                <a:moveTo>
                  <a:pt x="1119" y="543"/>
                </a:moveTo>
                <a:cubicBezTo>
                  <a:pt x="1094" y="808"/>
                  <a:pt x="1094" y="808"/>
                  <a:pt x="1094" y="808"/>
                </a:cubicBezTo>
                <a:cubicBezTo>
                  <a:pt x="1085" y="810"/>
                  <a:pt x="1078" y="816"/>
                  <a:pt x="1073" y="824"/>
                </a:cubicBezTo>
                <a:cubicBezTo>
                  <a:pt x="814" y="698"/>
                  <a:pt x="814" y="698"/>
                  <a:pt x="814" y="698"/>
                </a:cubicBezTo>
                <a:cubicBezTo>
                  <a:pt x="815" y="695"/>
                  <a:pt x="816" y="692"/>
                  <a:pt x="816" y="688"/>
                </a:cubicBezTo>
                <a:cubicBezTo>
                  <a:pt x="816" y="685"/>
                  <a:pt x="815" y="681"/>
                  <a:pt x="814" y="678"/>
                </a:cubicBezTo>
                <a:cubicBezTo>
                  <a:pt x="1101" y="534"/>
                  <a:pt x="1101" y="534"/>
                  <a:pt x="1101" y="534"/>
                </a:cubicBezTo>
                <a:cubicBezTo>
                  <a:pt x="1106" y="539"/>
                  <a:pt x="1112" y="543"/>
                  <a:pt x="1119" y="543"/>
                </a:cubicBezTo>
                <a:close/>
                <a:moveTo>
                  <a:pt x="321" y="1221"/>
                </a:moveTo>
                <a:cubicBezTo>
                  <a:pt x="384" y="1228"/>
                  <a:pt x="384" y="1228"/>
                  <a:pt x="384" y="1228"/>
                </a:cubicBezTo>
                <a:cubicBezTo>
                  <a:pt x="425" y="1395"/>
                  <a:pt x="425" y="1395"/>
                  <a:pt x="425" y="1395"/>
                </a:cubicBezTo>
                <a:cubicBezTo>
                  <a:pt x="424" y="1395"/>
                  <a:pt x="422" y="1396"/>
                  <a:pt x="421" y="1397"/>
                </a:cubicBezTo>
                <a:cubicBezTo>
                  <a:pt x="306" y="1237"/>
                  <a:pt x="306" y="1237"/>
                  <a:pt x="306" y="1237"/>
                </a:cubicBezTo>
                <a:cubicBezTo>
                  <a:pt x="313" y="1233"/>
                  <a:pt x="318" y="1228"/>
                  <a:pt x="321" y="1221"/>
                </a:cubicBezTo>
                <a:close/>
                <a:moveTo>
                  <a:pt x="1744" y="788"/>
                </a:moveTo>
                <a:cubicBezTo>
                  <a:pt x="1744" y="794"/>
                  <a:pt x="1746" y="800"/>
                  <a:pt x="1749" y="806"/>
                </a:cubicBezTo>
                <a:cubicBezTo>
                  <a:pt x="1540" y="995"/>
                  <a:pt x="1540" y="995"/>
                  <a:pt x="1540" y="995"/>
                </a:cubicBezTo>
                <a:cubicBezTo>
                  <a:pt x="1538" y="994"/>
                  <a:pt x="1537" y="993"/>
                  <a:pt x="1536" y="993"/>
                </a:cubicBezTo>
                <a:cubicBezTo>
                  <a:pt x="1679" y="688"/>
                  <a:pt x="1679" y="688"/>
                  <a:pt x="1679" y="688"/>
                </a:cubicBezTo>
                <a:cubicBezTo>
                  <a:pt x="1688" y="691"/>
                  <a:pt x="1696" y="690"/>
                  <a:pt x="1703" y="686"/>
                </a:cubicBezTo>
                <a:cubicBezTo>
                  <a:pt x="1755" y="765"/>
                  <a:pt x="1755" y="765"/>
                  <a:pt x="1755" y="765"/>
                </a:cubicBezTo>
                <a:cubicBezTo>
                  <a:pt x="1748" y="771"/>
                  <a:pt x="1744" y="779"/>
                  <a:pt x="1744" y="788"/>
                </a:cubicBezTo>
                <a:close/>
                <a:moveTo>
                  <a:pt x="1670" y="634"/>
                </a:moveTo>
                <a:cubicBezTo>
                  <a:pt x="1464" y="436"/>
                  <a:pt x="1464" y="436"/>
                  <a:pt x="1464" y="436"/>
                </a:cubicBezTo>
                <a:cubicBezTo>
                  <a:pt x="1468" y="431"/>
                  <a:pt x="1470" y="425"/>
                  <a:pt x="1470" y="418"/>
                </a:cubicBezTo>
                <a:cubicBezTo>
                  <a:pt x="1470" y="417"/>
                  <a:pt x="1470" y="416"/>
                  <a:pt x="1470" y="414"/>
                </a:cubicBezTo>
                <a:cubicBezTo>
                  <a:pt x="1472" y="414"/>
                  <a:pt x="1472" y="414"/>
                  <a:pt x="1472" y="414"/>
                </a:cubicBezTo>
                <a:cubicBezTo>
                  <a:pt x="1479" y="424"/>
                  <a:pt x="1491" y="431"/>
                  <a:pt x="1503" y="431"/>
                </a:cubicBezTo>
                <a:cubicBezTo>
                  <a:pt x="1511" y="431"/>
                  <a:pt x="1518" y="428"/>
                  <a:pt x="1524" y="424"/>
                </a:cubicBezTo>
                <a:cubicBezTo>
                  <a:pt x="1533" y="430"/>
                  <a:pt x="1544" y="430"/>
                  <a:pt x="1553" y="425"/>
                </a:cubicBezTo>
                <a:cubicBezTo>
                  <a:pt x="1671" y="634"/>
                  <a:pt x="1671" y="634"/>
                  <a:pt x="1671" y="634"/>
                </a:cubicBezTo>
                <a:cubicBezTo>
                  <a:pt x="1671" y="634"/>
                  <a:pt x="1671" y="634"/>
                  <a:pt x="1670" y="634"/>
                </a:cubicBezTo>
                <a:close/>
                <a:moveTo>
                  <a:pt x="1464" y="391"/>
                </a:moveTo>
                <a:cubicBezTo>
                  <a:pt x="1464" y="395"/>
                  <a:pt x="1465" y="399"/>
                  <a:pt x="1466" y="403"/>
                </a:cubicBezTo>
                <a:cubicBezTo>
                  <a:pt x="1461" y="394"/>
                  <a:pt x="1451" y="387"/>
                  <a:pt x="1440" y="387"/>
                </a:cubicBezTo>
                <a:cubicBezTo>
                  <a:pt x="1434" y="387"/>
                  <a:pt x="1429" y="389"/>
                  <a:pt x="1424" y="392"/>
                </a:cubicBezTo>
                <a:cubicBezTo>
                  <a:pt x="1316" y="254"/>
                  <a:pt x="1316" y="254"/>
                  <a:pt x="1316" y="254"/>
                </a:cubicBezTo>
                <a:cubicBezTo>
                  <a:pt x="1317" y="254"/>
                  <a:pt x="1318" y="253"/>
                  <a:pt x="1318" y="253"/>
                </a:cubicBezTo>
                <a:cubicBezTo>
                  <a:pt x="1481" y="359"/>
                  <a:pt x="1481" y="359"/>
                  <a:pt x="1481" y="359"/>
                </a:cubicBezTo>
                <a:cubicBezTo>
                  <a:pt x="1471" y="367"/>
                  <a:pt x="1464" y="379"/>
                  <a:pt x="1464" y="391"/>
                </a:cubicBezTo>
                <a:close/>
                <a:moveTo>
                  <a:pt x="1311" y="259"/>
                </a:moveTo>
                <a:cubicBezTo>
                  <a:pt x="1418" y="397"/>
                  <a:pt x="1418" y="397"/>
                  <a:pt x="1418" y="397"/>
                </a:cubicBezTo>
                <a:cubicBezTo>
                  <a:pt x="1413" y="401"/>
                  <a:pt x="1411" y="407"/>
                  <a:pt x="1410" y="414"/>
                </a:cubicBezTo>
                <a:cubicBezTo>
                  <a:pt x="1174" y="410"/>
                  <a:pt x="1174" y="410"/>
                  <a:pt x="1174" y="410"/>
                </a:cubicBezTo>
                <a:cubicBezTo>
                  <a:pt x="1173" y="405"/>
                  <a:pt x="1172" y="400"/>
                  <a:pt x="1169" y="396"/>
                </a:cubicBezTo>
                <a:cubicBezTo>
                  <a:pt x="1279" y="259"/>
                  <a:pt x="1279" y="259"/>
                  <a:pt x="1279" y="259"/>
                </a:cubicBezTo>
                <a:cubicBezTo>
                  <a:pt x="1288" y="265"/>
                  <a:pt x="1301" y="265"/>
                  <a:pt x="1311" y="259"/>
                </a:cubicBezTo>
                <a:close/>
                <a:moveTo>
                  <a:pt x="352" y="948"/>
                </a:moveTo>
                <a:cubicBezTo>
                  <a:pt x="352" y="941"/>
                  <a:pt x="350" y="934"/>
                  <a:pt x="345" y="929"/>
                </a:cubicBezTo>
                <a:cubicBezTo>
                  <a:pt x="467" y="807"/>
                  <a:pt x="467" y="807"/>
                  <a:pt x="467" y="807"/>
                </a:cubicBezTo>
                <a:cubicBezTo>
                  <a:pt x="472" y="811"/>
                  <a:pt x="477" y="813"/>
                  <a:pt x="483" y="814"/>
                </a:cubicBezTo>
                <a:cubicBezTo>
                  <a:pt x="505" y="1213"/>
                  <a:pt x="505" y="1213"/>
                  <a:pt x="505" y="1213"/>
                </a:cubicBezTo>
                <a:cubicBezTo>
                  <a:pt x="504" y="1213"/>
                  <a:pt x="503" y="1213"/>
                  <a:pt x="502" y="1214"/>
                </a:cubicBezTo>
                <a:cubicBezTo>
                  <a:pt x="341" y="972"/>
                  <a:pt x="341" y="972"/>
                  <a:pt x="341" y="972"/>
                </a:cubicBezTo>
                <a:cubicBezTo>
                  <a:pt x="348" y="966"/>
                  <a:pt x="352" y="958"/>
                  <a:pt x="352" y="948"/>
                </a:cubicBezTo>
                <a:close/>
                <a:moveTo>
                  <a:pt x="492" y="1231"/>
                </a:moveTo>
                <a:cubicBezTo>
                  <a:pt x="492" y="1231"/>
                  <a:pt x="492" y="1231"/>
                  <a:pt x="492" y="1231"/>
                </a:cubicBezTo>
                <a:cubicBezTo>
                  <a:pt x="390" y="1220"/>
                  <a:pt x="390" y="1220"/>
                  <a:pt x="390" y="1220"/>
                </a:cubicBezTo>
                <a:cubicBezTo>
                  <a:pt x="331" y="977"/>
                  <a:pt x="331" y="977"/>
                  <a:pt x="331" y="977"/>
                </a:cubicBezTo>
                <a:cubicBezTo>
                  <a:pt x="332" y="977"/>
                  <a:pt x="333" y="977"/>
                  <a:pt x="334" y="976"/>
                </a:cubicBezTo>
                <a:cubicBezTo>
                  <a:pt x="496" y="1219"/>
                  <a:pt x="496" y="1219"/>
                  <a:pt x="496" y="1219"/>
                </a:cubicBezTo>
                <a:cubicBezTo>
                  <a:pt x="493" y="1222"/>
                  <a:pt x="492" y="1226"/>
                  <a:pt x="492" y="1231"/>
                </a:cubicBezTo>
                <a:close/>
                <a:moveTo>
                  <a:pt x="324" y="1213"/>
                </a:moveTo>
                <a:cubicBezTo>
                  <a:pt x="325" y="1210"/>
                  <a:pt x="325" y="1207"/>
                  <a:pt x="325" y="1204"/>
                </a:cubicBezTo>
                <a:cubicBezTo>
                  <a:pt x="325" y="1186"/>
                  <a:pt x="313" y="1170"/>
                  <a:pt x="296" y="1166"/>
                </a:cubicBezTo>
                <a:cubicBezTo>
                  <a:pt x="323" y="979"/>
                  <a:pt x="323" y="979"/>
                  <a:pt x="323" y="979"/>
                </a:cubicBezTo>
                <a:cubicBezTo>
                  <a:pt x="323" y="979"/>
                  <a:pt x="324" y="979"/>
                  <a:pt x="324" y="979"/>
                </a:cubicBezTo>
                <a:cubicBezTo>
                  <a:pt x="382" y="1219"/>
                  <a:pt x="382" y="1219"/>
                  <a:pt x="382" y="1219"/>
                </a:cubicBezTo>
                <a:lnTo>
                  <a:pt x="324" y="1213"/>
                </a:lnTo>
                <a:close/>
                <a:moveTo>
                  <a:pt x="465" y="1429"/>
                </a:moveTo>
                <a:cubicBezTo>
                  <a:pt x="615" y="1440"/>
                  <a:pt x="615" y="1440"/>
                  <a:pt x="615" y="1440"/>
                </a:cubicBezTo>
                <a:cubicBezTo>
                  <a:pt x="616" y="1456"/>
                  <a:pt x="629" y="1469"/>
                  <a:pt x="645" y="1469"/>
                </a:cubicBezTo>
                <a:cubicBezTo>
                  <a:pt x="647" y="1469"/>
                  <a:pt x="649" y="1469"/>
                  <a:pt x="651" y="1469"/>
                </a:cubicBezTo>
                <a:cubicBezTo>
                  <a:pt x="733" y="1731"/>
                  <a:pt x="733" y="1731"/>
                  <a:pt x="733" y="1731"/>
                </a:cubicBezTo>
                <a:cubicBezTo>
                  <a:pt x="731" y="1732"/>
                  <a:pt x="729" y="1733"/>
                  <a:pt x="727" y="1734"/>
                </a:cubicBezTo>
                <a:cubicBezTo>
                  <a:pt x="459" y="1443"/>
                  <a:pt x="459" y="1443"/>
                  <a:pt x="459" y="1443"/>
                </a:cubicBezTo>
                <a:cubicBezTo>
                  <a:pt x="462" y="1439"/>
                  <a:pt x="464" y="1435"/>
                  <a:pt x="465" y="1429"/>
                </a:cubicBezTo>
                <a:close/>
                <a:moveTo>
                  <a:pt x="676" y="1439"/>
                </a:moveTo>
                <a:cubicBezTo>
                  <a:pt x="676" y="1436"/>
                  <a:pt x="675" y="1433"/>
                  <a:pt x="674" y="1430"/>
                </a:cubicBezTo>
                <a:cubicBezTo>
                  <a:pt x="858" y="1350"/>
                  <a:pt x="858" y="1350"/>
                  <a:pt x="858" y="1350"/>
                </a:cubicBezTo>
                <a:cubicBezTo>
                  <a:pt x="861" y="1356"/>
                  <a:pt x="865" y="1360"/>
                  <a:pt x="871" y="1363"/>
                </a:cubicBezTo>
                <a:cubicBezTo>
                  <a:pt x="751" y="1729"/>
                  <a:pt x="751" y="1729"/>
                  <a:pt x="751" y="1729"/>
                </a:cubicBezTo>
                <a:cubicBezTo>
                  <a:pt x="749" y="1728"/>
                  <a:pt x="747" y="1728"/>
                  <a:pt x="745" y="1728"/>
                </a:cubicBezTo>
                <a:cubicBezTo>
                  <a:pt x="743" y="1728"/>
                  <a:pt x="742" y="1728"/>
                  <a:pt x="740" y="1729"/>
                </a:cubicBezTo>
                <a:cubicBezTo>
                  <a:pt x="658" y="1466"/>
                  <a:pt x="658" y="1466"/>
                  <a:pt x="658" y="1466"/>
                </a:cubicBezTo>
                <a:cubicBezTo>
                  <a:pt x="669" y="1461"/>
                  <a:pt x="676" y="1451"/>
                  <a:pt x="676" y="1439"/>
                </a:cubicBezTo>
                <a:close/>
                <a:moveTo>
                  <a:pt x="878" y="1366"/>
                </a:moveTo>
                <a:cubicBezTo>
                  <a:pt x="881" y="1366"/>
                  <a:pt x="883" y="1367"/>
                  <a:pt x="885" y="1367"/>
                </a:cubicBezTo>
                <a:cubicBezTo>
                  <a:pt x="889" y="1367"/>
                  <a:pt x="894" y="1366"/>
                  <a:pt x="898" y="1364"/>
                </a:cubicBezTo>
                <a:cubicBezTo>
                  <a:pt x="1082" y="1689"/>
                  <a:pt x="1082" y="1689"/>
                  <a:pt x="1082" y="1689"/>
                </a:cubicBezTo>
                <a:cubicBezTo>
                  <a:pt x="1074" y="1695"/>
                  <a:pt x="1069" y="1704"/>
                  <a:pt x="1069" y="1714"/>
                </a:cubicBezTo>
                <a:cubicBezTo>
                  <a:pt x="1069" y="1714"/>
                  <a:pt x="1069" y="1714"/>
                  <a:pt x="1069" y="1714"/>
                </a:cubicBezTo>
                <a:cubicBezTo>
                  <a:pt x="775" y="1751"/>
                  <a:pt x="775" y="1751"/>
                  <a:pt x="775" y="1751"/>
                </a:cubicBezTo>
                <a:cubicBezTo>
                  <a:pt x="773" y="1742"/>
                  <a:pt x="766" y="1735"/>
                  <a:pt x="758" y="1731"/>
                </a:cubicBezTo>
                <a:lnTo>
                  <a:pt x="878" y="1366"/>
                </a:lnTo>
                <a:close/>
                <a:moveTo>
                  <a:pt x="1130" y="1714"/>
                </a:moveTo>
                <a:cubicBezTo>
                  <a:pt x="1130" y="1714"/>
                  <a:pt x="1131" y="1714"/>
                  <a:pt x="1131" y="1714"/>
                </a:cubicBezTo>
                <a:cubicBezTo>
                  <a:pt x="1131" y="1710"/>
                  <a:pt x="1130" y="1706"/>
                  <a:pt x="1128" y="1702"/>
                </a:cubicBezTo>
                <a:cubicBezTo>
                  <a:pt x="1635" y="1412"/>
                  <a:pt x="1635" y="1412"/>
                  <a:pt x="1635" y="1412"/>
                </a:cubicBezTo>
                <a:cubicBezTo>
                  <a:pt x="1640" y="1418"/>
                  <a:pt x="1647" y="1422"/>
                  <a:pt x="1654" y="1423"/>
                </a:cubicBezTo>
                <a:cubicBezTo>
                  <a:pt x="1637" y="1763"/>
                  <a:pt x="1637" y="1763"/>
                  <a:pt x="1637" y="1763"/>
                </a:cubicBezTo>
                <a:cubicBezTo>
                  <a:pt x="1624" y="1764"/>
                  <a:pt x="1614" y="1773"/>
                  <a:pt x="1610" y="1786"/>
                </a:cubicBezTo>
                <a:lnTo>
                  <a:pt x="1130" y="1714"/>
                </a:lnTo>
                <a:close/>
                <a:moveTo>
                  <a:pt x="1962" y="719"/>
                </a:moveTo>
                <a:cubicBezTo>
                  <a:pt x="1963" y="716"/>
                  <a:pt x="1963" y="714"/>
                  <a:pt x="1963" y="712"/>
                </a:cubicBezTo>
                <a:cubicBezTo>
                  <a:pt x="1963" y="691"/>
                  <a:pt x="1946" y="673"/>
                  <a:pt x="1924" y="673"/>
                </a:cubicBezTo>
                <a:cubicBezTo>
                  <a:pt x="1902" y="673"/>
                  <a:pt x="1885" y="691"/>
                  <a:pt x="1885" y="712"/>
                </a:cubicBezTo>
                <a:cubicBezTo>
                  <a:pt x="1885" y="723"/>
                  <a:pt x="1890" y="734"/>
                  <a:pt x="1898" y="741"/>
                </a:cubicBezTo>
                <a:cubicBezTo>
                  <a:pt x="1802" y="775"/>
                  <a:pt x="1802" y="775"/>
                  <a:pt x="1802" y="775"/>
                </a:cubicBezTo>
                <a:cubicBezTo>
                  <a:pt x="1797" y="764"/>
                  <a:pt x="1786" y="758"/>
                  <a:pt x="1774" y="758"/>
                </a:cubicBezTo>
                <a:cubicBezTo>
                  <a:pt x="1770" y="758"/>
                  <a:pt x="1765" y="759"/>
                  <a:pt x="1761" y="761"/>
                </a:cubicBezTo>
                <a:cubicBezTo>
                  <a:pt x="1709" y="681"/>
                  <a:pt x="1709" y="681"/>
                  <a:pt x="1709" y="681"/>
                </a:cubicBezTo>
                <a:cubicBezTo>
                  <a:pt x="1715" y="676"/>
                  <a:pt x="1718" y="668"/>
                  <a:pt x="1719" y="661"/>
                </a:cubicBezTo>
                <a:cubicBezTo>
                  <a:pt x="2020" y="646"/>
                  <a:pt x="2020" y="646"/>
                  <a:pt x="2020" y="646"/>
                </a:cubicBezTo>
                <a:cubicBezTo>
                  <a:pt x="2050" y="688"/>
                  <a:pt x="2050" y="688"/>
                  <a:pt x="2050" y="688"/>
                </a:cubicBezTo>
                <a:lnTo>
                  <a:pt x="1962" y="719"/>
                </a:lnTo>
                <a:close/>
                <a:moveTo>
                  <a:pt x="1163" y="390"/>
                </a:moveTo>
                <a:cubicBezTo>
                  <a:pt x="1159" y="387"/>
                  <a:pt x="1153" y="385"/>
                  <a:pt x="1147" y="385"/>
                </a:cubicBezTo>
                <a:cubicBezTo>
                  <a:pt x="1136" y="385"/>
                  <a:pt x="1126" y="392"/>
                  <a:pt x="1122" y="403"/>
                </a:cubicBezTo>
                <a:cubicBezTo>
                  <a:pt x="998" y="374"/>
                  <a:pt x="998" y="374"/>
                  <a:pt x="998" y="374"/>
                </a:cubicBezTo>
                <a:cubicBezTo>
                  <a:pt x="1272" y="253"/>
                  <a:pt x="1272" y="253"/>
                  <a:pt x="1272" y="253"/>
                </a:cubicBezTo>
                <a:cubicBezTo>
                  <a:pt x="1272" y="254"/>
                  <a:pt x="1273" y="254"/>
                  <a:pt x="1273" y="254"/>
                </a:cubicBezTo>
                <a:lnTo>
                  <a:pt x="1163" y="390"/>
                </a:lnTo>
                <a:close/>
                <a:moveTo>
                  <a:pt x="785" y="719"/>
                </a:moveTo>
                <a:cubicBezTo>
                  <a:pt x="786" y="719"/>
                  <a:pt x="787" y="719"/>
                  <a:pt x="788" y="719"/>
                </a:cubicBezTo>
                <a:cubicBezTo>
                  <a:pt x="860" y="1040"/>
                  <a:pt x="860" y="1040"/>
                  <a:pt x="860" y="1040"/>
                </a:cubicBezTo>
                <a:cubicBezTo>
                  <a:pt x="855" y="1041"/>
                  <a:pt x="851" y="1044"/>
                  <a:pt x="848" y="1047"/>
                </a:cubicBezTo>
                <a:cubicBezTo>
                  <a:pt x="512" y="798"/>
                  <a:pt x="512" y="798"/>
                  <a:pt x="512" y="798"/>
                </a:cubicBezTo>
                <a:cubicBezTo>
                  <a:pt x="515" y="794"/>
                  <a:pt x="516" y="788"/>
                  <a:pt x="516" y="783"/>
                </a:cubicBezTo>
                <a:cubicBezTo>
                  <a:pt x="516" y="781"/>
                  <a:pt x="516" y="780"/>
                  <a:pt x="515" y="778"/>
                </a:cubicBezTo>
                <a:cubicBezTo>
                  <a:pt x="757" y="701"/>
                  <a:pt x="757" y="701"/>
                  <a:pt x="757" y="701"/>
                </a:cubicBezTo>
                <a:cubicBezTo>
                  <a:pt x="762" y="712"/>
                  <a:pt x="773" y="719"/>
                  <a:pt x="785" y="719"/>
                </a:cubicBezTo>
                <a:close/>
                <a:moveTo>
                  <a:pt x="1250" y="1983"/>
                </a:moveTo>
                <a:cubicBezTo>
                  <a:pt x="1246" y="1983"/>
                  <a:pt x="1243" y="1984"/>
                  <a:pt x="1240" y="1985"/>
                </a:cubicBezTo>
                <a:cubicBezTo>
                  <a:pt x="1117" y="1739"/>
                  <a:pt x="1117" y="1739"/>
                  <a:pt x="1117" y="1739"/>
                </a:cubicBezTo>
                <a:cubicBezTo>
                  <a:pt x="1123" y="1735"/>
                  <a:pt x="1127" y="1729"/>
                  <a:pt x="1129" y="1722"/>
                </a:cubicBezTo>
                <a:cubicBezTo>
                  <a:pt x="1609" y="1793"/>
                  <a:pt x="1609" y="1793"/>
                  <a:pt x="1609" y="1793"/>
                </a:cubicBezTo>
                <a:cubicBezTo>
                  <a:pt x="1609" y="1793"/>
                  <a:pt x="1609" y="1793"/>
                  <a:pt x="1609" y="1794"/>
                </a:cubicBezTo>
                <a:cubicBezTo>
                  <a:pt x="1609" y="1798"/>
                  <a:pt x="1610" y="1802"/>
                  <a:pt x="1611" y="1805"/>
                </a:cubicBezTo>
                <a:cubicBezTo>
                  <a:pt x="1274" y="1996"/>
                  <a:pt x="1274" y="1996"/>
                  <a:pt x="1274" y="1996"/>
                </a:cubicBezTo>
                <a:cubicBezTo>
                  <a:pt x="1269" y="1988"/>
                  <a:pt x="1260" y="1983"/>
                  <a:pt x="1250" y="1983"/>
                </a:cubicBezTo>
                <a:close/>
                <a:moveTo>
                  <a:pt x="1957" y="1085"/>
                </a:moveTo>
                <a:cubicBezTo>
                  <a:pt x="1793" y="812"/>
                  <a:pt x="1793" y="812"/>
                  <a:pt x="1793" y="812"/>
                </a:cubicBezTo>
                <a:cubicBezTo>
                  <a:pt x="1797" y="809"/>
                  <a:pt x="1800" y="805"/>
                  <a:pt x="1802" y="800"/>
                </a:cubicBezTo>
                <a:cubicBezTo>
                  <a:pt x="2161" y="903"/>
                  <a:pt x="2161" y="903"/>
                  <a:pt x="2161" y="903"/>
                </a:cubicBezTo>
                <a:cubicBezTo>
                  <a:pt x="2163" y="907"/>
                  <a:pt x="2165" y="910"/>
                  <a:pt x="2168" y="913"/>
                </a:cubicBezTo>
                <a:cubicBezTo>
                  <a:pt x="2171" y="916"/>
                  <a:pt x="2175" y="919"/>
                  <a:pt x="2180" y="921"/>
                </a:cubicBezTo>
                <a:cubicBezTo>
                  <a:pt x="2181" y="924"/>
                  <a:pt x="2182" y="927"/>
                  <a:pt x="2184" y="930"/>
                </a:cubicBezTo>
                <a:cubicBezTo>
                  <a:pt x="1990" y="1091"/>
                  <a:pt x="1990" y="1091"/>
                  <a:pt x="1990" y="1091"/>
                </a:cubicBezTo>
                <a:cubicBezTo>
                  <a:pt x="1984" y="1086"/>
                  <a:pt x="1977" y="1083"/>
                  <a:pt x="1969" y="1083"/>
                </a:cubicBezTo>
                <a:cubicBezTo>
                  <a:pt x="1965" y="1083"/>
                  <a:pt x="1961" y="1084"/>
                  <a:pt x="1957" y="1085"/>
                </a:cubicBezTo>
                <a:close/>
                <a:moveTo>
                  <a:pt x="1718" y="653"/>
                </a:moveTo>
                <a:cubicBezTo>
                  <a:pt x="1717" y="650"/>
                  <a:pt x="1716" y="648"/>
                  <a:pt x="1715" y="645"/>
                </a:cubicBezTo>
                <a:cubicBezTo>
                  <a:pt x="1921" y="509"/>
                  <a:pt x="1921" y="509"/>
                  <a:pt x="1921" y="509"/>
                </a:cubicBezTo>
                <a:cubicBezTo>
                  <a:pt x="2015" y="639"/>
                  <a:pt x="2015" y="639"/>
                  <a:pt x="2015" y="639"/>
                </a:cubicBezTo>
                <a:lnTo>
                  <a:pt x="1718" y="653"/>
                </a:lnTo>
                <a:close/>
                <a:moveTo>
                  <a:pt x="1324" y="223"/>
                </a:moveTo>
                <a:cubicBezTo>
                  <a:pt x="1320" y="211"/>
                  <a:pt x="1308" y="202"/>
                  <a:pt x="1295" y="202"/>
                </a:cubicBezTo>
                <a:cubicBezTo>
                  <a:pt x="1284" y="202"/>
                  <a:pt x="1274" y="208"/>
                  <a:pt x="1268" y="218"/>
                </a:cubicBezTo>
                <a:cubicBezTo>
                  <a:pt x="1209" y="174"/>
                  <a:pt x="1209" y="174"/>
                  <a:pt x="1209" y="174"/>
                </a:cubicBezTo>
                <a:cubicBezTo>
                  <a:pt x="1212" y="171"/>
                  <a:pt x="1213" y="167"/>
                  <a:pt x="1214" y="163"/>
                </a:cubicBezTo>
                <a:cubicBezTo>
                  <a:pt x="1372" y="214"/>
                  <a:pt x="1372" y="214"/>
                  <a:pt x="1372" y="214"/>
                </a:cubicBezTo>
                <a:lnTo>
                  <a:pt x="1324" y="223"/>
                </a:lnTo>
                <a:close/>
                <a:moveTo>
                  <a:pt x="755" y="694"/>
                </a:moveTo>
                <a:cubicBezTo>
                  <a:pt x="513" y="770"/>
                  <a:pt x="513" y="770"/>
                  <a:pt x="513" y="770"/>
                </a:cubicBezTo>
                <a:cubicBezTo>
                  <a:pt x="508" y="760"/>
                  <a:pt x="497" y="753"/>
                  <a:pt x="485" y="753"/>
                </a:cubicBezTo>
                <a:cubicBezTo>
                  <a:pt x="481" y="753"/>
                  <a:pt x="477" y="754"/>
                  <a:pt x="473" y="755"/>
                </a:cubicBezTo>
                <a:cubicBezTo>
                  <a:pt x="382" y="600"/>
                  <a:pt x="382" y="600"/>
                  <a:pt x="382" y="600"/>
                </a:cubicBezTo>
                <a:cubicBezTo>
                  <a:pt x="417" y="552"/>
                  <a:pt x="417" y="552"/>
                  <a:pt x="417" y="552"/>
                </a:cubicBezTo>
                <a:cubicBezTo>
                  <a:pt x="756" y="681"/>
                  <a:pt x="756" y="681"/>
                  <a:pt x="756" y="681"/>
                </a:cubicBezTo>
                <a:cubicBezTo>
                  <a:pt x="755" y="684"/>
                  <a:pt x="755" y="686"/>
                  <a:pt x="755" y="688"/>
                </a:cubicBezTo>
                <a:cubicBezTo>
                  <a:pt x="755" y="690"/>
                  <a:pt x="755" y="692"/>
                  <a:pt x="755" y="694"/>
                </a:cubicBezTo>
                <a:close/>
                <a:moveTo>
                  <a:pt x="458" y="770"/>
                </a:moveTo>
                <a:cubicBezTo>
                  <a:pt x="457" y="773"/>
                  <a:pt x="457" y="773"/>
                  <a:pt x="457" y="773"/>
                </a:cubicBezTo>
                <a:cubicBezTo>
                  <a:pt x="455" y="777"/>
                  <a:pt x="455" y="780"/>
                  <a:pt x="455" y="783"/>
                </a:cubicBezTo>
                <a:cubicBezTo>
                  <a:pt x="455" y="790"/>
                  <a:pt x="457" y="796"/>
                  <a:pt x="461" y="802"/>
                </a:cubicBezTo>
                <a:cubicBezTo>
                  <a:pt x="340" y="924"/>
                  <a:pt x="340" y="924"/>
                  <a:pt x="340" y="924"/>
                </a:cubicBezTo>
                <a:cubicBezTo>
                  <a:pt x="337" y="921"/>
                  <a:pt x="333" y="920"/>
                  <a:pt x="330" y="919"/>
                </a:cubicBezTo>
                <a:cubicBezTo>
                  <a:pt x="351" y="642"/>
                  <a:pt x="351" y="642"/>
                  <a:pt x="351" y="642"/>
                </a:cubicBezTo>
                <a:cubicBezTo>
                  <a:pt x="377" y="607"/>
                  <a:pt x="377" y="607"/>
                  <a:pt x="377" y="607"/>
                </a:cubicBezTo>
                <a:cubicBezTo>
                  <a:pt x="467" y="759"/>
                  <a:pt x="467" y="759"/>
                  <a:pt x="467" y="759"/>
                </a:cubicBezTo>
                <a:cubicBezTo>
                  <a:pt x="463" y="762"/>
                  <a:pt x="460" y="766"/>
                  <a:pt x="458" y="770"/>
                </a:cubicBezTo>
                <a:close/>
                <a:moveTo>
                  <a:pt x="322" y="918"/>
                </a:moveTo>
                <a:cubicBezTo>
                  <a:pt x="316" y="918"/>
                  <a:pt x="310" y="920"/>
                  <a:pt x="305" y="923"/>
                </a:cubicBezTo>
                <a:cubicBezTo>
                  <a:pt x="302" y="925"/>
                  <a:pt x="302" y="925"/>
                  <a:pt x="302" y="925"/>
                </a:cubicBezTo>
                <a:cubicBezTo>
                  <a:pt x="300" y="927"/>
                  <a:pt x="298" y="929"/>
                  <a:pt x="297" y="931"/>
                </a:cubicBezTo>
                <a:cubicBezTo>
                  <a:pt x="215" y="886"/>
                  <a:pt x="215" y="886"/>
                  <a:pt x="215" y="886"/>
                </a:cubicBezTo>
                <a:cubicBezTo>
                  <a:pt x="221" y="871"/>
                  <a:pt x="218" y="853"/>
                  <a:pt x="206" y="842"/>
                </a:cubicBezTo>
                <a:cubicBezTo>
                  <a:pt x="342" y="655"/>
                  <a:pt x="342" y="655"/>
                  <a:pt x="342" y="655"/>
                </a:cubicBezTo>
                <a:lnTo>
                  <a:pt x="322" y="918"/>
                </a:lnTo>
                <a:close/>
                <a:moveTo>
                  <a:pt x="203" y="1515"/>
                </a:moveTo>
                <a:cubicBezTo>
                  <a:pt x="408" y="1438"/>
                  <a:pt x="408" y="1438"/>
                  <a:pt x="408" y="1438"/>
                </a:cubicBezTo>
                <a:cubicBezTo>
                  <a:pt x="412" y="1445"/>
                  <a:pt x="419" y="1451"/>
                  <a:pt x="427" y="1453"/>
                </a:cubicBezTo>
                <a:cubicBezTo>
                  <a:pt x="442" y="1736"/>
                  <a:pt x="442" y="1736"/>
                  <a:pt x="442" y="1736"/>
                </a:cubicBezTo>
                <a:cubicBezTo>
                  <a:pt x="426" y="1741"/>
                  <a:pt x="415" y="1756"/>
                  <a:pt x="415" y="1774"/>
                </a:cubicBezTo>
                <a:cubicBezTo>
                  <a:pt x="415" y="1788"/>
                  <a:pt x="423" y="1801"/>
                  <a:pt x="435" y="1808"/>
                </a:cubicBezTo>
                <a:cubicBezTo>
                  <a:pt x="419" y="1868"/>
                  <a:pt x="419" y="1868"/>
                  <a:pt x="419" y="1868"/>
                </a:cubicBezTo>
                <a:cubicBezTo>
                  <a:pt x="416" y="1868"/>
                  <a:pt x="413" y="1867"/>
                  <a:pt x="411" y="1867"/>
                </a:cubicBezTo>
                <a:cubicBezTo>
                  <a:pt x="409" y="1867"/>
                  <a:pt x="407" y="1868"/>
                  <a:pt x="406" y="1868"/>
                </a:cubicBezTo>
                <a:cubicBezTo>
                  <a:pt x="195" y="1577"/>
                  <a:pt x="195" y="1577"/>
                  <a:pt x="195" y="1577"/>
                </a:cubicBezTo>
                <a:cubicBezTo>
                  <a:pt x="198" y="1576"/>
                  <a:pt x="200" y="1574"/>
                  <a:pt x="202" y="1572"/>
                </a:cubicBezTo>
                <a:cubicBezTo>
                  <a:pt x="218" y="1556"/>
                  <a:pt x="218" y="1531"/>
                  <a:pt x="203" y="1515"/>
                </a:cubicBezTo>
                <a:close/>
                <a:moveTo>
                  <a:pt x="1098" y="1744"/>
                </a:moveTo>
                <a:cubicBezTo>
                  <a:pt x="1102" y="1745"/>
                  <a:pt x="1106" y="1744"/>
                  <a:pt x="1110" y="1743"/>
                </a:cubicBezTo>
                <a:cubicBezTo>
                  <a:pt x="1233" y="1988"/>
                  <a:pt x="1233" y="1988"/>
                  <a:pt x="1233" y="1988"/>
                </a:cubicBezTo>
                <a:cubicBezTo>
                  <a:pt x="1224" y="1994"/>
                  <a:pt x="1219" y="2004"/>
                  <a:pt x="1219" y="2014"/>
                </a:cubicBezTo>
                <a:cubicBezTo>
                  <a:pt x="1219" y="2020"/>
                  <a:pt x="1221" y="2025"/>
                  <a:pt x="1224" y="2030"/>
                </a:cubicBezTo>
                <a:cubicBezTo>
                  <a:pt x="1016" y="2202"/>
                  <a:pt x="1016" y="2202"/>
                  <a:pt x="1016" y="2202"/>
                </a:cubicBezTo>
                <a:cubicBezTo>
                  <a:pt x="1013" y="2199"/>
                  <a:pt x="1009" y="2197"/>
                  <a:pt x="1005" y="2195"/>
                </a:cubicBezTo>
                <a:lnTo>
                  <a:pt x="1098" y="1744"/>
                </a:lnTo>
                <a:close/>
                <a:moveTo>
                  <a:pt x="1670" y="1796"/>
                </a:moveTo>
                <a:cubicBezTo>
                  <a:pt x="1670" y="1795"/>
                  <a:pt x="1670" y="1794"/>
                  <a:pt x="1670" y="1794"/>
                </a:cubicBezTo>
                <a:cubicBezTo>
                  <a:pt x="1670" y="1792"/>
                  <a:pt x="1670" y="1789"/>
                  <a:pt x="1669" y="1787"/>
                </a:cubicBezTo>
                <a:cubicBezTo>
                  <a:pt x="2150" y="1610"/>
                  <a:pt x="2150" y="1610"/>
                  <a:pt x="2150" y="1610"/>
                </a:cubicBezTo>
                <a:cubicBezTo>
                  <a:pt x="1974" y="1853"/>
                  <a:pt x="1974" y="1853"/>
                  <a:pt x="1974" y="1853"/>
                </a:cubicBezTo>
                <a:cubicBezTo>
                  <a:pt x="1842" y="1828"/>
                  <a:pt x="1842" y="1828"/>
                  <a:pt x="1842" y="1828"/>
                </a:cubicBezTo>
                <a:cubicBezTo>
                  <a:pt x="1842" y="1828"/>
                  <a:pt x="1842" y="1828"/>
                  <a:pt x="1842" y="1828"/>
                </a:cubicBezTo>
                <a:lnTo>
                  <a:pt x="1670" y="1796"/>
                </a:lnTo>
                <a:close/>
                <a:moveTo>
                  <a:pt x="1969" y="1859"/>
                </a:moveTo>
                <a:cubicBezTo>
                  <a:pt x="1832" y="2048"/>
                  <a:pt x="1832" y="2048"/>
                  <a:pt x="1832" y="2048"/>
                </a:cubicBezTo>
                <a:cubicBezTo>
                  <a:pt x="1825" y="2044"/>
                  <a:pt x="1818" y="2042"/>
                  <a:pt x="1811" y="2042"/>
                </a:cubicBezTo>
                <a:cubicBezTo>
                  <a:pt x="1805" y="2042"/>
                  <a:pt x="1800" y="2043"/>
                  <a:pt x="1794" y="2046"/>
                </a:cubicBezTo>
                <a:cubicBezTo>
                  <a:pt x="1662" y="1814"/>
                  <a:pt x="1662" y="1814"/>
                  <a:pt x="1662" y="1814"/>
                </a:cubicBezTo>
                <a:cubicBezTo>
                  <a:pt x="1665" y="1811"/>
                  <a:pt x="1667" y="1807"/>
                  <a:pt x="1669" y="1803"/>
                </a:cubicBezTo>
                <a:lnTo>
                  <a:pt x="1969" y="1859"/>
                </a:lnTo>
                <a:close/>
                <a:moveTo>
                  <a:pt x="2157" y="1579"/>
                </a:moveTo>
                <a:cubicBezTo>
                  <a:pt x="1689" y="1401"/>
                  <a:pt x="1689" y="1401"/>
                  <a:pt x="1689" y="1401"/>
                </a:cubicBezTo>
                <a:cubicBezTo>
                  <a:pt x="1690" y="1398"/>
                  <a:pt x="1690" y="1396"/>
                  <a:pt x="1690" y="1393"/>
                </a:cubicBezTo>
                <a:cubicBezTo>
                  <a:pt x="1690" y="1387"/>
                  <a:pt x="1688" y="1381"/>
                  <a:pt x="1684" y="1376"/>
                </a:cubicBezTo>
                <a:cubicBezTo>
                  <a:pt x="1949" y="1137"/>
                  <a:pt x="1949" y="1137"/>
                  <a:pt x="1949" y="1137"/>
                </a:cubicBezTo>
                <a:cubicBezTo>
                  <a:pt x="1957" y="1143"/>
                  <a:pt x="1968" y="1146"/>
                  <a:pt x="1978" y="1143"/>
                </a:cubicBezTo>
                <a:cubicBezTo>
                  <a:pt x="2150" y="1527"/>
                  <a:pt x="2150" y="1527"/>
                  <a:pt x="2150" y="1527"/>
                </a:cubicBezTo>
                <a:cubicBezTo>
                  <a:pt x="2160" y="1549"/>
                  <a:pt x="2160" y="1549"/>
                  <a:pt x="2160" y="1549"/>
                </a:cubicBezTo>
                <a:cubicBezTo>
                  <a:pt x="2161" y="1555"/>
                  <a:pt x="2164" y="1560"/>
                  <a:pt x="2167" y="1564"/>
                </a:cubicBezTo>
                <a:cubicBezTo>
                  <a:pt x="2168" y="1568"/>
                  <a:pt x="2168" y="1568"/>
                  <a:pt x="2168" y="1568"/>
                </a:cubicBezTo>
                <a:cubicBezTo>
                  <a:pt x="2164" y="1570"/>
                  <a:pt x="2160" y="1575"/>
                  <a:pt x="2157" y="1579"/>
                </a:cubicBezTo>
                <a:close/>
                <a:moveTo>
                  <a:pt x="2177" y="848"/>
                </a:moveTo>
                <a:cubicBezTo>
                  <a:pt x="2063" y="692"/>
                  <a:pt x="2063" y="692"/>
                  <a:pt x="2063" y="692"/>
                </a:cubicBezTo>
                <a:cubicBezTo>
                  <a:pt x="2109" y="676"/>
                  <a:pt x="2109" y="676"/>
                  <a:pt x="2109" y="676"/>
                </a:cubicBezTo>
                <a:cubicBezTo>
                  <a:pt x="2116" y="682"/>
                  <a:pt x="2125" y="685"/>
                  <a:pt x="2134" y="685"/>
                </a:cubicBezTo>
                <a:cubicBezTo>
                  <a:pt x="2136" y="685"/>
                  <a:pt x="2138" y="685"/>
                  <a:pt x="2140" y="684"/>
                </a:cubicBezTo>
                <a:cubicBezTo>
                  <a:pt x="2187" y="844"/>
                  <a:pt x="2187" y="844"/>
                  <a:pt x="2187" y="844"/>
                </a:cubicBezTo>
                <a:cubicBezTo>
                  <a:pt x="2183" y="845"/>
                  <a:pt x="2180" y="847"/>
                  <a:pt x="2177" y="848"/>
                </a:cubicBezTo>
                <a:close/>
                <a:moveTo>
                  <a:pt x="1698" y="630"/>
                </a:moveTo>
                <a:cubicBezTo>
                  <a:pt x="1692" y="628"/>
                  <a:pt x="1685" y="628"/>
                  <a:pt x="1678" y="630"/>
                </a:cubicBezTo>
                <a:cubicBezTo>
                  <a:pt x="1560" y="421"/>
                  <a:pt x="1560" y="421"/>
                  <a:pt x="1560" y="421"/>
                </a:cubicBezTo>
                <a:cubicBezTo>
                  <a:pt x="1566" y="415"/>
                  <a:pt x="1570" y="407"/>
                  <a:pt x="1570" y="398"/>
                </a:cubicBezTo>
                <a:cubicBezTo>
                  <a:pt x="1570" y="392"/>
                  <a:pt x="1568" y="385"/>
                  <a:pt x="1564" y="380"/>
                </a:cubicBezTo>
                <a:cubicBezTo>
                  <a:pt x="1664" y="309"/>
                  <a:pt x="1664" y="309"/>
                  <a:pt x="1664" y="309"/>
                </a:cubicBezTo>
                <a:cubicBezTo>
                  <a:pt x="1760" y="340"/>
                  <a:pt x="1760" y="340"/>
                  <a:pt x="1760" y="340"/>
                </a:cubicBezTo>
                <a:cubicBezTo>
                  <a:pt x="1758" y="353"/>
                  <a:pt x="1763" y="365"/>
                  <a:pt x="1771" y="374"/>
                </a:cubicBezTo>
                <a:cubicBezTo>
                  <a:pt x="1775" y="378"/>
                  <a:pt x="1779" y="380"/>
                  <a:pt x="1783" y="382"/>
                </a:cubicBezTo>
                <a:lnTo>
                  <a:pt x="1698" y="630"/>
                </a:lnTo>
                <a:close/>
                <a:moveTo>
                  <a:pt x="597" y="361"/>
                </a:moveTo>
                <a:cubicBezTo>
                  <a:pt x="666" y="367"/>
                  <a:pt x="666" y="367"/>
                  <a:pt x="666" y="367"/>
                </a:cubicBezTo>
                <a:cubicBezTo>
                  <a:pt x="771" y="661"/>
                  <a:pt x="771" y="661"/>
                  <a:pt x="771" y="661"/>
                </a:cubicBezTo>
                <a:cubicBezTo>
                  <a:pt x="766" y="664"/>
                  <a:pt x="761" y="668"/>
                  <a:pt x="758" y="674"/>
                </a:cubicBezTo>
                <a:cubicBezTo>
                  <a:pt x="421" y="546"/>
                  <a:pt x="421" y="546"/>
                  <a:pt x="421" y="546"/>
                </a:cubicBezTo>
                <a:cubicBezTo>
                  <a:pt x="536" y="388"/>
                  <a:pt x="536" y="388"/>
                  <a:pt x="536" y="388"/>
                </a:cubicBezTo>
                <a:cubicBezTo>
                  <a:pt x="552" y="397"/>
                  <a:pt x="573" y="395"/>
                  <a:pt x="586" y="382"/>
                </a:cubicBezTo>
                <a:cubicBezTo>
                  <a:pt x="592" y="376"/>
                  <a:pt x="595" y="369"/>
                  <a:pt x="597" y="361"/>
                </a:cubicBezTo>
                <a:close/>
                <a:moveTo>
                  <a:pt x="352" y="627"/>
                </a:moveTo>
                <a:cubicBezTo>
                  <a:pt x="356" y="577"/>
                  <a:pt x="356" y="577"/>
                  <a:pt x="356" y="577"/>
                </a:cubicBezTo>
                <a:cubicBezTo>
                  <a:pt x="357" y="577"/>
                  <a:pt x="358" y="577"/>
                  <a:pt x="359" y="577"/>
                </a:cubicBezTo>
                <a:cubicBezTo>
                  <a:pt x="372" y="600"/>
                  <a:pt x="372" y="600"/>
                  <a:pt x="372" y="600"/>
                </a:cubicBezTo>
                <a:lnTo>
                  <a:pt x="352" y="627"/>
                </a:lnTo>
                <a:close/>
                <a:moveTo>
                  <a:pt x="367" y="575"/>
                </a:moveTo>
                <a:cubicBezTo>
                  <a:pt x="381" y="571"/>
                  <a:pt x="392" y="558"/>
                  <a:pt x="394" y="543"/>
                </a:cubicBezTo>
                <a:cubicBezTo>
                  <a:pt x="409" y="549"/>
                  <a:pt x="409" y="549"/>
                  <a:pt x="409" y="549"/>
                </a:cubicBezTo>
                <a:cubicBezTo>
                  <a:pt x="377" y="593"/>
                  <a:pt x="377" y="593"/>
                  <a:pt x="377" y="593"/>
                </a:cubicBezTo>
                <a:lnTo>
                  <a:pt x="367" y="575"/>
                </a:lnTo>
                <a:close/>
                <a:moveTo>
                  <a:pt x="211" y="894"/>
                </a:moveTo>
                <a:cubicBezTo>
                  <a:pt x="293" y="938"/>
                  <a:pt x="293" y="938"/>
                  <a:pt x="293" y="938"/>
                </a:cubicBezTo>
                <a:cubicBezTo>
                  <a:pt x="293" y="939"/>
                  <a:pt x="293" y="939"/>
                  <a:pt x="293" y="940"/>
                </a:cubicBezTo>
                <a:cubicBezTo>
                  <a:pt x="292" y="943"/>
                  <a:pt x="292" y="943"/>
                  <a:pt x="292" y="943"/>
                </a:cubicBezTo>
                <a:cubicBezTo>
                  <a:pt x="292" y="944"/>
                  <a:pt x="292" y="944"/>
                  <a:pt x="292" y="944"/>
                </a:cubicBezTo>
                <a:cubicBezTo>
                  <a:pt x="292" y="945"/>
                  <a:pt x="291" y="947"/>
                  <a:pt x="291" y="948"/>
                </a:cubicBezTo>
                <a:cubicBezTo>
                  <a:pt x="291" y="952"/>
                  <a:pt x="292" y="956"/>
                  <a:pt x="294" y="960"/>
                </a:cubicBezTo>
                <a:cubicBezTo>
                  <a:pt x="295" y="963"/>
                  <a:pt x="295" y="963"/>
                  <a:pt x="295" y="963"/>
                </a:cubicBezTo>
                <a:cubicBezTo>
                  <a:pt x="300" y="971"/>
                  <a:pt x="307" y="976"/>
                  <a:pt x="315" y="978"/>
                </a:cubicBezTo>
                <a:cubicBezTo>
                  <a:pt x="288" y="1165"/>
                  <a:pt x="288" y="1165"/>
                  <a:pt x="288" y="1165"/>
                </a:cubicBezTo>
                <a:cubicBezTo>
                  <a:pt x="285" y="1165"/>
                  <a:pt x="282" y="1165"/>
                  <a:pt x="278" y="1166"/>
                </a:cubicBezTo>
                <a:cubicBezTo>
                  <a:pt x="194" y="908"/>
                  <a:pt x="194" y="908"/>
                  <a:pt x="194" y="908"/>
                </a:cubicBezTo>
                <a:cubicBezTo>
                  <a:pt x="198" y="906"/>
                  <a:pt x="203" y="903"/>
                  <a:pt x="206" y="900"/>
                </a:cubicBezTo>
                <a:cubicBezTo>
                  <a:pt x="208" y="898"/>
                  <a:pt x="210" y="896"/>
                  <a:pt x="211" y="894"/>
                </a:cubicBezTo>
                <a:close/>
                <a:moveTo>
                  <a:pt x="278" y="1242"/>
                </a:moveTo>
                <a:cubicBezTo>
                  <a:pt x="281" y="1243"/>
                  <a:pt x="283" y="1243"/>
                  <a:pt x="286" y="1243"/>
                </a:cubicBezTo>
                <a:cubicBezTo>
                  <a:pt x="290" y="1243"/>
                  <a:pt x="294" y="1242"/>
                  <a:pt x="299" y="1241"/>
                </a:cubicBezTo>
                <a:cubicBezTo>
                  <a:pt x="415" y="1401"/>
                  <a:pt x="415" y="1401"/>
                  <a:pt x="415" y="1401"/>
                </a:cubicBezTo>
                <a:cubicBezTo>
                  <a:pt x="412" y="1404"/>
                  <a:pt x="409" y="1407"/>
                  <a:pt x="408" y="1411"/>
                </a:cubicBezTo>
                <a:cubicBezTo>
                  <a:pt x="406" y="1414"/>
                  <a:pt x="406" y="1414"/>
                  <a:pt x="406" y="1414"/>
                </a:cubicBezTo>
                <a:cubicBezTo>
                  <a:pt x="405" y="1417"/>
                  <a:pt x="405" y="1420"/>
                  <a:pt x="405" y="1424"/>
                </a:cubicBezTo>
                <a:cubicBezTo>
                  <a:pt x="405" y="1426"/>
                  <a:pt x="405" y="1428"/>
                  <a:pt x="406" y="1431"/>
                </a:cubicBezTo>
                <a:cubicBezTo>
                  <a:pt x="197" y="1509"/>
                  <a:pt x="197" y="1509"/>
                  <a:pt x="197" y="1509"/>
                </a:cubicBezTo>
                <a:cubicBezTo>
                  <a:pt x="194" y="1508"/>
                  <a:pt x="192" y="1507"/>
                  <a:pt x="190" y="1506"/>
                </a:cubicBezTo>
                <a:lnTo>
                  <a:pt x="278" y="1242"/>
                </a:lnTo>
                <a:close/>
                <a:moveTo>
                  <a:pt x="697" y="2112"/>
                </a:moveTo>
                <a:cubicBezTo>
                  <a:pt x="876" y="2181"/>
                  <a:pt x="876" y="2181"/>
                  <a:pt x="876" y="2181"/>
                </a:cubicBezTo>
                <a:cubicBezTo>
                  <a:pt x="687" y="2120"/>
                  <a:pt x="687" y="2120"/>
                  <a:pt x="687" y="2120"/>
                </a:cubicBezTo>
                <a:cubicBezTo>
                  <a:pt x="691" y="2118"/>
                  <a:pt x="695" y="2115"/>
                  <a:pt x="697" y="2112"/>
                </a:cubicBezTo>
                <a:close/>
                <a:moveTo>
                  <a:pt x="704" y="2092"/>
                </a:moveTo>
                <a:cubicBezTo>
                  <a:pt x="704" y="2080"/>
                  <a:pt x="697" y="2069"/>
                  <a:pt x="686" y="2065"/>
                </a:cubicBezTo>
                <a:cubicBezTo>
                  <a:pt x="743" y="1789"/>
                  <a:pt x="743" y="1789"/>
                  <a:pt x="743" y="1789"/>
                </a:cubicBezTo>
                <a:cubicBezTo>
                  <a:pt x="744" y="1789"/>
                  <a:pt x="744" y="1789"/>
                  <a:pt x="745" y="1789"/>
                </a:cubicBezTo>
                <a:cubicBezTo>
                  <a:pt x="749" y="1789"/>
                  <a:pt x="753" y="1789"/>
                  <a:pt x="756" y="1787"/>
                </a:cubicBezTo>
                <a:cubicBezTo>
                  <a:pt x="977" y="2199"/>
                  <a:pt x="977" y="2199"/>
                  <a:pt x="977" y="2199"/>
                </a:cubicBezTo>
                <a:cubicBezTo>
                  <a:pt x="974" y="2202"/>
                  <a:pt x="970" y="2205"/>
                  <a:pt x="968" y="2209"/>
                </a:cubicBezTo>
                <a:cubicBezTo>
                  <a:pt x="702" y="2105"/>
                  <a:pt x="702" y="2105"/>
                  <a:pt x="702" y="2105"/>
                </a:cubicBezTo>
                <a:cubicBezTo>
                  <a:pt x="703" y="2101"/>
                  <a:pt x="704" y="2097"/>
                  <a:pt x="704" y="2092"/>
                </a:cubicBezTo>
                <a:close/>
                <a:moveTo>
                  <a:pt x="776" y="1759"/>
                </a:moveTo>
                <a:cubicBezTo>
                  <a:pt x="776" y="1759"/>
                  <a:pt x="776" y="1759"/>
                  <a:pt x="776" y="1759"/>
                </a:cubicBezTo>
                <a:cubicBezTo>
                  <a:pt x="1070" y="1721"/>
                  <a:pt x="1070" y="1721"/>
                  <a:pt x="1070" y="1721"/>
                </a:cubicBezTo>
                <a:cubicBezTo>
                  <a:pt x="1073" y="1731"/>
                  <a:pt x="1080" y="1739"/>
                  <a:pt x="1090" y="1743"/>
                </a:cubicBezTo>
                <a:cubicBezTo>
                  <a:pt x="997" y="2193"/>
                  <a:pt x="997" y="2193"/>
                  <a:pt x="997" y="2193"/>
                </a:cubicBezTo>
                <a:cubicBezTo>
                  <a:pt x="993" y="2193"/>
                  <a:pt x="988" y="2194"/>
                  <a:pt x="984" y="2195"/>
                </a:cubicBezTo>
                <a:cubicBezTo>
                  <a:pt x="763" y="1784"/>
                  <a:pt x="763" y="1784"/>
                  <a:pt x="763" y="1784"/>
                </a:cubicBezTo>
                <a:cubicBezTo>
                  <a:pt x="771" y="1778"/>
                  <a:pt x="776" y="1769"/>
                  <a:pt x="776" y="1759"/>
                </a:cubicBezTo>
                <a:close/>
                <a:moveTo>
                  <a:pt x="1886" y="384"/>
                </a:moveTo>
                <a:cubicBezTo>
                  <a:pt x="1840" y="354"/>
                  <a:pt x="1840" y="354"/>
                  <a:pt x="1840" y="354"/>
                </a:cubicBezTo>
                <a:cubicBezTo>
                  <a:pt x="1840" y="352"/>
                  <a:pt x="1841" y="351"/>
                  <a:pt x="1841" y="350"/>
                </a:cubicBezTo>
                <a:lnTo>
                  <a:pt x="1886" y="384"/>
                </a:lnTo>
                <a:close/>
                <a:moveTo>
                  <a:pt x="1711" y="639"/>
                </a:moveTo>
                <a:cubicBezTo>
                  <a:pt x="1709" y="637"/>
                  <a:pt x="1707" y="635"/>
                  <a:pt x="1705" y="634"/>
                </a:cubicBezTo>
                <a:cubicBezTo>
                  <a:pt x="1791" y="385"/>
                  <a:pt x="1791" y="385"/>
                  <a:pt x="1791" y="385"/>
                </a:cubicBezTo>
                <a:cubicBezTo>
                  <a:pt x="1803" y="388"/>
                  <a:pt x="1815" y="385"/>
                  <a:pt x="1825" y="378"/>
                </a:cubicBezTo>
                <a:cubicBezTo>
                  <a:pt x="1916" y="503"/>
                  <a:pt x="1916" y="503"/>
                  <a:pt x="1916" y="503"/>
                </a:cubicBezTo>
                <a:lnTo>
                  <a:pt x="1711" y="639"/>
                </a:lnTo>
                <a:close/>
                <a:moveTo>
                  <a:pt x="1762" y="333"/>
                </a:moveTo>
                <a:cubicBezTo>
                  <a:pt x="1672" y="304"/>
                  <a:pt x="1672" y="304"/>
                  <a:pt x="1672" y="304"/>
                </a:cubicBezTo>
                <a:cubicBezTo>
                  <a:pt x="1714" y="274"/>
                  <a:pt x="1714" y="274"/>
                  <a:pt x="1714" y="274"/>
                </a:cubicBezTo>
                <a:cubicBezTo>
                  <a:pt x="1720" y="277"/>
                  <a:pt x="1728" y="277"/>
                  <a:pt x="1733" y="274"/>
                </a:cubicBezTo>
                <a:cubicBezTo>
                  <a:pt x="1770" y="317"/>
                  <a:pt x="1770" y="317"/>
                  <a:pt x="1770" y="317"/>
                </a:cubicBezTo>
                <a:cubicBezTo>
                  <a:pt x="1766" y="322"/>
                  <a:pt x="1763" y="327"/>
                  <a:pt x="1762" y="333"/>
                </a:cubicBezTo>
                <a:close/>
                <a:moveTo>
                  <a:pt x="1561" y="222"/>
                </a:moveTo>
                <a:cubicBezTo>
                  <a:pt x="1575" y="222"/>
                  <a:pt x="1587" y="214"/>
                  <a:pt x="1594" y="202"/>
                </a:cubicBezTo>
                <a:cubicBezTo>
                  <a:pt x="1706" y="253"/>
                  <a:pt x="1706" y="253"/>
                  <a:pt x="1706" y="253"/>
                </a:cubicBezTo>
                <a:cubicBezTo>
                  <a:pt x="1705" y="255"/>
                  <a:pt x="1705" y="256"/>
                  <a:pt x="1705" y="257"/>
                </a:cubicBezTo>
                <a:cubicBezTo>
                  <a:pt x="1705" y="261"/>
                  <a:pt x="1706" y="265"/>
                  <a:pt x="1709" y="268"/>
                </a:cubicBezTo>
                <a:cubicBezTo>
                  <a:pt x="1663" y="301"/>
                  <a:pt x="1663" y="301"/>
                  <a:pt x="1663" y="301"/>
                </a:cubicBezTo>
                <a:cubicBezTo>
                  <a:pt x="1403" y="216"/>
                  <a:pt x="1403" y="216"/>
                  <a:pt x="1403" y="216"/>
                </a:cubicBezTo>
                <a:cubicBezTo>
                  <a:pt x="1523" y="193"/>
                  <a:pt x="1523" y="193"/>
                  <a:pt x="1523" y="193"/>
                </a:cubicBezTo>
                <a:cubicBezTo>
                  <a:pt x="1528" y="210"/>
                  <a:pt x="1543" y="222"/>
                  <a:pt x="1561" y="222"/>
                </a:cubicBezTo>
                <a:close/>
                <a:moveTo>
                  <a:pt x="671" y="360"/>
                </a:moveTo>
                <a:cubicBezTo>
                  <a:pt x="670" y="356"/>
                  <a:pt x="670" y="356"/>
                  <a:pt x="670" y="356"/>
                </a:cubicBezTo>
                <a:cubicBezTo>
                  <a:pt x="672" y="356"/>
                  <a:pt x="673" y="356"/>
                  <a:pt x="674" y="356"/>
                </a:cubicBezTo>
                <a:cubicBezTo>
                  <a:pt x="690" y="356"/>
                  <a:pt x="704" y="347"/>
                  <a:pt x="710" y="332"/>
                </a:cubicBezTo>
                <a:cubicBezTo>
                  <a:pt x="798" y="372"/>
                  <a:pt x="798" y="372"/>
                  <a:pt x="798" y="372"/>
                </a:cubicBezTo>
                <a:lnTo>
                  <a:pt x="671" y="360"/>
                </a:lnTo>
                <a:close/>
                <a:moveTo>
                  <a:pt x="414" y="543"/>
                </a:moveTo>
                <a:cubicBezTo>
                  <a:pt x="394" y="535"/>
                  <a:pt x="394" y="535"/>
                  <a:pt x="394" y="535"/>
                </a:cubicBezTo>
                <a:cubicBezTo>
                  <a:pt x="394" y="528"/>
                  <a:pt x="391" y="521"/>
                  <a:pt x="387" y="515"/>
                </a:cubicBezTo>
                <a:cubicBezTo>
                  <a:pt x="529" y="383"/>
                  <a:pt x="529" y="383"/>
                  <a:pt x="529" y="383"/>
                </a:cubicBezTo>
                <a:lnTo>
                  <a:pt x="414" y="543"/>
                </a:lnTo>
                <a:close/>
                <a:moveTo>
                  <a:pt x="1155" y="2284"/>
                </a:moveTo>
                <a:cubicBezTo>
                  <a:pt x="1097" y="2262"/>
                  <a:pt x="1097" y="2262"/>
                  <a:pt x="1097" y="2262"/>
                </a:cubicBezTo>
                <a:cubicBezTo>
                  <a:pt x="1155" y="2281"/>
                  <a:pt x="1155" y="2281"/>
                  <a:pt x="1155" y="2281"/>
                </a:cubicBezTo>
                <a:cubicBezTo>
                  <a:pt x="1155" y="2282"/>
                  <a:pt x="1155" y="2283"/>
                  <a:pt x="1155" y="2284"/>
                </a:cubicBezTo>
                <a:close/>
                <a:moveTo>
                  <a:pt x="1229" y="2036"/>
                </a:moveTo>
                <a:cubicBezTo>
                  <a:pt x="1235" y="2041"/>
                  <a:pt x="1242" y="2044"/>
                  <a:pt x="1250" y="2044"/>
                </a:cubicBezTo>
                <a:cubicBezTo>
                  <a:pt x="1263" y="2044"/>
                  <a:pt x="1275" y="2036"/>
                  <a:pt x="1279" y="2023"/>
                </a:cubicBezTo>
                <a:cubicBezTo>
                  <a:pt x="1770" y="2085"/>
                  <a:pt x="1770" y="2085"/>
                  <a:pt x="1770" y="2085"/>
                </a:cubicBezTo>
                <a:cubicBezTo>
                  <a:pt x="1770" y="2087"/>
                  <a:pt x="1771" y="2089"/>
                  <a:pt x="1771" y="2091"/>
                </a:cubicBezTo>
                <a:cubicBezTo>
                  <a:pt x="1517" y="2173"/>
                  <a:pt x="1517" y="2173"/>
                  <a:pt x="1517" y="2173"/>
                </a:cubicBezTo>
                <a:cubicBezTo>
                  <a:pt x="1025" y="2217"/>
                  <a:pt x="1025" y="2217"/>
                  <a:pt x="1025" y="2217"/>
                </a:cubicBezTo>
                <a:cubicBezTo>
                  <a:pt x="1024" y="2214"/>
                  <a:pt x="1023" y="2211"/>
                  <a:pt x="1021" y="2208"/>
                </a:cubicBezTo>
                <a:lnTo>
                  <a:pt x="1229" y="2036"/>
                </a:lnTo>
                <a:close/>
                <a:moveTo>
                  <a:pt x="1280" y="2015"/>
                </a:moveTo>
                <a:cubicBezTo>
                  <a:pt x="1280" y="2015"/>
                  <a:pt x="1280" y="2014"/>
                  <a:pt x="1280" y="2014"/>
                </a:cubicBezTo>
                <a:cubicBezTo>
                  <a:pt x="1280" y="2010"/>
                  <a:pt x="1280" y="2006"/>
                  <a:pt x="1278" y="2002"/>
                </a:cubicBezTo>
                <a:cubicBezTo>
                  <a:pt x="1615" y="1812"/>
                  <a:pt x="1615" y="1812"/>
                  <a:pt x="1615" y="1812"/>
                </a:cubicBezTo>
                <a:cubicBezTo>
                  <a:pt x="1621" y="1820"/>
                  <a:pt x="1630" y="1824"/>
                  <a:pt x="1640" y="1824"/>
                </a:cubicBezTo>
                <a:cubicBezTo>
                  <a:pt x="1646" y="1824"/>
                  <a:pt x="1651" y="1823"/>
                  <a:pt x="1656" y="1819"/>
                </a:cubicBezTo>
                <a:cubicBezTo>
                  <a:pt x="1788" y="2049"/>
                  <a:pt x="1788" y="2049"/>
                  <a:pt x="1788" y="2049"/>
                </a:cubicBezTo>
                <a:cubicBezTo>
                  <a:pt x="1785" y="2051"/>
                  <a:pt x="1784" y="2052"/>
                  <a:pt x="1782" y="2054"/>
                </a:cubicBezTo>
                <a:cubicBezTo>
                  <a:pt x="1776" y="2060"/>
                  <a:pt x="1772" y="2069"/>
                  <a:pt x="1771" y="2078"/>
                </a:cubicBezTo>
                <a:lnTo>
                  <a:pt x="1280" y="2015"/>
                </a:lnTo>
                <a:close/>
                <a:moveTo>
                  <a:pt x="2011" y="1893"/>
                </a:moveTo>
                <a:cubicBezTo>
                  <a:pt x="1839" y="2052"/>
                  <a:pt x="1839" y="2052"/>
                  <a:pt x="1839" y="2052"/>
                </a:cubicBezTo>
                <a:cubicBezTo>
                  <a:pt x="1977" y="1861"/>
                  <a:pt x="1977" y="1861"/>
                  <a:pt x="1977" y="1861"/>
                </a:cubicBezTo>
                <a:cubicBezTo>
                  <a:pt x="2004" y="1866"/>
                  <a:pt x="2004" y="1866"/>
                  <a:pt x="2004" y="1866"/>
                </a:cubicBezTo>
                <a:cubicBezTo>
                  <a:pt x="2003" y="1867"/>
                  <a:pt x="2003" y="1868"/>
                  <a:pt x="2003" y="1869"/>
                </a:cubicBezTo>
                <a:cubicBezTo>
                  <a:pt x="2003" y="1878"/>
                  <a:pt x="2006" y="1886"/>
                  <a:pt x="2011" y="1893"/>
                </a:cubicBezTo>
                <a:close/>
                <a:moveTo>
                  <a:pt x="2160" y="1531"/>
                </a:moveTo>
                <a:cubicBezTo>
                  <a:pt x="1985" y="1139"/>
                  <a:pt x="1985" y="1139"/>
                  <a:pt x="1985" y="1139"/>
                </a:cubicBezTo>
                <a:cubicBezTo>
                  <a:pt x="1990" y="1137"/>
                  <a:pt x="1993" y="1133"/>
                  <a:pt x="1996" y="1128"/>
                </a:cubicBezTo>
                <a:cubicBezTo>
                  <a:pt x="2102" y="1171"/>
                  <a:pt x="2102" y="1171"/>
                  <a:pt x="2102" y="1171"/>
                </a:cubicBezTo>
                <a:cubicBezTo>
                  <a:pt x="2104" y="1191"/>
                  <a:pt x="2121" y="1206"/>
                  <a:pt x="2140" y="1206"/>
                </a:cubicBezTo>
                <a:cubicBezTo>
                  <a:pt x="2149" y="1206"/>
                  <a:pt x="2158" y="1203"/>
                  <a:pt x="2165" y="1197"/>
                </a:cubicBezTo>
                <a:cubicBezTo>
                  <a:pt x="2196" y="1210"/>
                  <a:pt x="2196" y="1210"/>
                  <a:pt x="2196" y="1210"/>
                </a:cubicBezTo>
                <a:cubicBezTo>
                  <a:pt x="2196" y="1500"/>
                  <a:pt x="2196" y="1500"/>
                  <a:pt x="2196" y="1500"/>
                </a:cubicBezTo>
                <a:cubicBezTo>
                  <a:pt x="2187" y="1501"/>
                  <a:pt x="2178" y="1505"/>
                  <a:pt x="2171" y="1512"/>
                </a:cubicBezTo>
                <a:cubicBezTo>
                  <a:pt x="2166" y="1517"/>
                  <a:pt x="2162" y="1524"/>
                  <a:pt x="2160" y="1531"/>
                </a:cubicBezTo>
                <a:close/>
                <a:moveTo>
                  <a:pt x="2179" y="1167"/>
                </a:moveTo>
                <a:cubicBezTo>
                  <a:pt x="2179" y="1145"/>
                  <a:pt x="2162" y="1128"/>
                  <a:pt x="2140" y="1128"/>
                </a:cubicBezTo>
                <a:cubicBezTo>
                  <a:pt x="2120" y="1128"/>
                  <a:pt x="2103" y="1143"/>
                  <a:pt x="2101" y="1163"/>
                </a:cubicBezTo>
                <a:cubicBezTo>
                  <a:pt x="1999" y="1121"/>
                  <a:pt x="1999" y="1121"/>
                  <a:pt x="1999" y="1121"/>
                </a:cubicBezTo>
                <a:cubicBezTo>
                  <a:pt x="2000" y="1119"/>
                  <a:pt x="2000" y="1116"/>
                  <a:pt x="2000" y="1113"/>
                </a:cubicBezTo>
                <a:cubicBezTo>
                  <a:pt x="2000" y="1108"/>
                  <a:pt x="1998" y="1102"/>
                  <a:pt x="1995" y="1097"/>
                </a:cubicBezTo>
                <a:cubicBezTo>
                  <a:pt x="2188" y="936"/>
                  <a:pt x="2188" y="936"/>
                  <a:pt x="2188" y="936"/>
                </a:cubicBezTo>
                <a:cubicBezTo>
                  <a:pt x="2191" y="938"/>
                  <a:pt x="2193" y="940"/>
                  <a:pt x="2196" y="941"/>
                </a:cubicBezTo>
                <a:cubicBezTo>
                  <a:pt x="2196" y="1202"/>
                  <a:pt x="2196" y="1202"/>
                  <a:pt x="2196" y="1202"/>
                </a:cubicBezTo>
                <a:cubicBezTo>
                  <a:pt x="2171" y="1191"/>
                  <a:pt x="2171" y="1191"/>
                  <a:pt x="2171" y="1191"/>
                </a:cubicBezTo>
                <a:cubicBezTo>
                  <a:pt x="2176" y="1184"/>
                  <a:pt x="2179" y="1176"/>
                  <a:pt x="2179" y="1167"/>
                </a:cubicBezTo>
                <a:close/>
                <a:moveTo>
                  <a:pt x="2098" y="635"/>
                </a:moveTo>
                <a:cubicBezTo>
                  <a:pt x="2024" y="639"/>
                  <a:pt x="2024" y="639"/>
                  <a:pt x="2024" y="639"/>
                </a:cubicBezTo>
                <a:cubicBezTo>
                  <a:pt x="1927" y="505"/>
                  <a:pt x="1927" y="505"/>
                  <a:pt x="1927" y="505"/>
                </a:cubicBezTo>
                <a:cubicBezTo>
                  <a:pt x="1976" y="473"/>
                  <a:pt x="1976" y="473"/>
                  <a:pt x="1976" y="473"/>
                </a:cubicBezTo>
                <a:cubicBezTo>
                  <a:pt x="1980" y="477"/>
                  <a:pt x="1985" y="479"/>
                  <a:pt x="1991" y="479"/>
                </a:cubicBezTo>
                <a:cubicBezTo>
                  <a:pt x="1995" y="479"/>
                  <a:pt x="1998" y="478"/>
                  <a:pt x="2001" y="477"/>
                </a:cubicBezTo>
                <a:cubicBezTo>
                  <a:pt x="2108" y="620"/>
                  <a:pt x="2108" y="620"/>
                  <a:pt x="2108" y="620"/>
                </a:cubicBezTo>
                <a:cubicBezTo>
                  <a:pt x="2103" y="624"/>
                  <a:pt x="2100" y="629"/>
                  <a:pt x="2098" y="635"/>
                </a:cubicBezTo>
                <a:close/>
                <a:moveTo>
                  <a:pt x="446" y="1923"/>
                </a:moveTo>
                <a:cubicBezTo>
                  <a:pt x="448" y="1918"/>
                  <a:pt x="450" y="1912"/>
                  <a:pt x="450" y="1907"/>
                </a:cubicBezTo>
                <a:cubicBezTo>
                  <a:pt x="450" y="1891"/>
                  <a:pt x="441" y="1877"/>
                  <a:pt x="426" y="1871"/>
                </a:cubicBezTo>
                <a:cubicBezTo>
                  <a:pt x="443" y="1811"/>
                  <a:pt x="443" y="1811"/>
                  <a:pt x="443" y="1811"/>
                </a:cubicBezTo>
                <a:cubicBezTo>
                  <a:pt x="447" y="1812"/>
                  <a:pt x="450" y="1813"/>
                  <a:pt x="454" y="1813"/>
                </a:cubicBezTo>
                <a:cubicBezTo>
                  <a:pt x="474" y="1813"/>
                  <a:pt x="491" y="1797"/>
                  <a:pt x="493" y="1777"/>
                </a:cubicBezTo>
                <a:cubicBezTo>
                  <a:pt x="720" y="1775"/>
                  <a:pt x="720" y="1775"/>
                  <a:pt x="720" y="1775"/>
                </a:cubicBezTo>
                <a:cubicBezTo>
                  <a:pt x="723" y="1781"/>
                  <a:pt x="729" y="1785"/>
                  <a:pt x="735" y="1788"/>
                </a:cubicBezTo>
                <a:cubicBezTo>
                  <a:pt x="679" y="2062"/>
                  <a:pt x="679" y="2062"/>
                  <a:pt x="679" y="2062"/>
                </a:cubicBezTo>
                <a:cubicBezTo>
                  <a:pt x="677" y="2062"/>
                  <a:pt x="675" y="2062"/>
                  <a:pt x="674" y="2062"/>
                </a:cubicBezTo>
                <a:cubicBezTo>
                  <a:pt x="660" y="2062"/>
                  <a:pt x="648" y="2071"/>
                  <a:pt x="645" y="2084"/>
                </a:cubicBezTo>
                <a:cubicBezTo>
                  <a:pt x="644" y="2088"/>
                  <a:pt x="644" y="2088"/>
                  <a:pt x="644" y="2088"/>
                </a:cubicBezTo>
                <a:cubicBezTo>
                  <a:pt x="643" y="2089"/>
                  <a:pt x="643" y="2091"/>
                  <a:pt x="643" y="2092"/>
                </a:cubicBezTo>
                <a:cubicBezTo>
                  <a:pt x="643" y="2095"/>
                  <a:pt x="644" y="2097"/>
                  <a:pt x="644" y="2101"/>
                </a:cubicBezTo>
                <a:cubicBezTo>
                  <a:pt x="646" y="2104"/>
                  <a:pt x="646" y="2104"/>
                  <a:pt x="646" y="2104"/>
                </a:cubicBezTo>
                <a:cubicBezTo>
                  <a:pt x="646" y="2105"/>
                  <a:pt x="646" y="2106"/>
                  <a:pt x="647" y="2107"/>
                </a:cubicBezTo>
                <a:cubicBezTo>
                  <a:pt x="601" y="2092"/>
                  <a:pt x="601" y="2092"/>
                  <a:pt x="601" y="2092"/>
                </a:cubicBezTo>
                <a:cubicBezTo>
                  <a:pt x="603" y="2080"/>
                  <a:pt x="599" y="2067"/>
                  <a:pt x="590" y="2058"/>
                </a:cubicBezTo>
                <a:cubicBezTo>
                  <a:pt x="576" y="2044"/>
                  <a:pt x="555" y="2042"/>
                  <a:pt x="539" y="2052"/>
                </a:cubicBezTo>
                <a:lnTo>
                  <a:pt x="446" y="1923"/>
                </a:lnTo>
                <a:close/>
                <a:moveTo>
                  <a:pt x="2204" y="1213"/>
                </a:moveTo>
                <a:cubicBezTo>
                  <a:pt x="2231" y="1224"/>
                  <a:pt x="2231" y="1224"/>
                  <a:pt x="2231" y="1224"/>
                </a:cubicBezTo>
                <a:cubicBezTo>
                  <a:pt x="2229" y="1230"/>
                  <a:pt x="2227" y="1235"/>
                  <a:pt x="2227" y="1241"/>
                </a:cubicBezTo>
                <a:cubicBezTo>
                  <a:pt x="2227" y="1257"/>
                  <a:pt x="2236" y="1270"/>
                  <a:pt x="2251" y="1277"/>
                </a:cubicBezTo>
                <a:cubicBezTo>
                  <a:pt x="2204" y="1486"/>
                  <a:pt x="2204" y="1486"/>
                  <a:pt x="2204" y="1486"/>
                </a:cubicBezTo>
                <a:lnTo>
                  <a:pt x="2204" y="1213"/>
                </a:lnTo>
                <a:close/>
                <a:moveTo>
                  <a:pt x="2204" y="1205"/>
                </a:moveTo>
                <a:cubicBezTo>
                  <a:pt x="2204" y="943"/>
                  <a:pt x="2204" y="943"/>
                  <a:pt x="2204" y="943"/>
                </a:cubicBezTo>
                <a:cubicBezTo>
                  <a:pt x="2206" y="944"/>
                  <a:pt x="2209" y="944"/>
                  <a:pt x="2211" y="944"/>
                </a:cubicBezTo>
                <a:cubicBezTo>
                  <a:pt x="2255" y="1204"/>
                  <a:pt x="2255" y="1204"/>
                  <a:pt x="2255" y="1204"/>
                </a:cubicBezTo>
                <a:cubicBezTo>
                  <a:pt x="2247" y="1206"/>
                  <a:pt x="2240" y="1211"/>
                  <a:pt x="2235" y="1218"/>
                </a:cubicBezTo>
                <a:lnTo>
                  <a:pt x="2204" y="1205"/>
                </a:lnTo>
                <a:close/>
                <a:moveTo>
                  <a:pt x="2263" y="1202"/>
                </a:moveTo>
                <a:cubicBezTo>
                  <a:pt x="2218" y="942"/>
                  <a:pt x="2218" y="942"/>
                  <a:pt x="2218" y="942"/>
                </a:cubicBezTo>
                <a:cubicBezTo>
                  <a:pt x="2231" y="939"/>
                  <a:pt x="2240" y="927"/>
                  <a:pt x="2240" y="913"/>
                </a:cubicBezTo>
                <a:cubicBezTo>
                  <a:pt x="2240" y="911"/>
                  <a:pt x="2240" y="909"/>
                  <a:pt x="2239" y="907"/>
                </a:cubicBezTo>
                <a:cubicBezTo>
                  <a:pt x="2239" y="907"/>
                  <a:pt x="2239" y="907"/>
                  <a:pt x="2239" y="907"/>
                </a:cubicBezTo>
                <a:cubicBezTo>
                  <a:pt x="2233" y="902"/>
                  <a:pt x="2233" y="902"/>
                  <a:pt x="2233" y="902"/>
                </a:cubicBezTo>
                <a:cubicBezTo>
                  <a:pt x="2241" y="886"/>
                  <a:pt x="2238" y="867"/>
                  <a:pt x="2226" y="855"/>
                </a:cubicBezTo>
                <a:cubicBezTo>
                  <a:pt x="2222" y="852"/>
                  <a:pt x="2218" y="849"/>
                  <a:pt x="2214" y="847"/>
                </a:cubicBezTo>
                <a:cubicBezTo>
                  <a:pt x="2257" y="713"/>
                  <a:pt x="2257" y="713"/>
                  <a:pt x="2257" y="713"/>
                </a:cubicBezTo>
                <a:cubicBezTo>
                  <a:pt x="2259" y="714"/>
                  <a:pt x="2261" y="714"/>
                  <a:pt x="2263" y="714"/>
                </a:cubicBezTo>
                <a:lnTo>
                  <a:pt x="2263" y="1202"/>
                </a:lnTo>
                <a:close/>
                <a:moveTo>
                  <a:pt x="1777" y="312"/>
                </a:moveTo>
                <a:cubicBezTo>
                  <a:pt x="1751" y="283"/>
                  <a:pt x="1751" y="283"/>
                  <a:pt x="1751" y="283"/>
                </a:cubicBezTo>
                <a:cubicBezTo>
                  <a:pt x="1785" y="308"/>
                  <a:pt x="1785" y="308"/>
                  <a:pt x="1785" y="308"/>
                </a:cubicBezTo>
                <a:cubicBezTo>
                  <a:pt x="1782" y="309"/>
                  <a:pt x="1779" y="310"/>
                  <a:pt x="1777" y="312"/>
                </a:cubicBezTo>
                <a:close/>
                <a:moveTo>
                  <a:pt x="1203" y="182"/>
                </a:moveTo>
                <a:cubicBezTo>
                  <a:pt x="1204" y="182"/>
                  <a:pt x="1204" y="181"/>
                  <a:pt x="1205" y="181"/>
                </a:cubicBezTo>
                <a:cubicBezTo>
                  <a:pt x="1265" y="225"/>
                  <a:pt x="1265" y="225"/>
                  <a:pt x="1265" y="225"/>
                </a:cubicBezTo>
                <a:cubicBezTo>
                  <a:pt x="1265" y="228"/>
                  <a:pt x="1264" y="231"/>
                  <a:pt x="1264" y="233"/>
                </a:cubicBezTo>
                <a:cubicBezTo>
                  <a:pt x="1264" y="238"/>
                  <a:pt x="1265" y="242"/>
                  <a:pt x="1268" y="247"/>
                </a:cubicBezTo>
                <a:cubicBezTo>
                  <a:pt x="985" y="371"/>
                  <a:pt x="985" y="371"/>
                  <a:pt x="985" y="371"/>
                </a:cubicBezTo>
                <a:cubicBezTo>
                  <a:pt x="982" y="371"/>
                  <a:pt x="982" y="371"/>
                  <a:pt x="982" y="371"/>
                </a:cubicBezTo>
                <a:cubicBezTo>
                  <a:pt x="975" y="359"/>
                  <a:pt x="963" y="352"/>
                  <a:pt x="949" y="352"/>
                </a:cubicBezTo>
                <a:cubicBezTo>
                  <a:pt x="942" y="352"/>
                  <a:pt x="934" y="355"/>
                  <a:pt x="928" y="359"/>
                </a:cubicBezTo>
                <a:cubicBezTo>
                  <a:pt x="712" y="309"/>
                  <a:pt x="712" y="309"/>
                  <a:pt x="712" y="309"/>
                </a:cubicBezTo>
                <a:cubicBezTo>
                  <a:pt x="712" y="309"/>
                  <a:pt x="712" y="308"/>
                  <a:pt x="712" y="307"/>
                </a:cubicBezTo>
                <a:cubicBezTo>
                  <a:pt x="1137" y="169"/>
                  <a:pt x="1137" y="169"/>
                  <a:pt x="1137" y="169"/>
                </a:cubicBezTo>
                <a:cubicBezTo>
                  <a:pt x="1139" y="174"/>
                  <a:pt x="1142" y="179"/>
                  <a:pt x="1146" y="182"/>
                </a:cubicBezTo>
                <a:cubicBezTo>
                  <a:pt x="1161" y="198"/>
                  <a:pt x="1187" y="198"/>
                  <a:pt x="1203" y="182"/>
                </a:cubicBezTo>
                <a:close/>
                <a:moveTo>
                  <a:pt x="172" y="1125"/>
                </a:moveTo>
                <a:cubicBezTo>
                  <a:pt x="252" y="1184"/>
                  <a:pt x="252" y="1184"/>
                  <a:pt x="252" y="1184"/>
                </a:cubicBezTo>
                <a:cubicBezTo>
                  <a:pt x="249" y="1190"/>
                  <a:pt x="247" y="1197"/>
                  <a:pt x="247" y="1204"/>
                </a:cubicBezTo>
                <a:cubicBezTo>
                  <a:pt x="247" y="1219"/>
                  <a:pt x="256" y="1233"/>
                  <a:pt x="270" y="1240"/>
                </a:cubicBezTo>
                <a:cubicBezTo>
                  <a:pt x="182" y="1503"/>
                  <a:pt x="182" y="1503"/>
                  <a:pt x="182" y="1503"/>
                </a:cubicBezTo>
                <a:cubicBezTo>
                  <a:pt x="179" y="1502"/>
                  <a:pt x="176" y="1502"/>
                  <a:pt x="173" y="1502"/>
                </a:cubicBezTo>
                <a:cubicBezTo>
                  <a:pt x="173" y="1502"/>
                  <a:pt x="172" y="1502"/>
                  <a:pt x="172" y="1502"/>
                </a:cubicBezTo>
                <a:lnTo>
                  <a:pt x="172" y="1125"/>
                </a:lnTo>
                <a:close/>
                <a:moveTo>
                  <a:pt x="1167" y="2253"/>
                </a:moveTo>
                <a:cubicBezTo>
                  <a:pt x="1161" y="2258"/>
                  <a:pt x="1158" y="2265"/>
                  <a:pt x="1156" y="2272"/>
                </a:cubicBezTo>
                <a:cubicBezTo>
                  <a:pt x="1025" y="2230"/>
                  <a:pt x="1025" y="2230"/>
                  <a:pt x="1025" y="2230"/>
                </a:cubicBezTo>
                <a:cubicBezTo>
                  <a:pt x="1025" y="2228"/>
                  <a:pt x="1025" y="2227"/>
                  <a:pt x="1026" y="2225"/>
                </a:cubicBezTo>
                <a:cubicBezTo>
                  <a:pt x="1485" y="2184"/>
                  <a:pt x="1485" y="2184"/>
                  <a:pt x="1485" y="2184"/>
                </a:cubicBezTo>
                <a:cubicBezTo>
                  <a:pt x="1233" y="2266"/>
                  <a:pt x="1233" y="2266"/>
                  <a:pt x="1233" y="2266"/>
                </a:cubicBezTo>
                <a:cubicBezTo>
                  <a:pt x="1231" y="2261"/>
                  <a:pt x="1228" y="2257"/>
                  <a:pt x="1225" y="2253"/>
                </a:cubicBezTo>
                <a:cubicBezTo>
                  <a:pt x="1217" y="2245"/>
                  <a:pt x="1207" y="2241"/>
                  <a:pt x="1196" y="2241"/>
                </a:cubicBezTo>
                <a:cubicBezTo>
                  <a:pt x="1196" y="2241"/>
                  <a:pt x="1196" y="2241"/>
                  <a:pt x="1196" y="2241"/>
                </a:cubicBezTo>
                <a:cubicBezTo>
                  <a:pt x="1185" y="2241"/>
                  <a:pt x="1174" y="2245"/>
                  <a:pt x="1167" y="2253"/>
                </a:cubicBezTo>
                <a:close/>
                <a:moveTo>
                  <a:pt x="1553" y="2170"/>
                </a:moveTo>
                <a:cubicBezTo>
                  <a:pt x="1773" y="2099"/>
                  <a:pt x="1773" y="2099"/>
                  <a:pt x="1773" y="2099"/>
                </a:cubicBezTo>
                <a:cubicBezTo>
                  <a:pt x="1774" y="2101"/>
                  <a:pt x="1775" y="2103"/>
                  <a:pt x="1777" y="2105"/>
                </a:cubicBezTo>
                <a:cubicBezTo>
                  <a:pt x="1734" y="2136"/>
                  <a:pt x="1734" y="2136"/>
                  <a:pt x="1734" y="2136"/>
                </a:cubicBezTo>
                <a:cubicBezTo>
                  <a:pt x="1727" y="2128"/>
                  <a:pt x="1716" y="2123"/>
                  <a:pt x="1705" y="2123"/>
                </a:cubicBezTo>
                <a:cubicBezTo>
                  <a:pt x="1685" y="2123"/>
                  <a:pt x="1668" y="2140"/>
                  <a:pt x="1666" y="2160"/>
                </a:cubicBezTo>
                <a:lnTo>
                  <a:pt x="1553" y="2170"/>
                </a:lnTo>
                <a:close/>
                <a:moveTo>
                  <a:pt x="2005" y="1858"/>
                </a:moveTo>
                <a:cubicBezTo>
                  <a:pt x="1982" y="1854"/>
                  <a:pt x="1982" y="1854"/>
                  <a:pt x="1982" y="1854"/>
                </a:cubicBezTo>
                <a:cubicBezTo>
                  <a:pt x="2159" y="1611"/>
                  <a:pt x="2159" y="1611"/>
                  <a:pt x="2159" y="1611"/>
                </a:cubicBezTo>
                <a:cubicBezTo>
                  <a:pt x="2161" y="1614"/>
                  <a:pt x="2164" y="1617"/>
                  <a:pt x="2167" y="1619"/>
                </a:cubicBezTo>
                <a:cubicBezTo>
                  <a:pt x="2054" y="1832"/>
                  <a:pt x="2054" y="1832"/>
                  <a:pt x="2054" y="1832"/>
                </a:cubicBezTo>
                <a:cubicBezTo>
                  <a:pt x="2050" y="1831"/>
                  <a:pt x="2046" y="1830"/>
                  <a:pt x="2042" y="1830"/>
                </a:cubicBezTo>
                <a:cubicBezTo>
                  <a:pt x="2025" y="1830"/>
                  <a:pt x="2010" y="1842"/>
                  <a:pt x="2005" y="1858"/>
                </a:cubicBezTo>
                <a:close/>
                <a:moveTo>
                  <a:pt x="2181" y="1624"/>
                </a:moveTo>
                <a:cubicBezTo>
                  <a:pt x="2182" y="1624"/>
                  <a:pt x="2183" y="1624"/>
                  <a:pt x="2184" y="1624"/>
                </a:cubicBezTo>
                <a:cubicBezTo>
                  <a:pt x="2190" y="1624"/>
                  <a:pt x="2196" y="1622"/>
                  <a:pt x="2201" y="1619"/>
                </a:cubicBezTo>
                <a:cubicBezTo>
                  <a:pt x="2202" y="1618"/>
                  <a:pt x="2202" y="1618"/>
                  <a:pt x="2202" y="1618"/>
                </a:cubicBezTo>
                <a:cubicBezTo>
                  <a:pt x="2202" y="1618"/>
                  <a:pt x="2202" y="1618"/>
                  <a:pt x="2202" y="1618"/>
                </a:cubicBezTo>
                <a:cubicBezTo>
                  <a:pt x="2206" y="1609"/>
                  <a:pt x="2209" y="1600"/>
                  <a:pt x="2214" y="1588"/>
                </a:cubicBezTo>
                <a:cubicBezTo>
                  <a:pt x="2214" y="1588"/>
                  <a:pt x="2214" y="1588"/>
                  <a:pt x="2214" y="1588"/>
                </a:cubicBezTo>
                <a:cubicBezTo>
                  <a:pt x="2214" y="1587"/>
                  <a:pt x="2214" y="1587"/>
                  <a:pt x="2214" y="1587"/>
                </a:cubicBezTo>
                <a:cubicBezTo>
                  <a:pt x="2213" y="1585"/>
                  <a:pt x="2213" y="1582"/>
                  <a:pt x="2211" y="1580"/>
                </a:cubicBezTo>
                <a:cubicBezTo>
                  <a:pt x="2218" y="1578"/>
                  <a:pt x="2224" y="1575"/>
                  <a:pt x="2229" y="1570"/>
                </a:cubicBezTo>
                <a:cubicBezTo>
                  <a:pt x="2241" y="1557"/>
                  <a:pt x="2244" y="1539"/>
                  <a:pt x="2237" y="1523"/>
                </a:cubicBezTo>
                <a:cubicBezTo>
                  <a:pt x="2356" y="1433"/>
                  <a:pt x="2356" y="1433"/>
                  <a:pt x="2356" y="1433"/>
                </a:cubicBezTo>
                <a:cubicBezTo>
                  <a:pt x="2358" y="1435"/>
                  <a:pt x="2360" y="1436"/>
                  <a:pt x="2362" y="1438"/>
                </a:cubicBezTo>
                <a:cubicBezTo>
                  <a:pt x="2077" y="1997"/>
                  <a:pt x="2077" y="1997"/>
                  <a:pt x="2077" y="1997"/>
                </a:cubicBezTo>
                <a:cubicBezTo>
                  <a:pt x="2077" y="1997"/>
                  <a:pt x="2076" y="1997"/>
                  <a:pt x="2076" y="1997"/>
                </a:cubicBezTo>
                <a:lnTo>
                  <a:pt x="2181" y="1624"/>
                </a:lnTo>
                <a:close/>
                <a:moveTo>
                  <a:pt x="2341" y="1400"/>
                </a:moveTo>
                <a:cubicBezTo>
                  <a:pt x="2341" y="1410"/>
                  <a:pt x="2345" y="1419"/>
                  <a:pt x="2351" y="1427"/>
                </a:cubicBezTo>
                <a:cubicBezTo>
                  <a:pt x="2233" y="1516"/>
                  <a:pt x="2233" y="1516"/>
                  <a:pt x="2233" y="1516"/>
                </a:cubicBezTo>
                <a:cubicBezTo>
                  <a:pt x="2232" y="1515"/>
                  <a:pt x="2230" y="1513"/>
                  <a:pt x="2229" y="1512"/>
                </a:cubicBezTo>
                <a:cubicBezTo>
                  <a:pt x="2224" y="1506"/>
                  <a:pt x="2217" y="1503"/>
                  <a:pt x="2209" y="1501"/>
                </a:cubicBezTo>
                <a:cubicBezTo>
                  <a:pt x="2258" y="1279"/>
                  <a:pt x="2258" y="1279"/>
                  <a:pt x="2258" y="1279"/>
                </a:cubicBezTo>
                <a:cubicBezTo>
                  <a:pt x="2261" y="1280"/>
                  <a:pt x="2264" y="1280"/>
                  <a:pt x="2267" y="1280"/>
                </a:cubicBezTo>
                <a:cubicBezTo>
                  <a:pt x="2274" y="1280"/>
                  <a:pt x="2281" y="1278"/>
                  <a:pt x="2287" y="1274"/>
                </a:cubicBezTo>
                <a:cubicBezTo>
                  <a:pt x="2356" y="1367"/>
                  <a:pt x="2356" y="1367"/>
                  <a:pt x="2356" y="1367"/>
                </a:cubicBezTo>
                <a:cubicBezTo>
                  <a:pt x="2347" y="1375"/>
                  <a:pt x="2341" y="1387"/>
                  <a:pt x="2341" y="1400"/>
                </a:cubicBezTo>
                <a:close/>
                <a:moveTo>
                  <a:pt x="2206" y="844"/>
                </a:moveTo>
                <a:cubicBezTo>
                  <a:pt x="2203" y="843"/>
                  <a:pt x="2200" y="843"/>
                  <a:pt x="2197" y="843"/>
                </a:cubicBezTo>
                <a:cubicBezTo>
                  <a:pt x="2196" y="843"/>
                  <a:pt x="2195" y="843"/>
                  <a:pt x="2195" y="843"/>
                </a:cubicBezTo>
                <a:cubicBezTo>
                  <a:pt x="2148" y="682"/>
                  <a:pt x="2148" y="682"/>
                  <a:pt x="2148" y="682"/>
                </a:cubicBezTo>
                <a:cubicBezTo>
                  <a:pt x="2162" y="676"/>
                  <a:pt x="2171" y="662"/>
                  <a:pt x="2171" y="647"/>
                </a:cubicBezTo>
                <a:cubicBezTo>
                  <a:pt x="2171" y="626"/>
                  <a:pt x="2155" y="609"/>
                  <a:pt x="2134" y="609"/>
                </a:cubicBezTo>
                <a:cubicBezTo>
                  <a:pt x="2127" y="609"/>
                  <a:pt x="2120" y="611"/>
                  <a:pt x="2114" y="615"/>
                </a:cubicBezTo>
                <a:cubicBezTo>
                  <a:pt x="2013" y="480"/>
                  <a:pt x="2013" y="480"/>
                  <a:pt x="2013" y="480"/>
                </a:cubicBezTo>
                <a:cubicBezTo>
                  <a:pt x="2229" y="645"/>
                  <a:pt x="2229" y="645"/>
                  <a:pt x="2229" y="645"/>
                </a:cubicBezTo>
                <a:cubicBezTo>
                  <a:pt x="2224" y="652"/>
                  <a:pt x="2221" y="661"/>
                  <a:pt x="2221" y="669"/>
                </a:cubicBezTo>
                <a:cubicBezTo>
                  <a:pt x="2221" y="687"/>
                  <a:pt x="2232" y="704"/>
                  <a:pt x="2249" y="711"/>
                </a:cubicBezTo>
                <a:lnTo>
                  <a:pt x="2206" y="844"/>
                </a:lnTo>
                <a:close/>
                <a:moveTo>
                  <a:pt x="2221" y="629"/>
                </a:moveTo>
                <a:cubicBezTo>
                  <a:pt x="2010" y="468"/>
                  <a:pt x="2010" y="468"/>
                  <a:pt x="2010" y="468"/>
                </a:cubicBezTo>
                <a:cubicBezTo>
                  <a:pt x="2012" y="465"/>
                  <a:pt x="2013" y="461"/>
                  <a:pt x="2013" y="458"/>
                </a:cubicBezTo>
                <a:cubicBezTo>
                  <a:pt x="2013" y="445"/>
                  <a:pt x="2002" y="435"/>
                  <a:pt x="1988" y="437"/>
                </a:cubicBezTo>
                <a:cubicBezTo>
                  <a:pt x="1781" y="189"/>
                  <a:pt x="1781" y="189"/>
                  <a:pt x="1781" y="189"/>
                </a:cubicBezTo>
                <a:lnTo>
                  <a:pt x="2221" y="629"/>
                </a:lnTo>
                <a:close/>
                <a:moveTo>
                  <a:pt x="1977" y="442"/>
                </a:moveTo>
                <a:cubicBezTo>
                  <a:pt x="1841" y="340"/>
                  <a:pt x="1841" y="340"/>
                  <a:pt x="1841" y="340"/>
                </a:cubicBezTo>
                <a:cubicBezTo>
                  <a:pt x="1839" y="331"/>
                  <a:pt x="1835" y="323"/>
                  <a:pt x="1829" y="316"/>
                </a:cubicBezTo>
                <a:cubicBezTo>
                  <a:pt x="1820" y="307"/>
                  <a:pt x="1807" y="303"/>
                  <a:pt x="1794" y="305"/>
                </a:cubicBezTo>
                <a:cubicBezTo>
                  <a:pt x="1742" y="265"/>
                  <a:pt x="1742" y="265"/>
                  <a:pt x="1742" y="265"/>
                </a:cubicBezTo>
                <a:cubicBezTo>
                  <a:pt x="1743" y="263"/>
                  <a:pt x="1743" y="260"/>
                  <a:pt x="1743" y="257"/>
                </a:cubicBezTo>
                <a:cubicBezTo>
                  <a:pt x="1743" y="250"/>
                  <a:pt x="1739" y="243"/>
                  <a:pt x="1732" y="240"/>
                </a:cubicBezTo>
                <a:cubicBezTo>
                  <a:pt x="1739" y="201"/>
                  <a:pt x="1739" y="201"/>
                  <a:pt x="1739" y="201"/>
                </a:cubicBezTo>
                <a:cubicBezTo>
                  <a:pt x="1742" y="201"/>
                  <a:pt x="1746" y="202"/>
                  <a:pt x="1748" y="202"/>
                </a:cubicBezTo>
                <a:cubicBezTo>
                  <a:pt x="1758" y="202"/>
                  <a:pt x="1767" y="199"/>
                  <a:pt x="1774" y="194"/>
                </a:cubicBezTo>
                <a:cubicBezTo>
                  <a:pt x="1980" y="439"/>
                  <a:pt x="1980" y="439"/>
                  <a:pt x="1980" y="439"/>
                </a:cubicBezTo>
                <a:cubicBezTo>
                  <a:pt x="1979" y="440"/>
                  <a:pt x="1978" y="441"/>
                  <a:pt x="1977" y="442"/>
                </a:cubicBezTo>
                <a:close/>
                <a:moveTo>
                  <a:pt x="1724" y="238"/>
                </a:moveTo>
                <a:cubicBezTo>
                  <a:pt x="1719" y="238"/>
                  <a:pt x="1715" y="240"/>
                  <a:pt x="1712" y="243"/>
                </a:cubicBezTo>
                <a:cubicBezTo>
                  <a:pt x="1697" y="232"/>
                  <a:pt x="1697" y="232"/>
                  <a:pt x="1697" y="232"/>
                </a:cubicBezTo>
                <a:cubicBezTo>
                  <a:pt x="1709" y="246"/>
                  <a:pt x="1709" y="246"/>
                  <a:pt x="1709" y="246"/>
                </a:cubicBezTo>
                <a:cubicBezTo>
                  <a:pt x="1709" y="246"/>
                  <a:pt x="1709" y="246"/>
                  <a:pt x="1709" y="246"/>
                </a:cubicBezTo>
                <a:cubicBezTo>
                  <a:pt x="1598" y="195"/>
                  <a:pt x="1598" y="195"/>
                  <a:pt x="1598" y="195"/>
                </a:cubicBezTo>
                <a:cubicBezTo>
                  <a:pt x="1599" y="191"/>
                  <a:pt x="1600" y="187"/>
                  <a:pt x="1600" y="182"/>
                </a:cubicBezTo>
                <a:cubicBezTo>
                  <a:pt x="1600" y="180"/>
                  <a:pt x="1599" y="178"/>
                  <a:pt x="1599" y="175"/>
                </a:cubicBezTo>
                <a:cubicBezTo>
                  <a:pt x="1704" y="165"/>
                  <a:pt x="1704" y="165"/>
                  <a:pt x="1704" y="165"/>
                </a:cubicBezTo>
                <a:cubicBezTo>
                  <a:pt x="1707" y="180"/>
                  <a:pt x="1717" y="192"/>
                  <a:pt x="1731" y="198"/>
                </a:cubicBezTo>
                <a:lnTo>
                  <a:pt x="1724" y="238"/>
                </a:lnTo>
                <a:close/>
                <a:moveTo>
                  <a:pt x="1703" y="157"/>
                </a:moveTo>
                <a:cubicBezTo>
                  <a:pt x="1597" y="167"/>
                  <a:pt x="1597" y="167"/>
                  <a:pt x="1597" y="167"/>
                </a:cubicBezTo>
                <a:cubicBezTo>
                  <a:pt x="1590" y="153"/>
                  <a:pt x="1576" y="143"/>
                  <a:pt x="1561" y="143"/>
                </a:cubicBezTo>
                <a:cubicBezTo>
                  <a:pt x="1539" y="143"/>
                  <a:pt x="1522" y="161"/>
                  <a:pt x="1522" y="182"/>
                </a:cubicBezTo>
                <a:cubicBezTo>
                  <a:pt x="1522" y="183"/>
                  <a:pt x="1522" y="184"/>
                  <a:pt x="1522" y="185"/>
                </a:cubicBezTo>
                <a:cubicBezTo>
                  <a:pt x="1388" y="211"/>
                  <a:pt x="1388" y="211"/>
                  <a:pt x="1388" y="211"/>
                </a:cubicBezTo>
                <a:cubicBezTo>
                  <a:pt x="1215" y="155"/>
                  <a:pt x="1215" y="155"/>
                  <a:pt x="1215" y="155"/>
                </a:cubicBezTo>
                <a:cubicBezTo>
                  <a:pt x="1216" y="144"/>
                  <a:pt x="1211" y="133"/>
                  <a:pt x="1203" y="125"/>
                </a:cubicBezTo>
                <a:cubicBezTo>
                  <a:pt x="1187" y="109"/>
                  <a:pt x="1161" y="109"/>
                  <a:pt x="1146" y="125"/>
                </a:cubicBezTo>
                <a:cubicBezTo>
                  <a:pt x="1145" y="125"/>
                  <a:pt x="1145" y="126"/>
                  <a:pt x="1144" y="126"/>
                </a:cubicBezTo>
                <a:cubicBezTo>
                  <a:pt x="1057" y="62"/>
                  <a:pt x="1057" y="62"/>
                  <a:pt x="1057" y="62"/>
                </a:cubicBezTo>
                <a:cubicBezTo>
                  <a:pt x="1058" y="58"/>
                  <a:pt x="1059" y="54"/>
                  <a:pt x="1060" y="51"/>
                </a:cubicBezTo>
                <a:cubicBezTo>
                  <a:pt x="1704" y="153"/>
                  <a:pt x="1704" y="153"/>
                  <a:pt x="1704" y="153"/>
                </a:cubicBezTo>
                <a:cubicBezTo>
                  <a:pt x="1703" y="154"/>
                  <a:pt x="1703" y="155"/>
                  <a:pt x="1703" y="157"/>
                </a:cubicBezTo>
                <a:cubicBezTo>
                  <a:pt x="1703" y="157"/>
                  <a:pt x="1703" y="157"/>
                  <a:pt x="1703" y="157"/>
                </a:cubicBezTo>
                <a:close/>
                <a:moveTo>
                  <a:pt x="1134" y="161"/>
                </a:moveTo>
                <a:cubicBezTo>
                  <a:pt x="709" y="299"/>
                  <a:pt x="709" y="299"/>
                  <a:pt x="709" y="299"/>
                </a:cubicBezTo>
                <a:cubicBezTo>
                  <a:pt x="702" y="286"/>
                  <a:pt x="689" y="278"/>
                  <a:pt x="674" y="278"/>
                </a:cubicBezTo>
                <a:cubicBezTo>
                  <a:pt x="653" y="278"/>
                  <a:pt x="635" y="296"/>
                  <a:pt x="635" y="317"/>
                </a:cubicBezTo>
                <a:cubicBezTo>
                  <a:pt x="635" y="319"/>
                  <a:pt x="635" y="321"/>
                  <a:pt x="636" y="323"/>
                </a:cubicBezTo>
                <a:cubicBezTo>
                  <a:pt x="594" y="337"/>
                  <a:pt x="594" y="337"/>
                  <a:pt x="594" y="337"/>
                </a:cubicBezTo>
                <a:cubicBezTo>
                  <a:pt x="592" y="332"/>
                  <a:pt x="589" y="327"/>
                  <a:pt x="586" y="324"/>
                </a:cubicBezTo>
                <a:cubicBezTo>
                  <a:pt x="578" y="316"/>
                  <a:pt x="568" y="312"/>
                  <a:pt x="557" y="312"/>
                </a:cubicBezTo>
                <a:cubicBezTo>
                  <a:pt x="546" y="312"/>
                  <a:pt x="536" y="316"/>
                  <a:pt x="528" y="324"/>
                </a:cubicBezTo>
                <a:cubicBezTo>
                  <a:pt x="519" y="332"/>
                  <a:pt x="515" y="344"/>
                  <a:pt x="516" y="356"/>
                </a:cubicBezTo>
                <a:cubicBezTo>
                  <a:pt x="417" y="374"/>
                  <a:pt x="417" y="374"/>
                  <a:pt x="417" y="374"/>
                </a:cubicBezTo>
                <a:cubicBezTo>
                  <a:pt x="416" y="369"/>
                  <a:pt x="414" y="365"/>
                  <a:pt x="412" y="362"/>
                </a:cubicBezTo>
                <a:cubicBezTo>
                  <a:pt x="979" y="73"/>
                  <a:pt x="979" y="73"/>
                  <a:pt x="979" y="73"/>
                </a:cubicBezTo>
                <a:cubicBezTo>
                  <a:pt x="988" y="84"/>
                  <a:pt x="1001" y="90"/>
                  <a:pt x="1015" y="90"/>
                </a:cubicBezTo>
                <a:cubicBezTo>
                  <a:pt x="1030" y="90"/>
                  <a:pt x="1045" y="82"/>
                  <a:pt x="1053" y="69"/>
                </a:cubicBezTo>
                <a:cubicBezTo>
                  <a:pt x="1139" y="133"/>
                  <a:pt x="1139" y="133"/>
                  <a:pt x="1139" y="133"/>
                </a:cubicBezTo>
                <a:cubicBezTo>
                  <a:pt x="1134" y="141"/>
                  <a:pt x="1133" y="151"/>
                  <a:pt x="1134" y="161"/>
                </a:cubicBezTo>
                <a:close/>
                <a:moveTo>
                  <a:pt x="154" y="904"/>
                </a:moveTo>
                <a:cubicBezTo>
                  <a:pt x="157" y="906"/>
                  <a:pt x="160" y="908"/>
                  <a:pt x="164" y="909"/>
                </a:cubicBezTo>
                <a:cubicBezTo>
                  <a:pt x="164" y="1109"/>
                  <a:pt x="164" y="1109"/>
                  <a:pt x="164" y="1109"/>
                </a:cubicBezTo>
                <a:cubicBezTo>
                  <a:pt x="84" y="1050"/>
                  <a:pt x="84" y="1050"/>
                  <a:pt x="84" y="1050"/>
                </a:cubicBezTo>
                <a:cubicBezTo>
                  <a:pt x="88" y="1042"/>
                  <a:pt x="90" y="1034"/>
                  <a:pt x="90" y="1026"/>
                </a:cubicBezTo>
                <a:cubicBezTo>
                  <a:pt x="90" y="1014"/>
                  <a:pt x="86" y="1003"/>
                  <a:pt x="77" y="995"/>
                </a:cubicBezTo>
                <a:lnTo>
                  <a:pt x="154" y="904"/>
                </a:lnTo>
                <a:close/>
                <a:moveTo>
                  <a:pt x="173" y="1584"/>
                </a:moveTo>
                <a:cubicBezTo>
                  <a:pt x="178" y="1584"/>
                  <a:pt x="183" y="1583"/>
                  <a:pt x="188" y="1581"/>
                </a:cubicBezTo>
                <a:cubicBezTo>
                  <a:pt x="397" y="1870"/>
                  <a:pt x="397" y="1870"/>
                  <a:pt x="397" y="1870"/>
                </a:cubicBezTo>
                <a:cubicBezTo>
                  <a:pt x="390" y="1873"/>
                  <a:pt x="383" y="1878"/>
                  <a:pt x="378" y="1885"/>
                </a:cubicBezTo>
                <a:cubicBezTo>
                  <a:pt x="193" y="1752"/>
                  <a:pt x="193" y="1752"/>
                  <a:pt x="193" y="1752"/>
                </a:cubicBezTo>
                <a:cubicBezTo>
                  <a:pt x="197" y="1745"/>
                  <a:pt x="199" y="1738"/>
                  <a:pt x="199" y="1731"/>
                </a:cubicBezTo>
                <a:cubicBezTo>
                  <a:pt x="199" y="1709"/>
                  <a:pt x="184" y="1691"/>
                  <a:pt x="163" y="1686"/>
                </a:cubicBezTo>
                <a:lnTo>
                  <a:pt x="173" y="1584"/>
                </a:lnTo>
                <a:close/>
                <a:moveTo>
                  <a:pt x="189" y="1759"/>
                </a:moveTo>
                <a:cubicBezTo>
                  <a:pt x="374" y="1892"/>
                  <a:pt x="374" y="1892"/>
                  <a:pt x="374" y="1892"/>
                </a:cubicBezTo>
                <a:cubicBezTo>
                  <a:pt x="372" y="1897"/>
                  <a:pt x="371" y="1902"/>
                  <a:pt x="371" y="1907"/>
                </a:cubicBezTo>
                <a:cubicBezTo>
                  <a:pt x="371" y="1928"/>
                  <a:pt x="389" y="1946"/>
                  <a:pt x="411" y="1946"/>
                </a:cubicBezTo>
                <a:cubicBezTo>
                  <a:pt x="423" y="1946"/>
                  <a:pt x="434" y="1940"/>
                  <a:pt x="441" y="1930"/>
                </a:cubicBezTo>
                <a:cubicBezTo>
                  <a:pt x="533" y="2057"/>
                  <a:pt x="533" y="2057"/>
                  <a:pt x="533" y="2057"/>
                </a:cubicBezTo>
                <a:cubicBezTo>
                  <a:pt x="533" y="2057"/>
                  <a:pt x="532" y="2057"/>
                  <a:pt x="532" y="2058"/>
                </a:cubicBezTo>
                <a:cubicBezTo>
                  <a:pt x="524" y="2065"/>
                  <a:pt x="520" y="2076"/>
                  <a:pt x="520" y="2086"/>
                </a:cubicBezTo>
                <a:cubicBezTo>
                  <a:pt x="520" y="2097"/>
                  <a:pt x="524" y="2108"/>
                  <a:pt x="532" y="2115"/>
                </a:cubicBezTo>
                <a:cubicBezTo>
                  <a:pt x="545" y="2128"/>
                  <a:pt x="564" y="2131"/>
                  <a:pt x="580" y="2123"/>
                </a:cubicBezTo>
                <a:cubicBezTo>
                  <a:pt x="647" y="2228"/>
                  <a:pt x="647" y="2228"/>
                  <a:pt x="647" y="2228"/>
                </a:cubicBezTo>
                <a:cubicBezTo>
                  <a:pt x="646" y="2229"/>
                  <a:pt x="646" y="2230"/>
                  <a:pt x="645" y="2230"/>
                </a:cubicBezTo>
                <a:cubicBezTo>
                  <a:pt x="181" y="1766"/>
                  <a:pt x="181" y="1766"/>
                  <a:pt x="181" y="1766"/>
                </a:cubicBezTo>
                <a:cubicBezTo>
                  <a:pt x="184" y="1764"/>
                  <a:pt x="187" y="1762"/>
                  <a:pt x="189" y="1759"/>
                </a:cubicBezTo>
                <a:close/>
                <a:moveTo>
                  <a:pt x="590" y="2115"/>
                </a:moveTo>
                <a:cubicBezTo>
                  <a:pt x="594" y="2111"/>
                  <a:pt x="597" y="2106"/>
                  <a:pt x="599" y="2100"/>
                </a:cubicBezTo>
                <a:cubicBezTo>
                  <a:pt x="660" y="2120"/>
                  <a:pt x="660" y="2120"/>
                  <a:pt x="660" y="2120"/>
                </a:cubicBezTo>
                <a:cubicBezTo>
                  <a:pt x="663" y="2121"/>
                  <a:pt x="666" y="2122"/>
                  <a:pt x="669" y="2123"/>
                </a:cubicBezTo>
                <a:cubicBezTo>
                  <a:pt x="965" y="2219"/>
                  <a:pt x="965" y="2219"/>
                  <a:pt x="965" y="2219"/>
                </a:cubicBezTo>
                <a:cubicBezTo>
                  <a:pt x="965" y="2221"/>
                  <a:pt x="964" y="2222"/>
                  <a:pt x="964" y="2224"/>
                </a:cubicBezTo>
                <a:cubicBezTo>
                  <a:pt x="964" y="2225"/>
                  <a:pt x="964" y="2225"/>
                  <a:pt x="965" y="2226"/>
                </a:cubicBezTo>
                <a:cubicBezTo>
                  <a:pt x="723" y="2256"/>
                  <a:pt x="723" y="2256"/>
                  <a:pt x="723" y="2256"/>
                </a:cubicBezTo>
                <a:cubicBezTo>
                  <a:pt x="720" y="2233"/>
                  <a:pt x="701" y="2216"/>
                  <a:pt x="678" y="2216"/>
                </a:cubicBezTo>
                <a:cubicBezTo>
                  <a:pt x="669" y="2216"/>
                  <a:pt x="661" y="2218"/>
                  <a:pt x="654" y="2223"/>
                </a:cubicBezTo>
                <a:cubicBezTo>
                  <a:pt x="586" y="2118"/>
                  <a:pt x="586" y="2118"/>
                  <a:pt x="586" y="2118"/>
                </a:cubicBezTo>
                <a:cubicBezTo>
                  <a:pt x="588" y="2118"/>
                  <a:pt x="589" y="2117"/>
                  <a:pt x="590" y="2115"/>
                </a:cubicBezTo>
                <a:close/>
                <a:moveTo>
                  <a:pt x="723" y="2264"/>
                </a:moveTo>
                <a:cubicBezTo>
                  <a:pt x="966" y="2234"/>
                  <a:pt x="966" y="2234"/>
                  <a:pt x="966" y="2234"/>
                </a:cubicBezTo>
                <a:cubicBezTo>
                  <a:pt x="969" y="2242"/>
                  <a:pt x="975" y="2248"/>
                  <a:pt x="982" y="2252"/>
                </a:cubicBezTo>
                <a:cubicBezTo>
                  <a:pt x="986" y="2252"/>
                  <a:pt x="986" y="2252"/>
                  <a:pt x="986" y="2252"/>
                </a:cubicBezTo>
                <a:cubicBezTo>
                  <a:pt x="989" y="2253"/>
                  <a:pt x="992" y="2254"/>
                  <a:pt x="995" y="2254"/>
                </a:cubicBezTo>
                <a:cubicBezTo>
                  <a:pt x="995" y="2254"/>
                  <a:pt x="995" y="2254"/>
                  <a:pt x="995" y="2254"/>
                </a:cubicBezTo>
                <a:cubicBezTo>
                  <a:pt x="1005" y="2254"/>
                  <a:pt x="1014" y="2250"/>
                  <a:pt x="1020" y="2241"/>
                </a:cubicBezTo>
                <a:cubicBezTo>
                  <a:pt x="1157" y="2293"/>
                  <a:pt x="1157" y="2293"/>
                  <a:pt x="1157" y="2293"/>
                </a:cubicBezTo>
                <a:cubicBezTo>
                  <a:pt x="1158" y="2300"/>
                  <a:pt x="1162" y="2306"/>
                  <a:pt x="1167" y="2311"/>
                </a:cubicBezTo>
                <a:cubicBezTo>
                  <a:pt x="1181" y="2325"/>
                  <a:pt x="1202" y="2327"/>
                  <a:pt x="1218" y="2316"/>
                </a:cubicBezTo>
                <a:cubicBezTo>
                  <a:pt x="1365" y="2371"/>
                  <a:pt x="1365" y="2371"/>
                  <a:pt x="1365" y="2371"/>
                </a:cubicBezTo>
                <a:cubicBezTo>
                  <a:pt x="1365" y="2372"/>
                  <a:pt x="1365" y="2373"/>
                  <a:pt x="1365" y="2373"/>
                </a:cubicBezTo>
                <a:cubicBezTo>
                  <a:pt x="722" y="2272"/>
                  <a:pt x="722" y="2272"/>
                  <a:pt x="722" y="2272"/>
                </a:cubicBezTo>
                <a:cubicBezTo>
                  <a:pt x="722" y="2269"/>
                  <a:pt x="723" y="2267"/>
                  <a:pt x="723" y="2264"/>
                </a:cubicBezTo>
                <a:close/>
                <a:moveTo>
                  <a:pt x="1235" y="2273"/>
                </a:moveTo>
                <a:cubicBezTo>
                  <a:pt x="1521" y="2181"/>
                  <a:pt x="1521" y="2181"/>
                  <a:pt x="1521" y="2181"/>
                </a:cubicBezTo>
                <a:cubicBezTo>
                  <a:pt x="1667" y="2168"/>
                  <a:pt x="1667" y="2168"/>
                  <a:pt x="1667" y="2168"/>
                </a:cubicBezTo>
                <a:cubicBezTo>
                  <a:pt x="1667" y="2173"/>
                  <a:pt x="1669" y="2178"/>
                  <a:pt x="1672" y="2182"/>
                </a:cubicBezTo>
                <a:cubicBezTo>
                  <a:pt x="1440" y="2351"/>
                  <a:pt x="1440" y="2351"/>
                  <a:pt x="1440" y="2351"/>
                </a:cubicBezTo>
                <a:cubicBezTo>
                  <a:pt x="1431" y="2343"/>
                  <a:pt x="1420" y="2338"/>
                  <a:pt x="1409" y="2338"/>
                </a:cubicBezTo>
                <a:cubicBezTo>
                  <a:pt x="1393" y="2338"/>
                  <a:pt x="1378" y="2347"/>
                  <a:pt x="1370" y="2360"/>
                </a:cubicBezTo>
                <a:cubicBezTo>
                  <a:pt x="1234" y="2296"/>
                  <a:pt x="1234" y="2296"/>
                  <a:pt x="1234" y="2296"/>
                </a:cubicBezTo>
                <a:cubicBezTo>
                  <a:pt x="1237" y="2289"/>
                  <a:pt x="1237" y="2281"/>
                  <a:pt x="1235" y="2273"/>
                </a:cubicBezTo>
                <a:close/>
                <a:moveTo>
                  <a:pt x="1676" y="2188"/>
                </a:moveTo>
                <a:cubicBezTo>
                  <a:pt x="1684" y="2197"/>
                  <a:pt x="1694" y="2202"/>
                  <a:pt x="1705" y="2202"/>
                </a:cubicBezTo>
                <a:cubicBezTo>
                  <a:pt x="1727" y="2202"/>
                  <a:pt x="1744" y="2184"/>
                  <a:pt x="1744" y="2162"/>
                </a:cubicBezTo>
                <a:cubicBezTo>
                  <a:pt x="1744" y="2156"/>
                  <a:pt x="1743" y="2149"/>
                  <a:pt x="1739" y="2143"/>
                </a:cubicBezTo>
                <a:cubicBezTo>
                  <a:pt x="1782" y="2111"/>
                  <a:pt x="1782" y="2111"/>
                  <a:pt x="1782" y="2111"/>
                </a:cubicBezTo>
                <a:cubicBezTo>
                  <a:pt x="1782" y="2112"/>
                  <a:pt x="1782" y="2112"/>
                  <a:pt x="1782" y="2112"/>
                </a:cubicBezTo>
                <a:cubicBezTo>
                  <a:pt x="1790" y="2120"/>
                  <a:pt x="1800" y="2124"/>
                  <a:pt x="1811" y="2124"/>
                </a:cubicBezTo>
                <a:cubicBezTo>
                  <a:pt x="1811" y="2124"/>
                  <a:pt x="1811" y="2124"/>
                  <a:pt x="1811" y="2124"/>
                </a:cubicBezTo>
                <a:cubicBezTo>
                  <a:pt x="1822" y="2124"/>
                  <a:pt x="1832" y="2120"/>
                  <a:pt x="1840" y="2112"/>
                </a:cubicBezTo>
                <a:cubicBezTo>
                  <a:pt x="1848" y="2103"/>
                  <a:pt x="1853" y="2092"/>
                  <a:pt x="1852" y="2080"/>
                </a:cubicBezTo>
                <a:cubicBezTo>
                  <a:pt x="2018" y="2054"/>
                  <a:pt x="2018" y="2054"/>
                  <a:pt x="2018" y="2054"/>
                </a:cubicBezTo>
                <a:cubicBezTo>
                  <a:pt x="2019" y="2057"/>
                  <a:pt x="2020" y="2060"/>
                  <a:pt x="2022" y="2063"/>
                </a:cubicBezTo>
                <a:cubicBezTo>
                  <a:pt x="1445" y="2357"/>
                  <a:pt x="1445" y="2357"/>
                  <a:pt x="1445" y="2357"/>
                </a:cubicBezTo>
                <a:lnTo>
                  <a:pt x="1676" y="2188"/>
                </a:lnTo>
                <a:close/>
                <a:moveTo>
                  <a:pt x="2081" y="1869"/>
                </a:moveTo>
                <a:cubicBezTo>
                  <a:pt x="2081" y="1855"/>
                  <a:pt x="2074" y="1842"/>
                  <a:pt x="2061" y="1835"/>
                </a:cubicBezTo>
                <a:cubicBezTo>
                  <a:pt x="2173" y="1624"/>
                  <a:pt x="2173" y="1624"/>
                  <a:pt x="2173" y="1624"/>
                </a:cubicBezTo>
                <a:cubicBezTo>
                  <a:pt x="2068" y="1994"/>
                  <a:pt x="2068" y="1994"/>
                  <a:pt x="2068" y="1994"/>
                </a:cubicBezTo>
                <a:cubicBezTo>
                  <a:pt x="2066" y="1994"/>
                  <a:pt x="2063" y="1994"/>
                  <a:pt x="2060" y="1994"/>
                </a:cubicBezTo>
                <a:cubicBezTo>
                  <a:pt x="2060" y="1994"/>
                  <a:pt x="2060" y="1994"/>
                  <a:pt x="2059" y="1994"/>
                </a:cubicBezTo>
                <a:cubicBezTo>
                  <a:pt x="2050" y="1908"/>
                  <a:pt x="2050" y="1908"/>
                  <a:pt x="2050" y="1908"/>
                </a:cubicBezTo>
                <a:cubicBezTo>
                  <a:pt x="2069" y="1904"/>
                  <a:pt x="2081" y="1888"/>
                  <a:pt x="2081" y="1869"/>
                </a:cubicBezTo>
                <a:close/>
                <a:moveTo>
                  <a:pt x="2306" y="1241"/>
                </a:moveTo>
                <a:cubicBezTo>
                  <a:pt x="2306" y="1226"/>
                  <a:pt x="2297" y="1213"/>
                  <a:pt x="2284" y="1206"/>
                </a:cubicBezTo>
                <a:cubicBezTo>
                  <a:pt x="2286" y="1203"/>
                  <a:pt x="2286" y="1203"/>
                  <a:pt x="2286" y="1203"/>
                </a:cubicBezTo>
                <a:cubicBezTo>
                  <a:pt x="2286" y="1201"/>
                  <a:pt x="2286" y="1201"/>
                  <a:pt x="2286" y="1201"/>
                </a:cubicBezTo>
                <a:cubicBezTo>
                  <a:pt x="2286" y="1200"/>
                  <a:pt x="2286" y="1199"/>
                  <a:pt x="2286" y="1198"/>
                </a:cubicBezTo>
                <a:cubicBezTo>
                  <a:pt x="2286" y="1198"/>
                  <a:pt x="2286" y="1197"/>
                  <a:pt x="2286" y="1196"/>
                </a:cubicBezTo>
                <a:cubicBezTo>
                  <a:pt x="2286" y="1188"/>
                  <a:pt x="2286" y="1188"/>
                  <a:pt x="2286" y="1188"/>
                </a:cubicBezTo>
                <a:cubicBezTo>
                  <a:pt x="2277" y="1204"/>
                  <a:pt x="2277" y="1204"/>
                  <a:pt x="2277" y="1204"/>
                </a:cubicBezTo>
                <a:cubicBezTo>
                  <a:pt x="2275" y="1203"/>
                  <a:pt x="2273" y="1203"/>
                  <a:pt x="2271" y="1202"/>
                </a:cubicBezTo>
                <a:cubicBezTo>
                  <a:pt x="2271" y="714"/>
                  <a:pt x="2271" y="714"/>
                  <a:pt x="2271" y="714"/>
                </a:cubicBezTo>
                <a:cubicBezTo>
                  <a:pt x="2272" y="714"/>
                  <a:pt x="2273" y="714"/>
                  <a:pt x="2274" y="714"/>
                </a:cubicBezTo>
                <a:cubicBezTo>
                  <a:pt x="2376" y="1356"/>
                  <a:pt x="2376" y="1356"/>
                  <a:pt x="2376" y="1356"/>
                </a:cubicBezTo>
                <a:cubicBezTo>
                  <a:pt x="2371" y="1357"/>
                  <a:pt x="2367" y="1359"/>
                  <a:pt x="2363" y="1362"/>
                </a:cubicBezTo>
                <a:cubicBezTo>
                  <a:pt x="2293" y="1270"/>
                  <a:pt x="2293" y="1270"/>
                  <a:pt x="2293" y="1270"/>
                </a:cubicBezTo>
                <a:cubicBezTo>
                  <a:pt x="2301" y="1262"/>
                  <a:pt x="2306" y="1252"/>
                  <a:pt x="2306" y="1241"/>
                </a:cubicBezTo>
                <a:close/>
              </a:path>
            </a:pathLst>
          </a:custGeom>
          <a:noFill/>
          <a:ln w="3175">
            <a:solidFill>
              <a:schemeClr val="bg1"/>
            </a:solidFill>
            <a:round/>
            <a:headEnd/>
            <a:tailEnd/>
          </a:ln>
        </p:spPr>
        <p:txBody>
          <a:bodyPr anchor="ctr"/>
          <a:lstStyle/>
          <a:p>
            <a:pPr algn="ctr" fontAlgn="ctr"/>
            <a:endParaRPr lang="en-US"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6" name="文本框 145"/>
          <p:cNvSpPr txBox="1"/>
          <p:nvPr/>
        </p:nvSpPr>
        <p:spPr bwMode="gray">
          <a:xfrm>
            <a:off x="4346495" y="4643334"/>
            <a:ext cx="1390072" cy="338554"/>
          </a:xfrm>
          <a:prstGeom prst="rect">
            <a:avLst/>
          </a:prstGeom>
          <a:noFill/>
        </p:spPr>
        <p:txBody>
          <a:bodyPr wrap="square" rtlCol="0" anchor="ctr">
            <a:spAutoFit/>
          </a:bodyPr>
          <a:lstStyle/>
          <a:p>
            <a:pPr algn="ctr" fontAlgn="ctr"/>
            <a:r>
              <a:rPr lang="en-US" sz="1600" b="1" dirty="0">
                <a:latin typeface="Huawei Sans" panose="020C0503030203020204" pitchFamily="34" charset="0"/>
              </a:rPr>
              <a:t>Intelligence</a:t>
            </a:r>
            <a:endParaRPr kumimoji="1" lang="en-US" altLang="zh-CN" sz="16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 name="文本框 48"/>
          <p:cNvSpPr txBox="1"/>
          <p:nvPr/>
        </p:nvSpPr>
        <p:spPr bwMode="gray">
          <a:xfrm>
            <a:off x="9089588" y="2252188"/>
            <a:ext cx="2076643" cy="800219"/>
          </a:xfrm>
          <a:prstGeom prst="rect">
            <a:avLst/>
          </a:prstGeom>
          <a:noFill/>
          <a:ln w="19050">
            <a:noFill/>
            <a:prstDash val="sysDot"/>
          </a:ln>
        </p:spPr>
        <p:txBody>
          <a:bodyPr wrap="square" lIns="0" tIns="0" rIns="0" bIns="0" rtlCol="0" anchor="ctr">
            <a:spAutoFit/>
          </a:bodyPr>
          <a:lstStyle/>
          <a:p>
            <a:pPr defTabSz="609354" fontAlgn="ctr" hangingPunct="0"/>
            <a:r>
              <a:rPr lang="en-US" sz="1400" b="1" dirty="0">
                <a:latin typeface="Huawei Sans" panose="020C0503030203020204" pitchFamily="34" charset="0"/>
              </a:rPr>
              <a:t>Visualized network data in all scenarios</a:t>
            </a:r>
            <a:endParaRPr lang="en-US" altLang="zh-CN" sz="1400" b="1"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609354" fontAlgn="ctr" hangingPunct="0"/>
            <a:r>
              <a:rPr lang="en-US" sz="1200" b="1" dirty="0">
                <a:solidFill>
                  <a:srgbClr val="888888"/>
                </a:solidFill>
                <a:latin typeface="Huawei Sans" panose="020C0503030203020204" pitchFamily="34" charset="0"/>
              </a:rPr>
              <a:t>7-dimension indicator analysis + dynamic baseline</a:t>
            </a:r>
          </a:p>
        </p:txBody>
      </p:sp>
      <p:sp>
        <p:nvSpPr>
          <p:cNvPr id="148" name="文本框 82"/>
          <p:cNvSpPr txBox="1"/>
          <p:nvPr/>
        </p:nvSpPr>
        <p:spPr bwMode="gray">
          <a:xfrm>
            <a:off x="9089588" y="5211555"/>
            <a:ext cx="2300310" cy="400110"/>
          </a:xfrm>
          <a:prstGeom prst="rect">
            <a:avLst/>
          </a:prstGeom>
          <a:noFill/>
        </p:spPr>
        <p:txBody>
          <a:bodyPr wrap="none" lIns="0" tIns="0" rIns="0" bIns="0" rtlCol="0" anchor="ctr">
            <a:spAutoFit/>
          </a:bodyPr>
          <a:lstStyle/>
          <a:p>
            <a:pPr defTabSz="609354" fontAlgn="ctr" hangingPunct="0"/>
            <a:r>
              <a:rPr lang="en-US" sz="1400" b="1" dirty="0">
                <a:latin typeface="Huawei Sans" panose="020C0503030203020204" pitchFamily="34" charset="0"/>
              </a:rPr>
              <a:t>"1-3-5" troubleshooting</a:t>
            </a:r>
            <a:r>
              <a:rPr lang="en-US" sz="1400" dirty="0">
                <a:latin typeface="Huawei Sans" panose="020C0503030203020204" pitchFamily="34" charset="0"/>
              </a:rPr>
              <a:t> </a:t>
            </a:r>
            <a:endParaRPr lang="en-US" altLang="zh-CN" sz="1400" b="1"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609354" fontAlgn="ctr" hangingPunct="0"/>
            <a:r>
              <a:rPr lang="en-US" sz="1200" dirty="0">
                <a:solidFill>
                  <a:srgbClr val="888888"/>
                </a:solidFill>
                <a:latin typeface="Huawei Sans" panose="020C0503030203020204" pitchFamily="34" charset="0"/>
              </a:rPr>
              <a:t>AI algorithm + Expert experience</a:t>
            </a:r>
            <a:endParaRPr lang="en-US" altLang="zh-CN" sz="1400" b="1" kern="0" dirty="0">
              <a:solidFill>
                <a:srgbClr val="888888"/>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 name="文本框 87"/>
          <p:cNvSpPr txBox="1"/>
          <p:nvPr/>
        </p:nvSpPr>
        <p:spPr bwMode="gray">
          <a:xfrm>
            <a:off x="9445310" y="3562067"/>
            <a:ext cx="1903303" cy="800219"/>
          </a:xfrm>
          <a:prstGeom prst="rect">
            <a:avLst/>
          </a:prstGeom>
          <a:noFill/>
        </p:spPr>
        <p:txBody>
          <a:bodyPr wrap="square" lIns="0" tIns="0" rIns="0" bIns="0" rtlCol="0" anchor="ctr">
            <a:spAutoFit/>
          </a:bodyPr>
          <a:lstStyle/>
          <a:p>
            <a:pPr defTabSz="609354" fontAlgn="ctr" hangingPunct="0"/>
            <a:r>
              <a:rPr lang="en-US" sz="1400" b="1" dirty="0">
                <a:latin typeface="Huawei Sans" panose="020C0503030203020204" pitchFamily="34" charset="0"/>
              </a:rPr>
              <a:t>Network health assessment</a:t>
            </a:r>
            <a:endParaRPr lang="en-US" altLang="zh-CN" sz="1400" b="1"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defTabSz="609354" fontAlgn="ctr" hangingPunct="0"/>
            <a:r>
              <a:rPr lang="en-US" sz="1200" b="1" dirty="0">
                <a:solidFill>
                  <a:srgbClr val="888888"/>
                </a:solidFill>
                <a:latin typeface="Huawei Sans" panose="020C0503030203020204" pitchFamily="34" charset="0"/>
              </a:rPr>
              <a:t>Five-layer evaluation model + AI algorithm</a:t>
            </a:r>
          </a:p>
        </p:txBody>
      </p:sp>
      <p:grpSp>
        <p:nvGrpSpPr>
          <p:cNvPr id="150" name="组合 149"/>
          <p:cNvGrpSpPr/>
          <p:nvPr/>
        </p:nvGrpSpPr>
        <p:grpSpPr bwMode="gray">
          <a:xfrm>
            <a:off x="2725030" y="2388814"/>
            <a:ext cx="521217" cy="526971"/>
            <a:chOff x="2054186" y="1627853"/>
            <a:chExt cx="521421" cy="527177"/>
          </a:xfrm>
          <a:solidFill>
            <a:schemeClr val="bg1"/>
          </a:solidFill>
        </p:grpSpPr>
        <p:sp>
          <p:nvSpPr>
            <p:cNvPr id="151" name="credit-card_118111"/>
            <p:cNvSpPr>
              <a:spLocks noChangeAspect="1"/>
            </p:cNvSpPr>
            <p:nvPr/>
          </p:nvSpPr>
          <p:spPr bwMode="gray">
            <a:xfrm>
              <a:off x="2137634" y="1684775"/>
              <a:ext cx="354524" cy="375825"/>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 name="connsiteX31" fmla="*/ 373273 h 605239"/>
                <a:gd name="connsiteY31" fmla="*/ 373273 h 605239"/>
                <a:gd name="connsiteX32" fmla="*/ 373273 h 605239"/>
                <a:gd name="connsiteY32" fmla="*/ 373273 h 605239"/>
                <a:gd name="connsiteX33" fmla="*/ 373273 h 605239"/>
                <a:gd name="connsiteY33" fmla="*/ 373273 h 605239"/>
                <a:gd name="connsiteX34" fmla="*/ 373273 h 605239"/>
                <a:gd name="connsiteY34" fmla="*/ 373273 h 605239"/>
                <a:gd name="connsiteX35" fmla="*/ 373273 h 605239"/>
                <a:gd name="connsiteY35" fmla="*/ 373273 h 605239"/>
                <a:gd name="connsiteX36" fmla="*/ 373273 h 605239"/>
                <a:gd name="connsiteY36" fmla="*/ 373273 h 605239"/>
                <a:gd name="connsiteX37" fmla="*/ 373273 h 605239"/>
                <a:gd name="connsiteY37" fmla="*/ 373273 h 605239"/>
                <a:gd name="connsiteX38" fmla="*/ 373273 h 605239"/>
                <a:gd name="connsiteY38" fmla="*/ 373273 h 605239"/>
                <a:gd name="connsiteX39" fmla="*/ 373273 h 605239"/>
                <a:gd name="connsiteY39" fmla="*/ 373273 h 605239"/>
                <a:gd name="connsiteX40" fmla="*/ 373273 h 605239"/>
                <a:gd name="connsiteY40" fmla="*/ 373273 h 605239"/>
                <a:gd name="connsiteX41" fmla="*/ 373273 h 605239"/>
                <a:gd name="connsiteY41" fmla="*/ 373273 h 605239"/>
                <a:gd name="connsiteX42" fmla="*/ 373273 h 605239"/>
                <a:gd name="connsiteY42" fmla="*/ 373273 h 605239"/>
                <a:gd name="connsiteX43" fmla="*/ 373273 h 605239"/>
                <a:gd name="connsiteY43" fmla="*/ 373273 h 605239"/>
                <a:gd name="connsiteX44" fmla="*/ 373273 h 605239"/>
                <a:gd name="connsiteY44" fmla="*/ 373273 h 605239"/>
                <a:gd name="connsiteX45" fmla="*/ 373273 h 605239"/>
                <a:gd name="connsiteY45" fmla="*/ 373273 h 605239"/>
                <a:gd name="connsiteX46" fmla="*/ 373273 h 605239"/>
                <a:gd name="connsiteY46" fmla="*/ 373273 h 605239"/>
                <a:gd name="connsiteX47" fmla="*/ 373273 h 605239"/>
                <a:gd name="connsiteY47" fmla="*/ 373273 h 605239"/>
                <a:gd name="connsiteX48" fmla="*/ 373273 h 605239"/>
                <a:gd name="connsiteY48" fmla="*/ 373273 h 605239"/>
                <a:gd name="connsiteX49" fmla="*/ 373273 h 605239"/>
                <a:gd name="connsiteY49" fmla="*/ 373273 h 605239"/>
                <a:gd name="connsiteX50" fmla="*/ 373273 h 605239"/>
                <a:gd name="connsiteY50" fmla="*/ 373273 h 605239"/>
                <a:gd name="connsiteX51" fmla="*/ 373273 h 605239"/>
                <a:gd name="connsiteY51" fmla="*/ 373273 h 605239"/>
                <a:gd name="connsiteX52" fmla="*/ 373273 h 605239"/>
                <a:gd name="connsiteY52" fmla="*/ 373273 h 605239"/>
                <a:gd name="connsiteX53" fmla="*/ 373273 h 605239"/>
                <a:gd name="connsiteY53" fmla="*/ 373273 h 605239"/>
                <a:gd name="connsiteX54" fmla="*/ 373273 h 605239"/>
                <a:gd name="connsiteY54" fmla="*/ 373273 h 605239"/>
                <a:gd name="connsiteX55" fmla="*/ 373273 h 605239"/>
                <a:gd name="connsiteY55" fmla="*/ 373273 h 605239"/>
                <a:gd name="connsiteX56" fmla="*/ 373273 h 605239"/>
                <a:gd name="connsiteY56" fmla="*/ 373273 h 605239"/>
                <a:gd name="connsiteX57" fmla="*/ 373273 h 605239"/>
                <a:gd name="connsiteY57" fmla="*/ 373273 h 605239"/>
                <a:gd name="connsiteX58" fmla="*/ 373273 h 605239"/>
                <a:gd name="connsiteY58" fmla="*/ 373273 h 605239"/>
                <a:gd name="connsiteX59" fmla="*/ 373273 h 605239"/>
                <a:gd name="connsiteY59" fmla="*/ 373273 h 605239"/>
                <a:gd name="connsiteX60" fmla="*/ 373273 h 605239"/>
                <a:gd name="connsiteY60" fmla="*/ 373273 h 605239"/>
                <a:gd name="connsiteX61" fmla="*/ 373273 h 605239"/>
                <a:gd name="connsiteY61" fmla="*/ 373273 h 605239"/>
                <a:gd name="connsiteX62" fmla="*/ 373273 h 605239"/>
                <a:gd name="connsiteY62" fmla="*/ 373273 h 605239"/>
                <a:gd name="connsiteX63" fmla="*/ 373273 h 605239"/>
                <a:gd name="connsiteY63" fmla="*/ 373273 h 605239"/>
                <a:gd name="connsiteX64" fmla="*/ 373273 h 605239"/>
                <a:gd name="connsiteY64" fmla="*/ 373273 h 605239"/>
                <a:gd name="connsiteX65" fmla="*/ 373273 h 605239"/>
                <a:gd name="connsiteY65" fmla="*/ 373273 h 605239"/>
                <a:gd name="connsiteX66" fmla="*/ 373273 h 605239"/>
                <a:gd name="connsiteY66" fmla="*/ 373273 h 605239"/>
                <a:gd name="connsiteX67" fmla="*/ 373273 h 605239"/>
                <a:gd name="connsiteY67" fmla="*/ 373273 h 605239"/>
                <a:gd name="connsiteX68" fmla="*/ 373273 h 605239"/>
                <a:gd name="connsiteY68" fmla="*/ 373273 h 605239"/>
                <a:gd name="connsiteX69" fmla="*/ 373273 h 605239"/>
                <a:gd name="connsiteY69" fmla="*/ 373273 h 605239"/>
                <a:gd name="connsiteX70" fmla="*/ 373273 h 605239"/>
                <a:gd name="connsiteY70" fmla="*/ 373273 h 605239"/>
                <a:gd name="connsiteX71" fmla="*/ 373273 h 605239"/>
                <a:gd name="connsiteY71" fmla="*/ 373273 h 605239"/>
                <a:gd name="connsiteX72" fmla="*/ 373273 h 605239"/>
                <a:gd name="connsiteY72" fmla="*/ 373273 h 605239"/>
                <a:gd name="connsiteX73" fmla="*/ 373273 h 605239"/>
                <a:gd name="connsiteY73" fmla="*/ 373273 h 605239"/>
                <a:gd name="connsiteX74" fmla="*/ 373273 h 605239"/>
                <a:gd name="connsiteY74" fmla="*/ 373273 h 605239"/>
                <a:gd name="connsiteX75" fmla="*/ 373273 h 605239"/>
                <a:gd name="connsiteY75" fmla="*/ 373273 h 605239"/>
                <a:gd name="connsiteX76" fmla="*/ 373273 h 605239"/>
                <a:gd name="connsiteY76" fmla="*/ 373273 h 605239"/>
                <a:gd name="connsiteX77" fmla="*/ 373273 h 605239"/>
                <a:gd name="connsiteY77" fmla="*/ 373273 h 605239"/>
                <a:gd name="connsiteX78" fmla="*/ 373273 h 605239"/>
                <a:gd name="connsiteY78" fmla="*/ 373273 h 605239"/>
                <a:gd name="connsiteX79" fmla="*/ 373273 h 605239"/>
                <a:gd name="connsiteY79" fmla="*/ 373273 h 605239"/>
                <a:gd name="connsiteX80" fmla="*/ 373273 h 605239"/>
                <a:gd name="connsiteY8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06157" h="589433">
                  <a:moveTo>
                    <a:pt x="265770" y="535758"/>
                  </a:moveTo>
                  <a:cubicBezTo>
                    <a:pt x="259956" y="537033"/>
                    <a:pt x="255701" y="542131"/>
                    <a:pt x="255701" y="548362"/>
                  </a:cubicBezTo>
                  <a:cubicBezTo>
                    <a:pt x="255701" y="555302"/>
                    <a:pt x="261374" y="561108"/>
                    <a:pt x="268323" y="561108"/>
                  </a:cubicBezTo>
                  <a:cubicBezTo>
                    <a:pt x="275414" y="561108"/>
                    <a:pt x="281087" y="555302"/>
                    <a:pt x="281087" y="548362"/>
                  </a:cubicBezTo>
                  <a:cubicBezTo>
                    <a:pt x="281087" y="542131"/>
                    <a:pt x="276832" y="537033"/>
                    <a:pt x="271018" y="535758"/>
                  </a:cubicBezTo>
                  <a:cubicBezTo>
                    <a:pt x="270167" y="536041"/>
                    <a:pt x="269316" y="536041"/>
                    <a:pt x="268323" y="536041"/>
                  </a:cubicBezTo>
                  <a:cubicBezTo>
                    <a:pt x="267472" y="536041"/>
                    <a:pt x="266621" y="536041"/>
                    <a:pt x="265770" y="535758"/>
                  </a:cubicBezTo>
                  <a:close/>
                  <a:moveTo>
                    <a:pt x="57017" y="493288"/>
                  </a:moveTo>
                  <a:cubicBezTo>
                    <a:pt x="41274" y="493288"/>
                    <a:pt x="28367" y="506178"/>
                    <a:pt x="28367" y="521902"/>
                  </a:cubicBezTo>
                  <a:cubicBezTo>
                    <a:pt x="28367" y="537768"/>
                    <a:pt x="41274" y="550517"/>
                    <a:pt x="57017" y="550517"/>
                  </a:cubicBezTo>
                  <a:cubicBezTo>
                    <a:pt x="72760" y="550517"/>
                    <a:pt x="85667" y="537768"/>
                    <a:pt x="85667" y="521902"/>
                  </a:cubicBezTo>
                  <a:cubicBezTo>
                    <a:pt x="85667" y="506178"/>
                    <a:pt x="72760" y="493288"/>
                    <a:pt x="57017" y="493288"/>
                  </a:cubicBezTo>
                  <a:close/>
                  <a:moveTo>
                    <a:pt x="57017" y="464956"/>
                  </a:moveTo>
                  <a:cubicBezTo>
                    <a:pt x="88504" y="464956"/>
                    <a:pt x="114034" y="490596"/>
                    <a:pt x="114034" y="521902"/>
                  </a:cubicBezTo>
                  <a:cubicBezTo>
                    <a:pt x="114034" y="553351"/>
                    <a:pt x="88504" y="578849"/>
                    <a:pt x="57017" y="578849"/>
                  </a:cubicBezTo>
                  <a:cubicBezTo>
                    <a:pt x="25530" y="578849"/>
                    <a:pt x="0" y="553351"/>
                    <a:pt x="0" y="521902"/>
                  </a:cubicBezTo>
                  <a:cubicBezTo>
                    <a:pt x="0" y="490596"/>
                    <a:pt x="25530" y="464956"/>
                    <a:pt x="57017" y="464956"/>
                  </a:cubicBezTo>
                  <a:close/>
                  <a:moveTo>
                    <a:pt x="268323" y="244299"/>
                  </a:moveTo>
                  <a:cubicBezTo>
                    <a:pt x="238541" y="244299"/>
                    <a:pt x="213156" y="264126"/>
                    <a:pt x="204789" y="291318"/>
                  </a:cubicBezTo>
                  <a:cubicBezTo>
                    <a:pt x="204647" y="291601"/>
                    <a:pt x="204647" y="291884"/>
                    <a:pt x="204505" y="292167"/>
                  </a:cubicBezTo>
                  <a:cubicBezTo>
                    <a:pt x="202803" y="298115"/>
                    <a:pt x="201811" y="304347"/>
                    <a:pt x="201811" y="310861"/>
                  </a:cubicBezTo>
                  <a:cubicBezTo>
                    <a:pt x="201811" y="347400"/>
                    <a:pt x="231734" y="377282"/>
                    <a:pt x="268323" y="377282"/>
                  </a:cubicBezTo>
                  <a:cubicBezTo>
                    <a:pt x="305054" y="377282"/>
                    <a:pt x="334977" y="347400"/>
                    <a:pt x="334977" y="310861"/>
                  </a:cubicBezTo>
                  <a:cubicBezTo>
                    <a:pt x="334977" y="274181"/>
                    <a:pt x="305054" y="244299"/>
                    <a:pt x="268323" y="244299"/>
                  </a:cubicBezTo>
                  <a:close/>
                  <a:moveTo>
                    <a:pt x="549140" y="201561"/>
                  </a:moveTo>
                  <a:cubicBezTo>
                    <a:pt x="533254" y="201561"/>
                    <a:pt x="520489" y="214448"/>
                    <a:pt x="520489" y="230167"/>
                  </a:cubicBezTo>
                  <a:cubicBezTo>
                    <a:pt x="520489" y="246028"/>
                    <a:pt x="533254" y="258774"/>
                    <a:pt x="549140" y="258774"/>
                  </a:cubicBezTo>
                  <a:cubicBezTo>
                    <a:pt x="564883" y="258774"/>
                    <a:pt x="577790" y="246028"/>
                    <a:pt x="577790" y="230167"/>
                  </a:cubicBezTo>
                  <a:cubicBezTo>
                    <a:pt x="577790" y="214448"/>
                    <a:pt x="564883" y="201561"/>
                    <a:pt x="549140" y="201561"/>
                  </a:cubicBezTo>
                  <a:close/>
                  <a:moveTo>
                    <a:pt x="83960" y="190482"/>
                  </a:moveTo>
                  <a:cubicBezTo>
                    <a:pt x="76869" y="190482"/>
                    <a:pt x="71197" y="196289"/>
                    <a:pt x="71197" y="203228"/>
                  </a:cubicBezTo>
                  <a:cubicBezTo>
                    <a:pt x="71197" y="210309"/>
                    <a:pt x="76869" y="215974"/>
                    <a:pt x="83960" y="215974"/>
                  </a:cubicBezTo>
                  <a:cubicBezTo>
                    <a:pt x="91051" y="215974"/>
                    <a:pt x="96724" y="210309"/>
                    <a:pt x="96724" y="203228"/>
                  </a:cubicBezTo>
                  <a:cubicBezTo>
                    <a:pt x="96724" y="196289"/>
                    <a:pt x="91051" y="190482"/>
                    <a:pt x="83960" y="190482"/>
                  </a:cubicBezTo>
                  <a:close/>
                  <a:moveTo>
                    <a:pt x="549140" y="173238"/>
                  </a:moveTo>
                  <a:cubicBezTo>
                    <a:pt x="580485" y="173238"/>
                    <a:pt x="606157" y="198870"/>
                    <a:pt x="606157" y="230167"/>
                  </a:cubicBezTo>
                  <a:cubicBezTo>
                    <a:pt x="606157" y="261606"/>
                    <a:pt x="580485" y="287097"/>
                    <a:pt x="549140" y="287097"/>
                  </a:cubicBezTo>
                  <a:cubicBezTo>
                    <a:pt x="529141" y="287097"/>
                    <a:pt x="511696" y="276901"/>
                    <a:pt x="501484" y="261323"/>
                  </a:cubicBezTo>
                  <a:lnTo>
                    <a:pt x="398796" y="296302"/>
                  </a:lnTo>
                  <a:cubicBezTo>
                    <a:pt x="397378" y="296868"/>
                    <a:pt x="395818" y="297010"/>
                    <a:pt x="394257" y="297010"/>
                  </a:cubicBezTo>
                  <a:cubicBezTo>
                    <a:pt x="388442" y="297010"/>
                    <a:pt x="382911" y="293328"/>
                    <a:pt x="380925" y="287522"/>
                  </a:cubicBezTo>
                  <a:cubicBezTo>
                    <a:pt x="378372" y="280016"/>
                    <a:pt x="382343" y="271944"/>
                    <a:pt x="389719" y="269537"/>
                  </a:cubicBezTo>
                  <a:lnTo>
                    <a:pt x="492264" y="234558"/>
                  </a:lnTo>
                  <a:cubicBezTo>
                    <a:pt x="492123" y="233141"/>
                    <a:pt x="492123" y="231725"/>
                    <a:pt x="492123" y="230167"/>
                  </a:cubicBezTo>
                  <a:cubicBezTo>
                    <a:pt x="492123" y="198870"/>
                    <a:pt x="517653" y="173238"/>
                    <a:pt x="549140" y="173238"/>
                  </a:cubicBezTo>
                  <a:close/>
                  <a:moveTo>
                    <a:pt x="268323" y="28325"/>
                  </a:moveTo>
                  <a:cubicBezTo>
                    <a:pt x="252581" y="28325"/>
                    <a:pt x="239676" y="41212"/>
                    <a:pt x="239676" y="56932"/>
                  </a:cubicBezTo>
                  <a:cubicBezTo>
                    <a:pt x="239676" y="72794"/>
                    <a:pt x="252581" y="85540"/>
                    <a:pt x="268323" y="85540"/>
                  </a:cubicBezTo>
                  <a:cubicBezTo>
                    <a:pt x="284207" y="85540"/>
                    <a:pt x="296970" y="72794"/>
                    <a:pt x="296970" y="56932"/>
                  </a:cubicBezTo>
                  <a:cubicBezTo>
                    <a:pt x="296970" y="41212"/>
                    <a:pt x="284207" y="28325"/>
                    <a:pt x="268323" y="28325"/>
                  </a:cubicBezTo>
                  <a:close/>
                  <a:moveTo>
                    <a:pt x="268323" y="0"/>
                  </a:moveTo>
                  <a:cubicBezTo>
                    <a:pt x="299807" y="0"/>
                    <a:pt x="325334" y="25634"/>
                    <a:pt x="325334" y="56932"/>
                  </a:cubicBezTo>
                  <a:cubicBezTo>
                    <a:pt x="325334" y="83416"/>
                    <a:pt x="307181" y="105792"/>
                    <a:pt x="282505" y="112165"/>
                  </a:cubicBezTo>
                  <a:lnTo>
                    <a:pt x="282505" y="217107"/>
                  </a:lnTo>
                  <a:cubicBezTo>
                    <a:pt x="328170" y="223905"/>
                    <a:pt x="363341" y="263418"/>
                    <a:pt x="363341" y="310861"/>
                  </a:cubicBezTo>
                  <a:cubicBezTo>
                    <a:pt x="363341" y="358305"/>
                    <a:pt x="328170" y="397676"/>
                    <a:pt x="282505" y="404616"/>
                  </a:cubicBezTo>
                  <a:lnTo>
                    <a:pt x="282505" y="509700"/>
                  </a:lnTo>
                  <a:cubicBezTo>
                    <a:pt x="298247" y="515506"/>
                    <a:pt x="309450" y="530660"/>
                    <a:pt x="309450" y="548362"/>
                  </a:cubicBezTo>
                  <a:cubicBezTo>
                    <a:pt x="309450" y="570880"/>
                    <a:pt x="291014" y="589433"/>
                    <a:pt x="268323" y="589433"/>
                  </a:cubicBezTo>
                  <a:cubicBezTo>
                    <a:pt x="245774" y="589433"/>
                    <a:pt x="227338" y="570880"/>
                    <a:pt x="227338" y="548362"/>
                  </a:cubicBezTo>
                  <a:cubicBezTo>
                    <a:pt x="227338" y="530660"/>
                    <a:pt x="238541" y="515506"/>
                    <a:pt x="254141" y="509700"/>
                  </a:cubicBezTo>
                  <a:lnTo>
                    <a:pt x="254141" y="404616"/>
                  </a:lnTo>
                  <a:cubicBezTo>
                    <a:pt x="238541" y="402208"/>
                    <a:pt x="224218" y="396118"/>
                    <a:pt x="212022" y="387054"/>
                  </a:cubicBezTo>
                  <a:lnTo>
                    <a:pt x="132320" y="466646"/>
                  </a:lnTo>
                  <a:cubicBezTo>
                    <a:pt x="129625" y="469479"/>
                    <a:pt x="125938" y="470895"/>
                    <a:pt x="122393" y="470895"/>
                  </a:cubicBezTo>
                  <a:cubicBezTo>
                    <a:pt x="118705" y="470895"/>
                    <a:pt x="115018" y="469479"/>
                    <a:pt x="112324" y="466646"/>
                  </a:cubicBezTo>
                  <a:cubicBezTo>
                    <a:pt x="106793" y="461123"/>
                    <a:pt x="106793" y="452201"/>
                    <a:pt x="112324" y="446677"/>
                  </a:cubicBezTo>
                  <a:lnTo>
                    <a:pt x="192025" y="367086"/>
                  </a:lnTo>
                  <a:cubicBezTo>
                    <a:pt x="180396" y="351366"/>
                    <a:pt x="173447" y="331822"/>
                    <a:pt x="173447" y="310861"/>
                  </a:cubicBezTo>
                  <a:cubicBezTo>
                    <a:pt x="173447" y="304913"/>
                    <a:pt x="174014" y="299107"/>
                    <a:pt x="175007" y="293584"/>
                  </a:cubicBezTo>
                  <a:lnTo>
                    <a:pt x="104524" y="238776"/>
                  </a:lnTo>
                  <a:cubicBezTo>
                    <a:pt x="98567" y="242316"/>
                    <a:pt x="91476" y="244299"/>
                    <a:pt x="83960" y="244299"/>
                  </a:cubicBezTo>
                  <a:cubicBezTo>
                    <a:pt x="61269" y="244299"/>
                    <a:pt x="42833" y="225888"/>
                    <a:pt x="42833" y="203228"/>
                  </a:cubicBezTo>
                  <a:cubicBezTo>
                    <a:pt x="42833" y="180710"/>
                    <a:pt x="61269" y="162158"/>
                    <a:pt x="83960" y="162158"/>
                  </a:cubicBezTo>
                  <a:cubicBezTo>
                    <a:pt x="106651" y="162158"/>
                    <a:pt x="125087" y="180710"/>
                    <a:pt x="125087" y="203228"/>
                  </a:cubicBezTo>
                  <a:cubicBezTo>
                    <a:pt x="125087" y="208044"/>
                    <a:pt x="124236" y="212717"/>
                    <a:pt x="122676" y="216966"/>
                  </a:cubicBezTo>
                  <a:lnTo>
                    <a:pt x="185076" y="265401"/>
                  </a:lnTo>
                  <a:cubicBezTo>
                    <a:pt x="199116" y="239909"/>
                    <a:pt x="224360" y="221498"/>
                    <a:pt x="254141" y="217107"/>
                  </a:cubicBezTo>
                  <a:lnTo>
                    <a:pt x="254141" y="112165"/>
                  </a:lnTo>
                  <a:cubicBezTo>
                    <a:pt x="229607" y="105792"/>
                    <a:pt x="211454" y="83416"/>
                    <a:pt x="211454" y="56932"/>
                  </a:cubicBezTo>
                  <a:cubicBezTo>
                    <a:pt x="211454" y="25634"/>
                    <a:pt x="236981" y="0"/>
                    <a:pt x="268323" y="0"/>
                  </a:cubicBezTo>
                  <a:close/>
                </a:path>
              </a:pathLst>
            </a:custGeom>
            <a:grpFill/>
            <a:ln w="0">
              <a:noFill/>
              <a:prstDash val="solid"/>
              <a:round/>
              <a:headEnd/>
              <a:tailEnd/>
            </a:ln>
          </p:spPr>
          <p:txBody>
            <a:bodyPr/>
            <a:lstStyle/>
            <a:p>
              <a:pPr defTabSz="511611" fontAlgn="ct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2" name="Freeform 381"/>
            <p:cNvSpPr>
              <a:spLocks/>
            </p:cNvSpPr>
            <p:nvPr/>
          </p:nvSpPr>
          <p:spPr bwMode="gray">
            <a:xfrm>
              <a:off x="2054186" y="1627853"/>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grp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53" name="组合 152"/>
          <p:cNvGrpSpPr/>
          <p:nvPr/>
        </p:nvGrpSpPr>
        <p:grpSpPr bwMode="gray">
          <a:xfrm>
            <a:off x="6770068" y="5148128"/>
            <a:ext cx="521217" cy="526971"/>
            <a:chOff x="7538541" y="5157192"/>
            <a:chExt cx="521421" cy="527177"/>
          </a:xfrm>
        </p:grpSpPr>
        <p:sp>
          <p:nvSpPr>
            <p:cNvPr id="154" name="adobe-illustrator_154861"/>
            <p:cNvSpPr>
              <a:spLocks noChangeAspect="1"/>
            </p:cNvSpPr>
            <p:nvPr/>
          </p:nvSpPr>
          <p:spPr bwMode="gray">
            <a:xfrm>
              <a:off x="7622501" y="5261308"/>
              <a:ext cx="328574" cy="296456"/>
            </a:xfrm>
            <a:custGeom>
              <a:avLst/>
              <a:gdLst>
                <a:gd name="connsiteX0" fmla="*/ 488377 w 603999"/>
                <a:gd name="connsiteY0" fmla="*/ 147764 h 499886"/>
                <a:gd name="connsiteX1" fmla="*/ 594016 w 603999"/>
                <a:gd name="connsiteY1" fmla="*/ 147764 h 499886"/>
                <a:gd name="connsiteX2" fmla="*/ 600471 w 603999"/>
                <a:gd name="connsiteY2" fmla="*/ 154209 h 499886"/>
                <a:gd name="connsiteX3" fmla="*/ 600471 w 603999"/>
                <a:gd name="connsiteY3" fmla="*/ 493246 h 499886"/>
                <a:gd name="connsiteX4" fmla="*/ 594016 w 603999"/>
                <a:gd name="connsiteY4" fmla="*/ 499886 h 499886"/>
                <a:gd name="connsiteX5" fmla="*/ 488377 w 603999"/>
                <a:gd name="connsiteY5" fmla="*/ 499886 h 499886"/>
                <a:gd name="connsiteX6" fmla="*/ 481921 w 603999"/>
                <a:gd name="connsiteY6" fmla="*/ 493246 h 499886"/>
                <a:gd name="connsiteX7" fmla="*/ 481921 w 603999"/>
                <a:gd name="connsiteY7" fmla="*/ 154209 h 499886"/>
                <a:gd name="connsiteX8" fmla="*/ 488377 w 603999"/>
                <a:gd name="connsiteY8" fmla="*/ 147764 h 499886"/>
                <a:gd name="connsiteX9" fmla="*/ 214995 w 603999"/>
                <a:gd name="connsiteY9" fmla="*/ 129814 h 499886"/>
                <a:gd name="connsiteX10" fmla="*/ 212257 w 603999"/>
                <a:gd name="connsiteY10" fmla="*/ 142313 h 499886"/>
                <a:gd name="connsiteX11" fmla="*/ 198958 w 603999"/>
                <a:gd name="connsiteY11" fmla="*/ 196994 h 499886"/>
                <a:gd name="connsiteX12" fmla="*/ 173535 w 603999"/>
                <a:gd name="connsiteY12" fmla="*/ 287803 h 499886"/>
                <a:gd name="connsiteX13" fmla="*/ 259584 w 603999"/>
                <a:gd name="connsiteY13" fmla="*/ 287803 h 499886"/>
                <a:gd name="connsiteX14" fmla="*/ 232987 w 603999"/>
                <a:gd name="connsiteY14" fmla="*/ 196994 h 499886"/>
                <a:gd name="connsiteX15" fmla="*/ 214995 w 603999"/>
                <a:gd name="connsiteY15" fmla="*/ 129814 h 499886"/>
                <a:gd name="connsiteX16" fmla="*/ 149676 w 603999"/>
                <a:gd name="connsiteY16" fmla="*/ 19476 h 499886"/>
                <a:gd name="connsiteX17" fmla="*/ 288528 w 603999"/>
                <a:gd name="connsiteY17" fmla="*/ 19476 h 499886"/>
                <a:gd name="connsiteX18" fmla="*/ 294786 w 603999"/>
                <a:gd name="connsiteY18" fmla="*/ 23968 h 499886"/>
                <a:gd name="connsiteX19" fmla="*/ 439700 w 603999"/>
                <a:gd name="connsiteY19" fmla="*/ 490512 h 499886"/>
                <a:gd name="connsiteX20" fmla="*/ 440287 w 603999"/>
                <a:gd name="connsiteY20" fmla="*/ 493246 h 499886"/>
                <a:gd name="connsiteX21" fmla="*/ 433638 w 603999"/>
                <a:gd name="connsiteY21" fmla="*/ 499886 h 499886"/>
                <a:gd name="connsiteX22" fmla="*/ 319818 w 603999"/>
                <a:gd name="connsiteY22" fmla="*/ 499886 h 499886"/>
                <a:gd name="connsiteX23" fmla="*/ 313560 w 603999"/>
                <a:gd name="connsiteY23" fmla="*/ 495199 h 499886"/>
                <a:gd name="connsiteX24" fmla="*/ 278749 w 603999"/>
                <a:gd name="connsiteY24" fmla="*/ 379784 h 499886"/>
                <a:gd name="connsiteX25" fmla="*/ 154565 w 603999"/>
                <a:gd name="connsiteY25" fmla="*/ 379784 h 499886"/>
                <a:gd name="connsiteX26" fmla="*/ 122492 w 603999"/>
                <a:gd name="connsiteY26" fmla="*/ 495004 h 499886"/>
                <a:gd name="connsiteX27" fmla="*/ 116234 w 603999"/>
                <a:gd name="connsiteY27" fmla="*/ 499886 h 499886"/>
                <a:gd name="connsiteX28" fmla="*/ 6522 w 603999"/>
                <a:gd name="connsiteY28" fmla="*/ 499886 h 499886"/>
                <a:gd name="connsiteX29" fmla="*/ 1437 w 603999"/>
                <a:gd name="connsiteY29" fmla="*/ 497152 h 499886"/>
                <a:gd name="connsiteX30" fmla="*/ 263 w 603999"/>
                <a:gd name="connsiteY30" fmla="*/ 491489 h 499886"/>
                <a:gd name="connsiteX31" fmla="*/ 143418 w 603999"/>
                <a:gd name="connsiteY31" fmla="*/ 23968 h 499886"/>
                <a:gd name="connsiteX32" fmla="*/ 149676 w 603999"/>
                <a:gd name="connsiteY32" fmla="*/ 19476 h 499886"/>
                <a:gd name="connsiteX33" fmla="*/ 541212 w 603999"/>
                <a:gd name="connsiteY33" fmla="*/ 0 h 499886"/>
                <a:gd name="connsiteX34" fmla="*/ 603999 w 603999"/>
                <a:gd name="connsiteY34" fmla="*/ 59753 h 499886"/>
                <a:gd name="connsiteX35" fmla="*/ 540430 w 603999"/>
                <a:gd name="connsiteY35" fmla="*/ 119115 h 499886"/>
                <a:gd name="connsiteX36" fmla="*/ 495051 w 603999"/>
                <a:gd name="connsiteY36" fmla="*/ 101150 h 499886"/>
                <a:gd name="connsiteX37" fmla="*/ 479207 w 603999"/>
                <a:gd name="connsiteY37" fmla="*/ 59948 h 499886"/>
                <a:gd name="connsiteX38" fmla="*/ 495051 w 603999"/>
                <a:gd name="connsiteY38" fmla="*/ 17965 h 499886"/>
                <a:gd name="connsiteX39" fmla="*/ 541212 w 603999"/>
                <a:gd name="connsiteY39" fmla="*/ 0 h 49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3999" h="499886">
                  <a:moveTo>
                    <a:pt x="488377" y="147764"/>
                  </a:moveTo>
                  <a:lnTo>
                    <a:pt x="594016" y="147764"/>
                  </a:lnTo>
                  <a:cubicBezTo>
                    <a:pt x="597537" y="147764"/>
                    <a:pt x="600471" y="150694"/>
                    <a:pt x="600471" y="154209"/>
                  </a:cubicBezTo>
                  <a:lnTo>
                    <a:pt x="600471" y="493246"/>
                  </a:lnTo>
                  <a:cubicBezTo>
                    <a:pt x="600471" y="496957"/>
                    <a:pt x="597537" y="499886"/>
                    <a:pt x="594016" y="499886"/>
                  </a:cubicBezTo>
                  <a:lnTo>
                    <a:pt x="488377" y="499886"/>
                  </a:lnTo>
                  <a:cubicBezTo>
                    <a:pt x="484856" y="499886"/>
                    <a:pt x="481921" y="496957"/>
                    <a:pt x="481921" y="493246"/>
                  </a:cubicBezTo>
                  <a:lnTo>
                    <a:pt x="481921" y="154209"/>
                  </a:lnTo>
                  <a:cubicBezTo>
                    <a:pt x="481921" y="150694"/>
                    <a:pt x="484856" y="147764"/>
                    <a:pt x="488377" y="147764"/>
                  </a:cubicBezTo>
                  <a:close/>
                  <a:moveTo>
                    <a:pt x="214995" y="129814"/>
                  </a:moveTo>
                  <a:cubicBezTo>
                    <a:pt x="214017" y="133915"/>
                    <a:pt x="213235" y="138016"/>
                    <a:pt x="212257" y="142313"/>
                  </a:cubicBezTo>
                  <a:cubicBezTo>
                    <a:pt x="207954" y="161060"/>
                    <a:pt x="203652" y="180589"/>
                    <a:pt x="198958" y="196994"/>
                  </a:cubicBezTo>
                  <a:lnTo>
                    <a:pt x="173535" y="287803"/>
                  </a:lnTo>
                  <a:lnTo>
                    <a:pt x="259584" y="287803"/>
                  </a:lnTo>
                  <a:lnTo>
                    <a:pt x="232987" y="196994"/>
                  </a:lnTo>
                  <a:cubicBezTo>
                    <a:pt x="226729" y="176488"/>
                    <a:pt x="220666" y="152273"/>
                    <a:pt x="214995" y="129814"/>
                  </a:cubicBezTo>
                  <a:close/>
                  <a:moveTo>
                    <a:pt x="149676" y="19476"/>
                  </a:moveTo>
                  <a:lnTo>
                    <a:pt x="288528" y="19476"/>
                  </a:lnTo>
                  <a:cubicBezTo>
                    <a:pt x="291461" y="19476"/>
                    <a:pt x="293808" y="21234"/>
                    <a:pt x="294786" y="23968"/>
                  </a:cubicBezTo>
                  <a:lnTo>
                    <a:pt x="439700" y="490512"/>
                  </a:lnTo>
                  <a:cubicBezTo>
                    <a:pt x="440091" y="491489"/>
                    <a:pt x="440287" y="492270"/>
                    <a:pt x="440287" y="493246"/>
                  </a:cubicBezTo>
                  <a:cubicBezTo>
                    <a:pt x="440287" y="496957"/>
                    <a:pt x="437353" y="499886"/>
                    <a:pt x="433638" y="499886"/>
                  </a:cubicBezTo>
                  <a:lnTo>
                    <a:pt x="319818" y="499886"/>
                  </a:lnTo>
                  <a:cubicBezTo>
                    <a:pt x="316885" y="499886"/>
                    <a:pt x="314342" y="497933"/>
                    <a:pt x="313560" y="495199"/>
                  </a:cubicBezTo>
                  <a:lnTo>
                    <a:pt x="278749" y="379784"/>
                  </a:lnTo>
                  <a:lnTo>
                    <a:pt x="154565" y="379784"/>
                  </a:lnTo>
                  <a:lnTo>
                    <a:pt x="122492" y="495004"/>
                  </a:lnTo>
                  <a:cubicBezTo>
                    <a:pt x="121710" y="497933"/>
                    <a:pt x="119168" y="499886"/>
                    <a:pt x="116234" y="499886"/>
                  </a:cubicBezTo>
                  <a:lnTo>
                    <a:pt x="6522" y="499886"/>
                  </a:lnTo>
                  <a:cubicBezTo>
                    <a:pt x="4566" y="499886"/>
                    <a:pt x="2610" y="498910"/>
                    <a:pt x="1437" y="497152"/>
                  </a:cubicBezTo>
                  <a:cubicBezTo>
                    <a:pt x="68" y="495590"/>
                    <a:pt x="-323" y="493442"/>
                    <a:pt x="263" y="491489"/>
                  </a:cubicBezTo>
                  <a:lnTo>
                    <a:pt x="143418" y="23968"/>
                  </a:lnTo>
                  <a:cubicBezTo>
                    <a:pt x="144200" y="21234"/>
                    <a:pt x="146742" y="19476"/>
                    <a:pt x="149676" y="19476"/>
                  </a:cubicBezTo>
                  <a:close/>
                  <a:moveTo>
                    <a:pt x="541212" y="0"/>
                  </a:moveTo>
                  <a:cubicBezTo>
                    <a:pt x="577398" y="0"/>
                    <a:pt x="603217" y="24604"/>
                    <a:pt x="603999" y="59753"/>
                  </a:cubicBezTo>
                  <a:cubicBezTo>
                    <a:pt x="603999" y="94316"/>
                    <a:pt x="577398" y="119115"/>
                    <a:pt x="540430" y="119115"/>
                  </a:cubicBezTo>
                  <a:cubicBezTo>
                    <a:pt x="522630" y="119115"/>
                    <a:pt x="506396" y="112867"/>
                    <a:pt x="495051" y="101150"/>
                  </a:cubicBezTo>
                  <a:cubicBezTo>
                    <a:pt x="484489" y="90410"/>
                    <a:pt x="478816" y="75765"/>
                    <a:pt x="479207" y="59948"/>
                  </a:cubicBezTo>
                  <a:cubicBezTo>
                    <a:pt x="478816" y="43741"/>
                    <a:pt x="484489" y="28900"/>
                    <a:pt x="495051" y="17965"/>
                  </a:cubicBezTo>
                  <a:cubicBezTo>
                    <a:pt x="506396" y="6444"/>
                    <a:pt x="522826" y="0"/>
                    <a:pt x="541212" y="0"/>
                  </a:cubicBezTo>
                  <a:close/>
                </a:path>
              </a:pathLst>
            </a:custGeom>
            <a:solidFill>
              <a:schemeClr val="bg1"/>
            </a:solidFill>
            <a:ln w="3175">
              <a:noFill/>
              <a:prstDash val="solid"/>
              <a:round/>
              <a:headEnd/>
              <a:tailEnd/>
            </a:ln>
          </p:spPr>
          <p:txBody>
            <a:bodyPr/>
            <a:lstStyle/>
            <a:p>
              <a:pPr fontAlgn="ct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5" name="Freeform 381"/>
            <p:cNvSpPr>
              <a:spLocks/>
            </p:cNvSpPr>
            <p:nvPr/>
          </p:nvSpPr>
          <p:spPr bwMode="gray">
            <a:xfrm>
              <a:off x="7538541" y="5157192"/>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solidFill>
              <a:schemeClr val="bg1"/>
            </a:solid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56" name="组合 155"/>
          <p:cNvGrpSpPr/>
          <p:nvPr/>
        </p:nvGrpSpPr>
        <p:grpSpPr bwMode="gray">
          <a:xfrm>
            <a:off x="2725030" y="5148128"/>
            <a:ext cx="521217" cy="526971"/>
            <a:chOff x="2054186" y="5231064"/>
            <a:chExt cx="521421" cy="527177"/>
          </a:xfrm>
          <a:solidFill>
            <a:schemeClr val="bg1"/>
          </a:solidFill>
        </p:grpSpPr>
        <p:sp>
          <p:nvSpPr>
            <p:cNvPr id="157" name="credit-card_118111"/>
            <p:cNvSpPr>
              <a:spLocks noChangeAspect="1"/>
            </p:cNvSpPr>
            <p:nvPr/>
          </p:nvSpPr>
          <p:spPr bwMode="gray">
            <a:xfrm>
              <a:off x="2145731" y="5313512"/>
              <a:ext cx="338330" cy="337310"/>
            </a:xfrm>
            <a:custGeom>
              <a:avLst/>
              <a:gdLst>
                <a:gd name="connsiteX0" fmla="*/ 252237 w 605556"/>
                <a:gd name="connsiteY0" fmla="*/ 344639 h 553798"/>
                <a:gd name="connsiteX1" fmla="*/ 259220 w 605556"/>
                <a:gd name="connsiteY1" fmla="*/ 344639 h 553798"/>
                <a:gd name="connsiteX2" fmla="*/ 259432 w 605556"/>
                <a:gd name="connsiteY2" fmla="*/ 351611 h 553798"/>
                <a:gd name="connsiteX3" fmla="*/ 89929 w 605556"/>
                <a:gd name="connsiteY3" fmla="*/ 521694 h 553798"/>
                <a:gd name="connsiteX4" fmla="*/ 86543 w 605556"/>
                <a:gd name="connsiteY4" fmla="*/ 523173 h 553798"/>
                <a:gd name="connsiteX5" fmla="*/ 82946 w 605556"/>
                <a:gd name="connsiteY5" fmla="*/ 521694 h 553798"/>
                <a:gd name="connsiteX6" fmla="*/ 82946 w 605556"/>
                <a:gd name="connsiteY6" fmla="*/ 514722 h 553798"/>
                <a:gd name="connsiteX7" fmla="*/ 228318 w 605556"/>
                <a:gd name="connsiteY7" fmla="*/ 328549 h 553798"/>
                <a:gd name="connsiteX8" fmla="*/ 235298 w 605556"/>
                <a:gd name="connsiteY8" fmla="*/ 328761 h 553798"/>
                <a:gd name="connsiteX9" fmla="*/ 235087 w 605556"/>
                <a:gd name="connsiteY9" fmla="*/ 335733 h 553798"/>
                <a:gd name="connsiteX10" fmla="*/ 63957 w 605556"/>
                <a:gd name="connsiteY10" fmla="*/ 502006 h 553798"/>
                <a:gd name="connsiteX11" fmla="*/ 60573 w 605556"/>
                <a:gd name="connsiteY11" fmla="*/ 503485 h 553798"/>
                <a:gd name="connsiteX12" fmla="*/ 56977 w 605556"/>
                <a:gd name="connsiteY12" fmla="*/ 502006 h 553798"/>
                <a:gd name="connsiteX13" fmla="*/ 57188 w 605556"/>
                <a:gd name="connsiteY13" fmla="*/ 495034 h 553798"/>
                <a:gd name="connsiteX14" fmla="*/ 212863 w 605556"/>
                <a:gd name="connsiteY14" fmla="*/ 311896 h 553798"/>
                <a:gd name="connsiteX15" fmla="*/ 219844 w 605556"/>
                <a:gd name="connsiteY15" fmla="*/ 312530 h 553798"/>
                <a:gd name="connsiteX16" fmla="*/ 219209 w 605556"/>
                <a:gd name="connsiteY16" fmla="*/ 319501 h 553798"/>
                <a:gd name="connsiteX17" fmla="*/ 37918 w 605556"/>
                <a:gd name="connsiteY17" fmla="*/ 476249 h 553798"/>
                <a:gd name="connsiteX18" fmla="*/ 34745 w 605556"/>
                <a:gd name="connsiteY18" fmla="*/ 477517 h 553798"/>
                <a:gd name="connsiteX19" fmla="*/ 30938 w 605556"/>
                <a:gd name="connsiteY19" fmla="*/ 475827 h 553798"/>
                <a:gd name="connsiteX20" fmla="*/ 31361 w 605556"/>
                <a:gd name="connsiteY20" fmla="*/ 468856 h 553798"/>
                <a:gd name="connsiteX21" fmla="*/ 226864 w 605556"/>
                <a:gd name="connsiteY21" fmla="*/ 292438 h 553798"/>
                <a:gd name="connsiteX22" fmla="*/ 20131 w 605556"/>
                <a:gd name="connsiteY22" fmla="*/ 469918 h 553798"/>
                <a:gd name="connsiteX23" fmla="*/ 42138 w 605556"/>
                <a:gd name="connsiteY23" fmla="*/ 511963 h 553798"/>
                <a:gd name="connsiteX24" fmla="*/ 85516 w 605556"/>
                <a:gd name="connsiteY24" fmla="*/ 533515 h 553798"/>
                <a:gd name="connsiteX25" fmla="*/ 276802 w 605556"/>
                <a:gd name="connsiteY25" fmla="*/ 342724 h 553798"/>
                <a:gd name="connsiteX26" fmla="*/ 348745 w 605556"/>
                <a:gd name="connsiteY26" fmla="*/ 241729 h 553798"/>
                <a:gd name="connsiteX27" fmla="*/ 293941 w 605556"/>
                <a:gd name="connsiteY27" fmla="*/ 292226 h 553798"/>
                <a:gd name="connsiteX28" fmla="*/ 520140 w 605556"/>
                <a:gd name="connsiteY28" fmla="*/ 533726 h 553798"/>
                <a:gd name="connsiteX29" fmla="*/ 563518 w 605556"/>
                <a:gd name="connsiteY29" fmla="*/ 511963 h 553798"/>
                <a:gd name="connsiteX30" fmla="*/ 585525 w 605556"/>
                <a:gd name="connsiteY30" fmla="*/ 469706 h 553798"/>
                <a:gd name="connsiteX31" fmla="*/ 418361 w 605556"/>
                <a:gd name="connsiteY31" fmla="*/ 309552 h 553798"/>
                <a:gd name="connsiteX32" fmla="*/ 47847 w 605556"/>
                <a:gd name="connsiteY32" fmla="*/ 187859 h 553798"/>
                <a:gd name="connsiteX33" fmla="*/ 23939 w 605556"/>
                <a:gd name="connsiteY33" fmla="*/ 214891 h 553798"/>
                <a:gd name="connsiteX34" fmla="*/ 75351 w 605556"/>
                <a:gd name="connsiteY34" fmla="*/ 258608 h 553798"/>
                <a:gd name="connsiteX35" fmla="*/ 97567 w 605556"/>
                <a:gd name="connsiteY35" fmla="*/ 231787 h 553798"/>
                <a:gd name="connsiteX36" fmla="*/ 289497 w 605556"/>
                <a:gd name="connsiteY36" fmla="*/ 183837 h 553798"/>
                <a:gd name="connsiteX37" fmla="*/ 236175 w 605556"/>
                <a:gd name="connsiteY37" fmla="*/ 230531 h 553798"/>
                <a:gd name="connsiteX38" fmla="*/ 280399 w 605556"/>
                <a:gd name="connsiteY38" fmla="*/ 277859 h 553798"/>
                <a:gd name="connsiteX39" fmla="*/ 334568 w 605556"/>
                <a:gd name="connsiteY39" fmla="*/ 227784 h 553798"/>
                <a:gd name="connsiteX40" fmla="*/ 46366 w 605556"/>
                <a:gd name="connsiteY40" fmla="*/ 164205 h 553798"/>
                <a:gd name="connsiteX41" fmla="*/ 53559 w 605556"/>
                <a:gd name="connsiteY41" fmla="*/ 166528 h 553798"/>
                <a:gd name="connsiteX42" fmla="*/ 117878 w 605556"/>
                <a:gd name="connsiteY42" fmla="*/ 223339 h 553798"/>
                <a:gd name="connsiteX43" fmla="*/ 118936 w 605556"/>
                <a:gd name="connsiteY43" fmla="*/ 237067 h 553798"/>
                <a:gd name="connsiteX44" fmla="*/ 84238 w 605556"/>
                <a:gd name="connsiteY44" fmla="*/ 278883 h 553798"/>
                <a:gd name="connsiteX45" fmla="*/ 77467 w 605556"/>
                <a:gd name="connsiteY45" fmla="*/ 282473 h 553798"/>
                <a:gd name="connsiteX46" fmla="*/ 76621 w 605556"/>
                <a:gd name="connsiteY46" fmla="*/ 282473 h 553798"/>
                <a:gd name="connsiteX47" fmla="*/ 70274 w 605556"/>
                <a:gd name="connsiteY47" fmla="*/ 280150 h 553798"/>
                <a:gd name="connsiteX48" fmla="*/ 3416 w 605556"/>
                <a:gd name="connsiteY48" fmla="*/ 223339 h 553798"/>
                <a:gd name="connsiteX49" fmla="*/ 31 w 605556"/>
                <a:gd name="connsiteY49" fmla="*/ 216581 h 553798"/>
                <a:gd name="connsiteX50" fmla="*/ 2570 w 605556"/>
                <a:gd name="connsiteY50" fmla="*/ 209400 h 553798"/>
                <a:gd name="connsiteX51" fmla="*/ 39596 w 605556"/>
                <a:gd name="connsiteY51" fmla="*/ 167373 h 553798"/>
                <a:gd name="connsiteX52" fmla="*/ 46366 w 605556"/>
                <a:gd name="connsiteY52" fmla="*/ 164205 h 553798"/>
                <a:gd name="connsiteX53" fmla="*/ 551880 w 605556"/>
                <a:gd name="connsiteY53" fmla="*/ 32767 h 553798"/>
                <a:gd name="connsiteX54" fmla="*/ 505540 w 605556"/>
                <a:gd name="connsiteY54" fmla="*/ 69954 h 553798"/>
                <a:gd name="connsiteX55" fmla="*/ 518448 w 605556"/>
                <a:gd name="connsiteY55" fmla="*/ 82842 h 553798"/>
                <a:gd name="connsiteX56" fmla="*/ 557382 w 605556"/>
                <a:gd name="connsiteY56" fmla="*/ 36993 h 553798"/>
                <a:gd name="connsiteX57" fmla="*/ 268953 w 605556"/>
                <a:gd name="connsiteY57" fmla="*/ 19861 h 553798"/>
                <a:gd name="connsiteX58" fmla="*/ 117693 w 605556"/>
                <a:gd name="connsiteY58" fmla="*/ 91699 h 553798"/>
                <a:gd name="connsiteX59" fmla="*/ 78343 w 605556"/>
                <a:gd name="connsiteY59" fmla="*/ 153394 h 553798"/>
                <a:gd name="connsiteX60" fmla="*/ 124886 w 605556"/>
                <a:gd name="connsiteY60" fmla="*/ 194173 h 553798"/>
                <a:gd name="connsiteX61" fmla="*/ 155561 w 605556"/>
                <a:gd name="connsiteY61" fmla="*/ 183608 h 553798"/>
                <a:gd name="connsiteX62" fmla="*/ 161696 w 605556"/>
                <a:gd name="connsiteY62" fmla="*/ 183820 h 553798"/>
                <a:gd name="connsiteX63" fmla="*/ 203795 w 605556"/>
                <a:gd name="connsiteY63" fmla="*/ 196286 h 553798"/>
                <a:gd name="connsiteX64" fmla="*/ 252241 w 605556"/>
                <a:gd name="connsiteY64" fmla="*/ 151915 h 553798"/>
                <a:gd name="connsiteX65" fmla="*/ 228547 w 605556"/>
                <a:gd name="connsiteY65" fmla="*/ 104376 h 553798"/>
                <a:gd name="connsiteX66" fmla="*/ 228547 w 605556"/>
                <a:gd name="connsiteY66" fmla="*/ 95290 h 553798"/>
                <a:gd name="connsiteX67" fmla="*/ 328612 w 605556"/>
                <a:gd name="connsiteY67" fmla="*/ 33806 h 553798"/>
                <a:gd name="connsiteX68" fmla="*/ 268953 w 605556"/>
                <a:gd name="connsiteY68" fmla="*/ 19861 h 553798"/>
                <a:gd name="connsiteX69" fmla="*/ 545744 w 605556"/>
                <a:gd name="connsiteY69" fmla="*/ 12484 h 553798"/>
                <a:gd name="connsiteX70" fmla="*/ 558228 w 605556"/>
                <a:gd name="connsiteY70" fmla="*/ 12484 h 553798"/>
                <a:gd name="connsiteX71" fmla="*/ 577484 w 605556"/>
                <a:gd name="connsiteY71" fmla="*/ 27908 h 553798"/>
                <a:gd name="connsiteX72" fmla="*/ 581293 w 605556"/>
                <a:gd name="connsiteY72" fmla="*/ 34669 h 553798"/>
                <a:gd name="connsiteX73" fmla="*/ 578965 w 605556"/>
                <a:gd name="connsiteY73" fmla="*/ 42064 h 553798"/>
                <a:gd name="connsiteX74" fmla="*/ 526700 w 605556"/>
                <a:gd name="connsiteY74" fmla="*/ 103759 h 553798"/>
                <a:gd name="connsiteX75" fmla="*/ 519506 w 605556"/>
                <a:gd name="connsiteY75" fmla="*/ 107351 h 553798"/>
                <a:gd name="connsiteX76" fmla="*/ 519082 w 605556"/>
                <a:gd name="connsiteY76" fmla="*/ 107351 h 553798"/>
                <a:gd name="connsiteX77" fmla="*/ 512100 w 605556"/>
                <a:gd name="connsiteY77" fmla="*/ 104393 h 553798"/>
                <a:gd name="connsiteX78" fmla="*/ 504905 w 605556"/>
                <a:gd name="connsiteY78" fmla="*/ 97421 h 553798"/>
                <a:gd name="connsiteX79" fmla="*/ 363346 w 605556"/>
                <a:gd name="connsiteY79" fmla="*/ 228207 h 553798"/>
                <a:gd name="connsiteX80" fmla="*/ 432115 w 605556"/>
                <a:gd name="connsiteY80" fmla="*/ 295184 h 553798"/>
                <a:gd name="connsiteX81" fmla="*/ 600971 w 605556"/>
                <a:gd name="connsiteY81" fmla="*/ 457029 h 553798"/>
                <a:gd name="connsiteX82" fmla="*/ 603299 w 605556"/>
                <a:gd name="connsiteY82" fmla="*/ 460410 h 553798"/>
                <a:gd name="connsiteX83" fmla="*/ 577484 w 605556"/>
                <a:gd name="connsiteY83" fmla="*/ 526120 h 553798"/>
                <a:gd name="connsiteX84" fmla="*/ 523738 w 605556"/>
                <a:gd name="connsiteY84" fmla="*/ 553798 h 553798"/>
                <a:gd name="connsiteX85" fmla="*/ 509137 w 605556"/>
                <a:gd name="connsiteY85" fmla="*/ 550206 h 553798"/>
                <a:gd name="connsiteX86" fmla="*/ 507021 w 605556"/>
                <a:gd name="connsiteY86" fmla="*/ 548516 h 553798"/>
                <a:gd name="connsiteX87" fmla="*/ 279341 w 605556"/>
                <a:gd name="connsiteY87" fmla="*/ 305537 h 553798"/>
                <a:gd name="connsiteX88" fmla="*/ 273416 w 605556"/>
                <a:gd name="connsiteY88" fmla="*/ 311242 h 553798"/>
                <a:gd name="connsiteX89" fmla="*/ 297750 w 605556"/>
                <a:gd name="connsiteY89" fmla="*/ 335962 h 553798"/>
                <a:gd name="connsiteX90" fmla="*/ 297750 w 605556"/>
                <a:gd name="connsiteY90" fmla="*/ 349907 h 553798"/>
                <a:gd name="connsiteX91" fmla="*/ 98424 w 605556"/>
                <a:gd name="connsiteY91" fmla="*/ 548727 h 553798"/>
                <a:gd name="connsiteX92" fmla="*/ 96308 w 605556"/>
                <a:gd name="connsiteY92" fmla="*/ 550206 h 553798"/>
                <a:gd name="connsiteX93" fmla="*/ 81919 w 605556"/>
                <a:gd name="connsiteY93" fmla="*/ 553798 h 553798"/>
                <a:gd name="connsiteX94" fmla="*/ 28172 w 605556"/>
                <a:gd name="connsiteY94" fmla="*/ 526120 h 553798"/>
                <a:gd name="connsiteX95" fmla="*/ 2357 w 605556"/>
                <a:gd name="connsiteY95" fmla="*/ 460410 h 553798"/>
                <a:gd name="connsiteX96" fmla="*/ 4896 w 605556"/>
                <a:gd name="connsiteY96" fmla="*/ 456818 h 553798"/>
                <a:gd name="connsiteX97" fmla="*/ 220939 w 605556"/>
                <a:gd name="connsiteY97" fmla="*/ 271309 h 553798"/>
                <a:gd name="connsiteX98" fmla="*/ 234482 w 605556"/>
                <a:gd name="connsiteY98" fmla="*/ 271943 h 553798"/>
                <a:gd name="connsiteX99" fmla="*/ 259450 w 605556"/>
                <a:gd name="connsiteY99" fmla="*/ 297086 h 553798"/>
                <a:gd name="connsiteX100" fmla="*/ 266010 w 605556"/>
                <a:gd name="connsiteY100" fmla="*/ 291170 h 553798"/>
                <a:gd name="connsiteX101" fmla="*/ 214591 w 605556"/>
                <a:gd name="connsiteY101" fmla="*/ 236447 h 553798"/>
                <a:gd name="connsiteX102" fmla="*/ 212052 w 605556"/>
                <a:gd name="connsiteY102" fmla="*/ 229263 h 553798"/>
                <a:gd name="connsiteX103" fmla="*/ 215438 w 605556"/>
                <a:gd name="connsiteY103" fmla="*/ 222291 h 553798"/>
                <a:gd name="connsiteX104" fmla="*/ 283361 w 605556"/>
                <a:gd name="connsiteY104" fmla="*/ 163131 h 553798"/>
                <a:gd name="connsiteX105" fmla="*/ 296692 w 605556"/>
                <a:gd name="connsiteY105" fmla="*/ 163342 h 553798"/>
                <a:gd name="connsiteX106" fmla="*/ 349168 w 605556"/>
                <a:gd name="connsiteY106" fmla="*/ 214473 h 553798"/>
                <a:gd name="connsiteX107" fmla="*/ 490940 w 605556"/>
                <a:gd name="connsiteY107" fmla="*/ 83476 h 553798"/>
                <a:gd name="connsiteX108" fmla="*/ 483745 w 605556"/>
                <a:gd name="connsiteY108" fmla="*/ 76081 h 553798"/>
                <a:gd name="connsiteX109" fmla="*/ 480783 w 605556"/>
                <a:gd name="connsiteY109" fmla="*/ 68475 h 553798"/>
                <a:gd name="connsiteX110" fmla="*/ 484380 w 605556"/>
                <a:gd name="connsiteY110" fmla="*/ 61291 h 553798"/>
                <a:gd name="connsiteX111" fmla="*/ 268953 w 605556"/>
                <a:gd name="connsiteY111" fmla="*/ 0 h 553798"/>
                <a:gd name="connsiteX112" fmla="*/ 364999 w 605556"/>
                <a:gd name="connsiteY112" fmla="*/ 35707 h 553798"/>
                <a:gd name="connsiteX113" fmla="*/ 367537 w 605556"/>
                <a:gd name="connsiteY113" fmla="*/ 46694 h 553798"/>
                <a:gd name="connsiteX114" fmla="*/ 358441 w 605556"/>
                <a:gd name="connsiteY114" fmla="*/ 53033 h 553798"/>
                <a:gd name="connsiteX115" fmla="*/ 346170 w 605556"/>
                <a:gd name="connsiteY115" fmla="*/ 53033 h 553798"/>
                <a:gd name="connsiteX116" fmla="*/ 341939 w 605556"/>
                <a:gd name="connsiteY116" fmla="*/ 53033 h 553798"/>
                <a:gd name="connsiteX117" fmla="*/ 248433 w 605556"/>
                <a:gd name="connsiteY117" fmla="*/ 100150 h 553798"/>
                <a:gd name="connsiteX118" fmla="*/ 273396 w 605556"/>
                <a:gd name="connsiteY118" fmla="*/ 149802 h 553798"/>
                <a:gd name="connsiteX119" fmla="*/ 271069 w 605556"/>
                <a:gd name="connsiteY119" fmla="*/ 161423 h 553798"/>
                <a:gd name="connsiteX120" fmla="*/ 211834 w 605556"/>
                <a:gd name="connsiteY120" fmla="*/ 215724 h 553798"/>
                <a:gd name="connsiteX121" fmla="*/ 205276 w 605556"/>
                <a:gd name="connsiteY121" fmla="*/ 218471 h 553798"/>
                <a:gd name="connsiteX122" fmla="*/ 199564 w 605556"/>
                <a:gd name="connsiteY122" fmla="*/ 216569 h 553798"/>
                <a:gd name="connsiteX123" fmla="*/ 159792 w 605556"/>
                <a:gd name="connsiteY123" fmla="*/ 203469 h 553798"/>
                <a:gd name="connsiteX124" fmla="*/ 135040 w 605556"/>
                <a:gd name="connsiteY124" fmla="*/ 212555 h 553798"/>
                <a:gd name="connsiteX125" fmla="*/ 128059 w 605556"/>
                <a:gd name="connsiteY125" fmla="*/ 218048 h 553798"/>
                <a:gd name="connsiteX126" fmla="*/ 119597 w 605556"/>
                <a:gd name="connsiteY126" fmla="*/ 215935 h 553798"/>
                <a:gd name="connsiteX127" fmla="*/ 57823 w 605556"/>
                <a:gd name="connsiteY127" fmla="*/ 161635 h 553798"/>
                <a:gd name="connsiteX128" fmla="*/ 54438 w 605556"/>
                <a:gd name="connsiteY128" fmla="*/ 154451 h 553798"/>
                <a:gd name="connsiteX129" fmla="*/ 57399 w 605556"/>
                <a:gd name="connsiteY129" fmla="*/ 147267 h 553798"/>
                <a:gd name="connsiteX130" fmla="*/ 99922 w 605556"/>
                <a:gd name="connsiteY130" fmla="*/ 83458 h 553798"/>
                <a:gd name="connsiteX131" fmla="*/ 268953 w 605556"/>
                <a:gd name="connsiteY131" fmla="*/ 0 h 55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05556" h="553798">
                  <a:moveTo>
                    <a:pt x="252237" y="344639"/>
                  </a:moveTo>
                  <a:cubicBezTo>
                    <a:pt x="254353" y="342737"/>
                    <a:pt x="257316" y="342737"/>
                    <a:pt x="259220" y="344639"/>
                  </a:cubicBezTo>
                  <a:cubicBezTo>
                    <a:pt x="261336" y="346540"/>
                    <a:pt x="261336" y="349709"/>
                    <a:pt x="259432" y="351611"/>
                  </a:cubicBezTo>
                  <a:lnTo>
                    <a:pt x="89929" y="521694"/>
                  </a:lnTo>
                  <a:cubicBezTo>
                    <a:pt x="89083" y="522750"/>
                    <a:pt x="87813" y="523173"/>
                    <a:pt x="86543" y="523173"/>
                  </a:cubicBezTo>
                  <a:cubicBezTo>
                    <a:pt x="85274" y="523173"/>
                    <a:pt x="84004" y="522750"/>
                    <a:pt x="82946" y="521694"/>
                  </a:cubicBezTo>
                  <a:cubicBezTo>
                    <a:pt x="81041" y="519792"/>
                    <a:pt x="81041" y="516835"/>
                    <a:pt x="82946" y="514722"/>
                  </a:cubicBezTo>
                  <a:close/>
                  <a:moveTo>
                    <a:pt x="228318" y="328549"/>
                  </a:moveTo>
                  <a:cubicBezTo>
                    <a:pt x="230222" y="326648"/>
                    <a:pt x="233395" y="326648"/>
                    <a:pt x="235298" y="328761"/>
                  </a:cubicBezTo>
                  <a:cubicBezTo>
                    <a:pt x="237202" y="330662"/>
                    <a:pt x="237202" y="333831"/>
                    <a:pt x="235087" y="335733"/>
                  </a:cubicBezTo>
                  <a:lnTo>
                    <a:pt x="63957" y="502006"/>
                  </a:lnTo>
                  <a:cubicBezTo>
                    <a:pt x="63111" y="503062"/>
                    <a:pt x="61842" y="503485"/>
                    <a:pt x="60573" y="503485"/>
                  </a:cubicBezTo>
                  <a:cubicBezTo>
                    <a:pt x="59303" y="503485"/>
                    <a:pt x="58034" y="503062"/>
                    <a:pt x="56977" y="502006"/>
                  </a:cubicBezTo>
                  <a:cubicBezTo>
                    <a:pt x="55073" y="500105"/>
                    <a:pt x="55284" y="496935"/>
                    <a:pt x="57188" y="495034"/>
                  </a:cubicBezTo>
                  <a:close/>
                  <a:moveTo>
                    <a:pt x="212863" y="311896"/>
                  </a:moveTo>
                  <a:cubicBezTo>
                    <a:pt x="214767" y="310206"/>
                    <a:pt x="217940" y="310417"/>
                    <a:pt x="219844" y="312530"/>
                  </a:cubicBezTo>
                  <a:cubicBezTo>
                    <a:pt x="221536" y="314642"/>
                    <a:pt x="221325" y="317600"/>
                    <a:pt x="219209" y="319501"/>
                  </a:cubicBezTo>
                  <a:lnTo>
                    <a:pt x="37918" y="476249"/>
                  </a:lnTo>
                  <a:cubicBezTo>
                    <a:pt x="36861" y="477095"/>
                    <a:pt x="35803" y="477517"/>
                    <a:pt x="34745" y="477517"/>
                  </a:cubicBezTo>
                  <a:cubicBezTo>
                    <a:pt x="33265" y="477517"/>
                    <a:pt x="31784" y="476883"/>
                    <a:pt x="30938" y="475827"/>
                  </a:cubicBezTo>
                  <a:cubicBezTo>
                    <a:pt x="29034" y="473714"/>
                    <a:pt x="29245" y="470757"/>
                    <a:pt x="31361" y="468856"/>
                  </a:cubicBezTo>
                  <a:close/>
                  <a:moveTo>
                    <a:pt x="226864" y="292438"/>
                  </a:moveTo>
                  <a:lnTo>
                    <a:pt x="20131" y="469918"/>
                  </a:lnTo>
                  <a:cubicBezTo>
                    <a:pt x="18650" y="477735"/>
                    <a:pt x="24998" y="495061"/>
                    <a:pt x="42138" y="511963"/>
                  </a:cubicBezTo>
                  <a:cubicBezTo>
                    <a:pt x="59912" y="529923"/>
                    <a:pt x="78744" y="536050"/>
                    <a:pt x="85516" y="533515"/>
                  </a:cubicBezTo>
                  <a:lnTo>
                    <a:pt x="276802" y="342724"/>
                  </a:lnTo>
                  <a:close/>
                  <a:moveTo>
                    <a:pt x="348745" y="241729"/>
                  </a:moveTo>
                  <a:lnTo>
                    <a:pt x="293941" y="292226"/>
                  </a:lnTo>
                  <a:lnTo>
                    <a:pt x="520140" y="533726"/>
                  </a:lnTo>
                  <a:cubicBezTo>
                    <a:pt x="527123" y="536050"/>
                    <a:pt x="545744" y="529711"/>
                    <a:pt x="563518" y="511963"/>
                  </a:cubicBezTo>
                  <a:cubicBezTo>
                    <a:pt x="580658" y="494849"/>
                    <a:pt x="587006" y="477313"/>
                    <a:pt x="585525" y="469706"/>
                  </a:cubicBezTo>
                  <a:lnTo>
                    <a:pt x="418361" y="309552"/>
                  </a:lnTo>
                  <a:close/>
                  <a:moveTo>
                    <a:pt x="47847" y="187859"/>
                  </a:moveTo>
                  <a:lnTo>
                    <a:pt x="23939" y="214891"/>
                  </a:lnTo>
                  <a:lnTo>
                    <a:pt x="75351" y="258608"/>
                  </a:lnTo>
                  <a:lnTo>
                    <a:pt x="97567" y="231787"/>
                  </a:lnTo>
                  <a:close/>
                  <a:moveTo>
                    <a:pt x="289497" y="183837"/>
                  </a:moveTo>
                  <a:lnTo>
                    <a:pt x="236175" y="230531"/>
                  </a:lnTo>
                  <a:lnTo>
                    <a:pt x="280399" y="277859"/>
                  </a:lnTo>
                  <a:lnTo>
                    <a:pt x="334568" y="227784"/>
                  </a:lnTo>
                  <a:close/>
                  <a:moveTo>
                    <a:pt x="46366" y="164205"/>
                  </a:moveTo>
                  <a:cubicBezTo>
                    <a:pt x="49116" y="163994"/>
                    <a:pt x="51655" y="164839"/>
                    <a:pt x="53559" y="166528"/>
                  </a:cubicBezTo>
                  <a:lnTo>
                    <a:pt x="117878" y="223339"/>
                  </a:lnTo>
                  <a:cubicBezTo>
                    <a:pt x="121687" y="226718"/>
                    <a:pt x="122321" y="232843"/>
                    <a:pt x="118936" y="237067"/>
                  </a:cubicBezTo>
                  <a:lnTo>
                    <a:pt x="84238" y="278883"/>
                  </a:lnTo>
                  <a:cubicBezTo>
                    <a:pt x="82545" y="280995"/>
                    <a:pt x="80218" y="282262"/>
                    <a:pt x="77467" y="282473"/>
                  </a:cubicBezTo>
                  <a:cubicBezTo>
                    <a:pt x="77256" y="282473"/>
                    <a:pt x="76832" y="282473"/>
                    <a:pt x="76621" y="282473"/>
                  </a:cubicBezTo>
                  <a:cubicBezTo>
                    <a:pt x="74294" y="282473"/>
                    <a:pt x="71966" y="281628"/>
                    <a:pt x="70274" y="280150"/>
                  </a:cubicBezTo>
                  <a:lnTo>
                    <a:pt x="3416" y="223339"/>
                  </a:lnTo>
                  <a:cubicBezTo>
                    <a:pt x="1512" y="221650"/>
                    <a:pt x="243" y="219326"/>
                    <a:pt x="31" y="216581"/>
                  </a:cubicBezTo>
                  <a:cubicBezTo>
                    <a:pt x="-180" y="214047"/>
                    <a:pt x="666" y="211301"/>
                    <a:pt x="2570" y="209400"/>
                  </a:cubicBezTo>
                  <a:lnTo>
                    <a:pt x="39596" y="167373"/>
                  </a:lnTo>
                  <a:cubicBezTo>
                    <a:pt x="41288" y="165472"/>
                    <a:pt x="43827" y="164205"/>
                    <a:pt x="46366" y="164205"/>
                  </a:cubicBezTo>
                  <a:close/>
                  <a:moveTo>
                    <a:pt x="551880" y="32767"/>
                  </a:moveTo>
                  <a:lnTo>
                    <a:pt x="505540" y="69954"/>
                  </a:lnTo>
                  <a:lnTo>
                    <a:pt x="518448" y="82842"/>
                  </a:lnTo>
                  <a:lnTo>
                    <a:pt x="557382" y="36993"/>
                  </a:lnTo>
                  <a:close/>
                  <a:moveTo>
                    <a:pt x="268953" y="19861"/>
                  </a:moveTo>
                  <a:cubicBezTo>
                    <a:pt x="199987" y="19861"/>
                    <a:pt x="129751" y="66555"/>
                    <a:pt x="117693" y="91699"/>
                  </a:cubicBezTo>
                  <a:cubicBezTo>
                    <a:pt x="103730" y="121490"/>
                    <a:pt x="87441" y="142830"/>
                    <a:pt x="78343" y="153394"/>
                  </a:cubicBezTo>
                  <a:lnTo>
                    <a:pt x="124886" y="194173"/>
                  </a:lnTo>
                  <a:cubicBezTo>
                    <a:pt x="131232" y="188679"/>
                    <a:pt x="141175" y="183608"/>
                    <a:pt x="155561" y="183608"/>
                  </a:cubicBezTo>
                  <a:cubicBezTo>
                    <a:pt x="157465" y="183608"/>
                    <a:pt x="159369" y="183608"/>
                    <a:pt x="161696" y="183820"/>
                  </a:cubicBezTo>
                  <a:cubicBezTo>
                    <a:pt x="180947" y="185721"/>
                    <a:pt x="195756" y="192060"/>
                    <a:pt x="203795" y="196286"/>
                  </a:cubicBezTo>
                  <a:lnTo>
                    <a:pt x="252241" y="151915"/>
                  </a:lnTo>
                  <a:lnTo>
                    <a:pt x="228547" y="104376"/>
                  </a:lnTo>
                  <a:cubicBezTo>
                    <a:pt x="227066" y="101629"/>
                    <a:pt x="227066" y="98248"/>
                    <a:pt x="228547" y="95290"/>
                  </a:cubicBezTo>
                  <a:cubicBezTo>
                    <a:pt x="253298" y="47540"/>
                    <a:pt x="301744" y="36341"/>
                    <a:pt x="328612" y="33806"/>
                  </a:cubicBezTo>
                  <a:cubicBezTo>
                    <a:pt x="311053" y="24509"/>
                    <a:pt x="291167" y="19861"/>
                    <a:pt x="268953" y="19861"/>
                  </a:cubicBezTo>
                  <a:close/>
                  <a:moveTo>
                    <a:pt x="545744" y="12484"/>
                  </a:moveTo>
                  <a:cubicBezTo>
                    <a:pt x="549553" y="9526"/>
                    <a:pt x="554631" y="9526"/>
                    <a:pt x="558228" y="12484"/>
                  </a:cubicBezTo>
                  <a:lnTo>
                    <a:pt x="577484" y="27908"/>
                  </a:lnTo>
                  <a:cubicBezTo>
                    <a:pt x="579600" y="29598"/>
                    <a:pt x="580869" y="32134"/>
                    <a:pt x="581293" y="34669"/>
                  </a:cubicBezTo>
                  <a:cubicBezTo>
                    <a:pt x="581504" y="37416"/>
                    <a:pt x="580658" y="39951"/>
                    <a:pt x="578965" y="42064"/>
                  </a:cubicBezTo>
                  <a:lnTo>
                    <a:pt x="526700" y="103759"/>
                  </a:lnTo>
                  <a:cubicBezTo>
                    <a:pt x="524796" y="105872"/>
                    <a:pt x="522256" y="107140"/>
                    <a:pt x="519506" y="107351"/>
                  </a:cubicBezTo>
                  <a:cubicBezTo>
                    <a:pt x="519294" y="107351"/>
                    <a:pt x="519294" y="107351"/>
                    <a:pt x="519082" y="107351"/>
                  </a:cubicBezTo>
                  <a:cubicBezTo>
                    <a:pt x="516543" y="107351"/>
                    <a:pt x="514004" y="106295"/>
                    <a:pt x="512100" y="104393"/>
                  </a:cubicBezTo>
                  <a:lnTo>
                    <a:pt x="504905" y="97421"/>
                  </a:lnTo>
                  <a:lnTo>
                    <a:pt x="363346" y="228207"/>
                  </a:lnTo>
                  <a:lnTo>
                    <a:pt x="432115" y="295184"/>
                  </a:lnTo>
                  <a:lnTo>
                    <a:pt x="600971" y="457029"/>
                  </a:lnTo>
                  <a:cubicBezTo>
                    <a:pt x="602029" y="458086"/>
                    <a:pt x="602664" y="459142"/>
                    <a:pt x="603299" y="460410"/>
                  </a:cubicBezTo>
                  <a:cubicBezTo>
                    <a:pt x="610493" y="477101"/>
                    <a:pt x="600125" y="503512"/>
                    <a:pt x="577484" y="526120"/>
                  </a:cubicBezTo>
                  <a:cubicBezTo>
                    <a:pt x="560344" y="543234"/>
                    <a:pt x="539608" y="553798"/>
                    <a:pt x="523738" y="553798"/>
                  </a:cubicBezTo>
                  <a:cubicBezTo>
                    <a:pt x="518236" y="553798"/>
                    <a:pt x="513369" y="552742"/>
                    <a:pt x="509137" y="550206"/>
                  </a:cubicBezTo>
                  <a:cubicBezTo>
                    <a:pt x="508502" y="549784"/>
                    <a:pt x="507656" y="549150"/>
                    <a:pt x="507021" y="548516"/>
                  </a:cubicBezTo>
                  <a:lnTo>
                    <a:pt x="279341" y="305537"/>
                  </a:lnTo>
                  <a:lnTo>
                    <a:pt x="273416" y="311242"/>
                  </a:lnTo>
                  <a:lnTo>
                    <a:pt x="297750" y="335962"/>
                  </a:lnTo>
                  <a:cubicBezTo>
                    <a:pt x="301559" y="339766"/>
                    <a:pt x="301559" y="346104"/>
                    <a:pt x="297750" y="349907"/>
                  </a:cubicBezTo>
                  <a:lnTo>
                    <a:pt x="98424" y="548727"/>
                  </a:lnTo>
                  <a:cubicBezTo>
                    <a:pt x="97789" y="549361"/>
                    <a:pt x="97154" y="549784"/>
                    <a:pt x="96308" y="550206"/>
                  </a:cubicBezTo>
                  <a:cubicBezTo>
                    <a:pt x="92287" y="552742"/>
                    <a:pt x="87420" y="553798"/>
                    <a:pt x="81919" y="553798"/>
                  </a:cubicBezTo>
                  <a:cubicBezTo>
                    <a:pt x="65837" y="553798"/>
                    <a:pt x="45312" y="543234"/>
                    <a:pt x="28172" y="526120"/>
                  </a:cubicBezTo>
                  <a:cubicBezTo>
                    <a:pt x="5531" y="503512"/>
                    <a:pt x="-4837" y="477101"/>
                    <a:pt x="2357" y="460410"/>
                  </a:cubicBezTo>
                  <a:cubicBezTo>
                    <a:pt x="2992" y="458931"/>
                    <a:pt x="3838" y="457663"/>
                    <a:pt x="4896" y="456818"/>
                  </a:cubicBezTo>
                  <a:lnTo>
                    <a:pt x="220939" y="271309"/>
                  </a:lnTo>
                  <a:cubicBezTo>
                    <a:pt x="224960" y="267928"/>
                    <a:pt x="230885" y="268351"/>
                    <a:pt x="234482" y="271943"/>
                  </a:cubicBezTo>
                  <a:lnTo>
                    <a:pt x="259450" y="297086"/>
                  </a:lnTo>
                  <a:lnTo>
                    <a:pt x="266010" y="291170"/>
                  </a:lnTo>
                  <a:lnTo>
                    <a:pt x="214591" y="236447"/>
                  </a:lnTo>
                  <a:cubicBezTo>
                    <a:pt x="212899" y="234545"/>
                    <a:pt x="211841" y="231799"/>
                    <a:pt x="212052" y="229263"/>
                  </a:cubicBezTo>
                  <a:cubicBezTo>
                    <a:pt x="212052" y="226516"/>
                    <a:pt x="213322" y="223981"/>
                    <a:pt x="215438" y="222291"/>
                  </a:cubicBezTo>
                  <a:lnTo>
                    <a:pt x="283361" y="163131"/>
                  </a:lnTo>
                  <a:cubicBezTo>
                    <a:pt x="287170" y="159750"/>
                    <a:pt x="293095" y="159750"/>
                    <a:pt x="296692" y="163342"/>
                  </a:cubicBezTo>
                  <a:lnTo>
                    <a:pt x="349168" y="214473"/>
                  </a:lnTo>
                  <a:lnTo>
                    <a:pt x="490940" y="83476"/>
                  </a:lnTo>
                  <a:lnTo>
                    <a:pt x="483745" y="76081"/>
                  </a:lnTo>
                  <a:cubicBezTo>
                    <a:pt x="481629" y="74179"/>
                    <a:pt x="480571" y="71433"/>
                    <a:pt x="480783" y="68475"/>
                  </a:cubicBezTo>
                  <a:cubicBezTo>
                    <a:pt x="480995" y="65728"/>
                    <a:pt x="482264" y="63193"/>
                    <a:pt x="484380" y="61291"/>
                  </a:cubicBezTo>
                  <a:close/>
                  <a:moveTo>
                    <a:pt x="268953" y="0"/>
                  </a:moveTo>
                  <a:cubicBezTo>
                    <a:pt x="306822" y="0"/>
                    <a:pt x="339189" y="12043"/>
                    <a:pt x="364999" y="35707"/>
                  </a:cubicBezTo>
                  <a:cubicBezTo>
                    <a:pt x="367960" y="38454"/>
                    <a:pt x="369018" y="42891"/>
                    <a:pt x="367537" y="46694"/>
                  </a:cubicBezTo>
                  <a:cubicBezTo>
                    <a:pt x="366056" y="50498"/>
                    <a:pt x="362460" y="52822"/>
                    <a:pt x="358441" y="53033"/>
                  </a:cubicBezTo>
                  <a:lnTo>
                    <a:pt x="346170" y="53033"/>
                  </a:lnTo>
                  <a:cubicBezTo>
                    <a:pt x="345324" y="53033"/>
                    <a:pt x="344055" y="53033"/>
                    <a:pt x="341939" y="53033"/>
                  </a:cubicBezTo>
                  <a:cubicBezTo>
                    <a:pt x="326284" y="53033"/>
                    <a:pt x="274242" y="56414"/>
                    <a:pt x="248433" y="100150"/>
                  </a:cubicBezTo>
                  <a:lnTo>
                    <a:pt x="273396" y="149802"/>
                  </a:lnTo>
                  <a:cubicBezTo>
                    <a:pt x="275300" y="153817"/>
                    <a:pt x="274454" y="158465"/>
                    <a:pt x="271069" y="161423"/>
                  </a:cubicBezTo>
                  <a:lnTo>
                    <a:pt x="211834" y="215724"/>
                  </a:lnTo>
                  <a:cubicBezTo>
                    <a:pt x="209930" y="217414"/>
                    <a:pt x="207603" y="218471"/>
                    <a:pt x="205276" y="218471"/>
                  </a:cubicBezTo>
                  <a:cubicBezTo>
                    <a:pt x="203160" y="218471"/>
                    <a:pt x="201256" y="217837"/>
                    <a:pt x="199564" y="216569"/>
                  </a:cubicBezTo>
                  <a:cubicBezTo>
                    <a:pt x="199352" y="216569"/>
                    <a:pt x="183697" y="205793"/>
                    <a:pt x="159792" y="203469"/>
                  </a:cubicBezTo>
                  <a:cubicBezTo>
                    <a:pt x="141175" y="201779"/>
                    <a:pt x="135675" y="211498"/>
                    <a:pt x="135040" y="212555"/>
                  </a:cubicBezTo>
                  <a:cubicBezTo>
                    <a:pt x="133771" y="215301"/>
                    <a:pt x="131021" y="217414"/>
                    <a:pt x="128059" y="218048"/>
                  </a:cubicBezTo>
                  <a:cubicBezTo>
                    <a:pt x="125097" y="218682"/>
                    <a:pt x="121924" y="218048"/>
                    <a:pt x="119597" y="215935"/>
                  </a:cubicBezTo>
                  <a:lnTo>
                    <a:pt x="57823" y="161635"/>
                  </a:lnTo>
                  <a:cubicBezTo>
                    <a:pt x="55707" y="159733"/>
                    <a:pt x="54438" y="157197"/>
                    <a:pt x="54438" y="154451"/>
                  </a:cubicBezTo>
                  <a:cubicBezTo>
                    <a:pt x="54438" y="151915"/>
                    <a:pt x="55496" y="149169"/>
                    <a:pt x="57399" y="147267"/>
                  </a:cubicBezTo>
                  <a:cubicBezTo>
                    <a:pt x="57611" y="147056"/>
                    <a:pt x="81094" y="123180"/>
                    <a:pt x="99922" y="83458"/>
                  </a:cubicBezTo>
                  <a:cubicBezTo>
                    <a:pt x="115577" y="49864"/>
                    <a:pt x="193640" y="0"/>
                    <a:pt x="268953" y="0"/>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Arial"/>
                  <a:ea typeface="+mn-ea"/>
                  <a:cs typeface="+mn-cs"/>
                </a:defRPr>
              </a:lvl1pPr>
              <a:lvl2pPr marL="457240" algn="l" defTabSz="914478" rtl="0" eaLnBrk="1" latinLnBrk="0" hangingPunct="1">
                <a:defRPr sz="1800" kern="1200">
                  <a:solidFill>
                    <a:schemeClr val="tx1"/>
                  </a:solidFill>
                  <a:latin typeface="Arial"/>
                  <a:ea typeface="+mn-ea"/>
                  <a:cs typeface="+mn-cs"/>
                </a:defRPr>
              </a:lvl2pPr>
              <a:lvl3pPr marL="914478" algn="l" defTabSz="914478" rtl="0" eaLnBrk="1" latinLnBrk="0" hangingPunct="1">
                <a:defRPr sz="1800" kern="1200">
                  <a:solidFill>
                    <a:schemeClr val="tx1"/>
                  </a:solidFill>
                  <a:latin typeface="Arial"/>
                  <a:ea typeface="+mn-ea"/>
                  <a:cs typeface="+mn-cs"/>
                </a:defRPr>
              </a:lvl3pPr>
              <a:lvl4pPr marL="1371718" algn="l" defTabSz="914478" rtl="0" eaLnBrk="1" latinLnBrk="0" hangingPunct="1">
                <a:defRPr sz="1800" kern="1200">
                  <a:solidFill>
                    <a:schemeClr val="tx1"/>
                  </a:solidFill>
                  <a:latin typeface="Arial"/>
                  <a:ea typeface="+mn-ea"/>
                  <a:cs typeface="+mn-cs"/>
                </a:defRPr>
              </a:lvl4pPr>
              <a:lvl5pPr marL="1828957" algn="l" defTabSz="914478" rtl="0" eaLnBrk="1" latinLnBrk="0" hangingPunct="1">
                <a:defRPr sz="1800" kern="1200">
                  <a:solidFill>
                    <a:schemeClr val="tx1"/>
                  </a:solidFill>
                  <a:latin typeface="Arial"/>
                  <a:ea typeface="+mn-ea"/>
                  <a:cs typeface="+mn-cs"/>
                </a:defRPr>
              </a:lvl5pPr>
              <a:lvl6pPr marL="2286196" algn="l" defTabSz="914478" rtl="0" eaLnBrk="1" latinLnBrk="0" hangingPunct="1">
                <a:defRPr sz="1800" kern="1200">
                  <a:solidFill>
                    <a:schemeClr val="tx1"/>
                  </a:solidFill>
                  <a:latin typeface="Arial"/>
                  <a:ea typeface="+mn-ea"/>
                  <a:cs typeface="+mn-cs"/>
                </a:defRPr>
              </a:lvl6pPr>
              <a:lvl7pPr marL="2743435" algn="l" defTabSz="914478" rtl="0" eaLnBrk="1" latinLnBrk="0" hangingPunct="1">
                <a:defRPr sz="1800" kern="1200">
                  <a:solidFill>
                    <a:schemeClr val="tx1"/>
                  </a:solidFill>
                  <a:latin typeface="Arial"/>
                  <a:ea typeface="+mn-ea"/>
                  <a:cs typeface="+mn-cs"/>
                </a:defRPr>
              </a:lvl7pPr>
              <a:lvl8pPr marL="3200675" algn="l" defTabSz="914478" rtl="0" eaLnBrk="1" latinLnBrk="0" hangingPunct="1">
                <a:defRPr sz="1800" kern="1200">
                  <a:solidFill>
                    <a:schemeClr val="tx1"/>
                  </a:solidFill>
                  <a:latin typeface="Arial"/>
                  <a:ea typeface="+mn-ea"/>
                  <a:cs typeface="+mn-cs"/>
                </a:defRPr>
              </a:lvl8pPr>
              <a:lvl9pPr marL="3657913" algn="l" defTabSz="914478" rtl="0" eaLnBrk="1" latinLnBrk="0" hangingPunct="1">
                <a:defRPr sz="1800" kern="1200">
                  <a:solidFill>
                    <a:schemeClr val="tx1"/>
                  </a:solidFill>
                  <a:latin typeface="Arial"/>
                  <a:ea typeface="+mn-ea"/>
                  <a:cs typeface="+mn-cs"/>
                </a:defRPr>
              </a:lvl9pPr>
            </a:lstStyle>
            <a:p>
              <a:pPr fontAlgn="ct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8" name="Freeform 381"/>
            <p:cNvSpPr>
              <a:spLocks/>
            </p:cNvSpPr>
            <p:nvPr/>
          </p:nvSpPr>
          <p:spPr bwMode="gray">
            <a:xfrm>
              <a:off x="2054186" y="5231064"/>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grp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59" name="组合 158"/>
          <p:cNvGrpSpPr/>
          <p:nvPr/>
        </p:nvGrpSpPr>
        <p:grpSpPr bwMode="gray">
          <a:xfrm>
            <a:off x="7170270" y="3768469"/>
            <a:ext cx="521217" cy="526971"/>
            <a:chOff x="7538541" y="3382548"/>
            <a:chExt cx="521421" cy="527177"/>
          </a:xfrm>
        </p:grpSpPr>
        <p:sp>
          <p:nvSpPr>
            <p:cNvPr id="160" name="adobe-illustrator_154861"/>
            <p:cNvSpPr>
              <a:spLocks noChangeAspect="1"/>
            </p:cNvSpPr>
            <p:nvPr/>
          </p:nvSpPr>
          <p:spPr bwMode="gray">
            <a:xfrm>
              <a:off x="7622501" y="3454103"/>
              <a:ext cx="308181" cy="413020"/>
            </a:xfrm>
            <a:custGeom>
              <a:avLst/>
              <a:gdLst>
                <a:gd name="T0" fmla="*/ 204 w 398"/>
                <a:gd name="T1" fmla="*/ 222 h 490"/>
                <a:gd name="T2" fmla="*/ 181 w 398"/>
                <a:gd name="T3" fmla="*/ 218 h 490"/>
                <a:gd name="T4" fmla="*/ 202 w 398"/>
                <a:gd name="T5" fmla="*/ 195 h 490"/>
                <a:gd name="T6" fmla="*/ 270 w 398"/>
                <a:gd name="T7" fmla="*/ 156 h 490"/>
                <a:gd name="T8" fmla="*/ 138 w 398"/>
                <a:gd name="T9" fmla="*/ 156 h 490"/>
                <a:gd name="T10" fmla="*/ 183 w 398"/>
                <a:gd name="T11" fmla="*/ 194 h 490"/>
                <a:gd name="T12" fmla="*/ 190 w 398"/>
                <a:gd name="T13" fmla="*/ 155 h 490"/>
                <a:gd name="T14" fmla="*/ 160 w 398"/>
                <a:gd name="T15" fmla="*/ 158 h 490"/>
                <a:gd name="T16" fmla="*/ 184 w 398"/>
                <a:gd name="T17" fmla="*/ 118 h 490"/>
                <a:gd name="T18" fmla="*/ 217 w 398"/>
                <a:gd name="T19" fmla="*/ 118 h 490"/>
                <a:gd name="T20" fmla="*/ 224 w 398"/>
                <a:gd name="T21" fmla="*/ 145 h 490"/>
                <a:gd name="T22" fmla="*/ 249 w 398"/>
                <a:gd name="T23" fmla="*/ 148 h 490"/>
                <a:gd name="T24" fmla="*/ 208 w 398"/>
                <a:gd name="T25" fmla="*/ 154 h 490"/>
                <a:gd name="T26" fmla="*/ 235 w 398"/>
                <a:gd name="T27" fmla="*/ 202 h 490"/>
                <a:gd name="T28" fmla="*/ 270 w 398"/>
                <a:gd name="T29" fmla="*/ 156 h 490"/>
                <a:gd name="T30" fmla="*/ 377 w 398"/>
                <a:gd name="T31" fmla="*/ 283 h 490"/>
                <a:gd name="T32" fmla="*/ 373 w 398"/>
                <a:gd name="T33" fmla="*/ 312 h 490"/>
                <a:gd name="T34" fmla="*/ 364 w 398"/>
                <a:gd name="T35" fmla="*/ 325 h 490"/>
                <a:gd name="T36" fmla="*/ 355 w 398"/>
                <a:gd name="T37" fmla="*/ 363 h 490"/>
                <a:gd name="T38" fmla="*/ 303 w 398"/>
                <a:gd name="T39" fmla="*/ 397 h 490"/>
                <a:gd name="T40" fmla="*/ 212 w 398"/>
                <a:gd name="T41" fmla="*/ 490 h 490"/>
                <a:gd name="T42" fmla="*/ 59 w 398"/>
                <a:gd name="T43" fmla="*/ 273 h 490"/>
                <a:gd name="T44" fmla="*/ 57 w 398"/>
                <a:gd name="T45" fmla="*/ 60 h 490"/>
                <a:gd name="T46" fmla="*/ 340 w 398"/>
                <a:gd name="T47" fmla="*/ 52 h 490"/>
                <a:gd name="T48" fmla="*/ 373 w 398"/>
                <a:gd name="T49" fmla="*/ 216 h 490"/>
                <a:gd name="T50" fmla="*/ 315 w 398"/>
                <a:gd name="T51" fmla="*/ 143 h 490"/>
                <a:gd name="T52" fmla="*/ 278 w 398"/>
                <a:gd name="T53" fmla="*/ 101 h 490"/>
                <a:gd name="T54" fmla="*/ 273 w 398"/>
                <a:gd name="T55" fmla="*/ 68 h 490"/>
                <a:gd name="T56" fmla="*/ 217 w 398"/>
                <a:gd name="T57" fmla="*/ 64 h 490"/>
                <a:gd name="T58" fmla="*/ 191 w 398"/>
                <a:gd name="T59" fmla="*/ 45 h 490"/>
                <a:gd name="T60" fmla="*/ 149 w 398"/>
                <a:gd name="T61" fmla="*/ 82 h 490"/>
                <a:gd name="T62" fmla="*/ 116 w 398"/>
                <a:gd name="T63" fmla="*/ 87 h 490"/>
                <a:gd name="T64" fmla="*/ 112 w 398"/>
                <a:gd name="T65" fmla="*/ 143 h 490"/>
                <a:gd name="T66" fmla="*/ 93 w 398"/>
                <a:gd name="T67" fmla="*/ 170 h 490"/>
                <a:gd name="T68" fmla="*/ 130 w 398"/>
                <a:gd name="T69" fmla="*/ 212 h 490"/>
                <a:gd name="T70" fmla="*/ 135 w 398"/>
                <a:gd name="T71" fmla="*/ 244 h 490"/>
                <a:gd name="T72" fmla="*/ 191 w 398"/>
                <a:gd name="T73" fmla="*/ 248 h 490"/>
                <a:gd name="T74" fmla="*/ 217 w 398"/>
                <a:gd name="T75" fmla="*/ 267 h 490"/>
                <a:gd name="T76" fmla="*/ 260 w 398"/>
                <a:gd name="T77" fmla="*/ 231 h 490"/>
                <a:gd name="T78" fmla="*/ 292 w 398"/>
                <a:gd name="T79" fmla="*/ 225 h 490"/>
                <a:gd name="T80" fmla="*/ 296 w 398"/>
                <a:gd name="T81" fmla="*/ 170 h 490"/>
                <a:gd name="T82" fmla="*/ 315 w 398"/>
                <a:gd name="T83" fmla="*/ 14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8" h="490">
                  <a:moveTo>
                    <a:pt x="213" y="206"/>
                  </a:moveTo>
                  <a:lnTo>
                    <a:pt x="204" y="222"/>
                  </a:lnTo>
                  <a:cubicBezTo>
                    <a:pt x="204" y="222"/>
                    <a:pt x="204" y="222"/>
                    <a:pt x="204" y="222"/>
                  </a:cubicBezTo>
                  <a:cubicBezTo>
                    <a:pt x="196" y="222"/>
                    <a:pt x="188" y="221"/>
                    <a:pt x="181" y="218"/>
                  </a:cubicBezTo>
                  <a:lnTo>
                    <a:pt x="198" y="205"/>
                  </a:lnTo>
                  <a:lnTo>
                    <a:pt x="202" y="195"/>
                  </a:lnTo>
                  <a:lnTo>
                    <a:pt x="213" y="206"/>
                  </a:lnTo>
                  <a:close/>
                  <a:moveTo>
                    <a:pt x="270" y="156"/>
                  </a:moveTo>
                  <a:cubicBezTo>
                    <a:pt x="270" y="120"/>
                    <a:pt x="241" y="90"/>
                    <a:pt x="204" y="90"/>
                  </a:cubicBezTo>
                  <a:cubicBezTo>
                    <a:pt x="168" y="90"/>
                    <a:pt x="138" y="120"/>
                    <a:pt x="138" y="156"/>
                  </a:cubicBezTo>
                  <a:cubicBezTo>
                    <a:pt x="138" y="178"/>
                    <a:pt x="148" y="197"/>
                    <a:pt x="164" y="209"/>
                  </a:cubicBezTo>
                  <a:lnTo>
                    <a:pt x="183" y="194"/>
                  </a:lnTo>
                  <a:lnTo>
                    <a:pt x="190" y="174"/>
                  </a:lnTo>
                  <a:lnTo>
                    <a:pt x="190" y="155"/>
                  </a:lnTo>
                  <a:lnTo>
                    <a:pt x="171" y="171"/>
                  </a:lnTo>
                  <a:lnTo>
                    <a:pt x="160" y="158"/>
                  </a:lnTo>
                  <a:lnTo>
                    <a:pt x="191" y="132"/>
                  </a:lnTo>
                  <a:cubicBezTo>
                    <a:pt x="187" y="129"/>
                    <a:pt x="184" y="124"/>
                    <a:pt x="184" y="118"/>
                  </a:cubicBezTo>
                  <a:cubicBezTo>
                    <a:pt x="184" y="109"/>
                    <a:pt x="191" y="101"/>
                    <a:pt x="201" y="101"/>
                  </a:cubicBezTo>
                  <a:cubicBezTo>
                    <a:pt x="210" y="101"/>
                    <a:pt x="217" y="109"/>
                    <a:pt x="217" y="118"/>
                  </a:cubicBezTo>
                  <a:cubicBezTo>
                    <a:pt x="217" y="124"/>
                    <a:pt x="214" y="129"/>
                    <a:pt x="210" y="132"/>
                  </a:cubicBezTo>
                  <a:lnTo>
                    <a:pt x="224" y="145"/>
                  </a:lnTo>
                  <a:lnTo>
                    <a:pt x="238" y="134"/>
                  </a:lnTo>
                  <a:lnTo>
                    <a:pt x="249" y="148"/>
                  </a:lnTo>
                  <a:lnTo>
                    <a:pt x="223" y="168"/>
                  </a:lnTo>
                  <a:lnTo>
                    <a:pt x="208" y="154"/>
                  </a:lnTo>
                  <a:lnTo>
                    <a:pt x="208" y="176"/>
                  </a:lnTo>
                  <a:lnTo>
                    <a:pt x="235" y="202"/>
                  </a:lnTo>
                  <a:lnTo>
                    <a:pt x="226" y="218"/>
                  </a:lnTo>
                  <a:cubicBezTo>
                    <a:pt x="252" y="209"/>
                    <a:pt x="270" y="185"/>
                    <a:pt x="270" y="156"/>
                  </a:cubicBezTo>
                  <a:close/>
                  <a:moveTo>
                    <a:pt x="397" y="268"/>
                  </a:moveTo>
                  <a:cubicBezTo>
                    <a:pt x="397" y="268"/>
                    <a:pt x="398" y="282"/>
                    <a:pt x="377" y="283"/>
                  </a:cubicBezTo>
                  <a:cubicBezTo>
                    <a:pt x="377" y="283"/>
                    <a:pt x="371" y="283"/>
                    <a:pt x="373" y="295"/>
                  </a:cubicBezTo>
                  <a:lnTo>
                    <a:pt x="373" y="312"/>
                  </a:lnTo>
                  <a:cubicBezTo>
                    <a:pt x="373" y="312"/>
                    <a:pt x="372" y="317"/>
                    <a:pt x="363" y="320"/>
                  </a:cubicBezTo>
                  <a:cubicBezTo>
                    <a:pt x="363" y="320"/>
                    <a:pt x="361" y="322"/>
                    <a:pt x="364" y="325"/>
                  </a:cubicBezTo>
                  <a:cubicBezTo>
                    <a:pt x="364" y="325"/>
                    <a:pt x="369" y="331"/>
                    <a:pt x="360" y="343"/>
                  </a:cubicBezTo>
                  <a:cubicBezTo>
                    <a:pt x="357" y="347"/>
                    <a:pt x="352" y="352"/>
                    <a:pt x="355" y="363"/>
                  </a:cubicBezTo>
                  <a:cubicBezTo>
                    <a:pt x="355" y="363"/>
                    <a:pt x="359" y="385"/>
                    <a:pt x="351" y="390"/>
                  </a:cubicBezTo>
                  <a:cubicBezTo>
                    <a:pt x="351" y="390"/>
                    <a:pt x="341" y="401"/>
                    <a:pt x="303" y="397"/>
                  </a:cubicBezTo>
                  <a:cubicBezTo>
                    <a:pt x="289" y="395"/>
                    <a:pt x="265" y="388"/>
                    <a:pt x="250" y="407"/>
                  </a:cubicBezTo>
                  <a:cubicBezTo>
                    <a:pt x="250" y="407"/>
                    <a:pt x="214" y="474"/>
                    <a:pt x="212" y="490"/>
                  </a:cubicBezTo>
                  <a:cubicBezTo>
                    <a:pt x="212" y="490"/>
                    <a:pt x="151" y="383"/>
                    <a:pt x="78" y="366"/>
                  </a:cubicBezTo>
                  <a:cubicBezTo>
                    <a:pt x="78" y="366"/>
                    <a:pt x="95" y="326"/>
                    <a:pt x="59" y="273"/>
                  </a:cubicBezTo>
                  <a:cubicBezTo>
                    <a:pt x="59" y="273"/>
                    <a:pt x="13" y="213"/>
                    <a:pt x="12" y="179"/>
                  </a:cubicBezTo>
                  <a:cubicBezTo>
                    <a:pt x="12" y="179"/>
                    <a:pt x="0" y="123"/>
                    <a:pt x="57" y="60"/>
                  </a:cubicBezTo>
                  <a:cubicBezTo>
                    <a:pt x="84" y="29"/>
                    <a:pt x="121" y="1"/>
                    <a:pt x="210" y="0"/>
                  </a:cubicBezTo>
                  <a:cubicBezTo>
                    <a:pt x="245" y="0"/>
                    <a:pt x="299" y="8"/>
                    <a:pt x="340" y="52"/>
                  </a:cubicBezTo>
                  <a:cubicBezTo>
                    <a:pt x="366" y="79"/>
                    <a:pt x="384" y="112"/>
                    <a:pt x="379" y="167"/>
                  </a:cubicBezTo>
                  <a:cubicBezTo>
                    <a:pt x="378" y="179"/>
                    <a:pt x="361" y="193"/>
                    <a:pt x="373" y="216"/>
                  </a:cubicBezTo>
                  <a:cubicBezTo>
                    <a:pt x="373" y="216"/>
                    <a:pt x="398" y="261"/>
                    <a:pt x="397" y="268"/>
                  </a:cubicBezTo>
                  <a:close/>
                  <a:moveTo>
                    <a:pt x="315" y="143"/>
                  </a:moveTo>
                  <a:lnTo>
                    <a:pt x="296" y="143"/>
                  </a:lnTo>
                  <a:cubicBezTo>
                    <a:pt x="294" y="127"/>
                    <a:pt x="288" y="113"/>
                    <a:pt x="278" y="101"/>
                  </a:cubicBezTo>
                  <a:lnTo>
                    <a:pt x="292" y="87"/>
                  </a:lnTo>
                  <a:lnTo>
                    <a:pt x="273" y="68"/>
                  </a:lnTo>
                  <a:lnTo>
                    <a:pt x="260" y="82"/>
                  </a:lnTo>
                  <a:cubicBezTo>
                    <a:pt x="247" y="73"/>
                    <a:pt x="233" y="67"/>
                    <a:pt x="217" y="64"/>
                  </a:cubicBezTo>
                  <a:lnTo>
                    <a:pt x="217" y="45"/>
                  </a:lnTo>
                  <a:lnTo>
                    <a:pt x="191" y="45"/>
                  </a:lnTo>
                  <a:lnTo>
                    <a:pt x="191" y="64"/>
                  </a:lnTo>
                  <a:cubicBezTo>
                    <a:pt x="175" y="67"/>
                    <a:pt x="161" y="73"/>
                    <a:pt x="149" y="82"/>
                  </a:cubicBezTo>
                  <a:lnTo>
                    <a:pt x="135" y="68"/>
                  </a:lnTo>
                  <a:lnTo>
                    <a:pt x="116" y="87"/>
                  </a:lnTo>
                  <a:lnTo>
                    <a:pt x="130" y="101"/>
                  </a:lnTo>
                  <a:cubicBezTo>
                    <a:pt x="121" y="113"/>
                    <a:pt x="115" y="127"/>
                    <a:pt x="112" y="143"/>
                  </a:cubicBezTo>
                  <a:lnTo>
                    <a:pt x="93" y="143"/>
                  </a:lnTo>
                  <a:lnTo>
                    <a:pt x="93" y="170"/>
                  </a:lnTo>
                  <a:lnTo>
                    <a:pt x="112" y="170"/>
                  </a:lnTo>
                  <a:cubicBezTo>
                    <a:pt x="115" y="185"/>
                    <a:pt x="121" y="200"/>
                    <a:pt x="130" y="212"/>
                  </a:cubicBezTo>
                  <a:lnTo>
                    <a:pt x="116" y="225"/>
                  </a:lnTo>
                  <a:lnTo>
                    <a:pt x="135" y="244"/>
                  </a:lnTo>
                  <a:lnTo>
                    <a:pt x="149" y="231"/>
                  </a:lnTo>
                  <a:cubicBezTo>
                    <a:pt x="161" y="240"/>
                    <a:pt x="175" y="246"/>
                    <a:pt x="191" y="248"/>
                  </a:cubicBezTo>
                  <a:lnTo>
                    <a:pt x="191" y="267"/>
                  </a:lnTo>
                  <a:lnTo>
                    <a:pt x="217" y="267"/>
                  </a:lnTo>
                  <a:lnTo>
                    <a:pt x="217" y="248"/>
                  </a:lnTo>
                  <a:cubicBezTo>
                    <a:pt x="233" y="246"/>
                    <a:pt x="248" y="240"/>
                    <a:pt x="260" y="231"/>
                  </a:cubicBezTo>
                  <a:lnTo>
                    <a:pt x="273" y="244"/>
                  </a:lnTo>
                  <a:lnTo>
                    <a:pt x="292" y="225"/>
                  </a:lnTo>
                  <a:lnTo>
                    <a:pt x="278" y="212"/>
                  </a:lnTo>
                  <a:cubicBezTo>
                    <a:pt x="288" y="200"/>
                    <a:pt x="294" y="185"/>
                    <a:pt x="296" y="170"/>
                  </a:cubicBezTo>
                  <a:lnTo>
                    <a:pt x="315" y="170"/>
                  </a:lnTo>
                  <a:lnTo>
                    <a:pt x="315" y="143"/>
                  </a:lnTo>
                  <a:lnTo>
                    <a:pt x="315" y="143"/>
                  </a:lnTo>
                  <a:close/>
                </a:path>
              </a:pathLst>
            </a:custGeom>
            <a:solidFill>
              <a:schemeClr val="bg1"/>
            </a:solidFill>
            <a:ln w="3175">
              <a:noFill/>
              <a:prstDash val="solid"/>
              <a:round/>
              <a:headEnd/>
              <a:tailEnd/>
            </a:ln>
          </p:spPr>
          <p:txBody>
            <a:bodyPr/>
            <a:lstStyle/>
            <a:p>
              <a:pPr fontAlgn="ct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1" name="Freeform 381"/>
            <p:cNvSpPr>
              <a:spLocks/>
            </p:cNvSpPr>
            <p:nvPr/>
          </p:nvSpPr>
          <p:spPr bwMode="gray">
            <a:xfrm>
              <a:off x="7538541" y="3382548"/>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solidFill>
              <a:schemeClr val="bg1"/>
            </a:solid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62" name="组合 161"/>
          <p:cNvGrpSpPr/>
          <p:nvPr/>
        </p:nvGrpSpPr>
        <p:grpSpPr bwMode="gray">
          <a:xfrm>
            <a:off x="6770068" y="2388814"/>
            <a:ext cx="521217" cy="526971"/>
            <a:chOff x="7538541" y="1649575"/>
            <a:chExt cx="521421" cy="527177"/>
          </a:xfrm>
        </p:grpSpPr>
        <p:sp>
          <p:nvSpPr>
            <p:cNvPr id="163" name="bar-chart-and-polyline_2075"/>
            <p:cNvSpPr>
              <a:spLocks noChangeAspect="1"/>
            </p:cNvSpPr>
            <p:nvPr/>
          </p:nvSpPr>
          <p:spPr bwMode="gray">
            <a:xfrm>
              <a:off x="7657567" y="1722391"/>
              <a:ext cx="283367" cy="300591"/>
            </a:xfrm>
            <a:custGeom>
              <a:avLst/>
              <a:gdLst>
                <a:gd name="connsiteX0" fmla="*/ 474067 w 538647"/>
                <a:gd name="connsiteY0" fmla="*/ 243115 h 421745"/>
                <a:gd name="connsiteX1" fmla="*/ 532189 w 538647"/>
                <a:gd name="connsiteY1" fmla="*/ 243115 h 421745"/>
                <a:gd name="connsiteX2" fmla="*/ 538647 w 538647"/>
                <a:gd name="connsiteY2" fmla="*/ 251724 h 421745"/>
                <a:gd name="connsiteX3" fmla="*/ 538647 w 538647"/>
                <a:gd name="connsiteY3" fmla="*/ 415289 h 421745"/>
                <a:gd name="connsiteX4" fmla="*/ 532189 w 538647"/>
                <a:gd name="connsiteY4" fmla="*/ 421745 h 421745"/>
                <a:gd name="connsiteX5" fmla="*/ 474067 w 538647"/>
                <a:gd name="connsiteY5" fmla="*/ 421745 h 421745"/>
                <a:gd name="connsiteX6" fmla="*/ 467609 w 538647"/>
                <a:gd name="connsiteY6" fmla="*/ 415289 h 421745"/>
                <a:gd name="connsiteX7" fmla="*/ 467609 w 538647"/>
                <a:gd name="connsiteY7" fmla="*/ 251724 h 421745"/>
                <a:gd name="connsiteX8" fmla="*/ 474067 w 538647"/>
                <a:gd name="connsiteY8" fmla="*/ 243115 h 421745"/>
                <a:gd name="connsiteX9" fmla="*/ 8601 w 538647"/>
                <a:gd name="connsiteY9" fmla="*/ 243115 h 421745"/>
                <a:gd name="connsiteX10" fmla="*/ 64506 w 538647"/>
                <a:gd name="connsiteY10" fmla="*/ 243115 h 421745"/>
                <a:gd name="connsiteX11" fmla="*/ 73107 w 538647"/>
                <a:gd name="connsiteY11" fmla="*/ 251724 h 421745"/>
                <a:gd name="connsiteX12" fmla="*/ 73107 w 538647"/>
                <a:gd name="connsiteY12" fmla="*/ 415289 h 421745"/>
                <a:gd name="connsiteX13" fmla="*/ 64506 w 538647"/>
                <a:gd name="connsiteY13" fmla="*/ 421745 h 421745"/>
                <a:gd name="connsiteX14" fmla="*/ 8601 w 538647"/>
                <a:gd name="connsiteY14" fmla="*/ 421745 h 421745"/>
                <a:gd name="connsiteX15" fmla="*/ 0 w 538647"/>
                <a:gd name="connsiteY15" fmla="*/ 415289 h 421745"/>
                <a:gd name="connsiteX16" fmla="*/ 0 w 538647"/>
                <a:gd name="connsiteY16" fmla="*/ 251724 h 421745"/>
                <a:gd name="connsiteX17" fmla="*/ 8601 w 538647"/>
                <a:gd name="connsiteY17" fmla="*/ 243115 h 421745"/>
                <a:gd name="connsiteX18" fmla="*/ 230607 w 538647"/>
                <a:gd name="connsiteY18" fmla="*/ 206562 h 421745"/>
                <a:gd name="connsiteX19" fmla="*/ 286577 w 538647"/>
                <a:gd name="connsiteY19" fmla="*/ 206562 h 421745"/>
                <a:gd name="connsiteX20" fmla="*/ 295187 w 538647"/>
                <a:gd name="connsiteY20" fmla="*/ 215169 h 421745"/>
                <a:gd name="connsiteX21" fmla="*/ 295187 w 538647"/>
                <a:gd name="connsiteY21" fmla="*/ 415290 h 421745"/>
                <a:gd name="connsiteX22" fmla="*/ 286577 w 538647"/>
                <a:gd name="connsiteY22" fmla="*/ 421745 h 421745"/>
                <a:gd name="connsiteX23" fmla="*/ 230607 w 538647"/>
                <a:gd name="connsiteY23" fmla="*/ 421745 h 421745"/>
                <a:gd name="connsiteX24" fmla="*/ 224149 w 538647"/>
                <a:gd name="connsiteY24" fmla="*/ 415290 h 421745"/>
                <a:gd name="connsiteX25" fmla="*/ 224149 w 538647"/>
                <a:gd name="connsiteY25" fmla="*/ 215169 h 421745"/>
                <a:gd name="connsiteX26" fmla="*/ 230607 w 538647"/>
                <a:gd name="connsiteY26" fmla="*/ 206562 h 421745"/>
                <a:gd name="connsiteX27" fmla="*/ 353445 w 538647"/>
                <a:gd name="connsiteY27" fmla="*/ 148628 h 421745"/>
                <a:gd name="connsiteX28" fmla="*/ 409350 w 538647"/>
                <a:gd name="connsiteY28" fmla="*/ 148628 h 421745"/>
                <a:gd name="connsiteX29" fmla="*/ 417951 w 538647"/>
                <a:gd name="connsiteY29" fmla="*/ 157230 h 421745"/>
                <a:gd name="connsiteX30" fmla="*/ 417951 w 538647"/>
                <a:gd name="connsiteY30" fmla="*/ 415293 h 421745"/>
                <a:gd name="connsiteX31" fmla="*/ 409350 w 538647"/>
                <a:gd name="connsiteY31" fmla="*/ 421745 h 421745"/>
                <a:gd name="connsiteX32" fmla="*/ 353445 w 538647"/>
                <a:gd name="connsiteY32" fmla="*/ 421745 h 421745"/>
                <a:gd name="connsiteX33" fmla="*/ 344844 w 538647"/>
                <a:gd name="connsiteY33" fmla="*/ 415293 h 421745"/>
                <a:gd name="connsiteX34" fmla="*/ 344844 w 538647"/>
                <a:gd name="connsiteY34" fmla="*/ 157230 h 421745"/>
                <a:gd name="connsiteX35" fmla="*/ 353445 w 538647"/>
                <a:gd name="connsiteY35" fmla="*/ 148628 h 421745"/>
                <a:gd name="connsiteX36" fmla="*/ 111980 w 538647"/>
                <a:gd name="connsiteY36" fmla="*/ 148628 h 421745"/>
                <a:gd name="connsiteX37" fmla="*/ 170102 w 538647"/>
                <a:gd name="connsiteY37" fmla="*/ 148628 h 421745"/>
                <a:gd name="connsiteX38" fmla="*/ 176560 w 538647"/>
                <a:gd name="connsiteY38" fmla="*/ 157230 h 421745"/>
                <a:gd name="connsiteX39" fmla="*/ 176560 w 538647"/>
                <a:gd name="connsiteY39" fmla="*/ 415293 h 421745"/>
                <a:gd name="connsiteX40" fmla="*/ 170102 w 538647"/>
                <a:gd name="connsiteY40" fmla="*/ 421745 h 421745"/>
                <a:gd name="connsiteX41" fmla="*/ 111980 w 538647"/>
                <a:gd name="connsiteY41" fmla="*/ 421745 h 421745"/>
                <a:gd name="connsiteX42" fmla="*/ 105522 w 538647"/>
                <a:gd name="connsiteY42" fmla="*/ 415293 h 421745"/>
                <a:gd name="connsiteX43" fmla="*/ 105522 w 538647"/>
                <a:gd name="connsiteY43" fmla="*/ 157230 h 421745"/>
                <a:gd name="connsiteX44" fmla="*/ 111980 w 538647"/>
                <a:gd name="connsiteY44" fmla="*/ 148628 h 421745"/>
                <a:gd name="connsiteX45" fmla="*/ 142224 w 538647"/>
                <a:gd name="connsiteY45" fmla="*/ 0 h 421745"/>
                <a:gd name="connsiteX46" fmla="*/ 172373 w 538647"/>
                <a:gd name="connsiteY46" fmla="*/ 30141 h 421745"/>
                <a:gd name="connsiteX47" fmla="*/ 234825 w 538647"/>
                <a:gd name="connsiteY47" fmla="*/ 66741 h 421745"/>
                <a:gd name="connsiteX48" fmla="*/ 254207 w 538647"/>
                <a:gd name="connsiteY48" fmla="*/ 60283 h 421745"/>
                <a:gd name="connsiteX49" fmla="*/ 277896 w 538647"/>
                <a:gd name="connsiteY49" fmla="*/ 73200 h 421745"/>
                <a:gd name="connsiteX50" fmla="*/ 357576 w 538647"/>
                <a:gd name="connsiteY50" fmla="*/ 49518 h 421745"/>
                <a:gd name="connsiteX51" fmla="*/ 387725 w 538647"/>
                <a:gd name="connsiteY51" fmla="*/ 21530 h 421745"/>
                <a:gd name="connsiteX52" fmla="*/ 417874 w 538647"/>
                <a:gd name="connsiteY52" fmla="*/ 51671 h 421745"/>
                <a:gd name="connsiteX53" fmla="*/ 417874 w 538647"/>
                <a:gd name="connsiteY53" fmla="*/ 58130 h 421745"/>
                <a:gd name="connsiteX54" fmla="*/ 484633 w 538647"/>
                <a:gd name="connsiteY54" fmla="*/ 103341 h 421745"/>
                <a:gd name="connsiteX55" fmla="*/ 504015 w 538647"/>
                <a:gd name="connsiteY55" fmla="*/ 99036 h 421745"/>
                <a:gd name="connsiteX56" fmla="*/ 534164 w 538647"/>
                <a:gd name="connsiteY56" fmla="*/ 129177 h 421745"/>
                <a:gd name="connsiteX57" fmla="*/ 504015 w 538647"/>
                <a:gd name="connsiteY57" fmla="*/ 159318 h 421745"/>
                <a:gd name="connsiteX58" fmla="*/ 473866 w 538647"/>
                <a:gd name="connsiteY58" fmla="*/ 129177 h 421745"/>
                <a:gd name="connsiteX59" fmla="*/ 473866 w 538647"/>
                <a:gd name="connsiteY59" fmla="*/ 120565 h 421745"/>
                <a:gd name="connsiteX60" fmla="*/ 407107 w 538647"/>
                <a:gd name="connsiteY60" fmla="*/ 75353 h 421745"/>
                <a:gd name="connsiteX61" fmla="*/ 387725 w 538647"/>
                <a:gd name="connsiteY61" fmla="*/ 81812 h 421745"/>
                <a:gd name="connsiteX62" fmla="*/ 364036 w 538647"/>
                <a:gd name="connsiteY62" fmla="*/ 68894 h 421745"/>
                <a:gd name="connsiteX63" fmla="*/ 282203 w 538647"/>
                <a:gd name="connsiteY63" fmla="*/ 92577 h 421745"/>
                <a:gd name="connsiteX64" fmla="*/ 254207 w 538647"/>
                <a:gd name="connsiteY64" fmla="*/ 120565 h 421745"/>
                <a:gd name="connsiteX65" fmla="*/ 224058 w 538647"/>
                <a:gd name="connsiteY65" fmla="*/ 90424 h 421745"/>
                <a:gd name="connsiteX66" fmla="*/ 224058 w 538647"/>
                <a:gd name="connsiteY66" fmla="*/ 83965 h 421745"/>
                <a:gd name="connsiteX67" fmla="*/ 163759 w 538647"/>
                <a:gd name="connsiteY67" fmla="*/ 49518 h 421745"/>
                <a:gd name="connsiteX68" fmla="*/ 142224 w 538647"/>
                <a:gd name="connsiteY68" fmla="*/ 60283 h 421745"/>
                <a:gd name="connsiteX69" fmla="*/ 129303 w 538647"/>
                <a:gd name="connsiteY69" fmla="*/ 58130 h 421745"/>
                <a:gd name="connsiteX70" fmla="*/ 64697 w 538647"/>
                <a:gd name="connsiteY70" fmla="*/ 103341 h 421745"/>
                <a:gd name="connsiteX71" fmla="*/ 66851 w 538647"/>
                <a:gd name="connsiteY71" fmla="*/ 111953 h 421745"/>
                <a:gd name="connsiteX72" fmla="*/ 36702 w 538647"/>
                <a:gd name="connsiteY72" fmla="*/ 142095 h 421745"/>
                <a:gd name="connsiteX73" fmla="*/ 6552 w 538647"/>
                <a:gd name="connsiteY73" fmla="*/ 111953 h 421745"/>
                <a:gd name="connsiteX74" fmla="*/ 36702 w 538647"/>
                <a:gd name="connsiteY74" fmla="*/ 81812 h 421745"/>
                <a:gd name="connsiteX75" fmla="*/ 53930 w 538647"/>
                <a:gd name="connsiteY75" fmla="*/ 86118 h 421745"/>
                <a:gd name="connsiteX76" fmla="*/ 114228 w 538647"/>
                <a:gd name="connsiteY76" fmla="*/ 43059 h 421745"/>
                <a:gd name="connsiteX77" fmla="*/ 112075 w 538647"/>
                <a:gd name="connsiteY77" fmla="*/ 30141 h 421745"/>
                <a:gd name="connsiteX78" fmla="*/ 142224 w 538647"/>
                <a:gd name="connsiteY78" fmla="*/ 0 h 42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38647" h="421745">
                  <a:moveTo>
                    <a:pt x="474067" y="243115"/>
                  </a:moveTo>
                  <a:lnTo>
                    <a:pt x="532189" y="243115"/>
                  </a:lnTo>
                  <a:cubicBezTo>
                    <a:pt x="536495" y="243115"/>
                    <a:pt x="538647" y="247419"/>
                    <a:pt x="538647" y="251724"/>
                  </a:cubicBezTo>
                  <a:lnTo>
                    <a:pt x="538647" y="415289"/>
                  </a:lnTo>
                  <a:cubicBezTo>
                    <a:pt x="538647" y="419593"/>
                    <a:pt x="536495" y="421745"/>
                    <a:pt x="532189" y="421745"/>
                  </a:cubicBezTo>
                  <a:lnTo>
                    <a:pt x="474067" y="421745"/>
                  </a:lnTo>
                  <a:cubicBezTo>
                    <a:pt x="469762" y="421745"/>
                    <a:pt x="467609" y="419593"/>
                    <a:pt x="467609" y="415289"/>
                  </a:cubicBezTo>
                  <a:lnTo>
                    <a:pt x="467609" y="251724"/>
                  </a:lnTo>
                  <a:cubicBezTo>
                    <a:pt x="467609" y="247419"/>
                    <a:pt x="469762" y="243115"/>
                    <a:pt x="474067" y="243115"/>
                  </a:cubicBezTo>
                  <a:close/>
                  <a:moveTo>
                    <a:pt x="8601" y="243115"/>
                  </a:moveTo>
                  <a:lnTo>
                    <a:pt x="64506" y="243115"/>
                  </a:lnTo>
                  <a:cubicBezTo>
                    <a:pt x="68807" y="243115"/>
                    <a:pt x="73107" y="247419"/>
                    <a:pt x="73107" y="251724"/>
                  </a:cubicBezTo>
                  <a:lnTo>
                    <a:pt x="73107" y="415289"/>
                  </a:lnTo>
                  <a:cubicBezTo>
                    <a:pt x="73107" y="419593"/>
                    <a:pt x="68807" y="421745"/>
                    <a:pt x="64506" y="421745"/>
                  </a:cubicBezTo>
                  <a:lnTo>
                    <a:pt x="8601" y="421745"/>
                  </a:lnTo>
                  <a:cubicBezTo>
                    <a:pt x="4300" y="421745"/>
                    <a:pt x="0" y="419593"/>
                    <a:pt x="0" y="415289"/>
                  </a:cubicBezTo>
                  <a:lnTo>
                    <a:pt x="0" y="251724"/>
                  </a:lnTo>
                  <a:cubicBezTo>
                    <a:pt x="0" y="247419"/>
                    <a:pt x="4300" y="243115"/>
                    <a:pt x="8601" y="243115"/>
                  </a:cubicBezTo>
                  <a:close/>
                  <a:moveTo>
                    <a:pt x="230607" y="206562"/>
                  </a:moveTo>
                  <a:lnTo>
                    <a:pt x="286577" y="206562"/>
                  </a:lnTo>
                  <a:cubicBezTo>
                    <a:pt x="290882" y="206562"/>
                    <a:pt x="295187" y="210866"/>
                    <a:pt x="295187" y="215169"/>
                  </a:cubicBezTo>
                  <a:lnTo>
                    <a:pt x="295187" y="415290"/>
                  </a:lnTo>
                  <a:cubicBezTo>
                    <a:pt x="295187" y="419593"/>
                    <a:pt x="290882" y="421745"/>
                    <a:pt x="286577" y="421745"/>
                  </a:cubicBezTo>
                  <a:lnTo>
                    <a:pt x="230607" y="421745"/>
                  </a:lnTo>
                  <a:cubicBezTo>
                    <a:pt x="226302" y="421745"/>
                    <a:pt x="224149" y="419593"/>
                    <a:pt x="224149" y="415290"/>
                  </a:cubicBezTo>
                  <a:lnTo>
                    <a:pt x="224149" y="215169"/>
                  </a:lnTo>
                  <a:cubicBezTo>
                    <a:pt x="224149" y="210866"/>
                    <a:pt x="226302" y="206562"/>
                    <a:pt x="230607" y="206562"/>
                  </a:cubicBezTo>
                  <a:close/>
                  <a:moveTo>
                    <a:pt x="353445" y="148628"/>
                  </a:moveTo>
                  <a:lnTo>
                    <a:pt x="409350" y="148628"/>
                  </a:lnTo>
                  <a:cubicBezTo>
                    <a:pt x="413651" y="148628"/>
                    <a:pt x="417951" y="152929"/>
                    <a:pt x="417951" y="157230"/>
                  </a:cubicBezTo>
                  <a:lnTo>
                    <a:pt x="417951" y="415293"/>
                  </a:lnTo>
                  <a:cubicBezTo>
                    <a:pt x="417951" y="419595"/>
                    <a:pt x="413651" y="421745"/>
                    <a:pt x="409350" y="421745"/>
                  </a:cubicBezTo>
                  <a:lnTo>
                    <a:pt x="353445" y="421745"/>
                  </a:lnTo>
                  <a:cubicBezTo>
                    <a:pt x="349145" y="421745"/>
                    <a:pt x="344844" y="419595"/>
                    <a:pt x="344844" y="415293"/>
                  </a:cubicBezTo>
                  <a:lnTo>
                    <a:pt x="344844" y="157230"/>
                  </a:lnTo>
                  <a:cubicBezTo>
                    <a:pt x="344844" y="152929"/>
                    <a:pt x="349145" y="148628"/>
                    <a:pt x="353445" y="148628"/>
                  </a:cubicBezTo>
                  <a:close/>
                  <a:moveTo>
                    <a:pt x="111980" y="148628"/>
                  </a:moveTo>
                  <a:lnTo>
                    <a:pt x="170102" y="148628"/>
                  </a:lnTo>
                  <a:cubicBezTo>
                    <a:pt x="174408" y="148628"/>
                    <a:pt x="176560" y="152929"/>
                    <a:pt x="176560" y="157230"/>
                  </a:cubicBezTo>
                  <a:lnTo>
                    <a:pt x="176560" y="415293"/>
                  </a:lnTo>
                  <a:cubicBezTo>
                    <a:pt x="176560" y="419595"/>
                    <a:pt x="174408" y="421745"/>
                    <a:pt x="170102" y="421745"/>
                  </a:cubicBezTo>
                  <a:lnTo>
                    <a:pt x="111980" y="421745"/>
                  </a:lnTo>
                  <a:cubicBezTo>
                    <a:pt x="107675" y="421745"/>
                    <a:pt x="105522" y="419595"/>
                    <a:pt x="105522" y="415293"/>
                  </a:cubicBezTo>
                  <a:lnTo>
                    <a:pt x="105522" y="157230"/>
                  </a:lnTo>
                  <a:cubicBezTo>
                    <a:pt x="105522" y="152929"/>
                    <a:pt x="107675" y="148628"/>
                    <a:pt x="111980" y="148628"/>
                  </a:cubicBezTo>
                  <a:close/>
                  <a:moveTo>
                    <a:pt x="142224" y="0"/>
                  </a:moveTo>
                  <a:cubicBezTo>
                    <a:pt x="157299" y="0"/>
                    <a:pt x="172373" y="12918"/>
                    <a:pt x="172373" y="30141"/>
                  </a:cubicBezTo>
                  <a:lnTo>
                    <a:pt x="234825" y="66741"/>
                  </a:lnTo>
                  <a:cubicBezTo>
                    <a:pt x="239132" y="62435"/>
                    <a:pt x="245593" y="60283"/>
                    <a:pt x="254207" y="60283"/>
                  </a:cubicBezTo>
                  <a:cubicBezTo>
                    <a:pt x="262821" y="60283"/>
                    <a:pt x="271435" y="64588"/>
                    <a:pt x="277896" y="73200"/>
                  </a:cubicBezTo>
                  <a:lnTo>
                    <a:pt x="357576" y="49518"/>
                  </a:lnTo>
                  <a:cubicBezTo>
                    <a:pt x="359729" y="32294"/>
                    <a:pt x="372650" y="21530"/>
                    <a:pt x="387725" y="21530"/>
                  </a:cubicBezTo>
                  <a:cubicBezTo>
                    <a:pt x="404953" y="21530"/>
                    <a:pt x="417874" y="34447"/>
                    <a:pt x="417874" y="51671"/>
                  </a:cubicBezTo>
                  <a:cubicBezTo>
                    <a:pt x="417874" y="53824"/>
                    <a:pt x="417874" y="55977"/>
                    <a:pt x="417874" y="58130"/>
                  </a:cubicBezTo>
                  <a:lnTo>
                    <a:pt x="484633" y="103341"/>
                  </a:lnTo>
                  <a:cubicBezTo>
                    <a:pt x="491094" y="101189"/>
                    <a:pt x="495401" y="99036"/>
                    <a:pt x="504015" y="99036"/>
                  </a:cubicBezTo>
                  <a:cubicBezTo>
                    <a:pt x="519090" y="99036"/>
                    <a:pt x="534164" y="111953"/>
                    <a:pt x="534164" y="129177"/>
                  </a:cubicBezTo>
                  <a:cubicBezTo>
                    <a:pt x="534164" y="144247"/>
                    <a:pt x="519090" y="159318"/>
                    <a:pt x="504015" y="159318"/>
                  </a:cubicBezTo>
                  <a:cubicBezTo>
                    <a:pt x="486787" y="159318"/>
                    <a:pt x="473866" y="144247"/>
                    <a:pt x="473866" y="129177"/>
                  </a:cubicBezTo>
                  <a:cubicBezTo>
                    <a:pt x="473866" y="127024"/>
                    <a:pt x="473866" y="122718"/>
                    <a:pt x="473866" y="120565"/>
                  </a:cubicBezTo>
                  <a:lnTo>
                    <a:pt x="407107" y="75353"/>
                  </a:lnTo>
                  <a:cubicBezTo>
                    <a:pt x="400646" y="79659"/>
                    <a:pt x="394186" y="81812"/>
                    <a:pt x="387725" y="81812"/>
                  </a:cubicBezTo>
                  <a:cubicBezTo>
                    <a:pt x="379111" y="81812"/>
                    <a:pt x="370497" y="75353"/>
                    <a:pt x="364036" y="68894"/>
                  </a:cubicBezTo>
                  <a:lnTo>
                    <a:pt x="282203" y="92577"/>
                  </a:lnTo>
                  <a:cubicBezTo>
                    <a:pt x="282203" y="107647"/>
                    <a:pt x="269281" y="120565"/>
                    <a:pt x="254207" y="120565"/>
                  </a:cubicBezTo>
                  <a:cubicBezTo>
                    <a:pt x="236979" y="120565"/>
                    <a:pt x="224058" y="107647"/>
                    <a:pt x="224058" y="90424"/>
                  </a:cubicBezTo>
                  <a:cubicBezTo>
                    <a:pt x="224058" y="88271"/>
                    <a:pt x="224058" y="86118"/>
                    <a:pt x="224058" y="83965"/>
                  </a:cubicBezTo>
                  <a:lnTo>
                    <a:pt x="163759" y="49518"/>
                  </a:lnTo>
                  <a:cubicBezTo>
                    <a:pt x="157299" y="55977"/>
                    <a:pt x="150838" y="60283"/>
                    <a:pt x="142224" y="60283"/>
                  </a:cubicBezTo>
                  <a:cubicBezTo>
                    <a:pt x="135763" y="60283"/>
                    <a:pt x="131456" y="58130"/>
                    <a:pt x="129303" y="58130"/>
                  </a:cubicBezTo>
                  <a:lnTo>
                    <a:pt x="64697" y="103341"/>
                  </a:lnTo>
                  <a:cubicBezTo>
                    <a:pt x="66851" y="105494"/>
                    <a:pt x="66851" y="107647"/>
                    <a:pt x="66851" y="111953"/>
                  </a:cubicBezTo>
                  <a:cubicBezTo>
                    <a:pt x="66851" y="127024"/>
                    <a:pt x="53930" y="142095"/>
                    <a:pt x="36702" y="142095"/>
                  </a:cubicBezTo>
                  <a:cubicBezTo>
                    <a:pt x="19473" y="142095"/>
                    <a:pt x="6552" y="127024"/>
                    <a:pt x="6552" y="111953"/>
                  </a:cubicBezTo>
                  <a:cubicBezTo>
                    <a:pt x="6552" y="94730"/>
                    <a:pt x="19473" y="81812"/>
                    <a:pt x="36702" y="81812"/>
                  </a:cubicBezTo>
                  <a:cubicBezTo>
                    <a:pt x="43162" y="81812"/>
                    <a:pt x="47469" y="83965"/>
                    <a:pt x="53930" y="86118"/>
                  </a:cubicBezTo>
                  <a:lnTo>
                    <a:pt x="114228" y="43059"/>
                  </a:lnTo>
                  <a:cubicBezTo>
                    <a:pt x="112075" y="38753"/>
                    <a:pt x="112075" y="34447"/>
                    <a:pt x="112075" y="30141"/>
                  </a:cubicBezTo>
                  <a:cubicBezTo>
                    <a:pt x="112075" y="12918"/>
                    <a:pt x="124996" y="0"/>
                    <a:pt x="142224" y="0"/>
                  </a:cubicBezTo>
                  <a:close/>
                </a:path>
              </a:pathLst>
            </a:custGeom>
            <a:solidFill>
              <a:schemeClr val="bg1"/>
            </a:solidFill>
            <a:ln>
              <a:noFill/>
            </a:ln>
          </p:spPr>
          <p:txBody>
            <a:bodyPr/>
            <a:lstStyle/>
            <a:p>
              <a:pPr fontAlgn="ct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4" name="Freeform 381"/>
            <p:cNvSpPr>
              <a:spLocks/>
            </p:cNvSpPr>
            <p:nvPr/>
          </p:nvSpPr>
          <p:spPr bwMode="gray">
            <a:xfrm>
              <a:off x="7538541" y="1649575"/>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solidFill>
              <a:schemeClr val="bg1"/>
            </a:solid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65" name="组合 164"/>
          <p:cNvGrpSpPr/>
          <p:nvPr/>
        </p:nvGrpSpPr>
        <p:grpSpPr bwMode="gray">
          <a:xfrm>
            <a:off x="2320335" y="3768469"/>
            <a:ext cx="521217" cy="526971"/>
            <a:chOff x="2054186" y="3382548"/>
            <a:chExt cx="521421" cy="527177"/>
          </a:xfrm>
          <a:solidFill>
            <a:schemeClr val="bg1"/>
          </a:solidFill>
        </p:grpSpPr>
        <p:sp>
          <p:nvSpPr>
            <p:cNvPr id="166" name="credit-card_118111"/>
            <p:cNvSpPr>
              <a:spLocks noChangeAspect="1"/>
            </p:cNvSpPr>
            <p:nvPr/>
          </p:nvSpPr>
          <p:spPr bwMode="gray">
            <a:xfrm>
              <a:off x="2165263" y="3497805"/>
              <a:ext cx="299267" cy="325616"/>
            </a:xfrm>
            <a:custGeom>
              <a:avLst/>
              <a:gdLst>
                <a:gd name="connsiteX0" fmla="*/ 199206 w 581741"/>
                <a:gd name="connsiteY0" fmla="*/ 471941 h 580612"/>
                <a:gd name="connsiteX1" fmla="*/ 441669 w 581741"/>
                <a:gd name="connsiteY1" fmla="*/ 471941 h 580612"/>
                <a:gd name="connsiteX2" fmla="*/ 441669 w 581741"/>
                <a:gd name="connsiteY2" fmla="*/ 496709 h 580612"/>
                <a:gd name="connsiteX3" fmla="*/ 199206 w 581741"/>
                <a:gd name="connsiteY3" fmla="*/ 496709 h 580612"/>
                <a:gd name="connsiteX4" fmla="*/ 90282 w 581741"/>
                <a:gd name="connsiteY4" fmla="*/ 333524 h 580612"/>
                <a:gd name="connsiteX5" fmla="*/ 90282 w 581741"/>
                <a:gd name="connsiteY5" fmla="*/ 385434 h 580612"/>
                <a:gd name="connsiteX6" fmla="*/ 175642 w 581741"/>
                <a:gd name="connsiteY6" fmla="*/ 385434 h 580612"/>
                <a:gd name="connsiteX7" fmla="*/ 175642 w 581741"/>
                <a:gd name="connsiteY7" fmla="*/ 333524 h 580612"/>
                <a:gd name="connsiteX8" fmla="*/ 65626 w 581741"/>
                <a:gd name="connsiteY8" fmla="*/ 308724 h 580612"/>
                <a:gd name="connsiteX9" fmla="*/ 200476 w 581741"/>
                <a:gd name="connsiteY9" fmla="*/ 308724 h 580612"/>
                <a:gd name="connsiteX10" fmla="*/ 200476 w 581741"/>
                <a:gd name="connsiteY10" fmla="*/ 410056 h 580612"/>
                <a:gd name="connsiteX11" fmla="*/ 65626 w 581741"/>
                <a:gd name="connsiteY11" fmla="*/ 410056 h 580612"/>
                <a:gd name="connsiteX12" fmla="*/ 56964 w 581741"/>
                <a:gd name="connsiteY12" fmla="*/ 250713 h 580612"/>
                <a:gd name="connsiteX13" fmla="*/ 24744 w 581741"/>
                <a:gd name="connsiteY13" fmla="*/ 282796 h 580612"/>
                <a:gd name="connsiteX14" fmla="*/ 24744 w 581741"/>
                <a:gd name="connsiteY14" fmla="*/ 522577 h 580612"/>
                <a:gd name="connsiteX15" fmla="*/ 56964 w 581741"/>
                <a:gd name="connsiteY15" fmla="*/ 554661 h 580612"/>
                <a:gd name="connsiteX16" fmla="*/ 462652 w 581741"/>
                <a:gd name="connsiteY16" fmla="*/ 554661 h 580612"/>
                <a:gd name="connsiteX17" fmla="*/ 494872 w 581741"/>
                <a:gd name="connsiteY17" fmla="*/ 522577 h 580612"/>
                <a:gd name="connsiteX18" fmla="*/ 494961 w 581741"/>
                <a:gd name="connsiteY18" fmla="*/ 522577 h 580612"/>
                <a:gd name="connsiteX19" fmla="*/ 494961 w 581741"/>
                <a:gd name="connsiteY19" fmla="*/ 282796 h 580612"/>
                <a:gd name="connsiteX20" fmla="*/ 462830 w 581741"/>
                <a:gd name="connsiteY20" fmla="*/ 250713 h 580612"/>
                <a:gd name="connsiteX21" fmla="*/ 98441 w 581741"/>
                <a:gd name="connsiteY21" fmla="*/ 106293 h 580612"/>
                <a:gd name="connsiteX22" fmla="*/ 98441 w 581741"/>
                <a:gd name="connsiteY22" fmla="*/ 226095 h 580612"/>
                <a:gd name="connsiteX23" fmla="*/ 462563 w 581741"/>
                <a:gd name="connsiteY23" fmla="*/ 226095 h 580612"/>
                <a:gd name="connsiteX24" fmla="*/ 519526 w 581741"/>
                <a:gd name="connsiteY24" fmla="*/ 282974 h 580612"/>
                <a:gd name="connsiteX25" fmla="*/ 519526 w 581741"/>
                <a:gd name="connsiteY25" fmla="*/ 329899 h 580612"/>
                <a:gd name="connsiteX26" fmla="*/ 524511 w 581741"/>
                <a:gd name="connsiteY26" fmla="*/ 329899 h 580612"/>
                <a:gd name="connsiteX27" fmla="*/ 556642 w 581741"/>
                <a:gd name="connsiteY27" fmla="*/ 297727 h 580612"/>
                <a:gd name="connsiteX28" fmla="*/ 556642 w 581741"/>
                <a:gd name="connsiteY28" fmla="*/ 106293 h 580612"/>
                <a:gd name="connsiteX29" fmla="*/ 130661 w 581741"/>
                <a:gd name="connsiteY29" fmla="*/ 24707 h 580612"/>
                <a:gd name="connsiteX30" fmla="*/ 98441 w 581741"/>
                <a:gd name="connsiteY30" fmla="*/ 56879 h 580612"/>
                <a:gd name="connsiteX31" fmla="*/ 98441 w 581741"/>
                <a:gd name="connsiteY31" fmla="*/ 81586 h 580612"/>
                <a:gd name="connsiteX32" fmla="*/ 556642 w 581741"/>
                <a:gd name="connsiteY32" fmla="*/ 81586 h 580612"/>
                <a:gd name="connsiteX33" fmla="*/ 556642 w 581741"/>
                <a:gd name="connsiteY33" fmla="*/ 56879 h 580612"/>
                <a:gd name="connsiteX34" fmla="*/ 524511 w 581741"/>
                <a:gd name="connsiteY34" fmla="*/ 24707 h 580612"/>
                <a:gd name="connsiteX35" fmla="*/ 130661 w 581741"/>
                <a:gd name="connsiteY35" fmla="*/ 0 h 580612"/>
                <a:gd name="connsiteX36" fmla="*/ 524511 w 581741"/>
                <a:gd name="connsiteY36" fmla="*/ 0 h 580612"/>
                <a:gd name="connsiteX37" fmla="*/ 581741 w 581741"/>
                <a:gd name="connsiteY37" fmla="*/ 56879 h 580612"/>
                <a:gd name="connsiteX38" fmla="*/ 581741 w 581741"/>
                <a:gd name="connsiteY38" fmla="*/ 296483 h 580612"/>
                <a:gd name="connsiteX39" fmla="*/ 524778 w 581741"/>
                <a:gd name="connsiteY39" fmla="*/ 354517 h 580612"/>
                <a:gd name="connsiteX40" fmla="*/ 519793 w 581741"/>
                <a:gd name="connsiteY40" fmla="*/ 354517 h 580612"/>
                <a:gd name="connsiteX41" fmla="*/ 519793 w 581741"/>
                <a:gd name="connsiteY41" fmla="*/ 522577 h 580612"/>
                <a:gd name="connsiteX42" fmla="*/ 462830 w 581741"/>
                <a:gd name="connsiteY42" fmla="*/ 580612 h 580612"/>
                <a:gd name="connsiteX43" fmla="*/ 56964 w 581741"/>
                <a:gd name="connsiteY43" fmla="*/ 580612 h 580612"/>
                <a:gd name="connsiteX44" fmla="*/ 0 w 581741"/>
                <a:gd name="connsiteY44" fmla="*/ 523733 h 580612"/>
                <a:gd name="connsiteX45" fmla="*/ 0 w 581741"/>
                <a:gd name="connsiteY45" fmla="*/ 282974 h 580612"/>
                <a:gd name="connsiteX46" fmla="*/ 56964 w 581741"/>
                <a:gd name="connsiteY46" fmla="*/ 226095 h 580612"/>
                <a:gd name="connsiteX47" fmla="*/ 73697 w 581741"/>
                <a:gd name="connsiteY47" fmla="*/ 226095 h 580612"/>
                <a:gd name="connsiteX48" fmla="*/ 73697 w 581741"/>
                <a:gd name="connsiteY48" fmla="*/ 56879 h 580612"/>
                <a:gd name="connsiteX49" fmla="*/ 130661 w 581741"/>
                <a:gd name="connsiteY49" fmla="*/ 0 h 58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81741" h="580612">
                  <a:moveTo>
                    <a:pt x="199206" y="471941"/>
                  </a:moveTo>
                  <a:lnTo>
                    <a:pt x="441669" y="471941"/>
                  </a:lnTo>
                  <a:lnTo>
                    <a:pt x="441669" y="496709"/>
                  </a:lnTo>
                  <a:lnTo>
                    <a:pt x="199206" y="496709"/>
                  </a:lnTo>
                  <a:close/>
                  <a:moveTo>
                    <a:pt x="90282" y="333524"/>
                  </a:moveTo>
                  <a:lnTo>
                    <a:pt x="90282" y="385434"/>
                  </a:lnTo>
                  <a:lnTo>
                    <a:pt x="175642" y="385434"/>
                  </a:lnTo>
                  <a:lnTo>
                    <a:pt x="175642" y="333524"/>
                  </a:lnTo>
                  <a:close/>
                  <a:moveTo>
                    <a:pt x="65626" y="308724"/>
                  </a:moveTo>
                  <a:lnTo>
                    <a:pt x="200476" y="308724"/>
                  </a:lnTo>
                  <a:lnTo>
                    <a:pt x="200476" y="410056"/>
                  </a:lnTo>
                  <a:lnTo>
                    <a:pt x="65626" y="410056"/>
                  </a:lnTo>
                  <a:close/>
                  <a:moveTo>
                    <a:pt x="56964" y="250713"/>
                  </a:moveTo>
                  <a:cubicBezTo>
                    <a:pt x="39608" y="250713"/>
                    <a:pt x="24744" y="265555"/>
                    <a:pt x="24744" y="282796"/>
                  </a:cubicBezTo>
                  <a:lnTo>
                    <a:pt x="24744" y="522577"/>
                  </a:lnTo>
                  <a:cubicBezTo>
                    <a:pt x="24744" y="539819"/>
                    <a:pt x="39608" y="554661"/>
                    <a:pt x="56964" y="554661"/>
                  </a:cubicBezTo>
                  <a:lnTo>
                    <a:pt x="462652" y="554661"/>
                  </a:lnTo>
                  <a:cubicBezTo>
                    <a:pt x="480008" y="554661"/>
                    <a:pt x="494872" y="539819"/>
                    <a:pt x="494872" y="522577"/>
                  </a:cubicBezTo>
                  <a:lnTo>
                    <a:pt x="494961" y="522577"/>
                  </a:lnTo>
                  <a:lnTo>
                    <a:pt x="494961" y="282796"/>
                  </a:lnTo>
                  <a:cubicBezTo>
                    <a:pt x="494961" y="265555"/>
                    <a:pt x="480097" y="250713"/>
                    <a:pt x="462830" y="250713"/>
                  </a:cubicBezTo>
                  <a:close/>
                  <a:moveTo>
                    <a:pt x="98441" y="106293"/>
                  </a:moveTo>
                  <a:lnTo>
                    <a:pt x="98441" y="226095"/>
                  </a:lnTo>
                  <a:lnTo>
                    <a:pt x="462563" y="226095"/>
                  </a:lnTo>
                  <a:cubicBezTo>
                    <a:pt x="493537" y="226095"/>
                    <a:pt x="519526" y="252046"/>
                    <a:pt x="519526" y="282974"/>
                  </a:cubicBezTo>
                  <a:lnTo>
                    <a:pt x="519526" y="329899"/>
                  </a:lnTo>
                  <a:lnTo>
                    <a:pt x="524511" y="329899"/>
                  </a:lnTo>
                  <a:cubicBezTo>
                    <a:pt x="541867" y="329899"/>
                    <a:pt x="556642" y="315057"/>
                    <a:pt x="556642" y="297727"/>
                  </a:cubicBezTo>
                  <a:lnTo>
                    <a:pt x="556642" y="106293"/>
                  </a:lnTo>
                  <a:close/>
                  <a:moveTo>
                    <a:pt x="130661" y="24707"/>
                  </a:moveTo>
                  <a:cubicBezTo>
                    <a:pt x="113304" y="24707"/>
                    <a:pt x="98441" y="39549"/>
                    <a:pt x="98441" y="56879"/>
                  </a:cubicBezTo>
                  <a:lnTo>
                    <a:pt x="98441" y="81586"/>
                  </a:lnTo>
                  <a:lnTo>
                    <a:pt x="556642" y="81586"/>
                  </a:lnTo>
                  <a:lnTo>
                    <a:pt x="556642" y="56879"/>
                  </a:lnTo>
                  <a:cubicBezTo>
                    <a:pt x="556642" y="39549"/>
                    <a:pt x="541867" y="24707"/>
                    <a:pt x="524511" y="24707"/>
                  </a:cubicBezTo>
                  <a:close/>
                  <a:moveTo>
                    <a:pt x="130661" y="0"/>
                  </a:moveTo>
                  <a:lnTo>
                    <a:pt x="524511" y="0"/>
                  </a:lnTo>
                  <a:cubicBezTo>
                    <a:pt x="555485" y="0"/>
                    <a:pt x="581474" y="25951"/>
                    <a:pt x="581741" y="56879"/>
                  </a:cubicBezTo>
                  <a:lnTo>
                    <a:pt x="581741" y="296483"/>
                  </a:lnTo>
                  <a:cubicBezTo>
                    <a:pt x="581741" y="328566"/>
                    <a:pt x="555752" y="354517"/>
                    <a:pt x="524778" y="354517"/>
                  </a:cubicBezTo>
                  <a:lnTo>
                    <a:pt x="519793" y="354517"/>
                  </a:lnTo>
                  <a:lnTo>
                    <a:pt x="519793" y="522577"/>
                  </a:lnTo>
                  <a:cubicBezTo>
                    <a:pt x="519793" y="554661"/>
                    <a:pt x="493804" y="580612"/>
                    <a:pt x="462830" y="580612"/>
                  </a:cubicBezTo>
                  <a:lnTo>
                    <a:pt x="56964" y="580612"/>
                  </a:lnTo>
                  <a:cubicBezTo>
                    <a:pt x="25990" y="580612"/>
                    <a:pt x="0" y="554661"/>
                    <a:pt x="0" y="523733"/>
                  </a:cubicBezTo>
                  <a:lnTo>
                    <a:pt x="0" y="282974"/>
                  </a:lnTo>
                  <a:cubicBezTo>
                    <a:pt x="0" y="252046"/>
                    <a:pt x="25990" y="226095"/>
                    <a:pt x="56964" y="226095"/>
                  </a:cubicBezTo>
                  <a:lnTo>
                    <a:pt x="73697" y="226095"/>
                  </a:lnTo>
                  <a:lnTo>
                    <a:pt x="73697" y="56879"/>
                  </a:lnTo>
                  <a:cubicBezTo>
                    <a:pt x="73697" y="25951"/>
                    <a:pt x="99687" y="0"/>
                    <a:pt x="130661" y="0"/>
                  </a:cubicBezTo>
                  <a:close/>
                </a:path>
              </a:pathLst>
            </a:custGeom>
            <a:grpFill/>
            <a:ln w="0">
              <a:noFill/>
              <a:prstDash val="solid"/>
              <a:round/>
              <a:headEnd/>
              <a:tailEnd/>
            </a:ln>
          </p:spPr>
          <p:txBody>
            <a:bodyPr/>
            <a:lstStyle/>
            <a:p>
              <a:pPr fontAlgn="ctr"/>
              <a:endPar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7" name="Freeform 381"/>
            <p:cNvSpPr>
              <a:spLocks/>
            </p:cNvSpPr>
            <p:nvPr/>
          </p:nvSpPr>
          <p:spPr bwMode="gray">
            <a:xfrm>
              <a:off x="2054186" y="3382548"/>
              <a:ext cx="521421" cy="52717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grpFill/>
            <a:ln w="0">
              <a:noFill/>
              <a:prstDash val="solid"/>
              <a:round/>
              <a:headEnd/>
              <a:tailEnd/>
            </a:ln>
          </p:spPr>
          <p:txBody>
            <a:bodyPr anchor="ctr"/>
            <a:lstStyle/>
            <a:p>
              <a:pPr defTabSz="511611" fontAlgn="ctr">
                <a:defRPr/>
              </a:pPr>
              <a:endParaRPr lang="en-US" altLang="zh-CN" sz="16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68" name="文本框 129"/>
          <p:cNvSpPr txBox="1"/>
          <p:nvPr/>
        </p:nvSpPr>
        <p:spPr bwMode="gray">
          <a:xfrm>
            <a:off x="5650838" y="1678104"/>
            <a:ext cx="2805181" cy="215444"/>
          </a:xfrm>
          <a:prstGeom prst="rect">
            <a:avLst/>
          </a:prstGeom>
          <a:noFill/>
        </p:spPr>
        <p:txBody>
          <a:bodyPr wrap="square" lIns="0" tIns="0" rIns="0" bIns="0" rtlCol="0">
            <a:spAutoFit/>
          </a:bodyPr>
          <a:lstStyle/>
          <a:p>
            <a:pPr algn="ctr" defTabSz="913212" fontAlgn="ctr">
              <a:spcBef>
                <a:spcPct val="0"/>
              </a:spcBef>
              <a:spcAft>
                <a:spcPct val="0"/>
              </a:spcAft>
              <a:defRPr/>
            </a:pPr>
            <a:r>
              <a:rPr lang="en-US" sz="1400" b="1" dirty="0">
                <a:latin typeface="Huawei Sans" panose="020C0503030203020204" pitchFamily="34" charset="0"/>
              </a:rPr>
              <a:t>Intelligent O&amp;M</a:t>
            </a:r>
            <a:endParaRPr lang="en-US" altLang="zh-CN" sz="14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9" name="矩形 168"/>
          <p:cNvSpPr/>
          <p:nvPr/>
        </p:nvSpPr>
        <p:spPr bwMode="gray">
          <a:xfrm>
            <a:off x="1092562" y="3990133"/>
            <a:ext cx="996836" cy="369332"/>
          </a:xfrm>
          <a:prstGeom prst="rect">
            <a:avLst/>
          </a:prstGeom>
        </p:spPr>
        <p:txBody>
          <a:bodyPr wrap="square" lIns="0" tIns="0" rIns="0" bIns="0" anchor="ctr">
            <a:spAutoFit/>
          </a:bodyPr>
          <a:lstStyle/>
          <a:p>
            <a:pPr algn="r" defTabSz="1218784" fontAlgn="ctr"/>
            <a:r>
              <a:rPr lang="en-US" sz="1200" b="1" dirty="0">
                <a:latin typeface="Huawei Sans" panose="020C0503030203020204" pitchFamily="34" charset="0"/>
              </a:rPr>
              <a:t>PMI 2 hours per day</a:t>
            </a:r>
          </a:p>
        </p:txBody>
      </p:sp>
      <p:sp>
        <p:nvSpPr>
          <p:cNvPr id="170" name="矩形 169"/>
          <p:cNvSpPr/>
          <p:nvPr/>
        </p:nvSpPr>
        <p:spPr bwMode="gray">
          <a:xfrm>
            <a:off x="7844997" y="3851732"/>
            <a:ext cx="1261391" cy="646331"/>
          </a:xfrm>
          <a:prstGeom prst="rect">
            <a:avLst/>
          </a:prstGeom>
        </p:spPr>
        <p:txBody>
          <a:bodyPr wrap="square">
            <a:spAutoFit/>
          </a:bodyPr>
          <a:lstStyle/>
          <a:p>
            <a:pPr defTabSz="1218784" fontAlgn="ctr"/>
            <a:r>
              <a:rPr lang="en-US" sz="1200" b="1" dirty="0">
                <a:latin typeface="Huawei Sans" panose="020C0503030203020204" pitchFamily="34" charset="0"/>
              </a:rPr>
              <a:t>Risk identification in minutes</a:t>
            </a:r>
            <a:endParaRPr lang="en-US" altLang="zh-CN" sz="1200" b="1"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1" name="矩形 170"/>
          <p:cNvSpPr/>
          <p:nvPr/>
        </p:nvSpPr>
        <p:spPr bwMode="gray">
          <a:xfrm>
            <a:off x="1368209" y="5288732"/>
            <a:ext cx="1138057" cy="553998"/>
          </a:xfrm>
          <a:prstGeom prst="rect">
            <a:avLst/>
          </a:prstGeom>
        </p:spPr>
        <p:txBody>
          <a:bodyPr wrap="square" lIns="0" tIns="0" rIns="0" bIns="0" anchor="ctr">
            <a:spAutoFit/>
          </a:bodyPr>
          <a:lstStyle/>
          <a:p>
            <a:pPr algn="r" defTabSz="1218784" fontAlgn="ctr"/>
            <a:r>
              <a:rPr lang="en-US" sz="1200" b="1" dirty="0">
                <a:latin typeface="Huawei Sans" panose="020C0503030203020204" pitchFamily="34" charset="0"/>
              </a:rPr>
              <a:t>Depending on manual location</a:t>
            </a:r>
          </a:p>
        </p:txBody>
      </p:sp>
      <p:sp>
        <p:nvSpPr>
          <p:cNvPr id="172" name="矩形 171"/>
          <p:cNvSpPr/>
          <p:nvPr/>
        </p:nvSpPr>
        <p:spPr bwMode="gray">
          <a:xfrm>
            <a:off x="7430877" y="5312183"/>
            <a:ext cx="1730875" cy="461665"/>
          </a:xfrm>
          <a:prstGeom prst="rect">
            <a:avLst/>
          </a:prstGeom>
        </p:spPr>
        <p:txBody>
          <a:bodyPr wrap="square">
            <a:spAutoFit/>
          </a:bodyPr>
          <a:lstStyle/>
          <a:p>
            <a:pPr defTabSz="1218784" fontAlgn="ctr"/>
            <a:r>
              <a:rPr lang="en-US" sz="1200" b="1" dirty="0">
                <a:latin typeface="Huawei Sans" panose="020C0503030203020204" pitchFamily="34" charset="0"/>
              </a:rPr>
              <a:t>Automatic troubleshooting</a:t>
            </a:r>
          </a:p>
        </p:txBody>
      </p:sp>
      <p:pic>
        <p:nvPicPr>
          <p:cNvPr id="79" name="图片 7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4013505" y="3787805"/>
            <a:ext cx="1873552" cy="484061"/>
          </a:xfrm>
          <a:prstGeom prst="rect">
            <a:avLst/>
          </a:prstGeom>
        </p:spPr>
      </p:pic>
    </p:spTree>
    <p:extLst>
      <p:ext uri="{BB962C8B-B14F-4D97-AF65-F5344CB8AC3E}">
        <p14:creationId xmlns:p14="http://schemas.microsoft.com/office/powerpoint/2010/main" val="250299741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bwMode="gray"/>
        <p:txBody>
          <a:bodyPr/>
          <a:lstStyle/>
          <a:p>
            <a:pPr fontAlgn="ctr"/>
            <a:r>
              <a:rPr lang="en-US" dirty="0">
                <a:solidFill>
                  <a:schemeClr val="bg1">
                    <a:lumMod val="50000"/>
                  </a:schemeClr>
                </a:solidFill>
                <a:latin typeface="Huawei Sans" panose="020C0503030203020204" pitchFamily="34" charset="0"/>
              </a:rPr>
              <a:t>Enterprise Datacom Network Panorama</a:t>
            </a:r>
          </a:p>
          <a:p>
            <a:pPr fontAlgn="ctr"/>
            <a:r>
              <a:rPr lang="en-US" b="1" dirty="0">
                <a:latin typeface="Huawei Sans" panose="020C0503030203020204" pitchFamily="34" charset="0"/>
              </a:rPr>
              <a:t>Enterprise Datacom Network Solutions </a:t>
            </a:r>
          </a:p>
          <a:p>
            <a:pPr marL="809625" lvl="1" indent="-333375" fontAlgn="ctr"/>
            <a:r>
              <a:rPr lang="en-US" dirty="0">
                <a:solidFill>
                  <a:schemeClr val="bg1">
                    <a:lumMod val="50000"/>
                  </a:schemeClr>
                </a:solidFill>
                <a:latin typeface="Huawei Sans" panose="020C0503030203020204" pitchFamily="34" charset="0"/>
              </a:rPr>
              <a:t>Campus Network</a:t>
            </a:r>
          </a:p>
          <a:p>
            <a:pPr marL="809625" lvl="1" indent="-333375" fontAlgn="ctr"/>
            <a:r>
              <a:rPr lang="en-US" dirty="0">
                <a:solidFill>
                  <a:schemeClr val="bg1">
                    <a:lumMod val="50000"/>
                  </a:schemeClr>
                </a:solidFill>
                <a:latin typeface="Huawei Sans" panose="020C0503030203020204" pitchFamily="34" charset="0"/>
              </a:rPr>
              <a:t>WLAN</a:t>
            </a:r>
            <a:endParaRPr lang="en-US" altLang="zh-CN" dirty="0">
              <a:solidFill>
                <a:schemeClr val="bg1">
                  <a:lumMod val="50000"/>
                </a:schemeClr>
              </a:solidFill>
              <a:latin typeface="Huawei Sans" panose="020C0503030203020204" pitchFamily="34" charset="0"/>
              <a:sym typeface="Huawei Sans" panose="020C0503030203020204" pitchFamily="34" charset="0"/>
            </a:endParaRPr>
          </a:p>
          <a:p>
            <a:pPr marL="809625" lvl="1" indent="-333375" fontAlgn="ctr"/>
            <a:r>
              <a:rPr lang="en-US" dirty="0">
                <a:solidFill>
                  <a:schemeClr val="bg1">
                    <a:lumMod val="50000"/>
                  </a:schemeClr>
                </a:solidFill>
                <a:latin typeface="Huawei Sans" panose="020C0503030203020204" pitchFamily="34" charset="0"/>
              </a:rPr>
              <a:t>DCN</a:t>
            </a:r>
            <a:endParaRPr lang="en-US" altLang="zh-CN" dirty="0">
              <a:solidFill>
                <a:schemeClr val="bg1">
                  <a:lumMod val="50000"/>
                </a:schemeClr>
              </a:solidFill>
              <a:latin typeface="Huawei Sans" panose="020C0503030203020204" pitchFamily="34" charset="0"/>
              <a:sym typeface="Huawei Sans" panose="020C0503030203020204" pitchFamily="34" charset="0"/>
            </a:endParaRPr>
          </a:p>
          <a:p>
            <a:pPr marL="819150" lvl="1" indent="-342900" fontAlgn="ctr">
              <a:buFont typeface="Wingdings" panose="05000000000000000000" pitchFamily="2" charset="2"/>
              <a:buChar char="§"/>
            </a:pPr>
            <a:r>
              <a:rPr lang="en-US" b="1" dirty="0">
                <a:latin typeface="Huawei Sans" panose="020C0503030203020204" pitchFamily="34" charset="0"/>
              </a:rPr>
              <a:t>SDN-WAN </a:t>
            </a:r>
            <a:endParaRPr lang="en-US" altLang="zh-CN" b="1" dirty="0">
              <a:latin typeface="Huawei Sans" panose="020C0503030203020204" pitchFamily="34" charset="0"/>
              <a:sym typeface="Huawei Sans" panose="020C0503030203020204" pitchFamily="34" charset="0"/>
            </a:endParaRPr>
          </a:p>
          <a:p>
            <a:pPr marL="809625" lvl="1" indent="-333375" fontAlgn="ctr"/>
            <a:r>
              <a:rPr lang="en-US" dirty="0">
                <a:solidFill>
                  <a:schemeClr val="bg1">
                    <a:lumMod val="50000"/>
                  </a:schemeClr>
                </a:solidFill>
                <a:latin typeface="Huawei Sans" panose="020C0503030203020204" pitchFamily="34" charset="0"/>
              </a:rPr>
              <a:t>SD-WAN</a:t>
            </a:r>
          </a:p>
        </p:txBody>
      </p:sp>
    </p:spTree>
    <p:extLst>
      <p:ext uri="{BB962C8B-B14F-4D97-AF65-F5344CB8AC3E}">
        <p14:creationId xmlns:p14="http://schemas.microsoft.com/office/powerpoint/2010/main" val="374604175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 name="组合 388"/>
          <p:cNvGrpSpPr/>
          <p:nvPr/>
        </p:nvGrpSpPr>
        <p:grpSpPr bwMode="gray">
          <a:xfrm>
            <a:off x="496250" y="1249684"/>
            <a:ext cx="11199500" cy="5110472"/>
            <a:chOff x="821840" y="1129395"/>
            <a:chExt cx="11199500" cy="5110472"/>
          </a:xfrm>
        </p:grpSpPr>
        <p:pic>
          <p:nvPicPr>
            <p:cNvPr id="390" name="图片 389"/>
            <p:cNvPicPr>
              <a:picLocks noChangeAspect="1"/>
            </p:cNvPicPr>
            <p:nvPr/>
          </p:nvPicPr>
          <p:blipFill rotWithShape="1">
            <a:blip r:embed="rId3">
              <a:extLst>
                <a:ext uri="{28A0092B-C50C-407E-A947-70E740481C1C}">
                  <a14:useLocalDpi xmlns:a14="http://schemas.microsoft.com/office/drawing/2010/main" val="0"/>
                </a:ext>
              </a:extLst>
            </a:blip>
            <a:srcRect l="7944" t="7165" r="16058" b="33669"/>
            <a:stretch/>
          </p:blipFill>
          <p:spPr bwMode="gray">
            <a:xfrm>
              <a:off x="821840" y="1129395"/>
              <a:ext cx="11199500" cy="5110472"/>
            </a:xfrm>
            <a:prstGeom prst="roundRect">
              <a:avLst>
                <a:gd name="adj" fmla="val 1955"/>
              </a:avLst>
            </a:prstGeom>
          </p:spPr>
        </p:pic>
        <p:sp>
          <p:nvSpPr>
            <p:cNvPr id="396" name="矩形 4"/>
            <p:cNvSpPr/>
            <p:nvPr/>
          </p:nvSpPr>
          <p:spPr bwMode="gray">
            <a:xfrm>
              <a:off x="821840" y="1129395"/>
              <a:ext cx="11199500" cy="5110472"/>
            </a:xfrm>
            <a:prstGeom prst="roundRect">
              <a:avLst>
                <a:gd name="adj" fmla="val 763"/>
              </a:avLst>
            </a:prstGeom>
            <a:solidFill>
              <a:schemeClr val="bg1">
                <a:alpha val="71000"/>
              </a:schemeClr>
            </a:solidFill>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33" name="任意多边形 432"/>
          <p:cNvSpPr/>
          <p:nvPr/>
        </p:nvSpPr>
        <p:spPr bwMode="gray">
          <a:xfrm>
            <a:off x="8406930" y="4031038"/>
            <a:ext cx="1097280" cy="428007"/>
          </a:xfrm>
          <a:custGeom>
            <a:avLst/>
            <a:gdLst>
              <a:gd name="connsiteX0" fmla="*/ 0 w 1088136"/>
              <a:gd name="connsiteY0" fmla="*/ 1060704 h 1060704"/>
              <a:gd name="connsiteX1" fmla="*/ 1088136 w 1088136"/>
              <a:gd name="connsiteY1" fmla="*/ 0 h 1060704"/>
              <a:gd name="connsiteX0" fmla="*/ 0 w 694944"/>
              <a:gd name="connsiteY0" fmla="*/ 1444752 h 1444752"/>
              <a:gd name="connsiteX1" fmla="*/ 694944 w 694944"/>
              <a:gd name="connsiteY1" fmla="*/ 0 h 1444752"/>
              <a:gd name="connsiteX0" fmla="*/ 240432 w 935376"/>
              <a:gd name="connsiteY0" fmla="*/ 1444752 h 1444752"/>
              <a:gd name="connsiteX1" fmla="*/ 935376 w 935376"/>
              <a:gd name="connsiteY1" fmla="*/ 0 h 1444752"/>
              <a:gd name="connsiteX0" fmla="*/ 225349 w 1039165"/>
              <a:gd name="connsiteY0" fmla="*/ 1124712 h 1124712"/>
              <a:gd name="connsiteX1" fmla="*/ 1039165 w 1039165"/>
              <a:gd name="connsiteY1" fmla="*/ 0 h 1124712"/>
              <a:gd name="connsiteX0" fmla="*/ 279142 w 1092958"/>
              <a:gd name="connsiteY0" fmla="*/ 1149664 h 1149664"/>
              <a:gd name="connsiteX1" fmla="*/ 1092958 w 1092958"/>
              <a:gd name="connsiteY1" fmla="*/ 24952 h 1149664"/>
              <a:gd name="connsiteX0" fmla="*/ 215402 w 1495562"/>
              <a:gd name="connsiteY0" fmla="*/ 623372 h 623373"/>
              <a:gd name="connsiteX1" fmla="*/ 1495562 w 1495562"/>
              <a:gd name="connsiteY1" fmla="*/ 167290 h 623373"/>
              <a:gd name="connsiteX0" fmla="*/ 0 w 1280160"/>
              <a:gd name="connsiteY0" fmla="*/ 664168 h 664169"/>
              <a:gd name="connsiteX1" fmla="*/ 1280160 w 1280160"/>
              <a:gd name="connsiteY1" fmla="*/ 208086 h 664169"/>
              <a:gd name="connsiteX0" fmla="*/ 0 w 1097280"/>
              <a:gd name="connsiteY0" fmla="*/ 780434 h 780435"/>
              <a:gd name="connsiteX1" fmla="*/ 1097280 w 1097280"/>
              <a:gd name="connsiteY1" fmla="*/ 120048 h 780435"/>
              <a:gd name="connsiteX0" fmla="*/ 0 w 1097280"/>
              <a:gd name="connsiteY0" fmla="*/ 869355 h 869356"/>
              <a:gd name="connsiteX1" fmla="*/ 1097280 w 1097280"/>
              <a:gd name="connsiteY1" fmla="*/ 208969 h 869356"/>
            </a:gdLst>
            <a:ahLst/>
            <a:cxnLst>
              <a:cxn ang="0">
                <a:pos x="connsiteX0" y="connsiteY0"/>
              </a:cxn>
              <a:cxn ang="0">
                <a:pos x="connsiteX1" y="connsiteY1"/>
              </a:cxn>
            </a:cxnLst>
            <a:rect l="l" t="t" r="r" b="b"/>
            <a:pathLst>
              <a:path w="1097280" h="869356">
                <a:moveTo>
                  <a:pt x="0" y="869355"/>
                </a:moveTo>
                <a:cubicBezTo>
                  <a:pt x="414528" y="-171724"/>
                  <a:pt x="646176" y="-117255"/>
                  <a:pt x="1097280" y="208969"/>
                </a:cubicBezTo>
              </a:path>
            </a:pathLst>
          </a:cu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24" name="组合 423"/>
          <p:cNvGrpSpPr/>
          <p:nvPr/>
        </p:nvGrpSpPr>
        <p:grpSpPr bwMode="gray">
          <a:xfrm>
            <a:off x="6021582" y="3531596"/>
            <a:ext cx="2505788" cy="1409567"/>
            <a:chOff x="3097660" y="5698357"/>
            <a:chExt cx="715186" cy="567397"/>
          </a:xfrm>
        </p:grpSpPr>
        <p:grpSp>
          <p:nvGrpSpPr>
            <p:cNvPr id="425" name="Group 165"/>
            <p:cNvGrpSpPr/>
            <p:nvPr/>
          </p:nvGrpSpPr>
          <p:grpSpPr bwMode="gray">
            <a:xfrm rot="10800000">
              <a:off x="3097660" y="5698357"/>
              <a:ext cx="715186" cy="439933"/>
              <a:chOff x="-1233037" y="914446"/>
              <a:chExt cx="1573823" cy="778776"/>
            </a:xfrm>
          </p:grpSpPr>
          <p:cxnSp>
            <p:nvCxnSpPr>
              <p:cNvPr id="427" name="Straight Connector 166"/>
              <p:cNvCxnSpPr/>
              <p:nvPr/>
            </p:nvCxnSpPr>
            <p:spPr bwMode="gray">
              <a:xfrm flipH="1" flipV="1">
                <a:off x="-1233037" y="914446"/>
                <a:ext cx="786912" cy="778776"/>
              </a:xfrm>
              <a:prstGeom prst="line">
                <a:avLst/>
              </a:pr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28" name="Straight Connector 167"/>
              <p:cNvCxnSpPr/>
              <p:nvPr/>
            </p:nvCxnSpPr>
            <p:spPr bwMode="gray">
              <a:xfrm flipV="1">
                <a:off x="-446125" y="914446"/>
                <a:ext cx="786911" cy="778776"/>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426" name="Straight Connector 166"/>
            <p:cNvCxnSpPr/>
            <p:nvPr/>
          </p:nvCxnSpPr>
          <p:spPr bwMode="gray">
            <a:xfrm flipH="1">
              <a:off x="3453324" y="5698357"/>
              <a:ext cx="1929" cy="567397"/>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91" name="组合 390"/>
          <p:cNvGrpSpPr/>
          <p:nvPr/>
        </p:nvGrpSpPr>
        <p:grpSpPr bwMode="gray">
          <a:xfrm>
            <a:off x="1340950" y="3531599"/>
            <a:ext cx="2505788" cy="1603949"/>
            <a:chOff x="3097660" y="5698357"/>
            <a:chExt cx="715186" cy="645642"/>
          </a:xfrm>
        </p:grpSpPr>
        <p:grpSp>
          <p:nvGrpSpPr>
            <p:cNvPr id="392" name="Group 165"/>
            <p:cNvGrpSpPr/>
            <p:nvPr/>
          </p:nvGrpSpPr>
          <p:grpSpPr bwMode="gray">
            <a:xfrm rot="10800000">
              <a:off x="3097660" y="5698357"/>
              <a:ext cx="715186" cy="439933"/>
              <a:chOff x="-1233037" y="914446"/>
              <a:chExt cx="1573823" cy="778776"/>
            </a:xfrm>
          </p:grpSpPr>
          <p:cxnSp>
            <p:nvCxnSpPr>
              <p:cNvPr id="394" name="Straight Connector 166"/>
              <p:cNvCxnSpPr/>
              <p:nvPr/>
            </p:nvCxnSpPr>
            <p:spPr bwMode="gray">
              <a:xfrm flipH="1" flipV="1">
                <a:off x="-1233037" y="914446"/>
                <a:ext cx="786912" cy="778776"/>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95" name="Straight Connector 167"/>
              <p:cNvCxnSpPr/>
              <p:nvPr/>
            </p:nvCxnSpPr>
            <p:spPr bwMode="gray">
              <a:xfrm flipV="1">
                <a:off x="-446125" y="914446"/>
                <a:ext cx="786911" cy="778776"/>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cxnSp>
          <p:nvCxnSpPr>
            <p:cNvPr id="393" name="Straight Connector 166"/>
            <p:cNvCxnSpPr/>
            <p:nvPr/>
          </p:nvCxnSpPr>
          <p:spPr bwMode="gray">
            <a:xfrm>
              <a:off x="3455253" y="5698357"/>
              <a:ext cx="0" cy="645642"/>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75" name="Group 165"/>
          <p:cNvGrpSpPr/>
          <p:nvPr/>
        </p:nvGrpSpPr>
        <p:grpSpPr bwMode="gray">
          <a:xfrm flipV="1">
            <a:off x="2908109" y="2935545"/>
            <a:ext cx="3965292" cy="643307"/>
            <a:chOff x="-1233037" y="914446"/>
            <a:chExt cx="1573823" cy="778776"/>
          </a:xfrm>
        </p:grpSpPr>
        <p:cxnSp>
          <p:nvCxnSpPr>
            <p:cNvPr id="376" name="Straight Connector 166"/>
            <p:cNvCxnSpPr/>
            <p:nvPr/>
          </p:nvCxnSpPr>
          <p:spPr bwMode="gray">
            <a:xfrm flipH="1" flipV="1">
              <a:off x="-1233037" y="914446"/>
              <a:ext cx="786912" cy="778776"/>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7" name="Straight Connector 167"/>
            <p:cNvCxnSpPr/>
            <p:nvPr/>
          </p:nvCxnSpPr>
          <p:spPr bwMode="gray">
            <a:xfrm flipV="1">
              <a:off x="-446125" y="914446"/>
              <a:ext cx="786911" cy="778776"/>
            </a:xfrm>
            <a:prstGeom prst="line">
              <a:avLst/>
            </a:prstGeom>
            <a:noFill/>
            <a:ln w="19050">
              <a:solidFill>
                <a:srgbClr val="00B0F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55" name="Group 165"/>
          <p:cNvGrpSpPr/>
          <p:nvPr/>
        </p:nvGrpSpPr>
        <p:grpSpPr bwMode="gray">
          <a:xfrm rot="10800000" flipV="1">
            <a:off x="2908109" y="2176864"/>
            <a:ext cx="3965292" cy="805330"/>
            <a:chOff x="-1233037" y="914446"/>
            <a:chExt cx="1573823" cy="778776"/>
          </a:xfrm>
        </p:grpSpPr>
        <p:cxnSp>
          <p:nvCxnSpPr>
            <p:cNvPr id="356" name="Straight Connector 166"/>
            <p:cNvCxnSpPr/>
            <p:nvPr/>
          </p:nvCxnSpPr>
          <p:spPr bwMode="gray">
            <a:xfrm flipH="1" flipV="1">
              <a:off x="-1233037" y="914446"/>
              <a:ext cx="786912" cy="778776"/>
            </a:xfrm>
            <a:prstGeom prst="line">
              <a:avLst/>
            </a:pr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7" name="Straight Connector 167"/>
            <p:cNvCxnSpPr/>
            <p:nvPr/>
          </p:nvCxnSpPr>
          <p:spPr bwMode="gray">
            <a:xfrm flipV="1">
              <a:off x="-446125" y="914446"/>
              <a:ext cx="786911" cy="778776"/>
            </a:xfrm>
            <a:prstGeom prst="line">
              <a:avLst/>
            </a:pr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178" name="组合 44300"/>
          <p:cNvGrpSpPr>
            <a:grpSpLocks/>
          </p:cNvGrpSpPr>
          <p:nvPr/>
        </p:nvGrpSpPr>
        <p:grpSpPr bwMode="gray">
          <a:xfrm>
            <a:off x="1055721" y="4366405"/>
            <a:ext cx="720000" cy="720000"/>
            <a:chOff x="7623175" y="2165350"/>
            <a:chExt cx="1114425" cy="1116013"/>
          </a:xfrm>
        </p:grpSpPr>
        <p:sp>
          <p:nvSpPr>
            <p:cNvPr id="179" name="Freeform 252"/>
            <p:cNvSpPr>
              <a:spLocks/>
            </p:cNvSpPr>
            <p:nvPr/>
          </p:nvSpPr>
          <p:spPr bwMode="gray">
            <a:xfrm>
              <a:off x="7623175" y="2165350"/>
              <a:ext cx="1114425" cy="1116013"/>
            </a:xfrm>
            <a:custGeom>
              <a:avLst/>
              <a:gdLst>
                <a:gd name="T0" fmla="*/ 2147483647 w 2658"/>
                <a:gd name="T1" fmla="*/ 2147483647 h 2659"/>
                <a:gd name="T2" fmla="*/ 2147483647 w 2658"/>
                <a:gd name="T3" fmla="*/ 2147483647 h 2659"/>
                <a:gd name="T4" fmla="*/ 2147483647 w 2658"/>
                <a:gd name="T5" fmla="*/ 2147483647 h 2659"/>
                <a:gd name="T6" fmla="*/ 0 w 2658"/>
                <a:gd name="T7" fmla="*/ 2147483647 h 2659"/>
                <a:gd name="T8" fmla="*/ 2147483647 w 2658"/>
                <a:gd name="T9" fmla="*/ 0 h 2659"/>
                <a:gd name="T10" fmla="*/ 2147483647 w 2658"/>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8" h="2659">
                  <a:moveTo>
                    <a:pt x="2658" y="1330"/>
                  </a:moveTo>
                  <a:lnTo>
                    <a:pt x="2658" y="1330"/>
                  </a:lnTo>
                  <a:cubicBezTo>
                    <a:pt x="2658" y="2064"/>
                    <a:pt x="2063" y="2659"/>
                    <a:pt x="1329" y="2659"/>
                  </a:cubicBezTo>
                  <a:cubicBezTo>
                    <a:pt x="595" y="2659"/>
                    <a:pt x="0" y="2064"/>
                    <a:pt x="0" y="1330"/>
                  </a:cubicBezTo>
                  <a:cubicBezTo>
                    <a:pt x="0" y="596"/>
                    <a:pt x="595" y="0"/>
                    <a:pt x="1329" y="0"/>
                  </a:cubicBezTo>
                  <a:cubicBezTo>
                    <a:pt x="2063" y="0"/>
                    <a:pt x="2658" y="596"/>
                    <a:pt x="2658" y="1330"/>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80" name="组合 44288"/>
            <p:cNvGrpSpPr>
              <a:grpSpLocks/>
            </p:cNvGrpSpPr>
            <p:nvPr/>
          </p:nvGrpSpPr>
          <p:grpSpPr bwMode="gray">
            <a:xfrm>
              <a:off x="7894638" y="2462213"/>
              <a:ext cx="574675" cy="523875"/>
              <a:chOff x="7894638" y="2462213"/>
              <a:chExt cx="574675" cy="523875"/>
            </a:xfrm>
          </p:grpSpPr>
          <p:sp>
            <p:nvSpPr>
              <p:cNvPr id="181" name="Freeform 253"/>
              <p:cNvSpPr>
                <a:spLocks noEditPoints="1"/>
              </p:cNvSpPr>
              <p:nvPr/>
            </p:nvSpPr>
            <p:spPr bwMode="gray">
              <a:xfrm>
                <a:off x="7900988" y="2462213"/>
                <a:ext cx="568325" cy="184150"/>
              </a:xfrm>
              <a:custGeom>
                <a:avLst/>
                <a:gdLst>
                  <a:gd name="T0" fmla="*/ 2147483647 w 1356"/>
                  <a:gd name="T1" fmla="*/ 2147483647 h 439"/>
                  <a:gd name="T2" fmla="*/ 2147483647 w 1356"/>
                  <a:gd name="T3" fmla="*/ 2147483647 h 439"/>
                  <a:gd name="T4" fmla="*/ 2147483647 w 1356"/>
                  <a:gd name="T5" fmla="*/ 2147483647 h 439"/>
                  <a:gd name="T6" fmla="*/ 2147483647 w 1356"/>
                  <a:gd name="T7" fmla="*/ 2147483647 h 439"/>
                  <a:gd name="T8" fmla="*/ 2147483647 w 1356"/>
                  <a:gd name="T9" fmla="*/ 2147483647 h 439"/>
                  <a:gd name="T10" fmla="*/ 2147483647 w 1356"/>
                  <a:gd name="T11" fmla="*/ 2147483647 h 439"/>
                  <a:gd name="T12" fmla="*/ 2147483647 w 1356"/>
                  <a:gd name="T13" fmla="*/ 2147483647 h 439"/>
                  <a:gd name="T14" fmla="*/ 2147483647 w 1356"/>
                  <a:gd name="T15" fmla="*/ 2147483647 h 439"/>
                  <a:gd name="T16" fmla="*/ 2147483647 w 1356"/>
                  <a:gd name="T17" fmla="*/ 2147483647 h 439"/>
                  <a:gd name="T18" fmla="*/ 2147483647 w 1356"/>
                  <a:gd name="T19" fmla="*/ 2147483647 h 439"/>
                  <a:gd name="T20" fmla="*/ 2147483647 w 1356"/>
                  <a:gd name="T21" fmla="*/ 2147483647 h 439"/>
                  <a:gd name="T22" fmla="*/ 2147483647 w 1356"/>
                  <a:gd name="T23" fmla="*/ 2147483647 h 439"/>
                  <a:gd name="T24" fmla="*/ 2147483647 w 1356"/>
                  <a:gd name="T25" fmla="*/ 2147483647 h 439"/>
                  <a:gd name="T26" fmla="*/ 2147483647 w 1356"/>
                  <a:gd name="T27" fmla="*/ 2147483647 h 439"/>
                  <a:gd name="T28" fmla="*/ 2147483647 w 1356"/>
                  <a:gd name="T29" fmla="*/ 2147483647 h 439"/>
                  <a:gd name="T30" fmla="*/ 2147483647 w 1356"/>
                  <a:gd name="T31" fmla="*/ 2147483647 h 439"/>
                  <a:gd name="T32" fmla="*/ 2147483647 w 1356"/>
                  <a:gd name="T33" fmla="*/ 2147483647 h 439"/>
                  <a:gd name="T34" fmla="*/ 2147483647 w 1356"/>
                  <a:gd name="T35" fmla="*/ 2147483647 h 439"/>
                  <a:gd name="T36" fmla="*/ 2147483647 w 1356"/>
                  <a:gd name="T37" fmla="*/ 2147483647 h 439"/>
                  <a:gd name="T38" fmla="*/ 2147483647 w 1356"/>
                  <a:gd name="T39" fmla="*/ 0 h 439"/>
                  <a:gd name="T40" fmla="*/ 2147483647 w 1356"/>
                  <a:gd name="T41" fmla="*/ 2147483647 h 439"/>
                  <a:gd name="T42" fmla="*/ 2147483647 w 1356"/>
                  <a:gd name="T43" fmla="*/ 2147483647 h 439"/>
                  <a:gd name="T44" fmla="*/ 2147483647 w 1356"/>
                  <a:gd name="T45" fmla="*/ 2147483647 h 439"/>
                  <a:gd name="T46" fmla="*/ 2147483647 w 1356"/>
                  <a:gd name="T47" fmla="*/ 2147483647 h 439"/>
                  <a:gd name="T48" fmla="*/ 2147483647 w 1356"/>
                  <a:gd name="T49" fmla="*/ 2147483647 h 4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56" h="439">
                    <a:moveTo>
                      <a:pt x="86" y="371"/>
                    </a:moveTo>
                    <a:lnTo>
                      <a:pt x="86" y="371"/>
                    </a:lnTo>
                    <a:cubicBezTo>
                      <a:pt x="91" y="372"/>
                      <a:pt x="98" y="372"/>
                      <a:pt x="107" y="372"/>
                    </a:cubicBezTo>
                    <a:lnTo>
                      <a:pt x="107" y="405"/>
                    </a:lnTo>
                    <a:lnTo>
                      <a:pt x="107" y="372"/>
                    </a:lnTo>
                    <a:lnTo>
                      <a:pt x="1249" y="372"/>
                    </a:lnTo>
                    <a:cubicBezTo>
                      <a:pt x="1258" y="372"/>
                      <a:pt x="1265" y="371"/>
                      <a:pt x="1270" y="371"/>
                    </a:cubicBezTo>
                    <a:cubicBezTo>
                      <a:pt x="1265" y="366"/>
                      <a:pt x="1257" y="361"/>
                      <a:pt x="1247" y="355"/>
                    </a:cubicBezTo>
                    <a:lnTo>
                      <a:pt x="797" y="94"/>
                    </a:lnTo>
                    <a:cubicBezTo>
                      <a:pt x="766" y="76"/>
                      <a:pt x="723" y="66"/>
                      <a:pt x="678" y="66"/>
                    </a:cubicBezTo>
                    <a:cubicBezTo>
                      <a:pt x="633" y="66"/>
                      <a:pt x="589" y="76"/>
                      <a:pt x="559" y="94"/>
                    </a:cubicBezTo>
                    <a:lnTo>
                      <a:pt x="109" y="355"/>
                    </a:lnTo>
                    <a:cubicBezTo>
                      <a:pt x="98" y="361"/>
                      <a:pt x="91" y="367"/>
                      <a:pt x="86" y="371"/>
                    </a:cubicBezTo>
                    <a:close/>
                    <a:moveTo>
                      <a:pt x="107" y="439"/>
                    </a:moveTo>
                    <a:lnTo>
                      <a:pt x="107" y="439"/>
                    </a:lnTo>
                    <a:cubicBezTo>
                      <a:pt x="50" y="439"/>
                      <a:pt x="17" y="423"/>
                      <a:pt x="9" y="392"/>
                    </a:cubicBezTo>
                    <a:cubicBezTo>
                      <a:pt x="0" y="360"/>
                      <a:pt x="22" y="328"/>
                      <a:pt x="75" y="298"/>
                    </a:cubicBezTo>
                    <a:lnTo>
                      <a:pt x="525" y="37"/>
                    </a:lnTo>
                    <a:cubicBezTo>
                      <a:pt x="566" y="13"/>
                      <a:pt x="621" y="0"/>
                      <a:pt x="678" y="0"/>
                    </a:cubicBezTo>
                    <a:cubicBezTo>
                      <a:pt x="735" y="0"/>
                      <a:pt x="789" y="13"/>
                      <a:pt x="830" y="37"/>
                    </a:cubicBezTo>
                    <a:lnTo>
                      <a:pt x="1280" y="297"/>
                    </a:lnTo>
                    <a:cubicBezTo>
                      <a:pt x="1333" y="328"/>
                      <a:pt x="1356" y="360"/>
                      <a:pt x="1347" y="392"/>
                    </a:cubicBezTo>
                    <a:cubicBezTo>
                      <a:pt x="1339" y="423"/>
                      <a:pt x="1306" y="438"/>
                      <a:pt x="1249" y="438"/>
                    </a:cubicBezTo>
                    <a:lnTo>
                      <a:pt x="107" y="439"/>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2" name="Freeform 254"/>
              <p:cNvSpPr>
                <a:spLocks/>
              </p:cNvSpPr>
              <p:nvPr/>
            </p:nvSpPr>
            <p:spPr bwMode="gray">
              <a:xfrm>
                <a:off x="7894638" y="2692400"/>
                <a:ext cx="568325" cy="277813"/>
              </a:xfrm>
              <a:custGeom>
                <a:avLst/>
                <a:gdLst>
                  <a:gd name="T0" fmla="*/ 2147483647 w 1355"/>
                  <a:gd name="T1" fmla="*/ 2147483647 h 663"/>
                  <a:gd name="T2" fmla="*/ 2147483647 w 1355"/>
                  <a:gd name="T3" fmla="*/ 2147483647 h 663"/>
                  <a:gd name="T4" fmla="*/ 2147483647 w 1355"/>
                  <a:gd name="T5" fmla="*/ 2147483647 h 663"/>
                  <a:gd name="T6" fmla="*/ 2147483647 w 1355"/>
                  <a:gd name="T7" fmla="*/ 2147483647 h 663"/>
                  <a:gd name="T8" fmla="*/ 2147483647 w 1355"/>
                  <a:gd name="T9" fmla="*/ 2147483647 h 663"/>
                  <a:gd name="T10" fmla="*/ 2147483647 w 1355"/>
                  <a:gd name="T11" fmla="*/ 2147483647 h 663"/>
                  <a:gd name="T12" fmla="*/ 2147483647 w 1355"/>
                  <a:gd name="T13" fmla="*/ 2147483647 h 663"/>
                  <a:gd name="T14" fmla="*/ 2147483647 w 1355"/>
                  <a:gd name="T15" fmla="*/ 2147483647 h 663"/>
                  <a:gd name="T16" fmla="*/ 2147483647 w 1355"/>
                  <a:gd name="T17" fmla="*/ 2147483647 h 663"/>
                  <a:gd name="T18" fmla="*/ 2147483647 w 1355"/>
                  <a:gd name="T19" fmla="*/ 2147483647 h 663"/>
                  <a:gd name="T20" fmla="*/ 2147483647 w 1355"/>
                  <a:gd name="T21" fmla="*/ 2147483647 h 663"/>
                  <a:gd name="T22" fmla="*/ 2147483647 w 1355"/>
                  <a:gd name="T23" fmla="*/ 2147483647 h 663"/>
                  <a:gd name="T24" fmla="*/ 2147483647 w 1355"/>
                  <a:gd name="T25" fmla="*/ 2147483647 h 663"/>
                  <a:gd name="T26" fmla="*/ 2147483647 w 1355"/>
                  <a:gd name="T27" fmla="*/ 2147483647 h 663"/>
                  <a:gd name="T28" fmla="*/ 2147483647 w 1355"/>
                  <a:gd name="T29" fmla="*/ 2147483647 h 663"/>
                  <a:gd name="T30" fmla="*/ 2147483647 w 1355"/>
                  <a:gd name="T31" fmla="*/ 2147483647 h 663"/>
                  <a:gd name="T32" fmla="*/ 2147483647 w 1355"/>
                  <a:gd name="T33" fmla="*/ 2147483647 h 663"/>
                  <a:gd name="T34" fmla="*/ 2147483647 w 1355"/>
                  <a:gd name="T35" fmla="*/ 2147483647 h 663"/>
                  <a:gd name="T36" fmla="*/ 0 w 1355"/>
                  <a:gd name="T37" fmla="*/ 2147483647 h 663"/>
                  <a:gd name="T38" fmla="*/ 2147483647 w 1355"/>
                  <a:gd name="T39" fmla="*/ 2147483647 h 663"/>
                  <a:gd name="T40" fmla="*/ 2147483647 w 1355"/>
                  <a:gd name="T41" fmla="*/ 2147483647 h 663"/>
                  <a:gd name="T42" fmla="*/ 2147483647 w 1355"/>
                  <a:gd name="T43" fmla="*/ 0 h 663"/>
                  <a:gd name="T44" fmla="*/ 2147483647 w 1355"/>
                  <a:gd name="T45" fmla="*/ 2147483647 h 663"/>
                  <a:gd name="T46" fmla="*/ 2147483647 w 1355"/>
                  <a:gd name="T47" fmla="*/ 2147483647 h 663"/>
                  <a:gd name="T48" fmla="*/ 2147483647 w 1355"/>
                  <a:gd name="T49" fmla="*/ 0 h 663"/>
                  <a:gd name="T50" fmla="*/ 2147483647 w 1355"/>
                  <a:gd name="T51" fmla="*/ 2147483647 h 663"/>
                  <a:gd name="T52" fmla="*/ 2147483647 w 1355"/>
                  <a:gd name="T53" fmla="*/ 2147483647 h 663"/>
                  <a:gd name="T54" fmla="*/ 2147483647 w 1355"/>
                  <a:gd name="T55" fmla="*/ 0 h 663"/>
                  <a:gd name="T56" fmla="*/ 2147483647 w 1355"/>
                  <a:gd name="T57" fmla="*/ 2147483647 h 663"/>
                  <a:gd name="T58" fmla="*/ 2147483647 w 1355"/>
                  <a:gd name="T59" fmla="*/ 2147483647 h 663"/>
                  <a:gd name="T60" fmla="*/ 2147483647 w 1355"/>
                  <a:gd name="T61" fmla="*/ 0 h 663"/>
                  <a:gd name="T62" fmla="*/ 2147483647 w 1355"/>
                  <a:gd name="T63" fmla="*/ 2147483647 h 663"/>
                  <a:gd name="T64" fmla="*/ 2147483647 w 1355"/>
                  <a:gd name="T65" fmla="*/ 2147483647 h 663"/>
                  <a:gd name="T66" fmla="*/ 2147483647 w 1355"/>
                  <a:gd name="T67" fmla="*/ 2147483647 h 6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55" h="663">
                    <a:moveTo>
                      <a:pt x="1321" y="663"/>
                    </a:moveTo>
                    <a:lnTo>
                      <a:pt x="1321" y="663"/>
                    </a:lnTo>
                    <a:lnTo>
                      <a:pt x="1086" y="663"/>
                    </a:lnTo>
                    <a:cubicBezTo>
                      <a:pt x="1068" y="663"/>
                      <a:pt x="1053" y="648"/>
                      <a:pt x="1053" y="630"/>
                    </a:cubicBezTo>
                    <a:cubicBezTo>
                      <a:pt x="1053" y="611"/>
                      <a:pt x="1068" y="596"/>
                      <a:pt x="1086" y="596"/>
                    </a:cubicBezTo>
                    <a:lnTo>
                      <a:pt x="1288" y="596"/>
                    </a:lnTo>
                    <a:lnTo>
                      <a:pt x="1288" y="498"/>
                    </a:lnTo>
                    <a:lnTo>
                      <a:pt x="1226" y="498"/>
                    </a:lnTo>
                    <a:cubicBezTo>
                      <a:pt x="1207" y="498"/>
                      <a:pt x="1192" y="483"/>
                      <a:pt x="1192" y="464"/>
                    </a:cubicBezTo>
                    <a:lnTo>
                      <a:pt x="1192" y="67"/>
                    </a:lnTo>
                    <a:lnTo>
                      <a:pt x="1090" y="67"/>
                    </a:lnTo>
                    <a:lnTo>
                      <a:pt x="1090" y="464"/>
                    </a:lnTo>
                    <a:cubicBezTo>
                      <a:pt x="1090" y="483"/>
                      <a:pt x="1075" y="498"/>
                      <a:pt x="1057" y="498"/>
                    </a:cubicBezTo>
                    <a:lnTo>
                      <a:pt x="927" y="498"/>
                    </a:lnTo>
                    <a:cubicBezTo>
                      <a:pt x="908" y="498"/>
                      <a:pt x="893" y="483"/>
                      <a:pt x="893" y="464"/>
                    </a:cubicBezTo>
                    <a:lnTo>
                      <a:pt x="893" y="67"/>
                    </a:lnTo>
                    <a:lnTo>
                      <a:pt x="791" y="67"/>
                    </a:lnTo>
                    <a:lnTo>
                      <a:pt x="791" y="464"/>
                    </a:lnTo>
                    <a:cubicBezTo>
                      <a:pt x="791" y="483"/>
                      <a:pt x="776" y="498"/>
                      <a:pt x="758" y="498"/>
                    </a:cubicBezTo>
                    <a:lnTo>
                      <a:pt x="627" y="498"/>
                    </a:lnTo>
                    <a:cubicBezTo>
                      <a:pt x="609" y="498"/>
                      <a:pt x="594" y="483"/>
                      <a:pt x="594" y="464"/>
                    </a:cubicBezTo>
                    <a:lnTo>
                      <a:pt x="594" y="67"/>
                    </a:lnTo>
                    <a:lnTo>
                      <a:pt x="492" y="67"/>
                    </a:lnTo>
                    <a:lnTo>
                      <a:pt x="492" y="464"/>
                    </a:lnTo>
                    <a:cubicBezTo>
                      <a:pt x="492" y="483"/>
                      <a:pt x="477" y="498"/>
                      <a:pt x="458" y="498"/>
                    </a:cubicBezTo>
                    <a:lnTo>
                      <a:pt x="328" y="498"/>
                    </a:lnTo>
                    <a:cubicBezTo>
                      <a:pt x="310" y="498"/>
                      <a:pt x="295" y="483"/>
                      <a:pt x="295" y="464"/>
                    </a:cubicBezTo>
                    <a:lnTo>
                      <a:pt x="295" y="67"/>
                    </a:lnTo>
                    <a:lnTo>
                      <a:pt x="192" y="67"/>
                    </a:lnTo>
                    <a:lnTo>
                      <a:pt x="192" y="464"/>
                    </a:lnTo>
                    <a:cubicBezTo>
                      <a:pt x="192" y="483"/>
                      <a:pt x="178" y="498"/>
                      <a:pt x="159" y="498"/>
                    </a:cubicBezTo>
                    <a:lnTo>
                      <a:pt x="67" y="498"/>
                    </a:lnTo>
                    <a:lnTo>
                      <a:pt x="67" y="596"/>
                    </a:lnTo>
                    <a:lnTo>
                      <a:pt x="854" y="596"/>
                    </a:lnTo>
                    <a:cubicBezTo>
                      <a:pt x="872" y="596"/>
                      <a:pt x="887" y="611"/>
                      <a:pt x="887" y="630"/>
                    </a:cubicBezTo>
                    <a:cubicBezTo>
                      <a:pt x="887" y="648"/>
                      <a:pt x="872" y="663"/>
                      <a:pt x="854" y="663"/>
                    </a:cubicBezTo>
                    <a:lnTo>
                      <a:pt x="33" y="663"/>
                    </a:lnTo>
                    <a:cubicBezTo>
                      <a:pt x="15" y="663"/>
                      <a:pt x="0" y="648"/>
                      <a:pt x="0" y="630"/>
                    </a:cubicBezTo>
                    <a:lnTo>
                      <a:pt x="0" y="464"/>
                    </a:lnTo>
                    <a:cubicBezTo>
                      <a:pt x="0" y="446"/>
                      <a:pt x="15" y="431"/>
                      <a:pt x="33" y="431"/>
                    </a:cubicBezTo>
                    <a:lnTo>
                      <a:pt x="126" y="431"/>
                    </a:lnTo>
                    <a:lnTo>
                      <a:pt x="126" y="34"/>
                    </a:lnTo>
                    <a:cubicBezTo>
                      <a:pt x="126" y="15"/>
                      <a:pt x="141" y="0"/>
                      <a:pt x="159" y="0"/>
                    </a:cubicBezTo>
                    <a:lnTo>
                      <a:pt x="328" y="0"/>
                    </a:lnTo>
                    <a:cubicBezTo>
                      <a:pt x="347" y="0"/>
                      <a:pt x="362" y="15"/>
                      <a:pt x="362" y="34"/>
                    </a:cubicBezTo>
                    <a:lnTo>
                      <a:pt x="362" y="431"/>
                    </a:lnTo>
                    <a:lnTo>
                      <a:pt x="425" y="431"/>
                    </a:lnTo>
                    <a:lnTo>
                      <a:pt x="425" y="34"/>
                    </a:lnTo>
                    <a:cubicBezTo>
                      <a:pt x="425" y="15"/>
                      <a:pt x="440" y="0"/>
                      <a:pt x="458" y="0"/>
                    </a:cubicBezTo>
                    <a:lnTo>
                      <a:pt x="627" y="0"/>
                    </a:lnTo>
                    <a:cubicBezTo>
                      <a:pt x="646" y="0"/>
                      <a:pt x="661" y="15"/>
                      <a:pt x="661" y="34"/>
                    </a:cubicBezTo>
                    <a:lnTo>
                      <a:pt x="661" y="431"/>
                    </a:lnTo>
                    <a:lnTo>
                      <a:pt x="724" y="431"/>
                    </a:lnTo>
                    <a:lnTo>
                      <a:pt x="724" y="34"/>
                    </a:lnTo>
                    <a:cubicBezTo>
                      <a:pt x="724" y="15"/>
                      <a:pt x="739" y="0"/>
                      <a:pt x="758" y="0"/>
                    </a:cubicBezTo>
                    <a:lnTo>
                      <a:pt x="927" y="0"/>
                    </a:lnTo>
                    <a:cubicBezTo>
                      <a:pt x="945" y="0"/>
                      <a:pt x="960" y="15"/>
                      <a:pt x="960" y="34"/>
                    </a:cubicBezTo>
                    <a:lnTo>
                      <a:pt x="960" y="431"/>
                    </a:lnTo>
                    <a:lnTo>
                      <a:pt x="1023" y="431"/>
                    </a:lnTo>
                    <a:lnTo>
                      <a:pt x="1023" y="34"/>
                    </a:lnTo>
                    <a:cubicBezTo>
                      <a:pt x="1023" y="15"/>
                      <a:pt x="1038" y="0"/>
                      <a:pt x="1057" y="0"/>
                    </a:cubicBezTo>
                    <a:lnTo>
                      <a:pt x="1226" y="0"/>
                    </a:lnTo>
                    <a:cubicBezTo>
                      <a:pt x="1244" y="0"/>
                      <a:pt x="1259" y="15"/>
                      <a:pt x="1259" y="34"/>
                    </a:cubicBezTo>
                    <a:lnTo>
                      <a:pt x="1259" y="431"/>
                    </a:lnTo>
                    <a:lnTo>
                      <a:pt x="1321" y="431"/>
                    </a:lnTo>
                    <a:cubicBezTo>
                      <a:pt x="1340" y="431"/>
                      <a:pt x="1355" y="446"/>
                      <a:pt x="1355" y="464"/>
                    </a:cubicBezTo>
                    <a:lnTo>
                      <a:pt x="1355" y="630"/>
                    </a:lnTo>
                    <a:cubicBezTo>
                      <a:pt x="1355" y="648"/>
                      <a:pt x="1340" y="663"/>
                      <a:pt x="1321" y="663"/>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3" name="Freeform 255"/>
              <p:cNvSpPr>
                <a:spLocks/>
              </p:cNvSpPr>
              <p:nvPr/>
            </p:nvSpPr>
            <p:spPr bwMode="gray">
              <a:xfrm>
                <a:off x="8224838" y="2927350"/>
                <a:ext cx="57150" cy="58738"/>
              </a:xfrm>
              <a:custGeom>
                <a:avLst/>
                <a:gdLst>
                  <a:gd name="T0" fmla="*/ 2147483647 w 138"/>
                  <a:gd name="T1" fmla="*/ 2147483647 h 139"/>
                  <a:gd name="T2" fmla="*/ 2147483647 w 138"/>
                  <a:gd name="T3" fmla="*/ 2147483647 h 139"/>
                  <a:gd name="T4" fmla="*/ 2147483647 w 138"/>
                  <a:gd name="T5" fmla="*/ 2147483647 h 139"/>
                  <a:gd name="T6" fmla="*/ 0 w 138"/>
                  <a:gd name="T7" fmla="*/ 2147483647 h 139"/>
                  <a:gd name="T8" fmla="*/ 2147483647 w 138"/>
                  <a:gd name="T9" fmla="*/ 0 h 139"/>
                  <a:gd name="T10" fmla="*/ 2147483647 w 138"/>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9">
                    <a:moveTo>
                      <a:pt x="138" y="70"/>
                    </a:moveTo>
                    <a:lnTo>
                      <a:pt x="138" y="70"/>
                    </a:lnTo>
                    <a:cubicBezTo>
                      <a:pt x="138" y="108"/>
                      <a:pt x="107" y="139"/>
                      <a:pt x="69" y="139"/>
                    </a:cubicBezTo>
                    <a:cubicBezTo>
                      <a:pt x="31" y="139"/>
                      <a:pt x="0" y="108"/>
                      <a:pt x="0" y="70"/>
                    </a:cubicBezTo>
                    <a:cubicBezTo>
                      <a:pt x="0" y="31"/>
                      <a:pt x="31" y="0"/>
                      <a:pt x="69" y="0"/>
                    </a:cubicBezTo>
                    <a:cubicBezTo>
                      <a:pt x="107" y="0"/>
                      <a:pt x="138" y="31"/>
                      <a:pt x="138"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4" name="Freeform 256"/>
              <p:cNvSpPr>
                <a:spLocks/>
              </p:cNvSpPr>
              <p:nvPr/>
            </p:nvSpPr>
            <p:spPr bwMode="gray">
              <a:xfrm>
                <a:off x="8321675" y="2927350"/>
                <a:ext cx="58738" cy="58738"/>
              </a:xfrm>
              <a:custGeom>
                <a:avLst/>
                <a:gdLst>
                  <a:gd name="T0" fmla="*/ 2147483647 w 138"/>
                  <a:gd name="T1" fmla="*/ 2147483647 h 139"/>
                  <a:gd name="T2" fmla="*/ 2147483647 w 138"/>
                  <a:gd name="T3" fmla="*/ 2147483647 h 139"/>
                  <a:gd name="T4" fmla="*/ 2147483647 w 138"/>
                  <a:gd name="T5" fmla="*/ 2147483647 h 139"/>
                  <a:gd name="T6" fmla="*/ 0 w 138"/>
                  <a:gd name="T7" fmla="*/ 2147483647 h 139"/>
                  <a:gd name="T8" fmla="*/ 2147483647 w 138"/>
                  <a:gd name="T9" fmla="*/ 0 h 139"/>
                  <a:gd name="T10" fmla="*/ 2147483647 w 138"/>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9">
                    <a:moveTo>
                      <a:pt x="138" y="70"/>
                    </a:moveTo>
                    <a:lnTo>
                      <a:pt x="138" y="70"/>
                    </a:lnTo>
                    <a:cubicBezTo>
                      <a:pt x="138" y="108"/>
                      <a:pt x="107" y="139"/>
                      <a:pt x="69" y="139"/>
                    </a:cubicBezTo>
                    <a:cubicBezTo>
                      <a:pt x="31" y="139"/>
                      <a:pt x="0" y="108"/>
                      <a:pt x="0" y="70"/>
                    </a:cubicBezTo>
                    <a:cubicBezTo>
                      <a:pt x="0" y="31"/>
                      <a:pt x="31" y="0"/>
                      <a:pt x="69" y="0"/>
                    </a:cubicBezTo>
                    <a:cubicBezTo>
                      <a:pt x="107" y="0"/>
                      <a:pt x="138" y="31"/>
                      <a:pt x="138"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WAN from a Perspective of Smart City Communications Networks</a:t>
            </a: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 name="文本框 650"/>
          <p:cNvSpPr txBox="1"/>
          <p:nvPr/>
        </p:nvSpPr>
        <p:spPr bwMode="gray">
          <a:xfrm>
            <a:off x="835581" y="3631299"/>
            <a:ext cx="1161106" cy="208198"/>
          </a:xfrm>
          <a:prstGeom prst="roundRect">
            <a:avLst/>
          </a:prstGeom>
          <a:noFill/>
        </p:spPr>
        <p:txBody>
          <a:bodyPr wrap="square" lIns="0" tIns="0" rIns="0" bIns="0" rtlCol="0" anchor="ctr" anchorCtr="0">
            <a:noAutofit/>
          </a:bodyPr>
          <a:lstStyle>
            <a:defPPr>
              <a:defRPr lang="en-US"/>
            </a:defPPr>
            <a:lvl1pPr algn="ctr">
              <a:defRPr sz="1200" b="1">
                <a:solidFill>
                  <a:srgbClr val="EC7061"/>
                </a:solidFill>
              </a:defRPr>
            </a:lvl1pPr>
          </a:lstStyle>
          <a:p>
            <a:pPr fontAlgn="ctr"/>
            <a:r>
              <a:rPr lang="en-US" dirty="0">
                <a:latin typeface="Huawei Sans" panose="020C0503030203020204" pitchFamily="34" charset="0"/>
              </a:rPr>
              <a:t>District/County core</a:t>
            </a:r>
          </a:p>
        </p:txBody>
      </p:sp>
      <p:sp>
        <p:nvSpPr>
          <p:cNvPr id="18" name="文本框 650"/>
          <p:cNvSpPr txBox="1"/>
          <p:nvPr/>
        </p:nvSpPr>
        <p:spPr bwMode="gray">
          <a:xfrm>
            <a:off x="7828902" y="3616970"/>
            <a:ext cx="1149380" cy="236742"/>
          </a:xfrm>
          <a:prstGeom prst="roundRect">
            <a:avLst/>
          </a:prstGeom>
          <a:noFill/>
        </p:spPr>
        <p:txBody>
          <a:bodyPr wrap="square" lIns="0" tIns="0" rIns="0" bIns="0" rtlCol="0" anchor="ctr" anchorCtr="0">
            <a:noAutofit/>
          </a:bodyPr>
          <a:lstStyle>
            <a:defPPr>
              <a:defRPr lang="en-US"/>
            </a:defPPr>
            <a:lvl1pPr algn="ctr">
              <a:defRPr sz="1200" b="1">
                <a:solidFill>
                  <a:srgbClr val="EC7061"/>
                </a:solidFill>
              </a:defRPr>
            </a:lvl1pPr>
          </a:lstStyle>
          <a:p>
            <a:pPr fontAlgn="ctr"/>
            <a:r>
              <a:rPr lang="en-US" dirty="0">
                <a:latin typeface="Huawei Sans" panose="020C0503030203020204" pitchFamily="34" charset="0"/>
              </a:rPr>
              <a:t>District/County core</a:t>
            </a:r>
          </a:p>
        </p:txBody>
      </p:sp>
      <p:sp>
        <p:nvSpPr>
          <p:cNvPr id="38" name="文本框 650"/>
          <p:cNvSpPr txBox="1"/>
          <p:nvPr/>
        </p:nvSpPr>
        <p:spPr bwMode="gray">
          <a:xfrm>
            <a:off x="926892" y="5197400"/>
            <a:ext cx="977923" cy="184666"/>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Government building</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 name="文本框 650"/>
          <p:cNvSpPr txBox="1"/>
          <p:nvPr/>
        </p:nvSpPr>
        <p:spPr bwMode="gray">
          <a:xfrm>
            <a:off x="5700088" y="5035241"/>
            <a:ext cx="708228" cy="184666"/>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School</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 name="文本框 650"/>
          <p:cNvSpPr txBox="1"/>
          <p:nvPr/>
        </p:nvSpPr>
        <p:spPr bwMode="gray">
          <a:xfrm>
            <a:off x="3545317" y="5375669"/>
            <a:ext cx="708228" cy="184666"/>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Hospital</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 name="文本框 650"/>
          <p:cNvSpPr txBox="1"/>
          <p:nvPr/>
        </p:nvSpPr>
        <p:spPr bwMode="gray">
          <a:xfrm>
            <a:off x="2114117" y="5566048"/>
            <a:ext cx="931878" cy="129271"/>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Community</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1" name="文本框 650"/>
          <p:cNvSpPr txBox="1"/>
          <p:nvPr/>
        </p:nvSpPr>
        <p:spPr bwMode="gray">
          <a:xfrm>
            <a:off x="6078153" y="5879230"/>
            <a:ext cx="815177" cy="184666"/>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Industrial park</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 name="文本框 650"/>
          <p:cNvSpPr txBox="1"/>
          <p:nvPr/>
        </p:nvSpPr>
        <p:spPr bwMode="gray">
          <a:xfrm>
            <a:off x="10096694" y="4193653"/>
            <a:ext cx="708228" cy="184666"/>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Safe city</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3" name="组合 44295"/>
          <p:cNvGrpSpPr>
            <a:grpSpLocks/>
          </p:cNvGrpSpPr>
          <p:nvPr/>
        </p:nvGrpSpPr>
        <p:grpSpPr bwMode="gray">
          <a:xfrm>
            <a:off x="5661581" y="4298542"/>
            <a:ext cx="720000" cy="720000"/>
            <a:chOff x="1631950" y="2165351"/>
            <a:chExt cx="1116013" cy="1116013"/>
          </a:xfrm>
        </p:grpSpPr>
        <p:sp>
          <p:nvSpPr>
            <p:cNvPr id="84" name="Freeform 138"/>
            <p:cNvSpPr>
              <a:spLocks/>
            </p:cNvSpPr>
            <p:nvPr/>
          </p:nvSpPr>
          <p:spPr bwMode="gray">
            <a:xfrm>
              <a:off x="1631950" y="2165351"/>
              <a:ext cx="1116013" cy="1116013"/>
            </a:xfrm>
            <a:custGeom>
              <a:avLst/>
              <a:gdLst>
                <a:gd name="T0" fmla="*/ 2147483647 w 2658"/>
                <a:gd name="T1" fmla="*/ 2147483647 h 2659"/>
                <a:gd name="T2" fmla="*/ 2147483647 w 2658"/>
                <a:gd name="T3" fmla="*/ 2147483647 h 2659"/>
                <a:gd name="T4" fmla="*/ 2147483647 w 2658"/>
                <a:gd name="T5" fmla="*/ 2147483647 h 2659"/>
                <a:gd name="T6" fmla="*/ 0 w 2658"/>
                <a:gd name="T7" fmla="*/ 2147483647 h 2659"/>
                <a:gd name="T8" fmla="*/ 2147483647 w 2658"/>
                <a:gd name="T9" fmla="*/ 0 h 2659"/>
                <a:gd name="T10" fmla="*/ 2147483647 w 2658"/>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8" h="2659">
                  <a:moveTo>
                    <a:pt x="2658" y="1330"/>
                  </a:moveTo>
                  <a:lnTo>
                    <a:pt x="2658" y="1330"/>
                  </a:lnTo>
                  <a:cubicBezTo>
                    <a:pt x="2658" y="2064"/>
                    <a:pt x="2063" y="2659"/>
                    <a:pt x="1329" y="2659"/>
                  </a:cubicBezTo>
                  <a:cubicBezTo>
                    <a:pt x="595" y="2659"/>
                    <a:pt x="0" y="2064"/>
                    <a:pt x="0" y="1330"/>
                  </a:cubicBezTo>
                  <a:cubicBezTo>
                    <a:pt x="0" y="596"/>
                    <a:pt x="595" y="0"/>
                    <a:pt x="1329" y="0"/>
                  </a:cubicBezTo>
                  <a:cubicBezTo>
                    <a:pt x="2063" y="0"/>
                    <a:pt x="2658" y="596"/>
                    <a:pt x="2658" y="1330"/>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85" name="组合 44283"/>
            <p:cNvGrpSpPr>
              <a:grpSpLocks/>
            </p:cNvGrpSpPr>
            <p:nvPr/>
          </p:nvGrpSpPr>
          <p:grpSpPr bwMode="gray">
            <a:xfrm>
              <a:off x="1874838" y="2401888"/>
              <a:ext cx="631825" cy="644526"/>
              <a:chOff x="1874838" y="2401888"/>
              <a:chExt cx="631825" cy="644526"/>
            </a:xfrm>
          </p:grpSpPr>
          <p:sp>
            <p:nvSpPr>
              <p:cNvPr id="86" name="Freeform 139"/>
              <p:cNvSpPr>
                <a:spLocks/>
              </p:cNvSpPr>
              <p:nvPr/>
            </p:nvSpPr>
            <p:spPr bwMode="gray">
              <a:xfrm>
                <a:off x="2092325" y="2486026"/>
                <a:ext cx="28575" cy="107950"/>
              </a:xfrm>
              <a:custGeom>
                <a:avLst/>
                <a:gdLst>
                  <a:gd name="T0" fmla="*/ 2147483647 w 67"/>
                  <a:gd name="T1" fmla="*/ 2147483647 h 256"/>
                  <a:gd name="T2" fmla="*/ 2147483647 w 67"/>
                  <a:gd name="T3" fmla="*/ 2147483647 h 256"/>
                  <a:gd name="T4" fmla="*/ 0 w 67"/>
                  <a:gd name="T5" fmla="*/ 2147483647 h 256"/>
                  <a:gd name="T6" fmla="*/ 0 w 67"/>
                  <a:gd name="T7" fmla="*/ 2147483647 h 256"/>
                  <a:gd name="T8" fmla="*/ 2147483647 w 67"/>
                  <a:gd name="T9" fmla="*/ 0 h 256"/>
                  <a:gd name="T10" fmla="*/ 2147483647 w 67"/>
                  <a:gd name="T11" fmla="*/ 2147483647 h 256"/>
                  <a:gd name="T12" fmla="*/ 2147483647 w 67"/>
                  <a:gd name="T13" fmla="*/ 2147483647 h 256"/>
                  <a:gd name="T14" fmla="*/ 2147483647 w 67"/>
                  <a:gd name="T15" fmla="*/ 2147483647 h 25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256">
                    <a:moveTo>
                      <a:pt x="34" y="256"/>
                    </a:moveTo>
                    <a:lnTo>
                      <a:pt x="34" y="256"/>
                    </a:lnTo>
                    <a:cubicBezTo>
                      <a:pt x="15" y="256"/>
                      <a:pt x="0" y="241"/>
                      <a:pt x="0" y="223"/>
                    </a:cubicBezTo>
                    <a:lnTo>
                      <a:pt x="0" y="34"/>
                    </a:lnTo>
                    <a:cubicBezTo>
                      <a:pt x="0" y="15"/>
                      <a:pt x="15" y="0"/>
                      <a:pt x="34" y="0"/>
                    </a:cubicBezTo>
                    <a:cubicBezTo>
                      <a:pt x="52" y="0"/>
                      <a:pt x="67" y="15"/>
                      <a:pt x="67" y="34"/>
                    </a:cubicBezTo>
                    <a:lnTo>
                      <a:pt x="67" y="223"/>
                    </a:lnTo>
                    <a:cubicBezTo>
                      <a:pt x="67" y="241"/>
                      <a:pt x="52" y="256"/>
                      <a:pt x="34" y="256"/>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 name="Freeform 140"/>
              <p:cNvSpPr>
                <a:spLocks/>
              </p:cNvSpPr>
              <p:nvPr/>
            </p:nvSpPr>
            <p:spPr bwMode="gray">
              <a:xfrm>
                <a:off x="1981200" y="2662238"/>
                <a:ext cx="36513"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 name="Freeform 141"/>
              <p:cNvSpPr>
                <a:spLocks/>
              </p:cNvSpPr>
              <p:nvPr/>
            </p:nvSpPr>
            <p:spPr bwMode="gray">
              <a:xfrm>
                <a:off x="2036763" y="2662238"/>
                <a:ext cx="34925"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 name="Freeform 142"/>
              <p:cNvSpPr>
                <a:spLocks/>
              </p:cNvSpPr>
              <p:nvPr/>
            </p:nvSpPr>
            <p:spPr bwMode="gray">
              <a:xfrm>
                <a:off x="2090738" y="266223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 name="Freeform 143"/>
              <p:cNvSpPr>
                <a:spLocks/>
              </p:cNvSpPr>
              <p:nvPr/>
            </p:nvSpPr>
            <p:spPr bwMode="gray">
              <a:xfrm>
                <a:off x="1981200" y="2717801"/>
                <a:ext cx="36513"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 name="Freeform 144"/>
              <p:cNvSpPr>
                <a:spLocks/>
              </p:cNvSpPr>
              <p:nvPr/>
            </p:nvSpPr>
            <p:spPr bwMode="gray">
              <a:xfrm>
                <a:off x="2036763" y="2717801"/>
                <a:ext cx="34925"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 name="Freeform 145"/>
              <p:cNvSpPr>
                <a:spLocks/>
              </p:cNvSpPr>
              <p:nvPr/>
            </p:nvSpPr>
            <p:spPr bwMode="gray">
              <a:xfrm>
                <a:off x="2090738" y="271780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3" name="Freeform 146"/>
              <p:cNvSpPr>
                <a:spLocks/>
              </p:cNvSpPr>
              <p:nvPr/>
            </p:nvSpPr>
            <p:spPr bwMode="gray">
              <a:xfrm>
                <a:off x="1981200" y="2773363"/>
                <a:ext cx="36513"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 name="Freeform 147"/>
              <p:cNvSpPr>
                <a:spLocks/>
              </p:cNvSpPr>
              <p:nvPr/>
            </p:nvSpPr>
            <p:spPr bwMode="gray">
              <a:xfrm>
                <a:off x="2036763" y="2773363"/>
                <a:ext cx="34925"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 name="Freeform 148"/>
              <p:cNvSpPr>
                <a:spLocks/>
              </p:cNvSpPr>
              <p:nvPr/>
            </p:nvSpPr>
            <p:spPr bwMode="gray">
              <a:xfrm>
                <a:off x="2090738" y="2773363"/>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149"/>
              <p:cNvSpPr>
                <a:spLocks/>
              </p:cNvSpPr>
              <p:nvPr/>
            </p:nvSpPr>
            <p:spPr bwMode="gray">
              <a:xfrm>
                <a:off x="1981200" y="2828926"/>
                <a:ext cx="36513"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Freeform 150"/>
              <p:cNvSpPr>
                <a:spLocks/>
              </p:cNvSpPr>
              <p:nvPr/>
            </p:nvSpPr>
            <p:spPr bwMode="gray">
              <a:xfrm>
                <a:off x="2036763" y="2828926"/>
                <a:ext cx="34925"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8" name="Freeform 151"/>
              <p:cNvSpPr>
                <a:spLocks/>
              </p:cNvSpPr>
              <p:nvPr/>
            </p:nvSpPr>
            <p:spPr bwMode="gray">
              <a:xfrm>
                <a:off x="2090738" y="282892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 name="Freeform 152"/>
              <p:cNvSpPr>
                <a:spLocks/>
              </p:cNvSpPr>
              <p:nvPr/>
            </p:nvSpPr>
            <p:spPr bwMode="gray">
              <a:xfrm>
                <a:off x="2259013" y="24907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 name="Freeform 153"/>
              <p:cNvSpPr>
                <a:spLocks/>
              </p:cNvSpPr>
              <p:nvPr/>
            </p:nvSpPr>
            <p:spPr bwMode="gray">
              <a:xfrm>
                <a:off x="2314575" y="24907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1" name="Freeform 154"/>
              <p:cNvSpPr>
                <a:spLocks/>
              </p:cNvSpPr>
              <p:nvPr/>
            </p:nvSpPr>
            <p:spPr bwMode="gray">
              <a:xfrm>
                <a:off x="2370138" y="24907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Freeform 155"/>
              <p:cNvSpPr>
                <a:spLocks/>
              </p:cNvSpPr>
              <p:nvPr/>
            </p:nvSpPr>
            <p:spPr bwMode="gray">
              <a:xfrm>
                <a:off x="2259013" y="25463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3" name="Freeform 156"/>
              <p:cNvSpPr>
                <a:spLocks/>
              </p:cNvSpPr>
              <p:nvPr/>
            </p:nvSpPr>
            <p:spPr bwMode="gray">
              <a:xfrm>
                <a:off x="2314575" y="25463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4" name="Freeform 157"/>
              <p:cNvSpPr>
                <a:spLocks/>
              </p:cNvSpPr>
              <p:nvPr/>
            </p:nvSpPr>
            <p:spPr bwMode="gray">
              <a:xfrm>
                <a:off x="2370138" y="25463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5" name="Freeform 158"/>
              <p:cNvSpPr>
                <a:spLocks/>
              </p:cNvSpPr>
              <p:nvPr/>
            </p:nvSpPr>
            <p:spPr bwMode="gray">
              <a:xfrm>
                <a:off x="2259013" y="260032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Freeform 159"/>
              <p:cNvSpPr>
                <a:spLocks/>
              </p:cNvSpPr>
              <p:nvPr/>
            </p:nvSpPr>
            <p:spPr bwMode="gray">
              <a:xfrm>
                <a:off x="2314575" y="260032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Freeform 160"/>
              <p:cNvSpPr>
                <a:spLocks/>
              </p:cNvSpPr>
              <p:nvPr/>
            </p:nvSpPr>
            <p:spPr bwMode="gray">
              <a:xfrm>
                <a:off x="2370138" y="260032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8" name="Freeform 161"/>
              <p:cNvSpPr>
                <a:spLocks/>
              </p:cNvSpPr>
              <p:nvPr/>
            </p:nvSpPr>
            <p:spPr bwMode="gray">
              <a:xfrm>
                <a:off x="2259013" y="26558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9" name="Freeform 162"/>
              <p:cNvSpPr>
                <a:spLocks/>
              </p:cNvSpPr>
              <p:nvPr/>
            </p:nvSpPr>
            <p:spPr bwMode="gray">
              <a:xfrm>
                <a:off x="2314575" y="26558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0" name="Freeform 163"/>
              <p:cNvSpPr>
                <a:spLocks/>
              </p:cNvSpPr>
              <p:nvPr/>
            </p:nvSpPr>
            <p:spPr bwMode="gray">
              <a:xfrm>
                <a:off x="2370138" y="2655888"/>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1" name="Freeform 164"/>
              <p:cNvSpPr>
                <a:spLocks/>
              </p:cNvSpPr>
              <p:nvPr/>
            </p:nvSpPr>
            <p:spPr bwMode="gray">
              <a:xfrm>
                <a:off x="2259013" y="27114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2" name="Freeform 165"/>
              <p:cNvSpPr>
                <a:spLocks/>
              </p:cNvSpPr>
              <p:nvPr/>
            </p:nvSpPr>
            <p:spPr bwMode="gray">
              <a:xfrm>
                <a:off x="2314575" y="27114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3" name="Freeform 166"/>
              <p:cNvSpPr>
                <a:spLocks/>
              </p:cNvSpPr>
              <p:nvPr/>
            </p:nvSpPr>
            <p:spPr bwMode="gray">
              <a:xfrm>
                <a:off x="2370138" y="27114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4" name="Freeform 167"/>
              <p:cNvSpPr>
                <a:spLocks/>
              </p:cNvSpPr>
              <p:nvPr/>
            </p:nvSpPr>
            <p:spPr bwMode="gray">
              <a:xfrm>
                <a:off x="2259013" y="2767013"/>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5" name="Freeform 168"/>
              <p:cNvSpPr>
                <a:spLocks/>
              </p:cNvSpPr>
              <p:nvPr/>
            </p:nvSpPr>
            <p:spPr bwMode="gray">
              <a:xfrm>
                <a:off x="2314575" y="2767013"/>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6" name="Freeform 169"/>
              <p:cNvSpPr>
                <a:spLocks/>
              </p:cNvSpPr>
              <p:nvPr/>
            </p:nvSpPr>
            <p:spPr bwMode="gray">
              <a:xfrm>
                <a:off x="2370138" y="2767013"/>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7" name="Freeform 170"/>
              <p:cNvSpPr>
                <a:spLocks/>
              </p:cNvSpPr>
              <p:nvPr/>
            </p:nvSpPr>
            <p:spPr bwMode="gray">
              <a:xfrm>
                <a:off x="2259013" y="282257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8" name="Freeform 171"/>
              <p:cNvSpPr>
                <a:spLocks/>
              </p:cNvSpPr>
              <p:nvPr/>
            </p:nvSpPr>
            <p:spPr bwMode="gray">
              <a:xfrm>
                <a:off x="2314575" y="282257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9" name="Freeform 172"/>
              <p:cNvSpPr>
                <a:spLocks/>
              </p:cNvSpPr>
              <p:nvPr/>
            </p:nvSpPr>
            <p:spPr bwMode="gray">
              <a:xfrm>
                <a:off x="2370138" y="282257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0" name="Freeform 173"/>
              <p:cNvSpPr>
                <a:spLocks/>
              </p:cNvSpPr>
              <p:nvPr/>
            </p:nvSpPr>
            <p:spPr bwMode="gray">
              <a:xfrm>
                <a:off x="2259013" y="2878138"/>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1" name="Freeform 174"/>
              <p:cNvSpPr>
                <a:spLocks/>
              </p:cNvSpPr>
              <p:nvPr/>
            </p:nvSpPr>
            <p:spPr bwMode="gray">
              <a:xfrm>
                <a:off x="2314575" y="2878138"/>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2" name="Freeform 175"/>
              <p:cNvSpPr>
                <a:spLocks/>
              </p:cNvSpPr>
              <p:nvPr/>
            </p:nvSpPr>
            <p:spPr bwMode="gray">
              <a:xfrm>
                <a:off x="2370138" y="2878138"/>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3" name="Freeform 176"/>
              <p:cNvSpPr>
                <a:spLocks/>
              </p:cNvSpPr>
              <p:nvPr/>
            </p:nvSpPr>
            <p:spPr bwMode="gray">
              <a:xfrm>
                <a:off x="1874838" y="2401888"/>
                <a:ext cx="631825" cy="628650"/>
              </a:xfrm>
              <a:custGeom>
                <a:avLst/>
                <a:gdLst>
                  <a:gd name="T0" fmla="*/ 2147483647 w 1505"/>
                  <a:gd name="T1" fmla="*/ 2147483647 h 1499"/>
                  <a:gd name="T2" fmla="*/ 2147483647 w 1505"/>
                  <a:gd name="T3" fmla="*/ 2147483647 h 1499"/>
                  <a:gd name="T4" fmla="*/ 2147483647 w 1505"/>
                  <a:gd name="T5" fmla="*/ 2147483647 h 1499"/>
                  <a:gd name="T6" fmla="*/ 2147483647 w 1505"/>
                  <a:gd name="T7" fmla="*/ 2147483647 h 1499"/>
                  <a:gd name="T8" fmla="*/ 2147483647 w 1505"/>
                  <a:gd name="T9" fmla="*/ 2147483647 h 1499"/>
                  <a:gd name="T10" fmla="*/ 2147483647 w 1505"/>
                  <a:gd name="T11" fmla="*/ 2147483647 h 1499"/>
                  <a:gd name="T12" fmla="*/ 2147483647 w 1505"/>
                  <a:gd name="T13" fmla="*/ 2147483647 h 1499"/>
                  <a:gd name="T14" fmla="*/ 2147483647 w 1505"/>
                  <a:gd name="T15" fmla="*/ 2147483647 h 1499"/>
                  <a:gd name="T16" fmla="*/ 2147483647 w 1505"/>
                  <a:gd name="T17" fmla="*/ 2147483647 h 1499"/>
                  <a:gd name="T18" fmla="*/ 2147483647 w 1505"/>
                  <a:gd name="T19" fmla="*/ 2147483647 h 1499"/>
                  <a:gd name="T20" fmla="*/ 2147483647 w 1505"/>
                  <a:gd name="T21" fmla="*/ 2147483647 h 1499"/>
                  <a:gd name="T22" fmla="*/ 2147483647 w 1505"/>
                  <a:gd name="T23" fmla="*/ 2147483647 h 1499"/>
                  <a:gd name="T24" fmla="*/ 2147483647 w 1505"/>
                  <a:gd name="T25" fmla="*/ 2147483647 h 1499"/>
                  <a:gd name="T26" fmla="*/ 2147483647 w 1505"/>
                  <a:gd name="T27" fmla="*/ 2147483647 h 1499"/>
                  <a:gd name="T28" fmla="*/ 2147483647 w 1505"/>
                  <a:gd name="T29" fmla="*/ 2147483647 h 1499"/>
                  <a:gd name="T30" fmla="*/ 2147483647 w 1505"/>
                  <a:gd name="T31" fmla="*/ 2147483647 h 1499"/>
                  <a:gd name="T32" fmla="*/ 2147483647 w 1505"/>
                  <a:gd name="T33" fmla="*/ 2147483647 h 1499"/>
                  <a:gd name="T34" fmla="*/ 2147483647 w 1505"/>
                  <a:gd name="T35" fmla="*/ 2147483647 h 1499"/>
                  <a:gd name="T36" fmla="*/ 2147483647 w 1505"/>
                  <a:gd name="T37" fmla="*/ 2147483647 h 1499"/>
                  <a:gd name="T38" fmla="*/ 2147483647 w 1505"/>
                  <a:gd name="T39" fmla="*/ 2147483647 h 1499"/>
                  <a:gd name="T40" fmla="*/ 2147483647 w 1505"/>
                  <a:gd name="T41" fmla="*/ 2147483647 h 1499"/>
                  <a:gd name="T42" fmla="*/ 2147483647 w 1505"/>
                  <a:gd name="T43" fmla="*/ 2147483647 h 1499"/>
                  <a:gd name="T44" fmla="*/ 2147483647 w 1505"/>
                  <a:gd name="T45" fmla="*/ 2147483647 h 1499"/>
                  <a:gd name="T46" fmla="*/ 2147483647 w 1505"/>
                  <a:gd name="T47" fmla="*/ 2147483647 h 1499"/>
                  <a:gd name="T48" fmla="*/ 0 w 1505"/>
                  <a:gd name="T49" fmla="*/ 2147483647 h 1499"/>
                  <a:gd name="T50" fmla="*/ 0 w 1505"/>
                  <a:gd name="T51" fmla="*/ 2147483647 h 1499"/>
                  <a:gd name="T52" fmla="*/ 2147483647 w 1505"/>
                  <a:gd name="T53" fmla="*/ 2147483647 h 1499"/>
                  <a:gd name="T54" fmla="*/ 2147483647 w 1505"/>
                  <a:gd name="T55" fmla="*/ 2147483647 h 1499"/>
                  <a:gd name="T56" fmla="*/ 2147483647 w 1505"/>
                  <a:gd name="T57" fmla="*/ 2147483647 h 1499"/>
                  <a:gd name="T58" fmla="*/ 2147483647 w 1505"/>
                  <a:gd name="T59" fmla="*/ 2147483647 h 1499"/>
                  <a:gd name="T60" fmla="*/ 2147483647 w 1505"/>
                  <a:gd name="T61" fmla="*/ 2147483647 h 1499"/>
                  <a:gd name="T62" fmla="*/ 2147483647 w 1505"/>
                  <a:gd name="T63" fmla="*/ 2147483647 h 1499"/>
                  <a:gd name="T64" fmla="*/ 2147483647 w 1505"/>
                  <a:gd name="T65" fmla="*/ 2147483647 h 1499"/>
                  <a:gd name="T66" fmla="*/ 2147483647 w 1505"/>
                  <a:gd name="T67" fmla="*/ 2147483647 h 1499"/>
                  <a:gd name="T68" fmla="*/ 2147483647 w 1505"/>
                  <a:gd name="T69" fmla="*/ 0 h 1499"/>
                  <a:gd name="T70" fmla="*/ 2147483647 w 1505"/>
                  <a:gd name="T71" fmla="*/ 0 h 1499"/>
                  <a:gd name="T72" fmla="*/ 2147483647 w 1505"/>
                  <a:gd name="T73" fmla="*/ 2147483647 h 1499"/>
                  <a:gd name="T74" fmla="*/ 2147483647 w 1505"/>
                  <a:gd name="T75" fmla="*/ 2147483647 h 1499"/>
                  <a:gd name="T76" fmla="*/ 2147483647 w 1505"/>
                  <a:gd name="T77" fmla="*/ 2147483647 h 1499"/>
                  <a:gd name="T78" fmla="*/ 2147483647 w 1505"/>
                  <a:gd name="T79" fmla="*/ 2147483647 h 149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05" h="1499">
                    <a:moveTo>
                      <a:pt x="1505" y="1499"/>
                    </a:moveTo>
                    <a:lnTo>
                      <a:pt x="1505" y="1499"/>
                    </a:lnTo>
                    <a:lnTo>
                      <a:pt x="1218" y="1499"/>
                    </a:lnTo>
                    <a:cubicBezTo>
                      <a:pt x="1200" y="1499"/>
                      <a:pt x="1185" y="1484"/>
                      <a:pt x="1185" y="1466"/>
                    </a:cubicBezTo>
                    <a:cubicBezTo>
                      <a:pt x="1185" y="1447"/>
                      <a:pt x="1200" y="1432"/>
                      <a:pt x="1218" y="1432"/>
                    </a:cubicBezTo>
                    <a:lnTo>
                      <a:pt x="1438" y="1432"/>
                    </a:lnTo>
                    <a:lnTo>
                      <a:pt x="1438" y="1340"/>
                    </a:lnTo>
                    <a:lnTo>
                      <a:pt x="1309" y="1340"/>
                    </a:lnTo>
                    <a:lnTo>
                      <a:pt x="1309" y="118"/>
                    </a:lnTo>
                    <a:cubicBezTo>
                      <a:pt x="1309" y="90"/>
                      <a:pt x="1286" y="67"/>
                      <a:pt x="1258" y="67"/>
                    </a:cubicBezTo>
                    <a:lnTo>
                      <a:pt x="927" y="67"/>
                    </a:lnTo>
                    <a:cubicBezTo>
                      <a:pt x="899" y="67"/>
                      <a:pt x="876" y="90"/>
                      <a:pt x="876" y="118"/>
                    </a:cubicBezTo>
                    <a:lnTo>
                      <a:pt x="876" y="1340"/>
                    </a:lnTo>
                    <a:lnTo>
                      <a:pt x="644" y="1340"/>
                    </a:lnTo>
                    <a:lnTo>
                      <a:pt x="644" y="509"/>
                    </a:lnTo>
                    <a:cubicBezTo>
                      <a:pt x="644" y="480"/>
                      <a:pt x="621" y="457"/>
                      <a:pt x="593" y="457"/>
                    </a:cubicBezTo>
                    <a:lnTo>
                      <a:pt x="263" y="457"/>
                    </a:lnTo>
                    <a:cubicBezTo>
                      <a:pt x="234" y="457"/>
                      <a:pt x="211" y="480"/>
                      <a:pt x="211" y="509"/>
                    </a:cubicBezTo>
                    <a:lnTo>
                      <a:pt x="211" y="1340"/>
                    </a:lnTo>
                    <a:lnTo>
                      <a:pt x="66" y="1340"/>
                    </a:lnTo>
                    <a:lnTo>
                      <a:pt x="66" y="1432"/>
                    </a:lnTo>
                    <a:lnTo>
                      <a:pt x="984" y="1432"/>
                    </a:lnTo>
                    <a:cubicBezTo>
                      <a:pt x="1002" y="1432"/>
                      <a:pt x="1017" y="1447"/>
                      <a:pt x="1017" y="1466"/>
                    </a:cubicBezTo>
                    <a:cubicBezTo>
                      <a:pt x="1017" y="1484"/>
                      <a:pt x="1002" y="1499"/>
                      <a:pt x="984" y="1499"/>
                    </a:cubicBezTo>
                    <a:lnTo>
                      <a:pt x="0" y="1499"/>
                    </a:lnTo>
                    <a:lnTo>
                      <a:pt x="0" y="1274"/>
                    </a:lnTo>
                    <a:lnTo>
                      <a:pt x="145" y="1274"/>
                    </a:lnTo>
                    <a:lnTo>
                      <a:pt x="145" y="509"/>
                    </a:lnTo>
                    <a:cubicBezTo>
                      <a:pt x="145" y="444"/>
                      <a:pt x="198" y="391"/>
                      <a:pt x="263" y="391"/>
                    </a:cubicBezTo>
                    <a:lnTo>
                      <a:pt x="593" y="391"/>
                    </a:lnTo>
                    <a:cubicBezTo>
                      <a:pt x="658" y="391"/>
                      <a:pt x="711" y="444"/>
                      <a:pt x="711" y="509"/>
                    </a:cubicBezTo>
                    <a:lnTo>
                      <a:pt x="711" y="1274"/>
                    </a:lnTo>
                    <a:lnTo>
                      <a:pt x="809" y="1274"/>
                    </a:lnTo>
                    <a:lnTo>
                      <a:pt x="809" y="118"/>
                    </a:lnTo>
                    <a:cubicBezTo>
                      <a:pt x="809" y="53"/>
                      <a:pt x="862" y="0"/>
                      <a:pt x="927" y="0"/>
                    </a:cubicBezTo>
                    <a:lnTo>
                      <a:pt x="1258" y="0"/>
                    </a:lnTo>
                    <a:cubicBezTo>
                      <a:pt x="1323" y="0"/>
                      <a:pt x="1376" y="53"/>
                      <a:pt x="1376" y="118"/>
                    </a:cubicBezTo>
                    <a:lnTo>
                      <a:pt x="1376" y="1274"/>
                    </a:lnTo>
                    <a:lnTo>
                      <a:pt x="1505" y="1274"/>
                    </a:lnTo>
                    <a:lnTo>
                      <a:pt x="1505" y="1499"/>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4" name="Freeform 177"/>
              <p:cNvSpPr>
                <a:spLocks/>
              </p:cNvSpPr>
              <p:nvPr/>
            </p:nvSpPr>
            <p:spPr bwMode="gray">
              <a:xfrm>
                <a:off x="2257425" y="2987676"/>
                <a:ext cx="58738" cy="58738"/>
              </a:xfrm>
              <a:custGeom>
                <a:avLst/>
                <a:gdLst>
                  <a:gd name="T0" fmla="*/ 2147483647 w 139"/>
                  <a:gd name="T1" fmla="*/ 2147483647 h 139"/>
                  <a:gd name="T2" fmla="*/ 2147483647 w 139"/>
                  <a:gd name="T3" fmla="*/ 2147483647 h 139"/>
                  <a:gd name="T4" fmla="*/ 2147483647 w 139"/>
                  <a:gd name="T5" fmla="*/ 2147483647 h 139"/>
                  <a:gd name="T6" fmla="*/ 0 w 139"/>
                  <a:gd name="T7" fmla="*/ 2147483647 h 139"/>
                  <a:gd name="T8" fmla="*/ 2147483647 w 139"/>
                  <a:gd name="T9" fmla="*/ 0 h 139"/>
                  <a:gd name="T10" fmla="*/ 2147483647 w 139"/>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9">
                    <a:moveTo>
                      <a:pt x="139" y="70"/>
                    </a:moveTo>
                    <a:lnTo>
                      <a:pt x="139" y="70"/>
                    </a:lnTo>
                    <a:cubicBezTo>
                      <a:pt x="139" y="108"/>
                      <a:pt x="107" y="139"/>
                      <a:pt x="69" y="139"/>
                    </a:cubicBezTo>
                    <a:cubicBezTo>
                      <a:pt x="31" y="139"/>
                      <a:pt x="0" y="108"/>
                      <a:pt x="0" y="70"/>
                    </a:cubicBezTo>
                    <a:cubicBezTo>
                      <a:pt x="0" y="31"/>
                      <a:pt x="31" y="0"/>
                      <a:pt x="69" y="0"/>
                    </a:cubicBezTo>
                    <a:cubicBezTo>
                      <a:pt x="107" y="0"/>
                      <a:pt x="139" y="31"/>
                      <a:pt x="139"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5" name="Freeform 178"/>
              <p:cNvSpPr>
                <a:spLocks/>
              </p:cNvSpPr>
              <p:nvPr/>
            </p:nvSpPr>
            <p:spPr bwMode="gray">
              <a:xfrm>
                <a:off x="2354263" y="2987676"/>
                <a:ext cx="58738" cy="58738"/>
              </a:xfrm>
              <a:custGeom>
                <a:avLst/>
                <a:gdLst>
                  <a:gd name="T0" fmla="*/ 2147483647 w 138"/>
                  <a:gd name="T1" fmla="*/ 2147483647 h 139"/>
                  <a:gd name="T2" fmla="*/ 2147483647 w 138"/>
                  <a:gd name="T3" fmla="*/ 2147483647 h 139"/>
                  <a:gd name="T4" fmla="*/ 2147483647 w 138"/>
                  <a:gd name="T5" fmla="*/ 2147483647 h 139"/>
                  <a:gd name="T6" fmla="*/ 0 w 138"/>
                  <a:gd name="T7" fmla="*/ 2147483647 h 139"/>
                  <a:gd name="T8" fmla="*/ 2147483647 w 138"/>
                  <a:gd name="T9" fmla="*/ 0 h 139"/>
                  <a:gd name="T10" fmla="*/ 2147483647 w 138"/>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9">
                    <a:moveTo>
                      <a:pt x="138" y="70"/>
                    </a:moveTo>
                    <a:lnTo>
                      <a:pt x="138" y="70"/>
                    </a:lnTo>
                    <a:cubicBezTo>
                      <a:pt x="138" y="108"/>
                      <a:pt x="107" y="139"/>
                      <a:pt x="69" y="139"/>
                    </a:cubicBezTo>
                    <a:cubicBezTo>
                      <a:pt x="31" y="139"/>
                      <a:pt x="0" y="108"/>
                      <a:pt x="0" y="70"/>
                    </a:cubicBezTo>
                    <a:cubicBezTo>
                      <a:pt x="0" y="31"/>
                      <a:pt x="31" y="0"/>
                      <a:pt x="69" y="0"/>
                    </a:cubicBezTo>
                    <a:cubicBezTo>
                      <a:pt x="107" y="0"/>
                      <a:pt x="138" y="31"/>
                      <a:pt x="138"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186" name="组合 44296"/>
          <p:cNvGrpSpPr>
            <a:grpSpLocks/>
          </p:cNvGrpSpPr>
          <p:nvPr/>
        </p:nvGrpSpPr>
        <p:grpSpPr bwMode="gray">
          <a:xfrm>
            <a:off x="6909256" y="5592540"/>
            <a:ext cx="720000" cy="720000"/>
            <a:chOff x="2830513" y="2165351"/>
            <a:chExt cx="1116013" cy="1116013"/>
          </a:xfrm>
        </p:grpSpPr>
        <p:sp>
          <p:nvSpPr>
            <p:cNvPr id="187" name="Freeform 195"/>
            <p:cNvSpPr>
              <a:spLocks/>
            </p:cNvSpPr>
            <p:nvPr/>
          </p:nvSpPr>
          <p:spPr bwMode="gray">
            <a:xfrm>
              <a:off x="2830513" y="2165351"/>
              <a:ext cx="1116013" cy="1116013"/>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9" h="2659">
                  <a:moveTo>
                    <a:pt x="2659" y="1330"/>
                  </a:moveTo>
                  <a:lnTo>
                    <a:pt x="2659" y="1330"/>
                  </a:lnTo>
                  <a:cubicBezTo>
                    <a:pt x="2659" y="2064"/>
                    <a:pt x="2063" y="2659"/>
                    <a:pt x="1329" y="2659"/>
                  </a:cubicBezTo>
                  <a:cubicBezTo>
                    <a:pt x="595" y="2659"/>
                    <a:pt x="0" y="2064"/>
                    <a:pt x="0" y="1330"/>
                  </a:cubicBezTo>
                  <a:cubicBezTo>
                    <a:pt x="0" y="596"/>
                    <a:pt x="595" y="0"/>
                    <a:pt x="1329" y="0"/>
                  </a:cubicBezTo>
                  <a:cubicBezTo>
                    <a:pt x="2063" y="0"/>
                    <a:pt x="2659" y="596"/>
                    <a:pt x="2659" y="1330"/>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88" name="组合 44284"/>
            <p:cNvGrpSpPr>
              <a:grpSpLocks/>
            </p:cNvGrpSpPr>
            <p:nvPr/>
          </p:nvGrpSpPr>
          <p:grpSpPr bwMode="gray">
            <a:xfrm>
              <a:off x="2974975" y="2452688"/>
              <a:ext cx="827088" cy="541338"/>
              <a:chOff x="2974975" y="2452688"/>
              <a:chExt cx="827088" cy="541338"/>
            </a:xfrm>
          </p:grpSpPr>
          <p:sp>
            <p:nvSpPr>
              <p:cNvPr id="189" name="Freeform 196"/>
              <p:cNvSpPr>
                <a:spLocks/>
              </p:cNvSpPr>
              <p:nvPr/>
            </p:nvSpPr>
            <p:spPr bwMode="gray">
              <a:xfrm>
                <a:off x="3084513" y="2655888"/>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0" name="Freeform 197"/>
              <p:cNvSpPr>
                <a:spLocks/>
              </p:cNvSpPr>
              <p:nvPr/>
            </p:nvSpPr>
            <p:spPr bwMode="gray">
              <a:xfrm>
                <a:off x="3278188" y="2778126"/>
                <a:ext cx="22225" cy="36513"/>
              </a:xfrm>
              <a:custGeom>
                <a:avLst/>
                <a:gdLst>
                  <a:gd name="T0" fmla="*/ 2147483647 w 54"/>
                  <a:gd name="T1" fmla="*/ 2147483647 h 87"/>
                  <a:gd name="T2" fmla="*/ 2147483647 w 54"/>
                  <a:gd name="T3" fmla="*/ 2147483647 h 87"/>
                  <a:gd name="T4" fmla="*/ 0 w 54"/>
                  <a:gd name="T5" fmla="*/ 2147483647 h 87"/>
                  <a:gd name="T6" fmla="*/ 0 w 54"/>
                  <a:gd name="T7" fmla="*/ 0 h 87"/>
                  <a:gd name="T8" fmla="*/ 2147483647 w 54"/>
                  <a:gd name="T9" fmla="*/ 0 h 87"/>
                  <a:gd name="T10" fmla="*/ 2147483647 w 54"/>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87">
                    <a:moveTo>
                      <a:pt x="54" y="87"/>
                    </a:moveTo>
                    <a:lnTo>
                      <a:pt x="54" y="87"/>
                    </a:lnTo>
                    <a:lnTo>
                      <a:pt x="0" y="87"/>
                    </a:lnTo>
                    <a:lnTo>
                      <a:pt x="0" y="0"/>
                    </a:lnTo>
                    <a:lnTo>
                      <a:pt x="54" y="0"/>
                    </a:lnTo>
                    <a:lnTo>
                      <a:pt x="54"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1" name="Freeform 198"/>
              <p:cNvSpPr>
                <a:spLocks/>
              </p:cNvSpPr>
              <p:nvPr/>
            </p:nvSpPr>
            <p:spPr bwMode="gray">
              <a:xfrm>
                <a:off x="3517900" y="2519363"/>
                <a:ext cx="19050" cy="346075"/>
              </a:xfrm>
              <a:custGeom>
                <a:avLst/>
                <a:gdLst>
                  <a:gd name="T0" fmla="*/ 2147483647 w 42"/>
                  <a:gd name="T1" fmla="*/ 2147483647 h 827"/>
                  <a:gd name="T2" fmla="*/ 2147483647 w 42"/>
                  <a:gd name="T3" fmla="*/ 2147483647 h 827"/>
                  <a:gd name="T4" fmla="*/ 0 w 42"/>
                  <a:gd name="T5" fmla="*/ 2147483647 h 827"/>
                  <a:gd name="T6" fmla="*/ 0 w 42"/>
                  <a:gd name="T7" fmla="*/ 0 h 827"/>
                  <a:gd name="T8" fmla="*/ 2147483647 w 42"/>
                  <a:gd name="T9" fmla="*/ 0 h 827"/>
                  <a:gd name="T10" fmla="*/ 2147483647 w 42"/>
                  <a:gd name="T11" fmla="*/ 2147483647 h 8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827">
                    <a:moveTo>
                      <a:pt x="42" y="827"/>
                    </a:moveTo>
                    <a:lnTo>
                      <a:pt x="42" y="827"/>
                    </a:lnTo>
                    <a:lnTo>
                      <a:pt x="0" y="827"/>
                    </a:lnTo>
                    <a:lnTo>
                      <a:pt x="0" y="0"/>
                    </a:lnTo>
                    <a:lnTo>
                      <a:pt x="42" y="0"/>
                    </a:lnTo>
                    <a:lnTo>
                      <a:pt x="42" y="82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2" name="Freeform 199"/>
              <p:cNvSpPr>
                <a:spLocks/>
              </p:cNvSpPr>
              <p:nvPr/>
            </p:nvSpPr>
            <p:spPr bwMode="gray">
              <a:xfrm>
                <a:off x="3556000" y="2519363"/>
                <a:ext cx="17463" cy="346075"/>
              </a:xfrm>
              <a:custGeom>
                <a:avLst/>
                <a:gdLst>
                  <a:gd name="T0" fmla="*/ 2147483647 w 42"/>
                  <a:gd name="T1" fmla="*/ 2147483647 h 827"/>
                  <a:gd name="T2" fmla="*/ 2147483647 w 42"/>
                  <a:gd name="T3" fmla="*/ 2147483647 h 827"/>
                  <a:gd name="T4" fmla="*/ 0 w 42"/>
                  <a:gd name="T5" fmla="*/ 2147483647 h 827"/>
                  <a:gd name="T6" fmla="*/ 0 w 42"/>
                  <a:gd name="T7" fmla="*/ 0 h 827"/>
                  <a:gd name="T8" fmla="*/ 2147483647 w 42"/>
                  <a:gd name="T9" fmla="*/ 0 h 827"/>
                  <a:gd name="T10" fmla="*/ 2147483647 w 42"/>
                  <a:gd name="T11" fmla="*/ 2147483647 h 8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827">
                    <a:moveTo>
                      <a:pt x="42" y="827"/>
                    </a:moveTo>
                    <a:lnTo>
                      <a:pt x="42" y="827"/>
                    </a:lnTo>
                    <a:lnTo>
                      <a:pt x="0" y="827"/>
                    </a:lnTo>
                    <a:lnTo>
                      <a:pt x="0" y="0"/>
                    </a:lnTo>
                    <a:lnTo>
                      <a:pt x="42" y="0"/>
                    </a:lnTo>
                    <a:lnTo>
                      <a:pt x="42" y="82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3" name="Freeform 200"/>
              <p:cNvSpPr>
                <a:spLocks/>
              </p:cNvSpPr>
              <p:nvPr/>
            </p:nvSpPr>
            <p:spPr bwMode="gray">
              <a:xfrm>
                <a:off x="3592513" y="2519363"/>
                <a:ext cx="17463" cy="346075"/>
              </a:xfrm>
              <a:custGeom>
                <a:avLst/>
                <a:gdLst>
                  <a:gd name="T0" fmla="*/ 2147483647 w 42"/>
                  <a:gd name="T1" fmla="*/ 2147483647 h 827"/>
                  <a:gd name="T2" fmla="*/ 2147483647 w 42"/>
                  <a:gd name="T3" fmla="*/ 2147483647 h 827"/>
                  <a:gd name="T4" fmla="*/ 0 w 42"/>
                  <a:gd name="T5" fmla="*/ 2147483647 h 827"/>
                  <a:gd name="T6" fmla="*/ 0 w 42"/>
                  <a:gd name="T7" fmla="*/ 0 h 827"/>
                  <a:gd name="T8" fmla="*/ 2147483647 w 42"/>
                  <a:gd name="T9" fmla="*/ 0 h 827"/>
                  <a:gd name="T10" fmla="*/ 2147483647 w 42"/>
                  <a:gd name="T11" fmla="*/ 2147483647 h 8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827">
                    <a:moveTo>
                      <a:pt x="42" y="827"/>
                    </a:moveTo>
                    <a:lnTo>
                      <a:pt x="42" y="827"/>
                    </a:lnTo>
                    <a:lnTo>
                      <a:pt x="0" y="827"/>
                    </a:lnTo>
                    <a:lnTo>
                      <a:pt x="0" y="0"/>
                    </a:lnTo>
                    <a:lnTo>
                      <a:pt x="42" y="0"/>
                    </a:lnTo>
                    <a:lnTo>
                      <a:pt x="42" y="82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4" name="Freeform 201"/>
              <p:cNvSpPr>
                <a:spLocks/>
              </p:cNvSpPr>
              <p:nvPr/>
            </p:nvSpPr>
            <p:spPr bwMode="gray">
              <a:xfrm>
                <a:off x="3309938" y="2778126"/>
                <a:ext cx="38100" cy="36513"/>
              </a:xfrm>
              <a:custGeom>
                <a:avLst/>
                <a:gdLst>
                  <a:gd name="T0" fmla="*/ 2147483647 w 92"/>
                  <a:gd name="T1" fmla="*/ 2147483647 h 87"/>
                  <a:gd name="T2" fmla="*/ 2147483647 w 92"/>
                  <a:gd name="T3" fmla="*/ 2147483647 h 87"/>
                  <a:gd name="T4" fmla="*/ 0 w 92"/>
                  <a:gd name="T5" fmla="*/ 2147483647 h 87"/>
                  <a:gd name="T6" fmla="*/ 0 w 92"/>
                  <a:gd name="T7" fmla="*/ 0 h 87"/>
                  <a:gd name="T8" fmla="*/ 2147483647 w 92"/>
                  <a:gd name="T9" fmla="*/ 0 h 87"/>
                  <a:gd name="T10" fmla="*/ 2147483647 w 92"/>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87">
                    <a:moveTo>
                      <a:pt x="92" y="87"/>
                    </a:moveTo>
                    <a:lnTo>
                      <a:pt x="92" y="87"/>
                    </a:lnTo>
                    <a:lnTo>
                      <a:pt x="0" y="87"/>
                    </a:lnTo>
                    <a:lnTo>
                      <a:pt x="0" y="0"/>
                    </a:lnTo>
                    <a:lnTo>
                      <a:pt x="92" y="0"/>
                    </a:lnTo>
                    <a:lnTo>
                      <a:pt x="92"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5" name="Freeform 202"/>
              <p:cNvSpPr>
                <a:spLocks/>
              </p:cNvSpPr>
              <p:nvPr/>
            </p:nvSpPr>
            <p:spPr bwMode="gray">
              <a:xfrm>
                <a:off x="3360738" y="2778126"/>
                <a:ext cx="50800" cy="36513"/>
              </a:xfrm>
              <a:custGeom>
                <a:avLst/>
                <a:gdLst>
                  <a:gd name="T0" fmla="*/ 2147483647 w 123"/>
                  <a:gd name="T1" fmla="*/ 2147483647 h 87"/>
                  <a:gd name="T2" fmla="*/ 2147483647 w 123"/>
                  <a:gd name="T3" fmla="*/ 2147483647 h 87"/>
                  <a:gd name="T4" fmla="*/ 0 w 123"/>
                  <a:gd name="T5" fmla="*/ 2147483647 h 87"/>
                  <a:gd name="T6" fmla="*/ 0 w 123"/>
                  <a:gd name="T7" fmla="*/ 0 h 87"/>
                  <a:gd name="T8" fmla="*/ 2147483647 w 123"/>
                  <a:gd name="T9" fmla="*/ 0 h 87"/>
                  <a:gd name="T10" fmla="*/ 2147483647 w 123"/>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3" h="87">
                    <a:moveTo>
                      <a:pt x="123" y="87"/>
                    </a:moveTo>
                    <a:lnTo>
                      <a:pt x="123" y="87"/>
                    </a:lnTo>
                    <a:lnTo>
                      <a:pt x="0" y="87"/>
                    </a:lnTo>
                    <a:lnTo>
                      <a:pt x="0" y="0"/>
                    </a:lnTo>
                    <a:lnTo>
                      <a:pt x="123" y="0"/>
                    </a:lnTo>
                    <a:lnTo>
                      <a:pt x="123"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6" name="Freeform 203"/>
              <p:cNvSpPr>
                <a:spLocks/>
              </p:cNvSpPr>
              <p:nvPr/>
            </p:nvSpPr>
            <p:spPr bwMode="gray">
              <a:xfrm>
                <a:off x="3084513" y="27749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7" name="Freeform 204"/>
              <p:cNvSpPr>
                <a:spLocks/>
              </p:cNvSpPr>
              <p:nvPr/>
            </p:nvSpPr>
            <p:spPr bwMode="gray">
              <a:xfrm>
                <a:off x="3141663" y="2724151"/>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8" name="Freeform 205"/>
              <p:cNvSpPr>
                <a:spLocks/>
              </p:cNvSpPr>
              <p:nvPr/>
            </p:nvSpPr>
            <p:spPr bwMode="gray">
              <a:xfrm>
                <a:off x="3141663" y="2843213"/>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9" name="Freeform 206"/>
              <p:cNvSpPr>
                <a:spLocks/>
              </p:cNvSpPr>
              <p:nvPr/>
            </p:nvSpPr>
            <p:spPr bwMode="gray">
              <a:xfrm>
                <a:off x="2974975" y="2452688"/>
                <a:ext cx="827088" cy="527050"/>
              </a:xfrm>
              <a:custGeom>
                <a:avLst/>
                <a:gdLst>
                  <a:gd name="T0" fmla="*/ 2147483647 w 1972"/>
                  <a:gd name="T1" fmla="*/ 2147483647 h 1255"/>
                  <a:gd name="T2" fmla="*/ 2147483647 w 1972"/>
                  <a:gd name="T3" fmla="*/ 2147483647 h 1255"/>
                  <a:gd name="T4" fmla="*/ 2147483647 w 1972"/>
                  <a:gd name="T5" fmla="*/ 2147483647 h 1255"/>
                  <a:gd name="T6" fmla="*/ 2147483647 w 1972"/>
                  <a:gd name="T7" fmla="*/ 2147483647 h 1255"/>
                  <a:gd name="T8" fmla="*/ 2147483647 w 1972"/>
                  <a:gd name="T9" fmla="*/ 2147483647 h 1255"/>
                  <a:gd name="T10" fmla="*/ 2147483647 w 1972"/>
                  <a:gd name="T11" fmla="*/ 2147483647 h 1255"/>
                  <a:gd name="T12" fmla="*/ 2147483647 w 1972"/>
                  <a:gd name="T13" fmla="*/ 2147483647 h 1255"/>
                  <a:gd name="T14" fmla="*/ 2147483647 w 1972"/>
                  <a:gd name="T15" fmla="*/ 2147483647 h 1255"/>
                  <a:gd name="T16" fmla="*/ 2147483647 w 1972"/>
                  <a:gd name="T17" fmla="*/ 2147483647 h 1255"/>
                  <a:gd name="T18" fmla="*/ 2147483647 w 1972"/>
                  <a:gd name="T19" fmla="*/ 2147483647 h 1255"/>
                  <a:gd name="T20" fmla="*/ 2147483647 w 1972"/>
                  <a:gd name="T21" fmla="*/ 2147483647 h 1255"/>
                  <a:gd name="T22" fmla="*/ 2147483647 w 1972"/>
                  <a:gd name="T23" fmla="*/ 2147483647 h 1255"/>
                  <a:gd name="T24" fmla="*/ 2147483647 w 1972"/>
                  <a:gd name="T25" fmla="*/ 2147483647 h 1255"/>
                  <a:gd name="T26" fmla="*/ 2147483647 w 1972"/>
                  <a:gd name="T27" fmla="*/ 2147483647 h 1255"/>
                  <a:gd name="T28" fmla="*/ 2147483647 w 1972"/>
                  <a:gd name="T29" fmla="*/ 2147483647 h 1255"/>
                  <a:gd name="T30" fmla="*/ 2147483647 w 1972"/>
                  <a:gd name="T31" fmla="*/ 2147483647 h 1255"/>
                  <a:gd name="T32" fmla="*/ 2147483647 w 1972"/>
                  <a:gd name="T33" fmla="*/ 2147483647 h 1255"/>
                  <a:gd name="T34" fmla="*/ 2147483647 w 1972"/>
                  <a:gd name="T35" fmla="*/ 2147483647 h 1255"/>
                  <a:gd name="T36" fmla="*/ 2147483647 w 1972"/>
                  <a:gd name="T37" fmla="*/ 2147483647 h 1255"/>
                  <a:gd name="T38" fmla="*/ 2147483647 w 1972"/>
                  <a:gd name="T39" fmla="*/ 2147483647 h 1255"/>
                  <a:gd name="T40" fmla="*/ 2147483647 w 1972"/>
                  <a:gd name="T41" fmla="*/ 2147483647 h 1255"/>
                  <a:gd name="T42" fmla="*/ 2147483647 w 1972"/>
                  <a:gd name="T43" fmla="*/ 2147483647 h 1255"/>
                  <a:gd name="T44" fmla="*/ 2147483647 w 1972"/>
                  <a:gd name="T45" fmla="*/ 2147483647 h 1255"/>
                  <a:gd name="T46" fmla="*/ 2147483647 w 1972"/>
                  <a:gd name="T47" fmla="*/ 2147483647 h 1255"/>
                  <a:gd name="T48" fmla="*/ 2147483647 w 1972"/>
                  <a:gd name="T49" fmla="*/ 2147483647 h 1255"/>
                  <a:gd name="T50" fmla="*/ 2147483647 w 1972"/>
                  <a:gd name="T51" fmla="*/ 2147483647 h 1255"/>
                  <a:gd name="T52" fmla="*/ 2147483647 w 1972"/>
                  <a:gd name="T53" fmla="*/ 2147483647 h 1255"/>
                  <a:gd name="T54" fmla="*/ 2147483647 w 1972"/>
                  <a:gd name="T55" fmla="*/ 2147483647 h 1255"/>
                  <a:gd name="T56" fmla="*/ 2147483647 w 1972"/>
                  <a:gd name="T57" fmla="*/ 2147483647 h 1255"/>
                  <a:gd name="T58" fmla="*/ 2147483647 w 1972"/>
                  <a:gd name="T59" fmla="*/ 2147483647 h 1255"/>
                  <a:gd name="T60" fmla="*/ 2147483647 w 1972"/>
                  <a:gd name="T61" fmla="*/ 2147483647 h 1255"/>
                  <a:gd name="T62" fmla="*/ 2147483647 w 1972"/>
                  <a:gd name="T63" fmla="*/ 2147483647 h 1255"/>
                  <a:gd name="T64" fmla="*/ 2147483647 w 1972"/>
                  <a:gd name="T65" fmla="*/ 2147483647 h 1255"/>
                  <a:gd name="T66" fmla="*/ 2147483647 w 1972"/>
                  <a:gd name="T67" fmla="*/ 0 h 1255"/>
                  <a:gd name="T68" fmla="*/ 2147483647 w 1972"/>
                  <a:gd name="T69" fmla="*/ 2147483647 h 1255"/>
                  <a:gd name="T70" fmla="*/ 2147483647 w 1972"/>
                  <a:gd name="T71" fmla="*/ 2147483647 h 1255"/>
                  <a:gd name="T72" fmla="*/ 2147483647 w 1972"/>
                  <a:gd name="T73" fmla="*/ 2147483647 h 1255"/>
                  <a:gd name="T74" fmla="*/ 2147483647 w 1972"/>
                  <a:gd name="T75" fmla="*/ 2147483647 h 1255"/>
                  <a:gd name="T76" fmla="*/ 2147483647 w 1972"/>
                  <a:gd name="T77" fmla="*/ 2147483647 h 1255"/>
                  <a:gd name="T78" fmla="*/ 2147483647 w 1972"/>
                  <a:gd name="T79" fmla="*/ 2147483647 h 1255"/>
                  <a:gd name="T80" fmla="*/ 2147483647 w 1972"/>
                  <a:gd name="T81" fmla="*/ 2147483647 h 12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72" h="1255">
                    <a:moveTo>
                      <a:pt x="1937" y="1255"/>
                    </a:moveTo>
                    <a:lnTo>
                      <a:pt x="1937" y="1255"/>
                    </a:lnTo>
                    <a:lnTo>
                      <a:pt x="1515" y="1255"/>
                    </a:lnTo>
                    <a:cubicBezTo>
                      <a:pt x="1497" y="1255"/>
                      <a:pt x="1482" y="1240"/>
                      <a:pt x="1482" y="1222"/>
                    </a:cubicBezTo>
                    <a:cubicBezTo>
                      <a:pt x="1482" y="1203"/>
                      <a:pt x="1497" y="1188"/>
                      <a:pt x="1515" y="1188"/>
                    </a:cubicBezTo>
                    <a:lnTo>
                      <a:pt x="1882" y="1188"/>
                    </a:lnTo>
                    <a:lnTo>
                      <a:pt x="1833" y="1094"/>
                    </a:lnTo>
                    <a:lnTo>
                      <a:pt x="1798" y="1094"/>
                    </a:lnTo>
                    <a:cubicBezTo>
                      <a:pt x="1780" y="1094"/>
                      <a:pt x="1765" y="1079"/>
                      <a:pt x="1765" y="1061"/>
                    </a:cubicBezTo>
                    <a:lnTo>
                      <a:pt x="1765" y="790"/>
                    </a:lnTo>
                    <a:cubicBezTo>
                      <a:pt x="1765" y="782"/>
                      <a:pt x="1765" y="777"/>
                      <a:pt x="1749" y="759"/>
                    </a:cubicBezTo>
                    <a:lnTo>
                      <a:pt x="1717" y="723"/>
                    </a:lnTo>
                    <a:lnTo>
                      <a:pt x="1717" y="1061"/>
                    </a:lnTo>
                    <a:cubicBezTo>
                      <a:pt x="1717" y="1079"/>
                      <a:pt x="1702" y="1094"/>
                      <a:pt x="1684" y="1094"/>
                    </a:cubicBezTo>
                    <a:lnTo>
                      <a:pt x="1593" y="1094"/>
                    </a:lnTo>
                    <a:cubicBezTo>
                      <a:pt x="1574" y="1094"/>
                      <a:pt x="1560" y="1079"/>
                      <a:pt x="1560" y="1061"/>
                    </a:cubicBezTo>
                    <a:lnTo>
                      <a:pt x="1560" y="118"/>
                    </a:lnTo>
                    <a:cubicBezTo>
                      <a:pt x="1560" y="90"/>
                      <a:pt x="1537" y="67"/>
                      <a:pt x="1508" y="67"/>
                    </a:cubicBezTo>
                    <a:lnTo>
                      <a:pt x="1303" y="67"/>
                    </a:lnTo>
                    <a:cubicBezTo>
                      <a:pt x="1275" y="67"/>
                      <a:pt x="1252" y="90"/>
                      <a:pt x="1252" y="118"/>
                    </a:cubicBezTo>
                    <a:lnTo>
                      <a:pt x="1252" y="1061"/>
                    </a:lnTo>
                    <a:cubicBezTo>
                      <a:pt x="1252" y="1079"/>
                      <a:pt x="1237" y="1094"/>
                      <a:pt x="1218" y="1094"/>
                    </a:cubicBezTo>
                    <a:lnTo>
                      <a:pt x="1105" y="1094"/>
                    </a:lnTo>
                    <a:cubicBezTo>
                      <a:pt x="1086" y="1094"/>
                      <a:pt x="1071" y="1079"/>
                      <a:pt x="1071" y="1061"/>
                    </a:cubicBezTo>
                    <a:lnTo>
                      <a:pt x="1071" y="629"/>
                    </a:lnTo>
                    <a:cubicBezTo>
                      <a:pt x="1071" y="614"/>
                      <a:pt x="1067" y="602"/>
                      <a:pt x="1058" y="596"/>
                    </a:cubicBezTo>
                    <a:cubicBezTo>
                      <a:pt x="1048" y="589"/>
                      <a:pt x="1034" y="588"/>
                      <a:pt x="1020" y="592"/>
                    </a:cubicBezTo>
                    <a:lnTo>
                      <a:pt x="772" y="687"/>
                    </a:lnTo>
                    <a:cubicBezTo>
                      <a:pt x="709" y="708"/>
                      <a:pt x="698" y="725"/>
                      <a:pt x="698" y="751"/>
                    </a:cubicBezTo>
                    <a:lnTo>
                      <a:pt x="698" y="1061"/>
                    </a:lnTo>
                    <a:cubicBezTo>
                      <a:pt x="698" y="1079"/>
                      <a:pt x="683" y="1094"/>
                      <a:pt x="665" y="1094"/>
                    </a:cubicBezTo>
                    <a:lnTo>
                      <a:pt x="556" y="1094"/>
                    </a:lnTo>
                    <a:cubicBezTo>
                      <a:pt x="537" y="1094"/>
                      <a:pt x="522" y="1079"/>
                      <a:pt x="522" y="1061"/>
                    </a:cubicBezTo>
                    <a:lnTo>
                      <a:pt x="522" y="329"/>
                    </a:lnTo>
                    <a:cubicBezTo>
                      <a:pt x="522" y="318"/>
                      <a:pt x="519" y="310"/>
                      <a:pt x="513" y="306"/>
                    </a:cubicBezTo>
                    <a:cubicBezTo>
                      <a:pt x="507" y="301"/>
                      <a:pt x="497" y="300"/>
                      <a:pt x="487" y="304"/>
                    </a:cubicBezTo>
                    <a:lnTo>
                      <a:pt x="279" y="383"/>
                    </a:lnTo>
                    <a:cubicBezTo>
                      <a:pt x="226" y="401"/>
                      <a:pt x="222" y="415"/>
                      <a:pt x="222" y="431"/>
                    </a:cubicBezTo>
                    <a:lnTo>
                      <a:pt x="222" y="1061"/>
                    </a:lnTo>
                    <a:cubicBezTo>
                      <a:pt x="222" y="1079"/>
                      <a:pt x="207" y="1094"/>
                      <a:pt x="188" y="1094"/>
                    </a:cubicBezTo>
                    <a:lnTo>
                      <a:pt x="140" y="1094"/>
                    </a:lnTo>
                    <a:lnTo>
                      <a:pt x="90" y="1188"/>
                    </a:lnTo>
                    <a:lnTo>
                      <a:pt x="1292" y="1188"/>
                    </a:lnTo>
                    <a:cubicBezTo>
                      <a:pt x="1310" y="1188"/>
                      <a:pt x="1325" y="1203"/>
                      <a:pt x="1325" y="1222"/>
                    </a:cubicBezTo>
                    <a:cubicBezTo>
                      <a:pt x="1325" y="1240"/>
                      <a:pt x="1310" y="1255"/>
                      <a:pt x="1292" y="1255"/>
                    </a:cubicBezTo>
                    <a:lnTo>
                      <a:pt x="35" y="1255"/>
                    </a:lnTo>
                    <a:cubicBezTo>
                      <a:pt x="24" y="1255"/>
                      <a:pt x="13" y="1249"/>
                      <a:pt x="7" y="1239"/>
                    </a:cubicBezTo>
                    <a:cubicBezTo>
                      <a:pt x="1" y="1229"/>
                      <a:pt x="0" y="1217"/>
                      <a:pt x="6" y="1206"/>
                    </a:cubicBezTo>
                    <a:lnTo>
                      <a:pt x="90" y="1045"/>
                    </a:lnTo>
                    <a:cubicBezTo>
                      <a:pt x="96" y="1034"/>
                      <a:pt x="107" y="1028"/>
                      <a:pt x="120" y="1028"/>
                    </a:cubicBezTo>
                    <a:lnTo>
                      <a:pt x="155" y="1028"/>
                    </a:lnTo>
                    <a:lnTo>
                      <a:pt x="155" y="431"/>
                    </a:lnTo>
                    <a:cubicBezTo>
                      <a:pt x="155" y="354"/>
                      <a:pt x="224" y="331"/>
                      <a:pt x="257" y="320"/>
                    </a:cubicBezTo>
                    <a:lnTo>
                      <a:pt x="464" y="241"/>
                    </a:lnTo>
                    <a:cubicBezTo>
                      <a:pt x="496" y="230"/>
                      <a:pt x="528" y="234"/>
                      <a:pt x="552" y="252"/>
                    </a:cubicBezTo>
                    <a:cubicBezTo>
                      <a:pt x="576" y="269"/>
                      <a:pt x="589" y="296"/>
                      <a:pt x="589" y="329"/>
                    </a:cubicBezTo>
                    <a:lnTo>
                      <a:pt x="589" y="1028"/>
                    </a:lnTo>
                    <a:lnTo>
                      <a:pt x="631" y="1028"/>
                    </a:lnTo>
                    <a:lnTo>
                      <a:pt x="631" y="751"/>
                    </a:lnTo>
                    <a:cubicBezTo>
                      <a:pt x="631" y="664"/>
                      <a:pt x="711" y="637"/>
                      <a:pt x="749" y="624"/>
                    </a:cubicBezTo>
                    <a:lnTo>
                      <a:pt x="998" y="530"/>
                    </a:lnTo>
                    <a:cubicBezTo>
                      <a:pt x="1033" y="518"/>
                      <a:pt x="1070" y="522"/>
                      <a:pt x="1097" y="542"/>
                    </a:cubicBezTo>
                    <a:cubicBezTo>
                      <a:pt x="1123" y="561"/>
                      <a:pt x="1138" y="592"/>
                      <a:pt x="1138" y="629"/>
                    </a:cubicBezTo>
                    <a:lnTo>
                      <a:pt x="1138" y="1028"/>
                    </a:lnTo>
                    <a:lnTo>
                      <a:pt x="1185" y="1028"/>
                    </a:lnTo>
                    <a:lnTo>
                      <a:pt x="1185" y="118"/>
                    </a:lnTo>
                    <a:cubicBezTo>
                      <a:pt x="1185" y="53"/>
                      <a:pt x="1238" y="0"/>
                      <a:pt x="1303" y="0"/>
                    </a:cubicBezTo>
                    <a:lnTo>
                      <a:pt x="1508" y="0"/>
                    </a:lnTo>
                    <a:cubicBezTo>
                      <a:pt x="1573" y="0"/>
                      <a:pt x="1626" y="53"/>
                      <a:pt x="1626" y="118"/>
                    </a:cubicBezTo>
                    <a:lnTo>
                      <a:pt x="1626" y="1028"/>
                    </a:lnTo>
                    <a:lnTo>
                      <a:pt x="1650" y="1028"/>
                    </a:lnTo>
                    <a:lnTo>
                      <a:pt x="1650" y="681"/>
                    </a:lnTo>
                    <a:cubicBezTo>
                      <a:pt x="1650" y="656"/>
                      <a:pt x="1663" y="636"/>
                      <a:pt x="1682" y="628"/>
                    </a:cubicBezTo>
                    <a:cubicBezTo>
                      <a:pt x="1700" y="621"/>
                      <a:pt x="1720" y="626"/>
                      <a:pt x="1733" y="641"/>
                    </a:cubicBezTo>
                    <a:lnTo>
                      <a:pt x="1799" y="714"/>
                    </a:lnTo>
                    <a:cubicBezTo>
                      <a:pt x="1829" y="749"/>
                      <a:pt x="1832" y="769"/>
                      <a:pt x="1832" y="790"/>
                    </a:cubicBezTo>
                    <a:lnTo>
                      <a:pt x="1832" y="1028"/>
                    </a:lnTo>
                    <a:lnTo>
                      <a:pt x="1853" y="1028"/>
                    </a:lnTo>
                    <a:cubicBezTo>
                      <a:pt x="1865" y="1028"/>
                      <a:pt x="1877" y="1034"/>
                      <a:pt x="1882" y="1045"/>
                    </a:cubicBezTo>
                    <a:lnTo>
                      <a:pt x="1967" y="1206"/>
                    </a:lnTo>
                    <a:cubicBezTo>
                      <a:pt x="1972" y="1217"/>
                      <a:pt x="1972" y="1229"/>
                      <a:pt x="1966" y="1239"/>
                    </a:cubicBezTo>
                    <a:cubicBezTo>
                      <a:pt x="1960" y="1249"/>
                      <a:pt x="1949" y="1255"/>
                      <a:pt x="1937" y="1255"/>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0" name="Freeform 207"/>
              <p:cNvSpPr>
                <a:spLocks/>
              </p:cNvSpPr>
              <p:nvPr/>
            </p:nvSpPr>
            <p:spPr bwMode="gray">
              <a:xfrm>
                <a:off x="3486150" y="2936876"/>
                <a:ext cx="58738" cy="57150"/>
              </a:xfrm>
              <a:custGeom>
                <a:avLst/>
                <a:gdLst>
                  <a:gd name="T0" fmla="*/ 2147483647 w 139"/>
                  <a:gd name="T1" fmla="*/ 2147483647 h 139"/>
                  <a:gd name="T2" fmla="*/ 2147483647 w 139"/>
                  <a:gd name="T3" fmla="*/ 2147483647 h 139"/>
                  <a:gd name="T4" fmla="*/ 2147483647 w 139"/>
                  <a:gd name="T5" fmla="*/ 2147483647 h 139"/>
                  <a:gd name="T6" fmla="*/ 0 w 139"/>
                  <a:gd name="T7" fmla="*/ 2147483647 h 139"/>
                  <a:gd name="T8" fmla="*/ 2147483647 w 139"/>
                  <a:gd name="T9" fmla="*/ 0 h 139"/>
                  <a:gd name="T10" fmla="*/ 2147483647 w 139"/>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9">
                    <a:moveTo>
                      <a:pt x="139" y="70"/>
                    </a:moveTo>
                    <a:lnTo>
                      <a:pt x="139" y="70"/>
                    </a:lnTo>
                    <a:cubicBezTo>
                      <a:pt x="139" y="108"/>
                      <a:pt x="107" y="139"/>
                      <a:pt x="69" y="139"/>
                    </a:cubicBezTo>
                    <a:cubicBezTo>
                      <a:pt x="31" y="139"/>
                      <a:pt x="0" y="108"/>
                      <a:pt x="0" y="70"/>
                    </a:cubicBezTo>
                    <a:cubicBezTo>
                      <a:pt x="0" y="31"/>
                      <a:pt x="31" y="0"/>
                      <a:pt x="69" y="0"/>
                    </a:cubicBezTo>
                    <a:cubicBezTo>
                      <a:pt x="107" y="0"/>
                      <a:pt x="139" y="31"/>
                      <a:pt x="139"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1" name="Freeform 208"/>
              <p:cNvSpPr>
                <a:spLocks/>
              </p:cNvSpPr>
              <p:nvPr/>
            </p:nvSpPr>
            <p:spPr bwMode="gray">
              <a:xfrm>
                <a:off x="3584575" y="2936876"/>
                <a:ext cx="57150" cy="57150"/>
              </a:xfrm>
              <a:custGeom>
                <a:avLst/>
                <a:gdLst>
                  <a:gd name="T0" fmla="*/ 2147483647 w 138"/>
                  <a:gd name="T1" fmla="*/ 2147483647 h 139"/>
                  <a:gd name="T2" fmla="*/ 2147483647 w 138"/>
                  <a:gd name="T3" fmla="*/ 2147483647 h 139"/>
                  <a:gd name="T4" fmla="*/ 2147483647 w 138"/>
                  <a:gd name="T5" fmla="*/ 2147483647 h 139"/>
                  <a:gd name="T6" fmla="*/ 0 w 138"/>
                  <a:gd name="T7" fmla="*/ 2147483647 h 139"/>
                  <a:gd name="T8" fmla="*/ 2147483647 w 138"/>
                  <a:gd name="T9" fmla="*/ 0 h 139"/>
                  <a:gd name="T10" fmla="*/ 2147483647 w 138"/>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9">
                    <a:moveTo>
                      <a:pt x="138" y="70"/>
                    </a:moveTo>
                    <a:lnTo>
                      <a:pt x="138" y="70"/>
                    </a:lnTo>
                    <a:cubicBezTo>
                      <a:pt x="138" y="108"/>
                      <a:pt x="107" y="139"/>
                      <a:pt x="69" y="139"/>
                    </a:cubicBezTo>
                    <a:cubicBezTo>
                      <a:pt x="31" y="139"/>
                      <a:pt x="0" y="108"/>
                      <a:pt x="0" y="70"/>
                    </a:cubicBezTo>
                    <a:cubicBezTo>
                      <a:pt x="0" y="31"/>
                      <a:pt x="31" y="0"/>
                      <a:pt x="69" y="0"/>
                    </a:cubicBezTo>
                    <a:cubicBezTo>
                      <a:pt x="107" y="0"/>
                      <a:pt x="138" y="31"/>
                      <a:pt x="138" y="70"/>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203" name="组合 44298"/>
          <p:cNvGrpSpPr>
            <a:grpSpLocks/>
          </p:cNvGrpSpPr>
          <p:nvPr/>
        </p:nvGrpSpPr>
        <p:grpSpPr bwMode="gray">
          <a:xfrm>
            <a:off x="2227087" y="4776835"/>
            <a:ext cx="720000" cy="720000"/>
            <a:chOff x="5226050" y="2165351"/>
            <a:chExt cx="1116013" cy="1116013"/>
          </a:xfrm>
        </p:grpSpPr>
        <p:sp>
          <p:nvSpPr>
            <p:cNvPr id="204" name="Freeform 209"/>
            <p:cNvSpPr>
              <a:spLocks/>
            </p:cNvSpPr>
            <p:nvPr/>
          </p:nvSpPr>
          <p:spPr bwMode="gray">
            <a:xfrm>
              <a:off x="5226050" y="2165351"/>
              <a:ext cx="1116013" cy="1116013"/>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9" h="2659">
                  <a:moveTo>
                    <a:pt x="2659" y="1330"/>
                  </a:moveTo>
                  <a:lnTo>
                    <a:pt x="2659" y="1330"/>
                  </a:lnTo>
                  <a:cubicBezTo>
                    <a:pt x="2659" y="2064"/>
                    <a:pt x="2064" y="2659"/>
                    <a:pt x="1330" y="2659"/>
                  </a:cubicBezTo>
                  <a:cubicBezTo>
                    <a:pt x="595" y="2659"/>
                    <a:pt x="0" y="2064"/>
                    <a:pt x="0" y="1330"/>
                  </a:cubicBezTo>
                  <a:cubicBezTo>
                    <a:pt x="0" y="596"/>
                    <a:pt x="595" y="0"/>
                    <a:pt x="1330" y="0"/>
                  </a:cubicBezTo>
                  <a:cubicBezTo>
                    <a:pt x="2064" y="0"/>
                    <a:pt x="2659" y="596"/>
                    <a:pt x="2659" y="1330"/>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05" name="组合 44286"/>
            <p:cNvGrpSpPr>
              <a:grpSpLocks/>
            </p:cNvGrpSpPr>
            <p:nvPr/>
          </p:nvGrpSpPr>
          <p:grpSpPr bwMode="gray">
            <a:xfrm>
              <a:off x="5467350" y="2454276"/>
              <a:ext cx="633413" cy="539750"/>
              <a:chOff x="5467350" y="2454276"/>
              <a:chExt cx="633413" cy="539750"/>
            </a:xfrm>
          </p:grpSpPr>
          <p:sp>
            <p:nvSpPr>
              <p:cNvPr id="206" name="Freeform 210"/>
              <p:cNvSpPr>
                <a:spLocks/>
              </p:cNvSpPr>
              <p:nvPr/>
            </p:nvSpPr>
            <p:spPr bwMode="gray">
              <a:xfrm>
                <a:off x="5807075" y="2454276"/>
                <a:ext cx="293688" cy="523875"/>
              </a:xfrm>
              <a:custGeom>
                <a:avLst/>
                <a:gdLst>
                  <a:gd name="T0" fmla="*/ 2147483647 w 698"/>
                  <a:gd name="T1" fmla="*/ 2147483647 h 1249"/>
                  <a:gd name="T2" fmla="*/ 2147483647 w 698"/>
                  <a:gd name="T3" fmla="*/ 2147483647 h 1249"/>
                  <a:gd name="T4" fmla="*/ 2147483647 w 698"/>
                  <a:gd name="T5" fmla="*/ 2147483647 h 1249"/>
                  <a:gd name="T6" fmla="*/ 2147483647 w 698"/>
                  <a:gd name="T7" fmla="*/ 2147483647 h 1249"/>
                  <a:gd name="T8" fmla="*/ 2147483647 w 698"/>
                  <a:gd name="T9" fmla="*/ 2147483647 h 1249"/>
                  <a:gd name="T10" fmla="*/ 2147483647 w 698"/>
                  <a:gd name="T11" fmla="*/ 2147483647 h 1249"/>
                  <a:gd name="T12" fmla="*/ 2147483647 w 698"/>
                  <a:gd name="T13" fmla="*/ 2147483647 h 1249"/>
                  <a:gd name="T14" fmla="*/ 2147483647 w 698"/>
                  <a:gd name="T15" fmla="*/ 2147483647 h 1249"/>
                  <a:gd name="T16" fmla="*/ 2147483647 w 698"/>
                  <a:gd name="T17" fmla="*/ 2147483647 h 1249"/>
                  <a:gd name="T18" fmla="*/ 2147483647 w 698"/>
                  <a:gd name="T19" fmla="*/ 2147483647 h 1249"/>
                  <a:gd name="T20" fmla="*/ 2147483647 w 698"/>
                  <a:gd name="T21" fmla="*/ 2147483647 h 1249"/>
                  <a:gd name="T22" fmla="*/ 2147483647 w 698"/>
                  <a:gd name="T23" fmla="*/ 2147483647 h 1249"/>
                  <a:gd name="T24" fmla="*/ 2147483647 w 698"/>
                  <a:gd name="T25" fmla="*/ 2147483647 h 1249"/>
                  <a:gd name="T26" fmla="*/ 0 w 698"/>
                  <a:gd name="T27" fmla="*/ 2147483647 h 1249"/>
                  <a:gd name="T28" fmla="*/ 0 w 698"/>
                  <a:gd name="T29" fmla="*/ 2147483647 h 1249"/>
                  <a:gd name="T30" fmla="*/ 2147483647 w 698"/>
                  <a:gd name="T31" fmla="*/ 0 h 1249"/>
                  <a:gd name="T32" fmla="*/ 2147483647 w 698"/>
                  <a:gd name="T33" fmla="*/ 0 h 1249"/>
                  <a:gd name="T34" fmla="*/ 2147483647 w 698"/>
                  <a:gd name="T35" fmla="*/ 2147483647 h 1249"/>
                  <a:gd name="T36" fmla="*/ 2147483647 w 698"/>
                  <a:gd name="T37" fmla="*/ 2147483647 h 1249"/>
                  <a:gd name="T38" fmla="*/ 2147483647 w 698"/>
                  <a:gd name="T39" fmla="*/ 2147483647 h 12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98" h="1249">
                    <a:moveTo>
                      <a:pt x="665" y="1249"/>
                    </a:moveTo>
                    <a:lnTo>
                      <a:pt x="665" y="1249"/>
                    </a:lnTo>
                    <a:lnTo>
                      <a:pt x="451" y="1249"/>
                    </a:lnTo>
                    <a:cubicBezTo>
                      <a:pt x="432" y="1249"/>
                      <a:pt x="417" y="1234"/>
                      <a:pt x="417" y="1215"/>
                    </a:cubicBezTo>
                    <a:cubicBezTo>
                      <a:pt x="417" y="1197"/>
                      <a:pt x="432" y="1182"/>
                      <a:pt x="451" y="1182"/>
                    </a:cubicBezTo>
                    <a:lnTo>
                      <a:pt x="631" y="1182"/>
                    </a:lnTo>
                    <a:lnTo>
                      <a:pt x="631" y="67"/>
                    </a:lnTo>
                    <a:lnTo>
                      <a:pt x="66" y="67"/>
                    </a:lnTo>
                    <a:lnTo>
                      <a:pt x="66" y="1182"/>
                    </a:lnTo>
                    <a:lnTo>
                      <a:pt x="247" y="1182"/>
                    </a:lnTo>
                    <a:cubicBezTo>
                      <a:pt x="266" y="1182"/>
                      <a:pt x="281" y="1197"/>
                      <a:pt x="281" y="1215"/>
                    </a:cubicBezTo>
                    <a:cubicBezTo>
                      <a:pt x="281" y="1234"/>
                      <a:pt x="266" y="1249"/>
                      <a:pt x="247" y="1249"/>
                    </a:cubicBezTo>
                    <a:lnTo>
                      <a:pt x="33" y="1249"/>
                    </a:lnTo>
                    <a:cubicBezTo>
                      <a:pt x="15" y="1249"/>
                      <a:pt x="0" y="1234"/>
                      <a:pt x="0" y="1215"/>
                    </a:cubicBezTo>
                    <a:lnTo>
                      <a:pt x="0" y="34"/>
                    </a:lnTo>
                    <a:cubicBezTo>
                      <a:pt x="0" y="15"/>
                      <a:pt x="15" y="0"/>
                      <a:pt x="33" y="0"/>
                    </a:cubicBezTo>
                    <a:lnTo>
                      <a:pt x="665" y="0"/>
                    </a:lnTo>
                    <a:cubicBezTo>
                      <a:pt x="683" y="0"/>
                      <a:pt x="698" y="15"/>
                      <a:pt x="698" y="34"/>
                    </a:cubicBezTo>
                    <a:lnTo>
                      <a:pt x="698" y="1215"/>
                    </a:lnTo>
                    <a:cubicBezTo>
                      <a:pt x="698" y="1234"/>
                      <a:pt x="683" y="1249"/>
                      <a:pt x="665" y="124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7" name="Freeform 211"/>
              <p:cNvSpPr>
                <a:spLocks/>
              </p:cNvSpPr>
              <p:nvPr/>
            </p:nvSpPr>
            <p:spPr bwMode="gray">
              <a:xfrm>
                <a:off x="5467350" y="2495551"/>
                <a:ext cx="368300" cy="482600"/>
              </a:xfrm>
              <a:custGeom>
                <a:avLst/>
                <a:gdLst>
                  <a:gd name="T0" fmla="*/ 2147483647 w 875"/>
                  <a:gd name="T1" fmla="*/ 2147483647 h 1149"/>
                  <a:gd name="T2" fmla="*/ 2147483647 w 875"/>
                  <a:gd name="T3" fmla="*/ 2147483647 h 1149"/>
                  <a:gd name="T4" fmla="*/ 2147483647 w 875"/>
                  <a:gd name="T5" fmla="*/ 2147483647 h 1149"/>
                  <a:gd name="T6" fmla="*/ 2147483647 w 875"/>
                  <a:gd name="T7" fmla="*/ 2147483647 h 1149"/>
                  <a:gd name="T8" fmla="*/ 2147483647 w 875"/>
                  <a:gd name="T9" fmla="*/ 2147483647 h 1149"/>
                  <a:gd name="T10" fmla="*/ 2147483647 w 875"/>
                  <a:gd name="T11" fmla="*/ 2147483647 h 1149"/>
                  <a:gd name="T12" fmla="*/ 2147483647 w 875"/>
                  <a:gd name="T13" fmla="*/ 2147483647 h 1149"/>
                  <a:gd name="T14" fmla="*/ 2147483647 w 875"/>
                  <a:gd name="T15" fmla="*/ 2147483647 h 1149"/>
                  <a:gd name="T16" fmla="*/ 2147483647 w 875"/>
                  <a:gd name="T17" fmla="*/ 2147483647 h 1149"/>
                  <a:gd name="T18" fmla="*/ 2147483647 w 875"/>
                  <a:gd name="T19" fmla="*/ 2147483647 h 1149"/>
                  <a:gd name="T20" fmla="*/ 2147483647 w 875"/>
                  <a:gd name="T21" fmla="*/ 2147483647 h 1149"/>
                  <a:gd name="T22" fmla="*/ 2147483647 w 875"/>
                  <a:gd name="T23" fmla="*/ 2147483647 h 1149"/>
                  <a:gd name="T24" fmla="*/ 2147483647 w 875"/>
                  <a:gd name="T25" fmla="*/ 2147483647 h 1149"/>
                  <a:gd name="T26" fmla="*/ 2147483647 w 875"/>
                  <a:gd name="T27" fmla="*/ 2147483647 h 1149"/>
                  <a:gd name="T28" fmla="*/ 2147483647 w 875"/>
                  <a:gd name="T29" fmla="*/ 2147483647 h 1149"/>
                  <a:gd name="T30" fmla="*/ 2147483647 w 875"/>
                  <a:gd name="T31" fmla="*/ 2147483647 h 1149"/>
                  <a:gd name="T32" fmla="*/ 2147483647 w 875"/>
                  <a:gd name="T33" fmla="*/ 2147483647 h 1149"/>
                  <a:gd name="T34" fmla="*/ 2147483647 w 875"/>
                  <a:gd name="T35" fmla="*/ 2147483647 h 1149"/>
                  <a:gd name="T36" fmla="*/ 2147483647 w 875"/>
                  <a:gd name="T37" fmla="*/ 2147483647 h 1149"/>
                  <a:gd name="T38" fmla="*/ 2147483647 w 875"/>
                  <a:gd name="T39" fmla="*/ 2147483647 h 1149"/>
                  <a:gd name="T40" fmla="*/ 2147483647 w 875"/>
                  <a:gd name="T41" fmla="*/ 2147483647 h 1149"/>
                  <a:gd name="T42" fmla="*/ 2147483647 w 875"/>
                  <a:gd name="T43" fmla="*/ 2147483647 h 1149"/>
                  <a:gd name="T44" fmla="*/ 2147483647 w 875"/>
                  <a:gd name="T45" fmla="*/ 2147483647 h 1149"/>
                  <a:gd name="T46" fmla="*/ 2147483647 w 875"/>
                  <a:gd name="T47" fmla="*/ 2147483647 h 1149"/>
                  <a:gd name="T48" fmla="*/ 2147483647 w 875"/>
                  <a:gd name="T49" fmla="*/ 2147483647 h 1149"/>
                  <a:gd name="T50" fmla="*/ 2147483647 w 875"/>
                  <a:gd name="T51" fmla="*/ 2147483647 h 1149"/>
                  <a:gd name="T52" fmla="*/ 2147483647 w 875"/>
                  <a:gd name="T53" fmla="*/ 2147483647 h 11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75" h="1149">
                    <a:moveTo>
                      <a:pt x="842" y="1149"/>
                    </a:moveTo>
                    <a:lnTo>
                      <a:pt x="842" y="1149"/>
                    </a:lnTo>
                    <a:lnTo>
                      <a:pt x="660" y="1149"/>
                    </a:lnTo>
                    <a:cubicBezTo>
                      <a:pt x="641" y="1149"/>
                      <a:pt x="626" y="1134"/>
                      <a:pt x="626" y="1115"/>
                    </a:cubicBezTo>
                    <a:cubicBezTo>
                      <a:pt x="626" y="1097"/>
                      <a:pt x="641" y="1082"/>
                      <a:pt x="660" y="1082"/>
                    </a:cubicBezTo>
                    <a:lnTo>
                      <a:pt x="809" y="1082"/>
                    </a:lnTo>
                    <a:lnTo>
                      <a:pt x="809" y="240"/>
                    </a:lnTo>
                    <a:lnTo>
                      <a:pt x="628" y="81"/>
                    </a:lnTo>
                    <a:lnTo>
                      <a:pt x="124" y="527"/>
                    </a:lnTo>
                    <a:lnTo>
                      <a:pt x="249" y="527"/>
                    </a:lnTo>
                    <a:cubicBezTo>
                      <a:pt x="267" y="527"/>
                      <a:pt x="282" y="542"/>
                      <a:pt x="282" y="560"/>
                    </a:cubicBezTo>
                    <a:lnTo>
                      <a:pt x="282" y="1082"/>
                    </a:lnTo>
                    <a:lnTo>
                      <a:pt x="470" y="1082"/>
                    </a:lnTo>
                    <a:cubicBezTo>
                      <a:pt x="489" y="1082"/>
                      <a:pt x="503" y="1097"/>
                      <a:pt x="503" y="1115"/>
                    </a:cubicBezTo>
                    <a:cubicBezTo>
                      <a:pt x="503" y="1134"/>
                      <a:pt x="489" y="1149"/>
                      <a:pt x="470" y="1149"/>
                    </a:cubicBezTo>
                    <a:lnTo>
                      <a:pt x="249" y="1149"/>
                    </a:lnTo>
                    <a:cubicBezTo>
                      <a:pt x="230" y="1149"/>
                      <a:pt x="215" y="1134"/>
                      <a:pt x="215" y="1115"/>
                    </a:cubicBezTo>
                    <a:lnTo>
                      <a:pt x="215" y="594"/>
                    </a:lnTo>
                    <a:lnTo>
                      <a:pt x="36" y="594"/>
                    </a:lnTo>
                    <a:cubicBezTo>
                      <a:pt x="22" y="594"/>
                      <a:pt x="9" y="585"/>
                      <a:pt x="4" y="572"/>
                    </a:cubicBezTo>
                    <a:cubicBezTo>
                      <a:pt x="0" y="559"/>
                      <a:pt x="3" y="545"/>
                      <a:pt x="14" y="535"/>
                    </a:cubicBezTo>
                    <a:lnTo>
                      <a:pt x="606" y="11"/>
                    </a:lnTo>
                    <a:cubicBezTo>
                      <a:pt x="619" y="0"/>
                      <a:pt x="638" y="0"/>
                      <a:pt x="650" y="11"/>
                    </a:cubicBezTo>
                    <a:lnTo>
                      <a:pt x="864" y="200"/>
                    </a:lnTo>
                    <a:cubicBezTo>
                      <a:pt x="871" y="207"/>
                      <a:pt x="875" y="216"/>
                      <a:pt x="875" y="225"/>
                    </a:cubicBezTo>
                    <a:lnTo>
                      <a:pt x="875" y="1115"/>
                    </a:lnTo>
                    <a:cubicBezTo>
                      <a:pt x="875" y="1134"/>
                      <a:pt x="860" y="1149"/>
                      <a:pt x="842" y="114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8" name="Freeform 212"/>
              <p:cNvSpPr>
                <a:spLocks/>
              </p:cNvSpPr>
              <p:nvPr/>
            </p:nvSpPr>
            <p:spPr bwMode="gray">
              <a:xfrm>
                <a:off x="5651500" y="2806701"/>
                <a:ext cx="107950" cy="171450"/>
              </a:xfrm>
              <a:custGeom>
                <a:avLst/>
                <a:gdLst>
                  <a:gd name="T0" fmla="*/ 2147483647 w 256"/>
                  <a:gd name="T1" fmla="*/ 2147483647 h 408"/>
                  <a:gd name="T2" fmla="*/ 2147483647 w 256"/>
                  <a:gd name="T3" fmla="*/ 2147483647 h 408"/>
                  <a:gd name="T4" fmla="*/ 2147483647 w 256"/>
                  <a:gd name="T5" fmla="*/ 2147483647 h 408"/>
                  <a:gd name="T6" fmla="*/ 2147483647 w 256"/>
                  <a:gd name="T7" fmla="*/ 2147483647 h 408"/>
                  <a:gd name="T8" fmla="*/ 2147483647 w 256"/>
                  <a:gd name="T9" fmla="*/ 2147483647 h 408"/>
                  <a:gd name="T10" fmla="*/ 2147483647 w 256"/>
                  <a:gd name="T11" fmla="*/ 2147483647 h 408"/>
                  <a:gd name="T12" fmla="*/ 2147483647 w 256"/>
                  <a:gd name="T13" fmla="*/ 2147483647 h 408"/>
                  <a:gd name="T14" fmla="*/ 0 w 256"/>
                  <a:gd name="T15" fmla="*/ 2147483647 h 408"/>
                  <a:gd name="T16" fmla="*/ 0 w 256"/>
                  <a:gd name="T17" fmla="*/ 2147483647 h 408"/>
                  <a:gd name="T18" fmla="*/ 2147483647 w 256"/>
                  <a:gd name="T19" fmla="*/ 0 h 408"/>
                  <a:gd name="T20" fmla="*/ 2147483647 w 256"/>
                  <a:gd name="T21" fmla="*/ 0 h 408"/>
                  <a:gd name="T22" fmla="*/ 2147483647 w 256"/>
                  <a:gd name="T23" fmla="*/ 2147483647 h 408"/>
                  <a:gd name="T24" fmla="*/ 2147483647 w 256"/>
                  <a:gd name="T25" fmla="*/ 2147483647 h 408"/>
                  <a:gd name="T26" fmla="*/ 2147483647 w 256"/>
                  <a:gd name="T27" fmla="*/ 2147483647 h 40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6" h="408">
                    <a:moveTo>
                      <a:pt x="222" y="408"/>
                    </a:moveTo>
                    <a:lnTo>
                      <a:pt x="222" y="408"/>
                    </a:lnTo>
                    <a:cubicBezTo>
                      <a:pt x="204" y="408"/>
                      <a:pt x="189" y="393"/>
                      <a:pt x="189" y="374"/>
                    </a:cubicBezTo>
                    <a:lnTo>
                      <a:pt x="189" y="66"/>
                    </a:lnTo>
                    <a:lnTo>
                      <a:pt x="66" y="66"/>
                    </a:lnTo>
                    <a:lnTo>
                      <a:pt x="66" y="374"/>
                    </a:lnTo>
                    <a:cubicBezTo>
                      <a:pt x="66" y="393"/>
                      <a:pt x="52" y="408"/>
                      <a:pt x="33" y="408"/>
                    </a:cubicBezTo>
                    <a:cubicBezTo>
                      <a:pt x="15" y="408"/>
                      <a:pt x="0" y="393"/>
                      <a:pt x="0" y="374"/>
                    </a:cubicBezTo>
                    <a:lnTo>
                      <a:pt x="0" y="33"/>
                    </a:lnTo>
                    <a:cubicBezTo>
                      <a:pt x="0" y="15"/>
                      <a:pt x="15" y="0"/>
                      <a:pt x="33" y="0"/>
                    </a:cubicBezTo>
                    <a:lnTo>
                      <a:pt x="222" y="0"/>
                    </a:lnTo>
                    <a:cubicBezTo>
                      <a:pt x="241" y="0"/>
                      <a:pt x="256" y="15"/>
                      <a:pt x="256" y="33"/>
                    </a:cubicBezTo>
                    <a:lnTo>
                      <a:pt x="256" y="374"/>
                    </a:lnTo>
                    <a:cubicBezTo>
                      <a:pt x="256" y="393"/>
                      <a:pt x="241" y="408"/>
                      <a:pt x="222" y="408"/>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9" name="Freeform 213"/>
              <p:cNvSpPr>
                <a:spLocks/>
              </p:cNvSpPr>
              <p:nvPr/>
            </p:nvSpPr>
            <p:spPr bwMode="gray">
              <a:xfrm>
                <a:off x="5889625" y="2540001"/>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0" name="Freeform 214"/>
              <p:cNvSpPr>
                <a:spLocks/>
              </p:cNvSpPr>
              <p:nvPr/>
            </p:nvSpPr>
            <p:spPr bwMode="gray">
              <a:xfrm>
                <a:off x="5889625" y="2617788"/>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1" name="Freeform 215"/>
              <p:cNvSpPr>
                <a:spLocks/>
              </p:cNvSpPr>
              <p:nvPr/>
            </p:nvSpPr>
            <p:spPr bwMode="gray">
              <a:xfrm>
                <a:off x="5889625" y="2697163"/>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2" name="Freeform 216"/>
              <p:cNvSpPr>
                <a:spLocks/>
              </p:cNvSpPr>
              <p:nvPr/>
            </p:nvSpPr>
            <p:spPr bwMode="gray">
              <a:xfrm>
                <a:off x="5889625" y="2776538"/>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3" name="Freeform 217"/>
              <p:cNvSpPr>
                <a:spLocks/>
              </p:cNvSpPr>
              <p:nvPr/>
            </p:nvSpPr>
            <p:spPr bwMode="gray">
              <a:xfrm>
                <a:off x="5975350" y="2540001"/>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4" name="Freeform 218"/>
              <p:cNvSpPr>
                <a:spLocks/>
              </p:cNvSpPr>
              <p:nvPr/>
            </p:nvSpPr>
            <p:spPr bwMode="gray">
              <a:xfrm>
                <a:off x="5975350" y="2617788"/>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5" name="Freeform 220"/>
              <p:cNvSpPr>
                <a:spLocks/>
              </p:cNvSpPr>
              <p:nvPr/>
            </p:nvSpPr>
            <p:spPr bwMode="gray">
              <a:xfrm>
                <a:off x="5975350" y="2697163"/>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6" name="Freeform 221"/>
              <p:cNvSpPr>
                <a:spLocks/>
              </p:cNvSpPr>
              <p:nvPr/>
            </p:nvSpPr>
            <p:spPr bwMode="gray">
              <a:xfrm>
                <a:off x="5975350" y="2776538"/>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7" name="Freeform 222"/>
              <p:cNvSpPr>
                <a:spLocks/>
              </p:cNvSpPr>
              <p:nvPr/>
            </p:nvSpPr>
            <p:spPr bwMode="gray">
              <a:xfrm>
                <a:off x="5889625" y="2857500"/>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8" name="Freeform 223"/>
              <p:cNvSpPr>
                <a:spLocks/>
              </p:cNvSpPr>
              <p:nvPr/>
            </p:nvSpPr>
            <p:spPr bwMode="gray">
              <a:xfrm>
                <a:off x="5975350" y="2857500"/>
                <a:ext cx="42863" cy="42863"/>
              </a:xfrm>
              <a:custGeom>
                <a:avLst/>
                <a:gdLst>
                  <a:gd name="T0" fmla="*/ 2147483647 w 103"/>
                  <a:gd name="T1" fmla="*/ 2147483647 h 103"/>
                  <a:gd name="T2" fmla="*/ 2147483647 w 103"/>
                  <a:gd name="T3" fmla="*/ 2147483647 h 103"/>
                  <a:gd name="T4" fmla="*/ 0 w 103"/>
                  <a:gd name="T5" fmla="*/ 2147483647 h 103"/>
                  <a:gd name="T6" fmla="*/ 0 w 103"/>
                  <a:gd name="T7" fmla="*/ 0 h 103"/>
                  <a:gd name="T8" fmla="*/ 2147483647 w 103"/>
                  <a:gd name="T9" fmla="*/ 0 h 103"/>
                  <a:gd name="T10" fmla="*/ 2147483647 w 103"/>
                  <a:gd name="T11" fmla="*/ 2147483647 h 1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3" h="103">
                    <a:moveTo>
                      <a:pt x="103" y="103"/>
                    </a:moveTo>
                    <a:lnTo>
                      <a:pt x="103" y="103"/>
                    </a:lnTo>
                    <a:lnTo>
                      <a:pt x="0" y="103"/>
                    </a:lnTo>
                    <a:lnTo>
                      <a:pt x="0" y="0"/>
                    </a:lnTo>
                    <a:lnTo>
                      <a:pt x="103" y="0"/>
                    </a:lnTo>
                    <a:lnTo>
                      <a:pt x="103" y="10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9" name="Freeform 224"/>
              <p:cNvSpPr>
                <a:spLocks/>
              </p:cNvSpPr>
              <p:nvPr/>
            </p:nvSpPr>
            <p:spPr bwMode="gray">
              <a:xfrm>
                <a:off x="5880100" y="2935288"/>
                <a:ext cx="57150" cy="58738"/>
              </a:xfrm>
              <a:custGeom>
                <a:avLst/>
                <a:gdLst>
                  <a:gd name="T0" fmla="*/ 2147483647 w 138"/>
                  <a:gd name="T1" fmla="*/ 2147483647 h 139"/>
                  <a:gd name="T2" fmla="*/ 2147483647 w 138"/>
                  <a:gd name="T3" fmla="*/ 2147483647 h 139"/>
                  <a:gd name="T4" fmla="*/ 0 w 138"/>
                  <a:gd name="T5" fmla="*/ 2147483647 h 139"/>
                  <a:gd name="T6" fmla="*/ 2147483647 w 138"/>
                  <a:gd name="T7" fmla="*/ 0 h 139"/>
                  <a:gd name="T8" fmla="*/ 2147483647 w 138"/>
                  <a:gd name="T9" fmla="*/ 2147483647 h 139"/>
                  <a:gd name="T10" fmla="*/ 2147483647 w 138"/>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8" h="139">
                    <a:moveTo>
                      <a:pt x="69" y="139"/>
                    </a:moveTo>
                    <a:lnTo>
                      <a:pt x="69" y="139"/>
                    </a:lnTo>
                    <a:cubicBezTo>
                      <a:pt x="30" y="139"/>
                      <a:pt x="0" y="108"/>
                      <a:pt x="0" y="70"/>
                    </a:cubicBezTo>
                    <a:cubicBezTo>
                      <a:pt x="0" y="31"/>
                      <a:pt x="30" y="0"/>
                      <a:pt x="69" y="0"/>
                    </a:cubicBezTo>
                    <a:cubicBezTo>
                      <a:pt x="107" y="0"/>
                      <a:pt x="138" y="31"/>
                      <a:pt x="138" y="70"/>
                    </a:cubicBezTo>
                    <a:cubicBezTo>
                      <a:pt x="138" y="108"/>
                      <a:pt x="107" y="139"/>
                      <a:pt x="69" y="13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0" name="Freeform 225"/>
              <p:cNvSpPr>
                <a:spLocks/>
              </p:cNvSpPr>
              <p:nvPr/>
            </p:nvSpPr>
            <p:spPr bwMode="gray">
              <a:xfrm>
                <a:off x="5969000" y="2935288"/>
                <a:ext cx="58738" cy="57150"/>
              </a:xfrm>
              <a:custGeom>
                <a:avLst/>
                <a:gdLst>
                  <a:gd name="T0" fmla="*/ 2147483647 w 139"/>
                  <a:gd name="T1" fmla="*/ 2147483647 h 139"/>
                  <a:gd name="T2" fmla="*/ 2147483647 w 139"/>
                  <a:gd name="T3" fmla="*/ 2147483647 h 139"/>
                  <a:gd name="T4" fmla="*/ 0 w 139"/>
                  <a:gd name="T5" fmla="*/ 2147483647 h 139"/>
                  <a:gd name="T6" fmla="*/ 2147483647 w 139"/>
                  <a:gd name="T7" fmla="*/ 0 h 139"/>
                  <a:gd name="T8" fmla="*/ 2147483647 w 139"/>
                  <a:gd name="T9" fmla="*/ 2147483647 h 139"/>
                  <a:gd name="T10" fmla="*/ 2147483647 w 139"/>
                  <a:gd name="T11" fmla="*/ 2147483647 h 1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9">
                    <a:moveTo>
                      <a:pt x="70" y="139"/>
                    </a:moveTo>
                    <a:lnTo>
                      <a:pt x="70" y="139"/>
                    </a:lnTo>
                    <a:cubicBezTo>
                      <a:pt x="31" y="139"/>
                      <a:pt x="0" y="108"/>
                      <a:pt x="0" y="70"/>
                    </a:cubicBezTo>
                    <a:cubicBezTo>
                      <a:pt x="0" y="32"/>
                      <a:pt x="31" y="0"/>
                      <a:pt x="70" y="0"/>
                    </a:cubicBezTo>
                    <a:cubicBezTo>
                      <a:pt x="108" y="0"/>
                      <a:pt x="139" y="32"/>
                      <a:pt x="139" y="70"/>
                    </a:cubicBezTo>
                    <a:cubicBezTo>
                      <a:pt x="139" y="108"/>
                      <a:pt x="108" y="139"/>
                      <a:pt x="70" y="13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229" name="组合 45400"/>
          <p:cNvGrpSpPr>
            <a:grpSpLocks/>
          </p:cNvGrpSpPr>
          <p:nvPr/>
        </p:nvGrpSpPr>
        <p:grpSpPr bwMode="gray">
          <a:xfrm>
            <a:off x="9364928" y="3896167"/>
            <a:ext cx="720000" cy="720000"/>
            <a:chOff x="4065588" y="1998663"/>
            <a:chExt cx="1114425" cy="1116013"/>
          </a:xfrm>
        </p:grpSpPr>
        <p:sp>
          <p:nvSpPr>
            <p:cNvPr id="230" name="Freeform 170"/>
            <p:cNvSpPr>
              <a:spLocks/>
            </p:cNvSpPr>
            <p:nvPr/>
          </p:nvSpPr>
          <p:spPr bwMode="gray">
            <a:xfrm>
              <a:off x="4065588" y="1998663"/>
              <a:ext cx="1114425" cy="1116013"/>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9" h="2659">
                  <a:moveTo>
                    <a:pt x="2659" y="1329"/>
                  </a:moveTo>
                  <a:lnTo>
                    <a:pt x="2659" y="1329"/>
                  </a:lnTo>
                  <a:cubicBezTo>
                    <a:pt x="2659" y="2064"/>
                    <a:pt x="2064" y="2659"/>
                    <a:pt x="1330" y="2659"/>
                  </a:cubicBezTo>
                  <a:cubicBezTo>
                    <a:pt x="596" y="2659"/>
                    <a:pt x="0" y="2064"/>
                    <a:pt x="0" y="1329"/>
                  </a:cubicBezTo>
                  <a:cubicBezTo>
                    <a:pt x="0" y="595"/>
                    <a:pt x="596" y="0"/>
                    <a:pt x="1330" y="0"/>
                  </a:cubicBezTo>
                  <a:cubicBezTo>
                    <a:pt x="2064" y="0"/>
                    <a:pt x="2659" y="595"/>
                    <a:pt x="2659" y="1329"/>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31" name="组合 45382"/>
            <p:cNvGrpSpPr>
              <a:grpSpLocks/>
            </p:cNvGrpSpPr>
            <p:nvPr/>
          </p:nvGrpSpPr>
          <p:grpSpPr bwMode="gray">
            <a:xfrm>
              <a:off x="4284663" y="2336801"/>
              <a:ext cx="676275" cy="439737"/>
              <a:chOff x="4284663" y="2336801"/>
              <a:chExt cx="676275" cy="439737"/>
            </a:xfrm>
          </p:grpSpPr>
          <p:sp>
            <p:nvSpPr>
              <p:cNvPr id="232" name="Freeform 171"/>
              <p:cNvSpPr>
                <a:spLocks noEditPoints="1"/>
              </p:cNvSpPr>
              <p:nvPr/>
            </p:nvSpPr>
            <p:spPr bwMode="gray">
              <a:xfrm>
                <a:off x="4284663" y="2336801"/>
                <a:ext cx="623888" cy="417513"/>
              </a:xfrm>
              <a:custGeom>
                <a:avLst/>
                <a:gdLst>
                  <a:gd name="T0" fmla="*/ 2147483647 w 1486"/>
                  <a:gd name="T1" fmla="*/ 2147483647 h 997"/>
                  <a:gd name="T2" fmla="*/ 2147483647 w 1486"/>
                  <a:gd name="T3" fmla="*/ 2147483647 h 997"/>
                  <a:gd name="T4" fmla="*/ 2147483647 w 1486"/>
                  <a:gd name="T5" fmla="*/ 2147483647 h 997"/>
                  <a:gd name="T6" fmla="*/ 2147483647 w 1486"/>
                  <a:gd name="T7" fmla="*/ 2147483647 h 997"/>
                  <a:gd name="T8" fmla="*/ 2147483647 w 1486"/>
                  <a:gd name="T9" fmla="*/ 2147483647 h 997"/>
                  <a:gd name="T10" fmla="*/ 2147483647 w 1486"/>
                  <a:gd name="T11" fmla="*/ 2147483647 h 997"/>
                  <a:gd name="T12" fmla="*/ 2147483647 w 1486"/>
                  <a:gd name="T13" fmla="*/ 2147483647 h 997"/>
                  <a:gd name="T14" fmla="*/ 2147483647 w 1486"/>
                  <a:gd name="T15" fmla="*/ 2147483647 h 997"/>
                  <a:gd name="T16" fmla="*/ 2147483647 w 1486"/>
                  <a:gd name="T17" fmla="*/ 2147483647 h 997"/>
                  <a:gd name="T18" fmla="*/ 2147483647 w 1486"/>
                  <a:gd name="T19" fmla="*/ 2147483647 h 997"/>
                  <a:gd name="T20" fmla="*/ 2147483647 w 1486"/>
                  <a:gd name="T21" fmla="*/ 2147483647 h 997"/>
                  <a:gd name="T22" fmla="*/ 2147483647 w 1486"/>
                  <a:gd name="T23" fmla="*/ 2147483647 h 997"/>
                  <a:gd name="T24" fmla="*/ 2147483647 w 1486"/>
                  <a:gd name="T25" fmla="*/ 2147483647 h 997"/>
                  <a:gd name="T26" fmla="*/ 2147483647 w 1486"/>
                  <a:gd name="T27" fmla="*/ 2147483647 h 997"/>
                  <a:gd name="T28" fmla="*/ 2147483647 w 1486"/>
                  <a:gd name="T29" fmla="*/ 2147483647 h 997"/>
                  <a:gd name="T30" fmla="*/ 2147483647 w 1486"/>
                  <a:gd name="T31" fmla="*/ 2147483647 h 997"/>
                  <a:gd name="T32" fmla="*/ 2147483647 w 1486"/>
                  <a:gd name="T33" fmla="*/ 2147483647 h 997"/>
                  <a:gd name="T34" fmla="*/ 2147483647 w 1486"/>
                  <a:gd name="T35" fmla="*/ 2147483647 h 997"/>
                  <a:gd name="T36" fmla="*/ 2147483647 w 1486"/>
                  <a:gd name="T37" fmla="*/ 2147483647 h 997"/>
                  <a:gd name="T38" fmla="*/ 2147483647 w 1486"/>
                  <a:gd name="T39" fmla="*/ 2147483647 h 997"/>
                  <a:gd name="T40" fmla="*/ 2147483647 w 1486"/>
                  <a:gd name="T41" fmla="*/ 2147483647 h 997"/>
                  <a:gd name="T42" fmla="*/ 2147483647 w 1486"/>
                  <a:gd name="T43" fmla="*/ 2147483647 h 997"/>
                  <a:gd name="T44" fmla="*/ 2147483647 w 1486"/>
                  <a:gd name="T45" fmla="*/ 2147483647 h 997"/>
                  <a:gd name="T46" fmla="*/ 2147483647 w 1486"/>
                  <a:gd name="T47" fmla="*/ 2147483647 h 997"/>
                  <a:gd name="T48" fmla="*/ 2147483647 w 1486"/>
                  <a:gd name="T49" fmla="*/ 2147483647 h 997"/>
                  <a:gd name="T50" fmla="*/ 2147483647 w 1486"/>
                  <a:gd name="T51" fmla="*/ 2147483647 h 997"/>
                  <a:gd name="T52" fmla="*/ 2147483647 w 1486"/>
                  <a:gd name="T53" fmla="*/ 2147483647 h 997"/>
                  <a:gd name="T54" fmla="*/ 2147483647 w 1486"/>
                  <a:gd name="T55" fmla="*/ 2147483647 h 997"/>
                  <a:gd name="T56" fmla="*/ 2147483647 w 1486"/>
                  <a:gd name="T57" fmla="*/ 2147483647 h 997"/>
                  <a:gd name="T58" fmla="*/ 2147483647 w 1486"/>
                  <a:gd name="T59" fmla="*/ 2147483647 h 997"/>
                  <a:gd name="T60" fmla="*/ 2147483647 w 1486"/>
                  <a:gd name="T61" fmla="*/ 2147483647 h 997"/>
                  <a:gd name="T62" fmla="*/ 2147483647 w 1486"/>
                  <a:gd name="T63" fmla="*/ 2147483647 h 997"/>
                  <a:gd name="T64" fmla="*/ 2147483647 w 1486"/>
                  <a:gd name="T65" fmla="*/ 2147483647 h 997"/>
                  <a:gd name="T66" fmla="*/ 2147483647 w 1486"/>
                  <a:gd name="T67" fmla="*/ 2147483647 h 997"/>
                  <a:gd name="T68" fmla="*/ 2147483647 w 1486"/>
                  <a:gd name="T69" fmla="*/ 2147483647 h 997"/>
                  <a:gd name="T70" fmla="*/ 2147483647 w 1486"/>
                  <a:gd name="T71" fmla="*/ 2147483647 h 99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86" h="997">
                    <a:moveTo>
                      <a:pt x="1257" y="389"/>
                    </a:moveTo>
                    <a:lnTo>
                      <a:pt x="1257" y="389"/>
                    </a:lnTo>
                    <a:lnTo>
                      <a:pt x="1079" y="420"/>
                    </a:lnTo>
                    <a:lnTo>
                      <a:pt x="779" y="472"/>
                    </a:lnTo>
                    <a:lnTo>
                      <a:pt x="498" y="520"/>
                    </a:lnTo>
                    <a:cubicBezTo>
                      <a:pt x="516" y="465"/>
                      <a:pt x="504" y="397"/>
                      <a:pt x="493" y="355"/>
                    </a:cubicBezTo>
                    <a:lnTo>
                      <a:pt x="1377" y="185"/>
                    </a:lnTo>
                    <a:cubicBezTo>
                      <a:pt x="1396" y="329"/>
                      <a:pt x="1275" y="382"/>
                      <a:pt x="1257" y="389"/>
                    </a:cubicBezTo>
                    <a:close/>
                    <a:moveTo>
                      <a:pt x="935" y="740"/>
                    </a:moveTo>
                    <a:lnTo>
                      <a:pt x="935" y="740"/>
                    </a:lnTo>
                    <a:cubicBezTo>
                      <a:pt x="871" y="740"/>
                      <a:pt x="818" y="688"/>
                      <a:pt x="818" y="623"/>
                    </a:cubicBezTo>
                    <a:lnTo>
                      <a:pt x="818" y="533"/>
                    </a:lnTo>
                    <a:lnTo>
                      <a:pt x="1052" y="492"/>
                    </a:lnTo>
                    <a:lnTo>
                      <a:pt x="1052" y="623"/>
                    </a:lnTo>
                    <a:cubicBezTo>
                      <a:pt x="1052" y="688"/>
                      <a:pt x="999" y="740"/>
                      <a:pt x="935" y="740"/>
                    </a:cubicBezTo>
                    <a:close/>
                    <a:moveTo>
                      <a:pt x="305" y="515"/>
                    </a:moveTo>
                    <a:lnTo>
                      <a:pt x="305" y="515"/>
                    </a:lnTo>
                    <a:cubicBezTo>
                      <a:pt x="268" y="481"/>
                      <a:pt x="259" y="416"/>
                      <a:pt x="258" y="371"/>
                    </a:cubicBezTo>
                    <a:cubicBezTo>
                      <a:pt x="272" y="372"/>
                      <a:pt x="287" y="373"/>
                      <a:pt x="302" y="373"/>
                    </a:cubicBezTo>
                    <a:cubicBezTo>
                      <a:pt x="301" y="380"/>
                      <a:pt x="300" y="386"/>
                      <a:pt x="300" y="393"/>
                    </a:cubicBezTo>
                    <a:cubicBezTo>
                      <a:pt x="300" y="449"/>
                      <a:pt x="345" y="494"/>
                      <a:pt x="401" y="494"/>
                    </a:cubicBezTo>
                    <a:cubicBezTo>
                      <a:pt x="414" y="494"/>
                      <a:pt x="427" y="492"/>
                      <a:pt x="438" y="487"/>
                    </a:cubicBezTo>
                    <a:cubicBezTo>
                      <a:pt x="436" y="495"/>
                      <a:pt x="434" y="503"/>
                      <a:pt x="431" y="509"/>
                    </a:cubicBezTo>
                    <a:cubicBezTo>
                      <a:pt x="425" y="523"/>
                      <a:pt x="415" y="532"/>
                      <a:pt x="402" y="537"/>
                    </a:cubicBezTo>
                    <a:cubicBezTo>
                      <a:pt x="360" y="544"/>
                      <a:pt x="328" y="537"/>
                      <a:pt x="305" y="515"/>
                    </a:cubicBezTo>
                    <a:close/>
                    <a:moveTo>
                      <a:pt x="1394" y="69"/>
                    </a:moveTo>
                    <a:lnTo>
                      <a:pt x="1394" y="69"/>
                    </a:lnTo>
                    <a:cubicBezTo>
                      <a:pt x="1405" y="75"/>
                      <a:pt x="1407" y="81"/>
                      <a:pt x="1408" y="83"/>
                    </a:cubicBezTo>
                    <a:cubicBezTo>
                      <a:pt x="1411" y="92"/>
                      <a:pt x="1408" y="103"/>
                      <a:pt x="1405" y="112"/>
                    </a:cubicBezTo>
                    <a:lnTo>
                      <a:pt x="1397" y="114"/>
                    </a:lnTo>
                    <a:cubicBezTo>
                      <a:pt x="1397" y="114"/>
                      <a:pt x="1397" y="114"/>
                      <a:pt x="1397" y="114"/>
                    </a:cubicBezTo>
                    <a:lnTo>
                      <a:pt x="1393" y="114"/>
                    </a:lnTo>
                    <a:lnTo>
                      <a:pt x="374" y="302"/>
                    </a:lnTo>
                    <a:cubicBezTo>
                      <a:pt x="353" y="305"/>
                      <a:pt x="331" y="307"/>
                      <a:pt x="309" y="307"/>
                    </a:cubicBezTo>
                    <a:cubicBezTo>
                      <a:pt x="252" y="307"/>
                      <a:pt x="200" y="297"/>
                      <a:pt x="157" y="284"/>
                    </a:cubicBezTo>
                    <a:lnTo>
                      <a:pt x="1394" y="69"/>
                    </a:lnTo>
                    <a:close/>
                    <a:moveTo>
                      <a:pt x="435" y="400"/>
                    </a:moveTo>
                    <a:lnTo>
                      <a:pt x="435" y="400"/>
                    </a:lnTo>
                    <a:cubicBezTo>
                      <a:pt x="431" y="416"/>
                      <a:pt x="418" y="427"/>
                      <a:pt x="401" y="427"/>
                    </a:cubicBezTo>
                    <a:cubicBezTo>
                      <a:pt x="382" y="427"/>
                      <a:pt x="367" y="412"/>
                      <a:pt x="367" y="393"/>
                    </a:cubicBezTo>
                    <a:cubicBezTo>
                      <a:pt x="367" y="384"/>
                      <a:pt x="371" y="375"/>
                      <a:pt x="377" y="369"/>
                    </a:cubicBezTo>
                    <a:cubicBezTo>
                      <a:pt x="380" y="369"/>
                      <a:pt x="382" y="368"/>
                      <a:pt x="385" y="368"/>
                    </a:cubicBezTo>
                    <a:lnTo>
                      <a:pt x="425" y="361"/>
                    </a:lnTo>
                    <a:cubicBezTo>
                      <a:pt x="428" y="372"/>
                      <a:pt x="432" y="386"/>
                      <a:pt x="435" y="400"/>
                    </a:cubicBezTo>
                    <a:close/>
                    <a:moveTo>
                      <a:pt x="1442" y="172"/>
                    </a:moveTo>
                    <a:lnTo>
                      <a:pt x="1442" y="172"/>
                    </a:lnTo>
                    <a:cubicBezTo>
                      <a:pt x="1448" y="169"/>
                      <a:pt x="1453" y="165"/>
                      <a:pt x="1456" y="160"/>
                    </a:cubicBezTo>
                    <a:cubicBezTo>
                      <a:pt x="1459" y="154"/>
                      <a:pt x="1486" y="108"/>
                      <a:pt x="1471" y="62"/>
                    </a:cubicBezTo>
                    <a:cubicBezTo>
                      <a:pt x="1465" y="44"/>
                      <a:pt x="1449" y="18"/>
                      <a:pt x="1410" y="3"/>
                    </a:cubicBezTo>
                    <a:cubicBezTo>
                      <a:pt x="1404" y="1"/>
                      <a:pt x="1398" y="0"/>
                      <a:pt x="1392" y="1"/>
                    </a:cubicBezTo>
                    <a:lnTo>
                      <a:pt x="29" y="239"/>
                    </a:lnTo>
                    <a:cubicBezTo>
                      <a:pt x="16" y="242"/>
                      <a:pt x="5" y="252"/>
                      <a:pt x="2" y="266"/>
                    </a:cubicBezTo>
                    <a:cubicBezTo>
                      <a:pt x="0" y="280"/>
                      <a:pt x="7" y="294"/>
                      <a:pt x="19" y="301"/>
                    </a:cubicBezTo>
                    <a:cubicBezTo>
                      <a:pt x="23" y="303"/>
                      <a:pt x="92" y="341"/>
                      <a:pt x="192" y="361"/>
                    </a:cubicBezTo>
                    <a:cubicBezTo>
                      <a:pt x="191" y="411"/>
                      <a:pt x="199" y="508"/>
                      <a:pt x="259" y="564"/>
                    </a:cubicBezTo>
                    <a:cubicBezTo>
                      <a:pt x="289" y="592"/>
                      <a:pt x="327" y="606"/>
                      <a:pt x="373" y="606"/>
                    </a:cubicBezTo>
                    <a:cubicBezTo>
                      <a:pt x="387" y="606"/>
                      <a:pt x="402" y="605"/>
                      <a:pt x="417" y="602"/>
                    </a:cubicBezTo>
                    <a:lnTo>
                      <a:pt x="752" y="544"/>
                    </a:lnTo>
                    <a:lnTo>
                      <a:pt x="752" y="623"/>
                    </a:lnTo>
                    <a:cubicBezTo>
                      <a:pt x="752" y="714"/>
                      <a:pt x="818" y="790"/>
                      <a:pt x="905" y="804"/>
                    </a:cubicBezTo>
                    <a:cubicBezTo>
                      <a:pt x="917" y="865"/>
                      <a:pt x="965" y="945"/>
                      <a:pt x="1089" y="959"/>
                    </a:cubicBezTo>
                    <a:cubicBezTo>
                      <a:pt x="1101" y="981"/>
                      <a:pt x="1124" y="997"/>
                      <a:pt x="1151" y="997"/>
                    </a:cubicBezTo>
                    <a:cubicBezTo>
                      <a:pt x="1190" y="997"/>
                      <a:pt x="1221" y="966"/>
                      <a:pt x="1221" y="928"/>
                    </a:cubicBezTo>
                    <a:cubicBezTo>
                      <a:pt x="1221" y="889"/>
                      <a:pt x="1190" y="858"/>
                      <a:pt x="1151" y="858"/>
                    </a:cubicBezTo>
                    <a:cubicBezTo>
                      <a:pt x="1126" y="858"/>
                      <a:pt x="1104" y="872"/>
                      <a:pt x="1092" y="892"/>
                    </a:cubicBezTo>
                    <a:cubicBezTo>
                      <a:pt x="1011" y="881"/>
                      <a:pt x="983" y="834"/>
                      <a:pt x="973" y="803"/>
                    </a:cubicBezTo>
                    <a:cubicBezTo>
                      <a:pt x="1056" y="785"/>
                      <a:pt x="1118" y="711"/>
                      <a:pt x="1118" y="623"/>
                    </a:cubicBezTo>
                    <a:lnTo>
                      <a:pt x="1118" y="481"/>
                    </a:lnTo>
                    <a:lnTo>
                      <a:pt x="1271" y="454"/>
                    </a:lnTo>
                    <a:cubicBezTo>
                      <a:pt x="1273" y="454"/>
                      <a:pt x="1275" y="454"/>
                      <a:pt x="1276" y="453"/>
                    </a:cubicBezTo>
                    <a:cubicBezTo>
                      <a:pt x="1348" y="428"/>
                      <a:pt x="1468" y="339"/>
                      <a:pt x="1442" y="172"/>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33" name="Freeform 172"/>
              <p:cNvSpPr>
                <a:spLocks/>
              </p:cNvSpPr>
              <p:nvPr/>
            </p:nvSpPr>
            <p:spPr bwMode="gray">
              <a:xfrm>
                <a:off x="4827588" y="2671763"/>
                <a:ext cx="133350" cy="104775"/>
              </a:xfrm>
              <a:custGeom>
                <a:avLst/>
                <a:gdLst>
                  <a:gd name="T0" fmla="*/ 2147483647 w 319"/>
                  <a:gd name="T1" fmla="*/ 2147483647 h 253"/>
                  <a:gd name="T2" fmla="*/ 2147483647 w 319"/>
                  <a:gd name="T3" fmla="*/ 2147483647 h 253"/>
                  <a:gd name="T4" fmla="*/ 2147483647 w 319"/>
                  <a:gd name="T5" fmla="*/ 2147483647 h 253"/>
                  <a:gd name="T6" fmla="*/ 2147483647 w 319"/>
                  <a:gd name="T7" fmla="*/ 2147483647 h 253"/>
                  <a:gd name="T8" fmla="*/ 2147483647 w 319"/>
                  <a:gd name="T9" fmla="*/ 2147483647 h 253"/>
                  <a:gd name="T10" fmla="*/ 0 w 319"/>
                  <a:gd name="T11" fmla="*/ 2147483647 h 253"/>
                  <a:gd name="T12" fmla="*/ 2147483647 w 319"/>
                  <a:gd name="T13" fmla="*/ 2147483647 h 253"/>
                  <a:gd name="T14" fmla="*/ 2147483647 w 319"/>
                  <a:gd name="T15" fmla="*/ 2147483647 h 253"/>
                  <a:gd name="T16" fmla="*/ 2147483647 w 319"/>
                  <a:gd name="T17" fmla="*/ 2147483647 h 253"/>
                  <a:gd name="T18" fmla="*/ 2147483647 w 319"/>
                  <a:gd name="T19" fmla="*/ 2147483647 h 253"/>
                  <a:gd name="T20" fmla="*/ 2147483647 w 319"/>
                  <a:gd name="T21" fmla="*/ 2147483647 h 253"/>
                  <a:gd name="T22" fmla="*/ 2147483647 w 319"/>
                  <a:gd name="T23" fmla="*/ 0 h 253"/>
                  <a:gd name="T24" fmla="*/ 2147483647 w 319"/>
                  <a:gd name="T25" fmla="*/ 2147483647 h 2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9" h="253">
                    <a:moveTo>
                      <a:pt x="217" y="98"/>
                    </a:moveTo>
                    <a:lnTo>
                      <a:pt x="217" y="98"/>
                    </a:lnTo>
                    <a:cubicBezTo>
                      <a:pt x="215" y="98"/>
                      <a:pt x="214" y="97"/>
                      <a:pt x="213" y="97"/>
                    </a:cubicBezTo>
                    <a:lnTo>
                      <a:pt x="130" y="97"/>
                    </a:lnTo>
                    <a:cubicBezTo>
                      <a:pt x="118" y="76"/>
                      <a:pt x="96" y="61"/>
                      <a:pt x="70" y="61"/>
                    </a:cubicBezTo>
                    <a:cubicBezTo>
                      <a:pt x="31" y="61"/>
                      <a:pt x="0" y="92"/>
                      <a:pt x="0" y="131"/>
                    </a:cubicBezTo>
                    <a:cubicBezTo>
                      <a:pt x="0" y="169"/>
                      <a:pt x="31" y="200"/>
                      <a:pt x="70" y="200"/>
                    </a:cubicBezTo>
                    <a:cubicBezTo>
                      <a:pt x="96" y="200"/>
                      <a:pt x="118" y="186"/>
                      <a:pt x="130" y="164"/>
                    </a:cubicBezTo>
                    <a:lnTo>
                      <a:pt x="213" y="164"/>
                    </a:lnTo>
                    <a:cubicBezTo>
                      <a:pt x="215" y="164"/>
                      <a:pt x="217" y="164"/>
                      <a:pt x="219" y="164"/>
                    </a:cubicBezTo>
                    <a:cubicBezTo>
                      <a:pt x="232" y="215"/>
                      <a:pt x="272" y="253"/>
                      <a:pt x="319" y="253"/>
                    </a:cubicBezTo>
                    <a:lnTo>
                      <a:pt x="319" y="0"/>
                    </a:lnTo>
                    <a:cubicBezTo>
                      <a:pt x="269" y="0"/>
                      <a:pt x="227" y="42"/>
                      <a:pt x="217" y="98"/>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278" name="组合 236"/>
          <p:cNvGrpSpPr>
            <a:grpSpLocks/>
          </p:cNvGrpSpPr>
          <p:nvPr/>
        </p:nvGrpSpPr>
        <p:grpSpPr bwMode="gray">
          <a:xfrm>
            <a:off x="2689633" y="1819002"/>
            <a:ext cx="595041" cy="595041"/>
            <a:chOff x="677863" y="2097088"/>
            <a:chExt cx="1114425" cy="1117600"/>
          </a:xfrm>
        </p:grpSpPr>
        <p:sp>
          <p:nvSpPr>
            <p:cNvPr id="279" name="Freeform 24"/>
            <p:cNvSpPr>
              <a:spLocks/>
            </p:cNvSpPr>
            <p:nvPr/>
          </p:nvSpPr>
          <p:spPr bwMode="gray">
            <a:xfrm>
              <a:off x="677863" y="2097088"/>
              <a:ext cx="1114425" cy="1117600"/>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 name="T18" fmla="*/ 0 w 2659"/>
                <a:gd name="T19" fmla="*/ 0 h 2659"/>
                <a:gd name="T20" fmla="*/ 2659 w 2659"/>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2659" h="2659">
                  <a:moveTo>
                    <a:pt x="2659" y="1329"/>
                  </a:moveTo>
                  <a:lnTo>
                    <a:pt x="2659" y="1329"/>
                  </a:lnTo>
                  <a:cubicBezTo>
                    <a:pt x="2659" y="2064"/>
                    <a:pt x="2063" y="2659"/>
                    <a:pt x="1329" y="2659"/>
                  </a:cubicBezTo>
                  <a:cubicBezTo>
                    <a:pt x="595" y="2659"/>
                    <a:pt x="0" y="2064"/>
                    <a:pt x="0" y="1329"/>
                  </a:cubicBezTo>
                  <a:cubicBezTo>
                    <a:pt x="0" y="595"/>
                    <a:pt x="595" y="0"/>
                    <a:pt x="1329" y="0"/>
                  </a:cubicBezTo>
                  <a:cubicBezTo>
                    <a:pt x="2063" y="0"/>
                    <a:pt x="2659" y="595"/>
                    <a:pt x="2659" y="1329"/>
                  </a:cubicBezTo>
                  <a:close/>
                </a:path>
              </a:pathLst>
            </a:custGeom>
            <a:solidFill>
              <a:srgbClr val="7F7F7F"/>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80" name="组合 222"/>
            <p:cNvGrpSpPr>
              <a:grpSpLocks/>
            </p:cNvGrpSpPr>
            <p:nvPr/>
          </p:nvGrpSpPr>
          <p:grpSpPr bwMode="gray">
            <a:xfrm>
              <a:off x="862013" y="2378076"/>
              <a:ext cx="744538" cy="555625"/>
              <a:chOff x="862013" y="2378076"/>
              <a:chExt cx="744538" cy="555625"/>
            </a:xfrm>
          </p:grpSpPr>
          <p:sp>
            <p:nvSpPr>
              <p:cNvPr id="281" name="Freeform 36"/>
              <p:cNvSpPr>
                <a:spLocks noEditPoints="1"/>
              </p:cNvSpPr>
              <p:nvPr/>
            </p:nvSpPr>
            <p:spPr bwMode="gray">
              <a:xfrm>
                <a:off x="1401763" y="2406651"/>
                <a:ext cx="204788" cy="498475"/>
              </a:xfrm>
              <a:custGeom>
                <a:avLst/>
                <a:gdLst>
                  <a:gd name="T0" fmla="*/ 2147483647 w 488"/>
                  <a:gd name="T1" fmla="*/ 2147483647 h 1185"/>
                  <a:gd name="T2" fmla="*/ 2147483647 w 488"/>
                  <a:gd name="T3" fmla="*/ 2147483647 h 1185"/>
                  <a:gd name="T4" fmla="*/ 2147483647 w 488"/>
                  <a:gd name="T5" fmla="*/ 2147483647 h 1185"/>
                  <a:gd name="T6" fmla="*/ 2147483647 w 488"/>
                  <a:gd name="T7" fmla="*/ 2147483647 h 1185"/>
                  <a:gd name="T8" fmla="*/ 2147483647 w 488"/>
                  <a:gd name="T9" fmla="*/ 2147483647 h 1185"/>
                  <a:gd name="T10" fmla="*/ 2147483647 w 488"/>
                  <a:gd name="T11" fmla="*/ 2147483647 h 1185"/>
                  <a:gd name="T12" fmla="*/ 2147483647 w 488"/>
                  <a:gd name="T13" fmla="*/ 2147483647 h 1185"/>
                  <a:gd name="T14" fmla="*/ 2147483647 w 488"/>
                  <a:gd name="T15" fmla="*/ 2147483647 h 1185"/>
                  <a:gd name="T16" fmla="*/ 2147483647 w 488"/>
                  <a:gd name="T17" fmla="*/ 2147483647 h 1185"/>
                  <a:gd name="T18" fmla="*/ 2147483647 w 488"/>
                  <a:gd name="T19" fmla="*/ 2147483647 h 1185"/>
                  <a:gd name="T20" fmla="*/ 2147483647 w 488"/>
                  <a:gd name="T21" fmla="*/ 2147483647 h 1185"/>
                  <a:gd name="T22" fmla="*/ 2147483647 w 488"/>
                  <a:gd name="T23" fmla="*/ 2147483647 h 1185"/>
                  <a:gd name="T24" fmla="*/ 2147483647 w 488"/>
                  <a:gd name="T25" fmla="*/ 2147483647 h 1185"/>
                  <a:gd name="T26" fmla="*/ 2147483647 w 488"/>
                  <a:gd name="T27" fmla="*/ 2147483647 h 1185"/>
                  <a:gd name="T28" fmla="*/ 2147483647 w 488"/>
                  <a:gd name="T29" fmla="*/ 2147483647 h 1185"/>
                  <a:gd name="T30" fmla="*/ 2147483647 w 488"/>
                  <a:gd name="T31" fmla="*/ 2147483647 h 1185"/>
                  <a:gd name="T32" fmla="*/ 2147483647 w 488"/>
                  <a:gd name="T33" fmla="*/ 2147483647 h 1185"/>
                  <a:gd name="T34" fmla="*/ 2147483647 w 488"/>
                  <a:gd name="T35" fmla="*/ 2147483647 h 1185"/>
                  <a:gd name="T36" fmla="*/ 2147483647 w 488"/>
                  <a:gd name="T37" fmla="*/ 2147483647 h 1185"/>
                  <a:gd name="T38" fmla="*/ 2147483647 w 488"/>
                  <a:gd name="T39" fmla="*/ 2147483647 h 1185"/>
                  <a:gd name="T40" fmla="*/ 2147483647 w 488"/>
                  <a:gd name="T41" fmla="*/ 2147483647 h 1185"/>
                  <a:gd name="T42" fmla="*/ 2147483647 w 488"/>
                  <a:gd name="T43" fmla="*/ 2147483647 h 1185"/>
                  <a:gd name="T44" fmla="*/ 2147483647 w 488"/>
                  <a:gd name="T45" fmla="*/ 2147483647 h 1185"/>
                  <a:gd name="T46" fmla="*/ 2147483647 w 488"/>
                  <a:gd name="T47" fmla="*/ 2147483647 h 1185"/>
                  <a:gd name="T48" fmla="*/ 2147483647 w 488"/>
                  <a:gd name="T49" fmla="*/ 0 h 1185"/>
                  <a:gd name="T50" fmla="*/ 2147483647 w 488"/>
                  <a:gd name="T51" fmla="*/ 0 h 1185"/>
                  <a:gd name="T52" fmla="*/ 2147483647 w 488"/>
                  <a:gd name="T53" fmla="*/ 0 h 1185"/>
                  <a:gd name="T54" fmla="*/ 0 w 488"/>
                  <a:gd name="T55" fmla="*/ 2147483647 h 1185"/>
                  <a:gd name="T56" fmla="*/ 0 w 488"/>
                  <a:gd name="T57" fmla="*/ 2147483647 h 1185"/>
                  <a:gd name="T58" fmla="*/ 2147483647 w 488"/>
                  <a:gd name="T59" fmla="*/ 2147483647 h 1185"/>
                  <a:gd name="T60" fmla="*/ 2147483647 w 488"/>
                  <a:gd name="T61" fmla="*/ 2147483647 h 1185"/>
                  <a:gd name="T62" fmla="*/ 2147483647 w 488"/>
                  <a:gd name="T63" fmla="*/ 2147483647 h 1185"/>
                  <a:gd name="T64" fmla="*/ 2147483647 w 488"/>
                  <a:gd name="T65" fmla="*/ 2147483647 h 1185"/>
                  <a:gd name="T66" fmla="*/ 2147483647 w 488"/>
                  <a:gd name="T67" fmla="*/ 0 h 1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8"/>
                  <a:gd name="T103" fmla="*/ 0 h 1185"/>
                  <a:gd name="T104" fmla="*/ 488 w 488"/>
                  <a:gd name="T105" fmla="*/ 1185 h 1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8" h="1185">
                    <a:moveTo>
                      <a:pt x="66" y="841"/>
                    </a:moveTo>
                    <a:lnTo>
                      <a:pt x="66" y="841"/>
                    </a:lnTo>
                    <a:lnTo>
                      <a:pt x="421" y="841"/>
                    </a:lnTo>
                    <a:lnTo>
                      <a:pt x="421" y="1118"/>
                    </a:lnTo>
                    <a:lnTo>
                      <a:pt x="66" y="1118"/>
                    </a:lnTo>
                    <a:lnTo>
                      <a:pt x="66" y="841"/>
                    </a:lnTo>
                    <a:close/>
                    <a:moveTo>
                      <a:pt x="421" y="828"/>
                    </a:moveTo>
                    <a:lnTo>
                      <a:pt x="421" y="828"/>
                    </a:lnTo>
                    <a:lnTo>
                      <a:pt x="66" y="828"/>
                    </a:lnTo>
                    <a:lnTo>
                      <a:pt x="66" y="589"/>
                    </a:lnTo>
                    <a:lnTo>
                      <a:pt x="421" y="589"/>
                    </a:lnTo>
                    <a:lnTo>
                      <a:pt x="421" y="828"/>
                    </a:lnTo>
                    <a:close/>
                    <a:moveTo>
                      <a:pt x="66" y="346"/>
                    </a:moveTo>
                    <a:lnTo>
                      <a:pt x="66" y="346"/>
                    </a:lnTo>
                    <a:lnTo>
                      <a:pt x="421" y="346"/>
                    </a:lnTo>
                    <a:lnTo>
                      <a:pt x="421" y="576"/>
                    </a:lnTo>
                    <a:lnTo>
                      <a:pt x="66" y="576"/>
                    </a:lnTo>
                    <a:lnTo>
                      <a:pt x="66" y="346"/>
                    </a:lnTo>
                    <a:close/>
                    <a:moveTo>
                      <a:pt x="421" y="332"/>
                    </a:moveTo>
                    <a:lnTo>
                      <a:pt x="421" y="332"/>
                    </a:lnTo>
                    <a:lnTo>
                      <a:pt x="66" y="332"/>
                    </a:lnTo>
                    <a:lnTo>
                      <a:pt x="66" y="67"/>
                    </a:lnTo>
                    <a:lnTo>
                      <a:pt x="421" y="67"/>
                    </a:lnTo>
                    <a:lnTo>
                      <a:pt x="421" y="332"/>
                    </a:lnTo>
                    <a:close/>
                    <a:moveTo>
                      <a:pt x="455" y="0"/>
                    </a:moveTo>
                    <a:lnTo>
                      <a:pt x="455" y="0"/>
                    </a:lnTo>
                    <a:lnTo>
                      <a:pt x="33" y="0"/>
                    </a:lnTo>
                    <a:cubicBezTo>
                      <a:pt x="14" y="0"/>
                      <a:pt x="0" y="15"/>
                      <a:pt x="0" y="34"/>
                    </a:cubicBezTo>
                    <a:lnTo>
                      <a:pt x="0" y="1152"/>
                    </a:lnTo>
                    <a:cubicBezTo>
                      <a:pt x="0" y="1170"/>
                      <a:pt x="14" y="1185"/>
                      <a:pt x="33" y="1185"/>
                    </a:cubicBezTo>
                    <a:lnTo>
                      <a:pt x="455" y="1185"/>
                    </a:lnTo>
                    <a:cubicBezTo>
                      <a:pt x="473" y="1185"/>
                      <a:pt x="488" y="1170"/>
                      <a:pt x="488" y="1152"/>
                    </a:cubicBezTo>
                    <a:lnTo>
                      <a:pt x="488" y="34"/>
                    </a:lnTo>
                    <a:cubicBezTo>
                      <a:pt x="488" y="15"/>
                      <a:pt x="473" y="0"/>
                      <a:pt x="455"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2" name="Freeform 37"/>
              <p:cNvSpPr>
                <a:spLocks noEditPoints="1"/>
              </p:cNvSpPr>
              <p:nvPr/>
            </p:nvSpPr>
            <p:spPr bwMode="gray">
              <a:xfrm>
                <a:off x="1444625" y="2460626"/>
                <a:ext cx="119063" cy="63500"/>
              </a:xfrm>
              <a:custGeom>
                <a:avLst/>
                <a:gdLst>
                  <a:gd name="T0" fmla="*/ 2010577754 w 283"/>
                  <a:gd name="T1" fmla="*/ 2147483647 h 149"/>
                  <a:gd name="T2" fmla="*/ 2010577754 w 283"/>
                  <a:gd name="T3" fmla="*/ 2147483647 h 149"/>
                  <a:gd name="T4" fmla="*/ 2147483647 w 283"/>
                  <a:gd name="T5" fmla="*/ 2089955470 h 149"/>
                  <a:gd name="T6" fmla="*/ 2147483647 w 283"/>
                  <a:gd name="T7" fmla="*/ 2089955470 h 149"/>
                  <a:gd name="T8" fmla="*/ 2147483647 w 283"/>
                  <a:gd name="T9" fmla="*/ 2147483647 h 149"/>
                  <a:gd name="T10" fmla="*/ 2147483647 w 283"/>
                  <a:gd name="T11" fmla="*/ 2147483647 h 149"/>
                  <a:gd name="T12" fmla="*/ 2147483647 w 283"/>
                  <a:gd name="T13" fmla="*/ 2147483647 h 149"/>
                  <a:gd name="T14" fmla="*/ 2147483647 w 283"/>
                  <a:gd name="T15" fmla="*/ 2147483647 h 149"/>
                  <a:gd name="T16" fmla="*/ 2010577754 w 283"/>
                  <a:gd name="T17" fmla="*/ 2147483647 h 149"/>
                  <a:gd name="T18" fmla="*/ 2010577754 w 283"/>
                  <a:gd name="T19" fmla="*/ 2147483647 h 149"/>
                  <a:gd name="T20" fmla="*/ 2147483647 w 283"/>
                  <a:gd name="T21" fmla="*/ 2147483647 h 149"/>
                  <a:gd name="T22" fmla="*/ 2147483647 w 283"/>
                  <a:gd name="T23" fmla="*/ 2147483647 h 149"/>
                  <a:gd name="T24" fmla="*/ 2147483647 w 283"/>
                  <a:gd name="T25" fmla="*/ 2147483647 h 149"/>
                  <a:gd name="T26" fmla="*/ 2147483647 w 283"/>
                  <a:gd name="T27" fmla="*/ 2147483647 h 149"/>
                  <a:gd name="T28" fmla="*/ 2147483647 w 283"/>
                  <a:gd name="T29" fmla="*/ 2147483647 h 149"/>
                  <a:gd name="T30" fmla="*/ 2147483647 w 283"/>
                  <a:gd name="T31" fmla="*/ 0 h 149"/>
                  <a:gd name="T32" fmla="*/ 2147483647 w 283"/>
                  <a:gd name="T33" fmla="*/ 0 h 149"/>
                  <a:gd name="T34" fmla="*/ 0 w 283"/>
                  <a:gd name="T35" fmla="*/ 2147483647 h 149"/>
                  <a:gd name="T36" fmla="*/ 0 w 283"/>
                  <a:gd name="T37" fmla="*/ 2147483647 h 149"/>
                  <a:gd name="T38" fmla="*/ 2147483647 w 283"/>
                  <a:gd name="T39" fmla="*/ 2147483647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7" y="35"/>
                    </a:moveTo>
                    <a:lnTo>
                      <a:pt x="27" y="35"/>
                    </a:lnTo>
                    <a:cubicBezTo>
                      <a:pt x="27" y="30"/>
                      <a:pt x="29" y="27"/>
                      <a:pt x="30" y="27"/>
                    </a:cubicBezTo>
                    <a:lnTo>
                      <a:pt x="254" y="27"/>
                    </a:lnTo>
                    <a:cubicBezTo>
                      <a:pt x="254" y="27"/>
                      <a:pt x="257" y="30"/>
                      <a:pt x="257" y="35"/>
                    </a:cubicBezTo>
                    <a:lnTo>
                      <a:pt x="257" y="114"/>
                    </a:lnTo>
                    <a:cubicBezTo>
                      <a:pt x="257" y="119"/>
                      <a:pt x="255" y="122"/>
                      <a:pt x="254" y="123"/>
                    </a:cubicBezTo>
                    <a:lnTo>
                      <a:pt x="30" y="123"/>
                    </a:lnTo>
                    <a:cubicBezTo>
                      <a:pt x="29" y="122"/>
                      <a:pt x="27" y="119"/>
                      <a:pt x="27" y="114"/>
                    </a:cubicBezTo>
                    <a:lnTo>
                      <a:pt x="27" y="35"/>
                    </a:lnTo>
                    <a:close/>
                    <a:moveTo>
                      <a:pt x="30" y="149"/>
                    </a:moveTo>
                    <a:lnTo>
                      <a:pt x="30" y="149"/>
                    </a:lnTo>
                    <a:lnTo>
                      <a:pt x="254" y="149"/>
                    </a:lnTo>
                    <a:cubicBezTo>
                      <a:pt x="270" y="149"/>
                      <a:pt x="283" y="134"/>
                      <a:pt x="283" y="114"/>
                    </a:cubicBezTo>
                    <a:lnTo>
                      <a:pt x="283" y="35"/>
                    </a:lnTo>
                    <a:cubicBezTo>
                      <a:pt x="283" y="16"/>
                      <a:pt x="270" y="0"/>
                      <a:pt x="254" y="0"/>
                    </a:cubicBezTo>
                    <a:lnTo>
                      <a:pt x="30" y="0"/>
                    </a:lnTo>
                    <a:cubicBezTo>
                      <a:pt x="13" y="0"/>
                      <a:pt x="0" y="16"/>
                      <a:pt x="0" y="35"/>
                    </a:cubicBezTo>
                    <a:lnTo>
                      <a:pt x="0" y="114"/>
                    </a:lnTo>
                    <a:cubicBezTo>
                      <a:pt x="0" y="134"/>
                      <a:pt x="13" y="149"/>
                      <a:pt x="30" y="14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3" name="Freeform 38"/>
              <p:cNvSpPr>
                <a:spLocks noEditPoints="1"/>
              </p:cNvSpPr>
              <p:nvPr/>
            </p:nvSpPr>
            <p:spPr bwMode="gray">
              <a:xfrm>
                <a:off x="1444625" y="2568576"/>
                <a:ext cx="119063" cy="63500"/>
              </a:xfrm>
              <a:custGeom>
                <a:avLst/>
                <a:gdLst>
                  <a:gd name="T0" fmla="*/ 2147483647 w 283"/>
                  <a:gd name="T1" fmla="*/ 2147483647 h 149"/>
                  <a:gd name="T2" fmla="*/ 2147483647 w 283"/>
                  <a:gd name="T3" fmla="*/ 2147483647 h 149"/>
                  <a:gd name="T4" fmla="*/ 2147483647 w 283"/>
                  <a:gd name="T5" fmla="*/ 2147483647 h 149"/>
                  <a:gd name="T6" fmla="*/ 2147483647 w 283"/>
                  <a:gd name="T7" fmla="*/ 2147483647 h 149"/>
                  <a:gd name="T8" fmla="*/ 2010577754 w 283"/>
                  <a:gd name="T9" fmla="*/ 2147483647 h 149"/>
                  <a:gd name="T10" fmla="*/ 2010577754 w 283"/>
                  <a:gd name="T11" fmla="*/ 2147483647 h 149"/>
                  <a:gd name="T12" fmla="*/ 2147483647 w 283"/>
                  <a:gd name="T13" fmla="*/ 2089955470 h 149"/>
                  <a:gd name="T14" fmla="*/ 2147483647 w 283"/>
                  <a:gd name="T15" fmla="*/ 2089955470 h 149"/>
                  <a:gd name="T16" fmla="*/ 2147483647 w 283"/>
                  <a:gd name="T17" fmla="*/ 2147483647 h 149"/>
                  <a:gd name="T18" fmla="*/ 2147483647 w 283"/>
                  <a:gd name="T19" fmla="*/ 2147483647 h 149"/>
                  <a:gd name="T20" fmla="*/ 2147483647 w 283"/>
                  <a:gd name="T21" fmla="*/ 0 h 149"/>
                  <a:gd name="T22" fmla="*/ 2147483647 w 283"/>
                  <a:gd name="T23" fmla="*/ 0 h 149"/>
                  <a:gd name="T24" fmla="*/ 2147483647 w 283"/>
                  <a:gd name="T25" fmla="*/ 0 h 149"/>
                  <a:gd name="T26" fmla="*/ 0 w 283"/>
                  <a:gd name="T27" fmla="*/ 2147483647 h 149"/>
                  <a:gd name="T28" fmla="*/ 0 w 283"/>
                  <a:gd name="T29" fmla="*/ 2147483647 h 149"/>
                  <a:gd name="T30" fmla="*/ 2147483647 w 283"/>
                  <a:gd name="T31" fmla="*/ 2147483647 h 149"/>
                  <a:gd name="T32" fmla="*/ 2147483647 w 283"/>
                  <a:gd name="T33" fmla="*/ 2147483647 h 149"/>
                  <a:gd name="T34" fmla="*/ 2147483647 w 283"/>
                  <a:gd name="T35" fmla="*/ 2147483647 h 149"/>
                  <a:gd name="T36" fmla="*/ 2147483647 w 283"/>
                  <a:gd name="T37" fmla="*/ 2147483647 h 149"/>
                  <a:gd name="T38" fmla="*/ 2147483647 w 283"/>
                  <a:gd name="T39" fmla="*/ 0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57" y="114"/>
                    </a:moveTo>
                    <a:lnTo>
                      <a:pt x="257" y="114"/>
                    </a:lnTo>
                    <a:cubicBezTo>
                      <a:pt x="257" y="119"/>
                      <a:pt x="255" y="122"/>
                      <a:pt x="254" y="123"/>
                    </a:cubicBezTo>
                    <a:lnTo>
                      <a:pt x="30" y="123"/>
                    </a:lnTo>
                    <a:cubicBezTo>
                      <a:pt x="29" y="122"/>
                      <a:pt x="27" y="119"/>
                      <a:pt x="27" y="114"/>
                    </a:cubicBezTo>
                    <a:lnTo>
                      <a:pt x="27" y="36"/>
                    </a:lnTo>
                    <a:cubicBezTo>
                      <a:pt x="27" y="30"/>
                      <a:pt x="29" y="27"/>
                      <a:pt x="30" y="27"/>
                    </a:cubicBezTo>
                    <a:lnTo>
                      <a:pt x="254" y="27"/>
                    </a:lnTo>
                    <a:cubicBezTo>
                      <a:pt x="254" y="27"/>
                      <a:pt x="257" y="30"/>
                      <a:pt x="257" y="36"/>
                    </a:cubicBezTo>
                    <a:lnTo>
                      <a:pt x="257" y="114"/>
                    </a:lnTo>
                    <a:close/>
                    <a:moveTo>
                      <a:pt x="254" y="0"/>
                    </a:moveTo>
                    <a:lnTo>
                      <a:pt x="254" y="0"/>
                    </a:lnTo>
                    <a:lnTo>
                      <a:pt x="30" y="0"/>
                    </a:lnTo>
                    <a:cubicBezTo>
                      <a:pt x="13" y="0"/>
                      <a:pt x="0" y="16"/>
                      <a:pt x="0" y="36"/>
                    </a:cubicBezTo>
                    <a:lnTo>
                      <a:pt x="0" y="114"/>
                    </a:lnTo>
                    <a:cubicBezTo>
                      <a:pt x="0" y="134"/>
                      <a:pt x="13" y="149"/>
                      <a:pt x="30" y="149"/>
                    </a:cubicBezTo>
                    <a:lnTo>
                      <a:pt x="254" y="149"/>
                    </a:lnTo>
                    <a:cubicBezTo>
                      <a:pt x="270" y="149"/>
                      <a:pt x="283" y="134"/>
                      <a:pt x="283" y="114"/>
                    </a:cubicBezTo>
                    <a:lnTo>
                      <a:pt x="283" y="36"/>
                    </a:lnTo>
                    <a:cubicBezTo>
                      <a:pt x="283" y="16"/>
                      <a:pt x="270" y="0"/>
                      <a:pt x="254"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4" name="Freeform 39"/>
              <p:cNvSpPr>
                <a:spLocks noEditPoints="1"/>
              </p:cNvSpPr>
              <p:nvPr/>
            </p:nvSpPr>
            <p:spPr bwMode="gray">
              <a:xfrm>
                <a:off x="1444625" y="2670176"/>
                <a:ext cx="119063" cy="63500"/>
              </a:xfrm>
              <a:custGeom>
                <a:avLst/>
                <a:gdLst>
                  <a:gd name="T0" fmla="*/ 2010577754 w 283"/>
                  <a:gd name="T1" fmla="*/ 2147483647 h 149"/>
                  <a:gd name="T2" fmla="*/ 2010577754 w 283"/>
                  <a:gd name="T3" fmla="*/ 2147483647 h 149"/>
                  <a:gd name="T4" fmla="*/ 2147483647 w 283"/>
                  <a:gd name="T5" fmla="*/ 2089955470 h 149"/>
                  <a:gd name="T6" fmla="*/ 2147483647 w 283"/>
                  <a:gd name="T7" fmla="*/ 2089955470 h 149"/>
                  <a:gd name="T8" fmla="*/ 2147483647 w 283"/>
                  <a:gd name="T9" fmla="*/ 2147483647 h 149"/>
                  <a:gd name="T10" fmla="*/ 2147483647 w 283"/>
                  <a:gd name="T11" fmla="*/ 2147483647 h 149"/>
                  <a:gd name="T12" fmla="*/ 2147483647 w 283"/>
                  <a:gd name="T13" fmla="*/ 2147483647 h 149"/>
                  <a:gd name="T14" fmla="*/ 2147483647 w 283"/>
                  <a:gd name="T15" fmla="*/ 2147483647 h 149"/>
                  <a:gd name="T16" fmla="*/ 2010577754 w 283"/>
                  <a:gd name="T17" fmla="*/ 2147483647 h 149"/>
                  <a:gd name="T18" fmla="*/ 2010577754 w 283"/>
                  <a:gd name="T19" fmla="*/ 2147483647 h 149"/>
                  <a:gd name="T20" fmla="*/ 2147483647 w 283"/>
                  <a:gd name="T21" fmla="*/ 2147483647 h 149"/>
                  <a:gd name="T22" fmla="*/ 2147483647 w 283"/>
                  <a:gd name="T23" fmla="*/ 2147483647 h 149"/>
                  <a:gd name="T24" fmla="*/ 2147483647 w 283"/>
                  <a:gd name="T25" fmla="*/ 2147483647 h 149"/>
                  <a:gd name="T26" fmla="*/ 2147483647 w 283"/>
                  <a:gd name="T27" fmla="*/ 2147483647 h 149"/>
                  <a:gd name="T28" fmla="*/ 2147483647 w 283"/>
                  <a:gd name="T29" fmla="*/ 2147483647 h 149"/>
                  <a:gd name="T30" fmla="*/ 2147483647 w 283"/>
                  <a:gd name="T31" fmla="*/ 0 h 149"/>
                  <a:gd name="T32" fmla="*/ 2147483647 w 283"/>
                  <a:gd name="T33" fmla="*/ 0 h 149"/>
                  <a:gd name="T34" fmla="*/ 0 w 283"/>
                  <a:gd name="T35" fmla="*/ 2147483647 h 149"/>
                  <a:gd name="T36" fmla="*/ 0 w 283"/>
                  <a:gd name="T37" fmla="*/ 2147483647 h 149"/>
                  <a:gd name="T38" fmla="*/ 2147483647 w 283"/>
                  <a:gd name="T39" fmla="*/ 2147483647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7" y="35"/>
                    </a:moveTo>
                    <a:lnTo>
                      <a:pt x="27" y="35"/>
                    </a:lnTo>
                    <a:cubicBezTo>
                      <a:pt x="27" y="30"/>
                      <a:pt x="29" y="27"/>
                      <a:pt x="30" y="27"/>
                    </a:cubicBezTo>
                    <a:lnTo>
                      <a:pt x="254" y="27"/>
                    </a:lnTo>
                    <a:cubicBezTo>
                      <a:pt x="254" y="27"/>
                      <a:pt x="257" y="30"/>
                      <a:pt x="257" y="35"/>
                    </a:cubicBezTo>
                    <a:lnTo>
                      <a:pt x="257" y="114"/>
                    </a:lnTo>
                    <a:cubicBezTo>
                      <a:pt x="257" y="119"/>
                      <a:pt x="255" y="122"/>
                      <a:pt x="254" y="123"/>
                    </a:cubicBezTo>
                    <a:lnTo>
                      <a:pt x="30" y="123"/>
                    </a:lnTo>
                    <a:cubicBezTo>
                      <a:pt x="29" y="122"/>
                      <a:pt x="27" y="119"/>
                      <a:pt x="27" y="114"/>
                    </a:cubicBezTo>
                    <a:lnTo>
                      <a:pt x="27" y="35"/>
                    </a:lnTo>
                    <a:close/>
                    <a:moveTo>
                      <a:pt x="30" y="149"/>
                    </a:moveTo>
                    <a:lnTo>
                      <a:pt x="30" y="149"/>
                    </a:lnTo>
                    <a:lnTo>
                      <a:pt x="254" y="149"/>
                    </a:lnTo>
                    <a:cubicBezTo>
                      <a:pt x="270" y="149"/>
                      <a:pt x="283" y="134"/>
                      <a:pt x="283" y="114"/>
                    </a:cubicBezTo>
                    <a:lnTo>
                      <a:pt x="283" y="35"/>
                    </a:lnTo>
                    <a:cubicBezTo>
                      <a:pt x="283" y="16"/>
                      <a:pt x="270" y="0"/>
                      <a:pt x="254" y="0"/>
                    </a:cubicBezTo>
                    <a:lnTo>
                      <a:pt x="30" y="0"/>
                    </a:lnTo>
                    <a:cubicBezTo>
                      <a:pt x="13" y="0"/>
                      <a:pt x="0" y="16"/>
                      <a:pt x="0" y="35"/>
                    </a:cubicBezTo>
                    <a:lnTo>
                      <a:pt x="0" y="114"/>
                    </a:lnTo>
                    <a:cubicBezTo>
                      <a:pt x="0" y="134"/>
                      <a:pt x="13" y="149"/>
                      <a:pt x="30" y="14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5" name="Freeform 40"/>
              <p:cNvSpPr>
                <a:spLocks noEditPoints="1"/>
              </p:cNvSpPr>
              <p:nvPr/>
            </p:nvSpPr>
            <p:spPr bwMode="gray">
              <a:xfrm>
                <a:off x="862013" y="2378076"/>
                <a:ext cx="500063" cy="555625"/>
              </a:xfrm>
              <a:custGeom>
                <a:avLst/>
                <a:gdLst>
                  <a:gd name="T0" fmla="*/ 2147483647 w 1191"/>
                  <a:gd name="T1" fmla="*/ 2147483647 h 1321"/>
                  <a:gd name="T2" fmla="*/ 2147483647 w 1191"/>
                  <a:gd name="T3" fmla="*/ 2147483647 h 1321"/>
                  <a:gd name="T4" fmla="*/ 2147483647 w 1191"/>
                  <a:gd name="T5" fmla="*/ 2147483647 h 1321"/>
                  <a:gd name="T6" fmla="*/ 2147483647 w 1191"/>
                  <a:gd name="T7" fmla="*/ 2147483647 h 1321"/>
                  <a:gd name="T8" fmla="*/ 2147483647 w 1191"/>
                  <a:gd name="T9" fmla="*/ 2147483647 h 1321"/>
                  <a:gd name="T10" fmla="*/ 2147483647 w 1191"/>
                  <a:gd name="T11" fmla="*/ 2147483647 h 1321"/>
                  <a:gd name="T12" fmla="*/ 2147483647 w 1191"/>
                  <a:gd name="T13" fmla="*/ 2147483647 h 1321"/>
                  <a:gd name="T14" fmla="*/ 2147483647 w 1191"/>
                  <a:gd name="T15" fmla="*/ 2147483647 h 1321"/>
                  <a:gd name="T16" fmla="*/ 2147483647 w 1191"/>
                  <a:gd name="T17" fmla="*/ 2147483647 h 1321"/>
                  <a:gd name="T18" fmla="*/ 2147483647 w 1191"/>
                  <a:gd name="T19" fmla="*/ 2147483647 h 1321"/>
                  <a:gd name="T20" fmla="*/ 2147483647 w 1191"/>
                  <a:gd name="T21" fmla="*/ 2147483647 h 1321"/>
                  <a:gd name="T22" fmla="*/ 2147483647 w 1191"/>
                  <a:gd name="T23" fmla="*/ 2147483647 h 1321"/>
                  <a:gd name="T24" fmla="*/ 2147483647 w 1191"/>
                  <a:gd name="T25" fmla="*/ 2147483647 h 1321"/>
                  <a:gd name="T26" fmla="*/ 2147483647 w 1191"/>
                  <a:gd name="T27" fmla="*/ 2147483647 h 1321"/>
                  <a:gd name="T28" fmla="*/ 2147483647 w 1191"/>
                  <a:gd name="T29" fmla="*/ 2147483647 h 1321"/>
                  <a:gd name="T30" fmla="*/ 2147483647 w 1191"/>
                  <a:gd name="T31" fmla="*/ 2147483647 h 1321"/>
                  <a:gd name="T32" fmla="*/ 2147483647 w 1191"/>
                  <a:gd name="T33" fmla="*/ 2147483647 h 1321"/>
                  <a:gd name="T34" fmla="*/ 2147483647 w 1191"/>
                  <a:gd name="T35" fmla="*/ 2147483647 h 1321"/>
                  <a:gd name="T36" fmla="*/ 2147483647 w 1191"/>
                  <a:gd name="T37" fmla="*/ 2147483647 h 1321"/>
                  <a:gd name="T38" fmla="*/ 2147483647 w 1191"/>
                  <a:gd name="T39" fmla="*/ 2147483647 h 1321"/>
                  <a:gd name="T40" fmla="*/ 2147483647 w 1191"/>
                  <a:gd name="T41" fmla="*/ 2147483647 h 1321"/>
                  <a:gd name="T42" fmla="*/ 2147483647 w 1191"/>
                  <a:gd name="T43" fmla="*/ 2147483647 h 1321"/>
                  <a:gd name="T44" fmla="*/ 2147483647 w 1191"/>
                  <a:gd name="T45" fmla="*/ 2147483647 h 1321"/>
                  <a:gd name="T46" fmla="*/ 2147483647 w 1191"/>
                  <a:gd name="T47" fmla="*/ 2147483647 h 1321"/>
                  <a:gd name="T48" fmla="*/ 2147483647 w 1191"/>
                  <a:gd name="T49" fmla="*/ 2147483647 h 1321"/>
                  <a:gd name="T50" fmla="*/ 2147483647 w 1191"/>
                  <a:gd name="T51" fmla="*/ 2147483647 h 1321"/>
                  <a:gd name="T52" fmla="*/ 2147483647 w 1191"/>
                  <a:gd name="T53" fmla="*/ 2147483647 h 1321"/>
                  <a:gd name="T54" fmla="*/ 2147483647 w 1191"/>
                  <a:gd name="T55" fmla="*/ 2147483647 h 1321"/>
                  <a:gd name="T56" fmla="*/ 2147483647 w 1191"/>
                  <a:gd name="T57" fmla="*/ 2147483647 h 1321"/>
                  <a:gd name="T58" fmla="*/ 2147483647 w 1191"/>
                  <a:gd name="T59" fmla="*/ 2147483647 h 1321"/>
                  <a:gd name="T60" fmla="*/ 2147483647 w 1191"/>
                  <a:gd name="T61" fmla="*/ 2147483647 h 1321"/>
                  <a:gd name="T62" fmla="*/ 2147483647 w 1191"/>
                  <a:gd name="T63" fmla="*/ 2147483647 h 1321"/>
                  <a:gd name="T64" fmla="*/ 2147483647 w 1191"/>
                  <a:gd name="T65" fmla="*/ 2147483647 h 1321"/>
                  <a:gd name="T66" fmla="*/ 2147483647 w 1191"/>
                  <a:gd name="T67" fmla="*/ 2147483647 h 1321"/>
                  <a:gd name="T68" fmla="*/ 2147483647 w 1191"/>
                  <a:gd name="T69" fmla="*/ 0 h 1321"/>
                  <a:gd name="T70" fmla="*/ 2147483647 w 1191"/>
                  <a:gd name="T71" fmla="*/ 2147483647 h 1321"/>
                  <a:gd name="T72" fmla="*/ 2147483647 w 1191"/>
                  <a:gd name="T73" fmla="*/ 2147483647 h 1321"/>
                  <a:gd name="T74" fmla="*/ 2147483647 w 1191"/>
                  <a:gd name="T75" fmla="*/ 2147483647 h 1321"/>
                  <a:gd name="T76" fmla="*/ 2147483647 w 1191"/>
                  <a:gd name="T77" fmla="*/ 2147483647 h 1321"/>
                  <a:gd name="T78" fmla="*/ 2147483647 w 1191"/>
                  <a:gd name="T79" fmla="*/ 2147483647 h 1321"/>
                  <a:gd name="T80" fmla="*/ 2147483647 w 1191"/>
                  <a:gd name="T81" fmla="*/ 2147483647 h 1321"/>
                  <a:gd name="T82" fmla="*/ 2147483647 w 1191"/>
                  <a:gd name="T83" fmla="*/ 2147483647 h 1321"/>
                  <a:gd name="T84" fmla="*/ 2147483647 w 1191"/>
                  <a:gd name="T85" fmla="*/ 2147483647 h 1321"/>
                  <a:gd name="T86" fmla="*/ 2147483647 w 1191"/>
                  <a:gd name="T87" fmla="*/ 2147483647 h 13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91"/>
                  <a:gd name="T133" fmla="*/ 0 h 1321"/>
                  <a:gd name="T134" fmla="*/ 1191 w 1191"/>
                  <a:gd name="T135" fmla="*/ 1321 h 13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91" h="1321">
                    <a:moveTo>
                      <a:pt x="371" y="1252"/>
                    </a:moveTo>
                    <a:lnTo>
                      <a:pt x="371" y="1252"/>
                    </a:lnTo>
                    <a:lnTo>
                      <a:pt x="371" y="973"/>
                    </a:lnTo>
                    <a:lnTo>
                      <a:pt x="625" y="950"/>
                    </a:lnTo>
                    <a:lnTo>
                      <a:pt x="625" y="1209"/>
                    </a:lnTo>
                    <a:lnTo>
                      <a:pt x="371" y="1252"/>
                    </a:lnTo>
                    <a:close/>
                    <a:moveTo>
                      <a:pt x="841" y="186"/>
                    </a:moveTo>
                    <a:lnTo>
                      <a:pt x="841" y="186"/>
                    </a:lnTo>
                    <a:lnTo>
                      <a:pt x="841" y="439"/>
                    </a:lnTo>
                    <a:lnTo>
                      <a:pt x="665" y="412"/>
                    </a:lnTo>
                    <a:lnTo>
                      <a:pt x="665" y="142"/>
                    </a:lnTo>
                    <a:lnTo>
                      <a:pt x="841" y="186"/>
                    </a:lnTo>
                    <a:close/>
                    <a:moveTo>
                      <a:pt x="1045" y="912"/>
                    </a:moveTo>
                    <a:lnTo>
                      <a:pt x="1045" y="912"/>
                    </a:lnTo>
                    <a:lnTo>
                      <a:pt x="1137" y="903"/>
                    </a:lnTo>
                    <a:lnTo>
                      <a:pt x="1137" y="1121"/>
                    </a:lnTo>
                    <a:lnTo>
                      <a:pt x="1045" y="1137"/>
                    </a:lnTo>
                    <a:lnTo>
                      <a:pt x="1045" y="912"/>
                    </a:lnTo>
                    <a:close/>
                    <a:moveTo>
                      <a:pt x="881" y="927"/>
                    </a:moveTo>
                    <a:lnTo>
                      <a:pt x="881" y="927"/>
                    </a:lnTo>
                    <a:lnTo>
                      <a:pt x="1005" y="916"/>
                    </a:lnTo>
                    <a:lnTo>
                      <a:pt x="1005" y="1144"/>
                    </a:lnTo>
                    <a:lnTo>
                      <a:pt x="881" y="1165"/>
                    </a:lnTo>
                    <a:lnTo>
                      <a:pt x="881" y="927"/>
                    </a:lnTo>
                    <a:close/>
                    <a:moveTo>
                      <a:pt x="841" y="930"/>
                    </a:moveTo>
                    <a:lnTo>
                      <a:pt x="841" y="930"/>
                    </a:lnTo>
                    <a:lnTo>
                      <a:pt x="841" y="1172"/>
                    </a:lnTo>
                    <a:lnTo>
                      <a:pt x="665" y="1202"/>
                    </a:lnTo>
                    <a:lnTo>
                      <a:pt x="665" y="946"/>
                    </a:lnTo>
                    <a:lnTo>
                      <a:pt x="841" y="930"/>
                    </a:lnTo>
                    <a:close/>
                    <a:moveTo>
                      <a:pt x="665" y="690"/>
                    </a:moveTo>
                    <a:lnTo>
                      <a:pt x="665" y="690"/>
                    </a:lnTo>
                    <a:lnTo>
                      <a:pt x="841" y="691"/>
                    </a:lnTo>
                    <a:lnTo>
                      <a:pt x="841" y="917"/>
                    </a:lnTo>
                    <a:lnTo>
                      <a:pt x="665" y="933"/>
                    </a:lnTo>
                    <a:lnTo>
                      <a:pt x="665" y="690"/>
                    </a:lnTo>
                    <a:close/>
                    <a:moveTo>
                      <a:pt x="371" y="689"/>
                    </a:moveTo>
                    <a:lnTo>
                      <a:pt x="371" y="689"/>
                    </a:lnTo>
                    <a:lnTo>
                      <a:pt x="625" y="690"/>
                    </a:lnTo>
                    <a:lnTo>
                      <a:pt x="625" y="937"/>
                    </a:lnTo>
                    <a:lnTo>
                      <a:pt x="371" y="960"/>
                    </a:lnTo>
                    <a:lnTo>
                      <a:pt x="371" y="689"/>
                    </a:lnTo>
                    <a:close/>
                    <a:moveTo>
                      <a:pt x="841" y="678"/>
                    </a:moveTo>
                    <a:lnTo>
                      <a:pt x="841" y="678"/>
                    </a:lnTo>
                    <a:lnTo>
                      <a:pt x="665" y="677"/>
                    </a:lnTo>
                    <a:lnTo>
                      <a:pt x="665" y="426"/>
                    </a:lnTo>
                    <a:lnTo>
                      <a:pt x="841" y="453"/>
                    </a:lnTo>
                    <a:lnTo>
                      <a:pt x="841" y="678"/>
                    </a:lnTo>
                    <a:close/>
                    <a:moveTo>
                      <a:pt x="1005" y="478"/>
                    </a:moveTo>
                    <a:lnTo>
                      <a:pt x="1005" y="478"/>
                    </a:lnTo>
                    <a:lnTo>
                      <a:pt x="1005" y="679"/>
                    </a:lnTo>
                    <a:lnTo>
                      <a:pt x="881" y="678"/>
                    </a:lnTo>
                    <a:lnTo>
                      <a:pt x="881" y="459"/>
                    </a:lnTo>
                    <a:lnTo>
                      <a:pt x="1005" y="478"/>
                    </a:lnTo>
                    <a:close/>
                    <a:moveTo>
                      <a:pt x="1005" y="465"/>
                    </a:moveTo>
                    <a:lnTo>
                      <a:pt x="1005" y="465"/>
                    </a:lnTo>
                    <a:lnTo>
                      <a:pt x="881" y="445"/>
                    </a:lnTo>
                    <a:lnTo>
                      <a:pt x="881" y="195"/>
                    </a:lnTo>
                    <a:lnTo>
                      <a:pt x="1005" y="226"/>
                    </a:lnTo>
                    <a:lnTo>
                      <a:pt x="1005" y="465"/>
                    </a:lnTo>
                    <a:close/>
                    <a:moveTo>
                      <a:pt x="1137" y="485"/>
                    </a:moveTo>
                    <a:lnTo>
                      <a:pt x="1137" y="485"/>
                    </a:lnTo>
                    <a:lnTo>
                      <a:pt x="1045" y="471"/>
                    </a:lnTo>
                    <a:lnTo>
                      <a:pt x="1045" y="236"/>
                    </a:lnTo>
                    <a:lnTo>
                      <a:pt x="1137" y="259"/>
                    </a:lnTo>
                    <a:lnTo>
                      <a:pt x="1137" y="485"/>
                    </a:lnTo>
                    <a:close/>
                    <a:moveTo>
                      <a:pt x="1045" y="679"/>
                    </a:moveTo>
                    <a:lnTo>
                      <a:pt x="1045" y="679"/>
                    </a:lnTo>
                    <a:lnTo>
                      <a:pt x="1045" y="484"/>
                    </a:lnTo>
                    <a:lnTo>
                      <a:pt x="1137" y="498"/>
                    </a:lnTo>
                    <a:lnTo>
                      <a:pt x="1137" y="679"/>
                    </a:lnTo>
                    <a:lnTo>
                      <a:pt x="1045" y="679"/>
                    </a:lnTo>
                    <a:close/>
                    <a:moveTo>
                      <a:pt x="1005" y="902"/>
                    </a:moveTo>
                    <a:lnTo>
                      <a:pt x="1005" y="902"/>
                    </a:lnTo>
                    <a:lnTo>
                      <a:pt x="881" y="913"/>
                    </a:lnTo>
                    <a:lnTo>
                      <a:pt x="881" y="691"/>
                    </a:lnTo>
                    <a:lnTo>
                      <a:pt x="1005" y="692"/>
                    </a:lnTo>
                    <a:lnTo>
                      <a:pt x="1005" y="902"/>
                    </a:lnTo>
                    <a:close/>
                    <a:moveTo>
                      <a:pt x="1045" y="692"/>
                    </a:moveTo>
                    <a:lnTo>
                      <a:pt x="1045" y="692"/>
                    </a:lnTo>
                    <a:lnTo>
                      <a:pt x="1137" y="693"/>
                    </a:lnTo>
                    <a:lnTo>
                      <a:pt x="1137" y="890"/>
                    </a:lnTo>
                    <a:lnTo>
                      <a:pt x="1045" y="899"/>
                    </a:lnTo>
                    <a:lnTo>
                      <a:pt x="1045" y="692"/>
                    </a:lnTo>
                    <a:close/>
                    <a:moveTo>
                      <a:pt x="625" y="420"/>
                    </a:moveTo>
                    <a:lnTo>
                      <a:pt x="625" y="420"/>
                    </a:lnTo>
                    <a:lnTo>
                      <a:pt x="625" y="677"/>
                    </a:lnTo>
                    <a:lnTo>
                      <a:pt x="371" y="675"/>
                    </a:lnTo>
                    <a:lnTo>
                      <a:pt x="371" y="381"/>
                    </a:lnTo>
                    <a:lnTo>
                      <a:pt x="625" y="420"/>
                    </a:lnTo>
                    <a:close/>
                    <a:moveTo>
                      <a:pt x="625" y="133"/>
                    </a:moveTo>
                    <a:lnTo>
                      <a:pt x="625" y="133"/>
                    </a:lnTo>
                    <a:lnTo>
                      <a:pt x="625" y="406"/>
                    </a:lnTo>
                    <a:lnTo>
                      <a:pt x="371" y="367"/>
                    </a:lnTo>
                    <a:lnTo>
                      <a:pt x="371" y="70"/>
                    </a:lnTo>
                    <a:lnTo>
                      <a:pt x="625" y="133"/>
                    </a:lnTo>
                    <a:close/>
                    <a:moveTo>
                      <a:pt x="1180" y="210"/>
                    </a:moveTo>
                    <a:lnTo>
                      <a:pt x="1180" y="210"/>
                    </a:lnTo>
                    <a:cubicBezTo>
                      <a:pt x="1176" y="203"/>
                      <a:pt x="1169" y="198"/>
                      <a:pt x="1160" y="196"/>
                    </a:cubicBezTo>
                    <a:lnTo>
                      <a:pt x="665" y="74"/>
                    </a:lnTo>
                    <a:lnTo>
                      <a:pt x="665" y="72"/>
                    </a:lnTo>
                    <a:lnTo>
                      <a:pt x="657" y="72"/>
                    </a:lnTo>
                    <a:lnTo>
                      <a:pt x="363" y="0"/>
                    </a:lnTo>
                    <a:lnTo>
                      <a:pt x="359" y="0"/>
                    </a:lnTo>
                    <a:lnTo>
                      <a:pt x="70" y="0"/>
                    </a:lnTo>
                    <a:cubicBezTo>
                      <a:pt x="52" y="0"/>
                      <a:pt x="37" y="14"/>
                      <a:pt x="37" y="33"/>
                    </a:cubicBezTo>
                    <a:lnTo>
                      <a:pt x="37" y="829"/>
                    </a:lnTo>
                    <a:cubicBezTo>
                      <a:pt x="15" y="841"/>
                      <a:pt x="0" y="863"/>
                      <a:pt x="0" y="890"/>
                    </a:cubicBezTo>
                    <a:cubicBezTo>
                      <a:pt x="0" y="928"/>
                      <a:pt x="32" y="959"/>
                      <a:pt x="70" y="959"/>
                    </a:cubicBezTo>
                    <a:cubicBezTo>
                      <a:pt x="108" y="959"/>
                      <a:pt x="139" y="928"/>
                      <a:pt x="139" y="890"/>
                    </a:cubicBezTo>
                    <a:cubicBezTo>
                      <a:pt x="139" y="863"/>
                      <a:pt x="125" y="841"/>
                      <a:pt x="104" y="829"/>
                    </a:cubicBezTo>
                    <a:lnTo>
                      <a:pt x="104" y="66"/>
                    </a:lnTo>
                    <a:lnTo>
                      <a:pt x="305" y="66"/>
                    </a:lnTo>
                    <a:cubicBezTo>
                      <a:pt x="305" y="67"/>
                      <a:pt x="305" y="68"/>
                      <a:pt x="305" y="69"/>
                    </a:cubicBezTo>
                    <a:lnTo>
                      <a:pt x="305" y="1252"/>
                    </a:lnTo>
                    <a:cubicBezTo>
                      <a:pt x="305" y="1253"/>
                      <a:pt x="305" y="1254"/>
                      <a:pt x="305" y="1254"/>
                    </a:cubicBezTo>
                    <a:lnTo>
                      <a:pt x="104" y="1254"/>
                    </a:lnTo>
                    <a:lnTo>
                      <a:pt x="104" y="1151"/>
                    </a:lnTo>
                    <a:cubicBezTo>
                      <a:pt x="125" y="1139"/>
                      <a:pt x="140" y="1116"/>
                      <a:pt x="140" y="1090"/>
                    </a:cubicBezTo>
                    <a:cubicBezTo>
                      <a:pt x="140" y="1052"/>
                      <a:pt x="109" y="1021"/>
                      <a:pt x="71" y="1021"/>
                    </a:cubicBezTo>
                    <a:cubicBezTo>
                      <a:pt x="32" y="1021"/>
                      <a:pt x="1" y="1052"/>
                      <a:pt x="1" y="1090"/>
                    </a:cubicBezTo>
                    <a:cubicBezTo>
                      <a:pt x="1" y="1116"/>
                      <a:pt x="16" y="1138"/>
                      <a:pt x="37" y="1150"/>
                    </a:cubicBezTo>
                    <a:lnTo>
                      <a:pt x="37" y="1288"/>
                    </a:lnTo>
                    <a:cubicBezTo>
                      <a:pt x="37" y="1306"/>
                      <a:pt x="52" y="1321"/>
                      <a:pt x="70" y="1321"/>
                    </a:cubicBezTo>
                    <a:lnTo>
                      <a:pt x="338" y="1321"/>
                    </a:lnTo>
                    <a:cubicBezTo>
                      <a:pt x="341" y="1321"/>
                      <a:pt x="344" y="1320"/>
                      <a:pt x="347" y="1320"/>
                    </a:cubicBezTo>
                    <a:cubicBezTo>
                      <a:pt x="351" y="1321"/>
                      <a:pt x="355" y="1321"/>
                      <a:pt x="359" y="1321"/>
                    </a:cubicBezTo>
                    <a:lnTo>
                      <a:pt x="362" y="1321"/>
                    </a:lnTo>
                    <a:lnTo>
                      <a:pt x="1158" y="1185"/>
                    </a:lnTo>
                    <a:cubicBezTo>
                      <a:pt x="1162" y="1184"/>
                      <a:pt x="1166" y="1183"/>
                      <a:pt x="1169" y="1181"/>
                    </a:cubicBezTo>
                    <a:cubicBezTo>
                      <a:pt x="1181" y="1179"/>
                      <a:pt x="1191" y="1168"/>
                      <a:pt x="1191" y="1155"/>
                    </a:cubicBezTo>
                    <a:lnTo>
                      <a:pt x="1191" y="231"/>
                    </a:lnTo>
                    <a:cubicBezTo>
                      <a:pt x="1191" y="222"/>
                      <a:pt x="1187" y="215"/>
                      <a:pt x="1180" y="21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6" name="Freeform 41"/>
              <p:cNvSpPr>
                <a:spLocks noEditPoints="1"/>
              </p:cNvSpPr>
              <p:nvPr/>
            </p:nvSpPr>
            <p:spPr bwMode="gray">
              <a:xfrm>
                <a:off x="1039813" y="2449513"/>
                <a:ext cx="66675" cy="74613"/>
              </a:xfrm>
              <a:custGeom>
                <a:avLst/>
                <a:gdLst>
                  <a:gd name="T0" fmla="*/ 1990925145 w 159"/>
                  <a:gd name="T1" fmla="*/ 2147483647 h 180"/>
                  <a:gd name="T2" fmla="*/ 1990925145 w 159"/>
                  <a:gd name="T3" fmla="*/ 2147483647 h 180"/>
                  <a:gd name="T4" fmla="*/ 2064780497 w 159"/>
                  <a:gd name="T5" fmla="*/ 1923055151 h 180"/>
                  <a:gd name="T6" fmla="*/ 2147483647 w 159"/>
                  <a:gd name="T7" fmla="*/ 2147483647 h 180"/>
                  <a:gd name="T8" fmla="*/ 2147483647 w 159"/>
                  <a:gd name="T9" fmla="*/ 2147483647 h 180"/>
                  <a:gd name="T10" fmla="*/ 2147483647 w 159"/>
                  <a:gd name="T11" fmla="*/ 2147483647 h 180"/>
                  <a:gd name="T12" fmla="*/ 2147483647 w 159"/>
                  <a:gd name="T13" fmla="*/ 2147483647 h 180"/>
                  <a:gd name="T14" fmla="*/ 2138459727 w 159"/>
                  <a:gd name="T15" fmla="*/ 2147483647 h 180"/>
                  <a:gd name="T16" fmla="*/ 1990925145 w 159"/>
                  <a:gd name="T17" fmla="*/ 2147483647 h 180"/>
                  <a:gd name="T18" fmla="*/ 1990925145 w 159"/>
                  <a:gd name="T19" fmla="*/ 2147483647 h 180"/>
                  <a:gd name="T20" fmla="*/ 1990925145 w 159"/>
                  <a:gd name="T21" fmla="*/ 2147483647 h 180"/>
                  <a:gd name="T22" fmla="*/ 1990925145 w 159"/>
                  <a:gd name="T23" fmla="*/ 2147483647 h 180"/>
                  <a:gd name="T24" fmla="*/ 2147483647 w 159"/>
                  <a:gd name="T25" fmla="*/ 2147483647 h 180"/>
                  <a:gd name="T26" fmla="*/ 2147483647 w 159"/>
                  <a:gd name="T27" fmla="*/ 2147483647 h 180"/>
                  <a:gd name="T28" fmla="*/ 2147483647 w 159"/>
                  <a:gd name="T29" fmla="*/ 2147483647 h 180"/>
                  <a:gd name="T30" fmla="*/ 2147483647 w 159"/>
                  <a:gd name="T31" fmla="*/ 2147483647 h 180"/>
                  <a:gd name="T32" fmla="*/ 2147483647 w 159"/>
                  <a:gd name="T33" fmla="*/ 1851747921 h 180"/>
                  <a:gd name="T34" fmla="*/ 2138459727 w 159"/>
                  <a:gd name="T35" fmla="*/ 0 h 180"/>
                  <a:gd name="T36" fmla="*/ 1917245915 w 159"/>
                  <a:gd name="T37" fmla="*/ 0 h 180"/>
                  <a:gd name="T38" fmla="*/ 0 w 159"/>
                  <a:gd name="T39" fmla="*/ 2147483647 h 180"/>
                  <a:gd name="T40" fmla="*/ 0 w 159"/>
                  <a:gd name="T41" fmla="*/ 2147483647 h 180"/>
                  <a:gd name="T42" fmla="*/ 442427624 w 159"/>
                  <a:gd name="T43" fmla="*/ 2147483647 h 180"/>
                  <a:gd name="T44" fmla="*/ 1990925145 w 159"/>
                  <a:gd name="T45" fmla="*/ 2147483647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9"/>
                  <a:gd name="T70" fmla="*/ 0 h 180"/>
                  <a:gd name="T71" fmla="*/ 159 w 159"/>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9" h="180">
                    <a:moveTo>
                      <a:pt x="27" y="37"/>
                    </a:moveTo>
                    <a:lnTo>
                      <a:pt x="27" y="37"/>
                    </a:lnTo>
                    <a:cubicBezTo>
                      <a:pt x="27" y="32"/>
                      <a:pt x="28" y="29"/>
                      <a:pt x="28" y="27"/>
                    </a:cubicBezTo>
                    <a:lnTo>
                      <a:pt x="128" y="52"/>
                    </a:lnTo>
                    <a:cubicBezTo>
                      <a:pt x="129" y="53"/>
                      <a:pt x="132" y="56"/>
                      <a:pt x="132" y="62"/>
                    </a:cubicBezTo>
                    <a:lnTo>
                      <a:pt x="132" y="145"/>
                    </a:lnTo>
                    <a:cubicBezTo>
                      <a:pt x="132" y="149"/>
                      <a:pt x="131" y="152"/>
                      <a:pt x="130" y="153"/>
                    </a:cubicBezTo>
                    <a:lnTo>
                      <a:pt x="29" y="141"/>
                    </a:lnTo>
                    <a:cubicBezTo>
                      <a:pt x="28" y="140"/>
                      <a:pt x="27" y="136"/>
                      <a:pt x="27" y="130"/>
                    </a:cubicBezTo>
                    <a:lnTo>
                      <a:pt x="27" y="37"/>
                    </a:lnTo>
                    <a:close/>
                    <a:moveTo>
                      <a:pt x="27" y="168"/>
                    </a:moveTo>
                    <a:lnTo>
                      <a:pt x="27" y="168"/>
                    </a:lnTo>
                    <a:lnTo>
                      <a:pt x="131" y="180"/>
                    </a:lnTo>
                    <a:lnTo>
                      <a:pt x="132" y="180"/>
                    </a:lnTo>
                    <a:cubicBezTo>
                      <a:pt x="147" y="179"/>
                      <a:pt x="159" y="164"/>
                      <a:pt x="159" y="145"/>
                    </a:cubicBezTo>
                    <a:lnTo>
                      <a:pt x="159" y="62"/>
                    </a:lnTo>
                    <a:cubicBezTo>
                      <a:pt x="159" y="43"/>
                      <a:pt x="148" y="28"/>
                      <a:pt x="135" y="26"/>
                    </a:cubicBezTo>
                    <a:lnTo>
                      <a:pt x="29" y="0"/>
                    </a:lnTo>
                    <a:lnTo>
                      <a:pt x="26" y="0"/>
                    </a:lnTo>
                    <a:cubicBezTo>
                      <a:pt x="11" y="0"/>
                      <a:pt x="0" y="15"/>
                      <a:pt x="0" y="37"/>
                    </a:cubicBezTo>
                    <a:lnTo>
                      <a:pt x="0" y="130"/>
                    </a:lnTo>
                    <a:cubicBezTo>
                      <a:pt x="0" y="139"/>
                      <a:pt x="2" y="147"/>
                      <a:pt x="6" y="154"/>
                    </a:cubicBezTo>
                    <a:cubicBezTo>
                      <a:pt x="10" y="163"/>
                      <a:pt x="18" y="168"/>
                      <a:pt x="27" y="16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7" name="Freeform 42"/>
              <p:cNvSpPr>
                <a:spLocks noEditPoints="1"/>
              </p:cNvSpPr>
              <p:nvPr/>
            </p:nvSpPr>
            <p:spPr bwMode="gray">
              <a:xfrm>
                <a:off x="1152525" y="2476501"/>
                <a:ext cx="55563" cy="65088"/>
              </a:xfrm>
              <a:custGeom>
                <a:avLst/>
                <a:gdLst>
                  <a:gd name="T0" fmla="*/ 1983926116 w 131"/>
                  <a:gd name="T1" fmla="*/ 2147483647 h 154"/>
                  <a:gd name="T2" fmla="*/ 1983926116 w 131"/>
                  <a:gd name="T3" fmla="*/ 2147483647 h 154"/>
                  <a:gd name="T4" fmla="*/ 2060203511 w 131"/>
                  <a:gd name="T5" fmla="*/ 2038553624 h 154"/>
                  <a:gd name="T6" fmla="*/ 2147483647 w 131"/>
                  <a:gd name="T7" fmla="*/ 2147483647 h 154"/>
                  <a:gd name="T8" fmla="*/ 2147483647 w 131"/>
                  <a:gd name="T9" fmla="*/ 2147483647 h 154"/>
                  <a:gd name="T10" fmla="*/ 2147483647 w 131"/>
                  <a:gd name="T11" fmla="*/ 2147483647 h 154"/>
                  <a:gd name="T12" fmla="*/ 2147483647 w 131"/>
                  <a:gd name="T13" fmla="*/ 2147483647 h 154"/>
                  <a:gd name="T14" fmla="*/ 2147483647 w 131"/>
                  <a:gd name="T15" fmla="*/ 2147483647 h 154"/>
                  <a:gd name="T16" fmla="*/ 2147483647 w 131"/>
                  <a:gd name="T17" fmla="*/ 2147483647 h 154"/>
                  <a:gd name="T18" fmla="*/ 2136480482 w 131"/>
                  <a:gd name="T19" fmla="*/ 2147483647 h 154"/>
                  <a:gd name="T20" fmla="*/ 1983926116 w 131"/>
                  <a:gd name="T21" fmla="*/ 2147483647 h 154"/>
                  <a:gd name="T22" fmla="*/ 1983926116 w 131"/>
                  <a:gd name="T23" fmla="*/ 2147483647 h 154"/>
                  <a:gd name="T24" fmla="*/ 381565966 w 131"/>
                  <a:gd name="T25" fmla="*/ 2147483647 h 154"/>
                  <a:gd name="T26" fmla="*/ 381565966 w 131"/>
                  <a:gd name="T27" fmla="*/ 2147483647 h 154"/>
                  <a:gd name="T28" fmla="*/ 1907649145 w 131"/>
                  <a:gd name="T29" fmla="*/ 2147483647 h 154"/>
                  <a:gd name="T30" fmla="*/ 2147483647 w 131"/>
                  <a:gd name="T31" fmla="*/ 2147483647 h 154"/>
                  <a:gd name="T32" fmla="*/ 2147483647 w 131"/>
                  <a:gd name="T33" fmla="*/ 2147483647 h 154"/>
                  <a:gd name="T34" fmla="*/ 2147483647 w 131"/>
                  <a:gd name="T35" fmla="*/ 2147483647 h 154"/>
                  <a:gd name="T36" fmla="*/ 2147483647 w 131"/>
                  <a:gd name="T37" fmla="*/ 2147483647 h 154"/>
                  <a:gd name="T38" fmla="*/ 2147483647 w 131"/>
                  <a:gd name="T39" fmla="*/ 1812047807 h 154"/>
                  <a:gd name="T40" fmla="*/ 2147483647 w 131"/>
                  <a:gd name="T41" fmla="*/ 0 h 154"/>
                  <a:gd name="T42" fmla="*/ 1983926116 w 131"/>
                  <a:gd name="T43" fmla="*/ 0 h 154"/>
                  <a:gd name="T44" fmla="*/ 0 w 131"/>
                  <a:gd name="T45" fmla="*/ 2147483647 h 154"/>
                  <a:gd name="T46" fmla="*/ 0 w 131"/>
                  <a:gd name="T47" fmla="*/ 2147483647 h 154"/>
                  <a:gd name="T48" fmla="*/ 381565966 w 131"/>
                  <a:gd name="T49" fmla="*/ 2147483647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1"/>
                  <a:gd name="T76" fmla="*/ 0 h 154"/>
                  <a:gd name="T77" fmla="*/ 131 w 131"/>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1" h="154">
                    <a:moveTo>
                      <a:pt x="26" y="35"/>
                    </a:moveTo>
                    <a:lnTo>
                      <a:pt x="26" y="35"/>
                    </a:lnTo>
                    <a:cubicBezTo>
                      <a:pt x="26" y="31"/>
                      <a:pt x="27" y="29"/>
                      <a:pt x="27" y="27"/>
                    </a:cubicBezTo>
                    <a:lnTo>
                      <a:pt x="100" y="49"/>
                    </a:lnTo>
                    <a:lnTo>
                      <a:pt x="101" y="50"/>
                    </a:lnTo>
                    <a:cubicBezTo>
                      <a:pt x="102" y="50"/>
                      <a:pt x="104" y="53"/>
                      <a:pt x="104" y="57"/>
                    </a:cubicBezTo>
                    <a:lnTo>
                      <a:pt x="104" y="121"/>
                    </a:lnTo>
                    <a:cubicBezTo>
                      <a:pt x="104" y="124"/>
                      <a:pt x="103" y="126"/>
                      <a:pt x="103" y="127"/>
                    </a:cubicBezTo>
                    <a:lnTo>
                      <a:pt x="29" y="116"/>
                    </a:lnTo>
                    <a:lnTo>
                      <a:pt x="28" y="116"/>
                    </a:lnTo>
                    <a:cubicBezTo>
                      <a:pt x="27" y="115"/>
                      <a:pt x="26" y="112"/>
                      <a:pt x="26" y="107"/>
                    </a:cubicBezTo>
                    <a:lnTo>
                      <a:pt x="26" y="35"/>
                    </a:lnTo>
                    <a:close/>
                    <a:moveTo>
                      <a:pt x="5" y="130"/>
                    </a:moveTo>
                    <a:lnTo>
                      <a:pt x="5" y="130"/>
                    </a:lnTo>
                    <a:cubicBezTo>
                      <a:pt x="10" y="137"/>
                      <a:pt x="16" y="142"/>
                      <a:pt x="25" y="143"/>
                    </a:cubicBezTo>
                    <a:lnTo>
                      <a:pt x="103" y="154"/>
                    </a:lnTo>
                    <a:lnTo>
                      <a:pt x="105" y="154"/>
                    </a:lnTo>
                    <a:cubicBezTo>
                      <a:pt x="119" y="153"/>
                      <a:pt x="131" y="139"/>
                      <a:pt x="131" y="121"/>
                    </a:cubicBezTo>
                    <a:lnTo>
                      <a:pt x="131" y="57"/>
                    </a:lnTo>
                    <a:cubicBezTo>
                      <a:pt x="131" y="40"/>
                      <a:pt x="121" y="26"/>
                      <a:pt x="107" y="24"/>
                    </a:cubicBezTo>
                    <a:lnTo>
                      <a:pt x="31" y="0"/>
                    </a:lnTo>
                    <a:lnTo>
                      <a:pt x="26" y="0"/>
                    </a:lnTo>
                    <a:cubicBezTo>
                      <a:pt x="10" y="0"/>
                      <a:pt x="0" y="14"/>
                      <a:pt x="0" y="35"/>
                    </a:cubicBezTo>
                    <a:lnTo>
                      <a:pt x="0" y="107"/>
                    </a:lnTo>
                    <a:cubicBezTo>
                      <a:pt x="0" y="115"/>
                      <a:pt x="2" y="124"/>
                      <a:pt x="5" y="13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8" name="Freeform 43"/>
              <p:cNvSpPr>
                <a:spLocks noEditPoints="1"/>
              </p:cNvSpPr>
              <p:nvPr/>
            </p:nvSpPr>
            <p:spPr bwMode="gray">
              <a:xfrm>
                <a:off x="1039813" y="2566988"/>
                <a:ext cx="66675" cy="71438"/>
              </a:xfrm>
              <a:custGeom>
                <a:avLst/>
                <a:gdLst>
                  <a:gd name="T0" fmla="*/ 1990925145 w 159"/>
                  <a:gd name="T1" fmla="*/ 2147483647 h 169"/>
                  <a:gd name="T2" fmla="*/ 1990925145 w 159"/>
                  <a:gd name="T3" fmla="*/ 2147483647 h 169"/>
                  <a:gd name="T4" fmla="*/ 2138459727 w 159"/>
                  <a:gd name="T5" fmla="*/ 2039318182 h 169"/>
                  <a:gd name="T6" fmla="*/ 2147483647 w 159"/>
                  <a:gd name="T7" fmla="*/ 2147483647 h 169"/>
                  <a:gd name="T8" fmla="*/ 2147483647 w 159"/>
                  <a:gd name="T9" fmla="*/ 2147483647 h 169"/>
                  <a:gd name="T10" fmla="*/ 2147483647 w 159"/>
                  <a:gd name="T11" fmla="*/ 2147483647 h 169"/>
                  <a:gd name="T12" fmla="*/ 2147483647 w 159"/>
                  <a:gd name="T13" fmla="*/ 2147483647 h 169"/>
                  <a:gd name="T14" fmla="*/ 2138459727 w 159"/>
                  <a:gd name="T15" fmla="*/ 2147483647 h 169"/>
                  <a:gd name="T16" fmla="*/ 1990925145 w 159"/>
                  <a:gd name="T17" fmla="*/ 2147483647 h 169"/>
                  <a:gd name="T18" fmla="*/ 1990925145 w 159"/>
                  <a:gd name="T19" fmla="*/ 2147483647 h 169"/>
                  <a:gd name="T20" fmla="*/ 1990925145 w 159"/>
                  <a:gd name="T21" fmla="*/ 2147483647 h 169"/>
                  <a:gd name="T22" fmla="*/ 1990925145 w 159"/>
                  <a:gd name="T23" fmla="*/ 2147483647 h 169"/>
                  <a:gd name="T24" fmla="*/ 2147483647 w 159"/>
                  <a:gd name="T25" fmla="*/ 2147483647 h 169"/>
                  <a:gd name="T26" fmla="*/ 2147483647 w 159"/>
                  <a:gd name="T27" fmla="*/ 2147483647 h 169"/>
                  <a:gd name="T28" fmla="*/ 2147483647 w 159"/>
                  <a:gd name="T29" fmla="*/ 2147483647 h 169"/>
                  <a:gd name="T30" fmla="*/ 2147483647 w 159"/>
                  <a:gd name="T31" fmla="*/ 755296220 h 169"/>
                  <a:gd name="T32" fmla="*/ 2138459727 w 159"/>
                  <a:gd name="T33" fmla="*/ 0 h 169"/>
                  <a:gd name="T34" fmla="*/ 1917245915 w 159"/>
                  <a:gd name="T35" fmla="*/ 0 h 169"/>
                  <a:gd name="T36" fmla="*/ 0 w 159"/>
                  <a:gd name="T37" fmla="*/ 2147483647 h 169"/>
                  <a:gd name="T38" fmla="*/ 0 w 159"/>
                  <a:gd name="T39" fmla="*/ 2147483647 h 169"/>
                  <a:gd name="T40" fmla="*/ 1990925145 w 159"/>
                  <a:gd name="T41" fmla="*/ 2147483647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69"/>
                  <a:gd name="T65" fmla="*/ 159 w 159"/>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69">
                    <a:moveTo>
                      <a:pt x="27" y="38"/>
                    </a:moveTo>
                    <a:lnTo>
                      <a:pt x="27" y="38"/>
                    </a:lnTo>
                    <a:cubicBezTo>
                      <a:pt x="27" y="33"/>
                      <a:pt x="28" y="29"/>
                      <a:pt x="29" y="27"/>
                    </a:cubicBezTo>
                    <a:lnTo>
                      <a:pt x="129" y="36"/>
                    </a:lnTo>
                    <a:cubicBezTo>
                      <a:pt x="130" y="37"/>
                      <a:pt x="132" y="41"/>
                      <a:pt x="132" y="46"/>
                    </a:cubicBezTo>
                    <a:lnTo>
                      <a:pt x="132" y="133"/>
                    </a:lnTo>
                    <a:cubicBezTo>
                      <a:pt x="132" y="137"/>
                      <a:pt x="130" y="140"/>
                      <a:pt x="129" y="141"/>
                    </a:cubicBezTo>
                    <a:lnTo>
                      <a:pt x="29" y="142"/>
                    </a:lnTo>
                    <a:cubicBezTo>
                      <a:pt x="28" y="140"/>
                      <a:pt x="27" y="136"/>
                      <a:pt x="27" y="130"/>
                    </a:cubicBezTo>
                    <a:lnTo>
                      <a:pt x="27" y="38"/>
                    </a:lnTo>
                    <a:close/>
                    <a:moveTo>
                      <a:pt x="27" y="169"/>
                    </a:moveTo>
                    <a:lnTo>
                      <a:pt x="27" y="169"/>
                    </a:lnTo>
                    <a:lnTo>
                      <a:pt x="132" y="168"/>
                    </a:lnTo>
                    <a:cubicBezTo>
                      <a:pt x="147" y="167"/>
                      <a:pt x="159" y="152"/>
                      <a:pt x="159" y="133"/>
                    </a:cubicBezTo>
                    <a:lnTo>
                      <a:pt x="159" y="46"/>
                    </a:lnTo>
                    <a:cubicBezTo>
                      <a:pt x="159" y="27"/>
                      <a:pt x="148" y="12"/>
                      <a:pt x="132" y="10"/>
                    </a:cubicBezTo>
                    <a:lnTo>
                      <a:pt x="29" y="0"/>
                    </a:lnTo>
                    <a:lnTo>
                      <a:pt x="26" y="0"/>
                    </a:lnTo>
                    <a:cubicBezTo>
                      <a:pt x="11" y="0"/>
                      <a:pt x="0" y="16"/>
                      <a:pt x="0" y="38"/>
                    </a:cubicBezTo>
                    <a:lnTo>
                      <a:pt x="0" y="130"/>
                    </a:lnTo>
                    <a:cubicBezTo>
                      <a:pt x="0" y="152"/>
                      <a:pt x="11" y="169"/>
                      <a:pt x="27" y="16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9" name="Freeform 44"/>
              <p:cNvSpPr>
                <a:spLocks noEditPoints="1"/>
              </p:cNvSpPr>
              <p:nvPr/>
            </p:nvSpPr>
            <p:spPr bwMode="gray">
              <a:xfrm>
                <a:off x="1152525" y="2579688"/>
                <a:ext cx="55563" cy="61913"/>
              </a:xfrm>
              <a:custGeom>
                <a:avLst/>
                <a:gdLst>
                  <a:gd name="T0" fmla="*/ 1983926116 w 131"/>
                  <a:gd name="T1" fmla="*/ 2147483647 h 147"/>
                  <a:gd name="T2" fmla="*/ 1983926116 w 131"/>
                  <a:gd name="T3" fmla="*/ 2147483647 h 147"/>
                  <a:gd name="T4" fmla="*/ 2060203511 w 131"/>
                  <a:gd name="T5" fmla="*/ 2017278427 h 147"/>
                  <a:gd name="T6" fmla="*/ 2147483647 w 131"/>
                  <a:gd name="T7" fmla="*/ 2147483647 h 147"/>
                  <a:gd name="T8" fmla="*/ 2147483647 w 131"/>
                  <a:gd name="T9" fmla="*/ 2147483647 h 147"/>
                  <a:gd name="T10" fmla="*/ 2147483647 w 131"/>
                  <a:gd name="T11" fmla="*/ 2147483647 h 147"/>
                  <a:gd name="T12" fmla="*/ 2147483647 w 131"/>
                  <a:gd name="T13" fmla="*/ 2147483647 h 147"/>
                  <a:gd name="T14" fmla="*/ 2136480482 w 131"/>
                  <a:gd name="T15" fmla="*/ 2147483647 h 147"/>
                  <a:gd name="T16" fmla="*/ 1983926116 w 131"/>
                  <a:gd name="T17" fmla="*/ 2147483647 h 147"/>
                  <a:gd name="T18" fmla="*/ 1983926116 w 131"/>
                  <a:gd name="T19" fmla="*/ 2147483647 h 147"/>
                  <a:gd name="T20" fmla="*/ 1983926116 w 131"/>
                  <a:gd name="T21" fmla="*/ 2147483647 h 147"/>
                  <a:gd name="T22" fmla="*/ 1983926116 w 131"/>
                  <a:gd name="T23" fmla="*/ 2147483647 h 147"/>
                  <a:gd name="T24" fmla="*/ 2147483647 w 131"/>
                  <a:gd name="T25" fmla="*/ 2147483647 h 147"/>
                  <a:gd name="T26" fmla="*/ 2147483647 w 131"/>
                  <a:gd name="T27" fmla="*/ 2147483647 h 147"/>
                  <a:gd name="T28" fmla="*/ 2147483647 w 131"/>
                  <a:gd name="T29" fmla="*/ 2147483647 h 147"/>
                  <a:gd name="T30" fmla="*/ 2147483647 w 131"/>
                  <a:gd name="T31" fmla="*/ 971209857 h 147"/>
                  <a:gd name="T32" fmla="*/ 2136480482 w 131"/>
                  <a:gd name="T33" fmla="*/ 0 h 147"/>
                  <a:gd name="T34" fmla="*/ 1983926116 w 131"/>
                  <a:gd name="T35" fmla="*/ 0 h 147"/>
                  <a:gd name="T36" fmla="*/ 0 w 131"/>
                  <a:gd name="T37" fmla="*/ 2147483647 h 147"/>
                  <a:gd name="T38" fmla="*/ 0 w 131"/>
                  <a:gd name="T39" fmla="*/ 2147483647 h 147"/>
                  <a:gd name="T40" fmla="*/ 1983926116 w 131"/>
                  <a:gd name="T41" fmla="*/ 2147483647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1"/>
                  <a:gd name="T64" fmla="*/ 0 h 147"/>
                  <a:gd name="T65" fmla="*/ 131 w 131"/>
                  <a:gd name="T66" fmla="*/ 147 h 1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1" h="147">
                    <a:moveTo>
                      <a:pt x="26" y="34"/>
                    </a:moveTo>
                    <a:lnTo>
                      <a:pt x="26" y="34"/>
                    </a:lnTo>
                    <a:cubicBezTo>
                      <a:pt x="26" y="31"/>
                      <a:pt x="27" y="28"/>
                      <a:pt x="27" y="27"/>
                    </a:cubicBezTo>
                    <a:lnTo>
                      <a:pt x="102" y="39"/>
                    </a:lnTo>
                    <a:cubicBezTo>
                      <a:pt x="102" y="40"/>
                      <a:pt x="104" y="42"/>
                      <a:pt x="104" y="46"/>
                    </a:cubicBezTo>
                    <a:lnTo>
                      <a:pt x="104" y="114"/>
                    </a:lnTo>
                    <a:cubicBezTo>
                      <a:pt x="104" y="117"/>
                      <a:pt x="103" y="119"/>
                      <a:pt x="104" y="120"/>
                    </a:cubicBezTo>
                    <a:lnTo>
                      <a:pt x="28" y="120"/>
                    </a:lnTo>
                    <a:cubicBezTo>
                      <a:pt x="27" y="119"/>
                      <a:pt x="26" y="116"/>
                      <a:pt x="26" y="112"/>
                    </a:cubicBezTo>
                    <a:lnTo>
                      <a:pt x="26" y="34"/>
                    </a:lnTo>
                    <a:close/>
                    <a:moveTo>
                      <a:pt x="26" y="147"/>
                    </a:moveTo>
                    <a:lnTo>
                      <a:pt x="26" y="147"/>
                    </a:lnTo>
                    <a:lnTo>
                      <a:pt x="104" y="146"/>
                    </a:lnTo>
                    <a:cubicBezTo>
                      <a:pt x="119" y="145"/>
                      <a:pt x="131" y="131"/>
                      <a:pt x="131" y="114"/>
                    </a:cubicBezTo>
                    <a:lnTo>
                      <a:pt x="131" y="46"/>
                    </a:lnTo>
                    <a:cubicBezTo>
                      <a:pt x="131" y="29"/>
                      <a:pt x="120" y="15"/>
                      <a:pt x="106" y="13"/>
                    </a:cubicBezTo>
                    <a:lnTo>
                      <a:pt x="28" y="0"/>
                    </a:lnTo>
                    <a:lnTo>
                      <a:pt x="26" y="0"/>
                    </a:lnTo>
                    <a:cubicBezTo>
                      <a:pt x="11" y="0"/>
                      <a:pt x="0" y="15"/>
                      <a:pt x="0" y="34"/>
                    </a:cubicBezTo>
                    <a:lnTo>
                      <a:pt x="0" y="112"/>
                    </a:lnTo>
                    <a:cubicBezTo>
                      <a:pt x="0" y="132"/>
                      <a:pt x="11" y="147"/>
                      <a:pt x="26" y="147"/>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0" name="Freeform 45"/>
              <p:cNvSpPr>
                <a:spLocks noEditPoints="1"/>
              </p:cNvSpPr>
              <p:nvPr/>
            </p:nvSpPr>
            <p:spPr bwMode="gray">
              <a:xfrm>
                <a:off x="1039813" y="2689226"/>
                <a:ext cx="66675" cy="71438"/>
              </a:xfrm>
              <a:custGeom>
                <a:avLst/>
                <a:gdLst>
                  <a:gd name="T0" fmla="*/ 2147483647 w 159"/>
                  <a:gd name="T1" fmla="*/ 2147483647 h 169"/>
                  <a:gd name="T2" fmla="*/ 2147483647 w 159"/>
                  <a:gd name="T3" fmla="*/ 2147483647 h 169"/>
                  <a:gd name="T4" fmla="*/ 2147483647 w 159"/>
                  <a:gd name="T5" fmla="*/ 2147483647 h 169"/>
                  <a:gd name="T6" fmla="*/ 2138459727 w 159"/>
                  <a:gd name="T7" fmla="*/ 2147483647 h 169"/>
                  <a:gd name="T8" fmla="*/ 1990925145 w 159"/>
                  <a:gd name="T9" fmla="*/ 2147483647 h 169"/>
                  <a:gd name="T10" fmla="*/ 1990925145 w 159"/>
                  <a:gd name="T11" fmla="*/ 2147483647 h 169"/>
                  <a:gd name="T12" fmla="*/ 2138459727 w 159"/>
                  <a:gd name="T13" fmla="*/ 2039318182 h 169"/>
                  <a:gd name="T14" fmla="*/ 2147483647 w 159"/>
                  <a:gd name="T15" fmla="*/ 2147483647 h 169"/>
                  <a:gd name="T16" fmla="*/ 2147483647 w 159"/>
                  <a:gd name="T17" fmla="*/ 2147483647 h 169"/>
                  <a:gd name="T18" fmla="*/ 2147483647 w 159"/>
                  <a:gd name="T19" fmla="*/ 2147483647 h 169"/>
                  <a:gd name="T20" fmla="*/ 2147483647 w 159"/>
                  <a:gd name="T21" fmla="*/ 226570901 h 169"/>
                  <a:gd name="T22" fmla="*/ 2147483647 w 159"/>
                  <a:gd name="T23" fmla="*/ 226570901 h 169"/>
                  <a:gd name="T24" fmla="*/ 2064780497 w 159"/>
                  <a:gd name="T25" fmla="*/ 0 h 169"/>
                  <a:gd name="T26" fmla="*/ 1917245915 w 159"/>
                  <a:gd name="T27" fmla="*/ 0 h 169"/>
                  <a:gd name="T28" fmla="*/ 0 w 159"/>
                  <a:gd name="T29" fmla="*/ 2147483647 h 169"/>
                  <a:gd name="T30" fmla="*/ 0 w 159"/>
                  <a:gd name="T31" fmla="*/ 2147483647 h 169"/>
                  <a:gd name="T32" fmla="*/ 1990925145 w 159"/>
                  <a:gd name="T33" fmla="*/ 2147483647 h 169"/>
                  <a:gd name="T34" fmla="*/ 2147483647 w 159"/>
                  <a:gd name="T35" fmla="*/ 2147483647 h 169"/>
                  <a:gd name="T36" fmla="*/ 2147483647 w 159"/>
                  <a:gd name="T37" fmla="*/ 2147483647 h 169"/>
                  <a:gd name="T38" fmla="*/ 2147483647 w 159"/>
                  <a:gd name="T39" fmla="*/ 2147483647 h 169"/>
                  <a:gd name="T40" fmla="*/ 2147483647 w 159"/>
                  <a:gd name="T41" fmla="*/ 226570901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69"/>
                  <a:gd name="T65" fmla="*/ 159 w 159"/>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69">
                    <a:moveTo>
                      <a:pt x="132" y="126"/>
                    </a:moveTo>
                    <a:lnTo>
                      <a:pt x="132" y="126"/>
                    </a:lnTo>
                    <a:cubicBezTo>
                      <a:pt x="132" y="130"/>
                      <a:pt x="130" y="133"/>
                      <a:pt x="129" y="135"/>
                    </a:cubicBezTo>
                    <a:lnTo>
                      <a:pt x="29" y="142"/>
                    </a:lnTo>
                    <a:cubicBezTo>
                      <a:pt x="28" y="140"/>
                      <a:pt x="27" y="136"/>
                      <a:pt x="27" y="130"/>
                    </a:cubicBezTo>
                    <a:lnTo>
                      <a:pt x="27" y="38"/>
                    </a:lnTo>
                    <a:cubicBezTo>
                      <a:pt x="27" y="32"/>
                      <a:pt x="28" y="29"/>
                      <a:pt x="29" y="27"/>
                    </a:cubicBezTo>
                    <a:lnTo>
                      <a:pt x="129" y="29"/>
                    </a:lnTo>
                    <a:cubicBezTo>
                      <a:pt x="130" y="31"/>
                      <a:pt x="132" y="34"/>
                      <a:pt x="132" y="39"/>
                    </a:cubicBezTo>
                    <a:lnTo>
                      <a:pt x="132" y="126"/>
                    </a:lnTo>
                    <a:close/>
                    <a:moveTo>
                      <a:pt x="133" y="3"/>
                    </a:moveTo>
                    <a:lnTo>
                      <a:pt x="133" y="3"/>
                    </a:lnTo>
                    <a:lnTo>
                      <a:pt x="28" y="0"/>
                    </a:lnTo>
                    <a:lnTo>
                      <a:pt x="26" y="0"/>
                    </a:lnTo>
                    <a:cubicBezTo>
                      <a:pt x="11" y="0"/>
                      <a:pt x="0" y="16"/>
                      <a:pt x="0" y="38"/>
                    </a:cubicBezTo>
                    <a:lnTo>
                      <a:pt x="0" y="130"/>
                    </a:lnTo>
                    <a:cubicBezTo>
                      <a:pt x="0" y="153"/>
                      <a:pt x="11" y="169"/>
                      <a:pt x="27" y="169"/>
                    </a:cubicBezTo>
                    <a:lnTo>
                      <a:pt x="132" y="161"/>
                    </a:lnTo>
                    <a:cubicBezTo>
                      <a:pt x="147" y="160"/>
                      <a:pt x="159" y="145"/>
                      <a:pt x="159" y="126"/>
                    </a:cubicBezTo>
                    <a:lnTo>
                      <a:pt x="159" y="39"/>
                    </a:lnTo>
                    <a:cubicBezTo>
                      <a:pt x="159" y="21"/>
                      <a:pt x="148" y="5"/>
                      <a:pt x="133" y="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1" name="Freeform 46"/>
              <p:cNvSpPr>
                <a:spLocks noEditPoints="1"/>
              </p:cNvSpPr>
              <p:nvPr/>
            </p:nvSpPr>
            <p:spPr bwMode="gray">
              <a:xfrm>
                <a:off x="1150938" y="2689226"/>
                <a:ext cx="57150" cy="60325"/>
              </a:xfrm>
              <a:custGeom>
                <a:avLst/>
                <a:gdLst>
                  <a:gd name="T0" fmla="*/ 2147483647 w 136"/>
                  <a:gd name="T1" fmla="*/ 2147483647 h 144"/>
                  <a:gd name="T2" fmla="*/ 2147483647 w 136"/>
                  <a:gd name="T3" fmla="*/ 2147483647 h 144"/>
                  <a:gd name="T4" fmla="*/ 2147483647 w 136"/>
                  <a:gd name="T5" fmla="*/ 2147483647 h 144"/>
                  <a:gd name="T6" fmla="*/ 2077702958 w 136"/>
                  <a:gd name="T7" fmla="*/ 2147483647 h 144"/>
                  <a:gd name="T8" fmla="*/ 2003537386 w 136"/>
                  <a:gd name="T9" fmla="*/ 2147483647 h 144"/>
                  <a:gd name="T10" fmla="*/ 2003537386 w 136"/>
                  <a:gd name="T11" fmla="*/ 2147483647 h 144"/>
                  <a:gd name="T12" fmla="*/ 2077702958 w 136"/>
                  <a:gd name="T13" fmla="*/ 1985046490 h 144"/>
                  <a:gd name="T14" fmla="*/ 2147483647 w 136"/>
                  <a:gd name="T15" fmla="*/ 2132112976 h 144"/>
                  <a:gd name="T16" fmla="*/ 2147483647 w 136"/>
                  <a:gd name="T17" fmla="*/ 2147483647 h 144"/>
                  <a:gd name="T18" fmla="*/ 2147483647 w 136"/>
                  <a:gd name="T19" fmla="*/ 2147483647 h 144"/>
                  <a:gd name="T20" fmla="*/ 2147483647 w 136"/>
                  <a:gd name="T21" fmla="*/ 147066485 h 144"/>
                  <a:gd name="T22" fmla="*/ 2147483647 w 136"/>
                  <a:gd name="T23" fmla="*/ 147066485 h 144"/>
                  <a:gd name="T24" fmla="*/ 1929371393 w 136"/>
                  <a:gd name="T25" fmla="*/ 0 h 144"/>
                  <a:gd name="T26" fmla="*/ 1780863336 w 136"/>
                  <a:gd name="T27" fmla="*/ 0 h 144"/>
                  <a:gd name="T28" fmla="*/ 0 w 136"/>
                  <a:gd name="T29" fmla="*/ 2147483647 h 144"/>
                  <a:gd name="T30" fmla="*/ 0 w 136"/>
                  <a:gd name="T31" fmla="*/ 2147483647 h 144"/>
                  <a:gd name="T32" fmla="*/ 1855205821 w 136"/>
                  <a:gd name="T33" fmla="*/ 2147483647 h 144"/>
                  <a:gd name="T34" fmla="*/ 2147483647 w 136"/>
                  <a:gd name="T35" fmla="*/ 2147483647 h 144"/>
                  <a:gd name="T36" fmla="*/ 2147483647 w 136"/>
                  <a:gd name="T37" fmla="*/ 2147483647 h 144"/>
                  <a:gd name="T38" fmla="*/ 2147483647 w 136"/>
                  <a:gd name="T39" fmla="*/ 2147483647 h 144"/>
                  <a:gd name="T40" fmla="*/ 2147483647 w 136"/>
                  <a:gd name="T41" fmla="*/ 147066485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6"/>
                  <a:gd name="T64" fmla="*/ 0 h 144"/>
                  <a:gd name="T65" fmla="*/ 136 w 136"/>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6" h="144">
                    <a:moveTo>
                      <a:pt x="109" y="106"/>
                    </a:moveTo>
                    <a:lnTo>
                      <a:pt x="109" y="106"/>
                    </a:lnTo>
                    <a:cubicBezTo>
                      <a:pt x="109" y="108"/>
                      <a:pt x="108" y="110"/>
                      <a:pt x="108" y="111"/>
                    </a:cubicBezTo>
                    <a:lnTo>
                      <a:pt x="28" y="117"/>
                    </a:lnTo>
                    <a:cubicBezTo>
                      <a:pt x="27" y="115"/>
                      <a:pt x="27" y="113"/>
                      <a:pt x="27" y="110"/>
                    </a:cubicBezTo>
                    <a:lnTo>
                      <a:pt x="27" y="33"/>
                    </a:lnTo>
                    <a:cubicBezTo>
                      <a:pt x="27" y="30"/>
                      <a:pt x="27" y="28"/>
                      <a:pt x="28" y="27"/>
                    </a:cubicBezTo>
                    <a:lnTo>
                      <a:pt x="107" y="29"/>
                    </a:lnTo>
                    <a:cubicBezTo>
                      <a:pt x="108" y="30"/>
                      <a:pt x="109" y="32"/>
                      <a:pt x="109" y="34"/>
                    </a:cubicBezTo>
                    <a:lnTo>
                      <a:pt x="109" y="106"/>
                    </a:lnTo>
                    <a:close/>
                    <a:moveTo>
                      <a:pt x="113" y="2"/>
                    </a:moveTo>
                    <a:lnTo>
                      <a:pt x="113" y="2"/>
                    </a:lnTo>
                    <a:lnTo>
                      <a:pt x="26" y="0"/>
                    </a:lnTo>
                    <a:lnTo>
                      <a:pt x="24" y="0"/>
                    </a:lnTo>
                    <a:cubicBezTo>
                      <a:pt x="10" y="0"/>
                      <a:pt x="0" y="14"/>
                      <a:pt x="0" y="33"/>
                    </a:cubicBezTo>
                    <a:lnTo>
                      <a:pt x="0" y="110"/>
                    </a:lnTo>
                    <a:cubicBezTo>
                      <a:pt x="0" y="129"/>
                      <a:pt x="10" y="144"/>
                      <a:pt x="25" y="144"/>
                    </a:cubicBezTo>
                    <a:lnTo>
                      <a:pt x="112" y="137"/>
                    </a:lnTo>
                    <a:cubicBezTo>
                      <a:pt x="125" y="136"/>
                      <a:pt x="136" y="123"/>
                      <a:pt x="136" y="106"/>
                    </a:cubicBezTo>
                    <a:lnTo>
                      <a:pt x="136" y="34"/>
                    </a:lnTo>
                    <a:cubicBezTo>
                      <a:pt x="136" y="18"/>
                      <a:pt x="126" y="4"/>
                      <a:pt x="113" y="2"/>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2" name="Freeform 47"/>
              <p:cNvSpPr>
                <a:spLocks/>
              </p:cNvSpPr>
              <p:nvPr/>
            </p:nvSpPr>
            <p:spPr bwMode="gray">
              <a:xfrm>
                <a:off x="1036638" y="2806701"/>
                <a:ext cx="73025" cy="25400"/>
              </a:xfrm>
              <a:custGeom>
                <a:avLst/>
                <a:gdLst>
                  <a:gd name="T0" fmla="*/ 1203405568 w 173"/>
                  <a:gd name="T1" fmla="*/ 2147483647 h 58"/>
                  <a:gd name="T2" fmla="*/ 1203405568 w 173"/>
                  <a:gd name="T3" fmla="*/ 2147483647 h 58"/>
                  <a:gd name="T4" fmla="*/ 1203405568 w 173"/>
                  <a:gd name="T5" fmla="*/ 2147483647 h 58"/>
                  <a:gd name="T6" fmla="*/ 2147483647 w 173"/>
                  <a:gd name="T7" fmla="*/ 2147483647 h 58"/>
                  <a:gd name="T8" fmla="*/ 2147483647 w 173"/>
                  <a:gd name="T9" fmla="*/ 1847643297 h 58"/>
                  <a:gd name="T10" fmla="*/ 2147483647 w 173"/>
                  <a:gd name="T11" fmla="*/ 0 h 58"/>
                  <a:gd name="T12" fmla="*/ 1203405568 w 173"/>
                  <a:gd name="T13" fmla="*/ 1259826424 h 58"/>
                  <a:gd name="T14" fmla="*/ 0 w 173"/>
                  <a:gd name="T15" fmla="*/ 2147483647 h 58"/>
                  <a:gd name="T16" fmla="*/ 1203405568 w 173"/>
                  <a:gd name="T17" fmla="*/ 2147483647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58"/>
                  <a:gd name="T29" fmla="*/ 173 w 173"/>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58">
                    <a:moveTo>
                      <a:pt x="16" y="58"/>
                    </a:moveTo>
                    <a:lnTo>
                      <a:pt x="16" y="58"/>
                    </a:lnTo>
                    <a:lnTo>
                      <a:pt x="157" y="43"/>
                    </a:lnTo>
                    <a:cubicBezTo>
                      <a:pt x="165" y="43"/>
                      <a:pt x="173" y="33"/>
                      <a:pt x="173" y="22"/>
                    </a:cubicBezTo>
                    <a:cubicBezTo>
                      <a:pt x="173" y="10"/>
                      <a:pt x="165" y="0"/>
                      <a:pt x="156" y="0"/>
                    </a:cubicBezTo>
                    <a:lnTo>
                      <a:pt x="16" y="15"/>
                    </a:lnTo>
                    <a:cubicBezTo>
                      <a:pt x="7" y="15"/>
                      <a:pt x="0" y="25"/>
                      <a:pt x="0" y="37"/>
                    </a:cubicBezTo>
                    <a:cubicBezTo>
                      <a:pt x="0" y="48"/>
                      <a:pt x="7" y="58"/>
                      <a:pt x="16" y="5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3" name="Freeform 48"/>
              <p:cNvSpPr>
                <a:spLocks/>
              </p:cNvSpPr>
              <p:nvPr/>
            </p:nvSpPr>
            <p:spPr bwMode="gray">
              <a:xfrm>
                <a:off x="1036638" y="2840038"/>
                <a:ext cx="73025" cy="26988"/>
              </a:xfrm>
              <a:custGeom>
                <a:avLst/>
                <a:gdLst>
                  <a:gd name="T0" fmla="*/ 2147483647 w 173"/>
                  <a:gd name="T1" fmla="*/ 0 h 63"/>
                  <a:gd name="T2" fmla="*/ 2147483647 w 173"/>
                  <a:gd name="T3" fmla="*/ 0 h 63"/>
                  <a:gd name="T4" fmla="*/ 2147483647 w 173"/>
                  <a:gd name="T5" fmla="*/ 0 h 63"/>
                  <a:gd name="T6" fmla="*/ 1203405568 w 173"/>
                  <a:gd name="T7" fmla="*/ 1572315739 h 63"/>
                  <a:gd name="T8" fmla="*/ 0 w 173"/>
                  <a:gd name="T9" fmla="*/ 2147483647 h 63"/>
                  <a:gd name="T10" fmla="*/ 1203405568 w 173"/>
                  <a:gd name="T11" fmla="*/ 2147483647 h 63"/>
                  <a:gd name="T12" fmla="*/ 1203405568 w 173"/>
                  <a:gd name="T13" fmla="*/ 2147483647 h 63"/>
                  <a:gd name="T14" fmla="*/ 2147483647 w 173"/>
                  <a:gd name="T15" fmla="*/ 2147483647 h 63"/>
                  <a:gd name="T16" fmla="*/ 2147483647 w 173"/>
                  <a:gd name="T17" fmla="*/ 1650858102 h 63"/>
                  <a:gd name="T18" fmla="*/ 2147483647 w 173"/>
                  <a:gd name="T19" fmla="*/ 0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63"/>
                  <a:gd name="T32" fmla="*/ 173 w 173"/>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63">
                    <a:moveTo>
                      <a:pt x="156" y="0"/>
                    </a:moveTo>
                    <a:lnTo>
                      <a:pt x="156" y="0"/>
                    </a:lnTo>
                    <a:lnTo>
                      <a:pt x="16" y="20"/>
                    </a:lnTo>
                    <a:cubicBezTo>
                      <a:pt x="7" y="20"/>
                      <a:pt x="0" y="30"/>
                      <a:pt x="0" y="42"/>
                    </a:cubicBezTo>
                    <a:cubicBezTo>
                      <a:pt x="0" y="54"/>
                      <a:pt x="7" y="63"/>
                      <a:pt x="16" y="63"/>
                    </a:cubicBezTo>
                    <a:lnTo>
                      <a:pt x="157" y="43"/>
                    </a:lnTo>
                    <a:cubicBezTo>
                      <a:pt x="165" y="43"/>
                      <a:pt x="173" y="33"/>
                      <a:pt x="173" y="21"/>
                    </a:cubicBezTo>
                    <a:cubicBezTo>
                      <a:pt x="173" y="9"/>
                      <a:pt x="166" y="0"/>
                      <a:pt x="156"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4" name="Freeform 49"/>
              <p:cNvSpPr>
                <a:spLocks/>
              </p:cNvSpPr>
              <p:nvPr/>
            </p:nvSpPr>
            <p:spPr bwMode="gray">
              <a:xfrm>
                <a:off x="1150938" y="2797176"/>
                <a:ext cx="55563" cy="19050"/>
              </a:xfrm>
              <a:custGeom>
                <a:avLst/>
                <a:gdLst>
                  <a:gd name="T0" fmla="*/ 894954504 w 132"/>
                  <a:gd name="T1" fmla="*/ 2147483647 h 45"/>
                  <a:gd name="T2" fmla="*/ 894954504 w 132"/>
                  <a:gd name="T3" fmla="*/ 2147483647 h 45"/>
                  <a:gd name="T4" fmla="*/ 894954504 w 132"/>
                  <a:gd name="T5" fmla="*/ 2147483647 h 45"/>
                  <a:gd name="T6" fmla="*/ 2147483647 w 132"/>
                  <a:gd name="T7" fmla="*/ 2147483647 h 45"/>
                  <a:gd name="T8" fmla="*/ 2147483647 w 132"/>
                  <a:gd name="T9" fmla="*/ 1289782367 h 45"/>
                  <a:gd name="T10" fmla="*/ 2147483647 w 132"/>
                  <a:gd name="T11" fmla="*/ 0 h 45"/>
                  <a:gd name="T12" fmla="*/ 894954504 w 132"/>
                  <a:gd name="T13" fmla="*/ 910392303 h 45"/>
                  <a:gd name="T14" fmla="*/ 0 w 132"/>
                  <a:gd name="T15" fmla="*/ 2124189300 h 45"/>
                  <a:gd name="T16" fmla="*/ 894954504 w 132"/>
                  <a:gd name="T17" fmla="*/ 2147483647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
                  <a:gd name="T28" fmla="*/ 0 h 45"/>
                  <a:gd name="T29" fmla="*/ 132 w 132"/>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 h="45">
                    <a:moveTo>
                      <a:pt x="12" y="45"/>
                    </a:moveTo>
                    <a:lnTo>
                      <a:pt x="12" y="45"/>
                    </a:lnTo>
                    <a:lnTo>
                      <a:pt x="120" y="33"/>
                    </a:lnTo>
                    <a:cubicBezTo>
                      <a:pt x="127" y="33"/>
                      <a:pt x="132" y="26"/>
                      <a:pt x="132" y="17"/>
                    </a:cubicBezTo>
                    <a:cubicBezTo>
                      <a:pt x="132" y="8"/>
                      <a:pt x="127" y="0"/>
                      <a:pt x="120" y="0"/>
                    </a:cubicBezTo>
                    <a:lnTo>
                      <a:pt x="12" y="12"/>
                    </a:lnTo>
                    <a:cubicBezTo>
                      <a:pt x="5" y="12"/>
                      <a:pt x="0" y="19"/>
                      <a:pt x="0" y="28"/>
                    </a:cubicBezTo>
                    <a:cubicBezTo>
                      <a:pt x="0" y="38"/>
                      <a:pt x="5" y="45"/>
                      <a:pt x="12" y="45"/>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5" name="Freeform 50"/>
              <p:cNvSpPr>
                <a:spLocks/>
              </p:cNvSpPr>
              <p:nvPr/>
            </p:nvSpPr>
            <p:spPr bwMode="gray">
              <a:xfrm>
                <a:off x="1150938" y="2822576"/>
                <a:ext cx="55563" cy="20638"/>
              </a:xfrm>
              <a:custGeom>
                <a:avLst/>
                <a:gdLst>
                  <a:gd name="T0" fmla="*/ 2147483647 w 132"/>
                  <a:gd name="T1" fmla="*/ 0 h 49"/>
                  <a:gd name="T2" fmla="*/ 2147483647 w 132"/>
                  <a:gd name="T3" fmla="*/ 0 h 49"/>
                  <a:gd name="T4" fmla="*/ 2147483647 w 132"/>
                  <a:gd name="T5" fmla="*/ 0 h 49"/>
                  <a:gd name="T6" fmla="*/ 894954504 w 132"/>
                  <a:gd name="T7" fmla="*/ 1120785760 h 49"/>
                  <a:gd name="T8" fmla="*/ 0 w 132"/>
                  <a:gd name="T9" fmla="*/ 2147483647 h 49"/>
                  <a:gd name="T10" fmla="*/ 894954504 w 132"/>
                  <a:gd name="T11" fmla="*/ 2147483647 h 49"/>
                  <a:gd name="T12" fmla="*/ 894954504 w 132"/>
                  <a:gd name="T13" fmla="*/ 2147483647 h 49"/>
                  <a:gd name="T14" fmla="*/ 2147483647 w 132"/>
                  <a:gd name="T15" fmla="*/ 2147483647 h 49"/>
                  <a:gd name="T16" fmla="*/ 2147483647 w 132"/>
                  <a:gd name="T17" fmla="*/ 1195469628 h 49"/>
                  <a:gd name="T18" fmla="*/ 2147483647 w 132"/>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2"/>
                  <a:gd name="T31" fmla="*/ 0 h 49"/>
                  <a:gd name="T32" fmla="*/ 132 w 132"/>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2" h="49">
                    <a:moveTo>
                      <a:pt x="119" y="0"/>
                    </a:moveTo>
                    <a:lnTo>
                      <a:pt x="119" y="0"/>
                    </a:lnTo>
                    <a:lnTo>
                      <a:pt x="12" y="15"/>
                    </a:lnTo>
                    <a:cubicBezTo>
                      <a:pt x="5" y="15"/>
                      <a:pt x="0" y="23"/>
                      <a:pt x="0" y="32"/>
                    </a:cubicBezTo>
                    <a:cubicBezTo>
                      <a:pt x="0" y="41"/>
                      <a:pt x="5" y="49"/>
                      <a:pt x="12" y="49"/>
                    </a:cubicBezTo>
                    <a:lnTo>
                      <a:pt x="120" y="33"/>
                    </a:lnTo>
                    <a:cubicBezTo>
                      <a:pt x="127" y="33"/>
                      <a:pt x="132" y="25"/>
                      <a:pt x="132" y="16"/>
                    </a:cubicBezTo>
                    <a:cubicBezTo>
                      <a:pt x="132" y="7"/>
                      <a:pt x="127" y="0"/>
                      <a:pt x="119"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6" name="Freeform 51"/>
              <p:cNvSpPr>
                <a:spLocks noEditPoints="1"/>
              </p:cNvSpPr>
              <p:nvPr/>
            </p:nvSpPr>
            <p:spPr bwMode="gray">
              <a:xfrm>
                <a:off x="1239838" y="2497138"/>
                <a:ext cx="38100" cy="50800"/>
              </a:xfrm>
              <a:custGeom>
                <a:avLst/>
                <a:gdLst>
                  <a:gd name="T0" fmla="*/ 1467912195 w 91"/>
                  <a:gd name="T1" fmla="*/ 2147483647 h 121"/>
                  <a:gd name="T2" fmla="*/ 1467912195 w 91"/>
                  <a:gd name="T3" fmla="*/ 2147483647 h 121"/>
                  <a:gd name="T4" fmla="*/ 1541185193 w 91"/>
                  <a:gd name="T5" fmla="*/ 1554095012 h 121"/>
                  <a:gd name="T6" fmla="*/ 2147483647 w 91"/>
                  <a:gd name="T7" fmla="*/ 2147483647 h 121"/>
                  <a:gd name="T8" fmla="*/ 2147483647 w 91"/>
                  <a:gd name="T9" fmla="*/ 2147483647 h 121"/>
                  <a:gd name="T10" fmla="*/ 2147483647 w 91"/>
                  <a:gd name="T11" fmla="*/ 2147483647 h 121"/>
                  <a:gd name="T12" fmla="*/ 2147483647 w 91"/>
                  <a:gd name="T13" fmla="*/ 2147483647 h 121"/>
                  <a:gd name="T14" fmla="*/ 1614633620 w 91"/>
                  <a:gd name="T15" fmla="*/ 2147483647 h 121"/>
                  <a:gd name="T16" fmla="*/ 1467912195 w 91"/>
                  <a:gd name="T17" fmla="*/ 2147483647 h 121"/>
                  <a:gd name="T18" fmla="*/ 1467912195 w 91"/>
                  <a:gd name="T19" fmla="*/ 2147483647 h 121"/>
                  <a:gd name="T20" fmla="*/ 220169433 w 91"/>
                  <a:gd name="T21" fmla="*/ 2147483647 h 121"/>
                  <a:gd name="T22" fmla="*/ 220169433 w 91"/>
                  <a:gd name="T23" fmla="*/ 2147483647 h 121"/>
                  <a:gd name="T24" fmla="*/ 1394464187 w 91"/>
                  <a:gd name="T25" fmla="*/ 2147483647 h 121"/>
                  <a:gd name="T26" fmla="*/ 2147483647 w 91"/>
                  <a:gd name="T27" fmla="*/ 2147483647 h 121"/>
                  <a:gd name="T28" fmla="*/ 2147483647 w 91"/>
                  <a:gd name="T29" fmla="*/ 2147483647 h 121"/>
                  <a:gd name="T30" fmla="*/ 2147483647 w 91"/>
                  <a:gd name="T31" fmla="*/ 2147483647 h 121"/>
                  <a:gd name="T32" fmla="*/ 2147483647 w 91"/>
                  <a:gd name="T33" fmla="*/ 2147483647 h 121"/>
                  <a:gd name="T34" fmla="*/ 2147483647 w 91"/>
                  <a:gd name="T35" fmla="*/ 1257975934 h 121"/>
                  <a:gd name="T36" fmla="*/ 1688081627 w 91"/>
                  <a:gd name="T37" fmla="*/ 74029874 h 121"/>
                  <a:gd name="T38" fmla="*/ 1394464187 w 91"/>
                  <a:gd name="T39" fmla="*/ 0 h 121"/>
                  <a:gd name="T40" fmla="*/ 0 w 91"/>
                  <a:gd name="T41" fmla="*/ 2147483647 h 121"/>
                  <a:gd name="T42" fmla="*/ 0 w 91"/>
                  <a:gd name="T43" fmla="*/ 2147483647 h 121"/>
                  <a:gd name="T44" fmla="*/ 220169433 w 91"/>
                  <a:gd name="T45" fmla="*/ 2147483647 h 1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1"/>
                  <a:gd name="T70" fmla="*/ 0 h 121"/>
                  <a:gd name="T71" fmla="*/ 91 w 91"/>
                  <a:gd name="T72" fmla="*/ 121 h 1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1" h="121">
                    <a:moveTo>
                      <a:pt x="20" y="32"/>
                    </a:moveTo>
                    <a:lnTo>
                      <a:pt x="20" y="32"/>
                    </a:lnTo>
                    <a:cubicBezTo>
                      <a:pt x="20" y="27"/>
                      <a:pt x="20" y="24"/>
                      <a:pt x="21" y="21"/>
                    </a:cubicBezTo>
                    <a:lnTo>
                      <a:pt x="68" y="37"/>
                    </a:lnTo>
                    <a:cubicBezTo>
                      <a:pt x="69" y="38"/>
                      <a:pt x="71" y="42"/>
                      <a:pt x="71" y="48"/>
                    </a:cubicBezTo>
                    <a:lnTo>
                      <a:pt x="71" y="91"/>
                    </a:lnTo>
                    <a:cubicBezTo>
                      <a:pt x="71" y="96"/>
                      <a:pt x="70" y="99"/>
                      <a:pt x="69" y="101"/>
                    </a:cubicBezTo>
                    <a:lnTo>
                      <a:pt x="22" y="97"/>
                    </a:lnTo>
                    <a:cubicBezTo>
                      <a:pt x="21" y="95"/>
                      <a:pt x="20" y="90"/>
                      <a:pt x="20" y="84"/>
                    </a:cubicBezTo>
                    <a:lnTo>
                      <a:pt x="20" y="32"/>
                    </a:lnTo>
                    <a:close/>
                    <a:moveTo>
                      <a:pt x="3" y="104"/>
                    </a:moveTo>
                    <a:lnTo>
                      <a:pt x="3" y="104"/>
                    </a:lnTo>
                    <a:cubicBezTo>
                      <a:pt x="8" y="114"/>
                      <a:pt x="14" y="116"/>
                      <a:pt x="19" y="116"/>
                    </a:cubicBezTo>
                    <a:lnTo>
                      <a:pt x="71" y="121"/>
                    </a:lnTo>
                    <a:lnTo>
                      <a:pt x="72" y="121"/>
                    </a:lnTo>
                    <a:cubicBezTo>
                      <a:pt x="83" y="120"/>
                      <a:pt x="91" y="107"/>
                      <a:pt x="91" y="91"/>
                    </a:cubicBezTo>
                    <a:lnTo>
                      <a:pt x="91" y="48"/>
                    </a:lnTo>
                    <a:cubicBezTo>
                      <a:pt x="91" y="35"/>
                      <a:pt x="85" y="20"/>
                      <a:pt x="73" y="17"/>
                    </a:cubicBezTo>
                    <a:lnTo>
                      <a:pt x="23" y="1"/>
                    </a:lnTo>
                    <a:lnTo>
                      <a:pt x="19" y="0"/>
                    </a:lnTo>
                    <a:cubicBezTo>
                      <a:pt x="7" y="0"/>
                      <a:pt x="0" y="13"/>
                      <a:pt x="0" y="32"/>
                    </a:cubicBezTo>
                    <a:lnTo>
                      <a:pt x="0" y="84"/>
                    </a:lnTo>
                    <a:cubicBezTo>
                      <a:pt x="0" y="91"/>
                      <a:pt x="1" y="98"/>
                      <a:pt x="3" y="104"/>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7" name="Freeform 52"/>
              <p:cNvSpPr>
                <a:spLocks noEditPoints="1"/>
              </p:cNvSpPr>
              <p:nvPr/>
            </p:nvSpPr>
            <p:spPr bwMode="gray">
              <a:xfrm>
                <a:off x="1239838" y="2593976"/>
                <a:ext cx="38100" cy="53975"/>
              </a:xfrm>
              <a:custGeom>
                <a:avLst/>
                <a:gdLst>
                  <a:gd name="T0" fmla="*/ 1467912195 w 91"/>
                  <a:gd name="T1" fmla="*/ 2147483647 h 127"/>
                  <a:gd name="T2" fmla="*/ 1467912195 w 91"/>
                  <a:gd name="T3" fmla="*/ 2147483647 h 127"/>
                  <a:gd name="T4" fmla="*/ 1541185193 w 91"/>
                  <a:gd name="T5" fmla="*/ 1612078125 h 127"/>
                  <a:gd name="T6" fmla="*/ 2147483647 w 91"/>
                  <a:gd name="T7" fmla="*/ 2147483647 h 127"/>
                  <a:gd name="T8" fmla="*/ 2147483647 w 91"/>
                  <a:gd name="T9" fmla="*/ 2147483647 h 127"/>
                  <a:gd name="T10" fmla="*/ 2147483647 w 91"/>
                  <a:gd name="T11" fmla="*/ 2147483647 h 127"/>
                  <a:gd name="T12" fmla="*/ 2147483647 w 91"/>
                  <a:gd name="T13" fmla="*/ 2147483647 h 127"/>
                  <a:gd name="T14" fmla="*/ 1614633620 w 91"/>
                  <a:gd name="T15" fmla="*/ 2147483647 h 127"/>
                  <a:gd name="T16" fmla="*/ 1467912195 w 91"/>
                  <a:gd name="T17" fmla="*/ 2147483647 h 127"/>
                  <a:gd name="T18" fmla="*/ 1467912195 w 91"/>
                  <a:gd name="T19" fmla="*/ 2147483647 h 127"/>
                  <a:gd name="T20" fmla="*/ 1394464187 w 91"/>
                  <a:gd name="T21" fmla="*/ 2147483647 h 127"/>
                  <a:gd name="T22" fmla="*/ 1394464187 w 91"/>
                  <a:gd name="T23" fmla="*/ 2147483647 h 127"/>
                  <a:gd name="T24" fmla="*/ 2147483647 w 91"/>
                  <a:gd name="T25" fmla="*/ 2147483647 h 127"/>
                  <a:gd name="T26" fmla="*/ 2147483647 w 91"/>
                  <a:gd name="T27" fmla="*/ 2147483647 h 127"/>
                  <a:gd name="T28" fmla="*/ 2147483647 w 91"/>
                  <a:gd name="T29" fmla="*/ 2147483647 h 127"/>
                  <a:gd name="T30" fmla="*/ 2147483647 w 91"/>
                  <a:gd name="T31" fmla="*/ 997953125 h 127"/>
                  <a:gd name="T32" fmla="*/ 1541185193 w 91"/>
                  <a:gd name="T33" fmla="*/ 0 h 127"/>
                  <a:gd name="T34" fmla="*/ 1394464187 w 91"/>
                  <a:gd name="T35" fmla="*/ 0 h 127"/>
                  <a:gd name="T36" fmla="*/ 0 w 91"/>
                  <a:gd name="T37" fmla="*/ 2147483647 h 127"/>
                  <a:gd name="T38" fmla="*/ 0 w 91"/>
                  <a:gd name="T39" fmla="*/ 2147483647 h 127"/>
                  <a:gd name="T40" fmla="*/ 1394464187 w 91"/>
                  <a:gd name="T41" fmla="*/ 2147483647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127"/>
                  <a:gd name="T65" fmla="*/ 91 w 91"/>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127">
                    <a:moveTo>
                      <a:pt x="20" y="30"/>
                    </a:moveTo>
                    <a:lnTo>
                      <a:pt x="20" y="30"/>
                    </a:lnTo>
                    <a:cubicBezTo>
                      <a:pt x="20" y="26"/>
                      <a:pt x="20" y="23"/>
                      <a:pt x="21" y="21"/>
                    </a:cubicBezTo>
                    <a:lnTo>
                      <a:pt x="68" y="32"/>
                    </a:lnTo>
                    <a:cubicBezTo>
                      <a:pt x="69" y="33"/>
                      <a:pt x="71" y="37"/>
                      <a:pt x="71" y="42"/>
                    </a:cubicBezTo>
                    <a:lnTo>
                      <a:pt x="71" y="97"/>
                    </a:lnTo>
                    <a:cubicBezTo>
                      <a:pt x="71" y="102"/>
                      <a:pt x="70" y="105"/>
                      <a:pt x="69" y="106"/>
                    </a:cubicBezTo>
                    <a:lnTo>
                      <a:pt x="22" y="107"/>
                    </a:lnTo>
                    <a:cubicBezTo>
                      <a:pt x="21" y="105"/>
                      <a:pt x="20" y="101"/>
                      <a:pt x="20" y="95"/>
                    </a:cubicBezTo>
                    <a:lnTo>
                      <a:pt x="20" y="30"/>
                    </a:lnTo>
                    <a:close/>
                    <a:moveTo>
                      <a:pt x="19" y="127"/>
                    </a:moveTo>
                    <a:lnTo>
                      <a:pt x="19" y="127"/>
                    </a:lnTo>
                    <a:lnTo>
                      <a:pt x="72" y="126"/>
                    </a:lnTo>
                    <a:cubicBezTo>
                      <a:pt x="83" y="125"/>
                      <a:pt x="91" y="113"/>
                      <a:pt x="91" y="97"/>
                    </a:cubicBezTo>
                    <a:lnTo>
                      <a:pt x="91" y="42"/>
                    </a:lnTo>
                    <a:cubicBezTo>
                      <a:pt x="91" y="29"/>
                      <a:pt x="85" y="15"/>
                      <a:pt x="73" y="13"/>
                    </a:cubicBezTo>
                    <a:lnTo>
                      <a:pt x="21" y="0"/>
                    </a:lnTo>
                    <a:lnTo>
                      <a:pt x="19" y="0"/>
                    </a:lnTo>
                    <a:cubicBezTo>
                      <a:pt x="7" y="0"/>
                      <a:pt x="0" y="13"/>
                      <a:pt x="0" y="30"/>
                    </a:cubicBezTo>
                    <a:lnTo>
                      <a:pt x="0" y="95"/>
                    </a:lnTo>
                    <a:cubicBezTo>
                      <a:pt x="0" y="114"/>
                      <a:pt x="8" y="127"/>
                      <a:pt x="19" y="127"/>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8" name="Freeform 53"/>
              <p:cNvSpPr>
                <a:spLocks noEditPoints="1"/>
              </p:cNvSpPr>
              <p:nvPr/>
            </p:nvSpPr>
            <p:spPr bwMode="gray">
              <a:xfrm>
                <a:off x="1238250" y="2692401"/>
                <a:ext cx="38100" cy="52388"/>
              </a:xfrm>
              <a:custGeom>
                <a:avLst/>
                <a:gdLst>
                  <a:gd name="T0" fmla="*/ 1331682954 w 94"/>
                  <a:gd name="T1" fmla="*/ 2147483647 h 123"/>
                  <a:gd name="T2" fmla="*/ 1331682954 w 94"/>
                  <a:gd name="T3" fmla="*/ 2147483647 h 123"/>
                  <a:gd name="T4" fmla="*/ 1398382273 w 94"/>
                  <a:gd name="T5" fmla="*/ 1545222393 h 123"/>
                  <a:gd name="T6" fmla="*/ 2147483647 w 94"/>
                  <a:gd name="T7" fmla="*/ 1699781048 h 123"/>
                  <a:gd name="T8" fmla="*/ 2147483647 w 94"/>
                  <a:gd name="T9" fmla="*/ 2147483647 h 123"/>
                  <a:gd name="T10" fmla="*/ 2147483647 w 94"/>
                  <a:gd name="T11" fmla="*/ 2147483647 h 123"/>
                  <a:gd name="T12" fmla="*/ 2147483647 w 94"/>
                  <a:gd name="T13" fmla="*/ 2147483647 h 123"/>
                  <a:gd name="T14" fmla="*/ 1398382273 w 94"/>
                  <a:gd name="T15" fmla="*/ 2147483647 h 123"/>
                  <a:gd name="T16" fmla="*/ 1331682954 w 94"/>
                  <a:gd name="T17" fmla="*/ 2147483647 h 123"/>
                  <a:gd name="T18" fmla="*/ 1331682954 w 94"/>
                  <a:gd name="T19" fmla="*/ 2147483647 h 123"/>
                  <a:gd name="T20" fmla="*/ 1198613435 w 94"/>
                  <a:gd name="T21" fmla="*/ 2147483647 h 123"/>
                  <a:gd name="T22" fmla="*/ 1198613435 w 94"/>
                  <a:gd name="T23" fmla="*/ 2147483647 h 123"/>
                  <a:gd name="T24" fmla="*/ 2147483647 w 94"/>
                  <a:gd name="T25" fmla="*/ 2147483647 h 123"/>
                  <a:gd name="T26" fmla="*/ 2147483647 w 94"/>
                  <a:gd name="T27" fmla="*/ 2147483647 h 123"/>
                  <a:gd name="T28" fmla="*/ 2147483647 w 94"/>
                  <a:gd name="T29" fmla="*/ 2147483647 h 123"/>
                  <a:gd name="T30" fmla="*/ 2147483647 w 94"/>
                  <a:gd name="T31" fmla="*/ 154558655 h 123"/>
                  <a:gd name="T32" fmla="*/ 1265148195 w 94"/>
                  <a:gd name="T33" fmla="*/ 0 h 123"/>
                  <a:gd name="T34" fmla="*/ 1131914116 w 94"/>
                  <a:gd name="T35" fmla="*/ 0 h 123"/>
                  <a:gd name="T36" fmla="*/ 0 w 94"/>
                  <a:gd name="T37" fmla="*/ 2147483647 h 123"/>
                  <a:gd name="T38" fmla="*/ 0 w 94"/>
                  <a:gd name="T39" fmla="*/ 2147483647 h 123"/>
                  <a:gd name="T40" fmla="*/ 1198613435 w 94"/>
                  <a:gd name="T41" fmla="*/ 2147483647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4"/>
                  <a:gd name="T64" fmla="*/ 0 h 123"/>
                  <a:gd name="T65" fmla="*/ 94 w 94"/>
                  <a:gd name="T66" fmla="*/ 123 h 1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4" h="123">
                    <a:moveTo>
                      <a:pt x="20" y="30"/>
                    </a:moveTo>
                    <a:lnTo>
                      <a:pt x="20" y="30"/>
                    </a:lnTo>
                    <a:cubicBezTo>
                      <a:pt x="20" y="25"/>
                      <a:pt x="20" y="22"/>
                      <a:pt x="21" y="20"/>
                    </a:cubicBezTo>
                    <a:lnTo>
                      <a:pt x="72" y="22"/>
                    </a:lnTo>
                    <a:cubicBezTo>
                      <a:pt x="73" y="23"/>
                      <a:pt x="74" y="26"/>
                      <a:pt x="74" y="31"/>
                    </a:cubicBezTo>
                    <a:lnTo>
                      <a:pt x="74" y="89"/>
                    </a:lnTo>
                    <a:cubicBezTo>
                      <a:pt x="74" y="93"/>
                      <a:pt x="73" y="95"/>
                      <a:pt x="72" y="97"/>
                    </a:cubicBezTo>
                    <a:lnTo>
                      <a:pt x="21" y="102"/>
                    </a:lnTo>
                    <a:cubicBezTo>
                      <a:pt x="20" y="100"/>
                      <a:pt x="20" y="97"/>
                      <a:pt x="20" y="92"/>
                    </a:cubicBezTo>
                    <a:lnTo>
                      <a:pt x="20" y="30"/>
                    </a:lnTo>
                    <a:close/>
                    <a:moveTo>
                      <a:pt x="18" y="123"/>
                    </a:moveTo>
                    <a:lnTo>
                      <a:pt x="18" y="123"/>
                    </a:lnTo>
                    <a:lnTo>
                      <a:pt x="77" y="117"/>
                    </a:lnTo>
                    <a:cubicBezTo>
                      <a:pt x="87" y="116"/>
                      <a:pt x="94" y="104"/>
                      <a:pt x="94" y="89"/>
                    </a:cubicBezTo>
                    <a:lnTo>
                      <a:pt x="94" y="31"/>
                    </a:lnTo>
                    <a:cubicBezTo>
                      <a:pt x="94" y="18"/>
                      <a:pt x="89" y="4"/>
                      <a:pt x="78" y="2"/>
                    </a:cubicBezTo>
                    <a:lnTo>
                      <a:pt x="19" y="0"/>
                    </a:lnTo>
                    <a:lnTo>
                      <a:pt x="17" y="0"/>
                    </a:lnTo>
                    <a:cubicBezTo>
                      <a:pt x="7" y="0"/>
                      <a:pt x="0" y="12"/>
                      <a:pt x="0" y="30"/>
                    </a:cubicBezTo>
                    <a:lnTo>
                      <a:pt x="0" y="92"/>
                    </a:lnTo>
                    <a:cubicBezTo>
                      <a:pt x="0" y="111"/>
                      <a:pt x="7" y="123"/>
                      <a:pt x="18" y="12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9" name="Freeform 54"/>
              <p:cNvSpPr>
                <a:spLocks/>
              </p:cNvSpPr>
              <p:nvPr/>
            </p:nvSpPr>
            <p:spPr bwMode="gray">
              <a:xfrm>
                <a:off x="1238250" y="2787651"/>
                <a:ext cx="38100" cy="15875"/>
              </a:xfrm>
              <a:custGeom>
                <a:avLst/>
                <a:gdLst>
                  <a:gd name="T0" fmla="*/ 649325744 w 88"/>
                  <a:gd name="T1" fmla="*/ 2147483647 h 38"/>
                  <a:gd name="T2" fmla="*/ 649325744 w 88"/>
                  <a:gd name="T3" fmla="*/ 2147483647 h 38"/>
                  <a:gd name="T4" fmla="*/ 649325744 w 88"/>
                  <a:gd name="T5" fmla="*/ 2147483647 h 38"/>
                  <a:gd name="T6" fmla="*/ 2147483647 w 88"/>
                  <a:gd name="T7" fmla="*/ 2147483647 h 38"/>
                  <a:gd name="T8" fmla="*/ 2147483647 w 88"/>
                  <a:gd name="T9" fmla="*/ 1093580289 h 38"/>
                  <a:gd name="T10" fmla="*/ 2147483647 w 88"/>
                  <a:gd name="T11" fmla="*/ 0 h 38"/>
                  <a:gd name="T12" fmla="*/ 649325744 w 88"/>
                  <a:gd name="T13" fmla="*/ 583265882 h 38"/>
                  <a:gd name="T14" fmla="*/ 0 w 88"/>
                  <a:gd name="T15" fmla="*/ 1677020796 h 38"/>
                  <a:gd name="T16" fmla="*/ 649325744 w 88"/>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38"/>
                  <a:gd name="T29" fmla="*/ 88 w 88"/>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38">
                    <a:moveTo>
                      <a:pt x="8" y="38"/>
                    </a:moveTo>
                    <a:lnTo>
                      <a:pt x="8" y="38"/>
                    </a:lnTo>
                    <a:lnTo>
                      <a:pt x="81" y="31"/>
                    </a:lnTo>
                    <a:cubicBezTo>
                      <a:pt x="85" y="31"/>
                      <a:pt x="88" y="24"/>
                      <a:pt x="88" y="15"/>
                    </a:cubicBezTo>
                    <a:cubicBezTo>
                      <a:pt x="88" y="7"/>
                      <a:pt x="85" y="0"/>
                      <a:pt x="80" y="0"/>
                    </a:cubicBezTo>
                    <a:lnTo>
                      <a:pt x="8" y="8"/>
                    </a:lnTo>
                    <a:cubicBezTo>
                      <a:pt x="4" y="8"/>
                      <a:pt x="0" y="14"/>
                      <a:pt x="0" y="23"/>
                    </a:cubicBezTo>
                    <a:cubicBezTo>
                      <a:pt x="0" y="31"/>
                      <a:pt x="4" y="38"/>
                      <a:pt x="8" y="3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0" name="Freeform 55"/>
              <p:cNvSpPr>
                <a:spLocks/>
              </p:cNvSpPr>
              <p:nvPr/>
            </p:nvSpPr>
            <p:spPr bwMode="gray">
              <a:xfrm>
                <a:off x="1239838" y="2809876"/>
                <a:ext cx="36513" cy="17463"/>
              </a:xfrm>
              <a:custGeom>
                <a:avLst/>
                <a:gdLst>
                  <a:gd name="T0" fmla="*/ 2147483647 w 87"/>
                  <a:gd name="T1" fmla="*/ 0 h 42"/>
                  <a:gd name="T2" fmla="*/ 2147483647 w 87"/>
                  <a:gd name="T3" fmla="*/ 0 h 42"/>
                  <a:gd name="T4" fmla="*/ 517497490 w 87"/>
                  <a:gd name="T5" fmla="*/ 862487175 h 42"/>
                  <a:gd name="T6" fmla="*/ 0 w 87"/>
                  <a:gd name="T7" fmla="*/ 1940725558 h 42"/>
                  <a:gd name="T8" fmla="*/ 517497490 w 87"/>
                  <a:gd name="T9" fmla="*/ 2147483647 h 42"/>
                  <a:gd name="T10" fmla="*/ 591476185 w 87"/>
                  <a:gd name="T11" fmla="*/ 2147483647 h 42"/>
                  <a:gd name="T12" fmla="*/ 2147483647 w 87"/>
                  <a:gd name="T13" fmla="*/ 2147483647 h 42"/>
                  <a:gd name="T14" fmla="*/ 2147483647 w 87"/>
                  <a:gd name="T15" fmla="*/ 1078238798 h 42"/>
                  <a:gd name="T16" fmla="*/ 2147483647 w 87"/>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
                  <a:gd name="T28" fmla="*/ 0 h 42"/>
                  <a:gd name="T29" fmla="*/ 87 w 87"/>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 h="42">
                    <a:moveTo>
                      <a:pt x="79" y="0"/>
                    </a:moveTo>
                    <a:lnTo>
                      <a:pt x="79" y="0"/>
                    </a:lnTo>
                    <a:lnTo>
                      <a:pt x="7" y="12"/>
                    </a:lnTo>
                    <a:cubicBezTo>
                      <a:pt x="3" y="12"/>
                      <a:pt x="0" y="18"/>
                      <a:pt x="0" y="27"/>
                    </a:cubicBezTo>
                    <a:cubicBezTo>
                      <a:pt x="0" y="35"/>
                      <a:pt x="3" y="42"/>
                      <a:pt x="7" y="42"/>
                    </a:cubicBezTo>
                    <a:lnTo>
                      <a:pt x="8" y="42"/>
                    </a:lnTo>
                    <a:lnTo>
                      <a:pt x="80" y="31"/>
                    </a:lnTo>
                    <a:cubicBezTo>
                      <a:pt x="84" y="31"/>
                      <a:pt x="87" y="24"/>
                      <a:pt x="87" y="15"/>
                    </a:cubicBezTo>
                    <a:cubicBezTo>
                      <a:pt x="87" y="7"/>
                      <a:pt x="84" y="0"/>
                      <a:pt x="79"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1" name="Freeform 56"/>
              <p:cNvSpPr>
                <a:spLocks/>
              </p:cNvSpPr>
              <p:nvPr/>
            </p:nvSpPr>
            <p:spPr bwMode="gray">
              <a:xfrm>
                <a:off x="1306513" y="2787651"/>
                <a:ext cx="25400" cy="11113"/>
              </a:xfrm>
              <a:custGeom>
                <a:avLst/>
                <a:gdLst>
                  <a:gd name="T0" fmla="*/ 455196363 w 60"/>
                  <a:gd name="T1" fmla="*/ 2030239527 h 26"/>
                  <a:gd name="T2" fmla="*/ 455196363 w 60"/>
                  <a:gd name="T3" fmla="*/ 2030239527 h 26"/>
                  <a:gd name="T4" fmla="*/ 455196363 w 60"/>
                  <a:gd name="T5" fmla="*/ 2030239527 h 26"/>
                  <a:gd name="T6" fmla="*/ 2147483647 w 60"/>
                  <a:gd name="T7" fmla="*/ 1639830006 h 26"/>
                  <a:gd name="T8" fmla="*/ 2147483647 w 60"/>
                  <a:gd name="T9" fmla="*/ 859010537 h 26"/>
                  <a:gd name="T10" fmla="*/ 2147483647 w 60"/>
                  <a:gd name="T11" fmla="*/ 0 h 26"/>
                  <a:gd name="T12" fmla="*/ 455196363 w 60"/>
                  <a:gd name="T13" fmla="*/ 390409521 h 26"/>
                  <a:gd name="T14" fmla="*/ 0 w 60"/>
                  <a:gd name="T15" fmla="*/ 1249420058 h 26"/>
                  <a:gd name="T16" fmla="*/ 455196363 w 60"/>
                  <a:gd name="T17" fmla="*/ 203023952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26"/>
                  <a:gd name="T29" fmla="*/ 60 w 6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26">
                    <a:moveTo>
                      <a:pt x="6" y="26"/>
                    </a:moveTo>
                    <a:lnTo>
                      <a:pt x="6" y="26"/>
                    </a:lnTo>
                    <a:lnTo>
                      <a:pt x="55" y="21"/>
                    </a:lnTo>
                    <a:cubicBezTo>
                      <a:pt x="58" y="21"/>
                      <a:pt x="60" y="16"/>
                      <a:pt x="60" y="11"/>
                    </a:cubicBezTo>
                    <a:cubicBezTo>
                      <a:pt x="60" y="5"/>
                      <a:pt x="58" y="0"/>
                      <a:pt x="55" y="0"/>
                    </a:cubicBezTo>
                    <a:lnTo>
                      <a:pt x="6" y="5"/>
                    </a:lnTo>
                    <a:cubicBezTo>
                      <a:pt x="3" y="5"/>
                      <a:pt x="0" y="10"/>
                      <a:pt x="0" y="16"/>
                    </a:cubicBezTo>
                    <a:cubicBezTo>
                      <a:pt x="0" y="21"/>
                      <a:pt x="3" y="26"/>
                      <a:pt x="6" y="26"/>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2" name="Freeform 57"/>
              <p:cNvSpPr>
                <a:spLocks/>
              </p:cNvSpPr>
              <p:nvPr/>
            </p:nvSpPr>
            <p:spPr bwMode="gray">
              <a:xfrm>
                <a:off x="1306513" y="2803526"/>
                <a:ext cx="25400" cy="11113"/>
              </a:xfrm>
              <a:custGeom>
                <a:avLst/>
                <a:gdLst>
                  <a:gd name="T0" fmla="*/ 2147483647 w 60"/>
                  <a:gd name="T1" fmla="*/ 0 h 28"/>
                  <a:gd name="T2" fmla="*/ 2147483647 w 60"/>
                  <a:gd name="T3" fmla="*/ 0 h 28"/>
                  <a:gd name="T4" fmla="*/ 2147483647 w 60"/>
                  <a:gd name="T5" fmla="*/ 0 h 28"/>
                  <a:gd name="T6" fmla="*/ 455196363 w 60"/>
                  <a:gd name="T7" fmla="*/ 437601364 h 28"/>
                  <a:gd name="T8" fmla="*/ 0 w 60"/>
                  <a:gd name="T9" fmla="*/ 1125351198 h 28"/>
                  <a:gd name="T10" fmla="*/ 455196363 w 60"/>
                  <a:gd name="T11" fmla="*/ 1750563418 h 28"/>
                  <a:gd name="T12" fmla="*/ 455196363 w 60"/>
                  <a:gd name="T13" fmla="*/ 1750563418 h 28"/>
                  <a:gd name="T14" fmla="*/ 2147483647 w 60"/>
                  <a:gd name="T15" fmla="*/ 1250425235 h 28"/>
                  <a:gd name="T16" fmla="*/ 2147483647 w 60"/>
                  <a:gd name="T17" fmla="*/ 625212617 h 28"/>
                  <a:gd name="T18" fmla="*/ 2147483647 w 60"/>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28"/>
                  <a:gd name="T32" fmla="*/ 60 w 60"/>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28">
                    <a:moveTo>
                      <a:pt x="55" y="0"/>
                    </a:moveTo>
                    <a:lnTo>
                      <a:pt x="55" y="0"/>
                    </a:lnTo>
                    <a:lnTo>
                      <a:pt x="6" y="7"/>
                    </a:lnTo>
                    <a:cubicBezTo>
                      <a:pt x="3" y="7"/>
                      <a:pt x="0" y="12"/>
                      <a:pt x="0" y="18"/>
                    </a:cubicBezTo>
                    <a:cubicBezTo>
                      <a:pt x="0" y="23"/>
                      <a:pt x="3" y="28"/>
                      <a:pt x="6" y="28"/>
                    </a:cubicBezTo>
                    <a:lnTo>
                      <a:pt x="55" y="20"/>
                    </a:lnTo>
                    <a:cubicBezTo>
                      <a:pt x="58" y="20"/>
                      <a:pt x="60" y="16"/>
                      <a:pt x="60" y="10"/>
                    </a:cubicBezTo>
                    <a:cubicBezTo>
                      <a:pt x="60" y="4"/>
                      <a:pt x="58" y="0"/>
                      <a:pt x="55"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3" name="Freeform 58"/>
              <p:cNvSpPr>
                <a:spLocks noEditPoints="1"/>
              </p:cNvSpPr>
              <p:nvPr/>
            </p:nvSpPr>
            <p:spPr bwMode="gray">
              <a:xfrm>
                <a:off x="1306513" y="2517776"/>
                <a:ext cx="26988" cy="34925"/>
              </a:xfrm>
              <a:custGeom>
                <a:avLst/>
                <a:gdLst>
                  <a:gd name="T0" fmla="*/ 1100511095 w 63"/>
                  <a:gd name="T1" fmla="*/ 1639029829 h 83"/>
                  <a:gd name="T2" fmla="*/ 1100511095 w 63"/>
                  <a:gd name="T3" fmla="*/ 1639029829 h 83"/>
                  <a:gd name="T4" fmla="*/ 1179236805 w 63"/>
                  <a:gd name="T5" fmla="*/ 1043051115 h 83"/>
                  <a:gd name="T6" fmla="*/ 2147483647 w 63"/>
                  <a:gd name="T7" fmla="*/ 1862655025 h 83"/>
                  <a:gd name="T8" fmla="*/ 2147483647 w 63"/>
                  <a:gd name="T9" fmla="*/ 2147483647 h 83"/>
                  <a:gd name="T10" fmla="*/ 2147483647 w 63"/>
                  <a:gd name="T11" fmla="*/ 2147483647 h 83"/>
                  <a:gd name="T12" fmla="*/ 2147483647 w 63"/>
                  <a:gd name="T13" fmla="*/ 2147483647 h 83"/>
                  <a:gd name="T14" fmla="*/ 1257779167 w 63"/>
                  <a:gd name="T15" fmla="*/ 2147483647 h 83"/>
                  <a:gd name="T16" fmla="*/ 1100511095 w 63"/>
                  <a:gd name="T17" fmla="*/ 2147483647 h 83"/>
                  <a:gd name="T18" fmla="*/ 1100511095 w 63"/>
                  <a:gd name="T19" fmla="*/ 1639029829 h 83"/>
                  <a:gd name="T20" fmla="*/ 235810863 w 63"/>
                  <a:gd name="T21" fmla="*/ 2147483647 h 83"/>
                  <a:gd name="T22" fmla="*/ 235810863 w 63"/>
                  <a:gd name="T23" fmla="*/ 2147483647 h 83"/>
                  <a:gd name="T24" fmla="*/ 1100511095 w 63"/>
                  <a:gd name="T25" fmla="*/ 2147483647 h 83"/>
                  <a:gd name="T26" fmla="*/ 2147483647 w 63"/>
                  <a:gd name="T27" fmla="*/ 2147483647 h 83"/>
                  <a:gd name="T28" fmla="*/ 2147483647 w 63"/>
                  <a:gd name="T29" fmla="*/ 2147483647 h 83"/>
                  <a:gd name="T30" fmla="*/ 2147483647 w 63"/>
                  <a:gd name="T31" fmla="*/ 2147483647 h 83"/>
                  <a:gd name="T32" fmla="*/ 2147483647 w 63"/>
                  <a:gd name="T33" fmla="*/ 2147483647 h 83"/>
                  <a:gd name="T34" fmla="*/ 2147483647 w 63"/>
                  <a:gd name="T35" fmla="*/ 893968072 h 83"/>
                  <a:gd name="T36" fmla="*/ 1179236805 w 63"/>
                  <a:gd name="T37" fmla="*/ 0 h 83"/>
                  <a:gd name="T38" fmla="*/ 1100511095 w 63"/>
                  <a:gd name="T39" fmla="*/ 0 h 83"/>
                  <a:gd name="T40" fmla="*/ 0 w 63"/>
                  <a:gd name="T41" fmla="*/ 1639029829 h 83"/>
                  <a:gd name="T42" fmla="*/ 0 w 63"/>
                  <a:gd name="T43" fmla="*/ 2147483647 h 83"/>
                  <a:gd name="T44" fmla="*/ 235810863 w 63"/>
                  <a:gd name="T45" fmla="*/ 2147483647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83"/>
                  <a:gd name="T71" fmla="*/ 63 w 63"/>
                  <a:gd name="T72" fmla="*/ 83 h 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83">
                    <a:moveTo>
                      <a:pt x="14" y="22"/>
                    </a:moveTo>
                    <a:lnTo>
                      <a:pt x="14" y="22"/>
                    </a:lnTo>
                    <a:cubicBezTo>
                      <a:pt x="14" y="18"/>
                      <a:pt x="14" y="16"/>
                      <a:pt x="15" y="14"/>
                    </a:cubicBezTo>
                    <a:lnTo>
                      <a:pt x="48" y="25"/>
                    </a:lnTo>
                    <a:cubicBezTo>
                      <a:pt x="48" y="25"/>
                      <a:pt x="50" y="28"/>
                      <a:pt x="50" y="33"/>
                    </a:cubicBezTo>
                    <a:lnTo>
                      <a:pt x="50" y="63"/>
                    </a:lnTo>
                    <a:cubicBezTo>
                      <a:pt x="50" y="66"/>
                      <a:pt x="49" y="69"/>
                      <a:pt x="48" y="70"/>
                    </a:cubicBezTo>
                    <a:lnTo>
                      <a:pt x="16" y="67"/>
                    </a:lnTo>
                    <a:cubicBezTo>
                      <a:pt x="15" y="66"/>
                      <a:pt x="14" y="62"/>
                      <a:pt x="14" y="58"/>
                    </a:cubicBezTo>
                    <a:lnTo>
                      <a:pt x="14" y="22"/>
                    </a:lnTo>
                    <a:close/>
                    <a:moveTo>
                      <a:pt x="3" y="72"/>
                    </a:moveTo>
                    <a:lnTo>
                      <a:pt x="3" y="72"/>
                    </a:lnTo>
                    <a:cubicBezTo>
                      <a:pt x="6" y="79"/>
                      <a:pt x="11" y="80"/>
                      <a:pt x="14" y="80"/>
                    </a:cubicBezTo>
                    <a:lnTo>
                      <a:pt x="50" y="83"/>
                    </a:lnTo>
                    <a:cubicBezTo>
                      <a:pt x="58" y="82"/>
                      <a:pt x="63" y="74"/>
                      <a:pt x="63" y="63"/>
                    </a:cubicBezTo>
                    <a:lnTo>
                      <a:pt x="63" y="33"/>
                    </a:lnTo>
                    <a:cubicBezTo>
                      <a:pt x="63" y="24"/>
                      <a:pt x="59" y="13"/>
                      <a:pt x="52" y="12"/>
                    </a:cubicBezTo>
                    <a:lnTo>
                      <a:pt x="15" y="0"/>
                    </a:lnTo>
                    <a:lnTo>
                      <a:pt x="14" y="0"/>
                    </a:lnTo>
                    <a:cubicBezTo>
                      <a:pt x="6" y="0"/>
                      <a:pt x="0" y="9"/>
                      <a:pt x="0" y="22"/>
                    </a:cubicBezTo>
                    <a:lnTo>
                      <a:pt x="0" y="58"/>
                    </a:lnTo>
                    <a:cubicBezTo>
                      <a:pt x="0" y="63"/>
                      <a:pt x="1" y="68"/>
                      <a:pt x="3" y="72"/>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4" name="Freeform 59"/>
              <p:cNvSpPr>
                <a:spLocks noEditPoints="1"/>
              </p:cNvSpPr>
              <p:nvPr/>
            </p:nvSpPr>
            <p:spPr bwMode="gray">
              <a:xfrm>
                <a:off x="1306513" y="2611438"/>
                <a:ext cx="25400" cy="34925"/>
              </a:xfrm>
              <a:custGeom>
                <a:avLst/>
                <a:gdLst>
                  <a:gd name="T0" fmla="*/ 2147483647 w 59"/>
                  <a:gd name="T1" fmla="*/ 2147483647 h 81"/>
                  <a:gd name="T2" fmla="*/ 2147483647 w 59"/>
                  <a:gd name="T3" fmla="*/ 2147483647 h 81"/>
                  <a:gd name="T4" fmla="*/ 2147483647 w 59"/>
                  <a:gd name="T5" fmla="*/ 2147483647 h 81"/>
                  <a:gd name="T6" fmla="*/ 1196909993 w 59"/>
                  <a:gd name="T7" fmla="*/ 2147483647 h 81"/>
                  <a:gd name="T8" fmla="*/ 1117029576 w 59"/>
                  <a:gd name="T9" fmla="*/ 2147483647 h 81"/>
                  <a:gd name="T10" fmla="*/ 1117029576 w 59"/>
                  <a:gd name="T11" fmla="*/ 1522974906 h 81"/>
                  <a:gd name="T12" fmla="*/ 1196909993 w 59"/>
                  <a:gd name="T13" fmla="*/ 1042025749 h 81"/>
                  <a:gd name="T14" fmla="*/ 2147483647 w 59"/>
                  <a:gd name="T15" fmla="*/ 1683415182 h 81"/>
                  <a:gd name="T16" fmla="*/ 2147483647 w 59"/>
                  <a:gd name="T17" fmla="*/ 2147483647 h 81"/>
                  <a:gd name="T18" fmla="*/ 2147483647 w 59"/>
                  <a:gd name="T19" fmla="*/ 2147483647 h 81"/>
                  <a:gd name="T20" fmla="*/ 2147483647 w 59"/>
                  <a:gd name="T21" fmla="*/ 641203597 h 81"/>
                  <a:gd name="T22" fmla="*/ 2147483647 w 59"/>
                  <a:gd name="T23" fmla="*/ 641203597 h 81"/>
                  <a:gd name="T24" fmla="*/ 1196909993 w 59"/>
                  <a:gd name="T25" fmla="*/ 0 h 81"/>
                  <a:gd name="T26" fmla="*/ 1037334278 w 59"/>
                  <a:gd name="T27" fmla="*/ 0 h 81"/>
                  <a:gd name="T28" fmla="*/ 0 w 59"/>
                  <a:gd name="T29" fmla="*/ 1522974906 h 81"/>
                  <a:gd name="T30" fmla="*/ 0 w 59"/>
                  <a:gd name="T31" fmla="*/ 2147483647 h 81"/>
                  <a:gd name="T32" fmla="*/ 1037334278 w 59"/>
                  <a:gd name="T33" fmla="*/ 2147483647 h 81"/>
                  <a:gd name="T34" fmla="*/ 2147483647 w 59"/>
                  <a:gd name="T35" fmla="*/ 2147483647 h 81"/>
                  <a:gd name="T36" fmla="*/ 2147483647 w 59"/>
                  <a:gd name="T37" fmla="*/ 2147483647 h 81"/>
                  <a:gd name="T38" fmla="*/ 2147483647 w 59"/>
                  <a:gd name="T39" fmla="*/ 2147483647 h 81"/>
                  <a:gd name="T40" fmla="*/ 2147483647 w 59"/>
                  <a:gd name="T41" fmla="*/ 641203597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9"/>
                  <a:gd name="T64" fmla="*/ 0 h 81"/>
                  <a:gd name="T65" fmla="*/ 59 w 59"/>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9" h="81">
                    <a:moveTo>
                      <a:pt x="46" y="62"/>
                    </a:moveTo>
                    <a:lnTo>
                      <a:pt x="46" y="62"/>
                    </a:lnTo>
                    <a:cubicBezTo>
                      <a:pt x="46" y="64"/>
                      <a:pt x="45" y="66"/>
                      <a:pt x="45" y="67"/>
                    </a:cubicBezTo>
                    <a:lnTo>
                      <a:pt x="15" y="67"/>
                    </a:lnTo>
                    <a:cubicBezTo>
                      <a:pt x="14" y="66"/>
                      <a:pt x="14" y="64"/>
                      <a:pt x="14" y="61"/>
                    </a:cubicBezTo>
                    <a:lnTo>
                      <a:pt x="14" y="19"/>
                    </a:lnTo>
                    <a:cubicBezTo>
                      <a:pt x="14" y="16"/>
                      <a:pt x="14" y="15"/>
                      <a:pt x="15" y="13"/>
                    </a:cubicBezTo>
                    <a:lnTo>
                      <a:pt x="44" y="21"/>
                    </a:lnTo>
                    <a:cubicBezTo>
                      <a:pt x="45" y="21"/>
                      <a:pt x="46" y="23"/>
                      <a:pt x="46" y="27"/>
                    </a:cubicBezTo>
                    <a:lnTo>
                      <a:pt x="46" y="62"/>
                    </a:lnTo>
                    <a:close/>
                    <a:moveTo>
                      <a:pt x="48" y="8"/>
                    </a:moveTo>
                    <a:lnTo>
                      <a:pt x="48" y="8"/>
                    </a:lnTo>
                    <a:lnTo>
                      <a:pt x="15" y="0"/>
                    </a:lnTo>
                    <a:lnTo>
                      <a:pt x="13" y="0"/>
                    </a:lnTo>
                    <a:cubicBezTo>
                      <a:pt x="6" y="0"/>
                      <a:pt x="0" y="8"/>
                      <a:pt x="0" y="19"/>
                    </a:cubicBezTo>
                    <a:lnTo>
                      <a:pt x="0" y="61"/>
                    </a:lnTo>
                    <a:cubicBezTo>
                      <a:pt x="0" y="72"/>
                      <a:pt x="6" y="81"/>
                      <a:pt x="13" y="81"/>
                    </a:cubicBezTo>
                    <a:lnTo>
                      <a:pt x="47" y="80"/>
                    </a:lnTo>
                    <a:cubicBezTo>
                      <a:pt x="54" y="80"/>
                      <a:pt x="59" y="72"/>
                      <a:pt x="59" y="62"/>
                    </a:cubicBezTo>
                    <a:lnTo>
                      <a:pt x="59" y="27"/>
                    </a:lnTo>
                    <a:cubicBezTo>
                      <a:pt x="59" y="17"/>
                      <a:pt x="54" y="9"/>
                      <a:pt x="48" y="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5" name="Freeform 60"/>
              <p:cNvSpPr>
                <a:spLocks noEditPoints="1"/>
              </p:cNvSpPr>
              <p:nvPr/>
            </p:nvSpPr>
            <p:spPr bwMode="gray">
              <a:xfrm>
                <a:off x="1306513" y="2698751"/>
                <a:ext cx="25400" cy="33338"/>
              </a:xfrm>
              <a:custGeom>
                <a:avLst/>
                <a:gdLst>
                  <a:gd name="T0" fmla="*/ 2147483647 w 61"/>
                  <a:gd name="T1" fmla="*/ 2147483647 h 79"/>
                  <a:gd name="T2" fmla="*/ 2147483647 w 61"/>
                  <a:gd name="T3" fmla="*/ 2147483647 h 79"/>
                  <a:gd name="T4" fmla="*/ 2147483647 w 61"/>
                  <a:gd name="T5" fmla="*/ 2147483647 h 79"/>
                  <a:gd name="T6" fmla="*/ 1010825895 w 61"/>
                  <a:gd name="T7" fmla="*/ 2147483647 h 79"/>
                  <a:gd name="T8" fmla="*/ 938525003 w 61"/>
                  <a:gd name="T9" fmla="*/ 2147483647 h 79"/>
                  <a:gd name="T10" fmla="*/ 938525003 w 61"/>
                  <a:gd name="T11" fmla="*/ 1427877512 h 79"/>
                  <a:gd name="T12" fmla="*/ 1010825895 w 61"/>
                  <a:gd name="T13" fmla="*/ 976968824 h 79"/>
                  <a:gd name="T14" fmla="*/ 2147483647 w 61"/>
                  <a:gd name="T15" fmla="*/ 1052120272 h 79"/>
                  <a:gd name="T16" fmla="*/ 2147483647 w 61"/>
                  <a:gd name="T17" fmla="*/ 1503028960 h 79"/>
                  <a:gd name="T18" fmla="*/ 2147483647 w 61"/>
                  <a:gd name="T19" fmla="*/ 2147483647 h 79"/>
                  <a:gd name="T20" fmla="*/ 2147483647 w 61"/>
                  <a:gd name="T21" fmla="*/ 75151448 h 79"/>
                  <a:gd name="T22" fmla="*/ 2147483647 w 61"/>
                  <a:gd name="T23" fmla="*/ 75151448 h 79"/>
                  <a:gd name="T24" fmla="*/ 938525003 w 61"/>
                  <a:gd name="T25" fmla="*/ 0 h 79"/>
                  <a:gd name="T26" fmla="*/ 794096439 w 61"/>
                  <a:gd name="T27" fmla="*/ 0 h 79"/>
                  <a:gd name="T28" fmla="*/ 0 w 61"/>
                  <a:gd name="T29" fmla="*/ 1427877512 h 79"/>
                  <a:gd name="T30" fmla="*/ 0 w 61"/>
                  <a:gd name="T31" fmla="*/ 2147483647 h 79"/>
                  <a:gd name="T32" fmla="*/ 866397331 w 61"/>
                  <a:gd name="T33" fmla="*/ 2147483647 h 79"/>
                  <a:gd name="T34" fmla="*/ 2147483647 w 61"/>
                  <a:gd name="T35" fmla="*/ 2147483647 h 79"/>
                  <a:gd name="T36" fmla="*/ 2147483647 w 61"/>
                  <a:gd name="T37" fmla="*/ 2147483647 h 79"/>
                  <a:gd name="T38" fmla="*/ 2147483647 w 61"/>
                  <a:gd name="T39" fmla="*/ 1503028960 h 79"/>
                  <a:gd name="T40" fmla="*/ 2147483647 w 61"/>
                  <a:gd name="T41" fmla="*/ 75151448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9"/>
                  <a:gd name="T65" fmla="*/ 61 w 61"/>
                  <a:gd name="T66" fmla="*/ 79 h 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9">
                    <a:moveTo>
                      <a:pt x="48" y="57"/>
                    </a:moveTo>
                    <a:lnTo>
                      <a:pt x="48" y="57"/>
                    </a:lnTo>
                    <a:cubicBezTo>
                      <a:pt x="48" y="60"/>
                      <a:pt x="47" y="61"/>
                      <a:pt x="47" y="62"/>
                    </a:cubicBezTo>
                    <a:lnTo>
                      <a:pt x="14" y="66"/>
                    </a:lnTo>
                    <a:cubicBezTo>
                      <a:pt x="14" y="64"/>
                      <a:pt x="13" y="62"/>
                      <a:pt x="13" y="59"/>
                    </a:cubicBezTo>
                    <a:lnTo>
                      <a:pt x="13" y="19"/>
                    </a:lnTo>
                    <a:cubicBezTo>
                      <a:pt x="13" y="16"/>
                      <a:pt x="13" y="14"/>
                      <a:pt x="14" y="13"/>
                    </a:cubicBezTo>
                    <a:lnTo>
                      <a:pt x="47" y="14"/>
                    </a:lnTo>
                    <a:cubicBezTo>
                      <a:pt x="47" y="15"/>
                      <a:pt x="48" y="17"/>
                      <a:pt x="48" y="20"/>
                    </a:cubicBezTo>
                    <a:lnTo>
                      <a:pt x="48" y="57"/>
                    </a:lnTo>
                    <a:close/>
                    <a:moveTo>
                      <a:pt x="49" y="1"/>
                    </a:moveTo>
                    <a:lnTo>
                      <a:pt x="49" y="1"/>
                    </a:lnTo>
                    <a:lnTo>
                      <a:pt x="13" y="0"/>
                    </a:lnTo>
                    <a:lnTo>
                      <a:pt x="11" y="0"/>
                    </a:lnTo>
                    <a:cubicBezTo>
                      <a:pt x="4" y="0"/>
                      <a:pt x="0" y="7"/>
                      <a:pt x="0" y="19"/>
                    </a:cubicBezTo>
                    <a:lnTo>
                      <a:pt x="0" y="59"/>
                    </a:lnTo>
                    <a:cubicBezTo>
                      <a:pt x="0" y="72"/>
                      <a:pt x="4" y="79"/>
                      <a:pt x="12" y="79"/>
                    </a:cubicBezTo>
                    <a:lnTo>
                      <a:pt x="50" y="75"/>
                    </a:lnTo>
                    <a:cubicBezTo>
                      <a:pt x="56" y="75"/>
                      <a:pt x="61" y="67"/>
                      <a:pt x="61" y="57"/>
                    </a:cubicBezTo>
                    <a:lnTo>
                      <a:pt x="61" y="20"/>
                    </a:lnTo>
                    <a:cubicBezTo>
                      <a:pt x="61" y="12"/>
                      <a:pt x="58" y="3"/>
                      <a:pt x="49" y="1"/>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6" name="Freeform 61"/>
              <p:cNvSpPr>
                <a:spLocks/>
              </p:cNvSpPr>
              <p:nvPr/>
            </p:nvSpPr>
            <p:spPr bwMode="gray">
              <a:xfrm>
                <a:off x="1450975" y="2792413"/>
                <a:ext cx="106363" cy="20638"/>
              </a:xfrm>
              <a:custGeom>
                <a:avLst/>
                <a:gdLst>
                  <a:gd name="T0" fmla="*/ 2147483647 w 256"/>
                  <a:gd name="T1" fmla="*/ 0 h 50"/>
                  <a:gd name="T2" fmla="*/ 2147483647 w 256"/>
                  <a:gd name="T3" fmla="*/ 0 h 50"/>
                  <a:gd name="T4" fmla="*/ 1291054868 w 256"/>
                  <a:gd name="T5" fmla="*/ 0 h 50"/>
                  <a:gd name="T6" fmla="*/ 0 w 256"/>
                  <a:gd name="T7" fmla="*/ 1758056285 h 50"/>
                  <a:gd name="T8" fmla="*/ 1291054868 w 256"/>
                  <a:gd name="T9" fmla="*/ 2147483647 h 50"/>
                  <a:gd name="T10" fmla="*/ 2147483647 w 256"/>
                  <a:gd name="T11" fmla="*/ 2147483647 h 50"/>
                  <a:gd name="T12" fmla="*/ 2147483647 w 256"/>
                  <a:gd name="T13" fmla="*/ 1758056285 h 50"/>
                  <a:gd name="T14" fmla="*/ 2147483647 w 256"/>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256"/>
                  <a:gd name="T25" fmla="*/ 0 h 50"/>
                  <a:gd name="T26" fmla="*/ 256 w 256"/>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6" h="50">
                    <a:moveTo>
                      <a:pt x="237" y="0"/>
                    </a:moveTo>
                    <a:lnTo>
                      <a:pt x="237" y="0"/>
                    </a:lnTo>
                    <a:lnTo>
                      <a:pt x="18" y="0"/>
                    </a:lnTo>
                    <a:cubicBezTo>
                      <a:pt x="8" y="0"/>
                      <a:pt x="0" y="11"/>
                      <a:pt x="0" y="25"/>
                    </a:cubicBezTo>
                    <a:cubicBezTo>
                      <a:pt x="0" y="39"/>
                      <a:pt x="8" y="50"/>
                      <a:pt x="18" y="50"/>
                    </a:cubicBezTo>
                    <a:lnTo>
                      <a:pt x="237" y="50"/>
                    </a:lnTo>
                    <a:cubicBezTo>
                      <a:pt x="248" y="50"/>
                      <a:pt x="256" y="39"/>
                      <a:pt x="256" y="25"/>
                    </a:cubicBezTo>
                    <a:cubicBezTo>
                      <a:pt x="256" y="11"/>
                      <a:pt x="248" y="0"/>
                      <a:pt x="23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7" name="Freeform 62"/>
              <p:cNvSpPr>
                <a:spLocks/>
              </p:cNvSpPr>
              <p:nvPr/>
            </p:nvSpPr>
            <p:spPr bwMode="gray">
              <a:xfrm>
                <a:off x="1450975" y="2835276"/>
                <a:ext cx="106363" cy="20638"/>
              </a:xfrm>
              <a:custGeom>
                <a:avLst/>
                <a:gdLst>
                  <a:gd name="T0" fmla="*/ 2147483647 w 256"/>
                  <a:gd name="T1" fmla="*/ 0 h 51"/>
                  <a:gd name="T2" fmla="*/ 2147483647 w 256"/>
                  <a:gd name="T3" fmla="*/ 0 h 51"/>
                  <a:gd name="T4" fmla="*/ 1291054868 w 256"/>
                  <a:gd name="T5" fmla="*/ 0 h 51"/>
                  <a:gd name="T6" fmla="*/ 0 w 256"/>
                  <a:gd name="T7" fmla="*/ 1656710594 h 51"/>
                  <a:gd name="T8" fmla="*/ 1291054868 w 256"/>
                  <a:gd name="T9" fmla="*/ 2147483647 h 51"/>
                  <a:gd name="T10" fmla="*/ 2147483647 w 256"/>
                  <a:gd name="T11" fmla="*/ 2147483647 h 51"/>
                  <a:gd name="T12" fmla="*/ 2147483647 w 256"/>
                  <a:gd name="T13" fmla="*/ 1656710594 h 51"/>
                  <a:gd name="T14" fmla="*/ 2147483647 w 256"/>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256"/>
                  <a:gd name="T25" fmla="*/ 0 h 51"/>
                  <a:gd name="T26" fmla="*/ 256 w 256"/>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6" h="51">
                    <a:moveTo>
                      <a:pt x="237" y="0"/>
                    </a:moveTo>
                    <a:lnTo>
                      <a:pt x="237" y="0"/>
                    </a:lnTo>
                    <a:lnTo>
                      <a:pt x="18" y="0"/>
                    </a:lnTo>
                    <a:cubicBezTo>
                      <a:pt x="8" y="0"/>
                      <a:pt x="0" y="11"/>
                      <a:pt x="0" y="25"/>
                    </a:cubicBezTo>
                    <a:cubicBezTo>
                      <a:pt x="0" y="39"/>
                      <a:pt x="8" y="51"/>
                      <a:pt x="18" y="51"/>
                    </a:cubicBezTo>
                    <a:lnTo>
                      <a:pt x="237" y="51"/>
                    </a:lnTo>
                    <a:cubicBezTo>
                      <a:pt x="248" y="51"/>
                      <a:pt x="256" y="39"/>
                      <a:pt x="256" y="25"/>
                    </a:cubicBezTo>
                    <a:cubicBezTo>
                      <a:pt x="256" y="11"/>
                      <a:pt x="248" y="0"/>
                      <a:pt x="23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grpSp>
        <p:nvGrpSpPr>
          <p:cNvPr id="308" name="组合 236"/>
          <p:cNvGrpSpPr>
            <a:grpSpLocks/>
          </p:cNvGrpSpPr>
          <p:nvPr/>
        </p:nvGrpSpPr>
        <p:grpSpPr bwMode="gray">
          <a:xfrm>
            <a:off x="6594115" y="1819002"/>
            <a:ext cx="595041" cy="595041"/>
            <a:chOff x="677863" y="2097088"/>
            <a:chExt cx="1114425" cy="1117600"/>
          </a:xfrm>
        </p:grpSpPr>
        <p:sp>
          <p:nvSpPr>
            <p:cNvPr id="309" name="Freeform 24"/>
            <p:cNvSpPr>
              <a:spLocks/>
            </p:cNvSpPr>
            <p:nvPr/>
          </p:nvSpPr>
          <p:spPr bwMode="gray">
            <a:xfrm>
              <a:off x="677863" y="2097088"/>
              <a:ext cx="1114425" cy="1117600"/>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 name="T18" fmla="*/ 0 w 2659"/>
                <a:gd name="T19" fmla="*/ 0 h 2659"/>
                <a:gd name="T20" fmla="*/ 2659 w 2659"/>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2659" h="2659">
                  <a:moveTo>
                    <a:pt x="2659" y="1329"/>
                  </a:moveTo>
                  <a:lnTo>
                    <a:pt x="2659" y="1329"/>
                  </a:lnTo>
                  <a:cubicBezTo>
                    <a:pt x="2659" y="2064"/>
                    <a:pt x="2063" y="2659"/>
                    <a:pt x="1329" y="2659"/>
                  </a:cubicBezTo>
                  <a:cubicBezTo>
                    <a:pt x="595" y="2659"/>
                    <a:pt x="0" y="2064"/>
                    <a:pt x="0" y="1329"/>
                  </a:cubicBezTo>
                  <a:cubicBezTo>
                    <a:pt x="0" y="595"/>
                    <a:pt x="595" y="0"/>
                    <a:pt x="1329" y="0"/>
                  </a:cubicBezTo>
                  <a:cubicBezTo>
                    <a:pt x="2063" y="0"/>
                    <a:pt x="2659" y="595"/>
                    <a:pt x="2659" y="1329"/>
                  </a:cubicBezTo>
                  <a:close/>
                </a:path>
              </a:pathLst>
            </a:custGeom>
            <a:solidFill>
              <a:srgbClr val="7F7F7F"/>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10" name="组合 222"/>
            <p:cNvGrpSpPr>
              <a:grpSpLocks/>
            </p:cNvGrpSpPr>
            <p:nvPr/>
          </p:nvGrpSpPr>
          <p:grpSpPr bwMode="gray">
            <a:xfrm>
              <a:off x="862013" y="2378076"/>
              <a:ext cx="744538" cy="555625"/>
              <a:chOff x="862013" y="2378076"/>
              <a:chExt cx="744538" cy="555625"/>
            </a:xfrm>
          </p:grpSpPr>
          <p:sp>
            <p:nvSpPr>
              <p:cNvPr id="311" name="Freeform 36"/>
              <p:cNvSpPr>
                <a:spLocks noEditPoints="1"/>
              </p:cNvSpPr>
              <p:nvPr/>
            </p:nvSpPr>
            <p:spPr bwMode="gray">
              <a:xfrm>
                <a:off x="1401763" y="2406651"/>
                <a:ext cx="204788" cy="498475"/>
              </a:xfrm>
              <a:custGeom>
                <a:avLst/>
                <a:gdLst>
                  <a:gd name="T0" fmla="*/ 2147483647 w 488"/>
                  <a:gd name="T1" fmla="*/ 2147483647 h 1185"/>
                  <a:gd name="T2" fmla="*/ 2147483647 w 488"/>
                  <a:gd name="T3" fmla="*/ 2147483647 h 1185"/>
                  <a:gd name="T4" fmla="*/ 2147483647 w 488"/>
                  <a:gd name="T5" fmla="*/ 2147483647 h 1185"/>
                  <a:gd name="T6" fmla="*/ 2147483647 w 488"/>
                  <a:gd name="T7" fmla="*/ 2147483647 h 1185"/>
                  <a:gd name="T8" fmla="*/ 2147483647 w 488"/>
                  <a:gd name="T9" fmla="*/ 2147483647 h 1185"/>
                  <a:gd name="T10" fmla="*/ 2147483647 w 488"/>
                  <a:gd name="T11" fmla="*/ 2147483647 h 1185"/>
                  <a:gd name="T12" fmla="*/ 2147483647 w 488"/>
                  <a:gd name="T13" fmla="*/ 2147483647 h 1185"/>
                  <a:gd name="T14" fmla="*/ 2147483647 w 488"/>
                  <a:gd name="T15" fmla="*/ 2147483647 h 1185"/>
                  <a:gd name="T16" fmla="*/ 2147483647 w 488"/>
                  <a:gd name="T17" fmla="*/ 2147483647 h 1185"/>
                  <a:gd name="T18" fmla="*/ 2147483647 w 488"/>
                  <a:gd name="T19" fmla="*/ 2147483647 h 1185"/>
                  <a:gd name="T20" fmla="*/ 2147483647 w 488"/>
                  <a:gd name="T21" fmla="*/ 2147483647 h 1185"/>
                  <a:gd name="T22" fmla="*/ 2147483647 w 488"/>
                  <a:gd name="T23" fmla="*/ 2147483647 h 1185"/>
                  <a:gd name="T24" fmla="*/ 2147483647 w 488"/>
                  <a:gd name="T25" fmla="*/ 2147483647 h 1185"/>
                  <a:gd name="T26" fmla="*/ 2147483647 w 488"/>
                  <a:gd name="T27" fmla="*/ 2147483647 h 1185"/>
                  <a:gd name="T28" fmla="*/ 2147483647 w 488"/>
                  <a:gd name="T29" fmla="*/ 2147483647 h 1185"/>
                  <a:gd name="T30" fmla="*/ 2147483647 w 488"/>
                  <a:gd name="T31" fmla="*/ 2147483647 h 1185"/>
                  <a:gd name="T32" fmla="*/ 2147483647 w 488"/>
                  <a:gd name="T33" fmla="*/ 2147483647 h 1185"/>
                  <a:gd name="T34" fmla="*/ 2147483647 w 488"/>
                  <a:gd name="T35" fmla="*/ 2147483647 h 1185"/>
                  <a:gd name="T36" fmla="*/ 2147483647 w 488"/>
                  <a:gd name="T37" fmla="*/ 2147483647 h 1185"/>
                  <a:gd name="T38" fmla="*/ 2147483647 w 488"/>
                  <a:gd name="T39" fmla="*/ 2147483647 h 1185"/>
                  <a:gd name="T40" fmla="*/ 2147483647 w 488"/>
                  <a:gd name="T41" fmla="*/ 2147483647 h 1185"/>
                  <a:gd name="T42" fmla="*/ 2147483647 w 488"/>
                  <a:gd name="T43" fmla="*/ 2147483647 h 1185"/>
                  <a:gd name="T44" fmla="*/ 2147483647 w 488"/>
                  <a:gd name="T45" fmla="*/ 2147483647 h 1185"/>
                  <a:gd name="T46" fmla="*/ 2147483647 w 488"/>
                  <a:gd name="T47" fmla="*/ 2147483647 h 1185"/>
                  <a:gd name="T48" fmla="*/ 2147483647 w 488"/>
                  <a:gd name="T49" fmla="*/ 0 h 1185"/>
                  <a:gd name="T50" fmla="*/ 2147483647 w 488"/>
                  <a:gd name="T51" fmla="*/ 0 h 1185"/>
                  <a:gd name="T52" fmla="*/ 2147483647 w 488"/>
                  <a:gd name="T53" fmla="*/ 0 h 1185"/>
                  <a:gd name="T54" fmla="*/ 0 w 488"/>
                  <a:gd name="T55" fmla="*/ 2147483647 h 1185"/>
                  <a:gd name="T56" fmla="*/ 0 w 488"/>
                  <a:gd name="T57" fmla="*/ 2147483647 h 1185"/>
                  <a:gd name="T58" fmla="*/ 2147483647 w 488"/>
                  <a:gd name="T59" fmla="*/ 2147483647 h 1185"/>
                  <a:gd name="T60" fmla="*/ 2147483647 w 488"/>
                  <a:gd name="T61" fmla="*/ 2147483647 h 1185"/>
                  <a:gd name="T62" fmla="*/ 2147483647 w 488"/>
                  <a:gd name="T63" fmla="*/ 2147483647 h 1185"/>
                  <a:gd name="T64" fmla="*/ 2147483647 w 488"/>
                  <a:gd name="T65" fmla="*/ 2147483647 h 1185"/>
                  <a:gd name="T66" fmla="*/ 2147483647 w 488"/>
                  <a:gd name="T67" fmla="*/ 0 h 1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8"/>
                  <a:gd name="T103" fmla="*/ 0 h 1185"/>
                  <a:gd name="T104" fmla="*/ 488 w 488"/>
                  <a:gd name="T105" fmla="*/ 1185 h 1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8" h="1185">
                    <a:moveTo>
                      <a:pt x="66" y="841"/>
                    </a:moveTo>
                    <a:lnTo>
                      <a:pt x="66" y="841"/>
                    </a:lnTo>
                    <a:lnTo>
                      <a:pt x="421" y="841"/>
                    </a:lnTo>
                    <a:lnTo>
                      <a:pt x="421" y="1118"/>
                    </a:lnTo>
                    <a:lnTo>
                      <a:pt x="66" y="1118"/>
                    </a:lnTo>
                    <a:lnTo>
                      <a:pt x="66" y="841"/>
                    </a:lnTo>
                    <a:close/>
                    <a:moveTo>
                      <a:pt x="421" y="828"/>
                    </a:moveTo>
                    <a:lnTo>
                      <a:pt x="421" y="828"/>
                    </a:lnTo>
                    <a:lnTo>
                      <a:pt x="66" y="828"/>
                    </a:lnTo>
                    <a:lnTo>
                      <a:pt x="66" y="589"/>
                    </a:lnTo>
                    <a:lnTo>
                      <a:pt x="421" y="589"/>
                    </a:lnTo>
                    <a:lnTo>
                      <a:pt x="421" y="828"/>
                    </a:lnTo>
                    <a:close/>
                    <a:moveTo>
                      <a:pt x="66" y="346"/>
                    </a:moveTo>
                    <a:lnTo>
                      <a:pt x="66" y="346"/>
                    </a:lnTo>
                    <a:lnTo>
                      <a:pt x="421" y="346"/>
                    </a:lnTo>
                    <a:lnTo>
                      <a:pt x="421" y="576"/>
                    </a:lnTo>
                    <a:lnTo>
                      <a:pt x="66" y="576"/>
                    </a:lnTo>
                    <a:lnTo>
                      <a:pt x="66" y="346"/>
                    </a:lnTo>
                    <a:close/>
                    <a:moveTo>
                      <a:pt x="421" y="332"/>
                    </a:moveTo>
                    <a:lnTo>
                      <a:pt x="421" y="332"/>
                    </a:lnTo>
                    <a:lnTo>
                      <a:pt x="66" y="332"/>
                    </a:lnTo>
                    <a:lnTo>
                      <a:pt x="66" y="67"/>
                    </a:lnTo>
                    <a:lnTo>
                      <a:pt x="421" y="67"/>
                    </a:lnTo>
                    <a:lnTo>
                      <a:pt x="421" y="332"/>
                    </a:lnTo>
                    <a:close/>
                    <a:moveTo>
                      <a:pt x="455" y="0"/>
                    </a:moveTo>
                    <a:lnTo>
                      <a:pt x="455" y="0"/>
                    </a:lnTo>
                    <a:lnTo>
                      <a:pt x="33" y="0"/>
                    </a:lnTo>
                    <a:cubicBezTo>
                      <a:pt x="14" y="0"/>
                      <a:pt x="0" y="15"/>
                      <a:pt x="0" y="34"/>
                    </a:cubicBezTo>
                    <a:lnTo>
                      <a:pt x="0" y="1152"/>
                    </a:lnTo>
                    <a:cubicBezTo>
                      <a:pt x="0" y="1170"/>
                      <a:pt x="14" y="1185"/>
                      <a:pt x="33" y="1185"/>
                    </a:cubicBezTo>
                    <a:lnTo>
                      <a:pt x="455" y="1185"/>
                    </a:lnTo>
                    <a:cubicBezTo>
                      <a:pt x="473" y="1185"/>
                      <a:pt x="488" y="1170"/>
                      <a:pt x="488" y="1152"/>
                    </a:cubicBezTo>
                    <a:lnTo>
                      <a:pt x="488" y="34"/>
                    </a:lnTo>
                    <a:cubicBezTo>
                      <a:pt x="488" y="15"/>
                      <a:pt x="473" y="0"/>
                      <a:pt x="455"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2" name="Freeform 37"/>
              <p:cNvSpPr>
                <a:spLocks noEditPoints="1"/>
              </p:cNvSpPr>
              <p:nvPr/>
            </p:nvSpPr>
            <p:spPr bwMode="gray">
              <a:xfrm>
                <a:off x="1444625" y="2460626"/>
                <a:ext cx="119063" cy="63500"/>
              </a:xfrm>
              <a:custGeom>
                <a:avLst/>
                <a:gdLst>
                  <a:gd name="T0" fmla="*/ 2010577754 w 283"/>
                  <a:gd name="T1" fmla="*/ 2147483647 h 149"/>
                  <a:gd name="T2" fmla="*/ 2010577754 w 283"/>
                  <a:gd name="T3" fmla="*/ 2147483647 h 149"/>
                  <a:gd name="T4" fmla="*/ 2147483647 w 283"/>
                  <a:gd name="T5" fmla="*/ 2089955470 h 149"/>
                  <a:gd name="T6" fmla="*/ 2147483647 w 283"/>
                  <a:gd name="T7" fmla="*/ 2089955470 h 149"/>
                  <a:gd name="T8" fmla="*/ 2147483647 w 283"/>
                  <a:gd name="T9" fmla="*/ 2147483647 h 149"/>
                  <a:gd name="T10" fmla="*/ 2147483647 w 283"/>
                  <a:gd name="T11" fmla="*/ 2147483647 h 149"/>
                  <a:gd name="T12" fmla="*/ 2147483647 w 283"/>
                  <a:gd name="T13" fmla="*/ 2147483647 h 149"/>
                  <a:gd name="T14" fmla="*/ 2147483647 w 283"/>
                  <a:gd name="T15" fmla="*/ 2147483647 h 149"/>
                  <a:gd name="T16" fmla="*/ 2010577754 w 283"/>
                  <a:gd name="T17" fmla="*/ 2147483647 h 149"/>
                  <a:gd name="T18" fmla="*/ 2010577754 w 283"/>
                  <a:gd name="T19" fmla="*/ 2147483647 h 149"/>
                  <a:gd name="T20" fmla="*/ 2147483647 w 283"/>
                  <a:gd name="T21" fmla="*/ 2147483647 h 149"/>
                  <a:gd name="T22" fmla="*/ 2147483647 w 283"/>
                  <a:gd name="T23" fmla="*/ 2147483647 h 149"/>
                  <a:gd name="T24" fmla="*/ 2147483647 w 283"/>
                  <a:gd name="T25" fmla="*/ 2147483647 h 149"/>
                  <a:gd name="T26" fmla="*/ 2147483647 w 283"/>
                  <a:gd name="T27" fmla="*/ 2147483647 h 149"/>
                  <a:gd name="T28" fmla="*/ 2147483647 w 283"/>
                  <a:gd name="T29" fmla="*/ 2147483647 h 149"/>
                  <a:gd name="T30" fmla="*/ 2147483647 w 283"/>
                  <a:gd name="T31" fmla="*/ 0 h 149"/>
                  <a:gd name="T32" fmla="*/ 2147483647 w 283"/>
                  <a:gd name="T33" fmla="*/ 0 h 149"/>
                  <a:gd name="T34" fmla="*/ 0 w 283"/>
                  <a:gd name="T35" fmla="*/ 2147483647 h 149"/>
                  <a:gd name="T36" fmla="*/ 0 w 283"/>
                  <a:gd name="T37" fmla="*/ 2147483647 h 149"/>
                  <a:gd name="T38" fmla="*/ 2147483647 w 283"/>
                  <a:gd name="T39" fmla="*/ 2147483647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7" y="35"/>
                    </a:moveTo>
                    <a:lnTo>
                      <a:pt x="27" y="35"/>
                    </a:lnTo>
                    <a:cubicBezTo>
                      <a:pt x="27" y="30"/>
                      <a:pt x="29" y="27"/>
                      <a:pt x="30" y="27"/>
                    </a:cubicBezTo>
                    <a:lnTo>
                      <a:pt x="254" y="27"/>
                    </a:lnTo>
                    <a:cubicBezTo>
                      <a:pt x="254" y="27"/>
                      <a:pt x="257" y="30"/>
                      <a:pt x="257" y="35"/>
                    </a:cubicBezTo>
                    <a:lnTo>
                      <a:pt x="257" y="114"/>
                    </a:lnTo>
                    <a:cubicBezTo>
                      <a:pt x="257" y="119"/>
                      <a:pt x="255" y="122"/>
                      <a:pt x="254" y="123"/>
                    </a:cubicBezTo>
                    <a:lnTo>
                      <a:pt x="30" y="123"/>
                    </a:lnTo>
                    <a:cubicBezTo>
                      <a:pt x="29" y="122"/>
                      <a:pt x="27" y="119"/>
                      <a:pt x="27" y="114"/>
                    </a:cubicBezTo>
                    <a:lnTo>
                      <a:pt x="27" y="35"/>
                    </a:lnTo>
                    <a:close/>
                    <a:moveTo>
                      <a:pt x="30" y="149"/>
                    </a:moveTo>
                    <a:lnTo>
                      <a:pt x="30" y="149"/>
                    </a:lnTo>
                    <a:lnTo>
                      <a:pt x="254" y="149"/>
                    </a:lnTo>
                    <a:cubicBezTo>
                      <a:pt x="270" y="149"/>
                      <a:pt x="283" y="134"/>
                      <a:pt x="283" y="114"/>
                    </a:cubicBezTo>
                    <a:lnTo>
                      <a:pt x="283" y="35"/>
                    </a:lnTo>
                    <a:cubicBezTo>
                      <a:pt x="283" y="16"/>
                      <a:pt x="270" y="0"/>
                      <a:pt x="254" y="0"/>
                    </a:cubicBezTo>
                    <a:lnTo>
                      <a:pt x="30" y="0"/>
                    </a:lnTo>
                    <a:cubicBezTo>
                      <a:pt x="13" y="0"/>
                      <a:pt x="0" y="16"/>
                      <a:pt x="0" y="35"/>
                    </a:cubicBezTo>
                    <a:lnTo>
                      <a:pt x="0" y="114"/>
                    </a:lnTo>
                    <a:cubicBezTo>
                      <a:pt x="0" y="134"/>
                      <a:pt x="13" y="149"/>
                      <a:pt x="30" y="14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3" name="Freeform 38"/>
              <p:cNvSpPr>
                <a:spLocks noEditPoints="1"/>
              </p:cNvSpPr>
              <p:nvPr/>
            </p:nvSpPr>
            <p:spPr bwMode="gray">
              <a:xfrm>
                <a:off x="1444625" y="2568576"/>
                <a:ext cx="119063" cy="63500"/>
              </a:xfrm>
              <a:custGeom>
                <a:avLst/>
                <a:gdLst>
                  <a:gd name="T0" fmla="*/ 2147483647 w 283"/>
                  <a:gd name="T1" fmla="*/ 2147483647 h 149"/>
                  <a:gd name="T2" fmla="*/ 2147483647 w 283"/>
                  <a:gd name="T3" fmla="*/ 2147483647 h 149"/>
                  <a:gd name="T4" fmla="*/ 2147483647 w 283"/>
                  <a:gd name="T5" fmla="*/ 2147483647 h 149"/>
                  <a:gd name="T6" fmla="*/ 2147483647 w 283"/>
                  <a:gd name="T7" fmla="*/ 2147483647 h 149"/>
                  <a:gd name="T8" fmla="*/ 2010577754 w 283"/>
                  <a:gd name="T9" fmla="*/ 2147483647 h 149"/>
                  <a:gd name="T10" fmla="*/ 2010577754 w 283"/>
                  <a:gd name="T11" fmla="*/ 2147483647 h 149"/>
                  <a:gd name="T12" fmla="*/ 2147483647 w 283"/>
                  <a:gd name="T13" fmla="*/ 2089955470 h 149"/>
                  <a:gd name="T14" fmla="*/ 2147483647 w 283"/>
                  <a:gd name="T15" fmla="*/ 2089955470 h 149"/>
                  <a:gd name="T16" fmla="*/ 2147483647 w 283"/>
                  <a:gd name="T17" fmla="*/ 2147483647 h 149"/>
                  <a:gd name="T18" fmla="*/ 2147483647 w 283"/>
                  <a:gd name="T19" fmla="*/ 2147483647 h 149"/>
                  <a:gd name="T20" fmla="*/ 2147483647 w 283"/>
                  <a:gd name="T21" fmla="*/ 0 h 149"/>
                  <a:gd name="T22" fmla="*/ 2147483647 w 283"/>
                  <a:gd name="T23" fmla="*/ 0 h 149"/>
                  <a:gd name="T24" fmla="*/ 2147483647 w 283"/>
                  <a:gd name="T25" fmla="*/ 0 h 149"/>
                  <a:gd name="T26" fmla="*/ 0 w 283"/>
                  <a:gd name="T27" fmla="*/ 2147483647 h 149"/>
                  <a:gd name="T28" fmla="*/ 0 w 283"/>
                  <a:gd name="T29" fmla="*/ 2147483647 h 149"/>
                  <a:gd name="T30" fmla="*/ 2147483647 w 283"/>
                  <a:gd name="T31" fmla="*/ 2147483647 h 149"/>
                  <a:gd name="T32" fmla="*/ 2147483647 w 283"/>
                  <a:gd name="T33" fmla="*/ 2147483647 h 149"/>
                  <a:gd name="T34" fmla="*/ 2147483647 w 283"/>
                  <a:gd name="T35" fmla="*/ 2147483647 h 149"/>
                  <a:gd name="T36" fmla="*/ 2147483647 w 283"/>
                  <a:gd name="T37" fmla="*/ 2147483647 h 149"/>
                  <a:gd name="T38" fmla="*/ 2147483647 w 283"/>
                  <a:gd name="T39" fmla="*/ 0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57" y="114"/>
                    </a:moveTo>
                    <a:lnTo>
                      <a:pt x="257" y="114"/>
                    </a:lnTo>
                    <a:cubicBezTo>
                      <a:pt x="257" y="119"/>
                      <a:pt x="255" y="122"/>
                      <a:pt x="254" y="123"/>
                    </a:cubicBezTo>
                    <a:lnTo>
                      <a:pt x="30" y="123"/>
                    </a:lnTo>
                    <a:cubicBezTo>
                      <a:pt x="29" y="122"/>
                      <a:pt x="27" y="119"/>
                      <a:pt x="27" y="114"/>
                    </a:cubicBezTo>
                    <a:lnTo>
                      <a:pt x="27" y="36"/>
                    </a:lnTo>
                    <a:cubicBezTo>
                      <a:pt x="27" y="30"/>
                      <a:pt x="29" y="27"/>
                      <a:pt x="30" y="27"/>
                    </a:cubicBezTo>
                    <a:lnTo>
                      <a:pt x="254" y="27"/>
                    </a:lnTo>
                    <a:cubicBezTo>
                      <a:pt x="254" y="27"/>
                      <a:pt x="257" y="30"/>
                      <a:pt x="257" y="36"/>
                    </a:cubicBezTo>
                    <a:lnTo>
                      <a:pt x="257" y="114"/>
                    </a:lnTo>
                    <a:close/>
                    <a:moveTo>
                      <a:pt x="254" y="0"/>
                    </a:moveTo>
                    <a:lnTo>
                      <a:pt x="254" y="0"/>
                    </a:lnTo>
                    <a:lnTo>
                      <a:pt x="30" y="0"/>
                    </a:lnTo>
                    <a:cubicBezTo>
                      <a:pt x="13" y="0"/>
                      <a:pt x="0" y="16"/>
                      <a:pt x="0" y="36"/>
                    </a:cubicBezTo>
                    <a:lnTo>
                      <a:pt x="0" y="114"/>
                    </a:lnTo>
                    <a:cubicBezTo>
                      <a:pt x="0" y="134"/>
                      <a:pt x="13" y="149"/>
                      <a:pt x="30" y="149"/>
                    </a:cubicBezTo>
                    <a:lnTo>
                      <a:pt x="254" y="149"/>
                    </a:lnTo>
                    <a:cubicBezTo>
                      <a:pt x="270" y="149"/>
                      <a:pt x="283" y="134"/>
                      <a:pt x="283" y="114"/>
                    </a:cubicBezTo>
                    <a:lnTo>
                      <a:pt x="283" y="36"/>
                    </a:lnTo>
                    <a:cubicBezTo>
                      <a:pt x="283" y="16"/>
                      <a:pt x="270" y="0"/>
                      <a:pt x="254"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4" name="Freeform 39"/>
              <p:cNvSpPr>
                <a:spLocks noEditPoints="1"/>
              </p:cNvSpPr>
              <p:nvPr/>
            </p:nvSpPr>
            <p:spPr bwMode="gray">
              <a:xfrm>
                <a:off x="1444625" y="2670176"/>
                <a:ext cx="119063" cy="63500"/>
              </a:xfrm>
              <a:custGeom>
                <a:avLst/>
                <a:gdLst>
                  <a:gd name="T0" fmla="*/ 2010577754 w 283"/>
                  <a:gd name="T1" fmla="*/ 2147483647 h 149"/>
                  <a:gd name="T2" fmla="*/ 2010577754 w 283"/>
                  <a:gd name="T3" fmla="*/ 2147483647 h 149"/>
                  <a:gd name="T4" fmla="*/ 2147483647 w 283"/>
                  <a:gd name="T5" fmla="*/ 2089955470 h 149"/>
                  <a:gd name="T6" fmla="*/ 2147483647 w 283"/>
                  <a:gd name="T7" fmla="*/ 2089955470 h 149"/>
                  <a:gd name="T8" fmla="*/ 2147483647 w 283"/>
                  <a:gd name="T9" fmla="*/ 2147483647 h 149"/>
                  <a:gd name="T10" fmla="*/ 2147483647 w 283"/>
                  <a:gd name="T11" fmla="*/ 2147483647 h 149"/>
                  <a:gd name="T12" fmla="*/ 2147483647 w 283"/>
                  <a:gd name="T13" fmla="*/ 2147483647 h 149"/>
                  <a:gd name="T14" fmla="*/ 2147483647 w 283"/>
                  <a:gd name="T15" fmla="*/ 2147483647 h 149"/>
                  <a:gd name="T16" fmla="*/ 2010577754 w 283"/>
                  <a:gd name="T17" fmla="*/ 2147483647 h 149"/>
                  <a:gd name="T18" fmla="*/ 2010577754 w 283"/>
                  <a:gd name="T19" fmla="*/ 2147483647 h 149"/>
                  <a:gd name="T20" fmla="*/ 2147483647 w 283"/>
                  <a:gd name="T21" fmla="*/ 2147483647 h 149"/>
                  <a:gd name="T22" fmla="*/ 2147483647 w 283"/>
                  <a:gd name="T23" fmla="*/ 2147483647 h 149"/>
                  <a:gd name="T24" fmla="*/ 2147483647 w 283"/>
                  <a:gd name="T25" fmla="*/ 2147483647 h 149"/>
                  <a:gd name="T26" fmla="*/ 2147483647 w 283"/>
                  <a:gd name="T27" fmla="*/ 2147483647 h 149"/>
                  <a:gd name="T28" fmla="*/ 2147483647 w 283"/>
                  <a:gd name="T29" fmla="*/ 2147483647 h 149"/>
                  <a:gd name="T30" fmla="*/ 2147483647 w 283"/>
                  <a:gd name="T31" fmla="*/ 0 h 149"/>
                  <a:gd name="T32" fmla="*/ 2147483647 w 283"/>
                  <a:gd name="T33" fmla="*/ 0 h 149"/>
                  <a:gd name="T34" fmla="*/ 0 w 283"/>
                  <a:gd name="T35" fmla="*/ 2147483647 h 149"/>
                  <a:gd name="T36" fmla="*/ 0 w 283"/>
                  <a:gd name="T37" fmla="*/ 2147483647 h 149"/>
                  <a:gd name="T38" fmla="*/ 2147483647 w 283"/>
                  <a:gd name="T39" fmla="*/ 2147483647 h 14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83"/>
                  <a:gd name="T61" fmla="*/ 0 h 149"/>
                  <a:gd name="T62" fmla="*/ 283 w 283"/>
                  <a:gd name="T63" fmla="*/ 149 h 14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83" h="149">
                    <a:moveTo>
                      <a:pt x="27" y="35"/>
                    </a:moveTo>
                    <a:lnTo>
                      <a:pt x="27" y="35"/>
                    </a:lnTo>
                    <a:cubicBezTo>
                      <a:pt x="27" y="30"/>
                      <a:pt x="29" y="27"/>
                      <a:pt x="30" y="27"/>
                    </a:cubicBezTo>
                    <a:lnTo>
                      <a:pt x="254" y="27"/>
                    </a:lnTo>
                    <a:cubicBezTo>
                      <a:pt x="254" y="27"/>
                      <a:pt x="257" y="30"/>
                      <a:pt x="257" y="35"/>
                    </a:cubicBezTo>
                    <a:lnTo>
                      <a:pt x="257" y="114"/>
                    </a:lnTo>
                    <a:cubicBezTo>
                      <a:pt x="257" y="119"/>
                      <a:pt x="255" y="122"/>
                      <a:pt x="254" y="123"/>
                    </a:cubicBezTo>
                    <a:lnTo>
                      <a:pt x="30" y="123"/>
                    </a:lnTo>
                    <a:cubicBezTo>
                      <a:pt x="29" y="122"/>
                      <a:pt x="27" y="119"/>
                      <a:pt x="27" y="114"/>
                    </a:cubicBezTo>
                    <a:lnTo>
                      <a:pt x="27" y="35"/>
                    </a:lnTo>
                    <a:close/>
                    <a:moveTo>
                      <a:pt x="30" y="149"/>
                    </a:moveTo>
                    <a:lnTo>
                      <a:pt x="30" y="149"/>
                    </a:lnTo>
                    <a:lnTo>
                      <a:pt x="254" y="149"/>
                    </a:lnTo>
                    <a:cubicBezTo>
                      <a:pt x="270" y="149"/>
                      <a:pt x="283" y="134"/>
                      <a:pt x="283" y="114"/>
                    </a:cubicBezTo>
                    <a:lnTo>
                      <a:pt x="283" y="35"/>
                    </a:lnTo>
                    <a:cubicBezTo>
                      <a:pt x="283" y="16"/>
                      <a:pt x="270" y="0"/>
                      <a:pt x="254" y="0"/>
                    </a:cubicBezTo>
                    <a:lnTo>
                      <a:pt x="30" y="0"/>
                    </a:lnTo>
                    <a:cubicBezTo>
                      <a:pt x="13" y="0"/>
                      <a:pt x="0" y="16"/>
                      <a:pt x="0" y="35"/>
                    </a:cubicBezTo>
                    <a:lnTo>
                      <a:pt x="0" y="114"/>
                    </a:lnTo>
                    <a:cubicBezTo>
                      <a:pt x="0" y="134"/>
                      <a:pt x="13" y="149"/>
                      <a:pt x="30" y="14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5" name="Freeform 40"/>
              <p:cNvSpPr>
                <a:spLocks noEditPoints="1"/>
              </p:cNvSpPr>
              <p:nvPr/>
            </p:nvSpPr>
            <p:spPr bwMode="gray">
              <a:xfrm>
                <a:off x="862013" y="2378076"/>
                <a:ext cx="500063" cy="555625"/>
              </a:xfrm>
              <a:custGeom>
                <a:avLst/>
                <a:gdLst>
                  <a:gd name="T0" fmla="*/ 2147483647 w 1191"/>
                  <a:gd name="T1" fmla="*/ 2147483647 h 1321"/>
                  <a:gd name="T2" fmla="*/ 2147483647 w 1191"/>
                  <a:gd name="T3" fmla="*/ 2147483647 h 1321"/>
                  <a:gd name="T4" fmla="*/ 2147483647 w 1191"/>
                  <a:gd name="T5" fmla="*/ 2147483647 h 1321"/>
                  <a:gd name="T6" fmla="*/ 2147483647 w 1191"/>
                  <a:gd name="T7" fmla="*/ 2147483647 h 1321"/>
                  <a:gd name="T8" fmla="*/ 2147483647 w 1191"/>
                  <a:gd name="T9" fmla="*/ 2147483647 h 1321"/>
                  <a:gd name="T10" fmla="*/ 2147483647 w 1191"/>
                  <a:gd name="T11" fmla="*/ 2147483647 h 1321"/>
                  <a:gd name="T12" fmla="*/ 2147483647 w 1191"/>
                  <a:gd name="T13" fmla="*/ 2147483647 h 1321"/>
                  <a:gd name="T14" fmla="*/ 2147483647 w 1191"/>
                  <a:gd name="T15" fmla="*/ 2147483647 h 1321"/>
                  <a:gd name="T16" fmla="*/ 2147483647 w 1191"/>
                  <a:gd name="T17" fmla="*/ 2147483647 h 1321"/>
                  <a:gd name="T18" fmla="*/ 2147483647 w 1191"/>
                  <a:gd name="T19" fmla="*/ 2147483647 h 1321"/>
                  <a:gd name="T20" fmla="*/ 2147483647 w 1191"/>
                  <a:gd name="T21" fmla="*/ 2147483647 h 1321"/>
                  <a:gd name="T22" fmla="*/ 2147483647 w 1191"/>
                  <a:gd name="T23" fmla="*/ 2147483647 h 1321"/>
                  <a:gd name="T24" fmla="*/ 2147483647 w 1191"/>
                  <a:gd name="T25" fmla="*/ 2147483647 h 1321"/>
                  <a:gd name="T26" fmla="*/ 2147483647 w 1191"/>
                  <a:gd name="T27" fmla="*/ 2147483647 h 1321"/>
                  <a:gd name="T28" fmla="*/ 2147483647 w 1191"/>
                  <a:gd name="T29" fmla="*/ 2147483647 h 1321"/>
                  <a:gd name="T30" fmla="*/ 2147483647 w 1191"/>
                  <a:gd name="T31" fmla="*/ 2147483647 h 1321"/>
                  <a:gd name="T32" fmla="*/ 2147483647 w 1191"/>
                  <a:gd name="T33" fmla="*/ 2147483647 h 1321"/>
                  <a:gd name="T34" fmla="*/ 2147483647 w 1191"/>
                  <a:gd name="T35" fmla="*/ 2147483647 h 1321"/>
                  <a:gd name="T36" fmla="*/ 2147483647 w 1191"/>
                  <a:gd name="T37" fmla="*/ 2147483647 h 1321"/>
                  <a:gd name="T38" fmla="*/ 2147483647 w 1191"/>
                  <a:gd name="T39" fmla="*/ 2147483647 h 1321"/>
                  <a:gd name="T40" fmla="*/ 2147483647 w 1191"/>
                  <a:gd name="T41" fmla="*/ 2147483647 h 1321"/>
                  <a:gd name="T42" fmla="*/ 2147483647 w 1191"/>
                  <a:gd name="T43" fmla="*/ 2147483647 h 1321"/>
                  <a:gd name="T44" fmla="*/ 2147483647 w 1191"/>
                  <a:gd name="T45" fmla="*/ 2147483647 h 1321"/>
                  <a:gd name="T46" fmla="*/ 2147483647 w 1191"/>
                  <a:gd name="T47" fmla="*/ 2147483647 h 1321"/>
                  <a:gd name="T48" fmla="*/ 2147483647 w 1191"/>
                  <a:gd name="T49" fmla="*/ 2147483647 h 1321"/>
                  <a:gd name="T50" fmla="*/ 2147483647 w 1191"/>
                  <a:gd name="T51" fmla="*/ 2147483647 h 1321"/>
                  <a:gd name="T52" fmla="*/ 2147483647 w 1191"/>
                  <a:gd name="T53" fmla="*/ 2147483647 h 1321"/>
                  <a:gd name="T54" fmla="*/ 2147483647 w 1191"/>
                  <a:gd name="T55" fmla="*/ 2147483647 h 1321"/>
                  <a:gd name="T56" fmla="*/ 2147483647 w 1191"/>
                  <a:gd name="T57" fmla="*/ 2147483647 h 1321"/>
                  <a:gd name="T58" fmla="*/ 2147483647 w 1191"/>
                  <a:gd name="T59" fmla="*/ 2147483647 h 1321"/>
                  <a:gd name="T60" fmla="*/ 2147483647 w 1191"/>
                  <a:gd name="T61" fmla="*/ 2147483647 h 1321"/>
                  <a:gd name="T62" fmla="*/ 2147483647 w 1191"/>
                  <a:gd name="T63" fmla="*/ 2147483647 h 1321"/>
                  <a:gd name="T64" fmla="*/ 2147483647 w 1191"/>
                  <a:gd name="T65" fmla="*/ 2147483647 h 1321"/>
                  <a:gd name="T66" fmla="*/ 2147483647 w 1191"/>
                  <a:gd name="T67" fmla="*/ 2147483647 h 1321"/>
                  <a:gd name="T68" fmla="*/ 2147483647 w 1191"/>
                  <a:gd name="T69" fmla="*/ 0 h 1321"/>
                  <a:gd name="T70" fmla="*/ 2147483647 w 1191"/>
                  <a:gd name="T71" fmla="*/ 2147483647 h 1321"/>
                  <a:gd name="T72" fmla="*/ 2147483647 w 1191"/>
                  <a:gd name="T73" fmla="*/ 2147483647 h 1321"/>
                  <a:gd name="T74" fmla="*/ 2147483647 w 1191"/>
                  <a:gd name="T75" fmla="*/ 2147483647 h 1321"/>
                  <a:gd name="T76" fmla="*/ 2147483647 w 1191"/>
                  <a:gd name="T77" fmla="*/ 2147483647 h 1321"/>
                  <a:gd name="T78" fmla="*/ 2147483647 w 1191"/>
                  <a:gd name="T79" fmla="*/ 2147483647 h 1321"/>
                  <a:gd name="T80" fmla="*/ 2147483647 w 1191"/>
                  <a:gd name="T81" fmla="*/ 2147483647 h 1321"/>
                  <a:gd name="T82" fmla="*/ 2147483647 w 1191"/>
                  <a:gd name="T83" fmla="*/ 2147483647 h 1321"/>
                  <a:gd name="T84" fmla="*/ 2147483647 w 1191"/>
                  <a:gd name="T85" fmla="*/ 2147483647 h 1321"/>
                  <a:gd name="T86" fmla="*/ 2147483647 w 1191"/>
                  <a:gd name="T87" fmla="*/ 2147483647 h 132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91"/>
                  <a:gd name="T133" fmla="*/ 0 h 1321"/>
                  <a:gd name="T134" fmla="*/ 1191 w 1191"/>
                  <a:gd name="T135" fmla="*/ 1321 h 132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91" h="1321">
                    <a:moveTo>
                      <a:pt x="371" y="1252"/>
                    </a:moveTo>
                    <a:lnTo>
                      <a:pt x="371" y="1252"/>
                    </a:lnTo>
                    <a:lnTo>
                      <a:pt x="371" y="973"/>
                    </a:lnTo>
                    <a:lnTo>
                      <a:pt x="625" y="950"/>
                    </a:lnTo>
                    <a:lnTo>
                      <a:pt x="625" y="1209"/>
                    </a:lnTo>
                    <a:lnTo>
                      <a:pt x="371" y="1252"/>
                    </a:lnTo>
                    <a:close/>
                    <a:moveTo>
                      <a:pt x="841" y="186"/>
                    </a:moveTo>
                    <a:lnTo>
                      <a:pt x="841" y="186"/>
                    </a:lnTo>
                    <a:lnTo>
                      <a:pt x="841" y="439"/>
                    </a:lnTo>
                    <a:lnTo>
                      <a:pt x="665" y="412"/>
                    </a:lnTo>
                    <a:lnTo>
                      <a:pt x="665" y="142"/>
                    </a:lnTo>
                    <a:lnTo>
                      <a:pt x="841" y="186"/>
                    </a:lnTo>
                    <a:close/>
                    <a:moveTo>
                      <a:pt x="1045" y="912"/>
                    </a:moveTo>
                    <a:lnTo>
                      <a:pt x="1045" y="912"/>
                    </a:lnTo>
                    <a:lnTo>
                      <a:pt x="1137" y="903"/>
                    </a:lnTo>
                    <a:lnTo>
                      <a:pt x="1137" y="1121"/>
                    </a:lnTo>
                    <a:lnTo>
                      <a:pt x="1045" y="1137"/>
                    </a:lnTo>
                    <a:lnTo>
                      <a:pt x="1045" y="912"/>
                    </a:lnTo>
                    <a:close/>
                    <a:moveTo>
                      <a:pt x="881" y="927"/>
                    </a:moveTo>
                    <a:lnTo>
                      <a:pt x="881" y="927"/>
                    </a:lnTo>
                    <a:lnTo>
                      <a:pt x="1005" y="916"/>
                    </a:lnTo>
                    <a:lnTo>
                      <a:pt x="1005" y="1144"/>
                    </a:lnTo>
                    <a:lnTo>
                      <a:pt x="881" y="1165"/>
                    </a:lnTo>
                    <a:lnTo>
                      <a:pt x="881" y="927"/>
                    </a:lnTo>
                    <a:close/>
                    <a:moveTo>
                      <a:pt x="841" y="930"/>
                    </a:moveTo>
                    <a:lnTo>
                      <a:pt x="841" y="930"/>
                    </a:lnTo>
                    <a:lnTo>
                      <a:pt x="841" y="1172"/>
                    </a:lnTo>
                    <a:lnTo>
                      <a:pt x="665" y="1202"/>
                    </a:lnTo>
                    <a:lnTo>
                      <a:pt x="665" y="946"/>
                    </a:lnTo>
                    <a:lnTo>
                      <a:pt x="841" y="930"/>
                    </a:lnTo>
                    <a:close/>
                    <a:moveTo>
                      <a:pt x="665" y="690"/>
                    </a:moveTo>
                    <a:lnTo>
                      <a:pt x="665" y="690"/>
                    </a:lnTo>
                    <a:lnTo>
                      <a:pt x="841" y="691"/>
                    </a:lnTo>
                    <a:lnTo>
                      <a:pt x="841" y="917"/>
                    </a:lnTo>
                    <a:lnTo>
                      <a:pt x="665" y="933"/>
                    </a:lnTo>
                    <a:lnTo>
                      <a:pt x="665" y="690"/>
                    </a:lnTo>
                    <a:close/>
                    <a:moveTo>
                      <a:pt x="371" y="689"/>
                    </a:moveTo>
                    <a:lnTo>
                      <a:pt x="371" y="689"/>
                    </a:lnTo>
                    <a:lnTo>
                      <a:pt x="625" y="690"/>
                    </a:lnTo>
                    <a:lnTo>
                      <a:pt x="625" y="937"/>
                    </a:lnTo>
                    <a:lnTo>
                      <a:pt x="371" y="960"/>
                    </a:lnTo>
                    <a:lnTo>
                      <a:pt x="371" y="689"/>
                    </a:lnTo>
                    <a:close/>
                    <a:moveTo>
                      <a:pt x="841" y="678"/>
                    </a:moveTo>
                    <a:lnTo>
                      <a:pt x="841" y="678"/>
                    </a:lnTo>
                    <a:lnTo>
                      <a:pt x="665" y="677"/>
                    </a:lnTo>
                    <a:lnTo>
                      <a:pt x="665" y="426"/>
                    </a:lnTo>
                    <a:lnTo>
                      <a:pt x="841" y="453"/>
                    </a:lnTo>
                    <a:lnTo>
                      <a:pt x="841" y="678"/>
                    </a:lnTo>
                    <a:close/>
                    <a:moveTo>
                      <a:pt x="1005" y="478"/>
                    </a:moveTo>
                    <a:lnTo>
                      <a:pt x="1005" y="478"/>
                    </a:lnTo>
                    <a:lnTo>
                      <a:pt x="1005" y="679"/>
                    </a:lnTo>
                    <a:lnTo>
                      <a:pt x="881" y="678"/>
                    </a:lnTo>
                    <a:lnTo>
                      <a:pt x="881" y="459"/>
                    </a:lnTo>
                    <a:lnTo>
                      <a:pt x="1005" y="478"/>
                    </a:lnTo>
                    <a:close/>
                    <a:moveTo>
                      <a:pt x="1005" y="465"/>
                    </a:moveTo>
                    <a:lnTo>
                      <a:pt x="1005" y="465"/>
                    </a:lnTo>
                    <a:lnTo>
                      <a:pt x="881" y="445"/>
                    </a:lnTo>
                    <a:lnTo>
                      <a:pt x="881" y="195"/>
                    </a:lnTo>
                    <a:lnTo>
                      <a:pt x="1005" y="226"/>
                    </a:lnTo>
                    <a:lnTo>
                      <a:pt x="1005" y="465"/>
                    </a:lnTo>
                    <a:close/>
                    <a:moveTo>
                      <a:pt x="1137" y="485"/>
                    </a:moveTo>
                    <a:lnTo>
                      <a:pt x="1137" y="485"/>
                    </a:lnTo>
                    <a:lnTo>
                      <a:pt x="1045" y="471"/>
                    </a:lnTo>
                    <a:lnTo>
                      <a:pt x="1045" y="236"/>
                    </a:lnTo>
                    <a:lnTo>
                      <a:pt x="1137" y="259"/>
                    </a:lnTo>
                    <a:lnTo>
                      <a:pt x="1137" y="485"/>
                    </a:lnTo>
                    <a:close/>
                    <a:moveTo>
                      <a:pt x="1045" y="679"/>
                    </a:moveTo>
                    <a:lnTo>
                      <a:pt x="1045" y="679"/>
                    </a:lnTo>
                    <a:lnTo>
                      <a:pt x="1045" y="484"/>
                    </a:lnTo>
                    <a:lnTo>
                      <a:pt x="1137" y="498"/>
                    </a:lnTo>
                    <a:lnTo>
                      <a:pt x="1137" y="679"/>
                    </a:lnTo>
                    <a:lnTo>
                      <a:pt x="1045" y="679"/>
                    </a:lnTo>
                    <a:close/>
                    <a:moveTo>
                      <a:pt x="1005" y="902"/>
                    </a:moveTo>
                    <a:lnTo>
                      <a:pt x="1005" y="902"/>
                    </a:lnTo>
                    <a:lnTo>
                      <a:pt x="881" y="913"/>
                    </a:lnTo>
                    <a:lnTo>
                      <a:pt x="881" y="691"/>
                    </a:lnTo>
                    <a:lnTo>
                      <a:pt x="1005" y="692"/>
                    </a:lnTo>
                    <a:lnTo>
                      <a:pt x="1005" y="902"/>
                    </a:lnTo>
                    <a:close/>
                    <a:moveTo>
                      <a:pt x="1045" y="692"/>
                    </a:moveTo>
                    <a:lnTo>
                      <a:pt x="1045" y="692"/>
                    </a:lnTo>
                    <a:lnTo>
                      <a:pt x="1137" y="693"/>
                    </a:lnTo>
                    <a:lnTo>
                      <a:pt x="1137" y="890"/>
                    </a:lnTo>
                    <a:lnTo>
                      <a:pt x="1045" y="899"/>
                    </a:lnTo>
                    <a:lnTo>
                      <a:pt x="1045" y="692"/>
                    </a:lnTo>
                    <a:close/>
                    <a:moveTo>
                      <a:pt x="625" y="420"/>
                    </a:moveTo>
                    <a:lnTo>
                      <a:pt x="625" y="420"/>
                    </a:lnTo>
                    <a:lnTo>
                      <a:pt x="625" y="677"/>
                    </a:lnTo>
                    <a:lnTo>
                      <a:pt x="371" y="675"/>
                    </a:lnTo>
                    <a:lnTo>
                      <a:pt x="371" y="381"/>
                    </a:lnTo>
                    <a:lnTo>
                      <a:pt x="625" y="420"/>
                    </a:lnTo>
                    <a:close/>
                    <a:moveTo>
                      <a:pt x="625" y="133"/>
                    </a:moveTo>
                    <a:lnTo>
                      <a:pt x="625" y="133"/>
                    </a:lnTo>
                    <a:lnTo>
                      <a:pt x="625" y="406"/>
                    </a:lnTo>
                    <a:lnTo>
                      <a:pt x="371" y="367"/>
                    </a:lnTo>
                    <a:lnTo>
                      <a:pt x="371" y="70"/>
                    </a:lnTo>
                    <a:lnTo>
                      <a:pt x="625" y="133"/>
                    </a:lnTo>
                    <a:close/>
                    <a:moveTo>
                      <a:pt x="1180" y="210"/>
                    </a:moveTo>
                    <a:lnTo>
                      <a:pt x="1180" y="210"/>
                    </a:lnTo>
                    <a:cubicBezTo>
                      <a:pt x="1176" y="203"/>
                      <a:pt x="1169" y="198"/>
                      <a:pt x="1160" y="196"/>
                    </a:cubicBezTo>
                    <a:lnTo>
                      <a:pt x="665" y="74"/>
                    </a:lnTo>
                    <a:lnTo>
                      <a:pt x="665" y="72"/>
                    </a:lnTo>
                    <a:lnTo>
                      <a:pt x="657" y="72"/>
                    </a:lnTo>
                    <a:lnTo>
                      <a:pt x="363" y="0"/>
                    </a:lnTo>
                    <a:lnTo>
                      <a:pt x="359" y="0"/>
                    </a:lnTo>
                    <a:lnTo>
                      <a:pt x="70" y="0"/>
                    </a:lnTo>
                    <a:cubicBezTo>
                      <a:pt x="52" y="0"/>
                      <a:pt x="37" y="14"/>
                      <a:pt x="37" y="33"/>
                    </a:cubicBezTo>
                    <a:lnTo>
                      <a:pt x="37" y="829"/>
                    </a:lnTo>
                    <a:cubicBezTo>
                      <a:pt x="15" y="841"/>
                      <a:pt x="0" y="863"/>
                      <a:pt x="0" y="890"/>
                    </a:cubicBezTo>
                    <a:cubicBezTo>
                      <a:pt x="0" y="928"/>
                      <a:pt x="32" y="959"/>
                      <a:pt x="70" y="959"/>
                    </a:cubicBezTo>
                    <a:cubicBezTo>
                      <a:pt x="108" y="959"/>
                      <a:pt x="139" y="928"/>
                      <a:pt x="139" y="890"/>
                    </a:cubicBezTo>
                    <a:cubicBezTo>
                      <a:pt x="139" y="863"/>
                      <a:pt x="125" y="841"/>
                      <a:pt x="104" y="829"/>
                    </a:cubicBezTo>
                    <a:lnTo>
                      <a:pt x="104" y="66"/>
                    </a:lnTo>
                    <a:lnTo>
                      <a:pt x="305" y="66"/>
                    </a:lnTo>
                    <a:cubicBezTo>
                      <a:pt x="305" y="67"/>
                      <a:pt x="305" y="68"/>
                      <a:pt x="305" y="69"/>
                    </a:cubicBezTo>
                    <a:lnTo>
                      <a:pt x="305" y="1252"/>
                    </a:lnTo>
                    <a:cubicBezTo>
                      <a:pt x="305" y="1253"/>
                      <a:pt x="305" y="1254"/>
                      <a:pt x="305" y="1254"/>
                    </a:cubicBezTo>
                    <a:lnTo>
                      <a:pt x="104" y="1254"/>
                    </a:lnTo>
                    <a:lnTo>
                      <a:pt x="104" y="1151"/>
                    </a:lnTo>
                    <a:cubicBezTo>
                      <a:pt x="125" y="1139"/>
                      <a:pt x="140" y="1116"/>
                      <a:pt x="140" y="1090"/>
                    </a:cubicBezTo>
                    <a:cubicBezTo>
                      <a:pt x="140" y="1052"/>
                      <a:pt x="109" y="1021"/>
                      <a:pt x="71" y="1021"/>
                    </a:cubicBezTo>
                    <a:cubicBezTo>
                      <a:pt x="32" y="1021"/>
                      <a:pt x="1" y="1052"/>
                      <a:pt x="1" y="1090"/>
                    </a:cubicBezTo>
                    <a:cubicBezTo>
                      <a:pt x="1" y="1116"/>
                      <a:pt x="16" y="1138"/>
                      <a:pt x="37" y="1150"/>
                    </a:cubicBezTo>
                    <a:lnTo>
                      <a:pt x="37" y="1288"/>
                    </a:lnTo>
                    <a:cubicBezTo>
                      <a:pt x="37" y="1306"/>
                      <a:pt x="52" y="1321"/>
                      <a:pt x="70" y="1321"/>
                    </a:cubicBezTo>
                    <a:lnTo>
                      <a:pt x="338" y="1321"/>
                    </a:lnTo>
                    <a:cubicBezTo>
                      <a:pt x="341" y="1321"/>
                      <a:pt x="344" y="1320"/>
                      <a:pt x="347" y="1320"/>
                    </a:cubicBezTo>
                    <a:cubicBezTo>
                      <a:pt x="351" y="1321"/>
                      <a:pt x="355" y="1321"/>
                      <a:pt x="359" y="1321"/>
                    </a:cubicBezTo>
                    <a:lnTo>
                      <a:pt x="362" y="1321"/>
                    </a:lnTo>
                    <a:lnTo>
                      <a:pt x="1158" y="1185"/>
                    </a:lnTo>
                    <a:cubicBezTo>
                      <a:pt x="1162" y="1184"/>
                      <a:pt x="1166" y="1183"/>
                      <a:pt x="1169" y="1181"/>
                    </a:cubicBezTo>
                    <a:cubicBezTo>
                      <a:pt x="1181" y="1179"/>
                      <a:pt x="1191" y="1168"/>
                      <a:pt x="1191" y="1155"/>
                    </a:cubicBezTo>
                    <a:lnTo>
                      <a:pt x="1191" y="231"/>
                    </a:lnTo>
                    <a:cubicBezTo>
                      <a:pt x="1191" y="222"/>
                      <a:pt x="1187" y="215"/>
                      <a:pt x="1180" y="21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6" name="Freeform 41"/>
              <p:cNvSpPr>
                <a:spLocks noEditPoints="1"/>
              </p:cNvSpPr>
              <p:nvPr/>
            </p:nvSpPr>
            <p:spPr bwMode="gray">
              <a:xfrm>
                <a:off x="1039813" y="2449513"/>
                <a:ext cx="66675" cy="74613"/>
              </a:xfrm>
              <a:custGeom>
                <a:avLst/>
                <a:gdLst>
                  <a:gd name="T0" fmla="*/ 1990925145 w 159"/>
                  <a:gd name="T1" fmla="*/ 2147483647 h 180"/>
                  <a:gd name="T2" fmla="*/ 1990925145 w 159"/>
                  <a:gd name="T3" fmla="*/ 2147483647 h 180"/>
                  <a:gd name="T4" fmla="*/ 2064780497 w 159"/>
                  <a:gd name="T5" fmla="*/ 1923055151 h 180"/>
                  <a:gd name="T6" fmla="*/ 2147483647 w 159"/>
                  <a:gd name="T7" fmla="*/ 2147483647 h 180"/>
                  <a:gd name="T8" fmla="*/ 2147483647 w 159"/>
                  <a:gd name="T9" fmla="*/ 2147483647 h 180"/>
                  <a:gd name="T10" fmla="*/ 2147483647 w 159"/>
                  <a:gd name="T11" fmla="*/ 2147483647 h 180"/>
                  <a:gd name="T12" fmla="*/ 2147483647 w 159"/>
                  <a:gd name="T13" fmla="*/ 2147483647 h 180"/>
                  <a:gd name="T14" fmla="*/ 2138459727 w 159"/>
                  <a:gd name="T15" fmla="*/ 2147483647 h 180"/>
                  <a:gd name="T16" fmla="*/ 1990925145 w 159"/>
                  <a:gd name="T17" fmla="*/ 2147483647 h 180"/>
                  <a:gd name="T18" fmla="*/ 1990925145 w 159"/>
                  <a:gd name="T19" fmla="*/ 2147483647 h 180"/>
                  <a:gd name="T20" fmla="*/ 1990925145 w 159"/>
                  <a:gd name="T21" fmla="*/ 2147483647 h 180"/>
                  <a:gd name="T22" fmla="*/ 1990925145 w 159"/>
                  <a:gd name="T23" fmla="*/ 2147483647 h 180"/>
                  <a:gd name="T24" fmla="*/ 2147483647 w 159"/>
                  <a:gd name="T25" fmla="*/ 2147483647 h 180"/>
                  <a:gd name="T26" fmla="*/ 2147483647 w 159"/>
                  <a:gd name="T27" fmla="*/ 2147483647 h 180"/>
                  <a:gd name="T28" fmla="*/ 2147483647 w 159"/>
                  <a:gd name="T29" fmla="*/ 2147483647 h 180"/>
                  <a:gd name="T30" fmla="*/ 2147483647 w 159"/>
                  <a:gd name="T31" fmla="*/ 2147483647 h 180"/>
                  <a:gd name="T32" fmla="*/ 2147483647 w 159"/>
                  <a:gd name="T33" fmla="*/ 1851747921 h 180"/>
                  <a:gd name="T34" fmla="*/ 2138459727 w 159"/>
                  <a:gd name="T35" fmla="*/ 0 h 180"/>
                  <a:gd name="T36" fmla="*/ 1917245915 w 159"/>
                  <a:gd name="T37" fmla="*/ 0 h 180"/>
                  <a:gd name="T38" fmla="*/ 0 w 159"/>
                  <a:gd name="T39" fmla="*/ 2147483647 h 180"/>
                  <a:gd name="T40" fmla="*/ 0 w 159"/>
                  <a:gd name="T41" fmla="*/ 2147483647 h 180"/>
                  <a:gd name="T42" fmla="*/ 442427624 w 159"/>
                  <a:gd name="T43" fmla="*/ 2147483647 h 180"/>
                  <a:gd name="T44" fmla="*/ 1990925145 w 159"/>
                  <a:gd name="T45" fmla="*/ 2147483647 h 1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9"/>
                  <a:gd name="T70" fmla="*/ 0 h 180"/>
                  <a:gd name="T71" fmla="*/ 159 w 159"/>
                  <a:gd name="T72" fmla="*/ 180 h 1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9" h="180">
                    <a:moveTo>
                      <a:pt x="27" y="37"/>
                    </a:moveTo>
                    <a:lnTo>
                      <a:pt x="27" y="37"/>
                    </a:lnTo>
                    <a:cubicBezTo>
                      <a:pt x="27" y="32"/>
                      <a:pt x="28" y="29"/>
                      <a:pt x="28" y="27"/>
                    </a:cubicBezTo>
                    <a:lnTo>
                      <a:pt x="128" y="52"/>
                    </a:lnTo>
                    <a:cubicBezTo>
                      <a:pt x="129" y="53"/>
                      <a:pt x="132" y="56"/>
                      <a:pt x="132" y="62"/>
                    </a:cubicBezTo>
                    <a:lnTo>
                      <a:pt x="132" y="145"/>
                    </a:lnTo>
                    <a:cubicBezTo>
                      <a:pt x="132" y="149"/>
                      <a:pt x="131" y="152"/>
                      <a:pt x="130" y="153"/>
                    </a:cubicBezTo>
                    <a:lnTo>
                      <a:pt x="29" y="141"/>
                    </a:lnTo>
                    <a:cubicBezTo>
                      <a:pt x="28" y="140"/>
                      <a:pt x="27" y="136"/>
                      <a:pt x="27" y="130"/>
                    </a:cubicBezTo>
                    <a:lnTo>
                      <a:pt x="27" y="37"/>
                    </a:lnTo>
                    <a:close/>
                    <a:moveTo>
                      <a:pt x="27" y="168"/>
                    </a:moveTo>
                    <a:lnTo>
                      <a:pt x="27" y="168"/>
                    </a:lnTo>
                    <a:lnTo>
                      <a:pt x="131" y="180"/>
                    </a:lnTo>
                    <a:lnTo>
                      <a:pt x="132" y="180"/>
                    </a:lnTo>
                    <a:cubicBezTo>
                      <a:pt x="147" y="179"/>
                      <a:pt x="159" y="164"/>
                      <a:pt x="159" y="145"/>
                    </a:cubicBezTo>
                    <a:lnTo>
                      <a:pt x="159" y="62"/>
                    </a:lnTo>
                    <a:cubicBezTo>
                      <a:pt x="159" y="43"/>
                      <a:pt x="148" y="28"/>
                      <a:pt x="135" y="26"/>
                    </a:cubicBezTo>
                    <a:lnTo>
                      <a:pt x="29" y="0"/>
                    </a:lnTo>
                    <a:lnTo>
                      <a:pt x="26" y="0"/>
                    </a:lnTo>
                    <a:cubicBezTo>
                      <a:pt x="11" y="0"/>
                      <a:pt x="0" y="15"/>
                      <a:pt x="0" y="37"/>
                    </a:cubicBezTo>
                    <a:lnTo>
                      <a:pt x="0" y="130"/>
                    </a:lnTo>
                    <a:cubicBezTo>
                      <a:pt x="0" y="139"/>
                      <a:pt x="2" y="147"/>
                      <a:pt x="6" y="154"/>
                    </a:cubicBezTo>
                    <a:cubicBezTo>
                      <a:pt x="10" y="163"/>
                      <a:pt x="18" y="168"/>
                      <a:pt x="27" y="16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7" name="Freeform 42"/>
              <p:cNvSpPr>
                <a:spLocks noEditPoints="1"/>
              </p:cNvSpPr>
              <p:nvPr/>
            </p:nvSpPr>
            <p:spPr bwMode="gray">
              <a:xfrm>
                <a:off x="1152525" y="2476501"/>
                <a:ext cx="55563" cy="65088"/>
              </a:xfrm>
              <a:custGeom>
                <a:avLst/>
                <a:gdLst>
                  <a:gd name="T0" fmla="*/ 1983926116 w 131"/>
                  <a:gd name="T1" fmla="*/ 2147483647 h 154"/>
                  <a:gd name="T2" fmla="*/ 1983926116 w 131"/>
                  <a:gd name="T3" fmla="*/ 2147483647 h 154"/>
                  <a:gd name="T4" fmla="*/ 2060203511 w 131"/>
                  <a:gd name="T5" fmla="*/ 2038553624 h 154"/>
                  <a:gd name="T6" fmla="*/ 2147483647 w 131"/>
                  <a:gd name="T7" fmla="*/ 2147483647 h 154"/>
                  <a:gd name="T8" fmla="*/ 2147483647 w 131"/>
                  <a:gd name="T9" fmla="*/ 2147483647 h 154"/>
                  <a:gd name="T10" fmla="*/ 2147483647 w 131"/>
                  <a:gd name="T11" fmla="*/ 2147483647 h 154"/>
                  <a:gd name="T12" fmla="*/ 2147483647 w 131"/>
                  <a:gd name="T13" fmla="*/ 2147483647 h 154"/>
                  <a:gd name="T14" fmla="*/ 2147483647 w 131"/>
                  <a:gd name="T15" fmla="*/ 2147483647 h 154"/>
                  <a:gd name="T16" fmla="*/ 2147483647 w 131"/>
                  <a:gd name="T17" fmla="*/ 2147483647 h 154"/>
                  <a:gd name="T18" fmla="*/ 2136480482 w 131"/>
                  <a:gd name="T19" fmla="*/ 2147483647 h 154"/>
                  <a:gd name="T20" fmla="*/ 1983926116 w 131"/>
                  <a:gd name="T21" fmla="*/ 2147483647 h 154"/>
                  <a:gd name="T22" fmla="*/ 1983926116 w 131"/>
                  <a:gd name="T23" fmla="*/ 2147483647 h 154"/>
                  <a:gd name="T24" fmla="*/ 381565966 w 131"/>
                  <a:gd name="T25" fmla="*/ 2147483647 h 154"/>
                  <a:gd name="T26" fmla="*/ 381565966 w 131"/>
                  <a:gd name="T27" fmla="*/ 2147483647 h 154"/>
                  <a:gd name="T28" fmla="*/ 1907649145 w 131"/>
                  <a:gd name="T29" fmla="*/ 2147483647 h 154"/>
                  <a:gd name="T30" fmla="*/ 2147483647 w 131"/>
                  <a:gd name="T31" fmla="*/ 2147483647 h 154"/>
                  <a:gd name="T32" fmla="*/ 2147483647 w 131"/>
                  <a:gd name="T33" fmla="*/ 2147483647 h 154"/>
                  <a:gd name="T34" fmla="*/ 2147483647 w 131"/>
                  <a:gd name="T35" fmla="*/ 2147483647 h 154"/>
                  <a:gd name="T36" fmla="*/ 2147483647 w 131"/>
                  <a:gd name="T37" fmla="*/ 2147483647 h 154"/>
                  <a:gd name="T38" fmla="*/ 2147483647 w 131"/>
                  <a:gd name="T39" fmla="*/ 1812047807 h 154"/>
                  <a:gd name="T40" fmla="*/ 2147483647 w 131"/>
                  <a:gd name="T41" fmla="*/ 0 h 154"/>
                  <a:gd name="T42" fmla="*/ 1983926116 w 131"/>
                  <a:gd name="T43" fmla="*/ 0 h 154"/>
                  <a:gd name="T44" fmla="*/ 0 w 131"/>
                  <a:gd name="T45" fmla="*/ 2147483647 h 154"/>
                  <a:gd name="T46" fmla="*/ 0 w 131"/>
                  <a:gd name="T47" fmla="*/ 2147483647 h 154"/>
                  <a:gd name="T48" fmla="*/ 381565966 w 131"/>
                  <a:gd name="T49" fmla="*/ 2147483647 h 15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1"/>
                  <a:gd name="T76" fmla="*/ 0 h 154"/>
                  <a:gd name="T77" fmla="*/ 131 w 131"/>
                  <a:gd name="T78" fmla="*/ 154 h 15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1" h="154">
                    <a:moveTo>
                      <a:pt x="26" y="35"/>
                    </a:moveTo>
                    <a:lnTo>
                      <a:pt x="26" y="35"/>
                    </a:lnTo>
                    <a:cubicBezTo>
                      <a:pt x="26" y="31"/>
                      <a:pt x="27" y="29"/>
                      <a:pt x="27" y="27"/>
                    </a:cubicBezTo>
                    <a:lnTo>
                      <a:pt x="100" y="49"/>
                    </a:lnTo>
                    <a:lnTo>
                      <a:pt x="101" y="50"/>
                    </a:lnTo>
                    <a:cubicBezTo>
                      <a:pt x="102" y="50"/>
                      <a:pt x="104" y="53"/>
                      <a:pt x="104" y="57"/>
                    </a:cubicBezTo>
                    <a:lnTo>
                      <a:pt x="104" y="121"/>
                    </a:lnTo>
                    <a:cubicBezTo>
                      <a:pt x="104" y="124"/>
                      <a:pt x="103" y="126"/>
                      <a:pt x="103" y="127"/>
                    </a:cubicBezTo>
                    <a:lnTo>
                      <a:pt x="29" y="116"/>
                    </a:lnTo>
                    <a:lnTo>
                      <a:pt x="28" y="116"/>
                    </a:lnTo>
                    <a:cubicBezTo>
                      <a:pt x="27" y="115"/>
                      <a:pt x="26" y="112"/>
                      <a:pt x="26" y="107"/>
                    </a:cubicBezTo>
                    <a:lnTo>
                      <a:pt x="26" y="35"/>
                    </a:lnTo>
                    <a:close/>
                    <a:moveTo>
                      <a:pt x="5" y="130"/>
                    </a:moveTo>
                    <a:lnTo>
                      <a:pt x="5" y="130"/>
                    </a:lnTo>
                    <a:cubicBezTo>
                      <a:pt x="10" y="137"/>
                      <a:pt x="16" y="142"/>
                      <a:pt x="25" y="143"/>
                    </a:cubicBezTo>
                    <a:lnTo>
                      <a:pt x="103" y="154"/>
                    </a:lnTo>
                    <a:lnTo>
                      <a:pt x="105" y="154"/>
                    </a:lnTo>
                    <a:cubicBezTo>
                      <a:pt x="119" y="153"/>
                      <a:pt x="131" y="139"/>
                      <a:pt x="131" y="121"/>
                    </a:cubicBezTo>
                    <a:lnTo>
                      <a:pt x="131" y="57"/>
                    </a:lnTo>
                    <a:cubicBezTo>
                      <a:pt x="131" y="40"/>
                      <a:pt x="121" y="26"/>
                      <a:pt x="107" y="24"/>
                    </a:cubicBezTo>
                    <a:lnTo>
                      <a:pt x="31" y="0"/>
                    </a:lnTo>
                    <a:lnTo>
                      <a:pt x="26" y="0"/>
                    </a:lnTo>
                    <a:cubicBezTo>
                      <a:pt x="10" y="0"/>
                      <a:pt x="0" y="14"/>
                      <a:pt x="0" y="35"/>
                    </a:cubicBezTo>
                    <a:lnTo>
                      <a:pt x="0" y="107"/>
                    </a:lnTo>
                    <a:cubicBezTo>
                      <a:pt x="0" y="115"/>
                      <a:pt x="2" y="124"/>
                      <a:pt x="5" y="13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8" name="Freeform 43"/>
              <p:cNvSpPr>
                <a:spLocks noEditPoints="1"/>
              </p:cNvSpPr>
              <p:nvPr/>
            </p:nvSpPr>
            <p:spPr bwMode="gray">
              <a:xfrm>
                <a:off x="1039813" y="2566988"/>
                <a:ext cx="66675" cy="71438"/>
              </a:xfrm>
              <a:custGeom>
                <a:avLst/>
                <a:gdLst>
                  <a:gd name="T0" fmla="*/ 1990925145 w 159"/>
                  <a:gd name="T1" fmla="*/ 2147483647 h 169"/>
                  <a:gd name="T2" fmla="*/ 1990925145 w 159"/>
                  <a:gd name="T3" fmla="*/ 2147483647 h 169"/>
                  <a:gd name="T4" fmla="*/ 2138459727 w 159"/>
                  <a:gd name="T5" fmla="*/ 2039318182 h 169"/>
                  <a:gd name="T6" fmla="*/ 2147483647 w 159"/>
                  <a:gd name="T7" fmla="*/ 2147483647 h 169"/>
                  <a:gd name="T8" fmla="*/ 2147483647 w 159"/>
                  <a:gd name="T9" fmla="*/ 2147483647 h 169"/>
                  <a:gd name="T10" fmla="*/ 2147483647 w 159"/>
                  <a:gd name="T11" fmla="*/ 2147483647 h 169"/>
                  <a:gd name="T12" fmla="*/ 2147483647 w 159"/>
                  <a:gd name="T13" fmla="*/ 2147483647 h 169"/>
                  <a:gd name="T14" fmla="*/ 2138459727 w 159"/>
                  <a:gd name="T15" fmla="*/ 2147483647 h 169"/>
                  <a:gd name="T16" fmla="*/ 1990925145 w 159"/>
                  <a:gd name="T17" fmla="*/ 2147483647 h 169"/>
                  <a:gd name="T18" fmla="*/ 1990925145 w 159"/>
                  <a:gd name="T19" fmla="*/ 2147483647 h 169"/>
                  <a:gd name="T20" fmla="*/ 1990925145 w 159"/>
                  <a:gd name="T21" fmla="*/ 2147483647 h 169"/>
                  <a:gd name="T22" fmla="*/ 1990925145 w 159"/>
                  <a:gd name="T23" fmla="*/ 2147483647 h 169"/>
                  <a:gd name="T24" fmla="*/ 2147483647 w 159"/>
                  <a:gd name="T25" fmla="*/ 2147483647 h 169"/>
                  <a:gd name="T26" fmla="*/ 2147483647 w 159"/>
                  <a:gd name="T27" fmla="*/ 2147483647 h 169"/>
                  <a:gd name="T28" fmla="*/ 2147483647 w 159"/>
                  <a:gd name="T29" fmla="*/ 2147483647 h 169"/>
                  <a:gd name="T30" fmla="*/ 2147483647 w 159"/>
                  <a:gd name="T31" fmla="*/ 755296220 h 169"/>
                  <a:gd name="T32" fmla="*/ 2138459727 w 159"/>
                  <a:gd name="T33" fmla="*/ 0 h 169"/>
                  <a:gd name="T34" fmla="*/ 1917245915 w 159"/>
                  <a:gd name="T35" fmla="*/ 0 h 169"/>
                  <a:gd name="T36" fmla="*/ 0 w 159"/>
                  <a:gd name="T37" fmla="*/ 2147483647 h 169"/>
                  <a:gd name="T38" fmla="*/ 0 w 159"/>
                  <a:gd name="T39" fmla="*/ 2147483647 h 169"/>
                  <a:gd name="T40" fmla="*/ 1990925145 w 159"/>
                  <a:gd name="T41" fmla="*/ 2147483647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69"/>
                  <a:gd name="T65" fmla="*/ 159 w 159"/>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69">
                    <a:moveTo>
                      <a:pt x="27" y="38"/>
                    </a:moveTo>
                    <a:lnTo>
                      <a:pt x="27" y="38"/>
                    </a:lnTo>
                    <a:cubicBezTo>
                      <a:pt x="27" y="33"/>
                      <a:pt x="28" y="29"/>
                      <a:pt x="29" y="27"/>
                    </a:cubicBezTo>
                    <a:lnTo>
                      <a:pt x="129" y="36"/>
                    </a:lnTo>
                    <a:cubicBezTo>
                      <a:pt x="130" y="37"/>
                      <a:pt x="132" y="41"/>
                      <a:pt x="132" y="46"/>
                    </a:cubicBezTo>
                    <a:lnTo>
                      <a:pt x="132" y="133"/>
                    </a:lnTo>
                    <a:cubicBezTo>
                      <a:pt x="132" y="137"/>
                      <a:pt x="130" y="140"/>
                      <a:pt x="129" y="141"/>
                    </a:cubicBezTo>
                    <a:lnTo>
                      <a:pt x="29" y="142"/>
                    </a:lnTo>
                    <a:cubicBezTo>
                      <a:pt x="28" y="140"/>
                      <a:pt x="27" y="136"/>
                      <a:pt x="27" y="130"/>
                    </a:cubicBezTo>
                    <a:lnTo>
                      <a:pt x="27" y="38"/>
                    </a:lnTo>
                    <a:close/>
                    <a:moveTo>
                      <a:pt x="27" y="169"/>
                    </a:moveTo>
                    <a:lnTo>
                      <a:pt x="27" y="169"/>
                    </a:lnTo>
                    <a:lnTo>
                      <a:pt x="132" y="168"/>
                    </a:lnTo>
                    <a:cubicBezTo>
                      <a:pt x="147" y="167"/>
                      <a:pt x="159" y="152"/>
                      <a:pt x="159" y="133"/>
                    </a:cubicBezTo>
                    <a:lnTo>
                      <a:pt x="159" y="46"/>
                    </a:lnTo>
                    <a:cubicBezTo>
                      <a:pt x="159" y="27"/>
                      <a:pt x="148" y="12"/>
                      <a:pt x="132" y="10"/>
                    </a:cubicBezTo>
                    <a:lnTo>
                      <a:pt x="29" y="0"/>
                    </a:lnTo>
                    <a:lnTo>
                      <a:pt x="26" y="0"/>
                    </a:lnTo>
                    <a:cubicBezTo>
                      <a:pt x="11" y="0"/>
                      <a:pt x="0" y="16"/>
                      <a:pt x="0" y="38"/>
                    </a:cubicBezTo>
                    <a:lnTo>
                      <a:pt x="0" y="130"/>
                    </a:lnTo>
                    <a:cubicBezTo>
                      <a:pt x="0" y="152"/>
                      <a:pt x="11" y="169"/>
                      <a:pt x="27" y="16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9" name="Freeform 44"/>
              <p:cNvSpPr>
                <a:spLocks noEditPoints="1"/>
              </p:cNvSpPr>
              <p:nvPr/>
            </p:nvSpPr>
            <p:spPr bwMode="gray">
              <a:xfrm>
                <a:off x="1152525" y="2579688"/>
                <a:ext cx="55563" cy="61913"/>
              </a:xfrm>
              <a:custGeom>
                <a:avLst/>
                <a:gdLst>
                  <a:gd name="T0" fmla="*/ 1983926116 w 131"/>
                  <a:gd name="T1" fmla="*/ 2147483647 h 147"/>
                  <a:gd name="T2" fmla="*/ 1983926116 w 131"/>
                  <a:gd name="T3" fmla="*/ 2147483647 h 147"/>
                  <a:gd name="T4" fmla="*/ 2060203511 w 131"/>
                  <a:gd name="T5" fmla="*/ 2017278427 h 147"/>
                  <a:gd name="T6" fmla="*/ 2147483647 w 131"/>
                  <a:gd name="T7" fmla="*/ 2147483647 h 147"/>
                  <a:gd name="T8" fmla="*/ 2147483647 w 131"/>
                  <a:gd name="T9" fmla="*/ 2147483647 h 147"/>
                  <a:gd name="T10" fmla="*/ 2147483647 w 131"/>
                  <a:gd name="T11" fmla="*/ 2147483647 h 147"/>
                  <a:gd name="T12" fmla="*/ 2147483647 w 131"/>
                  <a:gd name="T13" fmla="*/ 2147483647 h 147"/>
                  <a:gd name="T14" fmla="*/ 2136480482 w 131"/>
                  <a:gd name="T15" fmla="*/ 2147483647 h 147"/>
                  <a:gd name="T16" fmla="*/ 1983926116 w 131"/>
                  <a:gd name="T17" fmla="*/ 2147483647 h 147"/>
                  <a:gd name="T18" fmla="*/ 1983926116 w 131"/>
                  <a:gd name="T19" fmla="*/ 2147483647 h 147"/>
                  <a:gd name="T20" fmla="*/ 1983926116 w 131"/>
                  <a:gd name="T21" fmla="*/ 2147483647 h 147"/>
                  <a:gd name="T22" fmla="*/ 1983926116 w 131"/>
                  <a:gd name="T23" fmla="*/ 2147483647 h 147"/>
                  <a:gd name="T24" fmla="*/ 2147483647 w 131"/>
                  <a:gd name="T25" fmla="*/ 2147483647 h 147"/>
                  <a:gd name="T26" fmla="*/ 2147483647 w 131"/>
                  <a:gd name="T27" fmla="*/ 2147483647 h 147"/>
                  <a:gd name="T28" fmla="*/ 2147483647 w 131"/>
                  <a:gd name="T29" fmla="*/ 2147483647 h 147"/>
                  <a:gd name="T30" fmla="*/ 2147483647 w 131"/>
                  <a:gd name="T31" fmla="*/ 971209857 h 147"/>
                  <a:gd name="T32" fmla="*/ 2136480482 w 131"/>
                  <a:gd name="T33" fmla="*/ 0 h 147"/>
                  <a:gd name="T34" fmla="*/ 1983926116 w 131"/>
                  <a:gd name="T35" fmla="*/ 0 h 147"/>
                  <a:gd name="T36" fmla="*/ 0 w 131"/>
                  <a:gd name="T37" fmla="*/ 2147483647 h 147"/>
                  <a:gd name="T38" fmla="*/ 0 w 131"/>
                  <a:gd name="T39" fmla="*/ 2147483647 h 147"/>
                  <a:gd name="T40" fmla="*/ 1983926116 w 131"/>
                  <a:gd name="T41" fmla="*/ 2147483647 h 1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1"/>
                  <a:gd name="T64" fmla="*/ 0 h 147"/>
                  <a:gd name="T65" fmla="*/ 131 w 131"/>
                  <a:gd name="T66" fmla="*/ 147 h 1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1" h="147">
                    <a:moveTo>
                      <a:pt x="26" y="34"/>
                    </a:moveTo>
                    <a:lnTo>
                      <a:pt x="26" y="34"/>
                    </a:lnTo>
                    <a:cubicBezTo>
                      <a:pt x="26" y="31"/>
                      <a:pt x="27" y="28"/>
                      <a:pt x="27" y="27"/>
                    </a:cubicBezTo>
                    <a:lnTo>
                      <a:pt x="102" y="39"/>
                    </a:lnTo>
                    <a:cubicBezTo>
                      <a:pt x="102" y="40"/>
                      <a:pt x="104" y="42"/>
                      <a:pt x="104" y="46"/>
                    </a:cubicBezTo>
                    <a:lnTo>
                      <a:pt x="104" y="114"/>
                    </a:lnTo>
                    <a:cubicBezTo>
                      <a:pt x="104" y="117"/>
                      <a:pt x="103" y="119"/>
                      <a:pt x="104" y="120"/>
                    </a:cubicBezTo>
                    <a:lnTo>
                      <a:pt x="28" y="120"/>
                    </a:lnTo>
                    <a:cubicBezTo>
                      <a:pt x="27" y="119"/>
                      <a:pt x="26" y="116"/>
                      <a:pt x="26" y="112"/>
                    </a:cubicBezTo>
                    <a:lnTo>
                      <a:pt x="26" y="34"/>
                    </a:lnTo>
                    <a:close/>
                    <a:moveTo>
                      <a:pt x="26" y="147"/>
                    </a:moveTo>
                    <a:lnTo>
                      <a:pt x="26" y="147"/>
                    </a:lnTo>
                    <a:lnTo>
                      <a:pt x="104" y="146"/>
                    </a:lnTo>
                    <a:cubicBezTo>
                      <a:pt x="119" y="145"/>
                      <a:pt x="131" y="131"/>
                      <a:pt x="131" y="114"/>
                    </a:cubicBezTo>
                    <a:lnTo>
                      <a:pt x="131" y="46"/>
                    </a:lnTo>
                    <a:cubicBezTo>
                      <a:pt x="131" y="29"/>
                      <a:pt x="120" y="15"/>
                      <a:pt x="106" y="13"/>
                    </a:cubicBezTo>
                    <a:lnTo>
                      <a:pt x="28" y="0"/>
                    </a:lnTo>
                    <a:lnTo>
                      <a:pt x="26" y="0"/>
                    </a:lnTo>
                    <a:cubicBezTo>
                      <a:pt x="11" y="0"/>
                      <a:pt x="0" y="15"/>
                      <a:pt x="0" y="34"/>
                    </a:cubicBezTo>
                    <a:lnTo>
                      <a:pt x="0" y="112"/>
                    </a:lnTo>
                    <a:cubicBezTo>
                      <a:pt x="0" y="132"/>
                      <a:pt x="11" y="147"/>
                      <a:pt x="26" y="147"/>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0" name="Freeform 45"/>
              <p:cNvSpPr>
                <a:spLocks noEditPoints="1"/>
              </p:cNvSpPr>
              <p:nvPr/>
            </p:nvSpPr>
            <p:spPr bwMode="gray">
              <a:xfrm>
                <a:off x="1039813" y="2689226"/>
                <a:ext cx="66675" cy="71438"/>
              </a:xfrm>
              <a:custGeom>
                <a:avLst/>
                <a:gdLst>
                  <a:gd name="T0" fmla="*/ 2147483647 w 159"/>
                  <a:gd name="T1" fmla="*/ 2147483647 h 169"/>
                  <a:gd name="T2" fmla="*/ 2147483647 w 159"/>
                  <a:gd name="T3" fmla="*/ 2147483647 h 169"/>
                  <a:gd name="T4" fmla="*/ 2147483647 w 159"/>
                  <a:gd name="T5" fmla="*/ 2147483647 h 169"/>
                  <a:gd name="T6" fmla="*/ 2138459727 w 159"/>
                  <a:gd name="T7" fmla="*/ 2147483647 h 169"/>
                  <a:gd name="T8" fmla="*/ 1990925145 w 159"/>
                  <a:gd name="T9" fmla="*/ 2147483647 h 169"/>
                  <a:gd name="T10" fmla="*/ 1990925145 w 159"/>
                  <a:gd name="T11" fmla="*/ 2147483647 h 169"/>
                  <a:gd name="T12" fmla="*/ 2138459727 w 159"/>
                  <a:gd name="T13" fmla="*/ 2039318182 h 169"/>
                  <a:gd name="T14" fmla="*/ 2147483647 w 159"/>
                  <a:gd name="T15" fmla="*/ 2147483647 h 169"/>
                  <a:gd name="T16" fmla="*/ 2147483647 w 159"/>
                  <a:gd name="T17" fmla="*/ 2147483647 h 169"/>
                  <a:gd name="T18" fmla="*/ 2147483647 w 159"/>
                  <a:gd name="T19" fmla="*/ 2147483647 h 169"/>
                  <a:gd name="T20" fmla="*/ 2147483647 w 159"/>
                  <a:gd name="T21" fmla="*/ 226570901 h 169"/>
                  <a:gd name="T22" fmla="*/ 2147483647 w 159"/>
                  <a:gd name="T23" fmla="*/ 226570901 h 169"/>
                  <a:gd name="T24" fmla="*/ 2064780497 w 159"/>
                  <a:gd name="T25" fmla="*/ 0 h 169"/>
                  <a:gd name="T26" fmla="*/ 1917245915 w 159"/>
                  <a:gd name="T27" fmla="*/ 0 h 169"/>
                  <a:gd name="T28" fmla="*/ 0 w 159"/>
                  <a:gd name="T29" fmla="*/ 2147483647 h 169"/>
                  <a:gd name="T30" fmla="*/ 0 w 159"/>
                  <a:gd name="T31" fmla="*/ 2147483647 h 169"/>
                  <a:gd name="T32" fmla="*/ 1990925145 w 159"/>
                  <a:gd name="T33" fmla="*/ 2147483647 h 169"/>
                  <a:gd name="T34" fmla="*/ 2147483647 w 159"/>
                  <a:gd name="T35" fmla="*/ 2147483647 h 169"/>
                  <a:gd name="T36" fmla="*/ 2147483647 w 159"/>
                  <a:gd name="T37" fmla="*/ 2147483647 h 169"/>
                  <a:gd name="T38" fmla="*/ 2147483647 w 159"/>
                  <a:gd name="T39" fmla="*/ 2147483647 h 169"/>
                  <a:gd name="T40" fmla="*/ 2147483647 w 159"/>
                  <a:gd name="T41" fmla="*/ 226570901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9"/>
                  <a:gd name="T64" fmla="*/ 0 h 169"/>
                  <a:gd name="T65" fmla="*/ 159 w 159"/>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9" h="169">
                    <a:moveTo>
                      <a:pt x="132" y="126"/>
                    </a:moveTo>
                    <a:lnTo>
                      <a:pt x="132" y="126"/>
                    </a:lnTo>
                    <a:cubicBezTo>
                      <a:pt x="132" y="130"/>
                      <a:pt x="130" y="133"/>
                      <a:pt x="129" y="135"/>
                    </a:cubicBezTo>
                    <a:lnTo>
                      <a:pt x="29" y="142"/>
                    </a:lnTo>
                    <a:cubicBezTo>
                      <a:pt x="28" y="140"/>
                      <a:pt x="27" y="136"/>
                      <a:pt x="27" y="130"/>
                    </a:cubicBezTo>
                    <a:lnTo>
                      <a:pt x="27" y="38"/>
                    </a:lnTo>
                    <a:cubicBezTo>
                      <a:pt x="27" y="32"/>
                      <a:pt x="28" y="29"/>
                      <a:pt x="29" y="27"/>
                    </a:cubicBezTo>
                    <a:lnTo>
                      <a:pt x="129" y="29"/>
                    </a:lnTo>
                    <a:cubicBezTo>
                      <a:pt x="130" y="31"/>
                      <a:pt x="132" y="34"/>
                      <a:pt x="132" y="39"/>
                    </a:cubicBezTo>
                    <a:lnTo>
                      <a:pt x="132" y="126"/>
                    </a:lnTo>
                    <a:close/>
                    <a:moveTo>
                      <a:pt x="133" y="3"/>
                    </a:moveTo>
                    <a:lnTo>
                      <a:pt x="133" y="3"/>
                    </a:lnTo>
                    <a:lnTo>
                      <a:pt x="28" y="0"/>
                    </a:lnTo>
                    <a:lnTo>
                      <a:pt x="26" y="0"/>
                    </a:lnTo>
                    <a:cubicBezTo>
                      <a:pt x="11" y="0"/>
                      <a:pt x="0" y="16"/>
                      <a:pt x="0" y="38"/>
                    </a:cubicBezTo>
                    <a:lnTo>
                      <a:pt x="0" y="130"/>
                    </a:lnTo>
                    <a:cubicBezTo>
                      <a:pt x="0" y="153"/>
                      <a:pt x="11" y="169"/>
                      <a:pt x="27" y="169"/>
                    </a:cubicBezTo>
                    <a:lnTo>
                      <a:pt x="132" y="161"/>
                    </a:lnTo>
                    <a:cubicBezTo>
                      <a:pt x="147" y="160"/>
                      <a:pt x="159" y="145"/>
                      <a:pt x="159" y="126"/>
                    </a:cubicBezTo>
                    <a:lnTo>
                      <a:pt x="159" y="39"/>
                    </a:lnTo>
                    <a:cubicBezTo>
                      <a:pt x="159" y="21"/>
                      <a:pt x="148" y="5"/>
                      <a:pt x="133" y="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1" name="Freeform 46"/>
              <p:cNvSpPr>
                <a:spLocks noEditPoints="1"/>
              </p:cNvSpPr>
              <p:nvPr/>
            </p:nvSpPr>
            <p:spPr bwMode="gray">
              <a:xfrm>
                <a:off x="1150938" y="2689226"/>
                <a:ext cx="57150" cy="60325"/>
              </a:xfrm>
              <a:custGeom>
                <a:avLst/>
                <a:gdLst>
                  <a:gd name="T0" fmla="*/ 2147483647 w 136"/>
                  <a:gd name="T1" fmla="*/ 2147483647 h 144"/>
                  <a:gd name="T2" fmla="*/ 2147483647 w 136"/>
                  <a:gd name="T3" fmla="*/ 2147483647 h 144"/>
                  <a:gd name="T4" fmla="*/ 2147483647 w 136"/>
                  <a:gd name="T5" fmla="*/ 2147483647 h 144"/>
                  <a:gd name="T6" fmla="*/ 2077702958 w 136"/>
                  <a:gd name="T7" fmla="*/ 2147483647 h 144"/>
                  <a:gd name="T8" fmla="*/ 2003537386 w 136"/>
                  <a:gd name="T9" fmla="*/ 2147483647 h 144"/>
                  <a:gd name="T10" fmla="*/ 2003537386 w 136"/>
                  <a:gd name="T11" fmla="*/ 2147483647 h 144"/>
                  <a:gd name="T12" fmla="*/ 2077702958 w 136"/>
                  <a:gd name="T13" fmla="*/ 1985046490 h 144"/>
                  <a:gd name="T14" fmla="*/ 2147483647 w 136"/>
                  <a:gd name="T15" fmla="*/ 2132112976 h 144"/>
                  <a:gd name="T16" fmla="*/ 2147483647 w 136"/>
                  <a:gd name="T17" fmla="*/ 2147483647 h 144"/>
                  <a:gd name="T18" fmla="*/ 2147483647 w 136"/>
                  <a:gd name="T19" fmla="*/ 2147483647 h 144"/>
                  <a:gd name="T20" fmla="*/ 2147483647 w 136"/>
                  <a:gd name="T21" fmla="*/ 147066485 h 144"/>
                  <a:gd name="T22" fmla="*/ 2147483647 w 136"/>
                  <a:gd name="T23" fmla="*/ 147066485 h 144"/>
                  <a:gd name="T24" fmla="*/ 1929371393 w 136"/>
                  <a:gd name="T25" fmla="*/ 0 h 144"/>
                  <a:gd name="T26" fmla="*/ 1780863336 w 136"/>
                  <a:gd name="T27" fmla="*/ 0 h 144"/>
                  <a:gd name="T28" fmla="*/ 0 w 136"/>
                  <a:gd name="T29" fmla="*/ 2147483647 h 144"/>
                  <a:gd name="T30" fmla="*/ 0 w 136"/>
                  <a:gd name="T31" fmla="*/ 2147483647 h 144"/>
                  <a:gd name="T32" fmla="*/ 1855205821 w 136"/>
                  <a:gd name="T33" fmla="*/ 2147483647 h 144"/>
                  <a:gd name="T34" fmla="*/ 2147483647 w 136"/>
                  <a:gd name="T35" fmla="*/ 2147483647 h 144"/>
                  <a:gd name="T36" fmla="*/ 2147483647 w 136"/>
                  <a:gd name="T37" fmla="*/ 2147483647 h 144"/>
                  <a:gd name="T38" fmla="*/ 2147483647 w 136"/>
                  <a:gd name="T39" fmla="*/ 2147483647 h 144"/>
                  <a:gd name="T40" fmla="*/ 2147483647 w 136"/>
                  <a:gd name="T41" fmla="*/ 147066485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6"/>
                  <a:gd name="T64" fmla="*/ 0 h 144"/>
                  <a:gd name="T65" fmla="*/ 136 w 136"/>
                  <a:gd name="T66" fmla="*/ 144 h 1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6" h="144">
                    <a:moveTo>
                      <a:pt x="109" y="106"/>
                    </a:moveTo>
                    <a:lnTo>
                      <a:pt x="109" y="106"/>
                    </a:lnTo>
                    <a:cubicBezTo>
                      <a:pt x="109" y="108"/>
                      <a:pt x="108" y="110"/>
                      <a:pt x="108" y="111"/>
                    </a:cubicBezTo>
                    <a:lnTo>
                      <a:pt x="28" y="117"/>
                    </a:lnTo>
                    <a:cubicBezTo>
                      <a:pt x="27" y="115"/>
                      <a:pt x="27" y="113"/>
                      <a:pt x="27" y="110"/>
                    </a:cubicBezTo>
                    <a:lnTo>
                      <a:pt x="27" y="33"/>
                    </a:lnTo>
                    <a:cubicBezTo>
                      <a:pt x="27" y="30"/>
                      <a:pt x="27" y="28"/>
                      <a:pt x="28" y="27"/>
                    </a:cubicBezTo>
                    <a:lnTo>
                      <a:pt x="107" y="29"/>
                    </a:lnTo>
                    <a:cubicBezTo>
                      <a:pt x="108" y="30"/>
                      <a:pt x="109" y="32"/>
                      <a:pt x="109" y="34"/>
                    </a:cubicBezTo>
                    <a:lnTo>
                      <a:pt x="109" y="106"/>
                    </a:lnTo>
                    <a:close/>
                    <a:moveTo>
                      <a:pt x="113" y="2"/>
                    </a:moveTo>
                    <a:lnTo>
                      <a:pt x="113" y="2"/>
                    </a:lnTo>
                    <a:lnTo>
                      <a:pt x="26" y="0"/>
                    </a:lnTo>
                    <a:lnTo>
                      <a:pt x="24" y="0"/>
                    </a:lnTo>
                    <a:cubicBezTo>
                      <a:pt x="10" y="0"/>
                      <a:pt x="0" y="14"/>
                      <a:pt x="0" y="33"/>
                    </a:cubicBezTo>
                    <a:lnTo>
                      <a:pt x="0" y="110"/>
                    </a:lnTo>
                    <a:cubicBezTo>
                      <a:pt x="0" y="129"/>
                      <a:pt x="10" y="144"/>
                      <a:pt x="25" y="144"/>
                    </a:cubicBezTo>
                    <a:lnTo>
                      <a:pt x="112" y="137"/>
                    </a:lnTo>
                    <a:cubicBezTo>
                      <a:pt x="125" y="136"/>
                      <a:pt x="136" y="123"/>
                      <a:pt x="136" y="106"/>
                    </a:cubicBezTo>
                    <a:lnTo>
                      <a:pt x="136" y="34"/>
                    </a:lnTo>
                    <a:cubicBezTo>
                      <a:pt x="136" y="18"/>
                      <a:pt x="126" y="4"/>
                      <a:pt x="113" y="2"/>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2" name="Freeform 47"/>
              <p:cNvSpPr>
                <a:spLocks/>
              </p:cNvSpPr>
              <p:nvPr/>
            </p:nvSpPr>
            <p:spPr bwMode="gray">
              <a:xfrm>
                <a:off x="1036638" y="2806701"/>
                <a:ext cx="73025" cy="25400"/>
              </a:xfrm>
              <a:custGeom>
                <a:avLst/>
                <a:gdLst>
                  <a:gd name="T0" fmla="*/ 1203405568 w 173"/>
                  <a:gd name="T1" fmla="*/ 2147483647 h 58"/>
                  <a:gd name="T2" fmla="*/ 1203405568 w 173"/>
                  <a:gd name="T3" fmla="*/ 2147483647 h 58"/>
                  <a:gd name="T4" fmla="*/ 1203405568 w 173"/>
                  <a:gd name="T5" fmla="*/ 2147483647 h 58"/>
                  <a:gd name="T6" fmla="*/ 2147483647 w 173"/>
                  <a:gd name="T7" fmla="*/ 2147483647 h 58"/>
                  <a:gd name="T8" fmla="*/ 2147483647 w 173"/>
                  <a:gd name="T9" fmla="*/ 1847643297 h 58"/>
                  <a:gd name="T10" fmla="*/ 2147483647 w 173"/>
                  <a:gd name="T11" fmla="*/ 0 h 58"/>
                  <a:gd name="T12" fmla="*/ 1203405568 w 173"/>
                  <a:gd name="T13" fmla="*/ 1259826424 h 58"/>
                  <a:gd name="T14" fmla="*/ 0 w 173"/>
                  <a:gd name="T15" fmla="*/ 2147483647 h 58"/>
                  <a:gd name="T16" fmla="*/ 1203405568 w 173"/>
                  <a:gd name="T17" fmla="*/ 2147483647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3"/>
                  <a:gd name="T28" fmla="*/ 0 h 58"/>
                  <a:gd name="T29" fmla="*/ 173 w 173"/>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3" h="58">
                    <a:moveTo>
                      <a:pt x="16" y="58"/>
                    </a:moveTo>
                    <a:lnTo>
                      <a:pt x="16" y="58"/>
                    </a:lnTo>
                    <a:lnTo>
                      <a:pt x="157" y="43"/>
                    </a:lnTo>
                    <a:cubicBezTo>
                      <a:pt x="165" y="43"/>
                      <a:pt x="173" y="33"/>
                      <a:pt x="173" y="22"/>
                    </a:cubicBezTo>
                    <a:cubicBezTo>
                      <a:pt x="173" y="10"/>
                      <a:pt x="165" y="0"/>
                      <a:pt x="156" y="0"/>
                    </a:cubicBezTo>
                    <a:lnTo>
                      <a:pt x="16" y="15"/>
                    </a:lnTo>
                    <a:cubicBezTo>
                      <a:pt x="7" y="15"/>
                      <a:pt x="0" y="25"/>
                      <a:pt x="0" y="37"/>
                    </a:cubicBezTo>
                    <a:cubicBezTo>
                      <a:pt x="0" y="48"/>
                      <a:pt x="7" y="58"/>
                      <a:pt x="16" y="5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3" name="Freeform 48"/>
              <p:cNvSpPr>
                <a:spLocks/>
              </p:cNvSpPr>
              <p:nvPr/>
            </p:nvSpPr>
            <p:spPr bwMode="gray">
              <a:xfrm>
                <a:off x="1036638" y="2840038"/>
                <a:ext cx="73025" cy="26988"/>
              </a:xfrm>
              <a:custGeom>
                <a:avLst/>
                <a:gdLst>
                  <a:gd name="T0" fmla="*/ 2147483647 w 173"/>
                  <a:gd name="T1" fmla="*/ 0 h 63"/>
                  <a:gd name="T2" fmla="*/ 2147483647 w 173"/>
                  <a:gd name="T3" fmla="*/ 0 h 63"/>
                  <a:gd name="T4" fmla="*/ 2147483647 w 173"/>
                  <a:gd name="T5" fmla="*/ 0 h 63"/>
                  <a:gd name="T6" fmla="*/ 1203405568 w 173"/>
                  <a:gd name="T7" fmla="*/ 1572315739 h 63"/>
                  <a:gd name="T8" fmla="*/ 0 w 173"/>
                  <a:gd name="T9" fmla="*/ 2147483647 h 63"/>
                  <a:gd name="T10" fmla="*/ 1203405568 w 173"/>
                  <a:gd name="T11" fmla="*/ 2147483647 h 63"/>
                  <a:gd name="T12" fmla="*/ 1203405568 w 173"/>
                  <a:gd name="T13" fmla="*/ 2147483647 h 63"/>
                  <a:gd name="T14" fmla="*/ 2147483647 w 173"/>
                  <a:gd name="T15" fmla="*/ 2147483647 h 63"/>
                  <a:gd name="T16" fmla="*/ 2147483647 w 173"/>
                  <a:gd name="T17" fmla="*/ 1650858102 h 63"/>
                  <a:gd name="T18" fmla="*/ 2147483647 w 173"/>
                  <a:gd name="T19" fmla="*/ 0 h 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3"/>
                  <a:gd name="T31" fmla="*/ 0 h 63"/>
                  <a:gd name="T32" fmla="*/ 173 w 173"/>
                  <a:gd name="T33" fmla="*/ 63 h 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3" h="63">
                    <a:moveTo>
                      <a:pt x="156" y="0"/>
                    </a:moveTo>
                    <a:lnTo>
                      <a:pt x="156" y="0"/>
                    </a:lnTo>
                    <a:lnTo>
                      <a:pt x="16" y="20"/>
                    </a:lnTo>
                    <a:cubicBezTo>
                      <a:pt x="7" y="20"/>
                      <a:pt x="0" y="30"/>
                      <a:pt x="0" y="42"/>
                    </a:cubicBezTo>
                    <a:cubicBezTo>
                      <a:pt x="0" y="54"/>
                      <a:pt x="7" y="63"/>
                      <a:pt x="16" y="63"/>
                    </a:cubicBezTo>
                    <a:lnTo>
                      <a:pt x="157" y="43"/>
                    </a:lnTo>
                    <a:cubicBezTo>
                      <a:pt x="165" y="43"/>
                      <a:pt x="173" y="33"/>
                      <a:pt x="173" y="21"/>
                    </a:cubicBezTo>
                    <a:cubicBezTo>
                      <a:pt x="173" y="9"/>
                      <a:pt x="166" y="0"/>
                      <a:pt x="156"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4" name="Freeform 49"/>
              <p:cNvSpPr>
                <a:spLocks/>
              </p:cNvSpPr>
              <p:nvPr/>
            </p:nvSpPr>
            <p:spPr bwMode="gray">
              <a:xfrm>
                <a:off x="1150938" y="2797176"/>
                <a:ext cx="55563" cy="19050"/>
              </a:xfrm>
              <a:custGeom>
                <a:avLst/>
                <a:gdLst>
                  <a:gd name="T0" fmla="*/ 894954504 w 132"/>
                  <a:gd name="T1" fmla="*/ 2147483647 h 45"/>
                  <a:gd name="T2" fmla="*/ 894954504 w 132"/>
                  <a:gd name="T3" fmla="*/ 2147483647 h 45"/>
                  <a:gd name="T4" fmla="*/ 894954504 w 132"/>
                  <a:gd name="T5" fmla="*/ 2147483647 h 45"/>
                  <a:gd name="T6" fmla="*/ 2147483647 w 132"/>
                  <a:gd name="T7" fmla="*/ 2147483647 h 45"/>
                  <a:gd name="T8" fmla="*/ 2147483647 w 132"/>
                  <a:gd name="T9" fmla="*/ 1289782367 h 45"/>
                  <a:gd name="T10" fmla="*/ 2147483647 w 132"/>
                  <a:gd name="T11" fmla="*/ 0 h 45"/>
                  <a:gd name="T12" fmla="*/ 894954504 w 132"/>
                  <a:gd name="T13" fmla="*/ 910392303 h 45"/>
                  <a:gd name="T14" fmla="*/ 0 w 132"/>
                  <a:gd name="T15" fmla="*/ 2124189300 h 45"/>
                  <a:gd name="T16" fmla="*/ 894954504 w 132"/>
                  <a:gd name="T17" fmla="*/ 2147483647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2"/>
                  <a:gd name="T28" fmla="*/ 0 h 45"/>
                  <a:gd name="T29" fmla="*/ 132 w 132"/>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2" h="45">
                    <a:moveTo>
                      <a:pt x="12" y="45"/>
                    </a:moveTo>
                    <a:lnTo>
                      <a:pt x="12" y="45"/>
                    </a:lnTo>
                    <a:lnTo>
                      <a:pt x="120" y="33"/>
                    </a:lnTo>
                    <a:cubicBezTo>
                      <a:pt x="127" y="33"/>
                      <a:pt x="132" y="26"/>
                      <a:pt x="132" y="17"/>
                    </a:cubicBezTo>
                    <a:cubicBezTo>
                      <a:pt x="132" y="8"/>
                      <a:pt x="127" y="0"/>
                      <a:pt x="120" y="0"/>
                    </a:cubicBezTo>
                    <a:lnTo>
                      <a:pt x="12" y="12"/>
                    </a:lnTo>
                    <a:cubicBezTo>
                      <a:pt x="5" y="12"/>
                      <a:pt x="0" y="19"/>
                      <a:pt x="0" y="28"/>
                    </a:cubicBezTo>
                    <a:cubicBezTo>
                      <a:pt x="0" y="38"/>
                      <a:pt x="5" y="45"/>
                      <a:pt x="12" y="45"/>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5" name="Freeform 50"/>
              <p:cNvSpPr>
                <a:spLocks/>
              </p:cNvSpPr>
              <p:nvPr/>
            </p:nvSpPr>
            <p:spPr bwMode="gray">
              <a:xfrm>
                <a:off x="1150938" y="2822576"/>
                <a:ext cx="55563" cy="20638"/>
              </a:xfrm>
              <a:custGeom>
                <a:avLst/>
                <a:gdLst>
                  <a:gd name="T0" fmla="*/ 2147483647 w 132"/>
                  <a:gd name="T1" fmla="*/ 0 h 49"/>
                  <a:gd name="T2" fmla="*/ 2147483647 w 132"/>
                  <a:gd name="T3" fmla="*/ 0 h 49"/>
                  <a:gd name="T4" fmla="*/ 2147483647 w 132"/>
                  <a:gd name="T5" fmla="*/ 0 h 49"/>
                  <a:gd name="T6" fmla="*/ 894954504 w 132"/>
                  <a:gd name="T7" fmla="*/ 1120785760 h 49"/>
                  <a:gd name="T8" fmla="*/ 0 w 132"/>
                  <a:gd name="T9" fmla="*/ 2147483647 h 49"/>
                  <a:gd name="T10" fmla="*/ 894954504 w 132"/>
                  <a:gd name="T11" fmla="*/ 2147483647 h 49"/>
                  <a:gd name="T12" fmla="*/ 894954504 w 132"/>
                  <a:gd name="T13" fmla="*/ 2147483647 h 49"/>
                  <a:gd name="T14" fmla="*/ 2147483647 w 132"/>
                  <a:gd name="T15" fmla="*/ 2147483647 h 49"/>
                  <a:gd name="T16" fmla="*/ 2147483647 w 132"/>
                  <a:gd name="T17" fmla="*/ 1195469628 h 49"/>
                  <a:gd name="T18" fmla="*/ 2147483647 w 132"/>
                  <a:gd name="T19" fmla="*/ 0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2"/>
                  <a:gd name="T31" fmla="*/ 0 h 49"/>
                  <a:gd name="T32" fmla="*/ 132 w 132"/>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2" h="49">
                    <a:moveTo>
                      <a:pt x="119" y="0"/>
                    </a:moveTo>
                    <a:lnTo>
                      <a:pt x="119" y="0"/>
                    </a:lnTo>
                    <a:lnTo>
                      <a:pt x="12" y="15"/>
                    </a:lnTo>
                    <a:cubicBezTo>
                      <a:pt x="5" y="15"/>
                      <a:pt x="0" y="23"/>
                      <a:pt x="0" y="32"/>
                    </a:cubicBezTo>
                    <a:cubicBezTo>
                      <a:pt x="0" y="41"/>
                      <a:pt x="5" y="49"/>
                      <a:pt x="12" y="49"/>
                    </a:cubicBezTo>
                    <a:lnTo>
                      <a:pt x="120" y="33"/>
                    </a:lnTo>
                    <a:cubicBezTo>
                      <a:pt x="127" y="33"/>
                      <a:pt x="132" y="25"/>
                      <a:pt x="132" y="16"/>
                    </a:cubicBezTo>
                    <a:cubicBezTo>
                      <a:pt x="132" y="7"/>
                      <a:pt x="127" y="0"/>
                      <a:pt x="119"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6" name="Freeform 51"/>
              <p:cNvSpPr>
                <a:spLocks noEditPoints="1"/>
              </p:cNvSpPr>
              <p:nvPr/>
            </p:nvSpPr>
            <p:spPr bwMode="gray">
              <a:xfrm>
                <a:off x="1239838" y="2497138"/>
                <a:ext cx="38100" cy="50800"/>
              </a:xfrm>
              <a:custGeom>
                <a:avLst/>
                <a:gdLst>
                  <a:gd name="T0" fmla="*/ 1467912195 w 91"/>
                  <a:gd name="T1" fmla="*/ 2147483647 h 121"/>
                  <a:gd name="T2" fmla="*/ 1467912195 w 91"/>
                  <a:gd name="T3" fmla="*/ 2147483647 h 121"/>
                  <a:gd name="T4" fmla="*/ 1541185193 w 91"/>
                  <a:gd name="T5" fmla="*/ 1554095012 h 121"/>
                  <a:gd name="T6" fmla="*/ 2147483647 w 91"/>
                  <a:gd name="T7" fmla="*/ 2147483647 h 121"/>
                  <a:gd name="T8" fmla="*/ 2147483647 w 91"/>
                  <a:gd name="T9" fmla="*/ 2147483647 h 121"/>
                  <a:gd name="T10" fmla="*/ 2147483647 w 91"/>
                  <a:gd name="T11" fmla="*/ 2147483647 h 121"/>
                  <a:gd name="T12" fmla="*/ 2147483647 w 91"/>
                  <a:gd name="T13" fmla="*/ 2147483647 h 121"/>
                  <a:gd name="T14" fmla="*/ 1614633620 w 91"/>
                  <a:gd name="T15" fmla="*/ 2147483647 h 121"/>
                  <a:gd name="T16" fmla="*/ 1467912195 w 91"/>
                  <a:gd name="T17" fmla="*/ 2147483647 h 121"/>
                  <a:gd name="T18" fmla="*/ 1467912195 w 91"/>
                  <a:gd name="T19" fmla="*/ 2147483647 h 121"/>
                  <a:gd name="T20" fmla="*/ 220169433 w 91"/>
                  <a:gd name="T21" fmla="*/ 2147483647 h 121"/>
                  <a:gd name="T22" fmla="*/ 220169433 w 91"/>
                  <a:gd name="T23" fmla="*/ 2147483647 h 121"/>
                  <a:gd name="T24" fmla="*/ 1394464187 w 91"/>
                  <a:gd name="T25" fmla="*/ 2147483647 h 121"/>
                  <a:gd name="T26" fmla="*/ 2147483647 w 91"/>
                  <a:gd name="T27" fmla="*/ 2147483647 h 121"/>
                  <a:gd name="T28" fmla="*/ 2147483647 w 91"/>
                  <a:gd name="T29" fmla="*/ 2147483647 h 121"/>
                  <a:gd name="T30" fmla="*/ 2147483647 w 91"/>
                  <a:gd name="T31" fmla="*/ 2147483647 h 121"/>
                  <a:gd name="T32" fmla="*/ 2147483647 w 91"/>
                  <a:gd name="T33" fmla="*/ 2147483647 h 121"/>
                  <a:gd name="T34" fmla="*/ 2147483647 w 91"/>
                  <a:gd name="T35" fmla="*/ 1257975934 h 121"/>
                  <a:gd name="T36" fmla="*/ 1688081627 w 91"/>
                  <a:gd name="T37" fmla="*/ 74029874 h 121"/>
                  <a:gd name="T38" fmla="*/ 1394464187 w 91"/>
                  <a:gd name="T39" fmla="*/ 0 h 121"/>
                  <a:gd name="T40" fmla="*/ 0 w 91"/>
                  <a:gd name="T41" fmla="*/ 2147483647 h 121"/>
                  <a:gd name="T42" fmla="*/ 0 w 91"/>
                  <a:gd name="T43" fmla="*/ 2147483647 h 121"/>
                  <a:gd name="T44" fmla="*/ 220169433 w 91"/>
                  <a:gd name="T45" fmla="*/ 2147483647 h 12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1"/>
                  <a:gd name="T70" fmla="*/ 0 h 121"/>
                  <a:gd name="T71" fmla="*/ 91 w 91"/>
                  <a:gd name="T72" fmla="*/ 121 h 12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1" h="121">
                    <a:moveTo>
                      <a:pt x="20" y="32"/>
                    </a:moveTo>
                    <a:lnTo>
                      <a:pt x="20" y="32"/>
                    </a:lnTo>
                    <a:cubicBezTo>
                      <a:pt x="20" y="27"/>
                      <a:pt x="20" y="24"/>
                      <a:pt x="21" y="21"/>
                    </a:cubicBezTo>
                    <a:lnTo>
                      <a:pt x="68" y="37"/>
                    </a:lnTo>
                    <a:cubicBezTo>
                      <a:pt x="69" y="38"/>
                      <a:pt x="71" y="42"/>
                      <a:pt x="71" y="48"/>
                    </a:cubicBezTo>
                    <a:lnTo>
                      <a:pt x="71" y="91"/>
                    </a:lnTo>
                    <a:cubicBezTo>
                      <a:pt x="71" y="96"/>
                      <a:pt x="70" y="99"/>
                      <a:pt x="69" y="101"/>
                    </a:cubicBezTo>
                    <a:lnTo>
                      <a:pt x="22" y="97"/>
                    </a:lnTo>
                    <a:cubicBezTo>
                      <a:pt x="21" y="95"/>
                      <a:pt x="20" y="90"/>
                      <a:pt x="20" y="84"/>
                    </a:cubicBezTo>
                    <a:lnTo>
                      <a:pt x="20" y="32"/>
                    </a:lnTo>
                    <a:close/>
                    <a:moveTo>
                      <a:pt x="3" y="104"/>
                    </a:moveTo>
                    <a:lnTo>
                      <a:pt x="3" y="104"/>
                    </a:lnTo>
                    <a:cubicBezTo>
                      <a:pt x="8" y="114"/>
                      <a:pt x="14" y="116"/>
                      <a:pt x="19" y="116"/>
                    </a:cubicBezTo>
                    <a:lnTo>
                      <a:pt x="71" y="121"/>
                    </a:lnTo>
                    <a:lnTo>
                      <a:pt x="72" y="121"/>
                    </a:lnTo>
                    <a:cubicBezTo>
                      <a:pt x="83" y="120"/>
                      <a:pt x="91" y="107"/>
                      <a:pt x="91" y="91"/>
                    </a:cubicBezTo>
                    <a:lnTo>
                      <a:pt x="91" y="48"/>
                    </a:lnTo>
                    <a:cubicBezTo>
                      <a:pt x="91" y="35"/>
                      <a:pt x="85" y="20"/>
                      <a:pt x="73" y="17"/>
                    </a:cubicBezTo>
                    <a:lnTo>
                      <a:pt x="23" y="1"/>
                    </a:lnTo>
                    <a:lnTo>
                      <a:pt x="19" y="0"/>
                    </a:lnTo>
                    <a:cubicBezTo>
                      <a:pt x="7" y="0"/>
                      <a:pt x="0" y="13"/>
                      <a:pt x="0" y="32"/>
                    </a:cubicBezTo>
                    <a:lnTo>
                      <a:pt x="0" y="84"/>
                    </a:lnTo>
                    <a:cubicBezTo>
                      <a:pt x="0" y="91"/>
                      <a:pt x="1" y="98"/>
                      <a:pt x="3" y="104"/>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7" name="Freeform 52"/>
              <p:cNvSpPr>
                <a:spLocks noEditPoints="1"/>
              </p:cNvSpPr>
              <p:nvPr/>
            </p:nvSpPr>
            <p:spPr bwMode="gray">
              <a:xfrm>
                <a:off x="1239838" y="2593976"/>
                <a:ext cx="38100" cy="53975"/>
              </a:xfrm>
              <a:custGeom>
                <a:avLst/>
                <a:gdLst>
                  <a:gd name="T0" fmla="*/ 1467912195 w 91"/>
                  <a:gd name="T1" fmla="*/ 2147483647 h 127"/>
                  <a:gd name="T2" fmla="*/ 1467912195 w 91"/>
                  <a:gd name="T3" fmla="*/ 2147483647 h 127"/>
                  <a:gd name="T4" fmla="*/ 1541185193 w 91"/>
                  <a:gd name="T5" fmla="*/ 1612078125 h 127"/>
                  <a:gd name="T6" fmla="*/ 2147483647 w 91"/>
                  <a:gd name="T7" fmla="*/ 2147483647 h 127"/>
                  <a:gd name="T8" fmla="*/ 2147483647 w 91"/>
                  <a:gd name="T9" fmla="*/ 2147483647 h 127"/>
                  <a:gd name="T10" fmla="*/ 2147483647 w 91"/>
                  <a:gd name="T11" fmla="*/ 2147483647 h 127"/>
                  <a:gd name="T12" fmla="*/ 2147483647 w 91"/>
                  <a:gd name="T13" fmla="*/ 2147483647 h 127"/>
                  <a:gd name="T14" fmla="*/ 1614633620 w 91"/>
                  <a:gd name="T15" fmla="*/ 2147483647 h 127"/>
                  <a:gd name="T16" fmla="*/ 1467912195 w 91"/>
                  <a:gd name="T17" fmla="*/ 2147483647 h 127"/>
                  <a:gd name="T18" fmla="*/ 1467912195 w 91"/>
                  <a:gd name="T19" fmla="*/ 2147483647 h 127"/>
                  <a:gd name="T20" fmla="*/ 1394464187 w 91"/>
                  <a:gd name="T21" fmla="*/ 2147483647 h 127"/>
                  <a:gd name="T22" fmla="*/ 1394464187 w 91"/>
                  <a:gd name="T23" fmla="*/ 2147483647 h 127"/>
                  <a:gd name="T24" fmla="*/ 2147483647 w 91"/>
                  <a:gd name="T25" fmla="*/ 2147483647 h 127"/>
                  <a:gd name="T26" fmla="*/ 2147483647 w 91"/>
                  <a:gd name="T27" fmla="*/ 2147483647 h 127"/>
                  <a:gd name="T28" fmla="*/ 2147483647 w 91"/>
                  <a:gd name="T29" fmla="*/ 2147483647 h 127"/>
                  <a:gd name="T30" fmla="*/ 2147483647 w 91"/>
                  <a:gd name="T31" fmla="*/ 997953125 h 127"/>
                  <a:gd name="T32" fmla="*/ 1541185193 w 91"/>
                  <a:gd name="T33" fmla="*/ 0 h 127"/>
                  <a:gd name="T34" fmla="*/ 1394464187 w 91"/>
                  <a:gd name="T35" fmla="*/ 0 h 127"/>
                  <a:gd name="T36" fmla="*/ 0 w 91"/>
                  <a:gd name="T37" fmla="*/ 2147483647 h 127"/>
                  <a:gd name="T38" fmla="*/ 0 w 91"/>
                  <a:gd name="T39" fmla="*/ 2147483647 h 127"/>
                  <a:gd name="T40" fmla="*/ 1394464187 w 91"/>
                  <a:gd name="T41" fmla="*/ 2147483647 h 1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1"/>
                  <a:gd name="T64" fmla="*/ 0 h 127"/>
                  <a:gd name="T65" fmla="*/ 91 w 91"/>
                  <a:gd name="T66" fmla="*/ 127 h 1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1" h="127">
                    <a:moveTo>
                      <a:pt x="20" y="30"/>
                    </a:moveTo>
                    <a:lnTo>
                      <a:pt x="20" y="30"/>
                    </a:lnTo>
                    <a:cubicBezTo>
                      <a:pt x="20" y="26"/>
                      <a:pt x="20" y="23"/>
                      <a:pt x="21" y="21"/>
                    </a:cubicBezTo>
                    <a:lnTo>
                      <a:pt x="68" y="32"/>
                    </a:lnTo>
                    <a:cubicBezTo>
                      <a:pt x="69" y="33"/>
                      <a:pt x="71" y="37"/>
                      <a:pt x="71" y="42"/>
                    </a:cubicBezTo>
                    <a:lnTo>
                      <a:pt x="71" y="97"/>
                    </a:lnTo>
                    <a:cubicBezTo>
                      <a:pt x="71" y="102"/>
                      <a:pt x="70" y="105"/>
                      <a:pt x="69" y="106"/>
                    </a:cubicBezTo>
                    <a:lnTo>
                      <a:pt x="22" y="107"/>
                    </a:lnTo>
                    <a:cubicBezTo>
                      <a:pt x="21" y="105"/>
                      <a:pt x="20" y="101"/>
                      <a:pt x="20" y="95"/>
                    </a:cubicBezTo>
                    <a:lnTo>
                      <a:pt x="20" y="30"/>
                    </a:lnTo>
                    <a:close/>
                    <a:moveTo>
                      <a:pt x="19" y="127"/>
                    </a:moveTo>
                    <a:lnTo>
                      <a:pt x="19" y="127"/>
                    </a:lnTo>
                    <a:lnTo>
                      <a:pt x="72" y="126"/>
                    </a:lnTo>
                    <a:cubicBezTo>
                      <a:pt x="83" y="125"/>
                      <a:pt x="91" y="113"/>
                      <a:pt x="91" y="97"/>
                    </a:cubicBezTo>
                    <a:lnTo>
                      <a:pt x="91" y="42"/>
                    </a:lnTo>
                    <a:cubicBezTo>
                      <a:pt x="91" y="29"/>
                      <a:pt x="85" y="15"/>
                      <a:pt x="73" y="13"/>
                    </a:cubicBezTo>
                    <a:lnTo>
                      <a:pt x="21" y="0"/>
                    </a:lnTo>
                    <a:lnTo>
                      <a:pt x="19" y="0"/>
                    </a:lnTo>
                    <a:cubicBezTo>
                      <a:pt x="7" y="0"/>
                      <a:pt x="0" y="13"/>
                      <a:pt x="0" y="30"/>
                    </a:cubicBezTo>
                    <a:lnTo>
                      <a:pt x="0" y="95"/>
                    </a:lnTo>
                    <a:cubicBezTo>
                      <a:pt x="0" y="114"/>
                      <a:pt x="8" y="127"/>
                      <a:pt x="19" y="127"/>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8" name="Freeform 53"/>
              <p:cNvSpPr>
                <a:spLocks noEditPoints="1"/>
              </p:cNvSpPr>
              <p:nvPr/>
            </p:nvSpPr>
            <p:spPr bwMode="gray">
              <a:xfrm>
                <a:off x="1238250" y="2692401"/>
                <a:ext cx="38100" cy="52388"/>
              </a:xfrm>
              <a:custGeom>
                <a:avLst/>
                <a:gdLst>
                  <a:gd name="T0" fmla="*/ 1331682954 w 94"/>
                  <a:gd name="T1" fmla="*/ 2147483647 h 123"/>
                  <a:gd name="T2" fmla="*/ 1331682954 w 94"/>
                  <a:gd name="T3" fmla="*/ 2147483647 h 123"/>
                  <a:gd name="T4" fmla="*/ 1398382273 w 94"/>
                  <a:gd name="T5" fmla="*/ 1545222393 h 123"/>
                  <a:gd name="T6" fmla="*/ 2147483647 w 94"/>
                  <a:gd name="T7" fmla="*/ 1699781048 h 123"/>
                  <a:gd name="T8" fmla="*/ 2147483647 w 94"/>
                  <a:gd name="T9" fmla="*/ 2147483647 h 123"/>
                  <a:gd name="T10" fmla="*/ 2147483647 w 94"/>
                  <a:gd name="T11" fmla="*/ 2147483647 h 123"/>
                  <a:gd name="T12" fmla="*/ 2147483647 w 94"/>
                  <a:gd name="T13" fmla="*/ 2147483647 h 123"/>
                  <a:gd name="T14" fmla="*/ 1398382273 w 94"/>
                  <a:gd name="T15" fmla="*/ 2147483647 h 123"/>
                  <a:gd name="T16" fmla="*/ 1331682954 w 94"/>
                  <a:gd name="T17" fmla="*/ 2147483647 h 123"/>
                  <a:gd name="T18" fmla="*/ 1331682954 w 94"/>
                  <a:gd name="T19" fmla="*/ 2147483647 h 123"/>
                  <a:gd name="T20" fmla="*/ 1198613435 w 94"/>
                  <a:gd name="T21" fmla="*/ 2147483647 h 123"/>
                  <a:gd name="T22" fmla="*/ 1198613435 w 94"/>
                  <a:gd name="T23" fmla="*/ 2147483647 h 123"/>
                  <a:gd name="T24" fmla="*/ 2147483647 w 94"/>
                  <a:gd name="T25" fmla="*/ 2147483647 h 123"/>
                  <a:gd name="T26" fmla="*/ 2147483647 w 94"/>
                  <a:gd name="T27" fmla="*/ 2147483647 h 123"/>
                  <a:gd name="T28" fmla="*/ 2147483647 w 94"/>
                  <a:gd name="T29" fmla="*/ 2147483647 h 123"/>
                  <a:gd name="T30" fmla="*/ 2147483647 w 94"/>
                  <a:gd name="T31" fmla="*/ 154558655 h 123"/>
                  <a:gd name="T32" fmla="*/ 1265148195 w 94"/>
                  <a:gd name="T33" fmla="*/ 0 h 123"/>
                  <a:gd name="T34" fmla="*/ 1131914116 w 94"/>
                  <a:gd name="T35" fmla="*/ 0 h 123"/>
                  <a:gd name="T36" fmla="*/ 0 w 94"/>
                  <a:gd name="T37" fmla="*/ 2147483647 h 123"/>
                  <a:gd name="T38" fmla="*/ 0 w 94"/>
                  <a:gd name="T39" fmla="*/ 2147483647 h 123"/>
                  <a:gd name="T40" fmla="*/ 1198613435 w 94"/>
                  <a:gd name="T41" fmla="*/ 2147483647 h 1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4"/>
                  <a:gd name="T64" fmla="*/ 0 h 123"/>
                  <a:gd name="T65" fmla="*/ 94 w 94"/>
                  <a:gd name="T66" fmla="*/ 123 h 1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4" h="123">
                    <a:moveTo>
                      <a:pt x="20" y="30"/>
                    </a:moveTo>
                    <a:lnTo>
                      <a:pt x="20" y="30"/>
                    </a:lnTo>
                    <a:cubicBezTo>
                      <a:pt x="20" y="25"/>
                      <a:pt x="20" y="22"/>
                      <a:pt x="21" y="20"/>
                    </a:cubicBezTo>
                    <a:lnTo>
                      <a:pt x="72" y="22"/>
                    </a:lnTo>
                    <a:cubicBezTo>
                      <a:pt x="73" y="23"/>
                      <a:pt x="74" y="26"/>
                      <a:pt x="74" y="31"/>
                    </a:cubicBezTo>
                    <a:lnTo>
                      <a:pt x="74" y="89"/>
                    </a:lnTo>
                    <a:cubicBezTo>
                      <a:pt x="74" y="93"/>
                      <a:pt x="73" y="95"/>
                      <a:pt x="72" y="97"/>
                    </a:cubicBezTo>
                    <a:lnTo>
                      <a:pt x="21" y="102"/>
                    </a:lnTo>
                    <a:cubicBezTo>
                      <a:pt x="20" y="100"/>
                      <a:pt x="20" y="97"/>
                      <a:pt x="20" y="92"/>
                    </a:cubicBezTo>
                    <a:lnTo>
                      <a:pt x="20" y="30"/>
                    </a:lnTo>
                    <a:close/>
                    <a:moveTo>
                      <a:pt x="18" y="123"/>
                    </a:moveTo>
                    <a:lnTo>
                      <a:pt x="18" y="123"/>
                    </a:lnTo>
                    <a:lnTo>
                      <a:pt x="77" y="117"/>
                    </a:lnTo>
                    <a:cubicBezTo>
                      <a:pt x="87" y="116"/>
                      <a:pt x="94" y="104"/>
                      <a:pt x="94" y="89"/>
                    </a:cubicBezTo>
                    <a:lnTo>
                      <a:pt x="94" y="31"/>
                    </a:lnTo>
                    <a:cubicBezTo>
                      <a:pt x="94" y="18"/>
                      <a:pt x="89" y="4"/>
                      <a:pt x="78" y="2"/>
                    </a:cubicBezTo>
                    <a:lnTo>
                      <a:pt x="19" y="0"/>
                    </a:lnTo>
                    <a:lnTo>
                      <a:pt x="17" y="0"/>
                    </a:lnTo>
                    <a:cubicBezTo>
                      <a:pt x="7" y="0"/>
                      <a:pt x="0" y="12"/>
                      <a:pt x="0" y="30"/>
                    </a:cubicBezTo>
                    <a:lnTo>
                      <a:pt x="0" y="92"/>
                    </a:lnTo>
                    <a:cubicBezTo>
                      <a:pt x="0" y="111"/>
                      <a:pt x="7" y="123"/>
                      <a:pt x="18" y="12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9" name="Freeform 54"/>
              <p:cNvSpPr>
                <a:spLocks/>
              </p:cNvSpPr>
              <p:nvPr/>
            </p:nvSpPr>
            <p:spPr bwMode="gray">
              <a:xfrm>
                <a:off x="1238250" y="2787651"/>
                <a:ext cx="38100" cy="15875"/>
              </a:xfrm>
              <a:custGeom>
                <a:avLst/>
                <a:gdLst>
                  <a:gd name="T0" fmla="*/ 649325744 w 88"/>
                  <a:gd name="T1" fmla="*/ 2147483647 h 38"/>
                  <a:gd name="T2" fmla="*/ 649325744 w 88"/>
                  <a:gd name="T3" fmla="*/ 2147483647 h 38"/>
                  <a:gd name="T4" fmla="*/ 649325744 w 88"/>
                  <a:gd name="T5" fmla="*/ 2147483647 h 38"/>
                  <a:gd name="T6" fmla="*/ 2147483647 w 88"/>
                  <a:gd name="T7" fmla="*/ 2147483647 h 38"/>
                  <a:gd name="T8" fmla="*/ 2147483647 w 88"/>
                  <a:gd name="T9" fmla="*/ 1093580289 h 38"/>
                  <a:gd name="T10" fmla="*/ 2147483647 w 88"/>
                  <a:gd name="T11" fmla="*/ 0 h 38"/>
                  <a:gd name="T12" fmla="*/ 649325744 w 88"/>
                  <a:gd name="T13" fmla="*/ 583265882 h 38"/>
                  <a:gd name="T14" fmla="*/ 0 w 88"/>
                  <a:gd name="T15" fmla="*/ 1677020796 h 38"/>
                  <a:gd name="T16" fmla="*/ 649325744 w 88"/>
                  <a:gd name="T17" fmla="*/ 2147483647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38"/>
                  <a:gd name="T29" fmla="*/ 88 w 88"/>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38">
                    <a:moveTo>
                      <a:pt x="8" y="38"/>
                    </a:moveTo>
                    <a:lnTo>
                      <a:pt x="8" y="38"/>
                    </a:lnTo>
                    <a:lnTo>
                      <a:pt x="81" y="31"/>
                    </a:lnTo>
                    <a:cubicBezTo>
                      <a:pt x="85" y="31"/>
                      <a:pt x="88" y="24"/>
                      <a:pt x="88" y="15"/>
                    </a:cubicBezTo>
                    <a:cubicBezTo>
                      <a:pt x="88" y="7"/>
                      <a:pt x="85" y="0"/>
                      <a:pt x="80" y="0"/>
                    </a:cubicBezTo>
                    <a:lnTo>
                      <a:pt x="8" y="8"/>
                    </a:lnTo>
                    <a:cubicBezTo>
                      <a:pt x="4" y="8"/>
                      <a:pt x="0" y="14"/>
                      <a:pt x="0" y="23"/>
                    </a:cubicBezTo>
                    <a:cubicBezTo>
                      <a:pt x="0" y="31"/>
                      <a:pt x="4" y="38"/>
                      <a:pt x="8" y="3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0" name="Freeform 55"/>
              <p:cNvSpPr>
                <a:spLocks/>
              </p:cNvSpPr>
              <p:nvPr/>
            </p:nvSpPr>
            <p:spPr bwMode="gray">
              <a:xfrm>
                <a:off x="1239838" y="2809876"/>
                <a:ext cx="36513" cy="17463"/>
              </a:xfrm>
              <a:custGeom>
                <a:avLst/>
                <a:gdLst>
                  <a:gd name="T0" fmla="*/ 2147483647 w 87"/>
                  <a:gd name="T1" fmla="*/ 0 h 42"/>
                  <a:gd name="T2" fmla="*/ 2147483647 w 87"/>
                  <a:gd name="T3" fmla="*/ 0 h 42"/>
                  <a:gd name="T4" fmla="*/ 517497490 w 87"/>
                  <a:gd name="T5" fmla="*/ 862487175 h 42"/>
                  <a:gd name="T6" fmla="*/ 0 w 87"/>
                  <a:gd name="T7" fmla="*/ 1940725558 h 42"/>
                  <a:gd name="T8" fmla="*/ 517497490 w 87"/>
                  <a:gd name="T9" fmla="*/ 2147483647 h 42"/>
                  <a:gd name="T10" fmla="*/ 591476185 w 87"/>
                  <a:gd name="T11" fmla="*/ 2147483647 h 42"/>
                  <a:gd name="T12" fmla="*/ 2147483647 w 87"/>
                  <a:gd name="T13" fmla="*/ 2147483647 h 42"/>
                  <a:gd name="T14" fmla="*/ 2147483647 w 87"/>
                  <a:gd name="T15" fmla="*/ 1078238798 h 42"/>
                  <a:gd name="T16" fmla="*/ 2147483647 w 87"/>
                  <a:gd name="T17" fmla="*/ 0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
                  <a:gd name="T28" fmla="*/ 0 h 42"/>
                  <a:gd name="T29" fmla="*/ 87 w 87"/>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 h="42">
                    <a:moveTo>
                      <a:pt x="79" y="0"/>
                    </a:moveTo>
                    <a:lnTo>
                      <a:pt x="79" y="0"/>
                    </a:lnTo>
                    <a:lnTo>
                      <a:pt x="7" y="12"/>
                    </a:lnTo>
                    <a:cubicBezTo>
                      <a:pt x="3" y="12"/>
                      <a:pt x="0" y="18"/>
                      <a:pt x="0" y="27"/>
                    </a:cubicBezTo>
                    <a:cubicBezTo>
                      <a:pt x="0" y="35"/>
                      <a:pt x="3" y="42"/>
                      <a:pt x="7" y="42"/>
                    </a:cubicBezTo>
                    <a:lnTo>
                      <a:pt x="8" y="42"/>
                    </a:lnTo>
                    <a:lnTo>
                      <a:pt x="80" y="31"/>
                    </a:lnTo>
                    <a:cubicBezTo>
                      <a:pt x="84" y="31"/>
                      <a:pt x="87" y="24"/>
                      <a:pt x="87" y="15"/>
                    </a:cubicBezTo>
                    <a:cubicBezTo>
                      <a:pt x="87" y="7"/>
                      <a:pt x="84" y="0"/>
                      <a:pt x="79"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1" name="Freeform 56"/>
              <p:cNvSpPr>
                <a:spLocks/>
              </p:cNvSpPr>
              <p:nvPr/>
            </p:nvSpPr>
            <p:spPr bwMode="gray">
              <a:xfrm>
                <a:off x="1306513" y="2787651"/>
                <a:ext cx="25400" cy="11113"/>
              </a:xfrm>
              <a:custGeom>
                <a:avLst/>
                <a:gdLst>
                  <a:gd name="T0" fmla="*/ 455196363 w 60"/>
                  <a:gd name="T1" fmla="*/ 2030239527 h 26"/>
                  <a:gd name="T2" fmla="*/ 455196363 w 60"/>
                  <a:gd name="T3" fmla="*/ 2030239527 h 26"/>
                  <a:gd name="T4" fmla="*/ 455196363 w 60"/>
                  <a:gd name="T5" fmla="*/ 2030239527 h 26"/>
                  <a:gd name="T6" fmla="*/ 2147483647 w 60"/>
                  <a:gd name="T7" fmla="*/ 1639830006 h 26"/>
                  <a:gd name="T8" fmla="*/ 2147483647 w 60"/>
                  <a:gd name="T9" fmla="*/ 859010537 h 26"/>
                  <a:gd name="T10" fmla="*/ 2147483647 w 60"/>
                  <a:gd name="T11" fmla="*/ 0 h 26"/>
                  <a:gd name="T12" fmla="*/ 455196363 w 60"/>
                  <a:gd name="T13" fmla="*/ 390409521 h 26"/>
                  <a:gd name="T14" fmla="*/ 0 w 60"/>
                  <a:gd name="T15" fmla="*/ 1249420058 h 26"/>
                  <a:gd name="T16" fmla="*/ 455196363 w 60"/>
                  <a:gd name="T17" fmla="*/ 203023952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0"/>
                  <a:gd name="T28" fmla="*/ 0 h 26"/>
                  <a:gd name="T29" fmla="*/ 60 w 6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0" h="26">
                    <a:moveTo>
                      <a:pt x="6" y="26"/>
                    </a:moveTo>
                    <a:lnTo>
                      <a:pt x="6" y="26"/>
                    </a:lnTo>
                    <a:lnTo>
                      <a:pt x="55" y="21"/>
                    </a:lnTo>
                    <a:cubicBezTo>
                      <a:pt x="58" y="21"/>
                      <a:pt x="60" y="16"/>
                      <a:pt x="60" y="11"/>
                    </a:cubicBezTo>
                    <a:cubicBezTo>
                      <a:pt x="60" y="5"/>
                      <a:pt x="58" y="0"/>
                      <a:pt x="55" y="0"/>
                    </a:cubicBezTo>
                    <a:lnTo>
                      <a:pt x="6" y="5"/>
                    </a:lnTo>
                    <a:cubicBezTo>
                      <a:pt x="3" y="5"/>
                      <a:pt x="0" y="10"/>
                      <a:pt x="0" y="16"/>
                    </a:cubicBezTo>
                    <a:cubicBezTo>
                      <a:pt x="0" y="21"/>
                      <a:pt x="3" y="26"/>
                      <a:pt x="6" y="26"/>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2" name="Freeform 57"/>
              <p:cNvSpPr>
                <a:spLocks/>
              </p:cNvSpPr>
              <p:nvPr/>
            </p:nvSpPr>
            <p:spPr bwMode="gray">
              <a:xfrm>
                <a:off x="1306513" y="2803526"/>
                <a:ext cx="25400" cy="11113"/>
              </a:xfrm>
              <a:custGeom>
                <a:avLst/>
                <a:gdLst>
                  <a:gd name="T0" fmla="*/ 2147483647 w 60"/>
                  <a:gd name="T1" fmla="*/ 0 h 28"/>
                  <a:gd name="T2" fmla="*/ 2147483647 w 60"/>
                  <a:gd name="T3" fmla="*/ 0 h 28"/>
                  <a:gd name="T4" fmla="*/ 2147483647 w 60"/>
                  <a:gd name="T5" fmla="*/ 0 h 28"/>
                  <a:gd name="T6" fmla="*/ 455196363 w 60"/>
                  <a:gd name="T7" fmla="*/ 437601364 h 28"/>
                  <a:gd name="T8" fmla="*/ 0 w 60"/>
                  <a:gd name="T9" fmla="*/ 1125351198 h 28"/>
                  <a:gd name="T10" fmla="*/ 455196363 w 60"/>
                  <a:gd name="T11" fmla="*/ 1750563418 h 28"/>
                  <a:gd name="T12" fmla="*/ 455196363 w 60"/>
                  <a:gd name="T13" fmla="*/ 1750563418 h 28"/>
                  <a:gd name="T14" fmla="*/ 2147483647 w 60"/>
                  <a:gd name="T15" fmla="*/ 1250425235 h 28"/>
                  <a:gd name="T16" fmla="*/ 2147483647 w 60"/>
                  <a:gd name="T17" fmla="*/ 625212617 h 28"/>
                  <a:gd name="T18" fmla="*/ 2147483647 w 60"/>
                  <a:gd name="T19" fmla="*/ 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28"/>
                  <a:gd name="T32" fmla="*/ 60 w 60"/>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28">
                    <a:moveTo>
                      <a:pt x="55" y="0"/>
                    </a:moveTo>
                    <a:lnTo>
                      <a:pt x="55" y="0"/>
                    </a:lnTo>
                    <a:lnTo>
                      <a:pt x="6" y="7"/>
                    </a:lnTo>
                    <a:cubicBezTo>
                      <a:pt x="3" y="7"/>
                      <a:pt x="0" y="12"/>
                      <a:pt x="0" y="18"/>
                    </a:cubicBezTo>
                    <a:cubicBezTo>
                      <a:pt x="0" y="23"/>
                      <a:pt x="3" y="28"/>
                      <a:pt x="6" y="28"/>
                    </a:cubicBezTo>
                    <a:lnTo>
                      <a:pt x="55" y="20"/>
                    </a:lnTo>
                    <a:cubicBezTo>
                      <a:pt x="58" y="20"/>
                      <a:pt x="60" y="16"/>
                      <a:pt x="60" y="10"/>
                    </a:cubicBezTo>
                    <a:cubicBezTo>
                      <a:pt x="60" y="4"/>
                      <a:pt x="58" y="0"/>
                      <a:pt x="55"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3" name="Freeform 58"/>
              <p:cNvSpPr>
                <a:spLocks noEditPoints="1"/>
              </p:cNvSpPr>
              <p:nvPr/>
            </p:nvSpPr>
            <p:spPr bwMode="gray">
              <a:xfrm>
                <a:off x="1306513" y="2517776"/>
                <a:ext cx="26988" cy="34925"/>
              </a:xfrm>
              <a:custGeom>
                <a:avLst/>
                <a:gdLst>
                  <a:gd name="T0" fmla="*/ 1100511095 w 63"/>
                  <a:gd name="T1" fmla="*/ 1639029829 h 83"/>
                  <a:gd name="T2" fmla="*/ 1100511095 w 63"/>
                  <a:gd name="T3" fmla="*/ 1639029829 h 83"/>
                  <a:gd name="T4" fmla="*/ 1179236805 w 63"/>
                  <a:gd name="T5" fmla="*/ 1043051115 h 83"/>
                  <a:gd name="T6" fmla="*/ 2147483647 w 63"/>
                  <a:gd name="T7" fmla="*/ 1862655025 h 83"/>
                  <a:gd name="T8" fmla="*/ 2147483647 w 63"/>
                  <a:gd name="T9" fmla="*/ 2147483647 h 83"/>
                  <a:gd name="T10" fmla="*/ 2147483647 w 63"/>
                  <a:gd name="T11" fmla="*/ 2147483647 h 83"/>
                  <a:gd name="T12" fmla="*/ 2147483647 w 63"/>
                  <a:gd name="T13" fmla="*/ 2147483647 h 83"/>
                  <a:gd name="T14" fmla="*/ 1257779167 w 63"/>
                  <a:gd name="T15" fmla="*/ 2147483647 h 83"/>
                  <a:gd name="T16" fmla="*/ 1100511095 w 63"/>
                  <a:gd name="T17" fmla="*/ 2147483647 h 83"/>
                  <a:gd name="T18" fmla="*/ 1100511095 w 63"/>
                  <a:gd name="T19" fmla="*/ 1639029829 h 83"/>
                  <a:gd name="T20" fmla="*/ 235810863 w 63"/>
                  <a:gd name="T21" fmla="*/ 2147483647 h 83"/>
                  <a:gd name="T22" fmla="*/ 235810863 w 63"/>
                  <a:gd name="T23" fmla="*/ 2147483647 h 83"/>
                  <a:gd name="T24" fmla="*/ 1100511095 w 63"/>
                  <a:gd name="T25" fmla="*/ 2147483647 h 83"/>
                  <a:gd name="T26" fmla="*/ 2147483647 w 63"/>
                  <a:gd name="T27" fmla="*/ 2147483647 h 83"/>
                  <a:gd name="T28" fmla="*/ 2147483647 w 63"/>
                  <a:gd name="T29" fmla="*/ 2147483647 h 83"/>
                  <a:gd name="T30" fmla="*/ 2147483647 w 63"/>
                  <a:gd name="T31" fmla="*/ 2147483647 h 83"/>
                  <a:gd name="T32" fmla="*/ 2147483647 w 63"/>
                  <a:gd name="T33" fmla="*/ 2147483647 h 83"/>
                  <a:gd name="T34" fmla="*/ 2147483647 w 63"/>
                  <a:gd name="T35" fmla="*/ 893968072 h 83"/>
                  <a:gd name="T36" fmla="*/ 1179236805 w 63"/>
                  <a:gd name="T37" fmla="*/ 0 h 83"/>
                  <a:gd name="T38" fmla="*/ 1100511095 w 63"/>
                  <a:gd name="T39" fmla="*/ 0 h 83"/>
                  <a:gd name="T40" fmla="*/ 0 w 63"/>
                  <a:gd name="T41" fmla="*/ 1639029829 h 83"/>
                  <a:gd name="T42" fmla="*/ 0 w 63"/>
                  <a:gd name="T43" fmla="*/ 2147483647 h 83"/>
                  <a:gd name="T44" fmla="*/ 235810863 w 63"/>
                  <a:gd name="T45" fmla="*/ 2147483647 h 8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3"/>
                  <a:gd name="T70" fmla="*/ 0 h 83"/>
                  <a:gd name="T71" fmla="*/ 63 w 63"/>
                  <a:gd name="T72" fmla="*/ 83 h 8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3" h="83">
                    <a:moveTo>
                      <a:pt x="14" y="22"/>
                    </a:moveTo>
                    <a:lnTo>
                      <a:pt x="14" y="22"/>
                    </a:lnTo>
                    <a:cubicBezTo>
                      <a:pt x="14" y="18"/>
                      <a:pt x="14" y="16"/>
                      <a:pt x="15" y="14"/>
                    </a:cubicBezTo>
                    <a:lnTo>
                      <a:pt x="48" y="25"/>
                    </a:lnTo>
                    <a:cubicBezTo>
                      <a:pt x="48" y="25"/>
                      <a:pt x="50" y="28"/>
                      <a:pt x="50" y="33"/>
                    </a:cubicBezTo>
                    <a:lnTo>
                      <a:pt x="50" y="63"/>
                    </a:lnTo>
                    <a:cubicBezTo>
                      <a:pt x="50" y="66"/>
                      <a:pt x="49" y="69"/>
                      <a:pt x="48" y="70"/>
                    </a:cubicBezTo>
                    <a:lnTo>
                      <a:pt x="16" y="67"/>
                    </a:lnTo>
                    <a:cubicBezTo>
                      <a:pt x="15" y="66"/>
                      <a:pt x="14" y="62"/>
                      <a:pt x="14" y="58"/>
                    </a:cubicBezTo>
                    <a:lnTo>
                      <a:pt x="14" y="22"/>
                    </a:lnTo>
                    <a:close/>
                    <a:moveTo>
                      <a:pt x="3" y="72"/>
                    </a:moveTo>
                    <a:lnTo>
                      <a:pt x="3" y="72"/>
                    </a:lnTo>
                    <a:cubicBezTo>
                      <a:pt x="6" y="79"/>
                      <a:pt x="11" y="80"/>
                      <a:pt x="14" y="80"/>
                    </a:cubicBezTo>
                    <a:lnTo>
                      <a:pt x="50" y="83"/>
                    </a:lnTo>
                    <a:cubicBezTo>
                      <a:pt x="58" y="82"/>
                      <a:pt x="63" y="74"/>
                      <a:pt x="63" y="63"/>
                    </a:cubicBezTo>
                    <a:lnTo>
                      <a:pt x="63" y="33"/>
                    </a:lnTo>
                    <a:cubicBezTo>
                      <a:pt x="63" y="24"/>
                      <a:pt x="59" y="13"/>
                      <a:pt x="52" y="12"/>
                    </a:cubicBezTo>
                    <a:lnTo>
                      <a:pt x="15" y="0"/>
                    </a:lnTo>
                    <a:lnTo>
                      <a:pt x="14" y="0"/>
                    </a:lnTo>
                    <a:cubicBezTo>
                      <a:pt x="6" y="0"/>
                      <a:pt x="0" y="9"/>
                      <a:pt x="0" y="22"/>
                    </a:cubicBezTo>
                    <a:lnTo>
                      <a:pt x="0" y="58"/>
                    </a:lnTo>
                    <a:cubicBezTo>
                      <a:pt x="0" y="63"/>
                      <a:pt x="1" y="68"/>
                      <a:pt x="3" y="72"/>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4" name="Freeform 59"/>
              <p:cNvSpPr>
                <a:spLocks noEditPoints="1"/>
              </p:cNvSpPr>
              <p:nvPr/>
            </p:nvSpPr>
            <p:spPr bwMode="gray">
              <a:xfrm>
                <a:off x="1306513" y="2611438"/>
                <a:ext cx="25400" cy="34925"/>
              </a:xfrm>
              <a:custGeom>
                <a:avLst/>
                <a:gdLst>
                  <a:gd name="T0" fmla="*/ 2147483647 w 59"/>
                  <a:gd name="T1" fmla="*/ 2147483647 h 81"/>
                  <a:gd name="T2" fmla="*/ 2147483647 w 59"/>
                  <a:gd name="T3" fmla="*/ 2147483647 h 81"/>
                  <a:gd name="T4" fmla="*/ 2147483647 w 59"/>
                  <a:gd name="T5" fmla="*/ 2147483647 h 81"/>
                  <a:gd name="T6" fmla="*/ 1196909993 w 59"/>
                  <a:gd name="T7" fmla="*/ 2147483647 h 81"/>
                  <a:gd name="T8" fmla="*/ 1117029576 w 59"/>
                  <a:gd name="T9" fmla="*/ 2147483647 h 81"/>
                  <a:gd name="T10" fmla="*/ 1117029576 w 59"/>
                  <a:gd name="T11" fmla="*/ 1522974906 h 81"/>
                  <a:gd name="T12" fmla="*/ 1196909993 w 59"/>
                  <a:gd name="T13" fmla="*/ 1042025749 h 81"/>
                  <a:gd name="T14" fmla="*/ 2147483647 w 59"/>
                  <a:gd name="T15" fmla="*/ 1683415182 h 81"/>
                  <a:gd name="T16" fmla="*/ 2147483647 w 59"/>
                  <a:gd name="T17" fmla="*/ 2147483647 h 81"/>
                  <a:gd name="T18" fmla="*/ 2147483647 w 59"/>
                  <a:gd name="T19" fmla="*/ 2147483647 h 81"/>
                  <a:gd name="T20" fmla="*/ 2147483647 w 59"/>
                  <a:gd name="T21" fmla="*/ 641203597 h 81"/>
                  <a:gd name="T22" fmla="*/ 2147483647 w 59"/>
                  <a:gd name="T23" fmla="*/ 641203597 h 81"/>
                  <a:gd name="T24" fmla="*/ 1196909993 w 59"/>
                  <a:gd name="T25" fmla="*/ 0 h 81"/>
                  <a:gd name="T26" fmla="*/ 1037334278 w 59"/>
                  <a:gd name="T27" fmla="*/ 0 h 81"/>
                  <a:gd name="T28" fmla="*/ 0 w 59"/>
                  <a:gd name="T29" fmla="*/ 1522974906 h 81"/>
                  <a:gd name="T30" fmla="*/ 0 w 59"/>
                  <a:gd name="T31" fmla="*/ 2147483647 h 81"/>
                  <a:gd name="T32" fmla="*/ 1037334278 w 59"/>
                  <a:gd name="T33" fmla="*/ 2147483647 h 81"/>
                  <a:gd name="T34" fmla="*/ 2147483647 w 59"/>
                  <a:gd name="T35" fmla="*/ 2147483647 h 81"/>
                  <a:gd name="T36" fmla="*/ 2147483647 w 59"/>
                  <a:gd name="T37" fmla="*/ 2147483647 h 81"/>
                  <a:gd name="T38" fmla="*/ 2147483647 w 59"/>
                  <a:gd name="T39" fmla="*/ 2147483647 h 81"/>
                  <a:gd name="T40" fmla="*/ 2147483647 w 59"/>
                  <a:gd name="T41" fmla="*/ 641203597 h 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9"/>
                  <a:gd name="T64" fmla="*/ 0 h 81"/>
                  <a:gd name="T65" fmla="*/ 59 w 59"/>
                  <a:gd name="T66" fmla="*/ 81 h 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9" h="81">
                    <a:moveTo>
                      <a:pt x="46" y="62"/>
                    </a:moveTo>
                    <a:lnTo>
                      <a:pt x="46" y="62"/>
                    </a:lnTo>
                    <a:cubicBezTo>
                      <a:pt x="46" y="64"/>
                      <a:pt x="45" y="66"/>
                      <a:pt x="45" y="67"/>
                    </a:cubicBezTo>
                    <a:lnTo>
                      <a:pt x="15" y="67"/>
                    </a:lnTo>
                    <a:cubicBezTo>
                      <a:pt x="14" y="66"/>
                      <a:pt x="14" y="64"/>
                      <a:pt x="14" y="61"/>
                    </a:cubicBezTo>
                    <a:lnTo>
                      <a:pt x="14" y="19"/>
                    </a:lnTo>
                    <a:cubicBezTo>
                      <a:pt x="14" y="16"/>
                      <a:pt x="14" y="15"/>
                      <a:pt x="15" y="13"/>
                    </a:cubicBezTo>
                    <a:lnTo>
                      <a:pt x="44" y="21"/>
                    </a:lnTo>
                    <a:cubicBezTo>
                      <a:pt x="45" y="21"/>
                      <a:pt x="46" y="23"/>
                      <a:pt x="46" y="27"/>
                    </a:cubicBezTo>
                    <a:lnTo>
                      <a:pt x="46" y="62"/>
                    </a:lnTo>
                    <a:close/>
                    <a:moveTo>
                      <a:pt x="48" y="8"/>
                    </a:moveTo>
                    <a:lnTo>
                      <a:pt x="48" y="8"/>
                    </a:lnTo>
                    <a:lnTo>
                      <a:pt x="15" y="0"/>
                    </a:lnTo>
                    <a:lnTo>
                      <a:pt x="13" y="0"/>
                    </a:lnTo>
                    <a:cubicBezTo>
                      <a:pt x="6" y="0"/>
                      <a:pt x="0" y="8"/>
                      <a:pt x="0" y="19"/>
                    </a:cubicBezTo>
                    <a:lnTo>
                      <a:pt x="0" y="61"/>
                    </a:lnTo>
                    <a:cubicBezTo>
                      <a:pt x="0" y="72"/>
                      <a:pt x="6" y="81"/>
                      <a:pt x="13" y="81"/>
                    </a:cubicBezTo>
                    <a:lnTo>
                      <a:pt x="47" y="80"/>
                    </a:lnTo>
                    <a:cubicBezTo>
                      <a:pt x="54" y="80"/>
                      <a:pt x="59" y="72"/>
                      <a:pt x="59" y="62"/>
                    </a:cubicBezTo>
                    <a:lnTo>
                      <a:pt x="59" y="27"/>
                    </a:lnTo>
                    <a:cubicBezTo>
                      <a:pt x="59" y="17"/>
                      <a:pt x="54" y="9"/>
                      <a:pt x="48" y="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5" name="Freeform 60"/>
              <p:cNvSpPr>
                <a:spLocks noEditPoints="1"/>
              </p:cNvSpPr>
              <p:nvPr/>
            </p:nvSpPr>
            <p:spPr bwMode="gray">
              <a:xfrm>
                <a:off x="1306513" y="2698751"/>
                <a:ext cx="25400" cy="33338"/>
              </a:xfrm>
              <a:custGeom>
                <a:avLst/>
                <a:gdLst>
                  <a:gd name="T0" fmla="*/ 2147483647 w 61"/>
                  <a:gd name="T1" fmla="*/ 2147483647 h 79"/>
                  <a:gd name="T2" fmla="*/ 2147483647 w 61"/>
                  <a:gd name="T3" fmla="*/ 2147483647 h 79"/>
                  <a:gd name="T4" fmla="*/ 2147483647 w 61"/>
                  <a:gd name="T5" fmla="*/ 2147483647 h 79"/>
                  <a:gd name="T6" fmla="*/ 1010825895 w 61"/>
                  <a:gd name="T7" fmla="*/ 2147483647 h 79"/>
                  <a:gd name="T8" fmla="*/ 938525003 w 61"/>
                  <a:gd name="T9" fmla="*/ 2147483647 h 79"/>
                  <a:gd name="T10" fmla="*/ 938525003 w 61"/>
                  <a:gd name="T11" fmla="*/ 1427877512 h 79"/>
                  <a:gd name="T12" fmla="*/ 1010825895 w 61"/>
                  <a:gd name="T13" fmla="*/ 976968824 h 79"/>
                  <a:gd name="T14" fmla="*/ 2147483647 w 61"/>
                  <a:gd name="T15" fmla="*/ 1052120272 h 79"/>
                  <a:gd name="T16" fmla="*/ 2147483647 w 61"/>
                  <a:gd name="T17" fmla="*/ 1503028960 h 79"/>
                  <a:gd name="T18" fmla="*/ 2147483647 w 61"/>
                  <a:gd name="T19" fmla="*/ 2147483647 h 79"/>
                  <a:gd name="T20" fmla="*/ 2147483647 w 61"/>
                  <a:gd name="T21" fmla="*/ 75151448 h 79"/>
                  <a:gd name="T22" fmla="*/ 2147483647 w 61"/>
                  <a:gd name="T23" fmla="*/ 75151448 h 79"/>
                  <a:gd name="T24" fmla="*/ 938525003 w 61"/>
                  <a:gd name="T25" fmla="*/ 0 h 79"/>
                  <a:gd name="T26" fmla="*/ 794096439 w 61"/>
                  <a:gd name="T27" fmla="*/ 0 h 79"/>
                  <a:gd name="T28" fmla="*/ 0 w 61"/>
                  <a:gd name="T29" fmla="*/ 1427877512 h 79"/>
                  <a:gd name="T30" fmla="*/ 0 w 61"/>
                  <a:gd name="T31" fmla="*/ 2147483647 h 79"/>
                  <a:gd name="T32" fmla="*/ 866397331 w 61"/>
                  <a:gd name="T33" fmla="*/ 2147483647 h 79"/>
                  <a:gd name="T34" fmla="*/ 2147483647 w 61"/>
                  <a:gd name="T35" fmla="*/ 2147483647 h 79"/>
                  <a:gd name="T36" fmla="*/ 2147483647 w 61"/>
                  <a:gd name="T37" fmla="*/ 2147483647 h 79"/>
                  <a:gd name="T38" fmla="*/ 2147483647 w 61"/>
                  <a:gd name="T39" fmla="*/ 1503028960 h 79"/>
                  <a:gd name="T40" fmla="*/ 2147483647 w 61"/>
                  <a:gd name="T41" fmla="*/ 75151448 h 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9"/>
                  <a:gd name="T65" fmla="*/ 61 w 61"/>
                  <a:gd name="T66" fmla="*/ 79 h 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9">
                    <a:moveTo>
                      <a:pt x="48" y="57"/>
                    </a:moveTo>
                    <a:lnTo>
                      <a:pt x="48" y="57"/>
                    </a:lnTo>
                    <a:cubicBezTo>
                      <a:pt x="48" y="60"/>
                      <a:pt x="47" y="61"/>
                      <a:pt x="47" y="62"/>
                    </a:cubicBezTo>
                    <a:lnTo>
                      <a:pt x="14" y="66"/>
                    </a:lnTo>
                    <a:cubicBezTo>
                      <a:pt x="14" y="64"/>
                      <a:pt x="13" y="62"/>
                      <a:pt x="13" y="59"/>
                    </a:cubicBezTo>
                    <a:lnTo>
                      <a:pt x="13" y="19"/>
                    </a:lnTo>
                    <a:cubicBezTo>
                      <a:pt x="13" y="16"/>
                      <a:pt x="13" y="14"/>
                      <a:pt x="14" y="13"/>
                    </a:cubicBezTo>
                    <a:lnTo>
                      <a:pt x="47" y="14"/>
                    </a:lnTo>
                    <a:cubicBezTo>
                      <a:pt x="47" y="15"/>
                      <a:pt x="48" y="17"/>
                      <a:pt x="48" y="20"/>
                    </a:cubicBezTo>
                    <a:lnTo>
                      <a:pt x="48" y="57"/>
                    </a:lnTo>
                    <a:close/>
                    <a:moveTo>
                      <a:pt x="49" y="1"/>
                    </a:moveTo>
                    <a:lnTo>
                      <a:pt x="49" y="1"/>
                    </a:lnTo>
                    <a:lnTo>
                      <a:pt x="13" y="0"/>
                    </a:lnTo>
                    <a:lnTo>
                      <a:pt x="11" y="0"/>
                    </a:lnTo>
                    <a:cubicBezTo>
                      <a:pt x="4" y="0"/>
                      <a:pt x="0" y="7"/>
                      <a:pt x="0" y="19"/>
                    </a:cubicBezTo>
                    <a:lnTo>
                      <a:pt x="0" y="59"/>
                    </a:lnTo>
                    <a:cubicBezTo>
                      <a:pt x="0" y="72"/>
                      <a:pt x="4" y="79"/>
                      <a:pt x="12" y="79"/>
                    </a:cubicBezTo>
                    <a:lnTo>
                      <a:pt x="50" y="75"/>
                    </a:lnTo>
                    <a:cubicBezTo>
                      <a:pt x="56" y="75"/>
                      <a:pt x="61" y="67"/>
                      <a:pt x="61" y="57"/>
                    </a:cubicBezTo>
                    <a:lnTo>
                      <a:pt x="61" y="20"/>
                    </a:lnTo>
                    <a:cubicBezTo>
                      <a:pt x="61" y="12"/>
                      <a:pt x="58" y="3"/>
                      <a:pt x="49" y="1"/>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6" name="Freeform 61"/>
              <p:cNvSpPr>
                <a:spLocks/>
              </p:cNvSpPr>
              <p:nvPr/>
            </p:nvSpPr>
            <p:spPr bwMode="gray">
              <a:xfrm>
                <a:off x="1450975" y="2792413"/>
                <a:ext cx="106363" cy="20638"/>
              </a:xfrm>
              <a:custGeom>
                <a:avLst/>
                <a:gdLst>
                  <a:gd name="T0" fmla="*/ 2147483647 w 256"/>
                  <a:gd name="T1" fmla="*/ 0 h 50"/>
                  <a:gd name="T2" fmla="*/ 2147483647 w 256"/>
                  <a:gd name="T3" fmla="*/ 0 h 50"/>
                  <a:gd name="T4" fmla="*/ 1291054868 w 256"/>
                  <a:gd name="T5" fmla="*/ 0 h 50"/>
                  <a:gd name="T6" fmla="*/ 0 w 256"/>
                  <a:gd name="T7" fmla="*/ 1758056285 h 50"/>
                  <a:gd name="T8" fmla="*/ 1291054868 w 256"/>
                  <a:gd name="T9" fmla="*/ 2147483647 h 50"/>
                  <a:gd name="T10" fmla="*/ 2147483647 w 256"/>
                  <a:gd name="T11" fmla="*/ 2147483647 h 50"/>
                  <a:gd name="T12" fmla="*/ 2147483647 w 256"/>
                  <a:gd name="T13" fmla="*/ 1758056285 h 50"/>
                  <a:gd name="T14" fmla="*/ 2147483647 w 256"/>
                  <a:gd name="T15" fmla="*/ 0 h 50"/>
                  <a:gd name="T16" fmla="*/ 0 60000 65536"/>
                  <a:gd name="T17" fmla="*/ 0 60000 65536"/>
                  <a:gd name="T18" fmla="*/ 0 60000 65536"/>
                  <a:gd name="T19" fmla="*/ 0 60000 65536"/>
                  <a:gd name="T20" fmla="*/ 0 60000 65536"/>
                  <a:gd name="T21" fmla="*/ 0 60000 65536"/>
                  <a:gd name="T22" fmla="*/ 0 60000 65536"/>
                  <a:gd name="T23" fmla="*/ 0 60000 65536"/>
                  <a:gd name="T24" fmla="*/ 0 w 256"/>
                  <a:gd name="T25" fmla="*/ 0 h 50"/>
                  <a:gd name="T26" fmla="*/ 256 w 256"/>
                  <a:gd name="T27" fmla="*/ 50 h 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6" h="50">
                    <a:moveTo>
                      <a:pt x="237" y="0"/>
                    </a:moveTo>
                    <a:lnTo>
                      <a:pt x="237" y="0"/>
                    </a:lnTo>
                    <a:lnTo>
                      <a:pt x="18" y="0"/>
                    </a:lnTo>
                    <a:cubicBezTo>
                      <a:pt x="8" y="0"/>
                      <a:pt x="0" y="11"/>
                      <a:pt x="0" y="25"/>
                    </a:cubicBezTo>
                    <a:cubicBezTo>
                      <a:pt x="0" y="39"/>
                      <a:pt x="8" y="50"/>
                      <a:pt x="18" y="50"/>
                    </a:cubicBezTo>
                    <a:lnTo>
                      <a:pt x="237" y="50"/>
                    </a:lnTo>
                    <a:cubicBezTo>
                      <a:pt x="248" y="50"/>
                      <a:pt x="256" y="39"/>
                      <a:pt x="256" y="25"/>
                    </a:cubicBezTo>
                    <a:cubicBezTo>
                      <a:pt x="256" y="11"/>
                      <a:pt x="248" y="0"/>
                      <a:pt x="23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7" name="Freeform 62"/>
              <p:cNvSpPr>
                <a:spLocks/>
              </p:cNvSpPr>
              <p:nvPr/>
            </p:nvSpPr>
            <p:spPr bwMode="gray">
              <a:xfrm>
                <a:off x="1450975" y="2835276"/>
                <a:ext cx="106363" cy="20638"/>
              </a:xfrm>
              <a:custGeom>
                <a:avLst/>
                <a:gdLst>
                  <a:gd name="T0" fmla="*/ 2147483647 w 256"/>
                  <a:gd name="T1" fmla="*/ 0 h 51"/>
                  <a:gd name="T2" fmla="*/ 2147483647 w 256"/>
                  <a:gd name="T3" fmla="*/ 0 h 51"/>
                  <a:gd name="T4" fmla="*/ 1291054868 w 256"/>
                  <a:gd name="T5" fmla="*/ 0 h 51"/>
                  <a:gd name="T6" fmla="*/ 0 w 256"/>
                  <a:gd name="T7" fmla="*/ 1656710594 h 51"/>
                  <a:gd name="T8" fmla="*/ 1291054868 w 256"/>
                  <a:gd name="T9" fmla="*/ 2147483647 h 51"/>
                  <a:gd name="T10" fmla="*/ 2147483647 w 256"/>
                  <a:gd name="T11" fmla="*/ 2147483647 h 51"/>
                  <a:gd name="T12" fmla="*/ 2147483647 w 256"/>
                  <a:gd name="T13" fmla="*/ 1656710594 h 51"/>
                  <a:gd name="T14" fmla="*/ 2147483647 w 256"/>
                  <a:gd name="T15" fmla="*/ 0 h 51"/>
                  <a:gd name="T16" fmla="*/ 0 60000 65536"/>
                  <a:gd name="T17" fmla="*/ 0 60000 65536"/>
                  <a:gd name="T18" fmla="*/ 0 60000 65536"/>
                  <a:gd name="T19" fmla="*/ 0 60000 65536"/>
                  <a:gd name="T20" fmla="*/ 0 60000 65536"/>
                  <a:gd name="T21" fmla="*/ 0 60000 65536"/>
                  <a:gd name="T22" fmla="*/ 0 60000 65536"/>
                  <a:gd name="T23" fmla="*/ 0 60000 65536"/>
                  <a:gd name="T24" fmla="*/ 0 w 256"/>
                  <a:gd name="T25" fmla="*/ 0 h 51"/>
                  <a:gd name="T26" fmla="*/ 256 w 256"/>
                  <a:gd name="T27" fmla="*/ 51 h 5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6" h="51">
                    <a:moveTo>
                      <a:pt x="237" y="0"/>
                    </a:moveTo>
                    <a:lnTo>
                      <a:pt x="237" y="0"/>
                    </a:lnTo>
                    <a:lnTo>
                      <a:pt x="18" y="0"/>
                    </a:lnTo>
                    <a:cubicBezTo>
                      <a:pt x="8" y="0"/>
                      <a:pt x="0" y="11"/>
                      <a:pt x="0" y="25"/>
                    </a:cubicBezTo>
                    <a:cubicBezTo>
                      <a:pt x="0" y="39"/>
                      <a:pt x="8" y="51"/>
                      <a:pt x="18" y="51"/>
                    </a:cubicBezTo>
                    <a:lnTo>
                      <a:pt x="237" y="51"/>
                    </a:lnTo>
                    <a:cubicBezTo>
                      <a:pt x="248" y="51"/>
                      <a:pt x="256" y="39"/>
                      <a:pt x="256" y="25"/>
                    </a:cubicBezTo>
                    <a:cubicBezTo>
                      <a:pt x="256" y="11"/>
                      <a:pt x="248" y="0"/>
                      <a:pt x="23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353" name="文本框 650"/>
          <p:cNvSpPr txBox="1"/>
          <p:nvPr/>
        </p:nvSpPr>
        <p:spPr bwMode="gray">
          <a:xfrm>
            <a:off x="3995383" y="1318581"/>
            <a:ext cx="1781251" cy="476726"/>
          </a:xfrm>
          <a:prstGeom prst="roundRect">
            <a:avLst/>
          </a:prstGeom>
          <a:noFill/>
        </p:spPr>
        <p:txBody>
          <a:bodyPr wrap="square" lIns="0" tIns="0" rIns="0" bIns="0" rtlCol="0" anchor="ctr" anchorCtr="0">
            <a:noAutofit/>
          </a:bodyPr>
          <a:lstStyle/>
          <a:p>
            <a:pPr algn="ctr" fontAlgn="ctr"/>
            <a:r>
              <a:rPr lang="en-US" sz="1400" b="1" dirty="0">
                <a:solidFill>
                  <a:srgbClr val="7F7F7F"/>
                </a:solidFill>
                <a:latin typeface="Huawei Sans" panose="020C0503030203020204" pitchFamily="34" charset="0"/>
              </a:rPr>
              <a:t>Operations center</a:t>
            </a:r>
            <a:endParaRPr lang="en-US" altLang="zh-CN" sz="1400" b="1" dirty="0">
              <a:solidFill>
                <a:srgbClr val="7F7F7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4" name="文本框 650"/>
          <p:cNvSpPr txBox="1"/>
          <p:nvPr/>
        </p:nvSpPr>
        <p:spPr bwMode="gray">
          <a:xfrm>
            <a:off x="4377850" y="3283377"/>
            <a:ext cx="1036917" cy="204311"/>
          </a:xfrm>
          <a:prstGeom prst="roundRect">
            <a:avLst/>
          </a:prstGeom>
          <a:noFill/>
        </p:spPr>
        <p:txBody>
          <a:bodyPr wrap="square" lIns="0" tIns="0" rIns="0" bIns="0" rtlCol="0" anchor="ctr" anchorCtr="0">
            <a:noAutofit/>
          </a:bodyPr>
          <a:lstStyle>
            <a:defPPr>
              <a:defRPr lang="en-US"/>
            </a:defPPr>
            <a:lvl1pPr algn="ctr">
              <a:defRPr sz="1200" b="1">
                <a:solidFill>
                  <a:srgbClr val="EC7061"/>
                </a:solidFill>
              </a:defRPr>
            </a:lvl1pPr>
          </a:lstStyle>
          <a:p>
            <a:pPr fontAlgn="ctr"/>
            <a:r>
              <a:rPr lang="en-US" dirty="0">
                <a:latin typeface="Huawei Sans" panose="020C0503030203020204" pitchFamily="34" charset="0"/>
              </a:rPr>
              <a:t>Municipal core</a:t>
            </a: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8" name="文本框 650"/>
          <p:cNvSpPr txBox="1"/>
          <p:nvPr/>
        </p:nvSpPr>
        <p:spPr bwMode="gray">
          <a:xfrm>
            <a:off x="1377644" y="2019570"/>
            <a:ext cx="1399933" cy="204311"/>
          </a:xfrm>
          <a:prstGeom prst="roundRect">
            <a:avLst/>
          </a:prstGeom>
          <a:noFill/>
        </p:spPr>
        <p:txBody>
          <a:bodyPr wrap="square" lIns="0" tIns="0" rIns="0" bIns="0" rtlCol="0" anchor="ctr" anchorCtr="0">
            <a:noAutofit/>
          </a:bodyPr>
          <a:lstStyle>
            <a:defPPr>
              <a:defRPr lang="en-US"/>
            </a:defPPr>
            <a:lvl1pPr algn="ctr">
              <a:defRPr sz="1200" b="1">
                <a:solidFill>
                  <a:srgbClr val="EC7061"/>
                </a:solidFill>
              </a:defRPr>
            </a:lvl1pPr>
          </a:lstStyle>
          <a:p>
            <a:pPr fontAlgn="ctr"/>
            <a:r>
              <a:rPr lang="en-US" sz="1400" dirty="0">
                <a:solidFill>
                  <a:srgbClr val="7F7F7F"/>
                </a:solidFill>
                <a:latin typeface="Huawei Sans" panose="020C0503030203020204" pitchFamily="34" charset="0"/>
              </a:rPr>
              <a:t>Active data center</a:t>
            </a:r>
          </a:p>
        </p:txBody>
      </p:sp>
      <p:sp>
        <p:nvSpPr>
          <p:cNvPr id="359" name="文本框 650"/>
          <p:cNvSpPr txBox="1"/>
          <p:nvPr/>
        </p:nvSpPr>
        <p:spPr bwMode="gray">
          <a:xfrm>
            <a:off x="7185383" y="2019570"/>
            <a:ext cx="1399933" cy="204311"/>
          </a:xfrm>
          <a:prstGeom prst="roundRect">
            <a:avLst/>
          </a:prstGeom>
          <a:noFill/>
        </p:spPr>
        <p:txBody>
          <a:bodyPr wrap="square" lIns="0" tIns="0" rIns="0" bIns="0" rtlCol="0" anchor="ctr" anchorCtr="0">
            <a:noAutofit/>
          </a:bodyPr>
          <a:lstStyle>
            <a:defPPr>
              <a:defRPr lang="en-US"/>
            </a:defPPr>
            <a:lvl1pPr algn="ctr">
              <a:defRPr sz="1200" b="1">
                <a:solidFill>
                  <a:srgbClr val="EC7061"/>
                </a:solidFill>
              </a:defRPr>
            </a:lvl1pPr>
          </a:lstStyle>
          <a:p>
            <a:pPr fontAlgn="ctr"/>
            <a:r>
              <a:rPr lang="en-US" sz="1400" dirty="0">
                <a:solidFill>
                  <a:srgbClr val="7F7F7F"/>
                </a:solidFill>
                <a:latin typeface="Huawei Sans" panose="020C0503030203020204" pitchFamily="34" charset="0"/>
              </a:rPr>
              <a:t>Standby data center</a:t>
            </a:r>
          </a:p>
        </p:txBody>
      </p:sp>
      <p:sp>
        <p:nvSpPr>
          <p:cNvPr id="360" name="Line 69"/>
          <p:cNvSpPr>
            <a:spLocks noChangeShapeType="1"/>
          </p:cNvSpPr>
          <p:nvPr/>
        </p:nvSpPr>
        <p:spPr bwMode="gray">
          <a:xfrm flipH="1" flipV="1">
            <a:off x="4905453" y="2326196"/>
            <a:ext cx="0" cy="411679"/>
          </a:xfrm>
          <a:prstGeom prst="line">
            <a:avLst/>
          </a:pr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61" name="组合 85"/>
          <p:cNvGrpSpPr>
            <a:grpSpLocks/>
          </p:cNvGrpSpPr>
          <p:nvPr/>
        </p:nvGrpSpPr>
        <p:grpSpPr bwMode="gray">
          <a:xfrm>
            <a:off x="4607933" y="1697969"/>
            <a:ext cx="595041" cy="595041"/>
            <a:chOff x="730250" y="2906712"/>
            <a:chExt cx="1114425" cy="1117600"/>
          </a:xfrm>
        </p:grpSpPr>
        <p:sp>
          <p:nvSpPr>
            <p:cNvPr id="362" name="Freeform 19"/>
            <p:cNvSpPr>
              <a:spLocks/>
            </p:cNvSpPr>
            <p:nvPr/>
          </p:nvSpPr>
          <p:spPr bwMode="gray">
            <a:xfrm>
              <a:off x="730250" y="2906712"/>
              <a:ext cx="1114425" cy="1117600"/>
            </a:xfrm>
            <a:custGeom>
              <a:avLst/>
              <a:gdLst>
                <a:gd name="T0" fmla="*/ 2147483647 w 2658"/>
                <a:gd name="T1" fmla="*/ 2147483647 h 2659"/>
                <a:gd name="T2" fmla="*/ 2147483647 w 2658"/>
                <a:gd name="T3" fmla="*/ 2147483647 h 2659"/>
                <a:gd name="T4" fmla="*/ 2147483647 w 2658"/>
                <a:gd name="T5" fmla="*/ 2147483647 h 2659"/>
                <a:gd name="T6" fmla="*/ 0 w 2658"/>
                <a:gd name="T7" fmla="*/ 2147483647 h 2659"/>
                <a:gd name="T8" fmla="*/ 2147483647 w 2658"/>
                <a:gd name="T9" fmla="*/ 0 h 2659"/>
                <a:gd name="T10" fmla="*/ 2147483647 w 2658"/>
                <a:gd name="T11" fmla="*/ 2147483647 h 2659"/>
                <a:gd name="T12" fmla="*/ 0 60000 65536"/>
                <a:gd name="T13" fmla="*/ 0 60000 65536"/>
                <a:gd name="T14" fmla="*/ 0 60000 65536"/>
                <a:gd name="T15" fmla="*/ 0 60000 65536"/>
                <a:gd name="T16" fmla="*/ 0 60000 65536"/>
                <a:gd name="T17" fmla="*/ 0 60000 65536"/>
                <a:gd name="T18" fmla="*/ 0 w 2658"/>
                <a:gd name="T19" fmla="*/ 0 h 2659"/>
                <a:gd name="T20" fmla="*/ 2658 w 2658"/>
                <a:gd name="T21" fmla="*/ 2659 h 2659"/>
              </a:gdLst>
              <a:ahLst/>
              <a:cxnLst>
                <a:cxn ang="T12">
                  <a:pos x="T0" y="T1"/>
                </a:cxn>
                <a:cxn ang="T13">
                  <a:pos x="T2" y="T3"/>
                </a:cxn>
                <a:cxn ang="T14">
                  <a:pos x="T4" y="T5"/>
                </a:cxn>
                <a:cxn ang="T15">
                  <a:pos x="T6" y="T7"/>
                </a:cxn>
                <a:cxn ang="T16">
                  <a:pos x="T8" y="T9"/>
                </a:cxn>
                <a:cxn ang="T17">
                  <a:pos x="T10" y="T11"/>
                </a:cxn>
              </a:cxnLst>
              <a:rect l="T18" t="T19" r="T20" b="T21"/>
              <a:pathLst>
                <a:path w="2658" h="2659">
                  <a:moveTo>
                    <a:pt x="2658" y="1329"/>
                  </a:moveTo>
                  <a:lnTo>
                    <a:pt x="2658" y="1329"/>
                  </a:lnTo>
                  <a:cubicBezTo>
                    <a:pt x="2658" y="2063"/>
                    <a:pt x="2063" y="2659"/>
                    <a:pt x="1329" y="2659"/>
                  </a:cubicBezTo>
                  <a:cubicBezTo>
                    <a:pt x="595" y="2659"/>
                    <a:pt x="0" y="2063"/>
                    <a:pt x="0" y="1329"/>
                  </a:cubicBezTo>
                  <a:cubicBezTo>
                    <a:pt x="0" y="595"/>
                    <a:pt x="595" y="0"/>
                    <a:pt x="1329" y="0"/>
                  </a:cubicBezTo>
                  <a:cubicBezTo>
                    <a:pt x="2063" y="0"/>
                    <a:pt x="2658" y="595"/>
                    <a:pt x="2658" y="1329"/>
                  </a:cubicBezTo>
                  <a:close/>
                </a:path>
              </a:pathLst>
            </a:custGeom>
            <a:solidFill>
              <a:srgbClr val="7F7F7F"/>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63" name="组合 76"/>
            <p:cNvGrpSpPr>
              <a:grpSpLocks/>
            </p:cNvGrpSpPr>
            <p:nvPr/>
          </p:nvGrpSpPr>
          <p:grpSpPr bwMode="gray">
            <a:xfrm>
              <a:off x="857250" y="3159125"/>
              <a:ext cx="860425" cy="611188"/>
              <a:chOff x="857250" y="2938463"/>
              <a:chExt cx="860425" cy="611188"/>
            </a:xfrm>
          </p:grpSpPr>
          <p:sp>
            <p:nvSpPr>
              <p:cNvPr id="364" name="Freeform 58"/>
              <p:cNvSpPr>
                <a:spLocks noEditPoints="1"/>
              </p:cNvSpPr>
              <p:nvPr/>
            </p:nvSpPr>
            <p:spPr bwMode="gray">
              <a:xfrm>
                <a:off x="977900" y="3190875"/>
                <a:ext cx="223838" cy="77788"/>
              </a:xfrm>
              <a:custGeom>
                <a:avLst/>
                <a:gdLst>
                  <a:gd name="T0" fmla="*/ 2147483647 w 536"/>
                  <a:gd name="T1" fmla="*/ 2147483647 h 183"/>
                  <a:gd name="T2" fmla="*/ 2147483647 w 536"/>
                  <a:gd name="T3" fmla="*/ 2147483647 h 183"/>
                  <a:gd name="T4" fmla="*/ 2147483647 w 536"/>
                  <a:gd name="T5" fmla="*/ 2147483647 h 183"/>
                  <a:gd name="T6" fmla="*/ 2147483647 w 536"/>
                  <a:gd name="T7" fmla="*/ 2147483647 h 183"/>
                  <a:gd name="T8" fmla="*/ 2147483647 w 536"/>
                  <a:gd name="T9" fmla="*/ 2147483647 h 183"/>
                  <a:gd name="T10" fmla="*/ 2147483647 w 536"/>
                  <a:gd name="T11" fmla="*/ 2147483647 h 183"/>
                  <a:gd name="T12" fmla="*/ 2147483647 w 536"/>
                  <a:gd name="T13" fmla="*/ 2147483647 h 183"/>
                  <a:gd name="T14" fmla="*/ 2147483647 w 536"/>
                  <a:gd name="T15" fmla="*/ 2147483647 h 183"/>
                  <a:gd name="T16" fmla="*/ 2147483647 w 536"/>
                  <a:gd name="T17" fmla="*/ 2147483647 h 183"/>
                  <a:gd name="T18" fmla="*/ 2147483647 w 536"/>
                  <a:gd name="T19" fmla="*/ 2147483647 h 183"/>
                  <a:gd name="T20" fmla="*/ 2147483647 w 536"/>
                  <a:gd name="T21" fmla="*/ 2147483647 h 183"/>
                  <a:gd name="T22" fmla="*/ 2147483647 w 536"/>
                  <a:gd name="T23" fmla="*/ 2147483647 h 183"/>
                  <a:gd name="T24" fmla="*/ 2147483647 w 536"/>
                  <a:gd name="T25" fmla="*/ 2147483647 h 183"/>
                  <a:gd name="T26" fmla="*/ 2147483647 w 536"/>
                  <a:gd name="T27" fmla="*/ 2147483647 h 183"/>
                  <a:gd name="T28" fmla="*/ 2147483647 w 536"/>
                  <a:gd name="T29" fmla="*/ 2147483647 h 183"/>
                  <a:gd name="T30" fmla="*/ 2147483647 w 536"/>
                  <a:gd name="T31" fmla="*/ 2147483647 h 183"/>
                  <a:gd name="T32" fmla="*/ 2147483647 w 536"/>
                  <a:gd name="T33" fmla="*/ 2147483647 h 183"/>
                  <a:gd name="T34" fmla="*/ 2147483647 w 536"/>
                  <a:gd name="T35" fmla="*/ 2147483647 h 183"/>
                  <a:gd name="T36" fmla="*/ 2147483647 w 536"/>
                  <a:gd name="T37" fmla="*/ 1152050057 h 183"/>
                  <a:gd name="T38" fmla="*/ 2147483647 w 536"/>
                  <a:gd name="T39" fmla="*/ 0 h 183"/>
                  <a:gd name="T40" fmla="*/ 2147483647 w 536"/>
                  <a:gd name="T41" fmla="*/ 1152050057 h 183"/>
                  <a:gd name="T42" fmla="*/ 2147483647 w 536"/>
                  <a:gd name="T43" fmla="*/ 2147483647 h 183"/>
                  <a:gd name="T44" fmla="*/ 291242471 w 536"/>
                  <a:gd name="T45" fmla="*/ 2147483647 h 183"/>
                  <a:gd name="T46" fmla="*/ 2147483647 w 536"/>
                  <a:gd name="T47" fmla="*/ 2147483647 h 1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6"/>
                  <a:gd name="T73" fmla="*/ 0 h 183"/>
                  <a:gd name="T74" fmla="*/ 536 w 536"/>
                  <a:gd name="T75" fmla="*/ 183 h 1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6" h="183">
                    <a:moveTo>
                      <a:pt x="49" y="153"/>
                    </a:moveTo>
                    <a:lnTo>
                      <a:pt x="49" y="153"/>
                    </a:lnTo>
                    <a:lnTo>
                      <a:pt x="49" y="163"/>
                    </a:lnTo>
                    <a:lnTo>
                      <a:pt x="49" y="153"/>
                    </a:lnTo>
                    <a:close/>
                    <a:moveTo>
                      <a:pt x="226" y="50"/>
                    </a:moveTo>
                    <a:lnTo>
                      <a:pt x="226" y="50"/>
                    </a:lnTo>
                    <a:cubicBezTo>
                      <a:pt x="237" y="44"/>
                      <a:pt x="252" y="40"/>
                      <a:pt x="268" y="40"/>
                    </a:cubicBezTo>
                    <a:cubicBezTo>
                      <a:pt x="284" y="40"/>
                      <a:pt x="299" y="44"/>
                      <a:pt x="310" y="50"/>
                    </a:cubicBezTo>
                    <a:lnTo>
                      <a:pt x="471" y="143"/>
                    </a:lnTo>
                    <a:lnTo>
                      <a:pt x="65" y="143"/>
                    </a:lnTo>
                    <a:lnTo>
                      <a:pt x="226" y="50"/>
                    </a:lnTo>
                    <a:close/>
                    <a:moveTo>
                      <a:pt x="49" y="183"/>
                    </a:moveTo>
                    <a:lnTo>
                      <a:pt x="49" y="183"/>
                    </a:lnTo>
                    <a:lnTo>
                      <a:pt x="487" y="183"/>
                    </a:lnTo>
                    <a:cubicBezTo>
                      <a:pt x="513" y="183"/>
                      <a:pt x="528" y="176"/>
                      <a:pt x="532" y="160"/>
                    </a:cubicBezTo>
                    <a:cubicBezTo>
                      <a:pt x="536" y="144"/>
                      <a:pt x="527" y="129"/>
                      <a:pt x="503" y="116"/>
                    </a:cubicBezTo>
                    <a:lnTo>
                      <a:pt x="330" y="15"/>
                    </a:lnTo>
                    <a:cubicBezTo>
                      <a:pt x="313" y="6"/>
                      <a:pt x="291" y="0"/>
                      <a:pt x="268" y="0"/>
                    </a:cubicBezTo>
                    <a:cubicBezTo>
                      <a:pt x="245" y="0"/>
                      <a:pt x="223" y="6"/>
                      <a:pt x="206" y="15"/>
                    </a:cubicBezTo>
                    <a:lnTo>
                      <a:pt x="33" y="116"/>
                    </a:lnTo>
                    <a:cubicBezTo>
                      <a:pt x="9" y="130"/>
                      <a:pt x="0" y="144"/>
                      <a:pt x="4" y="160"/>
                    </a:cubicBezTo>
                    <a:cubicBezTo>
                      <a:pt x="8" y="176"/>
                      <a:pt x="23" y="183"/>
                      <a:pt x="49" y="18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5" name="Freeform 59"/>
              <p:cNvSpPr>
                <a:spLocks noEditPoints="1"/>
              </p:cNvSpPr>
              <p:nvPr/>
            </p:nvSpPr>
            <p:spPr bwMode="gray">
              <a:xfrm>
                <a:off x="976313" y="3279775"/>
                <a:ext cx="223838" cy="114300"/>
              </a:xfrm>
              <a:custGeom>
                <a:avLst/>
                <a:gdLst>
                  <a:gd name="T0" fmla="*/ 2147483647 w 535"/>
                  <a:gd name="T1" fmla="*/ 2147483647 h 269"/>
                  <a:gd name="T2" fmla="*/ 2147483647 w 535"/>
                  <a:gd name="T3" fmla="*/ 2147483647 h 269"/>
                  <a:gd name="T4" fmla="*/ 2147483647 w 535"/>
                  <a:gd name="T5" fmla="*/ 2147483647 h 269"/>
                  <a:gd name="T6" fmla="*/ 2147483647 w 535"/>
                  <a:gd name="T7" fmla="*/ 2147483647 h 269"/>
                  <a:gd name="T8" fmla="*/ 2147483647 w 535"/>
                  <a:gd name="T9" fmla="*/ 2147483647 h 269"/>
                  <a:gd name="T10" fmla="*/ 2147483647 w 535"/>
                  <a:gd name="T11" fmla="*/ 2147483647 h 269"/>
                  <a:gd name="T12" fmla="*/ 2147483647 w 535"/>
                  <a:gd name="T13" fmla="*/ 2147483647 h 269"/>
                  <a:gd name="T14" fmla="*/ 2147483647 w 535"/>
                  <a:gd name="T15" fmla="*/ 2147483647 h 269"/>
                  <a:gd name="T16" fmla="*/ 2147483647 w 535"/>
                  <a:gd name="T17" fmla="*/ 2147483647 h 269"/>
                  <a:gd name="T18" fmla="*/ 2147483647 w 535"/>
                  <a:gd name="T19" fmla="*/ 2147483647 h 269"/>
                  <a:gd name="T20" fmla="*/ 2147483647 w 535"/>
                  <a:gd name="T21" fmla="*/ 2147483647 h 269"/>
                  <a:gd name="T22" fmla="*/ 2147483647 w 535"/>
                  <a:gd name="T23" fmla="*/ 2147483647 h 269"/>
                  <a:gd name="T24" fmla="*/ 2147483647 w 535"/>
                  <a:gd name="T25" fmla="*/ 2147483647 h 269"/>
                  <a:gd name="T26" fmla="*/ 2147483647 w 535"/>
                  <a:gd name="T27" fmla="*/ 2147483647 h 269"/>
                  <a:gd name="T28" fmla="*/ 2147483647 w 535"/>
                  <a:gd name="T29" fmla="*/ 2147483647 h 269"/>
                  <a:gd name="T30" fmla="*/ 2147483647 w 535"/>
                  <a:gd name="T31" fmla="*/ 2147483647 h 269"/>
                  <a:gd name="T32" fmla="*/ 2147483647 w 535"/>
                  <a:gd name="T33" fmla="*/ 2147483647 h 269"/>
                  <a:gd name="T34" fmla="*/ 2147483647 w 535"/>
                  <a:gd name="T35" fmla="*/ 1534279918 h 269"/>
                  <a:gd name="T36" fmla="*/ 2147483647 w 535"/>
                  <a:gd name="T37" fmla="*/ 0 h 269"/>
                  <a:gd name="T38" fmla="*/ 2147483647 w 535"/>
                  <a:gd name="T39" fmla="*/ 2147483647 h 269"/>
                  <a:gd name="T40" fmla="*/ 2147483647 w 535"/>
                  <a:gd name="T41" fmla="*/ 1534279918 h 269"/>
                  <a:gd name="T42" fmla="*/ 2147483647 w 535"/>
                  <a:gd name="T43" fmla="*/ 0 h 269"/>
                  <a:gd name="T44" fmla="*/ 2147483647 w 535"/>
                  <a:gd name="T45" fmla="*/ 2147483647 h 269"/>
                  <a:gd name="T46" fmla="*/ 2147483647 w 535"/>
                  <a:gd name="T47" fmla="*/ 1534279918 h 269"/>
                  <a:gd name="T48" fmla="*/ 2147483647 w 535"/>
                  <a:gd name="T49" fmla="*/ 0 h 269"/>
                  <a:gd name="T50" fmla="*/ 2147483647 w 535"/>
                  <a:gd name="T51" fmla="*/ 2147483647 h 269"/>
                  <a:gd name="T52" fmla="*/ 2147483647 w 535"/>
                  <a:gd name="T53" fmla="*/ 1534279918 h 269"/>
                  <a:gd name="T54" fmla="*/ 2147483647 w 535"/>
                  <a:gd name="T55" fmla="*/ 0 h 269"/>
                  <a:gd name="T56" fmla="*/ 2147483647 w 535"/>
                  <a:gd name="T57" fmla="*/ 2147483647 h 269"/>
                  <a:gd name="T58" fmla="*/ 0 w 535"/>
                  <a:gd name="T59" fmla="*/ 2147483647 h 269"/>
                  <a:gd name="T60" fmla="*/ 1464811352 w 535"/>
                  <a:gd name="T61" fmla="*/ 2147483647 h 269"/>
                  <a:gd name="T62" fmla="*/ 2147483647 w 535"/>
                  <a:gd name="T63" fmla="*/ 2147483647 h 2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35"/>
                  <a:gd name="T97" fmla="*/ 0 h 269"/>
                  <a:gd name="T98" fmla="*/ 535 w 535"/>
                  <a:gd name="T99" fmla="*/ 269 h 2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35" h="269">
                    <a:moveTo>
                      <a:pt x="495" y="229"/>
                    </a:moveTo>
                    <a:lnTo>
                      <a:pt x="495" y="229"/>
                    </a:lnTo>
                    <a:lnTo>
                      <a:pt x="40" y="229"/>
                    </a:lnTo>
                    <a:lnTo>
                      <a:pt x="40" y="205"/>
                    </a:lnTo>
                    <a:lnTo>
                      <a:pt x="69" y="205"/>
                    </a:lnTo>
                    <a:cubicBezTo>
                      <a:pt x="80" y="205"/>
                      <a:pt x="89" y="196"/>
                      <a:pt x="89" y="185"/>
                    </a:cubicBezTo>
                    <a:lnTo>
                      <a:pt x="89" y="40"/>
                    </a:lnTo>
                    <a:lnTo>
                      <a:pt x="114" y="40"/>
                    </a:lnTo>
                    <a:lnTo>
                      <a:pt x="114" y="185"/>
                    </a:lnTo>
                    <a:cubicBezTo>
                      <a:pt x="114" y="196"/>
                      <a:pt x="123" y="205"/>
                      <a:pt x="134" y="205"/>
                    </a:cubicBezTo>
                    <a:lnTo>
                      <a:pt x="184" y="205"/>
                    </a:lnTo>
                    <a:cubicBezTo>
                      <a:pt x="195" y="205"/>
                      <a:pt x="204" y="196"/>
                      <a:pt x="204" y="185"/>
                    </a:cubicBezTo>
                    <a:lnTo>
                      <a:pt x="204" y="40"/>
                    </a:lnTo>
                    <a:lnTo>
                      <a:pt x="229" y="40"/>
                    </a:lnTo>
                    <a:lnTo>
                      <a:pt x="229" y="185"/>
                    </a:lnTo>
                    <a:cubicBezTo>
                      <a:pt x="229" y="196"/>
                      <a:pt x="238" y="205"/>
                      <a:pt x="249" y="205"/>
                    </a:cubicBezTo>
                    <a:lnTo>
                      <a:pt x="299" y="205"/>
                    </a:lnTo>
                    <a:cubicBezTo>
                      <a:pt x="310" y="205"/>
                      <a:pt x="319" y="196"/>
                      <a:pt x="319" y="185"/>
                    </a:cubicBezTo>
                    <a:lnTo>
                      <a:pt x="319" y="40"/>
                    </a:lnTo>
                    <a:lnTo>
                      <a:pt x="344" y="40"/>
                    </a:lnTo>
                    <a:lnTo>
                      <a:pt x="344" y="185"/>
                    </a:lnTo>
                    <a:cubicBezTo>
                      <a:pt x="344" y="196"/>
                      <a:pt x="353" y="205"/>
                      <a:pt x="364" y="205"/>
                    </a:cubicBezTo>
                    <a:lnTo>
                      <a:pt x="414" y="205"/>
                    </a:lnTo>
                    <a:cubicBezTo>
                      <a:pt x="425" y="205"/>
                      <a:pt x="434" y="196"/>
                      <a:pt x="434" y="185"/>
                    </a:cubicBezTo>
                    <a:lnTo>
                      <a:pt x="434" y="40"/>
                    </a:lnTo>
                    <a:lnTo>
                      <a:pt x="459" y="40"/>
                    </a:lnTo>
                    <a:lnTo>
                      <a:pt x="459" y="185"/>
                    </a:lnTo>
                    <a:cubicBezTo>
                      <a:pt x="459" y="196"/>
                      <a:pt x="468" y="205"/>
                      <a:pt x="479" y="205"/>
                    </a:cubicBezTo>
                    <a:lnTo>
                      <a:pt x="495" y="205"/>
                    </a:lnTo>
                    <a:lnTo>
                      <a:pt x="495" y="229"/>
                    </a:lnTo>
                    <a:close/>
                    <a:moveTo>
                      <a:pt x="535" y="249"/>
                    </a:moveTo>
                    <a:lnTo>
                      <a:pt x="535" y="249"/>
                    </a:lnTo>
                    <a:lnTo>
                      <a:pt x="535" y="185"/>
                    </a:lnTo>
                    <a:cubicBezTo>
                      <a:pt x="535" y="174"/>
                      <a:pt x="526" y="165"/>
                      <a:pt x="515" y="165"/>
                    </a:cubicBezTo>
                    <a:lnTo>
                      <a:pt x="499" y="165"/>
                    </a:lnTo>
                    <a:lnTo>
                      <a:pt x="499" y="20"/>
                    </a:lnTo>
                    <a:cubicBezTo>
                      <a:pt x="499" y="9"/>
                      <a:pt x="490" y="0"/>
                      <a:pt x="479" y="0"/>
                    </a:cubicBezTo>
                    <a:lnTo>
                      <a:pt x="414" y="0"/>
                    </a:lnTo>
                    <a:cubicBezTo>
                      <a:pt x="403" y="0"/>
                      <a:pt x="394" y="9"/>
                      <a:pt x="394" y="20"/>
                    </a:cubicBezTo>
                    <a:lnTo>
                      <a:pt x="394" y="165"/>
                    </a:lnTo>
                    <a:lnTo>
                      <a:pt x="384" y="165"/>
                    </a:lnTo>
                    <a:lnTo>
                      <a:pt x="384" y="20"/>
                    </a:lnTo>
                    <a:cubicBezTo>
                      <a:pt x="384" y="9"/>
                      <a:pt x="375" y="0"/>
                      <a:pt x="364" y="0"/>
                    </a:cubicBezTo>
                    <a:lnTo>
                      <a:pt x="299" y="0"/>
                    </a:lnTo>
                    <a:cubicBezTo>
                      <a:pt x="288" y="0"/>
                      <a:pt x="279" y="9"/>
                      <a:pt x="279" y="20"/>
                    </a:cubicBezTo>
                    <a:lnTo>
                      <a:pt x="279" y="165"/>
                    </a:lnTo>
                    <a:lnTo>
                      <a:pt x="269" y="165"/>
                    </a:lnTo>
                    <a:lnTo>
                      <a:pt x="269" y="20"/>
                    </a:lnTo>
                    <a:cubicBezTo>
                      <a:pt x="269" y="9"/>
                      <a:pt x="260" y="0"/>
                      <a:pt x="249" y="0"/>
                    </a:cubicBezTo>
                    <a:lnTo>
                      <a:pt x="184" y="0"/>
                    </a:lnTo>
                    <a:cubicBezTo>
                      <a:pt x="173" y="0"/>
                      <a:pt x="164" y="9"/>
                      <a:pt x="164" y="20"/>
                    </a:cubicBezTo>
                    <a:lnTo>
                      <a:pt x="164" y="165"/>
                    </a:lnTo>
                    <a:lnTo>
                      <a:pt x="154" y="165"/>
                    </a:lnTo>
                    <a:lnTo>
                      <a:pt x="154" y="20"/>
                    </a:lnTo>
                    <a:cubicBezTo>
                      <a:pt x="154" y="9"/>
                      <a:pt x="145" y="0"/>
                      <a:pt x="134" y="0"/>
                    </a:cubicBezTo>
                    <a:lnTo>
                      <a:pt x="69" y="0"/>
                    </a:lnTo>
                    <a:cubicBezTo>
                      <a:pt x="58" y="0"/>
                      <a:pt x="49" y="9"/>
                      <a:pt x="49" y="20"/>
                    </a:cubicBezTo>
                    <a:lnTo>
                      <a:pt x="49" y="165"/>
                    </a:lnTo>
                    <a:lnTo>
                      <a:pt x="20" y="165"/>
                    </a:lnTo>
                    <a:cubicBezTo>
                      <a:pt x="9" y="165"/>
                      <a:pt x="0" y="174"/>
                      <a:pt x="0" y="185"/>
                    </a:cubicBezTo>
                    <a:lnTo>
                      <a:pt x="0" y="249"/>
                    </a:lnTo>
                    <a:cubicBezTo>
                      <a:pt x="0" y="260"/>
                      <a:pt x="9" y="269"/>
                      <a:pt x="20" y="269"/>
                    </a:cubicBezTo>
                    <a:lnTo>
                      <a:pt x="515" y="269"/>
                    </a:lnTo>
                    <a:cubicBezTo>
                      <a:pt x="526" y="269"/>
                      <a:pt x="535" y="260"/>
                      <a:pt x="535" y="249"/>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6" name="Freeform 60"/>
              <p:cNvSpPr>
                <a:spLocks noEditPoints="1"/>
              </p:cNvSpPr>
              <p:nvPr/>
            </p:nvSpPr>
            <p:spPr bwMode="gray">
              <a:xfrm>
                <a:off x="857250" y="2938463"/>
                <a:ext cx="860425" cy="611188"/>
              </a:xfrm>
              <a:custGeom>
                <a:avLst/>
                <a:gdLst>
                  <a:gd name="T0" fmla="*/ 2147483647 w 2052"/>
                  <a:gd name="T1" fmla="*/ 2147483647 h 1453"/>
                  <a:gd name="T2" fmla="*/ 2147483647 w 2052"/>
                  <a:gd name="T3" fmla="*/ 2147483647 h 1453"/>
                  <a:gd name="T4" fmla="*/ 2147483647 w 2052"/>
                  <a:gd name="T5" fmla="*/ 2147483647 h 1453"/>
                  <a:gd name="T6" fmla="*/ 2147483647 w 2052"/>
                  <a:gd name="T7" fmla="*/ 2147483647 h 1453"/>
                  <a:gd name="T8" fmla="*/ 2147483647 w 2052"/>
                  <a:gd name="T9" fmla="*/ 2147483647 h 1453"/>
                  <a:gd name="T10" fmla="*/ 2147483647 w 2052"/>
                  <a:gd name="T11" fmla="*/ 2147483647 h 1453"/>
                  <a:gd name="T12" fmla="*/ 2147483647 w 2052"/>
                  <a:gd name="T13" fmla="*/ 2147483647 h 1453"/>
                  <a:gd name="T14" fmla="*/ 2147483647 w 2052"/>
                  <a:gd name="T15" fmla="*/ 2147483647 h 1453"/>
                  <a:gd name="T16" fmla="*/ 2147483647 w 2052"/>
                  <a:gd name="T17" fmla="*/ 2147483647 h 1453"/>
                  <a:gd name="T18" fmla="*/ 2147483647 w 2052"/>
                  <a:gd name="T19" fmla="*/ 2147483647 h 1453"/>
                  <a:gd name="T20" fmla="*/ 2147483647 w 2052"/>
                  <a:gd name="T21" fmla="*/ 2147483647 h 1453"/>
                  <a:gd name="T22" fmla="*/ 2147483647 w 2052"/>
                  <a:gd name="T23" fmla="*/ 2147483647 h 1453"/>
                  <a:gd name="T24" fmla="*/ 2147483647 w 2052"/>
                  <a:gd name="T25" fmla="*/ 2147483647 h 1453"/>
                  <a:gd name="T26" fmla="*/ 2147483647 w 2052"/>
                  <a:gd name="T27" fmla="*/ 2147483647 h 1453"/>
                  <a:gd name="T28" fmla="*/ 2147483647 w 2052"/>
                  <a:gd name="T29" fmla="*/ 2147483647 h 1453"/>
                  <a:gd name="T30" fmla="*/ 2147483647 w 2052"/>
                  <a:gd name="T31" fmla="*/ 2147483647 h 1453"/>
                  <a:gd name="T32" fmla="*/ 2147483647 w 2052"/>
                  <a:gd name="T33" fmla="*/ 2147483647 h 1453"/>
                  <a:gd name="T34" fmla="*/ 2147483647 w 2052"/>
                  <a:gd name="T35" fmla="*/ 2147483647 h 1453"/>
                  <a:gd name="T36" fmla="*/ 2147483647 w 2052"/>
                  <a:gd name="T37" fmla="*/ 2147483647 h 1453"/>
                  <a:gd name="T38" fmla="*/ 2147483647 w 2052"/>
                  <a:gd name="T39" fmla="*/ 2147483647 h 1453"/>
                  <a:gd name="T40" fmla="*/ 2147483647 w 2052"/>
                  <a:gd name="T41" fmla="*/ 2147483647 h 1453"/>
                  <a:gd name="T42" fmla="*/ 2147483647 w 2052"/>
                  <a:gd name="T43" fmla="*/ 2147483647 h 1453"/>
                  <a:gd name="T44" fmla="*/ 2147483647 w 2052"/>
                  <a:gd name="T45" fmla="*/ 2147483647 h 1453"/>
                  <a:gd name="T46" fmla="*/ 2147483647 w 2052"/>
                  <a:gd name="T47" fmla="*/ 2147483647 h 1453"/>
                  <a:gd name="T48" fmla="*/ 2147483647 w 2052"/>
                  <a:gd name="T49" fmla="*/ 0 h 1453"/>
                  <a:gd name="T50" fmla="*/ 2147483647 w 2052"/>
                  <a:gd name="T51" fmla="*/ 2147483647 h 1453"/>
                  <a:gd name="T52" fmla="*/ 2147483647 w 2052"/>
                  <a:gd name="T53" fmla="*/ 2147483647 h 1453"/>
                  <a:gd name="T54" fmla="*/ 2147483647 w 2052"/>
                  <a:gd name="T55" fmla="*/ 2147483647 h 1453"/>
                  <a:gd name="T56" fmla="*/ 2147483647 w 2052"/>
                  <a:gd name="T57" fmla="*/ 2147483647 h 1453"/>
                  <a:gd name="T58" fmla="*/ 0 w 2052"/>
                  <a:gd name="T59" fmla="*/ 2147483647 h 1453"/>
                  <a:gd name="T60" fmla="*/ 1990472057 w 2052"/>
                  <a:gd name="T61" fmla="*/ 2147483647 h 1453"/>
                  <a:gd name="T62" fmla="*/ 2147483647 w 2052"/>
                  <a:gd name="T63" fmla="*/ 2147483647 h 1453"/>
                  <a:gd name="T64" fmla="*/ 2147483647 w 2052"/>
                  <a:gd name="T65" fmla="*/ 2147483647 h 1453"/>
                  <a:gd name="T66" fmla="*/ 2147483647 w 2052"/>
                  <a:gd name="T67" fmla="*/ 2147483647 h 1453"/>
                  <a:gd name="T68" fmla="*/ 2147483647 w 2052"/>
                  <a:gd name="T69" fmla="*/ 2147483647 h 1453"/>
                  <a:gd name="T70" fmla="*/ 2147483647 w 2052"/>
                  <a:gd name="T71" fmla="*/ 2147483647 h 1453"/>
                  <a:gd name="T72" fmla="*/ 2147483647 w 2052"/>
                  <a:gd name="T73" fmla="*/ 2147483647 h 1453"/>
                  <a:gd name="T74" fmla="*/ 2147483647 w 2052"/>
                  <a:gd name="T75" fmla="*/ 2147483647 h 14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52"/>
                  <a:gd name="T115" fmla="*/ 0 h 1453"/>
                  <a:gd name="T116" fmla="*/ 2052 w 2052"/>
                  <a:gd name="T117" fmla="*/ 1453 h 14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52" h="1453">
                    <a:moveTo>
                      <a:pt x="1998" y="672"/>
                    </a:moveTo>
                    <a:lnTo>
                      <a:pt x="1998" y="672"/>
                    </a:lnTo>
                    <a:cubicBezTo>
                      <a:pt x="1998" y="687"/>
                      <a:pt x="1986" y="699"/>
                      <a:pt x="1972" y="699"/>
                    </a:cubicBezTo>
                    <a:lnTo>
                      <a:pt x="1342" y="699"/>
                    </a:lnTo>
                    <a:cubicBezTo>
                      <a:pt x="1328" y="699"/>
                      <a:pt x="1316" y="687"/>
                      <a:pt x="1316" y="672"/>
                    </a:cubicBezTo>
                    <a:lnTo>
                      <a:pt x="1316" y="80"/>
                    </a:lnTo>
                    <a:cubicBezTo>
                      <a:pt x="1316" y="65"/>
                      <a:pt x="1328" y="53"/>
                      <a:pt x="1342" y="53"/>
                    </a:cubicBezTo>
                    <a:lnTo>
                      <a:pt x="1972" y="53"/>
                    </a:lnTo>
                    <a:cubicBezTo>
                      <a:pt x="1986" y="53"/>
                      <a:pt x="1998" y="65"/>
                      <a:pt x="1998" y="80"/>
                    </a:cubicBezTo>
                    <a:lnTo>
                      <a:pt x="1998" y="672"/>
                    </a:lnTo>
                    <a:close/>
                    <a:moveTo>
                      <a:pt x="1630" y="1319"/>
                    </a:moveTo>
                    <a:lnTo>
                      <a:pt x="1630" y="1319"/>
                    </a:lnTo>
                    <a:cubicBezTo>
                      <a:pt x="1613" y="1326"/>
                      <a:pt x="1600" y="1340"/>
                      <a:pt x="1593" y="1357"/>
                    </a:cubicBezTo>
                    <a:lnTo>
                      <a:pt x="955" y="1357"/>
                    </a:lnTo>
                    <a:cubicBezTo>
                      <a:pt x="951" y="1357"/>
                      <a:pt x="948" y="1357"/>
                      <a:pt x="945" y="1359"/>
                    </a:cubicBezTo>
                    <a:lnTo>
                      <a:pt x="906" y="1273"/>
                    </a:lnTo>
                    <a:lnTo>
                      <a:pt x="730" y="1273"/>
                    </a:lnTo>
                    <a:lnTo>
                      <a:pt x="730" y="1199"/>
                    </a:lnTo>
                    <a:lnTo>
                      <a:pt x="1087" y="1199"/>
                    </a:lnTo>
                    <a:cubicBezTo>
                      <a:pt x="1102" y="1199"/>
                      <a:pt x="1114" y="1187"/>
                      <a:pt x="1114" y="1173"/>
                    </a:cubicBezTo>
                    <a:lnTo>
                      <a:pt x="1114" y="493"/>
                    </a:lnTo>
                    <a:cubicBezTo>
                      <a:pt x="1114" y="478"/>
                      <a:pt x="1102" y="466"/>
                      <a:pt x="1087" y="466"/>
                    </a:cubicBezTo>
                    <a:lnTo>
                      <a:pt x="584" y="466"/>
                    </a:lnTo>
                    <a:lnTo>
                      <a:pt x="584" y="341"/>
                    </a:lnTo>
                    <a:cubicBezTo>
                      <a:pt x="606" y="337"/>
                      <a:pt x="625" y="321"/>
                      <a:pt x="634" y="300"/>
                    </a:cubicBezTo>
                    <a:lnTo>
                      <a:pt x="1262" y="300"/>
                    </a:lnTo>
                    <a:lnTo>
                      <a:pt x="1262" y="672"/>
                    </a:lnTo>
                    <a:cubicBezTo>
                      <a:pt x="1262" y="716"/>
                      <a:pt x="1298" y="752"/>
                      <a:pt x="1342" y="752"/>
                    </a:cubicBezTo>
                    <a:lnTo>
                      <a:pt x="1630" y="752"/>
                    </a:lnTo>
                    <a:lnTo>
                      <a:pt x="1630" y="1319"/>
                    </a:lnTo>
                    <a:close/>
                    <a:moveTo>
                      <a:pt x="232" y="1357"/>
                    </a:moveTo>
                    <a:lnTo>
                      <a:pt x="232" y="1357"/>
                    </a:lnTo>
                    <a:lnTo>
                      <a:pt x="248" y="1327"/>
                    </a:lnTo>
                    <a:lnTo>
                      <a:pt x="871" y="1327"/>
                    </a:lnTo>
                    <a:lnTo>
                      <a:pt x="885" y="1357"/>
                    </a:lnTo>
                    <a:lnTo>
                      <a:pt x="232" y="1357"/>
                    </a:lnTo>
                    <a:close/>
                    <a:moveTo>
                      <a:pt x="424" y="1199"/>
                    </a:moveTo>
                    <a:lnTo>
                      <a:pt x="424" y="1199"/>
                    </a:lnTo>
                    <a:lnTo>
                      <a:pt x="677" y="1199"/>
                    </a:lnTo>
                    <a:lnTo>
                      <a:pt x="677" y="1273"/>
                    </a:lnTo>
                    <a:lnTo>
                      <a:pt x="424" y="1273"/>
                    </a:lnTo>
                    <a:lnTo>
                      <a:pt x="424" y="1199"/>
                    </a:lnTo>
                    <a:close/>
                    <a:moveTo>
                      <a:pt x="54" y="519"/>
                    </a:moveTo>
                    <a:lnTo>
                      <a:pt x="54" y="519"/>
                    </a:lnTo>
                    <a:lnTo>
                      <a:pt x="1060" y="519"/>
                    </a:lnTo>
                    <a:lnTo>
                      <a:pt x="1060" y="1146"/>
                    </a:lnTo>
                    <a:lnTo>
                      <a:pt x="54" y="1146"/>
                    </a:lnTo>
                    <a:lnTo>
                      <a:pt x="54" y="519"/>
                    </a:lnTo>
                    <a:close/>
                    <a:moveTo>
                      <a:pt x="1972" y="0"/>
                    </a:moveTo>
                    <a:lnTo>
                      <a:pt x="1972" y="0"/>
                    </a:lnTo>
                    <a:lnTo>
                      <a:pt x="1342" y="0"/>
                    </a:lnTo>
                    <a:cubicBezTo>
                      <a:pt x="1298" y="0"/>
                      <a:pt x="1262" y="35"/>
                      <a:pt x="1262" y="80"/>
                    </a:cubicBezTo>
                    <a:lnTo>
                      <a:pt x="1262" y="247"/>
                    </a:lnTo>
                    <a:lnTo>
                      <a:pt x="634" y="247"/>
                    </a:lnTo>
                    <a:cubicBezTo>
                      <a:pt x="623" y="222"/>
                      <a:pt x="598" y="204"/>
                      <a:pt x="570" y="204"/>
                    </a:cubicBezTo>
                    <a:cubicBezTo>
                      <a:pt x="531" y="204"/>
                      <a:pt x="500" y="235"/>
                      <a:pt x="500" y="273"/>
                    </a:cubicBezTo>
                    <a:cubicBezTo>
                      <a:pt x="500" y="297"/>
                      <a:pt x="512" y="318"/>
                      <a:pt x="530" y="331"/>
                    </a:cubicBezTo>
                    <a:lnTo>
                      <a:pt x="530" y="466"/>
                    </a:lnTo>
                    <a:lnTo>
                      <a:pt x="27" y="466"/>
                    </a:lnTo>
                    <a:cubicBezTo>
                      <a:pt x="12" y="466"/>
                      <a:pt x="0" y="478"/>
                      <a:pt x="0" y="493"/>
                    </a:cubicBezTo>
                    <a:lnTo>
                      <a:pt x="0" y="1173"/>
                    </a:lnTo>
                    <a:cubicBezTo>
                      <a:pt x="0" y="1187"/>
                      <a:pt x="12" y="1199"/>
                      <a:pt x="27" y="1199"/>
                    </a:cubicBezTo>
                    <a:lnTo>
                      <a:pt x="370" y="1199"/>
                    </a:lnTo>
                    <a:lnTo>
                      <a:pt x="370" y="1273"/>
                    </a:lnTo>
                    <a:lnTo>
                      <a:pt x="216" y="1273"/>
                    </a:lnTo>
                    <a:lnTo>
                      <a:pt x="143" y="1410"/>
                    </a:lnTo>
                    <a:lnTo>
                      <a:pt x="955" y="1410"/>
                    </a:lnTo>
                    <a:lnTo>
                      <a:pt x="968" y="1410"/>
                    </a:lnTo>
                    <a:lnTo>
                      <a:pt x="1593" y="1410"/>
                    </a:lnTo>
                    <a:cubicBezTo>
                      <a:pt x="1603" y="1435"/>
                      <a:pt x="1628" y="1453"/>
                      <a:pt x="1657" y="1453"/>
                    </a:cubicBezTo>
                    <a:cubicBezTo>
                      <a:pt x="1695" y="1453"/>
                      <a:pt x="1726" y="1422"/>
                      <a:pt x="1726" y="1383"/>
                    </a:cubicBezTo>
                    <a:cubicBezTo>
                      <a:pt x="1726" y="1354"/>
                      <a:pt x="1709" y="1330"/>
                      <a:pt x="1684" y="1319"/>
                    </a:cubicBezTo>
                    <a:lnTo>
                      <a:pt x="1684" y="752"/>
                    </a:lnTo>
                    <a:lnTo>
                      <a:pt x="1972" y="752"/>
                    </a:lnTo>
                    <a:cubicBezTo>
                      <a:pt x="2016" y="752"/>
                      <a:pt x="2052" y="716"/>
                      <a:pt x="2052" y="672"/>
                    </a:cubicBezTo>
                    <a:lnTo>
                      <a:pt x="2052" y="80"/>
                    </a:lnTo>
                    <a:cubicBezTo>
                      <a:pt x="2052" y="35"/>
                      <a:pt x="2016" y="0"/>
                      <a:pt x="1972"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7" name="Freeform 61"/>
              <p:cNvSpPr>
                <a:spLocks noEditPoints="1"/>
              </p:cNvSpPr>
              <p:nvPr/>
            </p:nvSpPr>
            <p:spPr bwMode="gray">
              <a:xfrm>
                <a:off x="1441450" y="3062288"/>
                <a:ext cx="61913" cy="63500"/>
              </a:xfrm>
              <a:custGeom>
                <a:avLst/>
                <a:gdLst>
                  <a:gd name="T0" fmla="*/ 2147483647 w 148"/>
                  <a:gd name="T1" fmla="*/ 2147483647 h 152"/>
                  <a:gd name="T2" fmla="*/ 2147483647 w 148"/>
                  <a:gd name="T3" fmla="*/ 2147483647 h 152"/>
                  <a:gd name="T4" fmla="*/ 2147483647 w 148"/>
                  <a:gd name="T5" fmla="*/ 2147483647 h 152"/>
                  <a:gd name="T6" fmla="*/ 2147483647 w 148"/>
                  <a:gd name="T7" fmla="*/ 1895701845 h 152"/>
                  <a:gd name="T8" fmla="*/ 2147483647 w 148"/>
                  <a:gd name="T9" fmla="*/ 1895701845 h 152"/>
                  <a:gd name="T10" fmla="*/ 2147483647 w 148"/>
                  <a:gd name="T11" fmla="*/ 2147483647 h 152"/>
                  <a:gd name="T12" fmla="*/ 2147483647 w 148"/>
                  <a:gd name="T13" fmla="*/ 2147483647 h 152"/>
                  <a:gd name="T14" fmla="*/ 2147483647 w 148"/>
                  <a:gd name="T15" fmla="*/ 2147483647 h 152"/>
                  <a:gd name="T16" fmla="*/ 2147483647 w 148"/>
                  <a:gd name="T17" fmla="*/ 0 h 152"/>
                  <a:gd name="T18" fmla="*/ 2147483647 w 148"/>
                  <a:gd name="T19" fmla="*/ 0 h 152"/>
                  <a:gd name="T20" fmla="*/ 0 w 148"/>
                  <a:gd name="T21" fmla="*/ 2147483647 h 152"/>
                  <a:gd name="T22" fmla="*/ 2147483647 w 148"/>
                  <a:gd name="T23" fmla="*/ 2147483647 h 152"/>
                  <a:gd name="T24" fmla="*/ 2147483647 w 148"/>
                  <a:gd name="T25" fmla="*/ 2147483647 h 152"/>
                  <a:gd name="T26" fmla="*/ 2147483647 w 148"/>
                  <a:gd name="T27" fmla="*/ 2147483647 h 152"/>
                  <a:gd name="T28" fmla="*/ 2147483647 w 148"/>
                  <a:gd name="T29" fmla="*/ 2147483647 h 152"/>
                  <a:gd name="T30" fmla="*/ 2147483647 w 148"/>
                  <a:gd name="T31" fmla="*/ 2147483647 h 152"/>
                  <a:gd name="T32" fmla="*/ 2147483647 w 148"/>
                  <a:gd name="T33" fmla="*/ 0 h 152"/>
                  <a:gd name="T34" fmla="*/ 2147483647 w 148"/>
                  <a:gd name="T35" fmla="*/ 0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8"/>
                  <a:gd name="T55" fmla="*/ 0 h 152"/>
                  <a:gd name="T56" fmla="*/ 148 w 148"/>
                  <a:gd name="T57" fmla="*/ 152 h 15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8" h="152">
                    <a:moveTo>
                      <a:pt x="53" y="92"/>
                    </a:moveTo>
                    <a:lnTo>
                      <a:pt x="53" y="92"/>
                    </a:lnTo>
                    <a:lnTo>
                      <a:pt x="71" y="39"/>
                    </a:lnTo>
                    <a:cubicBezTo>
                      <a:pt x="72" y="35"/>
                      <a:pt x="73" y="31"/>
                      <a:pt x="73" y="26"/>
                    </a:cubicBezTo>
                    <a:lnTo>
                      <a:pt x="74" y="26"/>
                    </a:lnTo>
                    <a:cubicBezTo>
                      <a:pt x="75" y="32"/>
                      <a:pt x="75" y="36"/>
                      <a:pt x="77" y="39"/>
                    </a:cubicBezTo>
                    <a:lnTo>
                      <a:pt x="94" y="92"/>
                    </a:lnTo>
                    <a:lnTo>
                      <a:pt x="53" y="92"/>
                    </a:lnTo>
                    <a:close/>
                    <a:moveTo>
                      <a:pt x="56" y="0"/>
                    </a:moveTo>
                    <a:lnTo>
                      <a:pt x="56" y="0"/>
                    </a:lnTo>
                    <a:lnTo>
                      <a:pt x="0" y="152"/>
                    </a:lnTo>
                    <a:lnTo>
                      <a:pt x="35" y="152"/>
                    </a:lnTo>
                    <a:lnTo>
                      <a:pt x="46" y="117"/>
                    </a:lnTo>
                    <a:lnTo>
                      <a:pt x="102" y="117"/>
                    </a:lnTo>
                    <a:lnTo>
                      <a:pt x="113" y="152"/>
                    </a:lnTo>
                    <a:lnTo>
                      <a:pt x="148" y="152"/>
                    </a:lnTo>
                    <a:lnTo>
                      <a:pt x="94" y="0"/>
                    </a:lnTo>
                    <a:lnTo>
                      <a:pt x="56" y="0"/>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8" name="Freeform 62"/>
              <p:cNvSpPr>
                <a:spLocks noEditPoints="1"/>
              </p:cNvSpPr>
              <p:nvPr/>
            </p:nvSpPr>
            <p:spPr bwMode="gray">
              <a:xfrm>
                <a:off x="1511300" y="3079750"/>
                <a:ext cx="46038" cy="66675"/>
              </a:xfrm>
              <a:custGeom>
                <a:avLst/>
                <a:gdLst>
                  <a:gd name="T0" fmla="*/ 2147483647 w 111"/>
                  <a:gd name="T1" fmla="*/ 2147483647 h 161"/>
                  <a:gd name="T2" fmla="*/ 2147483647 w 111"/>
                  <a:gd name="T3" fmla="*/ 2147483647 h 161"/>
                  <a:gd name="T4" fmla="*/ 2147483647 w 111"/>
                  <a:gd name="T5" fmla="*/ 2147483647 h 161"/>
                  <a:gd name="T6" fmla="*/ 2147483647 w 111"/>
                  <a:gd name="T7" fmla="*/ 2147483647 h 161"/>
                  <a:gd name="T8" fmla="*/ 2147483647 w 111"/>
                  <a:gd name="T9" fmla="*/ 2147483647 h 161"/>
                  <a:gd name="T10" fmla="*/ 2147483647 w 111"/>
                  <a:gd name="T11" fmla="*/ 2147483647 h 161"/>
                  <a:gd name="T12" fmla="*/ 2147483647 w 111"/>
                  <a:gd name="T13" fmla="*/ 2147483647 h 161"/>
                  <a:gd name="T14" fmla="*/ 2147483647 w 111"/>
                  <a:gd name="T15" fmla="*/ 1704578263 h 161"/>
                  <a:gd name="T16" fmla="*/ 2147483647 w 111"/>
                  <a:gd name="T17" fmla="*/ 2147483647 h 161"/>
                  <a:gd name="T18" fmla="*/ 2147483647 w 111"/>
                  <a:gd name="T19" fmla="*/ 2147483647 h 161"/>
                  <a:gd name="T20" fmla="*/ 2147483647 w 111"/>
                  <a:gd name="T21" fmla="*/ 0 h 161"/>
                  <a:gd name="T22" fmla="*/ 2147483647 w 111"/>
                  <a:gd name="T23" fmla="*/ 0 h 161"/>
                  <a:gd name="T24" fmla="*/ 2147483647 w 111"/>
                  <a:gd name="T25" fmla="*/ 1349393498 h 161"/>
                  <a:gd name="T26" fmla="*/ 2147483647 w 111"/>
                  <a:gd name="T27" fmla="*/ 1349393498 h 161"/>
                  <a:gd name="T28" fmla="*/ 2147483647 w 111"/>
                  <a:gd name="T29" fmla="*/ 142005326 h 161"/>
                  <a:gd name="T30" fmla="*/ 0 w 111"/>
                  <a:gd name="T31" fmla="*/ 142005326 h 161"/>
                  <a:gd name="T32" fmla="*/ 0 w 111"/>
                  <a:gd name="T33" fmla="*/ 2147483647 h 161"/>
                  <a:gd name="T34" fmla="*/ 2147483647 w 111"/>
                  <a:gd name="T35" fmla="*/ 2147483647 h 161"/>
                  <a:gd name="T36" fmla="*/ 2147483647 w 111"/>
                  <a:gd name="T37" fmla="*/ 2147483647 h 161"/>
                  <a:gd name="T38" fmla="*/ 2147483647 w 111"/>
                  <a:gd name="T39" fmla="*/ 2147483647 h 161"/>
                  <a:gd name="T40" fmla="*/ 2147483647 w 111"/>
                  <a:gd name="T41" fmla="*/ 2147483647 h 161"/>
                  <a:gd name="T42" fmla="*/ 2147483647 w 111"/>
                  <a:gd name="T43" fmla="*/ 2147483647 h 161"/>
                  <a:gd name="T44" fmla="*/ 2147483647 w 111"/>
                  <a:gd name="T45" fmla="*/ 2147483647 h 161"/>
                  <a:gd name="T46" fmla="*/ 2147483647 w 111"/>
                  <a:gd name="T47" fmla="*/ 994380183 h 161"/>
                  <a:gd name="T48" fmla="*/ 2147483647 w 111"/>
                  <a:gd name="T49" fmla="*/ 0 h 1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1"/>
                  <a:gd name="T76" fmla="*/ 0 h 161"/>
                  <a:gd name="T77" fmla="*/ 111 w 111"/>
                  <a:gd name="T78" fmla="*/ 161 h 1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1" h="161">
                    <a:moveTo>
                      <a:pt x="72" y="80"/>
                    </a:moveTo>
                    <a:lnTo>
                      <a:pt x="72" y="80"/>
                    </a:lnTo>
                    <a:cubicBezTo>
                      <a:pt x="68" y="86"/>
                      <a:pt x="61" y="90"/>
                      <a:pt x="54" y="90"/>
                    </a:cubicBezTo>
                    <a:cubicBezTo>
                      <a:pt x="47" y="90"/>
                      <a:pt x="41" y="87"/>
                      <a:pt x="37" y="82"/>
                    </a:cubicBezTo>
                    <a:cubicBezTo>
                      <a:pt x="33" y="77"/>
                      <a:pt x="31" y="71"/>
                      <a:pt x="31" y="63"/>
                    </a:cubicBezTo>
                    <a:lnTo>
                      <a:pt x="31" y="54"/>
                    </a:lnTo>
                    <a:cubicBezTo>
                      <a:pt x="31" y="45"/>
                      <a:pt x="33" y="38"/>
                      <a:pt x="38" y="32"/>
                    </a:cubicBezTo>
                    <a:cubicBezTo>
                      <a:pt x="42" y="27"/>
                      <a:pt x="48" y="24"/>
                      <a:pt x="55" y="24"/>
                    </a:cubicBezTo>
                    <a:cubicBezTo>
                      <a:pt x="71" y="24"/>
                      <a:pt x="79" y="34"/>
                      <a:pt x="79" y="54"/>
                    </a:cubicBezTo>
                    <a:cubicBezTo>
                      <a:pt x="79" y="65"/>
                      <a:pt x="77" y="74"/>
                      <a:pt x="72" y="80"/>
                    </a:cubicBezTo>
                    <a:close/>
                    <a:moveTo>
                      <a:pt x="67" y="0"/>
                    </a:moveTo>
                    <a:lnTo>
                      <a:pt x="67" y="0"/>
                    </a:lnTo>
                    <a:cubicBezTo>
                      <a:pt x="52" y="0"/>
                      <a:pt x="40" y="6"/>
                      <a:pt x="32" y="19"/>
                    </a:cubicBezTo>
                    <a:lnTo>
                      <a:pt x="31" y="19"/>
                    </a:lnTo>
                    <a:lnTo>
                      <a:pt x="31" y="2"/>
                    </a:lnTo>
                    <a:lnTo>
                      <a:pt x="0" y="2"/>
                    </a:lnTo>
                    <a:lnTo>
                      <a:pt x="0" y="161"/>
                    </a:lnTo>
                    <a:lnTo>
                      <a:pt x="31" y="161"/>
                    </a:lnTo>
                    <a:lnTo>
                      <a:pt x="31" y="98"/>
                    </a:lnTo>
                    <a:lnTo>
                      <a:pt x="32" y="98"/>
                    </a:lnTo>
                    <a:cubicBezTo>
                      <a:pt x="39" y="109"/>
                      <a:pt x="49" y="114"/>
                      <a:pt x="62" y="114"/>
                    </a:cubicBezTo>
                    <a:cubicBezTo>
                      <a:pt x="77" y="114"/>
                      <a:pt x="89" y="108"/>
                      <a:pt x="98" y="97"/>
                    </a:cubicBezTo>
                    <a:cubicBezTo>
                      <a:pt x="107" y="87"/>
                      <a:pt x="111" y="72"/>
                      <a:pt x="111" y="54"/>
                    </a:cubicBezTo>
                    <a:cubicBezTo>
                      <a:pt x="111" y="37"/>
                      <a:pt x="107" y="24"/>
                      <a:pt x="100" y="14"/>
                    </a:cubicBezTo>
                    <a:cubicBezTo>
                      <a:pt x="92" y="5"/>
                      <a:pt x="81" y="0"/>
                      <a:pt x="6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9" name="Freeform 63"/>
              <p:cNvSpPr>
                <a:spLocks noEditPoints="1"/>
              </p:cNvSpPr>
              <p:nvPr/>
            </p:nvSpPr>
            <p:spPr bwMode="gray">
              <a:xfrm>
                <a:off x="1566863" y="3079750"/>
                <a:ext cx="47625" cy="66675"/>
              </a:xfrm>
              <a:custGeom>
                <a:avLst/>
                <a:gdLst>
                  <a:gd name="T0" fmla="*/ 2147483647 w 112"/>
                  <a:gd name="T1" fmla="*/ 2147483647 h 161"/>
                  <a:gd name="T2" fmla="*/ 2147483647 w 112"/>
                  <a:gd name="T3" fmla="*/ 2147483647 h 161"/>
                  <a:gd name="T4" fmla="*/ 2147483647 w 112"/>
                  <a:gd name="T5" fmla="*/ 2147483647 h 161"/>
                  <a:gd name="T6" fmla="*/ 2147483647 w 112"/>
                  <a:gd name="T7" fmla="*/ 2147483647 h 161"/>
                  <a:gd name="T8" fmla="*/ 2147483647 w 112"/>
                  <a:gd name="T9" fmla="*/ 2147483647 h 161"/>
                  <a:gd name="T10" fmla="*/ 2147483647 w 112"/>
                  <a:gd name="T11" fmla="*/ 2147483647 h 161"/>
                  <a:gd name="T12" fmla="*/ 2147483647 w 112"/>
                  <a:gd name="T13" fmla="*/ 2147483647 h 161"/>
                  <a:gd name="T14" fmla="*/ 2147483647 w 112"/>
                  <a:gd name="T15" fmla="*/ 1704578263 h 161"/>
                  <a:gd name="T16" fmla="*/ 2147483647 w 112"/>
                  <a:gd name="T17" fmla="*/ 2147483647 h 161"/>
                  <a:gd name="T18" fmla="*/ 2147483647 w 112"/>
                  <a:gd name="T19" fmla="*/ 2147483647 h 161"/>
                  <a:gd name="T20" fmla="*/ 2147483647 w 112"/>
                  <a:gd name="T21" fmla="*/ 0 h 161"/>
                  <a:gd name="T22" fmla="*/ 2147483647 w 112"/>
                  <a:gd name="T23" fmla="*/ 0 h 161"/>
                  <a:gd name="T24" fmla="*/ 2147483647 w 112"/>
                  <a:gd name="T25" fmla="*/ 1349393498 h 161"/>
                  <a:gd name="T26" fmla="*/ 2147483647 w 112"/>
                  <a:gd name="T27" fmla="*/ 1349393498 h 161"/>
                  <a:gd name="T28" fmla="*/ 2147483647 w 112"/>
                  <a:gd name="T29" fmla="*/ 142005326 h 161"/>
                  <a:gd name="T30" fmla="*/ 0 w 112"/>
                  <a:gd name="T31" fmla="*/ 142005326 h 161"/>
                  <a:gd name="T32" fmla="*/ 0 w 112"/>
                  <a:gd name="T33" fmla="*/ 2147483647 h 161"/>
                  <a:gd name="T34" fmla="*/ 2147483647 w 112"/>
                  <a:gd name="T35" fmla="*/ 2147483647 h 161"/>
                  <a:gd name="T36" fmla="*/ 2147483647 w 112"/>
                  <a:gd name="T37" fmla="*/ 2147483647 h 161"/>
                  <a:gd name="T38" fmla="*/ 2147483647 w 112"/>
                  <a:gd name="T39" fmla="*/ 2147483647 h 161"/>
                  <a:gd name="T40" fmla="*/ 2147483647 w 112"/>
                  <a:gd name="T41" fmla="*/ 2147483647 h 161"/>
                  <a:gd name="T42" fmla="*/ 2147483647 w 112"/>
                  <a:gd name="T43" fmla="*/ 2147483647 h 161"/>
                  <a:gd name="T44" fmla="*/ 2147483647 w 112"/>
                  <a:gd name="T45" fmla="*/ 2147483647 h 161"/>
                  <a:gd name="T46" fmla="*/ 2147483647 w 112"/>
                  <a:gd name="T47" fmla="*/ 994380183 h 161"/>
                  <a:gd name="T48" fmla="*/ 2147483647 w 112"/>
                  <a:gd name="T49" fmla="*/ 0 h 1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2"/>
                  <a:gd name="T76" fmla="*/ 0 h 161"/>
                  <a:gd name="T77" fmla="*/ 112 w 112"/>
                  <a:gd name="T78" fmla="*/ 161 h 1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2" h="161">
                    <a:moveTo>
                      <a:pt x="72" y="80"/>
                    </a:moveTo>
                    <a:lnTo>
                      <a:pt x="72" y="80"/>
                    </a:lnTo>
                    <a:cubicBezTo>
                      <a:pt x="68" y="86"/>
                      <a:pt x="62" y="90"/>
                      <a:pt x="54" y="90"/>
                    </a:cubicBezTo>
                    <a:cubicBezTo>
                      <a:pt x="47" y="90"/>
                      <a:pt x="42" y="87"/>
                      <a:pt x="37" y="82"/>
                    </a:cubicBezTo>
                    <a:cubicBezTo>
                      <a:pt x="33" y="77"/>
                      <a:pt x="31" y="71"/>
                      <a:pt x="31" y="63"/>
                    </a:cubicBezTo>
                    <a:lnTo>
                      <a:pt x="31" y="54"/>
                    </a:lnTo>
                    <a:cubicBezTo>
                      <a:pt x="31" y="45"/>
                      <a:pt x="33" y="38"/>
                      <a:pt x="38" y="32"/>
                    </a:cubicBezTo>
                    <a:cubicBezTo>
                      <a:pt x="43" y="27"/>
                      <a:pt x="48" y="24"/>
                      <a:pt x="56" y="24"/>
                    </a:cubicBezTo>
                    <a:cubicBezTo>
                      <a:pt x="71" y="24"/>
                      <a:pt x="79" y="34"/>
                      <a:pt x="79" y="54"/>
                    </a:cubicBezTo>
                    <a:cubicBezTo>
                      <a:pt x="79" y="65"/>
                      <a:pt x="77" y="74"/>
                      <a:pt x="72" y="80"/>
                    </a:cubicBezTo>
                    <a:close/>
                    <a:moveTo>
                      <a:pt x="67" y="0"/>
                    </a:moveTo>
                    <a:lnTo>
                      <a:pt x="67" y="0"/>
                    </a:lnTo>
                    <a:cubicBezTo>
                      <a:pt x="52" y="0"/>
                      <a:pt x="40" y="6"/>
                      <a:pt x="32" y="19"/>
                    </a:cubicBezTo>
                    <a:lnTo>
                      <a:pt x="32" y="2"/>
                    </a:lnTo>
                    <a:lnTo>
                      <a:pt x="0" y="2"/>
                    </a:lnTo>
                    <a:lnTo>
                      <a:pt x="0" y="161"/>
                    </a:lnTo>
                    <a:lnTo>
                      <a:pt x="32" y="161"/>
                    </a:lnTo>
                    <a:lnTo>
                      <a:pt x="32" y="98"/>
                    </a:lnTo>
                    <a:cubicBezTo>
                      <a:pt x="39" y="109"/>
                      <a:pt x="49" y="114"/>
                      <a:pt x="62" y="114"/>
                    </a:cubicBezTo>
                    <a:cubicBezTo>
                      <a:pt x="77" y="114"/>
                      <a:pt x="89" y="108"/>
                      <a:pt x="98" y="97"/>
                    </a:cubicBezTo>
                    <a:cubicBezTo>
                      <a:pt x="107" y="87"/>
                      <a:pt x="112" y="72"/>
                      <a:pt x="112" y="54"/>
                    </a:cubicBezTo>
                    <a:cubicBezTo>
                      <a:pt x="112" y="37"/>
                      <a:pt x="108" y="24"/>
                      <a:pt x="100" y="14"/>
                    </a:cubicBezTo>
                    <a:cubicBezTo>
                      <a:pt x="92" y="5"/>
                      <a:pt x="81" y="0"/>
                      <a:pt x="67"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0" name="Freeform 64"/>
              <p:cNvSpPr>
                <a:spLocks/>
              </p:cNvSpPr>
              <p:nvPr/>
            </p:nvSpPr>
            <p:spPr bwMode="gray">
              <a:xfrm>
                <a:off x="1622425" y="3079750"/>
                <a:ext cx="33338" cy="47625"/>
              </a:xfrm>
              <a:custGeom>
                <a:avLst/>
                <a:gdLst>
                  <a:gd name="T0" fmla="*/ 2147483647 w 83"/>
                  <a:gd name="T1" fmla="*/ 2147483647 h 114"/>
                  <a:gd name="T2" fmla="*/ 2147483647 w 83"/>
                  <a:gd name="T3" fmla="*/ 2147483647 h 114"/>
                  <a:gd name="T4" fmla="*/ 2147483647 w 83"/>
                  <a:gd name="T5" fmla="*/ 2147483647 h 114"/>
                  <a:gd name="T6" fmla="*/ 2008916952 w 83"/>
                  <a:gd name="T7" fmla="*/ 2147483647 h 114"/>
                  <a:gd name="T8" fmla="*/ 2147483647 w 83"/>
                  <a:gd name="T9" fmla="*/ 1749798063 h 114"/>
                  <a:gd name="T10" fmla="*/ 2147483647 w 83"/>
                  <a:gd name="T11" fmla="*/ 1604068905 h 114"/>
                  <a:gd name="T12" fmla="*/ 2147483647 w 83"/>
                  <a:gd name="T13" fmla="*/ 2114383313 h 114"/>
                  <a:gd name="T14" fmla="*/ 2147483647 w 83"/>
                  <a:gd name="T15" fmla="*/ 291632941 h 114"/>
                  <a:gd name="T16" fmla="*/ 2147483647 w 83"/>
                  <a:gd name="T17" fmla="*/ 0 h 114"/>
                  <a:gd name="T18" fmla="*/ 842480180 w 83"/>
                  <a:gd name="T19" fmla="*/ 656217773 h 114"/>
                  <a:gd name="T20" fmla="*/ 0 w 83"/>
                  <a:gd name="T21" fmla="*/ 2147483647 h 114"/>
                  <a:gd name="T22" fmla="*/ 518362520 w 83"/>
                  <a:gd name="T23" fmla="*/ 2147483647 h 114"/>
                  <a:gd name="T24" fmla="*/ 2147483647 w 83"/>
                  <a:gd name="T25" fmla="*/ 2147483647 h 114"/>
                  <a:gd name="T26" fmla="*/ 2147483647 w 83"/>
                  <a:gd name="T27" fmla="*/ 2147483647 h 114"/>
                  <a:gd name="T28" fmla="*/ 2073611550 w 83"/>
                  <a:gd name="T29" fmla="*/ 2147483647 h 114"/>
                  <a:gd name="T30" fmla="*/ 0 w 83"/>
                  <a:gd name="T31" fmla="*/ 2147483647 h 114"/>
                  <a:gd name="T32" fmla="*/ 0 w 83"/>
                  <a:gd name="T33" fmla="*/ 2147483647 h 114"/>
                  <a:gd name="T34" fmla="*/ 2138467215 w 83"/>
                  <a:gd name="T35" fmla="*/ 2147483647 h 114"/>
                  <a:gd name="T36" fmla="*/ 2147483647 w 83"/>
                  <a:gd name="T37" fmla="*/ 2147483647 h 114"/>
                  <a:gd name="T38" fmla="*/ 2147483647 w 83"/>
                  <a:gd name="T39" fmla="*/ 2147483647 h 114"/>
                  <a:gd name="T40" fmla="*/ 2147483647 w 83"/>
                  <a:gd name="T41" fmla="*/ 2147483647 h 114"/>
                  <a:gd name="T42" fmla="*/ 2147483647 w 83"/>
                  <a:gd name="T43" fmla="*/ 2147483647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3"/>
                  <a:gd name="T67" fmla="*/ 0 h 114"/>
                  <a:gd name="T68" fmla="*/ 83 w 83"/>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3" h="114">
                    <a:moveTo>
                      <a:pt x="67" y="53"/>
                    </a:moveTo>
                    <a:lnTo>
                      <a:pt x="67" y="53"/>
                    </a:lnTo>
                    <a:cubicBezTo>
                      <a:pt x="62" y="50"/>
                      <a:pt x="55" y="47"/>
                      <a:pt x="45" y="44"/>
                    </a:cubicBezTo>
                    <a:cubicBezTo>
                      <a:pt x="36" y="41"/>
                      <a:pt x="31" y="37"/>
                      <a:pt x="31" y="32"/>
                    </a:cubicBezTo>
                    <a:cubicBezTo>
                      <a:pt x="31" y="29"/>
                      <a:pt x="33" y="26"/>
                      <a:pt x="36" y="24"/>
                    </a:cubicBezTo>
                    <a:cubicBezTo>
                      <a:pt x="39" y="23"/>
                      <a:pt x="43" y="22"/>
                      <a:pt x="48" y="22"/>
                    </a:cubicBezTo>
                    <a:cubicBezTo>
                      <a:pt x="58" y="22"/>
                      <a:pt x="68" y="24"/>
                      <a:pt x="76" y="29"/>
                    </a:cubicBezTo>
                    <a:lnTo>
                      <a:pt x="76" y="4"/>
                    </a:lnTo>
                    <a:cubicBezTo>
                      <a:pt x="67" y="1"/>
                      <a:pt x="57" y="0"/>
                      <a:pt x="47" y="0"/>
                    </a:cubicBezTo>
                    <a:cubicBezTo>
                      <a:pt x="33" y="0"/>
                      <a:pt x="22" y="3"/>
                      <a:pt x="13" y="9"/>
                    </a:cubicBezTo>
                    <a:cubicBezTo>
                      <a:pt x="5" y="15"/>
                      <a:pt x="0" y="23"/>
                      <a:pt x="0" y="34"/>
                    </a:cubicBezTo>
                    <a:cubicBezTo>
                      <a:pt x="0" y="43"/>
                      <a:pt x="3" y="50"/>
                      <a:pt x="8" y="55"/>
                    </a:cubicBezTo>
                    <a:cubicBezTo>
                      <a:pt x="13" y="60"/>
                      <a:pt x="22" y="65"/>
                      <a:pt x="36" y="69"/>
                    </a:cubicBezTo>
                    <a:cubicBezTo>
                      <a:pt x="47" y="72"/>
                      <a:pt x="52" y="76"/>
                      <a:pt x="52" y="81"/>
                    </a:cubicBezTo>
                    <a:cubicBezTo>
                      <a:pt x="52" y="88"/>
                      <a:pt x="45" y="92"/>
                      <a:pt x="32" y="92"/>
                    </a:cubicBezTo>
                    <a:cubicBezTo>
                      <a:pt x="22" y="92"/>
                      <a:pt x="11" y="89"/>
                      <a:pt x="0" y="82"/>
                    </a:cubicBezTo>
                    <a:lnTo>
                      <a:pt x="0" y="108"/>
                    </a:lnTo>
                    <a:cubicBezTo>
                      <a:pt x="10" y="112"/>
                      <a:pt x="21" y="114"/>
                      <a:pt x="33" y="114"/>
                    </a:cubicBezTo>
                    <a:cubicBezTo>
                      <a:pt x="48" y="114"/>
                      <a:pt x="60" y="111"/>
                      <a:pt x="69" y="105"/>
                    </a:cubicBezTo>
                    <a:cubicBezTo>
                      <a:pt x="78" y="98"/>
                      <a:pt x="83" y="90"/>
                      <a:pt x="83" y="79"/>
                    </a:cubicBezTo>
                    <a:cubicBezTo>
                      <a:pt x="83" y="73"/>
                      <a:pt x="81" y="68"/>
                      <a:pt x="79" y="63"/>
                    </a:cubicBezTo>
                    <a:cubicBezTo>
                      <a:pt x="76" y="59"/>
                      <a:pt x="72" y="55"/>
                      <a:pt x="67" y="5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371" name="Oval 2"/>
          <p:cNvSpPr>
            <a:spLocks noChangeArrowheads="1"/>
          </p:cNvSpPr>
          <p:nvPr/>
        </p:nvSpPr>
        <p:spPr bwMode="gray">
          <a:xfrm>
            <a:off x="4370799" y="2688472"/>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8" name="Oval 2"/>
          <p:cNvSpPr>
            <a:spLocks noChangeArrowheads="1"/>
          </p:cNvSpPr>
          <p:nvPr/>
        </p:nvSpPr>
        <p:spPr bwMode="gray">
          <a:xfrm>
            <a:off x="2077230" y="3522079"/>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84" name="Oval 2"/>
          <p:cNvSpPr>
            <a:spLocks noChangeArrowheads="1"/>
          </p:cNvSpPr>
          <p:nvPr/>
        </p:nvSpPr>
        <p:spPr bwMode="gray">
          <a:xfrm>
            <a:off x="6726125" y="3522079"/>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06" name="组合 216"/>
          <p:cNvGrpSpPr>
            <a:grpSpLocks/>
          </p:cNvGrpSpPr>
          <p:nvPr/>
        </p:nvGrpSpPr>
        <p:grpSpPr bwMode="gray">
          <a:xfrm>
            <a:off x="3514150" y="4604667"/>
            <a:ext cx="720000" cy="720000"/>
            <a:chOff x="6383338" y="2019300"/>
            <a:chExt cx="1116013" cy="1116013"/>
          </a:xfrm>
        </p:grpSpPr>
        <p:sp>
          <p:nvSpPr>
            <p:cNvPr id="407" name="Freeform 140"/>
            <p:cNvSpPr>
              <a:spLocks/>
            </p:cNvSpPr>
            <p:nvPr/>
          </p:nvSpPr>
          <p:spPr bwMode="gray">
            <a:xfrm>
              <a:off x="6383338" y="2019300"/>
              <a:ext cx="1116013" cy="1116013"/>
            </a:xfrm>
            <a:custGeom>
              <a:avLst/>
              <a:gdLst>
                <a:gd name="T0" fmla="*/ 2147483647 w 2659"/>
                <a:gd name="T1" fmla="*/ 2147483647 h 2658"/>
                <a:gd name="T2" fmla="*/ 2147483647 w 2659"/>
                <a:gd name="T3" fmla="*/ 2147483647 h 2658"/>
                <a:gd name="T4" fmla="*/ 2147483647 w 2659"/>
                <a:gd name="T5" fmla="*/ 2147483647 h 2658"/>
                <a:gd name="T6" fmla="*/ 0 w 2659"/>
                <a:gd name="T7" fmla="*/ 2147483647 h 2658"/>
                <a:gd name="T8" fmla="*/ 2147483647 w 2659"/>
                <a:gd name="T9" fmla="*/ 0 h 2658"/>
                <a:gd name="T10" fmla="*/ 2147483647 w 2659"/>
                <a:gd name="T11" fmla="*/ 2147483647 h 2658"/>
                <a:gd name="T12" fmla="*/ 0 60000 65536"/>
                <a:gd name="T13" fmla="*/ 0 60000 65536"/>
                <a:gd name="T14" fmla="*/ 0 60000 65536"/>
                <a:gd name="T15" fmla="*/ 0 60000 65536"/>
                <a:gd name="T16" fmla="*/ 0 60000 65536"/>
                <a:gd name="T17" fmla="*/ 0 60000 65536"/>
                <a:gd name="T18" fmla="*/ 0 w 2659"/>
                <a:gd name="T19" fmla="*/ 0 h 2658"/>
                <a:gd name="T20" fmla="*/ 2659 w 2659"/>
                <a:gd name="T21" fmla="*/ 2658 h 2658"/>
              </a:gdLst>
              <a:ahLst/>
              <a:cxnLst>
                <a:cxn ang="T12">
                  <a:pos x="T0" y="T1"/>
                </a:cxn>
                <a:cxn ang="T13">
                  <a:pos x="T2" y="T3"/>
                </a:cxn>
                <a:cxn ang="T14">
                  <a:pos x="T4" y="T5"/>
                </a:cxn>
                <a:cxn ang="T15">
                  <a:pos x="T6" y="T7"/>
                </a:cxn>
                <a:cxn ang="T16">
                  <a:pos x="T8" y="T9"/>
                </a:cxn>
                <a:cxn ang="T17">
                  <a:pos x="T10" y="T11"/>
                </a:cxn>
              </a:cxnLst>
              <a:rect l="T18" t="T19" r="T20" b="T21"/>
              <a:pathLst>
                <a:path w="2659" h="2658">
                  <a:moveTo>
                    <a:pt x="2659" y="1329"/>
                  </a:moveTo>
                  <a:lnTo>
                    <a:pt x="2659" y="1329"/>
                  </a:lnTo>
                  <a:cubicBezTo>
                    <a:pt x="2659" y="2063"/>
                    <a:pt x="2064" y="2658"/>
                    <a:pt x="1330" y="2658"/>
                  </a:cubicBezTo>
                  <a:cubicBezTo>
                    <a:pt x="596" y="2658"/>
                    <a:pt x="0" y="2063"/>
                    <a:pt x="0" y="1329"/>
                  </a:cubicBezTo>
                  <a:cubicBezTo>
                    <a:pt x="0" y="595"/>
                    <a:pt x="596" y="0"/>
                    <a:pt x="1330" y="0"/>
                  </a:cubicBezTo>
                  <a:cubicBezTo>
                    <a:pt x="2064" y="0"/>
                    <a:pt x="2659" y="595"/>
                    <a:pt x="2659" y="1329"/>
                  </a:cubicBezTo>
                  <a:close/>
                </a:path>
              </a:pathLst>
            </a:custGeom>
            <a:solidFill>
              <a:srgbClr val="7F7F7F"/>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08" name="组合 192"/>
            <p:cNvGrpSpPr>
              <a:grpSpLocks/>
            </p:cNvGrpSpPr>
            <p:nvPr/>
          </p:nvGrpSpPr>
          <p:grpSpPr bwMode="gray">
            <a:xfrm>
              <a:off x="6623050" y="2249488"/>
              <a:ext cx="636588" cy="657225"/>
              <a:chOff x="6623050" y="2249488"/>
              <a:chExt cx="636588" cy="657225"/>
            </a:xfrm>
          </p:grpSpPr>
          <p:sp>
            <p:nvSpPr>
              <p:cNvPr id="409" name="Freeform 141"/>
              <p:cNvSpPr>
                <a:spLocks noEditPoints="1"/>
              </p:cNvSpPr>
              <p:nvPr/>
            </p:nvSpPr>
            <p:spPr bwMode="gray">
              <a:xfrm>
                <a:off x="6858000" y="2308225"/>
                <a:ext cx="166688" cy="166688"/>
              </a:xfrm>
              <a:custGeom>
                <a:avLst/>
                <a:gdLst>
                  <a:gd name="T0" fmla="*/ 2147483647 w 398"/>
                  <a:gd name="T1" fmla="*/ 2147483647 h 398"/>
                  <a:gd name="T2" fmla="*/ 2147483647 w 398"/>
                  <a:gd name="T3" fmla="*/ 2147483647 h 398"/>
                  <a:gd name="T4" fmla="*/ 2147483647 w 398"/>
                  <a:gd name="T5" fmla="*/ 2147483647 h 398"/>
                  <a:gd name="T6" fmla="*/ 2147483647 w 398"/>
                  <a:gd name="T7" fmla="*/ 2147483647 h 398"/>
                  <a:gd name="T8" fmla="*/ 2147483647 w 398"/>
                  <a:gd name="T9" fmla="*/ 2147483647 h 398"/>
                  <a:gd name="T10" fmla="*/ 2147483647 w 398"/>
                  <a:gd name="T11" fmla="*/ 2147483647 h 398"/>
                  <a:gd name="T12" fmla="*/ 2147483647 w 398"/>
                  <a:gd name="T13" fmla="*/ 2147483647 h 398"/>
                  <a:gd name="T14" fmla="*/ 2147483647 w 398"/>
                  <a:gd name="T15" fmla="*/ 2147483647 h 398"/>
                  <a:gd name="T16" fmla="*/ 2147483647 w 398"/>
                  <a:gd name="T17" fmla="*/ 2147483647 h 398"/>
                  <a:gd name="T18" fmla="*/ 2147483647 w 398"/>
                  <a:gd name="T19" fmla="*/ 2147483647 h 398"/>
                  <a:gd name="T20" fmla="*/ 2147483647 w 398"/>
                  <a:gd name="T21" fmla="*/ 2147483647 h 398"/>
                  <a:gd name="T22" fmla="*/ 2147483647 w 398"/>
                  <a:gd name="T23" fmla="*/ 2147483647 h 398"/>
                  <a:gd name="T24" fmla="*/ 2147483647 w 398"/>
                  <a:gd name="T25" fmla="*/ 2147483647 h 398"/>
                  <a:gd name="T26" fmla="*/ 2147483647 w 398"/>
                  <a:gd name="T27" fmla="*/ 2147483647 h 398"/>
                  <a:gd name="T28" fmla="*/ 2147483647 w 398"/>
                  <a:gd name="T29" fmla="*/ 2147483647 h 398"/>
                  <a:gd name="T30" fmla="*/ 2147483647 w 398"/>
                  <a:gd name="T31" fmla="*/ 2147483647 h 398"/>
                  <a:gd name="T32" fmla="*/ 2147483647 w 398"/>
                  <a:gd name="T33" fmla="*/ 2147483647 h 398"/>
                  <a:gd name="T34" fmla="*/ 2147483647 w 398"/>
                  <a:gd name="T35" fmla="*/ 2147483647 h 398"/>
                  <a:gd name="T36" fmla="*/ 2147483647 w 398"/>
                  <a:gd name="T37" fmla="*/ 0 h 398"/>
                  <a:gd name="T38" fmla="*/ 2147483647 w 398"/>
                  <a:gd name="T39" fmla="*/ 0 h 398"/>
                  <a:gd name="T40" fmla="*/ 2147483647 w 398"/>
                  <a:gd name="T41" fmla="*/ 0 h 398"/>
                  <a:gd name="T42" fmla="*/ 2147483647 w 398"/>
                  <a:gd name="T43" fmla="*/ 2147483647 h 398"/>
                  <a:gd name="T44" fmla="*/ 2147483647 w 398"/>
                  <a:gd name="T45" fmla="*/ 2147483647 h 398"/>
                  <a:gd name="T46" fmla="*/ 2147483647 w 398"/>
                  <a:gd name="T47" fmla="*/ 2147483647 h 398"/>
                  <a:gd name="T48" fmla="*/ 0 w 398"/>
                  <a:gd name="T49" fmla="*/ 2147483647 h 398"/>
                  <a:gd name="T50" fmla="*/ 0 w 398"/>
                  <a:gd name="T51" fmla="*/ 2147483647 h 398"/>
                  <a:gd name="T52" fmla="*/ 2147483647 w 398"/>
                  <a:gd name="T53" fmla="*/ 2147483647 h 398"/>
                  <a:gd name="T54" fmla="*/ 2147483647 w 398"/>
                  <a:gd name="T55" fmla="*/ 2147483647 h 398"/>
                  <a:gd name="T56" fmla="*/ 2147483647 w 398"/>
                  <a:gd name="T57" fmla="*/ 2147483647 h 398"/>
                  <a:gd name="T58" fmla="*/ 2147483647 w 398"/>
                  <a:gd name="T59" fmla="*/ 2147483647 h 398"/>
                  <a:gd name="T60" fmla="*/ 2147483647 w 398"/>
                  <a:gd name="T61" fmla="*/ 2147483647 h 398"/>
                  <a:gd name="T62" fmla="*/ 2147483647 w 398"/>
                  <a:gd name="T63" fmla="*/ 2147483647 h 398"/>
                  <a:gd name="T64" fmla="*/ 2147483647 w 398"/>
                  <a:gd name="T65" fmla="*/ 2147483647 h 398"/>
                  <a:gd name="T66" fmla="*/ 2147483647 w 398"/>
                  <a:gd name="T67" fmla="*/ 2147483647 h 398"/>
                  <a:gd name="T68" fmla="*/ 2147483647 w 398"/>
                  <a:gd name="T69" fmla="*/ 2147483647 h 398"/>
                  <a:gd name="T70" fmla="*/ 2147483647 w 398"/>
                  <a:gd name="T71" fmla="*/ 2147483647 h 398"/>
                  <a:gd name="T72" fmla="*/ 2147483647 w 398"/>
                  <a:gd name="T73" fmla="*/ 2147483647 h 398"/>
                  <a:gd name="T74" fmla="*/ 2147483647 w 398"/>
                  <a:gd name="T75" fmla="*/ 2147483647 h 398"/>
                  <a:gd name="T76" fmla="*/ 2147483647 w 398"/>
                  <a:gd name="T77" fmla="*/ 2147483647 h 398"/>
                  <a:gd name="T78" fmla="*/ 2147483647 w 398"/>
                  <a:gd name="T79" fmla="*/ 0 h 39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8"/>
                  <a:gd name="T121" fmla="*/ 0 h 398"/>
                  <a:gd name="T122" fmla="*/ 398 w 398"/>
                  <a:gd name="T123" fmla="*/ 398 h 39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8" h="398">
                    <a:moveTo>
                      <a:pt x="331" y="182"/>
                    </a:moveTo>
                    <a:lnTo>
                      <a:pt x="331" y="182"/>
                    </a:lnTo>
                    <a:lnTo>
                      <a:pt x="331" y="216"/>
                    </a:lnTo>
                    <a:lnTo>
                      <a:pt x="249" y="216"/>
                    </a:lnTo>
                    <a:cubicBezTo>
                      <a:pt x="231" y="216"/>
                      <a:pt x="216" y="231"/>
                      <a:pt x="216" y="249"/>
                    </a:cubicBezTo>
                    <a:lnTo>
                      <a:pt x="216" y="331"/>
                    </a:lnTo>
                    <a:lnTo>
                      <a:pt x="182" y="331"/>
                    </a:lnTo>
                    <a:lnTo>
                      <a:pt x="182" y="249"/>
                    </a:lnTo>
                    <a:cubicBezTo>
                      <a:pt x="182" y="231"/>
                      <a:pt x="167" y="216"/>
                      <a:pt x="149" y="216"/>
                    </a:cubicBezTo>
                    <a:lnTo>
                      <a:pt x="67" y="216"/>
                    </a:lnTo>
                    <a:lnTo>
                      <a:pt x="67" y="182"/>
                    </a:lnTo>
                    <a:lnTo>
                      <a:pt x="149" y="182"/>
                    </a:lnTo>
                    <a:cubicBezTo>
                      <a:pt x="167" y="182"/>
                      <a:pt x="182" y="167"/>
                      <a:pt x="182" y="149"/>
                    </a:cubicBezTo>
                    <a:lnTo>
                      <a:pt x="182" y="67"/>
                    </a:lnTo>
                    <a:lnTo>
                      <a:pt x="216" y="67"/>
                    </a:lnTo>
                    <a:lnTo>
                      <a:pt x="216" y="149"/>
                    </a:lnTo>
                    <a:cubicBezTo>
                      <a:pt x="216" y="167"/>
                      <a:pt x="231" y="182"/>
                      <a:pt x="249" y="182"/>
                    </a:cubicBezTo>
                    <a:lnTo>
                      <a:pt x="331" y="182"/>
                    </a:lnTo>
                    <a:close/>
                    <a:moveTo>
                      <a:pt x="249" y="0"/>
                    </a:moveTo>
                    <a:lnTo>
                      <a:pt x="249" y="0"/>
                    </a:lnTo>
                    <a:lnTo>
                      <a:pt x="149" y="0"/>
                    </a:lnTo>
                    <a:cubicBezTo>
                      <a:pt x="130" y="0"/>
                      <a:pt x="115" y="15"/>
                      <a:pt x="115" y="33"/>
                    </a:cubicBezTo>
                    <a:lnTo>
                      <a:pt x="115" y="115"/>
                    </a:lnTo>
                    <a:lnTo>
                      <a:pt x="33" y="115"/>
                    </a:lnTo>
                    <a:cubicBezTo>
                      <a:pt x="15" y="115"/>
                      <a:pt x="0" y="130"/>
                      <a:pt x="0" y="149"/>
                    </a:cubicBezTo>
                    <a:lnTo>
                      <a:pt x="0" y="249"/>
                    </a:lnTo>
                    <a:cubicBezTo>
                      <a:pt x="0" y="267"/>
                      <a:pt x="15" y="282"/>
                      <a:pt x="33" y="282"/>
                    </a:cubicBezTo>
                    <a:lnTo>
                      <a:pt x="115" y="282"/>
                    </a:lnTo>
                    <a:lnTo>
                      <a:pt x="115" y="364"/>
                    </a:lnTo>
                    <a:cubicBezTo>
                      <a:pt x="115" y="383"/>
                      <a:pt x="130" y="398"/>
                      <a:pt x="149" y="398"/>
                    </a:cubicBezTo>
                    <a:lnTo>
                      <a:pt x="249" y="398"/>
                    </a:lnTo>
                    <a:cubicBezTo>
                      <a:pt x="268" y="398"/>
                      <a:pt x="282" y="383"/>
                      <a:pt x="282" y="364"/>
                    </a:cubicBezTo>
                    <a:lnTo>
                      <a:pt x="282" y="282"/>
                    </a:lnTo>
                    <a:lnTo>
                      <a:pt x="364" y="282"/>
                    </a:lnTo>
                    <a:cubicBezTo>
                      <a:pt x="383" y="282"/>
                      <a:pt x="398" y="267"/>
                      <a:pt x="398" y="249"/>
                    </a:cubicBezTo>
                    <a:lnTo>
                      <a:pt x="398" y="149"/>
                    </a:lnTo>
                    <a:cubicBezTo>
                      <a:pt x="398" y="130"/>
                      <a:pt x="383" y="115"/>
                      <a:pt x="364" y="115"/>
                    </a:cubicBezTo>
                    <a:lnTo>
                      <a:pt x="282" y="115"/>
                    </a:lnTo>
                    <a:lnTo>
                      <a:pt x="282" y="33"/>
                    </a:lnTo>
                    <a:cubicBezTo>
                      <a:pt x="282" y="15"/>
                      <a:pt x="268" y="0"/>
                      <a:pt x="249"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0" name="Freeform 142"/>
              <p:cNvSpPr>
                <a:spLocks noEditPoints="1"/>
              </p:cNvSpPr>
              <p:nvPr/>
            </p:nvSpPr>
            <p:spPr bwMode="gray">
              <a:xfrm>
                <a:off x="6743700" y="2473325"/>
                <a:ext cx="74613" cy="73025"/>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2147483647 h 176"/>
                  <a:gd name="T14" fmla="*/ 2147483647 w 175"/>
                  <a:gd name="T15" fmla="*/ 2147483647 h 176"/>
                  <a:gd name="T16" fmla="*/ 2147483647 w 175"/>
                  <a:gd name="T17" fmla="*/ 0 h 176"/>
                  <a:gd name="T18" fmla="*/ 2147483647 w 175"/>
                  <a:gd name="T19" fmla="*/ 0 h 176"/>
                  <a:gd name="T20" fmla="*/ 0 w 175"/>
                  <a:gd name="T21" fmla="*/ 2147483647 h 176"/>
                  <a:gd name="T22" fmla="*/ 0 w 175"/>
                  <a:gd name="T23" fmla="*/ 2147483647 h 176"/>
                  <a:gd name="T24" fmla="*/ 2147483647 w 175"/>
                  <a:gd name="T25" fmla="*/ 2147483647 h 176"/>
                  <a:gd name="T26" fmla="*/ 2147483647 w 175"/>
                  <a:gd name="T27" fmla="*/ 2147483647 h 176"/>
                  <a:gd name="T28" fmla="*/ 2147483647 w 175"/>
                  <a:gd name="T29" fmla="*/ 2147483647 h 176"/>
                  <a:gd name="T30" fmla="*/ 2147483647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108" y="109"/>
                    </a:moveTo>
                    <a:lnTo>
                      <a:pt x="108" y="109"/>
                    </a:lnTo>
                    <a:lnTo>
                      <a:pt x="66" y="109"/>
                    </a:lnTo>
                    <a:lnTo>
                      <a:pt x="66" y="67"/>
                    </a:lnTo>
                    <a:lnTo>
                      <a:pt x="108" y="67"/>
                    </a:lnTo>
                    <a:lnTo>
                      <a:pt x="108" y="109"/>
                    </a:lnTo>
                    <a:close/>
                    <a:moveTo>
                      <a:pt x="175" y="34"/>
                    </a:moveTo>
                    <a:lnTo>
                      <a:pt x="175" y="34"/>
                    </a:lnTo>
                    <a:cubicBezTo>
                      <a:pt x="175" y="15"/>
                      <a:pt x="160" y="0"/>
                      <a:pt x="142" y="0"/>
                    </a:cubicBezTo>
                    <a:lnTo>
                      <a:pt x="33" y="0"/>
                    </a:lnTo>
                    <a:cubicBezTo>
                      <a:pt x="15" y="0"/>
                      <a:pt x="0" y="15"/>
                      <a:pt x="0" y="34"/>
                    </a:cubicBezTo>
                    <a:lnTo>
                      <a:pt x="0" y="142"/>
                    </a:lnTo>
                    <a:cubicBezTo>
                      <a:pt x="0" y="161"/>
                      <a:pt x="15" y="176"/>
                      <a:pt x="33" y="176"/>
                    </a:cubicBezTo>
                    <a:lnTo>
                      <a:pt x="142" y="176"/>
                    </a:lnTo>
                    <a:cubicBezTo>
                      <a:pt x="160" y="176"/>
                      <a:pt x="175" y="161"/>
                      <a:pt x="175" y="142"/>
                    </a:cubicBezTo>
                    <a:lnTo>
                      <a:pt x="175" y="34"/>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1" name="Freeform 143"/>
              <p:cNvSpPr>
                <a:spLocks noEditPoints="1"/>
              </p:cNvSpPr>
              <p:nvPr/>
            </p:nvSpPr>
            <p:spPr bwMode="gray">
              <a:xfrm>
                <a:off x="6743700" y="2560638"/>
                <a:ext cx="74613"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2147483647 h 176"/>
                  <a:gd name="T14" fmla="*/ 2147483647 w 175"/>
                  <a:gd name="T15" fmla="*/ 2147483647 h 176"/>
                  <a:gd name="T16" fmla="*/ 2147483647 w 175"/>
                  <a:gd name="T17" fmla="*/ 0 h 176"/>
                  <a:gd name="T18" fmla="*/ 2147483647 w 175"/>
                  <a:gd name="T19" fmla="*/ 0 h 176"/>
                  <a:gd name="T20" fmla="*/ 0 w 175"/>
                  <a:gd name="T21" fmla="*/ 2147483647 h 176"/>
                  <a:gd name="T22" fmla="*/ 0 w 175"/>
                  <a:gd name="T23" fmla="*/ 2147483647 h 176"/>
                  <a:gd name="T24" fmla="*/ 2147483647 w 175"/>
                  <a:gd name="T25" fmla="*/ 2147483647 h 176"/>
                  <a:gd name="T26" fmla="*/ 2147483647 w 175"/>
                  <a:gd name="T27" fmla="*/ 2147483647 h 176"/>
                  <a:gd name="T28" fmla="*/ 2147483647 w 175"/>
                  <a:gd name="T29" fmla="*/ 2147483647 h 176"/>
                  <a:gd name="T30" fmla="*/ 2147483647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108" y="109"/>
                    </a:moveTo>
                    <a:lnTo>
                      <a:pt x="108" y="109"/>
                    </a:lnTo>
                    <a:lnTo>
                      <a:pt x="66" y="109"/>
                    </a:lnTo>
                    <a:lnTo>
                      <a:pt x="66" y="67"/>
                    </a:lnTo>
                    <a:lnTo>
                      <a:pt x="108" y="67"/>
                    </a:lnTo>
                    <a:lnTo>
                      <a:pt x="108" y="109"/>
                    </a:lnTo>
                    <a:close/>
                    <a:moveTo>
                      <a:pt x="175" y="34"/>
                    </a:moveTo>
                    <a:lnTo>
                      <a:pt x="175" y="34"/>
                    </a:lnTo>
                    <a:cubicBezTo>
                      <a:pt x="175" y="15"/>
                      <a:pt x="160" y="0"/>
                      <a:pt x="142" y="0"/>
                    </a:cubicBezTo>
                    <a:lnTo>
                      <a:pt x="33" y="0"/>
                    </a:lnTo>
                    <a:cubicBezTo>
                      <a:pt x="15" y="0"/>
                      <a:pt x="0" y="15"/>
                      <a:pt x="0" y="34"/>
                    </a:cubicBezTo>
                    <a:lnTo>
                      <a:pt x="0" y="142"/>
                    </a:lnTo>
                    <a:cubicBezTo>
                      <a:pt x="0" y="161"/>
                      <a:pt x="15" y="176"/>
                      <a:pt x="33" y="176"/>
                    </a:cubicBezTo>
                    <a:lnTo>
                      <a:pt x="142" y="176"/>
                    </a:lnTo>
                    <a:cubicBezTo>
                      <a:pt x="160" y="176"/>
                      <a:pt x="175" y="161"/>
                      <a:pt x="175" y="142"/>
                    </a:cubicBezTo>
                    <a:lnTo>
                      <a:pt x="175" y="34"/>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2" name="Freeform 144"/>
              <p:cNvSpPr>
                <a:spLocks noEditPoints="1"/>
              </p:cNvSpPr>
              <p:nvPr/>
            </p:nvSpPr>
            <p:spPr bwMode="gray">
              <a:xfrm>
                <a:off x="6743700" y="2649538"/>
                <a:ext cx="74613"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2147483647 h 176"/>
                  <a:gd name="T14" fmla="*/ 2147483647 w 175"/>
                  <a:gd name="T15" fmla="*/ 2147483647 h 176"/>
                  <a:gd name="T16" fmla="*/ 2147483647 w 175"/>
                  <a:gd name="T17" fmla="*/ 0 h 176"/>
                  <a:gd name="T18" fmla="*/ 2147483647 w 175"/>
                  <a:gd name="T19" fmla="*/ 0 h 176"/>
                  <a:gd name="T20" fmla="*/ 0 w 175"/>
                  <a:gd name="T21" fmla="*/ 2147483647 h 176"/>
                  <a:gd name="T22" fmla="*/ 0 w 175"/>
                  <a:gd name="T23" fmla="*/ 2147483647 h 176"/>
                  <a:gd name="T24" fmla="*/ 2147483647 w 175"/>
                  <a:gd name="T25" fmla="*/ 2147483647 h 176"/>
                  <a:gd name="T26" fmla="*/ 2147483647 w 175"/>
                  <a:gd name="T27" fmla="*/ 2147483647 h 176"/>
                  <a:gd name="T28" fmla="*/ 2147483647 w 175"/>
                  <a:gd name="T29" fmla="*/ 2147483647 h 176"/>
                  <a:gd name="T30" fmla="*/ 2147483647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108" y="109"/>
                    </a:moveTo>
                    <a:lnTo>
                      <a:pt x="108" y="109"/>
                    </a:lnTo>
                    <a:lnTo>
                      <a:pt x="66" y="109"/>
                    </a:lnTo>
                    <a:lnTo>
                      <a:pt x="66" y="67"/>
                    </a:lnTo>
                    <a:lnTo>
                      <a:pt x="108" y="67"/>
                    </a:lnTo>
                    <a:lnTo>
                      <a:pt x="108" y="109"/>
                    </a:lnTo>
                    <a:close/>
                    <a:moveTo>
                      <a:pt x="175" y="34"/>
                    </a:moveTo>
                    <a:lnTo>
                      <a:pt x="175" y="34"/>
                    </a:lnTo>
                    <a:cubicBezTo>
                      <a:pt x="175" y="15"/>
                      <a:pt x="160" y="0"/>
                      <a:pt x="142" y="0"/>
                    </a:cubicBezTo>
                    <a:lnTo>
                      <a:pt x="33" y="0"/>
                    </a:lnTo>
                    <a:cubicBezTo>
                      <a:pt x="15" y="0"/>
                      <a:pt x="0" y="15"/>
                      <a:pt x="0" y="34"/>
                    </a:cubicBezTo>
                    <a:lnTo>
                      <a:pt x="0" y="143"/>
                    </a:lnTo>
                    <a:cubicBezTo>
                      <a:pt x="0" y="161"/>
                      <a:pt x="15" y="176"/>
                      <a:pt x="33" y="176"/>
                    </a:cubicBezTo>
                    <a:lnTo>
                      <a:pt x="142" y="176"/>
                    </a:lnTo>
                    <a:cubicBezTo>
                      <a:pt x="160" y="176"/>
                      <a:pt x="175" y="161"/>
                      <a:pt x="175" y="143"/>
                    </a:cubicBezTo>
                    <a:lnTo>
                      <a:pt x="175" y="34"/>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3" name="Freeform 145"/>
              <p:cNvSpPr>
                <a:spLocks noEditPoints="1"/>
              </p:cNvSpPr>
              <p:nvPr/>
            </p:nvSpPr>
            <p:spPr bwMode="gray">
              <a:xfrm>
                <a:off x="6743700" y="2738438"/>
                <a:ext cx="74613" cy="74613"/>
              </a:xfrm>
              <a:custGeom>
                <a:avLst/>
                <a:gdLst>
                  <a:gd name="T0" fmla="*/ 2147483647 w 175"/>
                  <a:gd name="T1" fmla="*/ 2147483647 h 175"/>
                  <a:gd name="T2" fmla="*/ 2147483647 w 175"/>
                  <a:gd name="T3" fmla="*/ 2147483647 h 175"/>
                  <a:gd name="T4" fmla="*/ 2147483647 w 175"/>
                  <a:gd name="T5" fmla="*/ 2147483647 h 175"/>
                  <a:gd name="T6" fmla="*/ 2147483647 w 175"/>
                  <a:gd name="T7" fmla="*/ 2147483647 h 175"/>
                  <a:gd name="T8" fmla="*/ 2147483647 w 175"/>
                  <a:gd name="T9" fmla="*/ 2147483647 h 175"/>
                  <a:gd name="T10" fmla="*/ 2147483647 w 175"/>
                  <a:gd name="T11" fmla="*/ 2147483647 h 175"/>
                  <a:gd name="T12" fmla="*/ 2147483647 w 175"/>
                  <a:gd name="T13" fmla="*/ 0 h 175"/>
                  <a:gd name="T14" fmla="*/ 2147483647 w 175"/>
                  <a:gd name="T15" fmla="*/ 0 h 175"/>
                  <a:gd name="T16" fmla="*/ 2147483647 w 175"/>
                  <a:gd name="T17" fmla="*/ 0 h 175"/>
                  <a:gd name="T18" fmla="*/ 0 w 175"/>
                  <a:gd name="T19" fmla="*/ 2147483647 h 175"/>
                  <a:gd name="T20" fmla="*/ 0 w 175"/>
                  <a:gd name="T21" fmla="*/ 2147483647 h 175"/>
                  <a:gd name="T22" fmla="*/ 2147483647 w 175"/>
                  <a:gd name="T23" fmla="*/ 2147483647 h 175"/>
                  <a:gd name="T24" fmla="*/ 2147483647 w 175"/>
                  <a:gd name="T25" fmla="*/ 2147483647 h 175"/>
                  <a:gd name="T26" fmla="*/ 2147483647 w 175"/>
                  <a:gd name="T27" fmla="*/ 2147483647 h 175"/>
                  <a:gd name="T28" fmla="*/ 2147483647 w 175"/>
                  <a:gd name="T29" fmla="*/ 2147483647 h 175"/>
                  <a:gd name="T30" fmla="*/ 2147483647 w 175"/>
                  <a:gd name="T31" fmla="*/ 0 h 1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5"/>
                  <a:gd name="T50" fmla="*/ 175 w 175"/>
                  <a:gd name="T51" fmla="*/ 175 h 1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5">
                    <a:moveTo>
                      <a:pt x="108" y="108"/>
                    </a:moveTo>
                    <a:lnTo>
                      <a:pt x="108" y="108"/>
                    </a:lnTo>
                    <a:lnTo>
                      <a:pt x="66" y="108"/>
                    </a:lnTo>
                    <a:lnTo>
                      <a:pt x="66" y="66"/>
                    </a:lnTo>
                    <a:lnTo>
                      <a:pt x="108" y="66"/>
                    </a:lnTo>
                    <a:lnTo>
                      <a:pt x="108" y="108"/>
                    </a:lnTo>
                    <a:close/>
                    <a:moveTo>
                      <a:pt x="142" y="0"/>
                    </a:moveTo>
                    <a:lnTo>
                      <a:pt x="142" y="0"/>
                    </a:lnTo>
                    <a:lnTo>
                      <a:pt x="33" y="0"/>
                    </a:lnTo>
                    <a:cubicBezTo>
                      <a:pt x="15" y="0"/>
                      <a:pt x="0" y="14"/>
                      <a:pt x="0" y="33"/>
                    </a:cubicBezTo>
                    <a:lnTo>
                      <a:pt x="0" y="142"/>
                    </a:lnTo>
                    <a:cubicBezTo>
                      <a:pt x="0" y="160"/>
                      <a:pt x="15" y="175"/>
                      <a:pt x="33" y="175"/>
                    </a:cubicBezTo>
                    <a:lnTo>
                      <a:pt x="142" y="175"/>
                    </a:lnTo>
                    <a:cubicBezTo>
                      <a:pt x="160" y="175"/>
                      <a:pt x="175" y="160"/>
                      <a:pt x="175" y="142"/>
                    </a:cubicBezTo>
                    <a:lnTo>
                      <a:pt x="175" y="33"/>
                    </a:lnTo>
                    <a:cubicBezTo>
                      <a:pt x="175" y="14"/>
                      <a:pt x="160" y="0"/>
                      <a:pt x="142"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4" name="Freeform 146"/>
              <p:cNvSpPr>
                <a:spLocks noEditPoints="1"/>
              </p:cNvSpPr>
              <p:nvPr/>
            </p:nvSpPr>
            <p:spPr bwMode="gray">
              <a:xfrm>
                <a:off x="6851650" y="2560638"/>
                <a:ext cx="73025" cy="74613"/>
              </a:xfrm>
              <a:custGeom>
                <a:avLst/>
                <a:gdLst>
                  <a:gd name="T0" fmla="*/ 2147483647 w 176"/>
                  <a:gd name="T1" fmla="*/ 2147483647 h 176"/>
                  <a:gd name="T2" fmla="*/ 2147483647 w 176"/>
                  <a:gd name="T3" fmla="*/ 2147483647 h 176"/>
                  <a:gd name="T4" fmla="*/ 2147483647 w 176"/>
                  <a:gd name="T5" fmla="*/ 2147483647 h 176"/>
                  <a:gd name="T6" fmla="*/ 2147483647 w 176"/>
                  <a:gd name="T7" fmla="*/ 2147483647 h 176"/>
                  <a:gd name="T8" fmla="*/ 2147483647 w 176"/>
                  <a:gd name="T9" fmla="*/ 2147483647 h 176"/>
                  <a:gd name="T10" fmla="*/ 2147483647 w 176"/>
                  <a:gd name="T11" fmla="*/ 2147483647 h 176"/>
                  <a:gd name="T12" fmla="*/ 0 w 176"/>
                  <a:gd name="T13" fmla="*/ 2147483647 h 176"/>
                  <a:gd name="T14" fmla="*/ 0 w 176"/>
                  <a:gd name="T15" fmla="*/ 2147483647 h 176"/>
                  <a:gd name="T16" fmla="*/ 0 w 176"/>
                  <a:gd name="T17" fmla="*/ 2147483647 h 176"/>
                  <a:gd name="T18" fmla="*/ 2147483647 w 176"/>
                  <a:gd name="T19" fmla="*/ 2147483647 h 176"/>
                  <a:gd name="T20" fmla="*/ 2147483647 w 176"/>
                  <a:gd name="T21" fmla="*/ 2147483647 h 176"/>
                  <a:gd name="T22" fmla="*/ 2147483647 w 176"/>
                  <a:gd name="T23" fmla="*/ 2147483647 h 176"/>
                  <a:gd name="T24" fmla="*/ 2147483647 w 176"/>
                  <a:gd name="T25" fmla="*/ 2147483647 h 176"/>
                  <a:gd name="T26" fmla="*/ 2147483647 w 176"/>
                  <a:gd name="T27" fmla="*/ 0 h 176"/>
                  <a:gd name="T28" fmla="*/ 2147483647 w 176"/>
                  <a:gd name="T29" fmla="*/ 0 h 176"/>
                  <a:gd name="T30" fmla="*/ 0 w 176"/>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176"/>
                  <a:gd name="T50" fmla="*/ 176 w 176"/>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176">
                    <a:moveTo>
                      <a:pt x="67" y="67"/>
                    </a:moveTo>
                    <a:lnTo>
                      <a:pt x="67" y="67"/>
                    </a:lnTo>
                    <a:lnTo>
                      <a:pt x="109" y="67"/>
                    </a:lnTo>
                    <a:lnTo>
                      <a:pt x="109" y="109"/>
                    </a:lnTo>
                    <a:lnTo>
                      <a:pt x="67" y="109"/>
                    </a:lnTo>
                    <a:lnTo>
                      <a:pt x="67" y="67"/>
                    </a:lnTo>
                    <a:close/>
                    <a:moveTo>
                      <a:pt x="0" y="34"/>
                    </a:moveTo>
                    <a:lnTo>
                      <a:pt x="0" y="34"/>
                    </a:lnTo>
                    <a:lnTo>
                      <a:pt x="0" y="142"/>
                    </a:lnTo>
                    <a:cubicBezTo>
                      <a:pt x="0" y="161"/>
                      <a:pt x="15" y="176"/>
                      <a:pt x="34" y="176"/>
                    </a:cubicBezTo>
                    <a:lnTo>
                      <a:pt x="142" y="176"/>
                    </a:lnTo>
                    <a:cubicBezTo>
                      <a:pt x="161" y="176"/>
                      <a:pt x="176" y="161"/>
                      <a:pt x="176" y="142"/>
                    </a:cubicBezTo>
                    <a:lnTo>
                      <a:pt x="176" y="34"/>
                    </a:lnTo>
                    <a:cubicBezTo>
                      <a:pt x="176" y="15"/>
                      <a:pt x="161" y="0"/>
                      <a:pt x="142" y="0"/>
                    </a:cubicBezTo>
                    <a:lnTo>
                      <a:pt x="34" y="0"/>
                    </a:lnTo>
                    <a:cubicBezTo>
                      <a:pt x="15" y="0"/>
                      <a:pt x="0" y="15"/>
                      <a:pt x="0" y="34"/>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5" name="Freeform 147"/>
              <p:cNvSpPr>
                <a:spLocks noEditPoints="1"/>
              </p:cNvSpPr>
              <p:nvPr/>
            </p:nvSpPr>
            <p:spPr bwMode="gray">
              <a:xfrm>
                <a:off x="6851650" y="2649538"/>
                <a:ext cx="73025" cy="74613"/>
              </a:xfrm>
              <a:custGeom>
                <a:avLst/>
                <a:gdLst>
                  <a:gd name="T0" fmla="*/ 2147483647 w 176"/>
                  <a:gd name="T1" fmla="*/ 2147483647 h 176"/>
                  <a:gd name="T2" fmla="*/ 2147483647 w 176"/>
                  <a:gd name="T3" fmla="*/ 2147483647 h 176"/>
                  <a:gd name="T4" fmla="*/ 2147483647 w 176"/>
                  <a:gd name="T5" fmla="*/ 2147483647 h 176"/>
                  <a:gd name="T6" fmla="*/ 2147483647 w 176"/>
                  <a:gd name="T7" fmla="*/ 2147483647 h 176"/>
                  <a:gd name="T8" fmla="*/ 2147483647 w 176"/>
                  <a:gd name="T9" fmla="*/ 2147483647 h 176"/>
                  <a:gd name="T10" fmla="*/ 2147483647 w 176"/>
                  <a:gd name="T11" fmla="*/ 2147483647 h 176"/>
                  <a:gd name="T12" fmla="*/ 0 w 176"/>
                  <a:gd name="T13" fmla="*/ 2147483647 h 176"/>
                  <a:gd name="T14" fmla="*/ 0 w 176"/>
                  <a:gd name="T15" fmla="*/ 2147483647 h 176"/>
                  <a:gd name="T16" fmla="*/ 2147483647 w 176"/>
                  <a:gd name="T17" fmla="*/ 2147483647 h 176"/>
                  <a:gd name="T18" fmla="*/ 2147483647 w 176"/>
                  <a:gd name="T19" fmla="*/ 2147483647 h 176"/>
                  <a:gd name="T20" fmla="*/ 2147483647 w 176"/>
                  <a:gd name="T21" fmla="*/ 2147483647 h 176"/>
                  <a:gd name="T22" fmla="*/ 2147483647 w 176"/>
                  <a:gd name="T23" fmla="*/ 2147483647 h 176"/>
                  <a:gd name="T24" fmla="*/ 2147483647 w 176"/>
                  <a:gd name="T25" fmla="*/ 0 h 176"/>
                  <a:gd name="T26" fmla="*/ 2147483647 w 176"/>
                  <a:gd name="T27" fmla="*/ 0 h 176"/>
                  <a:gd name="T28" fmla="*/ 0 w 176"/>
                  <a:gd name="T29" fmla="*/ 2147483647 h 176"/>
                  <a:gd name="T30" fmla="*/ 0 w 176"/>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176"/>
                  <a:gd name="T50" fmla="*/ 176 w 176"/>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176">
                    <a:moveTo>
                      <a:pt x="67" y="67"/>
                    </a:moveTo>
                    <a:lnTo>
                      <a:pt x="67" y="67"/>
                    </a:lnTo>
                    <a:lnTo>
                      <a:pt x="109" y="67"/>
                    </a:lnTo>
                    <a:lnTo>
                      <a:pt x="109" y="109"/>
                    </a:lnTo>
                    <a:lnTo>
                      <a:pt x="67" y="109"/>
                    </a:lnTo>
                    <a:lnTo>
                      <a:pt x="67" y="67"/>
                    </a:lnTo>
                    <a:close/>
                    <a:moveTo>
                      <a:pt x="0" y="143"/>
                    </a:moveTo>
                    <a:lnTo>
                      <a:pt x="0" y="143"/>
                    </a:lnTo>
                    <a:cubicBezTo>
                      <a:pt x="0" y="161"/>
                      <a:pt x="15" y="176"/>
                      <a:pt x="34" y="176"/>
                    </a:cubicBezTo>
                    <a:lnTo>
                      <a:pt x="142" y="176"/>
                    </a:lnTo>
                    <a:cubicBezTo>
                      <a:pt x="161" y="176"/>
                      <a:pt x="176" y="161"/>
                      <a:pt x="176" y="143"/>
                    </a:cubicBezTo>
                    <a:lnTo>
                      <a:pt x="176" y="34"/>
                    </a:lnTo>
                    <a:cubicBezTo>
                      <a:pt x="176" y="15"/>
                      <a:pt x="161" y="0"/>
                      <a:pt x="142" y="0"/>
                    </a:cubicBezTo>
                    <a:lnTo>
                      <a:pt x="34" y="0"/>
                    </a:lnTo>
                    <a:cubicBezTo>
                      <a:pt x="15" y="0"/>
                      <a:pt x="0" y="15"/>
                      <a:pt x="0" y="34"/>
                    </a:cubicBezTo>
                    <a:lnTo>
                      <a:pt x="0" y="143"/>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6" name="Freeform 148"/>
              <p:cNvSpPr>
                <a:spLocks noEditPoints="1"/>
              </p:cNvSpPr>
              <p:nvPr/>
            </p:nvSpPr>
            <p:spPr bwMode="gray">
              <a:xfrm>
                <a:off x="6958013" y="2560638"/>
                <a:ext cx="74613"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2147483647 h 176"/>
                  <a:gd name="T14" fmla="*/ 2147483647 w 175"/>
                  <a:gd name="T15" fmla="*/ 2147483647 h 176"/>
                  <a:gd name="T16" fmla="*/ 2147483647 w 175"/>
                  <a:gd name="T17" fmla="*/ 0 h 176"/>
                  <a:gd name="T18" fmla="*/ 2147483647 w 175"/>
                  <a:gd name="T19" fmla="*/ 0 h 176"/>
                  <a:gd name="T20" fmla="*/ 0 w 175"/>
                  <a:gd name="T21" fmla="*/ 2147483647 h 176"/>
                  <a:gd name="T22" fmla="*/ 0 w 175"/>
                  <a:gd name="T23" fmla="*/ 2147483647 h 176"/>
                  <a:gd name="T24" fmla="*/ 2147483647 w 175"/>
                  <a:gd name="T25" fmla="*/ 2147483647 h 176"/>
                  <a:gd name="T26" fmla="*/ 2147483647 w 175"/>
                  <a:gd name="T27" fmla="*/ 2147483647 h 176"/>
                  <a:gd name="T28" fmla="*/ 2147483647 w 175"/>
                  <a:gd name="T29" fmla="*/ 2147483647 h 176"/>
                  <a:gd name="T30" fmla="*/ 2147483647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109" y="109"/>
                    </a:moveTo>
                    <a:lnTo>
                      <a:pt x="109" y="109"/>
                    </a:lnTo>
                    <a:lnTo>
                      <a:pt x="67" y="109"/>
                    </a:lnTo>
                    <a:lnTo>
                      <a:pt x="67" y="67"/>
                    </a:lnTo>
                    <a:lnTo>
                      <a:pt x="109" y="67"/>
                    </a:lnTo>
                    <a:lnTo>
                      <a:pt x="109" y="109"/>
                    </a:lnTo>
                    <a:close/>
                    <a:moveTo>
                      <a:pt x="175" y="34"/>
                    </a:moveTo>
                    <a:lnTo>
                      <a:pt x="175" y="34"/>
                    </a:lnTo>
                    <a:cubicBezTo>
                      <a:pt x="175" y="15"/>
                      <a:pt x="160" y="0"/>
                      <a:pt x="142" y="0"/>
                    </a:cubicBezTo>
                    <a:lnTo>
                      <a:pt x="33" y="0"/>
                    </a:lnTo>
                    <a:cubicBezTo>
                      <a:pt x="15" y="0"/>
                      <a:pt x="0" y="15"/>
                      <a:pt x="0" y="34"/>
                    </a:cubicBezTo>
                    <a:lnTo>
                      <a:pt x="0" y="142"/>
                    </a:lnTo>
                    <a:cubicBezTo>
                      <a:pt x="0" y="161"/>
                      <a:pt x="15" y="176"/>
                      <a:pt x="33" y="176"/>
                    </a:cubicBezTo>
                    <a:lnTo>
                      <a:pt x="142" y="176"/>
                    </a:lnTo>
                    <a:cubicBezTo>
                      <a:pt x="160" y="176"/>
                      <a:pt x="175" y="161"/>
                      <a:pt x="175" y="142"/>
                    </a:cubicBezTo>
                    <a:lnTo>
                      <a:pt x="175" y="34"/>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7" name="Freeform 149"/>
              <p:cNvSpPr>
                <a:spLocks noEditPoints="1"/>
              </p:cNvSpPr>
              <p:nvPr/>
            </p:nvSpPr>
            <p:spPr bwMode="gray">
              <a:xfrm>
                <a:off x="6958013" y="2649538"/>
                <a:ext cx="74613"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0 h 176"/>
                  <a:gd name="T14" fmla="*/ 2147483647 w 175"/>
                  <a:gd name="T15" fmla="*/ 0 h 176"/>
                  <a:gd name="T16" fmla="*/ 2147483647 w 175"/>
                  <a:gd name="T17" fmla="*/ 0 h 176"/>
                  <a:gd name="T18" fmla="*/ 0 w 175"/>
                  <a:gd name="T19" fmla="*/ 2147483647 h 176"/>
                  <a:gd name="T20" fmla="*/ 0 w 175"/>
                  <a:gd name="T21" fmla="*/ 2147483647 h 176"/>
                  <a:gd name="T22" fmla="*/ 2147483647 w 175"/>
                  <a:gd name="T23" fmla="*/ 2147483647 h 176"/>
                  <a:gd name="T24" fmla="*/ 2147483647 w 175"/>
                  <a:gd name="T25" fmla="*/ 2147483647 h 176"/>
                  <a:gd name="T26" fmla="*/ 2147483647 w 175"/>
                  <a:gd name="T27" fmla="*/ 2147483647 h 176"/>
                  <a:gd name="T28" fmla="*/ 2147483647 w 175"/>
                  <a:gd name="T29" fmla="*/ 2147483647 h 176"/>
                  <a:gd name="T30" fmla="*/ 2147483647 w 175"/>
                  <a:gd name="T31" fmla="*/ 0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109" y="109"/>
                    </a:moveTo>
                    <a:lnTo>
                      <a:pt x="109" y="109"/>
                    </a:lnTo>
                    <a:lnTo>
                      <a:pt x="67" y="109"/>
                    </a:lnTo>
                    <a:lnTo>
                      <a:pt x="67" y="67"/>
                    </a:lnTo>
                    <a:lnTo>
                      <a:pt x="109" y="67"/>
                    </a:lnTo>
                    <a:lnTo>
                      <a:pt x="109" y="109"/>
                    </a:lnTo>
                    <a:close/>
                    <a:moveTo>
                      <a:pt x="142" y="0"/>
                    </a:moveTo>
                    <a:lnTo>
                      <a:pt x="142" y="0"/>
                    </a:lnTo>
                    <a:lnTo>
                      <a:pt x="33" y="0"/>
                    </a:lnTo>
                    <a:cubicBezTo>
                      <a:pt x="15" y="0"/>
                      <a:pt x="0" y="15"/>
                      <a:pt x="0" y="34"/>
                    </a:cubicBezTo>
                    <a:lnTo>
                      <a:pt x="0" y="143"/>
                    </a:lnTo>
                    <a:cubicBezTo>
                      <a:pt x="0" y="161"/>
                      <a:pt x="15" y="176"/>
                      <a:pt x="33" y="176"/>
                    </a:cubicBezTo>
                    <a:lnTo>
                      <a:pt x="142" y="176"/>
                    </a:lnTo>
                    <a:cubicBezTo>
                      <a:pt x="160" y="176"/>
                      <a:pt x="175" y="161"/>
                      <a:pt x="175" y="143"/>
                    </a:cubicBezTo>
                    <a:lnTo>
                      <a:pt x="175" y="34"/>
                    </a:lnTo>
                    <a:cubicBezTo>
                      <a:pt x="175" y="15"/>
                      <a:pt x="160" y="0"/>
                      <a:pt x="142" y="0"/>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8" name="Freeform 150"/>
              <p:cNvSpPr>
                <a:spLocks noEditPoints="1"/>
              </p:cNvSpPr>
              <p:nvPr/>
            </p:nvSpPr>
            <p:spPr bwMode="gray">
              <a:xfrm>
                <a:off x="7065963" y="2473325"/>
                <a:ext cx="73025" cy="73025"/>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2147483647 w 175"/>
                  <a:gd name="T13" fmla="*/ 2147483647 h 176"/>
                  <a:gd name="T14" fmla="*/ 2147483647 w 175"/>
                  <a:gd name="T15" fmla="*/ 2147483647 h 176"/>
                  <a:gd name="T16" fmla="*/ 2147483647 w 175"/>
                  <a:gd name="T17" fmla="*/ 2147483647 h 176"/>
                  <a:gd name="T18" fmla="*/ 2147483647 w 175"/>
                  <a:gd name="T19" fmla="*/ 2147483647 h 176"/>
                  <a:gd name="T20" fmla="*/ 2147483647 w 175"/>
                  <a:gd name="T21" fmla="*/ 2147483647 h 176"/>
                  <a:gd name="T22" fmla="*/ 2147483647 w 175"/>
                  <a:gd name="T23" fmla="*/ 0 h 176"/>
                  <a:gd name="T24" fmla="*/ 2147483647 w 175"/>
                  <a:gd name="T25" fmla="*/ 0 h 176"/>
                  <a:gd name="T26" fmla="*/ 0 w 175"/>
                  <a:gd name="T27" fmla="*/ 2147483647 h 176"/>
                  <a:gd name="T28" fmla="*/ 0 w 175"/>
                  <a:gd name="T29" fmla="*/ 2147483647 h 176"/>
                  <a:gd name="T30" fmla="*/ 2147483647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66" y="67"/>
                    </a:moveTo>
                    <a:lnTo>
                      <a:pt x="66" y="67"/>
                    </a:lnTo>
                    <a:lnTo>
                      <a:pt x="108" y="67"/>
                    </a:lnTo>
                    <a:lnTo>
                      <a:pt x="108" y="109"/>
                    </a:lnTo>
                    <a:lnTo>
                      <a:pt x="66" y="109"/>
                    </a:lnTo>
                    <a:lnTo>
                      <a:pt x="66" y="67"/>
                    </a:lnTo>
                    <a:close/>
                    <a:moveTo>
                      <a:pt x="33" y="176"/>
                    </a:moveTo>
                    <a:lnTo>
                      <a:pt x="33" y="176"/>
                    </a:lnTo>
                    <a:lnTo>
                      <a:pt x="142" y="176"/>
                    </a:lnTo>
                    <a:cubicBezTo>
                      <a:pt x="160" y="176"/>
                      <a:pt x="175" y="161"/>
                      <a:pt x="175" y="142"/>
                    </a:cubicBezTo>
                    <a:lnTo>
                      <a:pt x="175" y="34"/>
                    </a:lnTo>
                    <a:cubicBezTo>
                      <a:pt x="175" y="15"/>
                      <a:pt x="160" y="0"/>
                      <a:pt x="142" y="0"/>
                    </a:cubicBezTo>
                    <a:lnTo>
                      <a:pt x="33" y="0"/>
                    </a:lnTo>
                    <a:cubicBezTo>
                      <a:pt x="15" y="0"/>
                      <a:pt x="0" y="15"/>
                      <a:pt x="0" y="34"/>
                    </a:cubicBezTo>
                    <a:lnTo>
                      <a:pt x="0" y="142"/>
                    </a:lnTo>
                    <a:cubicBezTo>
                      <a:pt x="0" y="161"/>
                      <a:pt x="15" y="176"/>
                      <a:pt x="33" y="176"/>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9" name="Freeform 151"/>
              <p:cNvSpPr>
                <a:spLocks noEditPoints="1"/>
              </p:cNvSpPr>
              <p:nvPr/>
            </p:nvSpPr>
            <p:spPr bwMode="gray">
              <a:xfrm>
                <a:off x="7065963" y="2560638"/>
                <a:ext cx="73025"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0 w 175"/>
                  <a:gd name="T13" fmla="*/ 2147483647 h 176"/>
                  <a:gd name="T14" fmla="*/ 0 w 175"/>
                  <a:gd name="T15" fmla="*/ 2147483647 h 176"/>
                  <a:gd name="T16" fmla="*/ 2147483647 w 175"/>
                  <a:gd name="T17" fmla="*/ 2147483647 h 176"/>
                  <a:gd name="T18" fmla="*/ 2147483647 w 175"/>
                  <a:gd name="T19" fmla="*/ 2147483647 h 176"/>
                  <a:gd name="T20" fmla="*/ 2147483647 w 175"/>
                  <a:gd name="T21" fmla="*/ 2147483647 h 176"/>
                  <a:gd name="T22" fmla="*/ 2147483647 w 175"/>
                  <a:gd name="T23" fmla="*/ 2147483647 h 176"/>
                  <a:gd name="T24" fmla="*/ 2147483647 w 175"/>
                  <a:gd name="T25" fmla="*/ 0 h 176"/>
                  <a:gd name="T26" fmla="*/ 2147483647 w 175"/>
                  <a:gd name="T27" fmla="*/ 0 h 176"/>
                  <a:gd name="T28" fmla="*/ 0 w 175"/>
                  <a:gd name="T29" fmla="*/ 2147483647 h 176"/>
                  <a:gd name="T30" fmla="*/ 0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66" y="67"/>
                    </a:moveTo>
                    <a:lnTo>
                      <a:pt x="66" y="67"/>
                    </a:lnTo>
                    <a:lnTo>
                      <a:pt x="108" y="67"/>
                    </a:lnTo>
                    <a:lnTo>
                      <a:pt x="108" y="109"/>
                    </a:lnTo>
                    <a:lnTo>
                      <a:pt x="66" y="109"/>
                    </a:lnTo>
                    <a:lnTo>
                      <a:pt x="66" y="67"/>
                    </a:lnTo>
                    <a:close/>
                    <a:moveTo>
                      <a:pt x="0" y="142"/>
                    </a:moveTo>
                    <a:lnTo>
                      <a:pt x="0" y="142"/>
                    </a:lnTo>
                    <a:cubicBezTo>
                      <a:pt x="0" y="161"/>
                      <a:pt x="15" y="176"/>
                      <a:pt x="33" y="176"/>
                    </a:cubicBezTo>
                    <a:lnTo>
                      <a:pt x="142" y="176"/>
                    </a:lnTo>
                    <a:cubicBezTo>
                      <a:pt x="160" y="176"/>
                      <a:pt x="175" y="161"/>
                      <a:pt x="175" y="142"/>
                    </a:cubicBezTo>
                    <a:lnTo>
                      <a:pt x="175" y="34"/>
                    </a:lnTo>
                    <a:cubicBezTo>
                      <a:pt x="175" y="15"/>
                      <a:pt x="160" y="0"/>
                      <a:pt x="142" y="0"/>
                    </a:cubicBezTo>
                    <a:lnTo>
                      <a:pt x="33" y="0"/>
                    </a:lnTo>
                    <a:cubicBezTo>
                      <a:pt x="15" y="0"/>
                      <a:pt x="0" y="15"/>
                      <a:pt x="0" y="34"/>
                    </a:cubicBezTo>
                    <a:lnTo>
                      <a:pt x="0" y="142"/>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0" name="Freeform 152"/>
              <p:cNvSpPr>
                <a:spLocks noEditPoints="1"/>
              </p:cNvSpPr>
              <p:nvPr/>
            </p:nvSpPr>
            <p:spPr bwMode="gray">
              <a:xfrm>
                <a:off x="7065963" y="2649538"/>
                <a:ext cx="73025" cy="74613"/>
              </a:xfrm>
              <a:custGeom>
                <a:avLst/>
                <a:gdLst>
                  <a:gd name="T0" fmla="*/ 2147483647 w 175"/>
                  <a:gd name="T1" fmla="*/ 2147483647 h 176"/>
                  <a:gd name="T2" fmla="*/ 2147483647 w 175"/>
                  <a:gd name="T3" fmla="*/ 2147483647 h 176"/>
                  <a:gd name="T4" fmla="*/ 2147483647 w 175"/>
                  <a:gd name="T5" fmla="*/ 2147483647 h 176"/>
                  <a:gd name="T6" fmla="*/ 2147483647 w 175"/>
                  <a:gd name="T7" fmla="*/ 2147483647 h 176"/>
                  <a:gd name="T8" fmla="*/ 2147483647 w 175"/>
                  <a:gd name="T9" fmla="*/ 2147483647 h 176"/>
                  <a:gd name="T10" fmla="*/ 2147483647 w 175"/>
                  <a:gd name="T11" fmla="*/ 2147483647 h 176"/>
                  <a:gd name="T12" fmla="*/ 0 w 175"/>
                  <a:gd name="T13" fmla="*/ 2147483647 h 176"/>
                  <a:gd name="T14" fmla="*/ 0 w 175"/>
                  <a:gd name="T15" fmla="*/ 2147483647 h 176"/>
                  <a:gd name="T16" fmla="*/ 2147483647 w 175"/>
                  <a:gd name="T17" fmla="*/ 2147483647 h 176"/>
                  <a:gd name="T18" fmla="*/ 2147483647 w 175"/>
                  <a:gd name="T19" fmla="*/ 2147483647 h 176"/>
                  <a:gd name="T20" fmla="*/ 2147483647 w 175"/>
                  <a:gd name="T21" fmla="*/ 2147483647 h 176"/>
                  <a:gd name="T22" fmla="*/ 2147483647 w 175"/>
                  <a:gd name="T23" fmla="*/ 2147483647 h 176"/>
                  <a:gd name="T24" fmla="*/ 2147483647 w 175"/>
                  <a:gd name="T25" fmla="*/ 0 h 176"/>
                  <a:gd name="T26" fmla="*/ 2147483647 w 175"/>
                  <a:gd name="T27" fmla="*/ 0 h 176"/>
                  <a:gd name="T28" fmla="*/ 0 w 175"/>
                  <a:gd name="T29" fmla="*/ 2147483647 h 176"/>
                  <a:gd name="T30" fmla="*/ 0 w 175"/>
                  <a:gd name="T31" fmla="*/ 2147483647 h 17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6"/>
                  <a:gd name="T50" fmla="*/ 175 w 175"/>
                  <a:gd name="T51" fmla="*/ 176 h 17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6">
                    <a:moveTo>
                      <a:pt x="66" y="67"/>
                    </a:moveTo>
                    <a:lnTo>
                      <a:pt x="66" y="67"/>
                    </a:lnTo>
                    <a:lnTo>
                      <a:pt x="108" y="67"/>
                    </a:lnTo>
                    <a:lnTo>
                      <a:pt x="108" y="109"/>
                    </a:lnTo>
                    <a:lnTo>
                      <a:pt x="66" y="109"/>
                    </a:lnTo>
                    <a:lnTo>
                      <a:pt x="66" y="67"/>
                    </a:lnTo>
                    <a:close/>
                    <a:moveTo>
                      <a:pt x="0" y="143"/>
                    </a:moveTo>
                    <a:lnTo>
                      <a:pt x="0" y="143"/>
                    </a:lnTo>
                    <a:cubicBezTo>
                      <a:pt x="0" y="161"/>
                      <a:pt x="15" y="176"/>
                      <a:pt x="33" y="176"/>
                    </a:cubicBezTo>
                    <a:lnTo>
                      <a:pt x="142" y="176"/>
                    </a:lnTo>
                    <a:cubicBezTo>
                      <a:pt x="160" y="176"/>
                      <a:pt x="175" y="161"/>
                      <a:pt x="175" y="143"/>
                    </a:cubicBezTo>
                    <a:lnTo>
                      <a:pt x="175" y="34"/>
                    </a:lnTo>
                    <a:cubicBezTo>
                      <a:pt x="175" y="15"/>
                      <a:pt x="160" y="0"/>
                      <a:pt x="142" y="0"/>
                    </a:cubicBezTo>
                    <a:lnTo>
                      <a:pt x="33" y="0"/>
                    </a:lnTo>
                    <a:cubicBezTo>
                      <a:pt x="15" y="0"/>
                      <a:pt x="0" y="15"/>
                      <a:pt x="0" y="34"/>
                    </a:cubicBezTo>
                    <a:lnTo>
                      <a:pt x="0" y="143"/>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1" name="Freeform 153"/>
              <p:cNvSpPr>
                <a:spLocks noEditPoints="1"/>
              </p:cNvSpPr>
              <p:nvPr/>
            </p:nvSpPr>
            <p:spPr bwMode="gray">
              <a:xfrm>
                <a:off x="7065963" y="2738438"/>
                <a:ext cx="73025" cy="74613"/>
              </a:xfrm>
              <a:custGeom>
                <a:avLst/>
                <a:gdLst>
                  <a:gd name="T0" fmla="*/ 2147483647 w 175"/>
                  <a:gd name="T1" fmla="*/ 2147483647 h 175"/>
                  <a:gd name="T2" fmla="*/ 2147483647 w 175"/>
                  <a:gd name="T3" fmla="*/ 2147483647 h 175"/>
                  <a:gd name="T4" fmla="*/ 2147483647 w 175"/>
                  <a:gd name="T5" fmla="*/ 2147483647 h 175"/>
                  <a:gd name="T6" fmla="*/ 2147483647 w 175"/>
                  <a:gd name="T7" fmla="*/ 2147483647 h 175"/>
                  <a:gd name="T8" fmla="*/ 2147483647 w 175"/>
                  <a:gd name="T9" fmla="*/ 2147483647 h 175"/>
                  <a:gd name="T10" fmla="*/ 2147483647 w 175"/>
                  <a:gd name="T11" fmla="*/ 2147483647 h 175"/>
                  <a:gd name="T12" fmla="*/ 0 w 175"/>
                  <a:gd name="T13" fmla="*/ 2147483647 h 175"/>
                  <a:gd name="T14" fmla="*/ 0 w 175"/>
                  <a:gd name="T15" fmla="*/ 2147483647 h 175"/>
                  <a:gd name="T16" fmla="*/ 2147483647 w 175"/>
                  <a:gd name="T17" fmla="*/ 2147483647 h 175"/>
                  <a:gd name="T18" fmla="*/ 2147483647 w 175"/>
                  <a:gd name="T19" fmla="*/ 2147483647 h 175"/>
                  <a:gd name="T20" fmla="*/ 2147483647 w 175"/>
                  <a:gd name="T21" fmla="*/ 2147483647 h 175"/>
                  <a:gd name="T22" fmla="*/ 2147483647 w 175"/>
                  <a:gd name="T23" fmla="*/ 2147483647 h 175"/>
                  <a:gd name="T24" fmla="*/ 2147483647 w 175"/>
                  <a:gd name="T25" fmla="*/ 0 h 175"/>
                  <a:gd name="T26" fmla="*/ 2147483647 w 175"/>
                  <a:gd name="T27" fmla="*/ 0 h 175"/>
                  <a:gd name="T28" fmla="*/ 0 w 175"/>
                  <a:gd name="T29" fmla="*/ 2147483647 h 175"/>
                  <a:gd name="T30" fmla="*/ 0 w 175"/>
                  <a:gd name="T31" fmla="*/ 2147483647 h 1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
                  <a:gd name="T49" fmla="*/ 0 h 175"/>
                  <a:gd name="T50" fmla="*/ 175 w 175"/>
                  <a:gd name="T51" fmla="*/ 175 h 1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 h="175">
                    <a:moveTo>
                      <a:pt x="66" y="66"/>
                    </a:moveTo>
                    <a:lnTo>
                      <a:pt x="66" y="66"/>
                    </a:lnTo>
                    <a:lnTo>
                      <a:pt x="108" y="66"/>
                    </a:lnTo>
                    <a:lnTo>
                      <a:pt x="108" y="108"/>
                    </a:lnTo>
                    <a:lnTo>
                      <a:pt x="66" y="108"/>
                    </a:lnTo>
                    <a:lnTo>
                      <a:pt x="66" y="66"/>
                    </a:lnTo>
                    <a:close/>
                    <a:moveTo>
                      <a:pt x="0" y="142"/>
                    </a:moveTo>
                    <a:lnTo>
                      <a:pt x="0" y="142"/>
                    </a:lnTo>
                    <a:cubicBezTo>
                      <a:pt x="0" y="160"/>
                      <a:pt x="15" y="175"/>
                      <a:pt x="33" y="175"/>
                    </a:cubicBezTo>
                    <a:lnTo>
                      <a:pt x="142" y="175"/>
                    </a:lnTo>
                    <a:cubicBezTo>
                      <a:pt x="160" y="175"/>
                      <a:pt x="175" y="160"/>
                      <a:pt x="175" y="142"/>
                    </a:cubicBezTo>
                    <a:lnTo>
                      <a:pt x="175" y="33"/>
                    </a:lnTo>
                    <a:cubicBezTo>
                      <a:pt x="175" y="14"/>
                      <a:pt x="160" y="0"/>
                      <a:pt x="142" y="0"/>
                    </a:cubicBezTo>
                    <a:lnTo>
                      <a:pt x="33" y="0"/>
                    </a:lnTo>
                    <a:cubicBezTo>
                      <a:pt x="15" y="0"/>
                      <a:pt x="0" y="14"/>
                      <a:pt x="0" y="33"/>
                    </a:cubicBezTo>
                    <a:lnTo>
                      <a:pt x="0" y="142"/>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2" name="Freeform 154"/>
              <p:cNvSpPr>
                <a:spLocks/>
              </p:cNvSpPr>
              <p:nvPr/>
            </p:nvSpPr>
            <p:spPr bwMode="gray">
              <a:xfrm>
                <a:off x="6623050" y="2249488"/>
                <a:ext cx="636588" cy="657225"/>
              </a:xfrm>
              <a:custGeom>
                <a:avLst/>
                <a:gdLst>
                  <a:gd name="T0" fmla="*/ 2147483647 w 1519"/>
                  <a:gd name="T1" fmla="*/ 2147483647 h 1563"/>
                  <a:gd name="T2" fmla="*/ 2147483647 w 1519"/>
                  <a:gd name="T3" fmla="*/ 2147483647 h 1563"/>
                  <a:gd name="T4" fmla="*/ 2147483647 w 1519"/>
                  <a:gd name="T5" fmla="*/ 2147483647 h 1563"/>
                  <a:gd name="T6" fmla="*/ 2147483647 w 1519"/>
                  <a:gd name="T7" fmla="*/ 2147483647 h 1563"/>
                  <a:gd name="T8" fmla="*/ 2147483647 w 1519"/>
                  <a:gd name="T9" fmla="*/ 2147483647 h 1563"/>
                  <a:gd name="T10" fmla="*/ 2147483647 w 1519"/>
                  <a:gd name="T11" fmla="*/ 2147483647 h 1563"/>
                  <a:gd name="T12" fmla="*/ 2147483647 w 1519"/>
                  <a:gd name="T13" fmla="*/ 2147483647 h 1563"/>
                  <a:gd name="T14" fmla="*/ 2147483647 w 1519"/>
                  <a:gd name="T15" fmla="*/ 0 h 1563"/>
                  <a:gd name="T16" fmla="*/ 2147483647 w 1519"/>
                  <a:gd name="T17" fmla="*/ 0 h 1563"/>
                  <a:gd name="T18" fmla="*/ 2147483647 w 1519"/>
                  <a:gd name="T19" fmla="*/ 2147483647 h 1563"/>
                  <a:gd name="T20" fmla="*/ 2147483647 w 1519"/>
                  <a:gd name="T21" fmla="*/ 2147483647 h 1563"/>
                  <a:gd name="T22" fmla="*/ 2147483647 w 1519"/>
                  <a:gd name="T23" fmla="*/ 2147483647 h 1563"/>
                  <a:gd name="T24" fmla="*/ 2147483647 w 1519"/>
                  <a:gd name="T25" fmla="*/ 2147483647 h 1563"/>
                  <a:gd name="T26" fmla="*/ 2147483647 w 1519"/>
                  <a:gd name="T27" fmla="*/ 2147483647 h 1563"/>
                  <a:gd name="T28" fmla="*/ 2147483647 w 1519"/>
                  <a:gd name="T29" fmla="*/ 2147483647 h 1563"/>
                  <a:gd name="T30" fmla="*/ 0 w 1519"/>
                  <a:gd name="T31" fmla="*/ 2147483647 h 1563"/>
                  <a:gd name="T32" fmla="*/ 0 w 1519"/>
                  <a:gd name="T33" fmla="*/ 2147483647 h 1563"/>
                  <a:gd name="T34" fmla="*/ 2147483647 w 1519"/>
                  <a:gd name="T35" fmla="*/ 2147483647 h 1563"/>
                  <a:gd name="T36" fmla="*/ 2147483647 w 1519"/>
                  <a:gd name="T37" fmla="*/ 2147483647 h 1563"/>
                  <a:gd name="T38" fmla="*/ 2147483647 w 1519"/>
                  <a:gd name="T39" fmla="*/ 2147483647 h 1563"/>
                  <a:gd name="T40" fmla="*/ 2147483647 w 1519"/>
                  <a:gd name="T41" fmla="*/ 2147483647 h 1563"/>
                  <a:gd name="T42" fmla="*/ 2147483647 w 1519"/>
                  <a:gd name="T43" fmla="*/ 2147483647 h 1563"/>
                  <a:gd name="T44" fmla="*/ 2147483647 w 1519"/>
                  <a:gd name="T45" fmla="*/ 2147483647 h 1563"/>
                  <a:gd name="T46" fmla="*/ 2147483647 w 1519"/>
                  <a:gd name="T47" fmla="*/ 2147483647 h 1563"/>
                  <a:gd name="T48" fmla="*/ 2147483647 w 1519"/>
                  <a:gd name="T49" fmla="*/ 2147483647 h 1563"/>
                  <a:gd name="T50" fmla="*/ 2147483647 w 1519"/>
                  <a:gd name="T51" fmla="*/ 2147483647 h 1563"/>
                  <a:gd name="T52" fmla="*/ 2147483647 w 1519"/>
                  <a:gd name="T53" fmla="*/ 2147483647 h 1563"/>
                  <a:gd name="T54" fmla="*/ 2147483647 w 1519"/>
                  <a:gd name="T55" fmla="*/ 2147483647 h 1563"/>
                  <a:gd name="T56" fmla="*/ 2147483647 w 1519"/>
                  <a:gd name="T57" fmla="*/ 2147483647 h 1563"/>
                  <a:gd name="T58" fmla="*/ 2147483647 w 1519"/>
                  <a:gd name="T59" fmla="*/ 2147483647 h 1563"/>
                  <a:gd name="T60" fmla="*/ 2147483647 w 1519"/>
                  <a:gd name="T61" fmla="*/ 2147483647 h 1563"/>
                  <a:gd name="T62" fmla="*/ 2147483647 w 1519"/>
                  <a:gd name="T63" fmla="*/ 2147483647 h 1563"/>
                  <a:gd name="T64" fmla="*/ 2147483647 w 1519"/>
                  <a:gd name="T65" fmla="*/ 2147483647 h 1563"/>
                  <a:gd name="T66" fmla="*/ 2147483647 w 1519"/>
                  <a:gd name="T67" fmla="*/ 2147483647 h 1563"/>
                  <a:gd name="T68" fmla="*/ 2147483647 w 1519"/>
                  <a:gd name="T69" fmla="*/ 2147483647 h 1563"/>
                  <a:gd name="T70" fmla="*/ 2147483647 w 1519"/>
                  <a:gd name="T71" fmla="*/ 2147483647 h 1563"/>
                  <a:gd name="T72" fmla="*/ 2147483647 w 1519"/>
                  <a:gd name="T73" fmla="*/ 2147483647 h 1563"/>
                  <a:gd name="T74" fmla="*/ 2147483647 w 1519"/>
                  <a:gd name="T75" fmla="*/ 2147483647 h 1563"/>
                  <a:gd name="T76" fmla="*/ 2147483647 w 1519"/>
                  <a:gd name="T77" fmla="*/ 2147483647 h 1563"/>
                  <a:gd name="T78" fmla="*/ 2147483647 w 1519"/>
                  <a:gd name="T79" fmla="*/ 2147483647 h 1563"/>
                  <a:gd name="T80" fmla="*/ 2147483647 w 1519"/>
                  <a:gd name="T81" fmla="*/ 2147483647 h 1563"/>
                  <a:gd name="T82" fmla="*/ 2147483647 w 1519"/>
                  <a:gd name="T83" fmla="*/ 2147483647 h 1563"/>
                  <a:gd name="T84" fmla="*/ 2147483647 w 1519"/>
                  <a:gd name="T85" fmla="*/ 2147483647 h 1563"/>
                  <a:gd name="T86" fmla="*/ 2147483647 w 1519"/>
                  <a:gd name="T87" fmla="*/ 2147483647 h 1563"/>
                  <a:gd name="T88" fmla="*/ 2147483647 w 1519"/>
                  <a:gd name="T89" fmla="*/ 2147483647 h 1563"/>
                  <a:gd name="T90" fmla="*/ 2147483647 w 1519"/>
                  <a:gd name="T91" fmla="*/ 2147483647 h 1563"/>
                  <a:gd name="T92" fmla="*/ 2147483647 w 1519"/>
                  <a:gd name="T93" fmla="*/ 2147483647 h 1563"/>
                  <a:gd name="T94" fmla="*/ 2147483647 w 1519"/>
                  <a:gd name="T95" fmla="*/ 2147483647 h 156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19"/>
                  <a:gd name="T145" fmla="*/ 0 h 1563"/>
                  <a:gd name="T146" fmla="*/ 1519 w 1519"/>
                  <a:gd name="T147" fmla="*/ 1563 h 156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19" h="1563">
                    <a:moveTo>
                      <a:pt x="1486" y="1273"/>
                    </a:moveTo>
                    <a:lnTo>
                      <a:pt x="1486" y="1273"/>
                    </a:lnTo>
                    <a:lnTo>
                      <a:pt x="1421" y="1273"/>
                    </a:lnTo>
                    <a:lnTo>
                      <a:pt x="1421" y="394"/>
                    </a:lnTo>
                    <a:cubicBezTo>
                      <a:pt x="1421" y="375"/>
                      <a:pt x="1407" y="360"/>
                      <a:pt x="1388" y="360"/>
                    </a:cubicBezTo>
                    <a:lnTo>
                      <a:pt x="1260" y="360"/>
                    </a:lnTo>
                    <a:lnTo>
                      <a:pt x="1260" y="33"/>
                    </a:lnTo>
                    <a:cubicBezTo>
                      <a:pt x="1260" y="14"/>
                      <a:pt x="1245" y="0"/>
                      <a:pt x="1227" y="0"/>
                    </a:cubicBezTo>
                    <a:lnTo>
                      <a:pt x="293" y="0"/>
                    </a:lnTo>
                    <a:cubicBezTo>
                      <a:pt x="275" y="0"/>
                      <a:pt x="260" y="14"/>
                      <a:pt x="260" y="33"/>
                    </a:cubicBezTo>
                    <a:lnTo>
                      <a:pt x="260" y="360"/>
                    </a:lnTo>
                    <a:lnTo>
                      <a:pt x="132" y="360"/>
                    </a:lnTo>
                    <a:cubicBezTo>
                      <a:pt x="113" y="360"/>
                      <a:pt x="98" y="375"/>
                      <a:pt x="98" y="394"/>
                    </a:cubicBezTo>
                    <a:lnTo>
                      <a:pt x="98" y="1273"/>
                    </a:lnTo>
                    <a:lnTo>
                      <a:pt x="34" y="1273"/>
                    </a:lnTo>
                    <a:cubicBezTo>
                      <a:pt x="15" y="1273"/>
                      <a:pt x="0" y="1288"/>
                      <a:pt x="0" y="1307"/>
                    </a:cubicBezTo>
                    <a:lnTo>
                      <a:pt x="0" y="1493"/>
                    </a:lnTo>
                    <a:cubicBezTo>
                      <a:pt x="0" y="1512"/>
                      <a:pt x="15" y="1527"/>
                      <a:pt x="34" y="1527"/>
                    </a:cubicBezTo>
                    <a:lnTo>
                      <a:pt x="976" y="1527"/>
                    </a:lnTo>
                    <a:cubicBezTo>
                      <a:pt x="988" y="1548"/>
                      <a:pt x="1011" y="1563"/>
                      <a:pt x="1037" y="1563"/>
                    </a:cubicBezTo>
                    <a:cubicBezTo>
                      <a:pt x="1075" y="1563"/>
                      <a:pt x="1106" y="1531"/>
                      <a:pt x="1106" y="1493"/>
                    </a:cubicBezTo>
                    <a:cubicBezTo>
                      <a:pt x="1106" y="1455"/>
                      <a:pt x="1075" y="1424"/>
                      <a:pt x="1037" y="1424"/>
                    </a:cubicBezTo>
                    <a:cubicBezTo>
                      <a:pt x="1010" y="1424"/>
                      <a:pt x="988" y="1438"/>
                      <a:pt x="976" y="1460"/>
                    </a:cubicBezTo>
                    <a:lnTo>
                      <a:pt x="67" y="1460"/>
                    </a:lnTo>
                    <a:lnTo>
                      <a:pt x="67" y="1340"/>
                    </a:lnTo>
                    <a:lnTo>
                      <a:pt x="132" y="1340"/>
                    </a:lnTo>
                    <a:cubicBezTo>
                      <a:pt x="150" y="1340"/>
                      <a:pt x="165" y="1325"/>
                      <a:pt x="165" y="1307"/>
                    </a:cubicBezTo>
                    <a:lnTo>
                      <a:pt x="165" y="427"/>
                    </a:lnTo>
                    <a:lnTo>
                      <a:pt x="293" y="427"/>
                    </a:lnTo>
                    <a:cubicBezTo>
                      <a:pt x="312" y="427"/>
                      <a:pt x="327" y="412"/>
                      <a:pt x="327" y="394"/>
                    </a:cubicBezTo>
                    <a:lnTo>
                      <a:pt x="327" y="66"/>
                    </a:lnTo>
                    <a:lnTo>
                      <a:pt x="1193" y="66"/>
                    </a:lnTo>
                    <a:lnTo>
                      <a:pt x="1193" y="394"/>
                    </a:lnTo>
                    <a:cubicBezTo>
                      <a:pt x="1193" y="412"/>
                      <a:pt x="1208" y="427"/>
                      <a:pt x="1227" y="427"/>
                    </a:cubicBezTo>
                    <a:lnTo>
                      <a:pt x="1355" y="427"/>
                    </a:lnTo>
                    <a:lnTo>
                      <a:pt x="1355" y="1307"/>
                    </a:lnTo>
                    <a:cubicBezTo>
                      <a:pt x="1355" y="1325"/>
                      <a:pt x="1370" y="1340"/>
                      <a:pt x="1388" y="1340"/>
                    </a:cubicBezTo>
                    <a:lnTo>
                      <a:pt x="1453" y="1340"/>
                    </a:lnTo>
                    <a:lnTo>
                      <a:pt x="1453" y="1460"/>
                    </a:lnTo>
                    <a:lnTo>
                      <a:pt x="1310" y="1460"/>
                    </a:lnTo>
                    <a:cubicBezTo>
                      <a:pt x="1299" y="1438"/>
                      <a:pt x="1276" y="1424"/>
                      <a:pt x="1250" y="1424"/>
                    </a:cubicBezTo>
                    <a:cubicBezTo>
                      <a:pt x="1211" y="1424"/>
                      <a:pt x="1180" y="1455"/>
                      <a:pt x="1180" y="1493"/>
                    </a:cubicBezTo>
                    <a:cubicBezTo>
                      <a:pt x="1180" y="1531"/>
                      <a:pt x="1211" y="1563"/>
                      <a:pt x="1250" y="1563"/>
                    </a:cubicBezTo>
                    <a:cubicBezTo>
                      <a:pt x="1276" y="1563"/>
                      <a:pt x="1299" y="1548"/>
                      <a:pt x="1310" y="1527"/>
                    </a:cubicBezTo>
                    <a:lnTo>
                      <a:pt x="1486" y="1527"/>
                    </a:lnTo>
                    <a:cubicBezTo>
                      <a:pt x="1505" y="1527"/>
                      <a:pt x="1519" y="1512"/>
                      <a:pt x="1519" y="1493"/>
                    </a:cubicBezTo>
                    <a:lnTo>
                      <a:pt x="1519" y="1307"/>
                    </a:lnTo>
                    <a:cubicBezTo>
                      <a:pt x="1519" y="1288"/>
                      <a:pt x="1505" y="1273"/>
                      <a:pt x="1486" y="1273"/>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3" name="Freeform 155"/>
              <p:cNvSpPr>
                <a:spLocks noEditPoints="1"/>
              </p:cNvSpPr>
              <p:nvPr/>
            </p:nvSpPr>
            <p:spPr bwMode="gray">
              <a:xfrm>
                <a:off x="6854825" y="2744788"/>
                <a:ext cx="179388" cy="68263"/>
              </a:xfrm>
              <a:custGeom>
                <a:avLst/>
                <a:gdLst>
                  <a:gd name="T0" fmla="*/ 2147483647 w 431"/>
                  <a:gd name="T1" fmla="*/ 2147483647 h 161"/>
                  <a:gd name="T2" fmla="*/ 2147483647 w 431"/>
                  <a:gd name="T3" fmla="*/ 2147483647 h 161"/>
                  <a:gd name="T4" fmla="*/ 2147483647 w 431"/>
                  <a:gd name="T5" fmla="*/ 2147483647 h 161"/>
                  <a:gd name="T6" fmla="*/ 2147483647 w 431"/>
                  <a:gd name="T7" fmla="*/ 2147483647 h 161"/>
                  <a:gd name="T8" fmla="*/ 2147483647 w 431"/>
                  <a:gd name="T9" fmla="*/ 2147483647 h 161"/>
                  <a:gd name="T10" fmla="*/ 2147483647 w 431"/>
                  <a:gd name="T11" fmla="*/ 2147483647 h 161"/>
                  <a:gd name="T12" fmla="*/ 2147483647 w 431"/>
                  <a:gd name="T13" fmla="*/ 2147483647 h 161"/>
                  <a:gd name="T14" fmla="*/ 2147483647 w 431"/>
                  <a:gd name="T15" fmla="*/ 2147483647 h 161"/>
                  <a:gd name="T16" fmla="*/ 2147483647 w 431"/>
                  <a:gd name="T17" fmla="*/ 2147483647 h 161"/>
                  <a:gd name="T18" fmla="*/ 2147483647 w 431"/>
                  <a:gd name="T19" fmla="*/ 2147483647 h 161"/>
                  <a:gd name="T20" fmla="*/ 2147483647 w 431"/>
                  <a:gd name="T21" fmla="*/ 2147483647 h 161"/>
                  <a:gd name="T22" fmla="*/ 2147483647 w 431"/>
                  <a:gd name="T23" fmla="*/ 0 h 161"/>
                  <a:gd name="T24" fmla="*/ 2147483647 w 431"/>
                  <a:gd name="T25" fmla="*/ 0 h 161"/>
                  <a:gd name="T26" fmla="*/ 0 w 431"/>
                  <a:gd name="T27" fmla="*/ 2147483647 h 161"/>
                  <a:gd name="T28" fmla="*/ 0 w 431"/>
                  <a:gd name="T29" fmla="*/ 2147483647 h 161"/>
                  <a:gd name="T30" fmla="*/ 2147483647 w 431"/>
                  <a:gd name="T31" fmla="*/ 2147483647 h 1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161"/>
                  <a:gd name="T50" fmla="*/ 431 w 431"/>
                  <a:gd name="T51" fmla="*/ 161 h 16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161">
                    <a:moveTo>
                      <a:pt x="67" y="66"/>
                    </a:moveTo>
                    <a:lnTo>
                      <a:pt x="67" y="66"/>
                    </a:lnTo>
                    <a:lnTo>
                      <a:pt x="364" y="66"/>
                    </a:lnTo>
                    <a:lnTo>
                      <a:pt x="364" y="94"/>
                    </a:lnTo>
                    <a:lnTo>
                      <a:pt x="67" y="94"/>
                    </a:lnTo>
                    <a:lnTo>
                      <a:pt x="67" y="66"/>
                    </a:lnTo>
                    <a:close/>
                    <a:moveTo>
                      <a:pt x="33" y="161"/>
                    </a:moveTo>
                    <a:lnTo>
                      <a:pt x="33" y="161"/>
                    </a:lnTo>
                    <a:lnTo>
                      <a:pt x="398" y="161"/>
                    </a:lnTo>
                    <a:cubicBezTo>
                      <a:pt x="416" y="161"/>
                      <a:pt x="431" y="146"/>
                      <a:pt x="431" y="128"/>
                    </a:cubicBezTo>
                    <a:lnTo>
                      <a:pt x="431" y="33"/>
                    </a:lnTo>
                    <a:cubicBezTo>
                      <a:pt x="431" y="15"/>
                      <a:pt x="416" y="0"/>
                      <a:pt x="398" y="0"/>
                    </a:cubicBezTo>
                    <a:lnTo>
                      <a:pt x="33" y="0"/>
                    </a:lnTo>
                    <a:cubicBezTo>
                      <a:pt x="15" y="0"/>
                      <a:pt x="0" y="15"/>
                      <a:pt x="0" y="33"/>
                    </a:cubicBezTo>
                    <a:lnTo>
                      <a:pt x="0" y="128"/>
                    </a:lnTo>
                    <a:cubicBezTo>
                      <a:pt x="0" y="146"/>
                      <a:pt x="15" y="161"/>
                      <a:pt x="33" y="161"/>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pic>
        <p:nvPicPr>
          <p:cNvPr id="429" name="图片 97" descr="接入交换机.png"/>
          <p:cNvPicPr>
            <a:picLocks noChangeAspect="1"/>
          </p:cNvPicPr>
          <p:nvPr/>
        </p:nvPicPr>
        <p:blipFill>
          <a:blip r:embed="rId4" cstate="print">
            <a:duotone>
              <a:prstClr val="black"/>
              <a:schemeClr val="tx2">
                <a:tint val="45000"/>
                <a:satMod val="400000"/>
              </a:schemeClr>
            </a:duotone>
          </a:blip>
          <a:stretch>
            <a:fillRect/>
          </a:stretch>
        </p:blipFill>
        <p:spPr bwMode="gray">
          <a:xfrm>
            <a:off x="8246235" y="4345092"/>
            <a:ext cx="368827" cy="301768"/>
          </a:xfrm>
          <a:prstGeom prst="rect">
            <a:avLst/>
          </a:prstGeom>
        </p:spPr>
      </p:pic>
      <p:sp>
        <p:nvSpPr>
          <p:cNvPr id="436" name="任意多边形 435"/>
          <p:cNvSpPr/>
          <p:nvPr/>
        </p:nvSpPr>
        <p:spPr bwMode="gray">
          <a:xfrm>
            <a:off x="7455954" y="5119622"/>
            <a:ext cx="1031563" cy="604713"/>
          </a:xfrm>
          <a:custGeom>
            <a:avLst/>
            <a:gdLst>
              <a:gd name="connsiteX0" fmla="*/ 0 w 1088136"/>
              <a:gd name="connsiteY0" fmla="*/ 1060704 h 1060704"/>
              <a:gd name="connsiteX1" fmla="*/ 1088136 w 1088136"/>
              <a:gd name="connsiteY1" fmla="*/ 0 h 1060704"/>
              <a:gd name="connsiteX0" fmla="*/ 0 w 694944"/>
              <a:gd name="connsiteY0" fmla="*/ 1444752 h 1444752"/>
              <a:gd name="connsiteX1" fmla="*/ 694944 w 694944"/>
              <a:gd name="connsiteY1" fmla="*/ 0 h 1444752"/>
              <a:gd name="connsiteX0" fmla="*/ 240432 w 935376"/>
              <a:gd name="connsiteY0" fmla="*/ 1444752 h 1444752"/>
              <a:gd name="connsiteX1" fmla="*/ 935376 w 935376"/>
              <a:gd name="connsiteY1" fmla="*/ 0 h 1444752"/>
              <a:gd name="connsiteX0" fmla="*/ 225349 w 1039165"/>
              <a:gd name="connsiteY0" fmla="*/ 1124712 h 1124712"/>
              <a:gd name="connsiteX1" fmla="*/ 1039165 w 1039165"/>
              <a:gd name="connsiteY1" fmla="*/ 0 h 1124712"/>
              <a:gd name="connsiteX0" fmla="*/ 279142 w 1092958"/>
              <a:gd name="connsiteY0" fmla="*/ 1149664 h 1149664"/>
              <a:gd name="connsiteX1" fmla="*/ 1092958 w 1092958"/>
              <a:gd name="connsiteY1" fmla="*/ 24952 h 1149664"/>
              <a:gd name="connsiteX0" fmla="*/ 145699 w 2376835"/>
              <a:gd name="connsiteY0" fmla="*/ 455800 h 455799"/>
              <a:gd name="connsiteX1" fmla="*/ 2376835 w 2376835"/>
              <a:gd name="connsiteY1" fmla="*/ 408324 h 455799"/>
              <a:gd name="connsiteX0" fmla="*/ 0 w 2231136"/>
              <a:gd name="connsiteY0" fmla="*/ 153421 h 153420"/>
              <a:gd name="connsiteX1" fmla="*/ 2231136 w 2231136"/>
              <a:gd name="connsiteY1" fmla="*/ 105945 h 153420"/>
              <a:gd name="connsiteX0" fmla="*/ 0 w 1828800"/>
              <a:gd name="connsiteY0" fmla="*/ 28813 h 1077143"/>
              <a:gd name="connsiteX1" fmla="*/ 1828800 w 1828800"/>
              <a:gd name="connsiteY1" fmla="*/ 1077143 h 1077143"/>
              <a:gd name="connsiteX0" fmla="*/ 0 w 1828800"/>
              <a:gd name="connsiteY0" fmla="*/ 35593 h 1083923"/>
              <a:gd name="connsiteX1" fmla="*/ 1828800 w 1828800"/>
              <a:gd name="connsiteY1" fmla="*/ 1083923 h 1083923"/>
              <a:gd name="connsiteX0" fmla="*/ 0 w 1527048"/>
              <a:gd name="connsiteY0" fmla="*/ 30791 h 1246278"/>
              <a:gd name="connsiteX1" fmla="*/ 1527048 w 1527048"/>
              <a:gd name="connsiteY1" fmla="*/ 1246278 h 1246278"/>
              <a:gd name="connsiteX0" fmla="*/ 0 w 1527048"/>
              <a:gd name="connsiteY0" fmla="*/ 32190 h 1247677"/>
              <a:gd name="connsiteX1" fmla="*/ 1527048 w 1527048"/>
              <a:gd name="connsiteY1" fmla="*/ 1247677 h 1247677"/>
              <a:gd name="connsiteX0" fmla="*/ 0 w 1527048"/>
              <a:gd name="connsiteY0" fmla="*/ 12784 h 1228271"/>
              <a:gd name="connsiteX1" fmla="*/ 1527048 w 1527048"/>
              <a:gd name="connsiteY1" fmla="*/ 1228271 h 1228271"/>
            </a:gdLst>
            <a:ahLst/>
            <a:cxnLst>
              <a:cxn ang="0">
                <a:pos x="connsiteX0" y="connsiteY0"/>
              </a:cxn>
              <a:cxn ang="0">
                <a:pos x="connsiteX1" y="connsiteY1"/>
              </a:cxn>
            </a:cxnLst>
            <a:rect l="l" t="t" r="r" b="b"/>
            <a:pathLst>
              <a:path w="1527048" h="1228271">
                <a:moveTo>
                  <a:pt x="0" y="12784"/>
                </a:moveTo>
                <a:cubicBezTo>
                  <a:pt x="1036320" y="-118216"/>
                  <a:pt x="1331976" y="790610"/>
                  <a:pt x="1527048" y="1228271"/>
                </a:cubicBezTo>
              </a:path>
            </a:pathLst>
          </a:cu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37" name="组合 44297"/>
          <p:cNvGrpSpPr>
            <a:grpSpLocks/>
          </p:cNvGrpSpPr>
          <p:nvPr/>
        </p:nvGrpSpPr>
        <p:grpSpPr bwMode="gray">
          <a:xfrm>
            <a:off x="8168542" y="5592540"/>
            <a:ext cx="720000" cy="720000"/>
            <a:chOff x="4029075" y="2165351"/>
            <a:chExt cx="1114425" cy="1116013"/>
          </a:xfrm>
        </p:grpSpPr>
        <p:sp>
          <p:nvSpPr>
            <p:cNvPr id="438" name="Freeform 179"/>
            <p:cNvSpPr>
              <a:spLocks/>
            </p:cNvSpPr>
            <p:nvPr/>
          </p:nvSpPr>
          <p:spPr bwMode="gray">
            <a:xfrm>
              <a:off x="4029075" y="2165351"/>
              <a:ext cx="1114425" cy="1116013"/>
            </a:xfrm>
            <a:custGeom>
              <a:avLst/>
              <a:gdLst>
                <a:gd name="T0" fmla="*/ 2147483647 w 2659"/>
                <a:gd name="T1" fmla="*/ 2147483647 h 2659"/>
                <a:gd name="T2" fmla="*/ 2147483647 w 2659"/>
                <a:gd name="T3" fmla="*/ 2147483647 h 2659"/>
                <a:gd name="T4" fmla="*/ 2147483647 w 2659"/>
                <a:gd name="T5" fmla="*/ 2147483647 h 2659"/>
                <a:gd name="T6" fmla="*/ 0 w 2659"/>
                <a:gd name="T7" fmla="*/ 2147483647 h 2659"/>
                <a:gd name="T8" fmla="*/ 2147483647 w 2659"/>
                <a:gd name="T9" fmla="*/ 0 h 2659"/>
                <a:gd name="T10" fmla="*/ 2147483647 w 2659"/>
                <a:gd name="T11" fmla="*/ 2147483647 h 26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59" h="2659">
                  <a:moveTo>
                    <a:pt x="2659" y="1330"/>
                  </a:moveTo>
                  <a:lnTo>
                    <a:pt x="2659" y="1330"/>
                  </a:lnTo>
                  <a:cubicBezTo>
                    <a:pt x="2659" y="2064"/>
                    <a:pt x="2064" y="2659"/>
                    <a:pt x="1329" y="2659"/>
                  </a:cubicBezTo>
                  <a:cubicBezTo>
                    <a:pt x="595" y="2659"/>
                    <a:pt x="0" y="2064"/>
                    <a:pt x="0" y="1330"/>
                  </a:cubicBezTo>
                  <a:cubicBezTo>
                    <a:pt x="0" y="596"/>
                    <a:pt x="595" y="0"/>
                    <a:pt x="1329" y="0"/>
                  </a:cubicBezTo>
                  <a:cubicBezTo>
                    <a:pt x="2064" y="0"/>
                    <a:pt x="2659" y="596"/>
                    <a:pt x="2659" y="1330"/>
                  </a:cubicBezTo>
                  <a:close/>
                </a:path>
              </a:pathLst>
            </a:custGeom>
            <a:solidFill>
              <a:srgbClr val="7F7F7F"/>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39" name="组合 44285"/>
            <p:cNvGrpSpPr>
              <a:grpSpLocks/>
            </p:cNvGrpSpPr>
            <p:nvPr/>
          </p:nvGrpSpPr>
          <p:grpSpPr bwMode="gray">
            <a:xfrm>
              <a:off x="4313238" y="2362201"/>
              <a:ext cx="546100" cy="722312"/>
              <a:chOff x="4313238" y="2362201"/>
              <a:chExt cx="546100" cy="722312"/>
            </a:xfrm>
          </p:grpSpPr>
          <p:sp>
            <p:nvSpPr>
              <p:cNvPr id="440" name="Freeform 180"/>
              <p:cNvSpPr>
                <a:spLocks/>
              </p:cNvSpPr>
              <p:nvPr/>
            </p:nvSpPr>
            <p:spPr bwMode="gray">
              <a:xfrm>
                <a:off x="4386263" y="2640013"/>
                <a:ext cx="136525" cy="31750"/>
              </a:xfrm>
              <a:custGeom>
                <a:avLst/>
                <a:gdLst>
                  <a:gd name="T0" fmla="*/ 0 w 326"/>
                  <a:gd name="T1" fmla="*/ 2147483647 h 73"/>
                  <a:gd name="T2" fmla="*/ 0 w 326"/>
                  <a:gd name="T3" fmla="*/ 2147483647 h 73"/>
                  <a:gd name="T4" fmla="*/ 2147483647 w 326"/>
                  <a:gd name="T5" fmla="*/ 2147483647 h 73"/>
                  <a:gd name="T6" fmla="*/ 2147483647 w 326"/>
                  <a:gd name="T7" fmla="*/ 0 h 73"/>
                  <a:gd name="T8" fmla="*/ 0 w 326"/>
                  <a:gd name="T9" fmla="*/ 0 h 73"/>
                  <a:gd name="T10" fmla="*/ 0 w 326"/>
                  <a:gd name="T11" fmla="*/ 214748364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6" h="73">
                    <a:moveTo>
                      <a:pt x="0" y="73"/>
                    </a:moveTo>
                    <a:lnTo>
                      <a:pt x="0" y="73"/>
                    </a:lnTo>
                    <a:lnTo>
                      <a:pt x="326" y="73"/>
                    </a:lnTo>
                    <a:lnTo>
                      <a:pt x="326" y="0"/>
                    </a:lnTo>
                    <a:lnTo>
                      <a:pt x="0" y="0"/>
                    </a:lnTo>
                    <a:lnTo>
                      <a:pt x="0" y="7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1" name="Freeform 181"/>
              <p:cNvSpPr>
                <a:spLocks/>
              </p:cNvSpPr>
              <p:nvPr/>
            </p:nvSpPr>
            <p:spPr bwMode="gray">
              <a:xfrm>
                <a:off x="4386263" y="2700338"/>
                <a:ext cx="136525" cy="30163"/>
              </a:xfrm>
              <a:custGeom>
                <a:avLst/>
                <a:gdLst>
                  <a:gd name="T0" fmla="*/ 0 w 326"/>
                  <a:gd name="T1" fmla="*/ 2147483647 h 73"/>
                  <a:gd name="T2" fmla="*/ 0 w 326"/>
                  <a:gd name="T3" fmla="*/ 2147483647 h 73"/>
                  <a:gd name="T4" fmla="*/ 2147483647 w 326"/>
                  <a:gd name="T5" fmla="*/ 2147483647 h 73"/>
                  <a:gd name="T6" fmla="*/ 2147483647 w 326"/>
                  <a:gd name="T7" fmla="*/ 0 h 73"/>
                  <a:gd name="T8" fmla="*/ 0 w 326"/>
                  <a:gd name="T9" fmla="*/ 0 h 73"/>
                  <a:gd name="T10" fmla="*/ 0 w 326"/>
                  <a:gd name="T11" fmla="*/ 214748364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6" h="73">
                    <a:moveTo>
                      <a:pt x="0" y="73"/>
                    </a:moveTo>
                    <a:lnTo>
                      <a:pt x="0" y="73"/>
                    </a:lnTo>
                    <a:lnTo>
                      <a:pt x="326" y="73"/>
                    </a:lnTo>
                    <a:lnTo>
                      <a:pt x="326" y="0"/>
                    </a:lnTo>
                    <a:lnTo>
                      <a:pt x="0" y="0"/>
                    </a:lnTo>
                    <a:lnTo>
                      <a:pt x="0" y="7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2" name="Freeform 182"/>
              <p:cNvSpPr>
                <a:spLocks/>
              </p:cNvSpPr>
              <p:nvPr/>
            </p:nvSpPr>
            <p:spPr bwMode="gray">
              <a:xfrm>
                <a:off x="4386263" y="2759076"/>
                <a:ext cx="136525" cy="31750"/>
              </a:xfrm>
              <a:custGeom>
                <a:avLst/>
                <a:gdLst>
                  <a:gd name="T0" fmla="*/ 0 w 326"/>
                  <a:gd name="T1" fmla="*/ 2147483647 h 73"/>
                  <a:gd name="T2" fmla="*/ 0 w 326"/>
                  <a:gd name="T3" fmla="*/ 2147483647 h 73"/>
                  <a:gd name="T4" fmla="*/ 2147483647 w 326"/>
                  <a:gd name="T5" fmla="*/ 2147483647 h 73"/>
                  <a:gd name="T6" fmla="*/ 2147483647 w 326"/>
                  <a:gd name="T7" fmla="*/ 0 h 73"/>
                  <a:gd name="T8" fmla="*/ 0 w 326"/>
                  <a:gd name="T9" fmla="*/ 0 h 73"/>
                  <a:gd name="T10" fmla="*/ 0 w 326"/>
                  <a:gd name="T11" fmla="*/ 214748364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6" h="73">
                    <a:moveTo>
                      <a:pt x="0" y="73"/>
                    </a:moveTo>
                    <a:lnTo>
                      <a:pt x="0" y="73"/>
                    </a:lnTo>
                    <a:lnTo>
                      <a:pt x="326" y="73"/>
                    </a:lnTo>
                    <a:lnTo>
                      <a:pt x="326" y="0"/>
                    </a:lnTo>
                    <a:lnTo>
                      <a:pt x="0" y="0"/>
                    </a:lnTo>
                    <a:lnTo>
                      <a:pt x="0" y="7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3" name="Freeform 183"/>
              <p:cNvSpPr>
                <a:spLocks/>
              </p:cNvSpPr>
              <p:nvPr/>
            </p:nvSpPr>
            <p:spPr bwMode="gray">
              <a:xfrm>
                <a:off x="4386263" y="2819401"/>
                <a:ext cx="136525" cy="30163"/>
              </a:xfrm>
              <a:custGeom>
                <a:avLst/>
                <a:gdLst>
                  <a:gd name="T0" fmla="*/ 0 w 326"/>
                  <a:gd name="T1" fmla="*/ 2147483647 h 73"/>
                  <a:gd name="T2" fmla="*/ 0 w 326"/>
                  <a:gd name="T3" fmla="*/ 2147483647 h 73"/>
                  <a:gd name="T4" fmla="*/ 2147483647 w 326"/>
                  <a:gd name="T5" fmla="*/ 2147483647 h 73"/>
                  <a:gd name="T6" fmla="*/ 2147483647 w 326"/>
                  <a:gd name="T7" fmla="*/ 0 h 73"/>
                  <a:gd name="T8" fmla="*/ 0 w 326"/>
                  <a:gd name="T9" fmla="*/ 0 h 73"/>
                  <a:gd name="T10" fmla="*/ 0 w 326"/>
                  <a:gd name="T11" fmla="*/ 214748364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6" h="73">
                    <a:moveTo>
                      <a:pt x="0" y="73"/>
                    </a:moveTo>
                    <a:lnTo>
                      <a:pt x="0" y="73"/>
                    </a:lnTo>
                    <a:lnTo>
                      <a:pt x="326" y="73"/>
                    </a:lnTo>
                    <a:lnTo>
                      <a:pt x="326" y="0"/>
                    </a:lnTo>
                    <a:lnTo>
                      <a:pt x="0" y="0"/>
                    </a:lnTo>
                    <a:lnTo>
                      <a:pt x="0" y="7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4" name="Freeform 184"/>
              <p:cNvSpPr>
                <a:spLocks/>
              </p:cNvSpPr>
              <p:nvPr/>
            </p:nvSpPr>
            <p:spPr bwMode="gray">
              <a:xfrm>
                <a:off x="4386263" y="2878138"/>
                <a:ext cx="136525" cy="31750"/>
              </a:xfrm>
              <a:custGeom>
                <a:avLst/>
                <a:gdLst>
                  <a:gd name="T0" fmla="*/ 0 w 326"/>
                  <a:gd name="T1" fmla="*/ 2147483647 h 73"/>
                  <a:gd name="T2" fmla="*/ 0 w 326"/>
                  <a:gd name="T3" fmla="*/ 2147483647 h 73"/>
                  <a:gd name="T4" fmla="*/ 2147483647 w 326"/>
                  <a:gd name="T5" fmla="*/ 2147483647 h 73"/>
                  <a:gd name="T6" fmla="*/ 2147483647 w 326"/>
                  <a:gd name="T7" fmla="*/ 0 h 73"/>
                  <a:gd name="T8" fmla="*/ 0 w 326"/>
                  <a:gd name="T9" fmla="*/ 0 h 73"/>
                  <a:gd name="T10" fmla="*/ 0 w 326"/>
                  <a:gd name="T11" fmla="*/ 2147483647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6" h="73">
                    <a:moveTo>
                      <a:pt x="0" y="73"/>
                    </a:moveTo>
                    <a:lnTo>
                      <a:pt x="0" y="73"/>
                    </a:lnTo>
                    <a:lnTo>
                      <a:pt x="326" y="73"/>
                    </a:lnTo>
                    <a:lnTo>
                      <a:pt x="326" y="0"/>
                    </a:lnTo>
                    <a:lnTo>
                      <a:pt x="0" y="0"/>
                    </a:lnTo>
                    <a:lnTo>
                      <a:pt x="0" y="73"/>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5" name="Freeform 185"/>
              <p:cNvSpPr>
                <a:spLocks/>
              </p:cNvSpPr>
              <p:nvPr/>
            </p:nvSpPr>
            <p:spPr bwMode="gray">
              <a:xfrm>
                <a:off x="4440238" y="2362201"/>
                <a:ext cx="26988" cy="161925"/>
              </a:xfrm>
              <a:custGeom>
                <a:avLst/>
                <a:gdLst>
                  <a:gd name="T0" fmla="*/ 2147483647 w 67"/>
                  <a:gd name="T1" fmla="*/ 2147483647 h 387"/>
                  <a:gd name="T2" fmla="*/ 2147483647 w 67"/>
                  <a:gd name="T3" fmla="*/ 2147483647 h 387"/>
                  <a:gd name="T4" fmla="*/ 0 w 67"/>
                  <a:gd name="T5" fmla="*/ 2147483647 h 387"/>
                  <a:gd name="T6" fmla="*/ 0 w 67"/>
                  <a:gd name="T7" fmla="*/ 2147483647 h 387"/>
                  <a:gd name="T8" fmla="*/ 2147483647 w 67"/>
                  <a:gd name="T9" fmla="*/ 0 h 387"/>
                  <a:gd name="T10" fmla="*/ 2147483647 w 67"/>
                  <a:gd name="T11" fmla="*/ 2147483647 h 387"/>
                  <a:gd name="T12" fmla="*/ 2147483647 w 67"/>
                  <a:gd name="T13" fmla="*/ 2147483647 h 387"/>
                  <a:gd name="T14" fmla="*/ 2147483647 w 67"/>
                  <a:gd name="T15" fmla="*/ 2147483647 h 3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387">
                    <a:moveTo>
                      <a:pt x="34" y="387"/>
                    </a:moveTo>
                    <a:lnTo>
                      <a:pt x="34" y="387"/>
                    </a:lnTo>
                    <a:cubicBezTo>
                      <a:pt x="15" y="387"/>
                      <a:pt x="0" y="372"/>
                      <a:pt x="0" y="354"/>
                    </a:cubicBezTo>
                    <a:lnTo>
                      <a:pt x="0" y="34"/>
                    </a:lnTo>
                    <a:cubicBezTo>
                      <a:pt x="0" y="15"/>
                      <a:pt x="15" y="0"/>
                      <a:pt x="34" y="0"/>
                    </a:cubicBezTo>
                    <a:cubicBezTo>
                      <a:pt x="52" y="0"/>
                      <a:pt x="67" y="15"/>
                      <a:pt x="67" y="34"/>
                    </a:cubicBezTo>
                    <a:lnTo>
                      <a:pt x="67" y="354"/>
                    </a:lnTo>
                    <a:cubicBezTo>
                      <a:pt x="67" y="372"/>
                      <a:pt x="52" y="387"/>
                      <a:pt x="34" y="387"/>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6" name="Freeform 186"/>
              <p:cNvSpPr>
                <a:spLocks/>
              </p:cNvSpPr>
              <p:nvPr/>
            </p:nvSpPr>
            <p:spPr bwMode="gray">
              <a:xfrm>
                <a:off x="4678363" y="2765426"/>
                <a:ext cx="36513" cy="36513"/>
              </a:xfrm>
              <a:custGeom>
                <a:avLst/>
                <a:gdLst>
                  <a:gd name="T0" fmla="*/ 2147483647 w 86"/>
                  <a:gd name="T1" fmla="*/ 2147483647 h 86"/>
                  <a:gd name="T2" fmla="*/ 2147483647 w 86"/>
                  <a:gd name="T3" fmla="*/ 2147483647 h 86"/>
                  <a:gd name="T4" fmla="*/ 0 w 86"/>
                  <a:gd name="T5" fmla="*/ 2147483647 h 86"/>
                  <a:gd name="T6" fmla="*/ 0 w 86"/>
                  <a:gd name="T7" fmla="*/ 0 h 86"/>
                  <a:gd name="T8" fmla="*/ 2147483647 w 86"/>
                  <a:gd name="T9" fmla="*/ 0 h 86"/>
                  <a:gd name="T10" fmla="*/ 2147483647 w 86"/>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6">
                    <a:moveTo>
                      <a:pt x="86" y="86"/>
                    </a:moveTo>
                    <a:lnTo>
                      <a:pt x="86" y="86"/>
                    </a:lnTo>
                    <a:lnTo>
                      <a:pt x="0" y="86"/>
                    </a:lnTo>
                    <a:lnTo>
                      <a:pt x="0" y="0"/>
                    </a:lnTo>
                    <a:lnTo>
                      <a:pt x="86" y="0"/>
                    </a:lnTo>
                    <a:lnTo>
                      <a:pt x="86"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7" name="Freeform 187"/>
              <p:cNvSpPr>
                <a:spLocks/>
              </p:cNvSpPr>
              <p:nvPr/>
            </p:nvSpPr>
            <p:spPr bwMode="gray">
              <a:xfrm>
                <a:off x="4760913" y="2765426"/>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8" name="Freeform 188"/>
              <p:cNvSpPr>
                <a:spLocks/>
              </p:cNvSpPr>
              <p:nvPr/>
            </p:nvSpPr>
            <p:spPr bwMode="gray">
              <a:xfrm>
                <a:off x="4678363" y="2828926"/>
                <a:ext cx="36513" cy="36513"/>
              </a:xfrm>
              <a:custGeom>
                <a:avLst/>
                <a:gdLst>
                  <a:gd name="T0" fmla="*/ 2147483647 w 86"/>
                  <a:gd name="T1" fmla="*/ 2147483647 h 86"/>
                  <a:gd name="T2" fmla="*/ 2147483647 w 86"/>
                  <a:gd name="T3" fmla="*/ 2147483647 h 86"/>
                  <a:gd name="T4" fmla="*/ 0 w 86"/>
                  <a:gd name="T5" fmla="*/ 2147483647 h 86"/>
                  <a:gd name="T6" fmla="*/ 0 w 86"/>
                  <a:gd name="T7" fmla="*/ 0 h 86"/>
                  <a:gd name="T8" fmla="*/ 2147483647 w 86"/>
                  <a:gd name="T9" fmla="*/ 0 h 86"/>
                  <a:gd name="T10" fmla="*/ 2147483647 w 86"/>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6">
                    <a:moveTo>
                      <a:pt x="86" y="86"/>
                    </a:moveTo>
                    <a:lnTo>
                      <a:pt x="86" y="86"/>
                    </a:lnTo>
                    <a:lnTo>
                      <a:pt x="0" y="86"/>
                    </a:lnTo>
                    <a:lnTo>
                      <a:pt x="0" y="0"/>
                    </a:lnTo>
                    <a:lnTo>
                      <a:pt x="86" y="0"/>
                    </a:lnTo>
                    <a:lnTo>
                      <a:pt x="86"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49" name="Freeform 189"/>
              <p:cNvSpPr>
                <a:spLocks/>
              </p:cNvSpPr>
              <p:nvPr/>
            </p:nvSpPr>
            <p:spPr bwMode="gray">
              <a:xfrm>
                <a:off x="4760913" y="2828926"/>
                <a:ext cx="36513" cy="36513"/>
              </a:xfrm>
              <a:custGeom>
                <a:avLst/>
                <a:gdLst>
                  <a:gd name="T0" fmla="*/ 2147483647 w 87"/>
                  <a:gd name="T1" fmla="*/ 2147483647 h 86"/>
                  <a:gd name="T2" fmla="*/ 2147483647 w 87"/>
                  <a:gd name="T3" fmla="*/ 2147483647 h 86"/>
                  <a:gd name="T4" fmla="*/ 0 w 87"/>
                  <a:gd name="T5" fmla="*/ 2147483647 h 86"/>
                  <a:gd name="T6" fmla="*/ 0 w 87"/>
                  <a:gd name="T7" fmla="*/ 0 h 86"/>
                  <a:gd name="T8" fmla="*/ 2147483647 w 87"/>
                  <a:gd name="T9" fmla="*/ 0 h 86"/>
                  <a:gd name="T10" fmla="*/ 2147483647 w 87"/>
                  <a:gd name="T11" fmla="*/ 2147483647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6">
                    <a:moveTo>
                      <a:pt x="87" y="86"/>
                    </a:moveTo>
                    <a:lnTo>
                      <a:pt x="87" y="86"/>
                    </a:lnTo>
                    <a:lnTo>
                      <a:pt x="0" y="86"/>
                    </a:lnTo>
                    <a:lnTo>
                      <a:pt x="0" y="0"/>
                    </a:lnTo>
                    <a:lnTo>
                      <a:pt x="87" y="0"/>
                    </a:lnTo>
                    <a:lnTo>
                      <a:pt x="87" y="86"/>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0" name="Freeform 190"/>
              <p:cNvSpPr>
                <a:spLocks/>
              </p:cNvSpPr>
              <p:nvPr/>
            </p:nvSpPr>
            <p:spPr bwMode="gray">
              <a:xfrm>
                <a:off x="4678363" y="2892426"/>
                <a:ext cx="36513" cy="36513"/>
              </a:xfrm>
              <a:custGeom>
                <a:avLst/>
                <a:gdLst>
                  <a:gd name="T0" fmla="*/ 2147483647 w 86"/>
                  <a:gd name="T1" fmla="*/ 2147483647 h 87"/>
                  <a:gd name="T2" fmla="*/ 2147483647 w 86"/>
                  <a:gd name="T3" fmla="*/ 2147483647 h 87"/>
                  <a:gd name="T4" fmla="*/ 0 w 86"/>
                  <a:gd name="T5" fmla="*/ 2147483647 h 87"/>
                  <a:gd name="T6" fmla="*/ 0 w 86"/>
                  <a:gd name="T7" fmla="*/ 0 h 87"/>
                  <a:gd name="T8" fmla="*/ 2147483647 w 86"/>
                  <a:gd name="T9" fmla="*/ 0 h 87"/>
                  <a:gd name="T10" fmla="*/ 2147483647 w 86"/>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6" h="87">
                    <a:moveTo>
                      <a:pt x="86" y="87"/>
                    </a:moveTo>
                    <a:lnTo>
                      <a:pt x="86" y="87"/>
                    </a:lnTo>
                    <a:lnTo>
                      <a:pt x="0" y="87"/>
                    </a:lnTo>
                    <a:lnTo>
                      <a:pt x="0" y="0"/>
                    </a:lnTo>
                    <a:lnTo>
                      <a:pt x="86" y="0"/>
                    </a:lnTo>
                    <a:lnTo>
                      <a:pt x="86"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1" name="Freeform 191"/>
              <p:cNvSpPr>
                <a:spLocks/>
              </p:cNvSpPr>
              <p:nvPr/>
            </p:nvSpPr>
            <p:spPr bwMode="gray">
              <a:xfrm>
                <a:off x="4760913" y="2892426"/>
                <a:ext cx="36513" cy="36513"/>
              </a:xfrm>
              <a:custGeom>
                <a:avLst/>
                <a:gdLst>
                  <a:gd name="T0" fmla="*/ 2147483647 w 87"/>
                  <a:gd name="T1" fmla="*/ 2147483647 h 87"/>
                  <a:gd name="T2" fmla="*/ 2147483647 w 87"/>
                  <a:gd name="T3" fmla="*/ 2147483647 h 87"/>
                  <a:gd name="T4" fmla="*/ 0 w 87"/>
                  <a:gd name="T5" fmla="*/ 2147483647 h 87"/>
                  <a:gd name="T6" fmla="*/ 0 w 87"/>
                  <a:gd name="T7" fmla="*/ 0 h 87"/>
                  <a:gd name="T8" fmla="*/ 2147483647 w 87"/>
                  <a:gd name="T9" fmla="*/ 0 h 87"/>
                  <a:gd name="T10" fmla="*/ 2147483647 w 87"/>
                  <a:gd name="T11" fmla="*/ 2147483647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7" h="87">
                    <a:moveTo>
                      <a:pt x="87" y="87"/>
                    </a:moveTo>
                    <a:lnTo>
                      <a:pt x="87" y="87"/>
                    </a:lnTo>
                    <a:lnTo>
                      <a:pt x="0" y="87"/>
                    </a:lnTo>
                    <a:lnTo>
                      <a:pt x="0" y="0"/>
                    </a:lnTo>
                    <a:lnTo>
                      <a:pt x="87" y="0"/>
                    </a:lnTo>
                    <a:lnTo>
                      <a:pt x="87" y="87"/>
                    </a:ln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2" name="Freeform 192"/>
              <p:cNvSpPr>
                <a:spLocks/>
              </p:cNvSpPr>
              <p:nvPr/>
            </p:nvSpPr>
            <p:spPr bwMode="gray">
              <a:xfrm>
                <a:off x="4313238" y="2497138"/>
                <a:ext cx="546100" cy="573088"/>
              </a:xfrm>
              <a:custGeom>
                <a:avLst/>
                <a:gdLst>
                  <a:gd name="T0" fmla="*/ 2147483647 w 1299"/>
                  <a:gd name="T1" fmla="*/ 2147483647 h 1367"/>
                  <a:gd name="T2" fmla="*/ 2147483647 w 1299"/>
                  <a:gd name="T3" fmla="*/ 2147483647 h 1367"/>
                  <a:gd name="T4" fmla="*/ 2147483647 w 1299"/>
                  <a:gd name="T5" fmla="*/ 2147483647 h 1367"/>
                  <a:gd name="T6" fmla="*/ 2147483647 w 1299"/>
                  <a:gd name="T7" fmla="*/ 2147483647 h 1367"/>
                  <a:gd name="T8" fmla="*/ 2147483647 w 1299"/>
                  <a:gd name="T9" fmla="*/ 2147483647 h 1367"/>
                  <a:gd name="T10" fmla="*/ 2147483647 w 1299"/>
                  <a:gd name="T11" fmla="*/ 2147483647 h 1367"/>
                  <a:gd name="T12" fmla="*/ 2147483647 w 1299"/>
                  <a:gd name="T13" fmla="*/ 2147483647 h 1367"/>
                  <a:gd name="T14" fmla="*/ 2147483647 w 1299"/>
                  <a:gd name="T15" fmla="*/ 2147483647 h 1367"/>
                  <a:gd name="T16" fmla="*/ 2147483647 w 1299"/>
                  <a:gd name="T17" fmla="*/ 2147483647 h 1367"/>
                  <a:gd name="T18" fmla="*/ 2147483647 w 1299"/>
                  <a:gd name="T19" fmla="*/ 2147483647 h 1367"/>
                  <a:gd name="T20" fmla="*/ 2147483647 w 1299"/>
                  <a:gd name="T21" fmla="*/ 2147483647 h 1367"/>
                  <a:gd name="T22" fmla="*/ 2147483647 w 1299"/>
                  <a:gd name="T23" fmla="*/ 2147483647 h 1367"/>
                  <a:gd name="T24" fmla="*/ 2147483647 w 1299"/>
                  <a:gd name="T25" fmla="*/ 2147483647 h 1367"/>
                  <a:gd name="T26" fmla="*/ 2147483647 w 1299"/>
                  <a:gd name="T27" fmla="*/ 2147483647 h 1367"/>
                  <a:gd name="T28" fmla="*/ 2147483647 w 1299"/>
                  <a:gd name="T29" fmla="*/ 2147483647 h 1367"/>
                  <a:gd name="T30" fmla="*/ 2147483647 w 1299"/>
                  <a:gd name="T31" fmla="*/ 2147483647 h 1367"/>
                  <a:gd name="T32" fmla="*/ 2147483647 w 1299"/>
                  <a:gd name="T33" fmla="*/ 2147483647 h 1367"/>
                  <a:gd name="T34" fmla="*/ 2147483647 w 1299"/>
                  <a:gd name="T35" fmla="*/ 2147483647 h 1367"/>
                  <a:gd name="T36" fmla="*/ 2147483647 w 1299"/>
                  <a:gd name="T37" fmla="*/ 2147483647 h 1367"/>
                  <a:gd name="T38" fmla="*/ 2147483647 w 1299"/>
                  <a:gd name="T39" fmla="*/ 2147483647 h 1367"/>
                  <a:gd name="T40" fmla="*/ 2147483647 w 1299"/>
                  <a:gd name="T41" fmla="*/ 2147483647 h 1367"/>
                  <a:gd name="T42" fmla="*/ 2147483647 w 1299"/>
                  <a:gd name="T43" fmla="*/ 2147483647 h 1367"/>
                  <a:gd name="T44" fmla="*/ 2147483647 w 1299"/>
                  <a:gd name="T45" fmla="*/ 2147483647 h 1367"/>
                  <a:gd name="T46" fmla="*/ 2147483647 w 1299"/>
                  <a:gd name="T47" fmla="*/ 2147483647 h 1367"/>
                  <a:gd name="T48" fmla="*/ 2147483647 w 1299"/>
                  <a:gd name="T49" fmla="*/ 2147483647 h 1367"/>
                  <a:gd name="T50" fmla="*/ 2147483647 w 1299"/>
                  <a:gd name="T51" fmla="*/ 2147483647 h 1367"/>
                  <a:gd name="T52" fmla="*/ 2147483647 w 1299"/>
                  <a:gd name="T53" fmla="*/ 2147483647 h 1367"/>
                  <a:gd name="T54" fmla="*/ 2147483647 w 1299"/>
                  <a:gd name="T55" fmla="*/ 2147483647 h 1367"/>
                  <a:gd name="T56" fmla="*/ 2147483647 w 1299"/>
                  <a:gd name="T57" fmla="*/ 2147483647 h 1367"/>
                  <a:gd name="T58" fmla="*/ 2147483647 w 1299"/>
                  <a:gd name="T59" fmla="*/ 2147483647 h 1367"/>
                  <a:gd name="T60" fmla="*/ 2147483647 w 1299"/>
                  <a:gd name="T61" fmla="*/ 2147483647 h 1367"/>
                  <a:gd name="T62" fmla="*/ 2147483647 w 1299"/>
                  <a:gd name="T63" fmla="*/ 2147483647 h 1367"/>
                  <a:gd name="T64" fmla="*/ 2147483647 w 1299"/>
                  <a:gd name="T65" fmla="*/ 2147483647 h 1367"/>
                  <a:gd name="T66" fmla="*/ 2147483647 w 1299"/>
                  <a:gd name="T67" fmla="*/ 2147483647 h 1367"/>
                  <a:gd name="T68" fmla="*/ 0 w 1299"/>
                  <a:gd name="T69" fmla="*/ 2147483647 h 1367"/>
                  <a:gd name="T70" fmla="*/ 0 w 1299"/>
                  <a:gd name="T71" fmla="*/ 2147483647 h 1367"/>
                  <a:gd name="T72" fmla="*/ 2147483647 w 1299"/>
                  <a:gd name="T73" fmla="*/ 2147483647 h 1367"/>
                  <a:gd name="T74" fmla="*/ 2147483647 w 1299"/>
                  <a:gd name="T75" fmla="*/ 2147483647 h 1367"/>
                  <a:gd name="T76" fmla="*/ 2147483647 w 1299"/>
                  <a:gd name="T77" fmla="*/ 0 h 1367"/>
                  <a:gd name="T78" fmla="*/ 2147483647 w 1299"/>
                  <a:gd name="T79" fmla="*/ 0 h 1367"/>
                  <a:gd name="T80" fmla="*/ 2147483647 w 1299"/>
                  <a:gd name="T81" fmla="*/ 2147483647 h 1367"/>
                  <a:gd name="T82" fmla="*/ 2147483647 w 1299"/>
                  <a:gd name="T83" fmla="*/ 2147483647 h 1367"/>
                  <a:gd name="T84" fmla="*/ 2147483647 w 1299"/>
                  <a:gd name="T85" fmla="*/ 2147483647 h 1367"/>
                  <a:gd name="T86" fmla="*/ 2147483647 w 1299"/>
                  <a:gd name="T87" fmla="*/ 2147483647 h 1367"/>
                  <a:gd name="T88" fmla="*/ 2147483647 w 1299"/>
                  <a:gd name="T89" fmla="*/ 2147483647 h 1367"/>
                  <a:gd name="T90" fmla="*/ 2147483647 w 1299"/>
                  <a:gd name="T91" fmla="*/ 2147483647 h 1367"/>
                  <a:gd name="T92" fmla="*/ 2147483647 w 1299"/>
                  <a:gd name="T93" fmla="*/ 2147483647 h 1367"/>
                  <a:gd name="T94" fmla="*/ 2147483647 w 1299"/>
                  <a:gd name="T95" fmla="*/ 2147483647 h 1367"/>
                  <a:gd name="T96" fmla="*/ 2147483647 w 1299"/>
                  <a:gd name="T97" fmla="*/ 2147483647 h 1367"/>
                  <a:gd name="T98" fmla="*/ 2147483647 w 1299"/>
                  <a:gd name="T99" fmla="*/ 2147483647 h 1367"/>
                  <a:gd name="T100" fmla="*/ 2147483647 w 1299"/>
                  <a:gd name="T101" fmla="*/ 2147483647 h 136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99" h="1367">
                    <a:moveTo>
                      <a:pt x="1181" y="1367"/>
                    </a:moveTo>
                    <a:lnTo>
                      <a:pt x="1181" y="1367"/>
                    </a:lnTo>
                    <a:lnTo>
                      <a:pt x="990" y="1367"/>
                    </a:lnTo>
                    <a:cubicBezTo>
                      <a:pt x="972" y="1367"/>
                      <a:pt x="957" y="1352"/>
                      <a:pt x="957" y="1334"/>
                    </a:cubicBezTo>
                    <a:cubicBezTo>
                      <a:pt x="957" y="1316"/>
                      <a:pt x="972" y="1301"/>
                      <a:pt x="990" y="1301"/>
                    </a:cubicBezTo>
                    <a:lnTo>
                      <a:pt x="1181" y="1301"/>
                    </a:lnTo>
                    <a:cubicBezTo>
                      <a:pt x="1209" y="1301"/>
                      <a:pt x="1232" y="1278"/>
                      <a:pt x="1232" y="1249"/>
                    </a:cubicBezTo>
                    <a:lnTo>
                      <a:pt x="1232" y="601"/>
                    </a:lnTo>
                    <a:cubicBezTo>
                      <a:pt x="1232" y="573"/>
                      <a:pt x="1209" y="550"/>
                      <a:pt x="1181" y="550"/>
                    </a:cubicBezTo>
                    <a:lnTo>
                      <a:pt x="843" y="550"/>
                    </a:lnTo>
                    <a:cubicBezTo>
                      <a:pt x="814" y="550"/>
                      <a:pt x="791" y="573"/>
                      <a:pt x="791" y="601"/>
                    </a:cubicBezTo>
                    <a:lnTo>
                      <a:pt x="791" y="1221"/>
                    </a:lnTo>
                    <a:lnTo>
                      <a:pt x="601" y="1221"/>
                    </a:lnTo>
                    <a:lnTo>
                      <a:pt x="601" y="291"/>
                    </a:lnTo>
                    <a:cubicBezTo>
                      <a:pt x="601" y="262"/>
                      <a:pt x="578" y="239"/>
                      <a:pt x="549" y="239"/>
                    </a:cubicBezTo>
                    <a:lnTo>
                      <a:pt x="495" y="239"/>
                    </a:lnTo>
                    <a:lnTo>
                      <a:pt x="495" y="118"/>
                    </a:lnTo>
                    <a:cubicBezTo>
                      <a:pt x="495" y="90"/>
                      <a:pt x="472" y="67"/>
                      <a:pt x="443" y="67"/>
                    </a:cubicBezTo>
                    <a:lnTo>
                      <a:pt x="224" y="67"/>
                    </a:lnTo>
                    <a:cubicBezTo>
                      <a:pt x="196" y="67"/>
                      <a:pt x="173" y="90"/>
                      <a:pt x="173" y="118"/>
                    </a:cubicBezTo>
                    <a:lnTo>
                      <a:pt x="173" y="239"/>
                    </a:lnTo>
                    <a:lnTo>
                      <a:pt x="118" y="239"/>
                    </a:lnTo>
                    <a:cubicBezTo>
                      <a:pt x="90" y="239"/>
                      <a:pt x="67" y="262"/>
                      <a:pt x="67" y="291"/>
                    </a:cubicBezTo>
                    <a:lnTo>
                      <a:pt x="67" y="1249"/>
                    </a:lnTo>
                    <a:cubicBezTo>
                      <a:pt x="67" y="1278"/>
                      <a:pt x="90" y="1301"/>
                      <a:pt x="118" y="1301"/>
                    </a:cubicBezTo>
                    <a:lnTo>
                      <a:pt x="549" y="1301"/>
                    </a:lnTo>
                    <a:cubicBezTo>
                      <a:pt x="551" y="1301"/>
                      <a:pt x="552" y="1301"/>
                      <a:pt x="553" y="1300"/>
                    </a:cubicBezTo>
                    <a:lnTo>
                      <a:pt x="556" y="1300"/>
                    </a:lnTo>
                    <a:lnTo>
                      <a:pt x="760" y="1300"/>
                    </a:lnTo>
                    <a:cubicBezTo>
                      <a:pt x="779" y="1300"/>
                      <a:pt x="793" y="1315"/>
                      <a:pt x="793" y="1334"/>
                    </a:cubicBezTo>
                    <a:cubicBezTo>
                      <a:pt x="793" y="1352"/>
                      <a:pt x="779" y="1367"/>
                      <a:pt x="760" y="1367"/>
                    </a:cubicBezTo>
                    <a:lnTo>
                      <a:pt x="558" y="1367"/>
                    </a:lnTo>
                    <a:cubicBezTo>
                      <a:pt x="555" y="1367"/>
                      <a:pt x="552" y="1367"/>
                      <a:pt x="549" y="1367"/>
                    </a:cubicBezTo>
                    <a:lnTo>
                      <a:pt x="118" y="1367"/>
                    </a:lnTo>
                    <a:cubicBezTo>
                      <a:pt x="53" y="1367"/>
                      <a:pt x="0" y="1314"/>
                      <a:pt x="0" y="1249"/>
                    </a:cubicBezTo>
                    <a:lnTo>
                      <a:pt x="0" y="291"/>
                    </a:lnTo>
                    <a:cubicBezTo>
                      <a:pt x="0" y="230"/>
                      <a:pt x="47" y="179"/>
                      <a:pt x="106" y="173"/>
                    </a:cubicBezTo>
                    <a:lnTo>
                      <a:pt x="106" y="118"/>
                    </a:lnTo>
                    <a:cubicBezTo>
                      <a:pt x="106" y="53"/>
                      <a:pt x="159" y="0"/>
                      <a:pt x="224" y="0"/>
                    </a:cubicBezTo>
                    <a:lnTo>
                      <a:pt x="443" y="0"/>
                    </a:lnTo>
                    <a:cubicBezTo>
                      <a:pt x="509" y="0"/>
                      <a:pt x="561" y="53"/>
                      <a:pt x="561" y="118"/>
                    </a:cubicBezTo>
                    <a:lnTo>
                      <a:pt x="561" y="173"/>
                    </a:lnTo>
                    <a:cubicBezTo>
                      <a:pt x="621" y="179"/>
                      <a:pt x="667" y="230"/>
                      <a:pt x="667" y="291"/>
                    </a:cubicBezTo>
                    <a:lnTo>
                      <a:pt x="667" y="1155"/>
                    </a:lnTo>
                    <a:lnTo>
                      <a:pt x="725" y="1155"/>
                    </a:lnTo>
                    <a:lnTo>
                      <a:pt x="725" y="601"/>
                    </a:lnTo>
                    <a:cubicBezTo>
                      <a:pt x="725" y="536"/>
                      <a:pt x="778" y="483"/>
                      <a:pt x="843" y="483"/>
                    </a:cubicBezTo>
                    <a:lnTo>
                      <a:pt x="1181" y="483"/>
                    </a:lnTo>
                    <a:cubicBezTo>
                      <a:pt x="1246" y="483"/>
                      <a:pt x="1299" y="536"/>
                      <a:pt x="1299" y="601"/>
                    </a:cubicBezTo>
                    <a:lnTo>
                      <a:pt x="1299" y="1249"/>
                    </a:lnTo>
                    <a:cubicBezTo>
                      <a:pt x="1299" y="1314"/>
                      <a:pt x="1246" y="1367"/>
                      <a:pt x="1181" y="1367"/>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3" name="Freeform 193"/>
              <p:cNvSpPr>
                <a:spLocks/>
              </p:cNvSpPr>
              <p:nvPr/>
            </p:nvSpPr>
            <p:spPr bwMode="gray">
              <a:xfrm>
                <a:off x="4603750" y="3027363"/>
                <a:ext cx="58738" cy="57150"/>
              </a:xfrm>
              <a:custGeom>
                <a:avLst/>
                <a:gdLst>
                  <a:gd name="T0" fmla="*/ 2147483647 w 139"/>
                  <a:gd name="T1" fmla="*/ 2147483647 h 138"/>
                  <a:gd name="T2" fmla="*/ 2147483647 w 139"/>
                  <a:gd name="T3" fmla="*/ 2147483647 h 138"/>
                  <a:gd name="T4" fmla="*/ 2147483647 w 139"/>
                  <a:gd name="T5" fmla="*/ 2147483647 h 138"/>
                  <a:gd name="T6" fmla="*/ 0 w 139"/>
                  <a:gd name="T7" fmla="*/ 2147483647 h 138"/>
                  <a:gd name="T8" fmla="*/ 2147483647 w 139"/>
                  <a:gd name="T9" fmla="*/ 0 h 138"/>
                  <a:gd name="T10" fmla="*/ 2147483647 w 139"/>
                  <a:gd name="T11" fmla="*/ 2147483647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8">
                    <a:moveTo>
                      <a:pt x="139" y="69"/>
                    </a:moveTo>
                    <a:lnTo>
                      <a:pt x="139" y="69"/>
                    </a:lnTo>
                    <a:cubicBezTo>
                      <a:pt x="139" y="107"/>
                      <a:pt x="108" y="138"/>
                      <a:pt x="70" y="138"/>
                    </a:cubicBezTo>
                    <a:cubicBezTo>
                      <a:pt x="31" y="138"/>
                      <a:pt x="0" y="107"/>
                      <a:pt x="0" y="69"/>
                    </a:cubicBezTo>
                    <a:cubicBezTo>
                      <a:pt x="0" y="31"/>
                      <a:pt x="31" y="0"/>
                      <a:pt x="70" y="0"/>
                    </a:cubicBezTo>
                    <a:cubicBezTo>
                      <a:pt x="108" y="0"/>
                      <a:pt x="139" y="31"/>
                      <a:pt x="139" y="6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4" name="Freeform 194"/>
              <p:cNvSpPr>
                <a:spLocks/>
              </p:cNvSpPr>
              <p:nvPr/>
            </p:nvSpPr>
            <p:spPr bwMode="gray">
              <a:xfrm>
                <a:off x="4700588" y="3027363"/>
                <a:ext cx="58738" cy="57150"/>
              </a:xfrm>
              <a:custGeom>
                <a:avLst/>
                <a:gdLst>
                  <a:gd name="T0" fmla="*/ 2147483647 w 139"/>
                  <a:gd name="T1" fmla="*/ 2147483647 h 138"/>
                  <a:gd name="T2" fmla="*/ 2147483647 w 139"/>
                  <a:gd name="T3" fmla="*/ 2147483647 h 138"/>
                  <a:gd name="T4" fmla="*/ 2147483647 w 139"/>
                  <a:gd name="T5" fmla="*/ 2147483647 h 138"/>
                  <a:gd name="T6" fmla="*/ 0 w 139"/>
                  <a:gd name="T7" fmla="*/ 2147483647 h 138"/>
                  <a:gd name="T8" fmla="*/ 2147483647 w 139"/>
                  <a:gd name="T9" fmla="*/ 0 h 138"/>
                  <a:gd name="T10" fmla="*/ 2147483647 w 139"/>
                  <a:gd name="T11" fmla="*/ 2147483647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 h="138">
                    <a:moveTo>
                      <a:pt x="139" y="69"/>
                    </a:moveTo>
                    <a:lnTo>
                      <a:pt x="139" y="69"/>
                    </a:lnTo>
                    <a:cubicBezTo>
                      <a:pt x="139" y="107"/>
                      <a:pt x="108" y="138"/>
                      <a:pt x="70" y="138"/>
                    </a:cubicBezTo>
                    <a:cubicBezTo>
                      <a:pt x="31" y="138"/>
                      <a:pt x="0" y="107"/>
                      <a:pt x="0" y="69"/>
                    </a:cubicBezTo>
                    <a:cubicBezTo>
                      <a:pt x="0" y="31"/>
                      <a:pt x="31" y="0"/>
                      <a:pt x="70" y="0"/>
                    </a:cubicBezTo>
                    <a:cubicBezTo>
                      <a:pt x="108" y="0"/>
                      <a:pt x="139" y="31"/>
                      <a:pt x="139" y="69"/>
                    </a:cubicBezTo>
                    <a:close/>
                  </a:path>
                </a:pathLst>
              </a:custGeom>
              <a:solidFill>
                <a:srgbClr val="FEFEFE"/>
              </a:solidFill>
              <a:ln>
                <a:noFill/>
              </a:ln>
              <a:extLst>
                <a:ext uri="{91240B29-F687-4F45-9708-019B960494DF}">
                  <a14:hiddenLine xmlns:a14="http://schemas.microsoft.com/office/drawing/2010/main" w="0">
                    <a:solidFill>
                      <a:srgbClr val="000000"/>
                    </a:solidFill>
                    <a:prstDash val="solid"/>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455" name="文本框 650"/>
          <p:cNvSpPr txBox="1"/>
          <p:nvPr/>
        </p:nvSpPr>
        <p:spPr bwMode="gray">
          <a:xfrm>
            <a:off x="8876137" y="6078988"/>
            <a:ext cx="829945" cy="213105"/>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Enterprise</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4" name="任意多边形 463"/>
          <p:cNvSpPr/>
          <p:nvPr/>
        </p:nvSpPr>
        <p:spPr bwMode="gray">
          <a:xfrm>
            <a:off x="7474190" y="4968785"/>
            <a:ext cx="2469198" cy="755550"/>
          </a:xfrm>
          <a:custGeom>
            <a:avLst/>
            <a:gdLst>
              <a:gd name="connsiteX0" fmla="*/ 0 w 1088136"/>
              <a:gd name="connsiteY0" fmla="*/ 1060704 h 1060704"/>
              <a:gd name="connsiteX1" fmla="*/ 1088136 w 1088136"/>
              <a:gd name="connsiteY1" fmla="*/ 0 h 1060704"/>
              <a:gd name="connsiteX0" fmla="*/ 0 w 694944"/>
              <a:gd name="connsiteY0" fmla="*/ 1444752 h 1444752"/>
              <a:gd name="connsiteX1" fmla="*/ 694944 w 694944"/>
              <a:gd name="connsiteY1" fmla="*/ 0 h 1444752"/>
              <a:gd name="connsiteX0" fmla="*/ 240432 w 935376"/>
              <a:gd name="connsiteY0" fmla="*/ 1444752 h 1444752"/>
              <a:gd name="connsiteX1" fmla="*/ 935376 w 935376"/>
              <a:gd name="connsiteY1" fmla="*/ 0 h 1444752"/>
              <a:gd name="connsiteX0" fmla="*/ 225349 w 1039165"/>
              <a:gd name="connsiteY0" fmla="*/ 1124712 h 1124712"/>
              <a:gd name="connsiteX1" fmla="*/ 1039165 w 1039165"/>
              <a:gd name="connsiteY1" fmla="*/ 0 h 1124712"/>
              <a:gd name="connsiteX0" fmla="*/ 279142 w 1092958"/>
              <a:gd name="connsiteY0" fmla="*/ 1149664 h 1149664"/>
              <a:gd name="connsiteX1" fmla="*/ 1092958 w 1092958"/>
              <a:gd name="connsiteY1" fmla="*/ 24952 h 1149664"/>
              <a:gd name="connsiteX0" fmla="*/ 145699 w 2376835"/>
              <a:gd name="connsiteY0" fmla="*/ 455800 h 455799"/>
              <a:gd name="connsiteX1" fmla="*/ 2376835 w 2376835"/>
              <a:gd name="connsiteY1" fmla="*/ 408324 h 455799"/>
              <a:gd name="connsiteX0" fmla="*/ 0 w 2231136"/>
              <a:gd name="connsiteY0" fmla="*/ 153421 h 153420"/>
              <a:gd name="connsiteX1" fmla="*/ 2231136 w 2231136"/>
              <a:gd name="connsiteY1" fmla="*/ 105945 h 153420"/>
              <a:gd name="connsiteX0" fmla="*/ 0 w 1828800"/>
              <a:gd name="connsiteY0" fmla="*/ 28813 h 1077143"/>
              <a:gd name="connsiteX1" fmla="*/ 1828800 w 1828800"/>
              <a:gd name="connsiteY1" fmla="*/ 1077143 h 1077143"/>
              <a:gd name="connsiteX0" fmla="*/ 0 w 1828800"/>
              <a:gd name="connsiteY0" fmla="*/ 35593 h 1083923"/>
              <a:gd name="connsiteX1" fmla="*/ 1828800 w 1828800"/>
              <a:gd name="connsiteY1" fmla="*/ 1083923 h 1083923"/>
              <a:gd name="connsiteX0" fmla="*/ 0 w 1527048"/>
              <a:gd name="connsiteY0" fmla="*/ 30791 h 1246278"/>
              <a:gd name="connsiteX1" fmla="*/ 1527048 w 1527048"/>
              <a:gd name="connsiteY1" fmla="*/ 1246278 h 1246278"/>
              <a:gd name="connsiteX0" fmla="*/ 0 w 1527048"/>
              <a:gd name="connsiteY0" fmla="*/ 32190 h 1247677"/>
              <a:gd name="connsiteX1" fmla="*/ 1527048 w 1527048"/>
              <a:gd name="connsiteY1" fmla="*/ 1247677 h 1247677"/>
              <a:gd name="connsiteX0" fmla="*/ 0 w 1527048"/>
              <a:gd name="connsiteY0" fmla="*/ 12784 h 1228271"/>
              <a:gd name="connsiteX1" fmla="*/ 1527048 w 1527048"/>
              <a:gd name="connsiteY1" fmla="*/ 1228271 h 1228271"/>
              <a:gd name="connsiteX0" fmla="*/ 0 w 1527048"/>
              <a:gd name="connsiteY0" fmla="*/ 272976 h 1488463"/>
              <a:gd name="connsiteX1" fmla="*/ 1527048 w 1527048"/>
              <a:gd name="connsiteY1" fmla="*/ 1488463 h 1488463"/>
              <a:gd name="connsiteX0" fmla="*/ 0 w 1527048"/>
              <a:gd name="connsiteY0" fmla="*/ 295544 h 1511031"/>
              <a:gd name="connsiteX1" fmla="*/ 1527048 w 1527048"/>
              <a:gd name="connsiteY1" fmla="*/ 1511031 h 1511031"/>
              <a:gd name="connsiteX0" fmla="*/ 0 w 1532989"/>
              <a:gd name="connsiteY0" fmla="*/ 294047 h 1521142"/>
              <a:gd name="connsiteX1" fmla="*/ 1532989 w 1532989"/>
              <a:gd name="connsiteY1" fmla="*/ 1521142 h 1521142"/>
              <a:gd name="connsiteX0" fmla="*/ 0 w 1540118"/>
              <a:gd name="connsiteY0" fmla="*/ 292073 h 1534645"/>
              <a:gd name="connsiteX1" fmla="*/ 1540118 w 1540118"/>
              <a:gd name="connsiteY1" fmla="*/ 1534645 h 1534645"/>
            </a:gdLst>
            <a:ahLst/>
            <a:cxnLst>
              <a:cxn ang="0">
                <a:pos x="connsiteX0" y="connsiteY0"/>
              </a:cxn>
              <a:cxn ang="0">
                <a:pos x="connsiteX1" y="connsiteY1"/>
              </a:cxn>
            </a:cxnLst>
            <a:rect l="l" t="t" r="r" b="b"/>
            <a:pathLst>
              <a:path w="1540118" h="1534645">
                <a:moveTo>
                  <a:pt x="0" y="292073"/>
                </a:moveTo>
                <a:cubicBezTo>
                  <a:pt x="956472" y="-637564"/>
                  <a:pt x="1390674" y="892682"/>
                  <a:pt x="1540118" y="1534645"/>
                </a:cubicBezTo>
              </a:path>
            </a:pathLst>
          </a:cu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65" name="组合 215"/>
          <p:cNvGrpSpPr>
            <a:grpSpLocks/>
          </p:cNvGrpSpPr>
          <p:nvPr/>
        </p:nvGrpSpPr>
        <p:grpSpPr bwMode="gray">
          <a:xfrm>
            <a:off x="9772849" y="5592540"/>
            <a:ext cx="720000" cy="720000"/>
            <a:chOff x="5181600" y="2019300"/>
            <a:chExt cx="1114425" cy="1116013"/>
          </a:xfrm>
        </p:grpSpPr>
        <p:sp>
          <p:nvSpPr>
            <p:cNvPr id="466" name="Freeform 134"/>
            <p:cNvSpPr>
              <a:spLocks/>
            </p:cNvSpPr>
            <p:nvPr/>
          </p:nvSpPr>
          <p:spPr bwMode="gray">
            <a:xfrm>
              <a:off x="5181600" y="2019300"/>
              <a:ext cx="1114425" cy="1116013"/>
            </a:xfrm>
            <a:custGeom>
              <a:avLst/>
              <a:gdLst>
                <a:gd name="T0" fmla="*/ 2147483647 w 2659"/>
                <a:gd name="T1" fmla="*/ 2147483647 h 2658"/>
                <a:gd name="T2" fmla="*/ 2147483647 w 2659"/>
                <a:gd name="T3" fmla="*/ 2147483647 h 2658"/>
                <a:gd name="T4" fmla="*/ 2147483647 w 2659"/>
                <a:gd name="T5" fmla="*/ 2147483647 h 2658"/>
                <a:gd name="T6" fmla="*/ 0 w 2659"/>
                <a:gd name="T7" fmla="*/ 2147483647 h 2658"/>
                <a:gd name="T8" fmla="*/ 2147483647 w 2659"/>
                <a:gd name="T9" fmla="*/ 0 h 2658"/>
                <a:gd name="T10" fmla="*/ 2147483647 w 2659"/>
                <a:gd name="T11" fmla="*/ 2147483647 h 2658"/>
                <a:gd name="T12" fmla="*/ 0 60000 65536"/>
                <a:gd name="T13" fmla="*/ 0 60000 65536"/>
                <a:gd name="T14" fmla="*/ 0 60000 65536"/>
                <a:gd name="T15" fmla="*/ 0 60000 65536"/>
                <a:gd name="T16" fmla="*/ 0 60000 65536"/>
                <a:gd name="T17" fmla="*/ 0 60000 65536"/>
                <a:gd name="T18" fmla="*/ 0 w 2659"/>
                <a:gd name="T19" fmla="*/ 0 h 2658"/>
                <a:gd name="T20" fmla="*/ 2659 w 2659"/>
                <a:gd name="T21" fmla="*/ 2658 h 2658"/>
              </a:gdLst>
              <a:ahLst/>
              <a:cxnLst>
                <a:cxn ang="T12">
                  <a:pos x="T0" y="T1"/>
                </a:cxn>
                <a:cxn ang="T13">
                  <a:pos x="T2" y="T3"/>
                </a:cxn>
                <a:cxn ang="T14">
                  <a:pos x="T4" y="T5"/>
                </a:cxn>
                <a:cxn ang="T15">
                  <a:pos x="T6" y="T7"/>
                </a:cxn>
                <a:cxn ang="T16">
                  <a:pos x="T8" y="T9"/>
                </a:cxn>
                <a:cxn ang="T17">
                  <a:pos x="T10" y="T11"/>
                </a:cxn>
              </a:cxnLst>
              <a:rect l="T18" t="T19" r="T20" b="T21"/>
              <a:pathLst>
                <a:path w="2659" h="2658">
                  <a:moveTo>
                    <a:pt x="2659" y="1329"/>
                  </a:moveTo>
                  <a:lnTo>
                    <a:pt x="2659" y="1329"/>
                  </a:lnTo>
                  <a:cubicBezTo>
                    <a:pt x="2659" y="2063"/>
                    <a:pt x="2063" y="2658"/>
                    <a:pt x="1329" y="2658"/>
                  </a:cubicBezTo>
                  <a:cubicBezTo>
                    <a:pt x="595" y="2658"/>
                    <a:pt x="0" y="2063"/>
                    <a:pt x="0" y="1329"/>
                  </a:cubicBezTo>
                  <a:cubicBezTo>
                    <a:pt x="0" y="595"/>
                    <a:pt x="595" y="0"/>
                    <a:pt x="1329" y="0"/>
                  </a:cubicBezTo>
                  <a:cubicBezTo>
                    <a:pt x="2063" y="0"/>
                    <a:pt x="2659" y="595"/>
                    <a:pt x="2659" y="1329"/>
                  </a:cubicBezTo>
                  <a:close/>
                </a:path>
              </a:pathLst>
            </a:custGeom>
            <a:solidFill>
              <a:srgbClr val="7F7F7F"/>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67" name="组合 193"/>
            <p:cNvGrpSpPr>
              <a:grpSpLocks/>
            </p:cNvGrpSpPr>
            <p:nvPr/>
          </p:nvGrpSpPr>
          <p:grpSpPr bwMode="gray">
            <a:xfrm>
              <a:off x="5422900" y="2230438"/>
              <a:ext cx="631825" cy="693738"/>
              <a:chOff x="5422900" y="2230438"/>
              <a:chExt cx="631825" cy="693738"/>
            </a:xfrm>
          </p:grpSpPr>
          <p:sp>
            <p:nvSpPr>
              <p:cNvPr id="468" name="Freeform 135"/>
              <p:cNvSpPr>
                <a:spLocks/>
              </p:cNvSpPr>
              <p:nvPr/>
            </p:nvSpPr>
            <p:spPr bwMode="gray">
              <a:xfrm>
                <a:off x="5422900" y="2230438"/>
                <a:ext cx="631825" cy="693738"/>
              </a:xfrm>
              <a:custGeom>
                <a:avLst/>
                <a:gdLst>
                  <a:gd name="T0" fmla="*/ 2147483647 w 1508"/>
                  <a:gd name="T1" fmla="*/ 2147483647 h 1652"/>
                  <a:gd name="T2" fmla="*/ 2147483647 w 1508"/>
                  <a:gd name="T3" fmla="*/ 2147483647 h 1652"/>
                  <a:gd name="T4" fmla="*/ 2147483647 w 1508"/>
                  <a:gd name="T5" fmla="*/ 2147483647 h 1652"/>
                  <a:gd name="T6" fmla="*/ 2147483647 w 1508"/>
                  <a:gd name="T7" fmla="*/ 2147483647 h 1652"/>
                  <a:gd name="T8" fmla="*/ 2147483647 w 1508"/>
                  <a:gd name="T9" fmla="*/ 2147483647 h 1652"/>
                  <a:gd name="T10" fmla="*/ 2147483647 w 1508"/>
                  <a:gd name="T11" fmla="*/ 2147483647 h 1652"/>
                  <a:gd name="T12" fmla="*/ 2147483647 w 1508"/>
                  <a:gd name="T13" fmla="*/ 2147483647 h 1652"/>
                  <a:gd name="T14" fmla="*/ 2147483647 w 1508"/>
                  <a:gd name="T15" fmla="*/ 2147483647 h 1652"/>
                  <a:gd name="T16" fmla="*/ 2147483647 w 1508"/>
                  <a:gd name="T17" fmla="*/ 0 h 1652"/>
                  <a:gd name="T18" fmla="*/ 2147483647 w 1508"/>
                  <a:gd name="T19" fmla="*/ 2147483647 h 1652"/>
                  <a:gd name="T20" fmla="*/ 2147483647 w 1508"/>
                  <a:gd name="T21" fmla="*/ 2147483647 h 1652"/>
                  <a:gd name="T22" fmla="*/ 2147483647 w 1508"/>
                  <a:gd name="T23" fmla="*/ 2147483647 h 1652"/>
                  <a:gd name="T24" fmla="*/ 2147483647 w 1508"/>
                  <a:gd name="T25" fmla="*/ 2147483647 h 1652"/>
                  <a:gd name="T26" fmla="*/ 2147483647 w 1508"/>
                  <a:gd name="T27" fmla="*/ 2147483647 h 1652"/>
                  <a:gd name="T28" fmla="*/ 2147483647 w 1508"/>
                  <a:gd name="T29" fmla="*/ 2147483647 h 1652"/>
                  <a:gd name="T30" fmla="*/ 0 w 1508"/>
                  <a:gd name="T31" fmla="*/ 2147483647 h 1652"/>
                  <a:gd name="T32" fmla="*/ 2147483647 w 1508"/>
                  <a:gd name="T33" fmla="*/ 2147483647 h 1652"/>
                  <a:gd name="T34" fmla="*/ 2147483647 w 1508"/>
                  <a:gd name="T35" fmla="*/ 2147483647 h 1652"/>
                  <a:gd name="T36" fmla="*/ 0 w 1508"/>
                  <a:gd name="T37" fmla="*/ 2147483647 h 1652"/>
                  <a:gd name="T38" fmla="*/ 2147483647 w 1508"/>
                  <a:gd name="T39" fmla="*/ 2147483647 h 1652"/>
                  <a:gd name="T40" fmla="*/ 2147483647 w 1508"/>
                  <a:gd name="T41" fmla="*/ 2147483647 h 1652"/>
                  <a:gd name="T42" fmla="*/ 2147483647 w 1508"/>
                  <a:gd name="T43" fmla="*/ 2147483647 h 1652"/>
                  <a:gd name="T44" fmla="*/ 2147483647 w 1508"/>
                  <a:gd name="T45" fmla="*/ 2147483647 h 1652"/>
                  <a:gd name="T46" fmla="*/ 2147483647 w 1508"/>
                  <a:gd name="T47" fmla="*/ 2147483647 h 1652"/>
                  <a:gd name="T48" fmla="*/ 2147483647 w 1508"/>
                  <a:gd name="T49" fmla="*/ 2147483647 h 1652"/>
                  <a:gd name="T50" fmla="*/ 2147483647 w 1508"/>
                  <a:gd name="T51" fmla="*/ 2147483647 h 1652"/>
                  <a:gd name="T52" fmla="*/ 2147483647 w 1508"/>
                  <a:gd name="T53" fmla="*/ 2147483647 h 1652"/>
                  <a:gd name="T54" fmla="*/ 2147483647 w 1508"/>
                  <a:gd name="T55" fmla="*/ 2147483647 h 1652"/>
                  <a:gd name="T56" fmla="*/ 2147483647 w 1508"/>
                  <a:gd name="T57" fmla="*/ 2147483647 h 1652"/>
                  <a:gd name="T58" fmla="*/ 2147483647 w 1508"/>
                  <a:gd name="T59" fmla="*/ 2147483647 h 1652"/>
                  <a:gd name="T60" fmla="*/ 2147483647 w 1508"/>
                  <a:gd name="T61" fmla="*/ 2147483647 h 1652"/>
                  <a:gd name="T62" fmla="*/ 2147483647 w 1508"/>
                  <a:gd name="T63" fmla="*/ 2147483647 h 1652"/>
                  <a:gd name="T64" fmla="*/ 2147483647 w 1508"/>
                  <a:gd name="T65" fmla="*/ 2147483647 h 1652"/>
                  <a:gd name="T66" fmla="*/ 2147483647 w 1508"/>
                  <a:gd name="T67" fmla="*/ 2147483647 h 1652"/>
                  <a:gd name="T68" fmla="*/ 2147483647 w 1508"/>
                  <a:gd name="T69" fmla="*/ 2147483647 h 1652"/>
                  <a:gd name="T70" fmla="*/ 2147483647 w 1508"/>
                  <a:gd name="T71" fmla="*/ 2147483647 h 1652"/>
                  <a:gd name="T72" fmla="*/ 2147483647 w 1508"/>
                  <a:gd name="T73" fmla="*/ 2147483647 h 1652"/>
                  <a:gd name="T74" fmla="*/ 2147483647 w 1508"/>
                  <a:gd name="T75" fmla="*/ 2147483647 h 1652"/>
                  <a:gd name="T76" fmla="*/ 2147483647 w 1508"/>
                  <a:gd name="T77" fmla="*/ 2147483647 h 1652"/>
                  <a:gd name="T78" fmla="*/ 2147483647 w 1508"/>
                  <a:gd name="T79" fmla="*/ 2147483647 h 1652"/>
                  <a:gd name="T80" fmla="*/ 2147483647 w 1508"/>
                  <a:gd name="T81" fmla="*/ 2147483647 h 1652"/>
                  <a:gd name="T82" fmla="*/ 2147483647 w 1508"/>
                  <a:gd name="T83" fmla="*/ 2147483647 h 1652"/>
                  <a:gd name="T84" fmla="*/ 2147483647 w 1508"/>
                  <a:gd name="T85" fmla="*/ 2147483647 h 1652"/>
                  <a:gd name="T86" fmla="*/ 2147483647 w 1508"/>
                  <a:gd name="T87" fmla="*/ 2147483647 h 1652"/>
                  <a:gd name="T88" fmla="*/ 2147483647 w 1508"/>
                  <a:gd name="T89" fmla="*/ 2147483647 h 1652"/>
                  <a:gd name="T90" fmla="*/ 2147483647 w 1508"/>
                  <a:gd name="T91" fmla="*/ 2147483647 h 1652"/>
                  <a:gd name="T92" fmla="*/ 2147483647 w 1508"/>
                  <a:gd name="T93" fmla="*/ 2147483647 h 1652"/>
                  <a:gd name="T94" fmla="*/ 2147483647 w 1508"/>
                  <a:gd name="T95" fmla="*/ 2147483647 h 1652"/>
                  <a:gd name="T96" fmla="*/ 2147483647 w 1508"/>
                  <a:gd name="T97" fmla="*/ 2147483647 h 1652"/>
                  <a:gd name="T98" fmla="*/ 2147483647 w 1508"/>
                  <a:gd name="T99" fmla="*/ 2147483647 h 16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08"/>
                  <a:gd name="T151" fmla="*/ 0 h 1652"/>
                  <a:gd name="T152" fmla="*/ 1508 w 1508"/>
                  <a:gd name="T153" fmla="*/ 1652 h 16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08" h="1652">
                    <a:moveTo>
                      <a:pt x="1475" y="987"/>
                    </a:moveTo>
                    <a:lnTo>
                      <a:pt x="1475" y="987"/>
                    </a:lnTo>
                    <a:cubicBezTo>
                      <a:pt x="1493" y="987"/>
                      <a:pt x="1508" y="972"/>
                      <a:pt x="1508" y="954"/>
                    </a:cubicBezTo>
                    <a:lnTo>
                      <a:pt x="1508" y="847"/>
                    </a:lnTo>
                    <a:cubicBezTo>
                      <a:pt x="1508" y="831"/>
                      <a:pt x="1497" y="817"/>
                      <a:pt x="1481" y="814"/>
                    </a:cubicBezTo>
                    <a:lnTo>
                      <a:pt x="1160" y="756"/>
                    </a:lnTo>
                    <a:lnTo>
                      <a:pt x="1160" y="661"/>
                    </a:lnTo>
                    <a:lnTo>
                      <a:pt x="1176" y="661"/>
                    </a:lnTo>
                    <a:cubicBezTo>
                      <a:pt x="1195" y="661"/>
                      <a:pt x="1210" y="646"/>
                      <a:pt x="1210" y="628"/>
                    </a:cubicBezTo>
                    <a:lnTo>
                      <a:pt x="1210" y="520"/>
                    </a:lnTo>
                    <a:cubicBezTo>
                      <a:pt x="1210" y="501"/>
                      <a:pt x="1195" y="486"/>
                      <a:pt x="1176" y="486"/>
                    </a:cubicBezTo>
                    <a:lnTo>
                      <a:pt x="1153" y="486"/>
                    </a:lnTo>
                    <a:cubicBezTo>
                      <a:pt x="1103" y="295"/>
                      <a:pt x="956" y="219"/>
                      <a:pt x="897" y="195"/>
                    </a:cubicBezTo>
                    <a:lnTo>
                      <a:pt x="897" y="173"/>
                    </a:lnTo>
                    <a:cubicBezTo>
                      <a:pt x="897" y="154"/>
                      <a:pt x="882" y="140"/>
                      <a:pt x="863" y="140"/>
                    </a:cubicBezTo>
                    <a:lnTo>
                      <a:pt x="827" y="140"/>
                    </a:lnTo>
                    <a:lnTo>
                      <a:pt x="786" y="23"/>
                    </a:lnTo>
                    <a:cubicBezTo>
                      <a:pt x="781" y="9"/>
                      <a:pt x="768" y="0"/>
                      <a:pt x="754" y="0"/>
                    </a:cubicBezTo>
                    <a:cubicBezTo>
                      <a:pt x="740" y="0"/>
                      <a:pt x="727" y="9"/>
                      <a:pt x="723" y="23"/>
                    </a:cubicBezTo>
                    <a:lnTo>
                      <a:pt x="682" y="140"/>
                    </a:lnTo>
                    <a:lnTo>
                      <a:pt x="645" y="140"/>
                    </a:lnTo>
                    <a:cubicBezTo>
                      <a:pt x="627" y="140"/>
                      <a:pt x="612" y="154"/>
                      <a:pt x="612" y="173"/>
                    </a:cubicBezTo>
                    <a:lnTo>
                      <a:pt x="612" y="195"/>
                    </a:lnTo>
                    <a:cubicBezTo>
                      <a:pt x="553" y="219"/>
                      <a:pt x="406" y="295"/>
                      <a:pt x="356" y="486"/>
                    </a:cubicBezTo>
                    <a:lnTo>
                      <a:pt x="332" y="486"/>
                    </a:lnTo>
                    <a:cubicBezTo>
                      <a:pt x="314" y="486"/>
                      <a:pt x="299" y="501"/>
                      <a:pt x="299" y="520"/>
                    </a:cubicBezTo>
                    <a:lnTo>
                      <a:pt x="299" y="628"/>
                    </a:lnTo>
                    <a:cubicBezTo>
                      <a:pt x="299" y="646"/>
                      <a:pt x="314" y="661"/>
                      <a:pt x="332" y="661"/>
                    </a:cubicBezTo>
                    <a:lnTo>
                      <a:pt x="349" y="661"/>
                    </a:lnTo>
                    <a:lnTo>
                      <a:pt x="349" y="756"/>
                    </a:lnTo>
                    <a:lnTo>
                      <a:pt x="28" y="814"/>
                    </a:lnTo>
                    <a:cubicBezTo>
                      <a:pt x="12" y="817"/>
                      <a:pt x="0" y="831"/>
                      <a:pt x="0" y="847"/>
                    </a:cubicBezTo>
                    <a:lnTo>
                      <a:pt x="0" y="954"/>
                    </a:lnTo>
                    <a:cubicBezTo>
                      <a:pt x="0" y="972"/>
                      <a:pt x="15" y="987"/>
                      <a:pt x="33" y="987"/>
                    </a:cubicBezTo>
                    <a:lnTo>
                      <a:pt x="84" y="987"/>
                    </a:lnTo>
                    <a:lnTo>
                      <a:pt x="84" y="1438"/>
                    </a:lnTo>
                    <a:lnTo>
                      <a:pt x="33" y="1438"/>
                    </a:lnTo>
                    <a:cubicBezTo>
                      <a:pt x="15" y="1438"/>
                      <a:pt x="0" y="1453"/>
                      <a:pt x="0" y="1471"/>
                    </a:cubicBezTo>
                    <a:lnTo>
                      <a:pt x="0" y="1582"/>
                    </a:lnTo>
                    <a:cubicBezTo>
                      <a:pt x="0" y="1601"/>
                      <a:pt x="15" y="1616"/>
                      <a:pt x="33" y="1616"/>
                    </a:cubicBezTo>
                    <a:lnTo>
                      <a:pt x="965" y="1616"/>
                    </a:lnTo>
                    <a:cubicBezTo>
                      <a:pt x="977" y="1637"/>
                      <a:pt x="999" y="1652"/>
                      <a:pt x="1025" y="1652"/>
                    </a:cubicBezTo>
                    <a:cubicBezTo>
                      <a:pt x="1064" y="1652"/>
                      <a:pt x="1095" y="1620"/>
                      <a:pt x="1095" y="1582"/>
                    </a:cubicBezTo>
                    <a:cubicBezTo>
                      <a:pt x="1095" y="1544"/>
                      <a:pt x="1064" y="1513"/>
                      <a:pt x="1025" y="1513"/>
                    </a:cubicBezTo>
                    <a:cubicBezTo>
                      <a:pt x="999" y="1513"/>
                      <a:pt x="977" y="1527"/>
                      <a:pt x="965" y="1549"/>
                    </a:cubicBezTo>
                    <a:lnTo>
                      <a:pt x="67" y="1549"/>
                    </a:lnTo>
                    <a:lnTo>
                      <a:pt x="67" y="1504"/>
                    </a:lnTo>
                    <a:lnTo>
                      <a:pt x="117" y="1504"/>
                    </a:lnTo>
                    <a:cubicBezTo>
                      <a:pt x="136" y="1504"/>
                      <a:pt x="151" y="1489"/>
                      <a:pt x="151" y="1471"/>
                    </a:cubicBezTo>
                    <a:lnTo>
                      <a:pt x="151" y="954"/>
                    </a:lnTo>
                    <a:cubicBezTo>
                      <a:pt x="151" y="936"/>
                      <a:pt x="136" y="921"/>
                      <a:pt x="117" y="921"/>
                    </a:cubicBezTo>
                    <a:lnTo>
                      <a:pt x="67" y="921"/>
                    </a:lnTo>
                    <a:lnTo>
                      <a:pt x="67" y="875"/>
                    </a:lnTo>
                    <a:lnTo>
                      <a:pt x="388" y="816"/>
                    </a:lnTo>
                    <a:cubicBezTo>
                      <a:pt x="404" y="813"/>
                      <a:pt x="415" y="800"/>
                      <a:pt x="415" y="784"/>
                    </a:cubicBezTo>
                    <a:lnTo>
                      <a:pt x="415" y="628"/>
                    </a:lnTo>
                    <a:cubicBezTo>
                      <a:pt x="415" y="609"/>
                      <a:pt x="400" y="594"/>
                      <a:pt x="382" y="594"/>
                    </a:cubicBezTo>
                    <a:lnTo>
                      <a:pt x="366" y="594"/>
                    </a:lnTo>
                    <a:lnTo>
                      <a:pt x="366" y="553"/>
                    </a:lnTo>
                    <a:lnTo>
                      <a:pt x="382" y="553"/>
                    </a:lnTo>
                    <a:cubicBezTo>
                      <a:pt x="398" y="553"/>
                      <a:pt x="412" y="542"/>
                      <a:pt x="415" y="526"/>
                    </a:cubicBezTo>
                    <a:cubicBezTo>
                      <a:pt x="459" y="309"/>
                      <a:pt x="646" y="253"/>
                      <a:pt x="654" y="251"/>
                    </a:cubicBezTo>
                    <a:cubicBezTo>
                      <a:pt x="669" y="247"/>
                      <a:pt x="679" y="234"/>
                      <a:pt x="679" y="219"/>
                    </a:cubicBezTo>
                    <a:lnTo>
                      <a:pt x="679" y="206"/>
                    </a:lnTo>
                    <a:lnTo>
                      <a:pt x="706" y="206"/>
                    </a:lnTo>
                    <a:cubicBezTo>
                      <a:pt x="720" y="206"/>
                      <a:pt x="732" y="197"/>
                      <a:pt x="737" y="184"/>
                    </a:cubicBezTo>
                    <a:lnTo>
                      <a:pt x="754" y="135"/>
                    </a:lnTo>
                    <a:lnTo>
                      <a:pt x="771" y="184"/>
                    </a:lnTo>
                    <a:cubicBezTo>
                      <a:pt x="776" y="197"/>
                      <a:pt x="789" y="206"/>
                      <a:pt x="803" y="206"/>
                    </a:cubicBezTo>
                    <a:lnTo>
                      <a:pt x="830" y="206"/>
                    </a:lnTo>
                    <a:lnTo>
                      <a:pt x="830" y="219"/>
                    </a:lnTo>
                    <a:cubicBezTo>
                      <a:pt x="830" y="234"/>
                      <a:pt x="840" y="247"/>
                      <a:pt x="854" y="251"/>
                    </a:cubicBezTo>
                    <a:cubicBezTo>
                      <a:pt x="856" y="252"/>
                      <a:pt x="1050" y="307"/>
                      <a:pt x="1094" y="526"/>
                    </a:cubicBezTo>
                    <a:cubicBezTo>
                      <a:pt x="1097" y="542"/>
                      <a:pt x="1111" y="553"/>
                      <a:pt x="1127" y="553"/>
                    </a:cubicBezTo>
                    <a:lnTo>
                      <a:pt x="1143" y="553"/>
                    </a:lnTo>
                    <a:lnTo>
                      <a:pt x="1143" y="594"/>
                    </a:lnTo>
                    <a:lnTo>
                      <a:pt x="1127" y="594"/>
                    </a:lnTo>
                    <a:cubicBezTo>
                      <a:pt x="1108" y="594"/>
                      <a:pt x="1093" y="609"/>
                      <a:pt x="1093" y="628"/>
                    </a:cubicBezTo>
                    <a:lnTo>
                      <a:pt x="1093" y="784"/>
                    </a:lnTo>
                    <a:cubicBezTo>
                      <a:pt x="1093" y="800"/>
                      <a:pt x="1105" y="813"/>
                      <a:pt x="1121" y="816"/>
                    </a:cubicBezTo>
                    <a:lnTo>
                      <a:pt x="1442" y="875"/>
                    </a:lnTo>
                    <a:lnTo>
                      <a:pt x="1442" y="921"/>
                    </a:lnTo>
                    <a:lnTo>
                      <a:pt x="1391" y="921"/>
                    </a:lnTo>
                    <a:cubicBezTo>
                      <a:pt x="1373" y="921"/>
                      <a:pt x="1358" y="936"/>
                      <a:pt x="1358" y="954"/>
                    </a:cubicBezTo>
                    <a:lnTo>
                      <a:pt x="1358" y="1471"/>
                    </a:lnTo>
                    <a:cubicBezTo>
                      <a:pt x="1358" y="1489"/>
                      <a:pt x="1373" y="1504"/>
                      <a:pt x="1391" y="1504"/>
                    </a:cubicBezTo>
                    <a:lnTo>
                      <a:pt x="1442" y="1504"/>
                    </a:lnTo>
                    <a:lnTo>
                      <a:pt x="1442" y="1549"/>
                    </a:lnTo>
                    <a:lnTo>
                      <a:pt x="1299" y="1549"/>
                    </a:lnTo>
                    <a:cubicBezTo>
                      <a:pt x="1287" y="1527"/>
                      <a:pt x="1265" y="1513"/>
                      <a:pt x="1238" y="1513"/>
                    </a:cubicBezTo>
                    <a:cubicBezTo>
                      <a:pt x="1200" y="1513"/>
                      <a:pt x="1169" y="1544"/>
                      <a:pt x="1169" y="1582"/>
                    </a:cubicBezTo>
                    <a:cubicBezTo>
                      <a:pt x="1169" y="1620"/>
                      <a:pt x="1200" y="1652"/>
                      <a:pt x="1238" y="1652"/>
                    </a:cubicBezTo>
                    <a:cubicBezTo>
                      <a:pt x="1265" y="1652"/>
                      <a:pt x="1287" y="1637"/>
                      <a:pt x="1299" y="1616"/>
                    </a:cubicBezTo>
                    <a:lnTo>
                      <a:pt x="1475" y="1616"/>
                    </a:lnTo>
                    <a:cubicBezTo>
                      <a:pt x="1493" y="1616"/>
                      <a:pt x="1508" y="1601"/>
                      <a:pt x="1508" y="1582"/>
                    </a:cubicBezTo>
                    <a:lnTo>
                      <a:pt x="1508" y="1471"/>
                    </a:lnTo>
                    <a:cubicBezTo>
                      <a:pt x="1508" y="1453"/>
                      <a:pt x="1493" y="1438"/>
                      <a:pt x="1475" y="1438"/>
                    </a:cubicBezTo>
                    <a:lnTo>
                      <a:pt x="1425" y="1438"/>
                    </a:lnTo>
                    <a:lnTo>
                      <a:pt x="1425" y="987"/>
                    </a:lnTo>
                    <a:lnTo>
                      <a:pt x="1475" y="987"/>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9" name="Freeform 136"/>
              <p:cNvSpPr>
                <a:spLocks noEditPoints="1"/>
              </p:cNvSpPr>
              <p:nvPr/>
            </p:nvSpPr>
            <p:spPr bwMode="gray">
              <a:xfrm>
                <a:off x="5618163" y="2487613"/>
                <a:ext cx="73025" cy="74613"/>
              </a:xfrm>
              <a:custGeom>
                <a:avLst/>
                <a:gdLst>
                  <a:gd name="T0" fmla="*/ 2147483647 w 177"/>
                  <a:gd name="T1" fmla="*/ 2147483647 h 177"/>
                  <a:gd name="T2" fmla="*/ 2147483647 w 177"/>
                  <a:gd name="T3" fmla="*/ 2147483647 h 177"/>
                  <a:gd name="T4" fmla="*/ 2147483647 w 177"/>
                  <a:gd name="T5" fmla="*/ 2147483647 h 177"/>
                  <a:gd name="T6" fmla="*/ 2147483647 w 177"/>
                  <a:gd name="T7" fmla="*/ 2147483647 h 177"/>
                  <a:gd name="T8" fmla="*/ 2147483647 w 177"/>
                  <a:gd name="T9" fmla="*/ 2147483647 h 177"/>
                  <a:gd name="T10" fmla="*/ 2147483647 w 177"/>
                  <a:gd name="T11" fmla="*/ 2147483647 h 177"/>
                  <a:gd name="T12" fmla="*/ 2147483647 w 177"/>
                  <a:gd name="T13" fmla="*/ 2147483647 h 177"/>
                  <a:gd name="T14" fmla="*/ 2147483647 w 177"/>
                  <a:gd name="T15" fmla="*/ 2147483647 h 177"/>
                  <a:gd name="T16" fmla="*/ 2147483647 w 177"/>
                  <a:gd name="T17" fmla="*/ 2147483647 h 177"/>
                  <a:gd name="T18" fmla="*/ 2147483647 w 177"/>
                  <a:gd name="T19" fmla="*/ 2147483647 h 177"/>
                  <a:gd name="T20" fmla="*/ 2147483647 w 177"/>
                  <a:gd name="T21" fmla="*/ 0 h 177"/>
                  <a:gd name="T22" fmla="*/ 2147483647 w 177"/>
                  <a:gd name="T23" fmla="*/ 0 h 177"/>
                  <a:gd name="T24" fmla="*/ 0 w 177"/>
                  <a:gd name="T25" fmla="*/ 2147483647 h 177"/>
                  <a:gd name="T26" fmla="*/ 0 w 177"/>
                  <a:gd name="T27" fmla="*/ 2147483647 h 177"/>
                  <a:gd name="T28" fmla="*/ 2147483647 w 177"/>
                  <a:gd name="T29" fmla="*/ 2147483647 h 177"/>
                  <a:gd name="T30" fmla="*/ 2147483647 w 177"/>
                  <a:gd name="T31" fmla="*/ 2147483647 h 1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7"/>
                  <a:gd name="T49" fmla="*/ 0 h 177"/>
                  <a:gd name="T50" fmla="*/ 177 w 177"/>
                  <a:gd name="T51" fmla="*/ 177 h 1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7" h="177">
                    <a:moveTo>
                      <a:pt x="67" y="67"/>
                    </a:moveTo>
                    <a:lnTo>
                      <a:pt x="67" y="67"/>
                    </a:lnTo>
                    <a:lnTo>
                      <a:pt x="110" y="67"/>
                    </a:lnTo>
                    <a:lnTo>
                      <a:pt x="110" y="111"/>
                    </a:lnTo>
                    <a:lnTo>
                      <a:pt x="67" y="111"/>
                    </a:lnTo>
                    <a:lnTo>
                      <a:pt x="67" y="67"/>
                    </a:lnTo>
                    <a:close/>
                    <a:moveTo>
                      <a:pt x="144" y="177"/>
                    </a:moveTo>
                    <a:lnTo>
                      <a:pt x="144" y="177"/>
                    </a:lnTo>
                    <a:cubicBezTo>
                      <a:pt x="162" y="177"/>
                      <a:pt x="177" y="162"/>
                      <a:pt x="177" y="144"/>
                    </a:cubicBezTo>
                    <a:lnTo>
                      <a:pt x="177" y="34"/>
                    </a:lnTo>
                    <a:cubicBezTo>
                      <a:pt x="177" y="15"/>
                      <a:pt x="162" y="0"/>
                      <a:pt x="144" y="0"/>
                    </a:cubicBezTo>
                    <a:lnTo>
                      <a:pt x="34" y="0"/>
                    </a:lnTo>
                    <a:cubicBezTo>
                      <a:pt x="15" y="0"/>
                      <a:pt x="0" y="15"/>
                      <a:pt x="0" y="34"/>
                    </a:cubicBezTo>
                    <a:lnTo>
                      <a:pt x="0" y="144"/>
                    </a:lnTo>
                    <a:cubicBezTo>
                      <a:pt x="0" y="162"/>
                      <a:pt x="15" y="177"/>
                      <a:pt x="34" y="177"/>
                    </a:cubicBezTo>
                    <a:lnTo>
                      <a:pt x="144" y="177"/>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0" name="Freeform 137"/>
              <p:cNvSpPr>
                <a:spLocks noEditPoints="1"/>
              </p:cNvSpPr>
              <p:nvPr/>
            </p:nvSpPr>
            <p:spPr bwMode="gray">
              <a:xfrm>
                <a:off x="5702300" y="2487613"/>
                <a:ext cx="73025" cy="74613"/>
              </a:xfrm>
              <a:custGeom>
                <a:avLst/>
                <a:gdLst>
                  <a:gd name="T0" fmla="*/ 2147483647 w 177"/>
                  <a:gd name="T1" fmla="*/ 2147483647 h 177"/>
                  <a:gd name="T2" fmla="*/ 2147483647 w 177"/>
                  <a:gd name="T3" fmla="*/ 2147483647 h 177"/>
                  <a:gd name="T4" fmla="*/ 2147483647 w 177"/>
                  <a:gd name="T5" fmla="*/ 2147483647 h 177"/>
                  <a:gd name="T6" fmla="*/ 2147483647 w 177"/>
                  <a:gd name="T7" fmla="*/ 2147483647 h 177"/>
                  <a:gd name="T8" fmla="*/ 2147483647 w 177"/>
                  <a:gd name="T9" fmla="*/ 2147483647 h 177"/>
                  <a:gd name="T10" fmla="*/ 2147483647 w 177"/>
                  <a:gd name="T11" fmla="*/ 2147483647 h 177"/>
                  <a:gd name="T12" fmla="*/ 2147483647 w 177"/>
                  <a:gd name="T13" fmla="*/ 2147483647 h 177"/>
                  <a:gd name="T14" fmla="*/ 2147483647 w 177"/>
                  <a:gd name="T15" fmla="*/ 2147483647 h 177"/>
                  <a:gd name="T16" fmla="*/ 2147483647 w 177"/>
                  <a:gd name="T17" fmla="*/ 2147483647 h 177"/>
                  <a:gd name="T18" fmla="*/ 2147483647 w 177"/>
                  <a:gd name="T19" fmla="*/ 2147483647 h 177"/>
                  <a:gd name="T20" fmla="*/ 2147483647 w 177"/>
                  <a:gd name="T21" fmla="*/ 0 h 177"/>
                  <a:gd name="T22" fmla="*/ 2147483647 w 177"/>
                  <a:gd name="T23" fmla="*/ 0 h 177"/>
                  <a:gd name="T24" fmla="*/ 0 w 177"/>
                  <a:gd name="T25" fmla="*/ 2147483647 h 177"/>
                  <a:gd name="T26" fmla="*/ 0 w 177"/>
                  <a:gd name="T27" fmla="*/ 2147483647 h 177"/>
                  <a:gd name="T28" fmla="*/ 2147483647 w 177"/>
                  <a:gd name="T29" fmla="*/ 2147483647 h 177"/>
                  <a:gd name="T30" fmla="*/ 2147483647 w 177"/>
                  <a:gd name="T31" fmla="*/ 2147483647 h 1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7"/>
                  <a:gd name="T49" fmla="*/ 0 h 177"/>
                  <a:gd name="T50" fmla="*/ 177 w 177"/>
                  <a:gd name="T51" fmla="*/ 177 h 1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7" h="177">
                    <a:moveTo>
                      <a:pt x="67" y="67"/>
                    </a:moveTo>
                    <a:lnTo>
                      <a:pt x="67" y="67"/>
                    </a:lnTo>
                    <a:lnTo>
                      <a:pt x="110" y="67"/>
                    </a:lnTo>
                    <a:lnTo>
                      <a:pt x="110" y="111"/>
                    </a:lnTo>
                    <a:lnTo>
                      <a:pt x="67" y="111"/>
                    </a:lnTo>
                    <a:lnTo>
                      <a:pt x="67" y="67"/>
                    </a:lnTo>
                    <a:close/>
                    <a:moveTo>
                      <a:pt x="143" y="177"/>
                    </a:moveTo>
                    <a:lnTo>
                      <a:pt x="143" y="177"/>
                    </a:lnTo>
                    <a:cubicBezTo>
                      <a:pt x="162" y="177"/>
                      <a:pt x="177" y="162"/>
                      <a:pt x="177" y="144"/>
                    </a:cubicBezTo>
                    <a:lnTo>
                      <a:pt x="177" y="34"/>
                    </a:lnTo>
                    <a:cubicBezTo>
                      <a:pt x="177" y="15"/>
                      <a:pt x="162" y="0"/>
                      <a:pt x="143" y="0"/>
                    </a:cubicBezTo>
                    <a:lnTo>
                      <a:pt x="33" y="0"/>
                    </a:lnTo>
                    <a:cubicBezTo>
                      <a:pt x="15" y="0"/>
                      <a:pt x="0" y="15"/>
                      <a:pt x="0" y="34"/>
                    </a:cubicBezTo>
                    <a:lnTo>
                      <a:pt x="0" y="144"/>
                    </a:lnTo>
                    <a:cubicBezTo>
                      <a:pt x="0" y="162"/>
                      <a:pt x="15" y="177"/>
                      <a:pt x="33" y="177"/>
                    </a:cubicBezTo>
                    <a:lnTo>
                      <a:pt x="143" y="177"/>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1" name="Freeform 138"/>
              <p:cNvSpPr>
                <a:spLocks noEditPoints="1"/>
              </p:cNvSpPr>
              <p:nvPr/>
            </p:nvSpPr>
            <p:spPr bwMode="gray">
              <a:xfrm>
                <a:off x="5786438" y="2487613"/>
                <a:ext cx="73025" cy="74613"/>
              </a:xfrm>
              <a:custGeom>
                <a:avLst/>
                <a:gdLst>
                  <a:gd name="T0" fmla="*/ 2147483647 w 176"/>
                  <a:gd name="T1" fmla="*/ 2147483647 h 177"/>
                  <a:gd name="T2" fmla="*/ 2147483647 w 176"/>
                  <a:gd name="T3" fmla="*/ 2147483647 h 177"/>
                  <a:gd name="T4" fmla="*/ 2147483647 w 176"/>
                  <a:gd name="T5" fmla="*/ 2147483647 h 177"/>
                  <a:gd name="T6" fmla="*/ 2147483647 w 176"/>
                  <a:gd name="T7" fmla="*/ 2147483647 h 177"/>
                  <a:gd name="T8" fmla="*/ 2147483647 w 176"/>
                  <a:gd name="T9" fmla="*/ 2147483647 h 177"/>
                  <a:gd name="T10" fmla="*/ 2147483647 w 176"/>
                  <a:gd name="T11" fmla="*/ 2147483647 h 177"/>
                  <a:gd name="T12" fmla="*/ 2147483647 w 176"/>
                  <a:gd name="T13" fmla="*/ 2147483647 h 177"/>
                  <a:gd name="T14" fmla="*/ 2147483647 w 176"/>
                  <a:gd name="T15" fmla="*/ 2147483647 h 177"/>
                  <a:gd name="T16" fmla="*/ 2147483647 w 176"/>
                  <a:gd name="T17" fmla="*/ 2147483647 h 177"/>
                  <a:gd name="T18" fmla="*/ 2147483647 w 176"/>
                  <a:gd name="T19" fmla="*/ 2147483647 h 177"/>
                  <a:gd name="T20" fmla="*/ 2147483647 w 176"/>
                  <a:gd name="T21" fmla="*/ 0 h 177"/>
                  <a:gd name="T22" fmla="*/ 2147483647 w 176"/>
                  <a:gd name="T23" fmla="*/ 0 h 177"/>
                  <a:gd name="T24" fmla="*/ 0 w 176"/>
                  <a:gd name="T25" fmla="*/ 2147483647 h 177"/>
                  <a:gd name="T26" fmla="*/ 0 w 176"/>
                  <a:gd name="T27" fmla="*/ 2147483647 h 177"/>
                  <a:gd name="T28" fmla="*/ 2147483647 w 176"/>
                  <a:gd name="T29" fmla="*/ 2147483647 h 177"/>
                  <a:gd name="T30" fmla="*/ 2147483647 w 176"/>
                  <a:gd name="T31" fmla="*/ 2147483647 h 1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177"/>
                  <a:gd name="T50" fmla="*/ 176 w 176"/>
                  <a:gd name="T51" fmla="*/ 177 h 1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177">
                    <a:moveTo>
                      <a:pt x="66" y="67"/>
                    </a:moveTo>
                    <a:lnTo>
                      <a:pt x="66" y="67"/>
                    </a:lnTo>
                    <a:lnTo>
                      <a:pt x="110" y="67"/>
                    </a:lnTo>
                    <a:lnTo>
                      <a:pt x="110" y="111"/>
                    </a:lnTo>
                    <a:lnTo>
                      <a:pt x="66" y="111"/>
                    </a:lnTo>
                    <a:lnTo>
                      <a:pt x="66" y="67"/>
                    </a:lnTo>
                    <a:close/>
                    <a:moveTo>
                      <a:pt x="143" y="177"/>
                    </a:moveTo>
                    <a:lnTo>
                      <a:pt x="143" y="177"/>
                    </a:lnTo>
                    <a:cubicBezTo>
                      <a:pt x="161" y="177"/>
                      <a:pt x="176" y="162"/>
                      <a:pt x="176" y="144"/>
                    </a:cubicBezTo>
                    <a:lnTo>
                      <a:pt x="176" y="34"/>
                    </a:lnTo>
                    <a:cubicBezTo>
                      <a:pt x="176" y="15"/>
                      <a:pt x="161" y="0"/>
                      <a:pt x="143" y="0"/>
                    </a:cubicBezTo>
                    <a:lnTo>
                      <a:pt x="33" y="0"/>
                    </a:lnTo>
                    <a:cubicBezTo>
                      <a:pt x="14" y="0"/>
                      <a:pt x="0" y="15"/>
                      <a:pt x="0" y="34"/>
                    </a:cubicBezTo>
                    <a:lnTo>
                      <a:pt x="0" y="144"/>
                    </a:lnTo>
                    <a:cubicBezTo>
                      <a:pt x="0" y="162"/>
                      <a:pt x="14" y="177"/>
                      <a:pt x="33" y="177"/>
                    </a:cubicBezTo>
                    <a:lnTo>
                      <a:pt x="143" y="177"/>
                    </a:ln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2" name="Freeform 139"/>
              <p:cNvSpPr>
                <a:spLocks noEditPoints="1"/>
              </p:cNvSpPr>
              <p:nvPr/>
            </p:nvSpPr>
            <p:spPr bwMode="gray">
              <a:xfrm>
                <a:off x="5548313" y="2589213"/>
                <a:ext cx="381000" cy="250825"/>
              </a:xfrm>
              <a:custGeom>
                <a:avLst/>
                <a:gdLst>
                  <a:gd name="T0" fmla="*/ 2147483647 w 908"/>
                  <a:gd name="T1" fmla="*/ 2147483647 h 598"/>
                  <a:gd name="T2" fmla="*/ 2147483647 w 908"/>
                  <a:gd name="T3" fmla="*/ 2147483647 h 598"/>
                  <a:gd name="T4" fmla="*/ 2147483647 w 908"/>
                  <a:gd name="T5" fmla="*/ 2147483647 h 598"/>
                  <a:gd name="T6" fmla="*/ 2147483647 w 908"/>
                  <a:gd name="T7" fmla="*/ 2147483647 h 598"/>
                  <a:gd name="T8" fmla="*/ 2147483647 w 908"/>
                  <a:gd name="T9" fmla="*/ 2147483647 h 598"/>
                  <a:gd name="T10" fmla="*/ 2147483647 w 908"/>
                  <a:gd name="T11" fmla="*/ 2147483647 h 598"/>
                  <a:gd name="T12" fmla="*/ 2147483647 w 908"/>
                  <a:gd name="T13" fmla="*/ 2147483647 h 598"/>
                  <a:gd name="T14" fmla="*/ 2147483647 w 908"/>
                  <a:gd name="T15" fmla="*/ 2147483647 h 598"/>
                  <a:gd name="T16" fmla="*/ 2147483647 w 908"/>
                  <a:gd name="T17" fmla="*/ 2147483647 h 598"/>
                  <a:gd name="T18" fmla="*/ 2147483647 w 908"/>
                  <a:gd name="T19" fmla="*/ 2147483647 h 598"/>
                  <a:gd name="T20" fmla="*/ 2147483647 w 908"/>
                  <a:gd name="T21" fmla="*/ 2147483647 h 598"/>
                  <a:gd name="T22" fmla="*/ 2147483647 w 908"/>
                  <a:gd name="T23" fmla="*/ 2147483647 h 598"/>
                  <a:gd name="T24" fmla="*/ 2147483647 w 908"/>
                  <a:gd name="T25" fmla="*/ 2147483647 h 598"/>
                  <a:gd name="T26" fmla="*/ 2147483647 w 908"/>
                  <a:gd name="T27" fmla="*/ 2147483647 h 598"/>
                  <a:gd name="T28" fmla="*/ 2147483647 w 908"/>
                  <a:gd name="T29" fmla="*/ 2147483647 h 598"/>
                  <a:gd name="T30" fmla="*/ 2147483647 w 908"/>
                  <a:gd name="T31" fmla="*/ 2147483647 h 598"/>
                  <a:gd name="T32" fmla="*/ 2147483647 w 908"/>
                  <a:gd name="T33" fmla="*/ 2147483647 h 598"/>
                  <a:gd name="T34" fmla="*/ 2147483647 w 908"/>
                  <a:gd name="T35" fmla="*/ 2147483647 h 598"/>
                  <a:gd name="T36" fmla="*/ 2147483647 w 908"/>
                  <a:gd name="T37" fmla="*/ 2147483647 h 598"/>
                  <a:gd name="T38" fmla="*/ 2147483647 w 908"/>
                  <a:gd name="T39" fmla="*/ 2147483647 h 598"/>
                  <a:gd name="T40" fmla="*/ 2147483647 w 908"/>
                  <a:gd name="T41" fmla="*/ 2147483647 h 598"/>
                  <a:gd name="T42" fmla="*/ 2147483647 w 908"/>
                  <a:gd name="T43" fmla="*/ 2147483647 h 598"/>
                  <a:gd name="T44" fmla="*/ 2147483647 w 908"/>
                  <a:gd name="T45" fmla="*/ 2147483647 h 598"/>
                  <a:gd name="T46" fmla="*/ 2147483647 w 908"/>
                  <a:gd name="T47" fmla="*/ 2147483647 h 598"/>
                  <a:gd name="T48" fmla="*/ 2147483647 w 908"/>
                  <a:gd name="T49" fmla="*/ 2147483647 h 598"/>
                  <a:gd name="T50" fmla="*/ 2147483647 w 908"/>
                  <a:gd name="T51" fmla="*/ 2147483647 h 598"/>
                  <a:gd name="T52" fmla="*/ 2147483647 w 908"/>
                  <a:gd name="T53" fmla="*/ 2147483647 h 598"/>
                  <a:gd name="T54" fmla="*/ 2147483647 w 908"/>
                  <a:gd name="T55" fmla="*/ 2147483647 h 598"/>
                  <a:gd name="T56" fmla="*/ 2147483647 w 908"/>
                  <a:gd name="T57" fmla="*/ 2147483647 h 598"/>
                  <a:gd name="T58" fmla="*/ 2147483647 w 908"/>
                  <a:gd name="T59" fmla="*/ 2147483647 h 598"/>
                  <a:gd name="T60" fmla="*/ 2147483647 w 908"/>
                  <a:gd name="T61" fmla="*/ 2147483647 h 598"/>
                  <a:gd name="T62" fmla="*/ 2147483647 w 908"/>
                  <a:gd name="T63" fmla="*/ 2147483647 h 598"/>
                  <a:gd name="T64" fmla="*/ 2147483647 w 908"/>
                  <a:gd name="T65" fmla="*/ 2147483647 h 598"/>
                  <a:gd name="T66" fmla="*/ 2147483647 w 908"/>
                  <a:gd name="T67" fmla="*/ 2147483647 h 598"/>
                  <a:gd name="T68" fmla="*/ 0 w 908"/>
                  <a:gd name="T69" fmla="*/ 2147483647 h 598"/>
                  <a:gd name="T70" fmla="*/ 0 w 908"/>
                  <a:gd name="T71" fmla="*/ 2147483647 h 598"/>
                  <a:gd name="T72" fmla="*/ 2147483647 w 908"/>
                  <a:gd name="T73" fmla="*/ 2147483647 h 598"/>
                  <a:gd name="T74" fmla="*/ 2147483647 w 908"/>
                  <a:gd name="T75" fmla="*/ 2147483647 h 598"/>
                  <a:gd name="T76" fmla="*/ 2147483647 w 908"/>
                  <a:gd name="T77" fmla="*/ 2147483647 h 598"/>
                  <a:gd name="T78" fmla="*/ 2147483647 w 908"/>
                  <a:gd name="T79" fmla="*/ 2147483647 h 598"/>
                  <a:gd name="T80" fmla="*/ 2147483647 w 908"/>
                  <a:gd name="T81" fmla="*/ 2147483647 h 598"/>
                  <a:gd name="T82" fmla="*/ 2147483647 w 908"/>
                  <a:gd name="T83" fmla="*/ 2147483647 h 598"/>
                  <a:gd name="T84" fmla="*/ 2147483647 w 908"/>
                  <a:gd name="T85" fmla="*/ 2147483647 h 598"/>
                  <a:gd name="T86" fmla="*/ 2147483647 w 908"/>
                  <a:gd name="T87" fmla="*/ 2147483647 h 598"/>
                  <a:gd name="T88" fmla="*/ 2147483647 w 908"/>
                  <a:gd name="T89" fmla="*/ 2147483647 h 598"/>
                  <a:gd name="T90" fmla="*/ 2147483647 w 908"/>
                  <a:gd name="T91" fmla="*/ 2147483647 h 598"/>
                  <a:gd name="T92" fmla="*/ 2147483647 w 908"/>
                  <a:gd name="T93" fmla="*/ 2147483647 h 598"/>
                  <a:gd name="T94" fmla="*/ 2147483647 w 908"/>
                  <a:gd name="T95" fmla="*/ 2147483647 h 598"/>
                  <a:gd name="T96" fmla="*/ 2147483647 w 908"/>
                  <a:gd name="T97" fmla="*/ 2147483647 h 598"/>
                  <a:gd name="T98" fmla="*/ 2147483647 w 908"/>
                  <a:gd name="T99" fmla="*/ 2147483647 h 598"/>
                  <a:gd name="T100" fmla="*/ 2147483647 w 908"/>
                  <a:gd name="T101" fmla="*/ 2147483647 h 598"/>
                  <a:gd name="T102" fmla="*/ 2147483647 w 908"/>
                  <a:gd name="T103" fmla="*/ 2147483647 h 598"/>
                  <a:gd name="T104" fmla="*/ 2147483647 w 908"/>
                  <a:gd name="T105" fmla="*/ 2147483647 h 598"/>
                  <a:gd name="T106" fmla="*/ 2147483647 w 908"/>
                  <a:gd name="T107" fmla="*/ 2147483647 h 598"/>
                  <a:gd name="T108" fmla="*/ 2147483647 w 908"/>
                  <a:gd name="T109" fmla="*/ 2147483647 h 5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8"/>
                  <a:gd name="T166" fmla="*/ 0 h 598"/>
                  <a:gd name="T167" fmla="*/ 908 w 908"/>
                  <a:gd name="T168" fmla="*/ 598 h 5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8" h="598">
                    <a:moveTo>
                      <a:pt x="640" y="202"/>
                    </a:moveTo>
                    <a:lnTo>
                      <a:pt x="640" y="202"/>
                    </a:lnTo>
                    <a:cubicBezTo>
                      <a:pt x="621" y="202"/>
                      <a:pt x="606" y="217"/>
                      <a:pt x="606" y="236"/>
                    </a:cubicBezTo>
                    <a:lnTo>
                      <a:pt x="606" y="531"/>
                    </a:lnTo>
                    <a:lnTo>
                      <a:pt x="542" y="531"/>
                    </a:lnTo>
                    <a:lnTo>
                      <a:pt x="542" y="236"/>
                    </a:lnTo>
                    <a:cubicBezTo>
                      <a:pt x="542" y="217"/>
                      <a:pt x="527" y="202"/>
                      <a:pt x="508" y="202"/>
                    </a:cubicBezTo>
                    <a:lnTo>
                      <a:pt x="400" y="202"/>
                    </a:lnTo>
                    <a:cubicBezTo>
                      <a:pt x="382" y="202"/>
                      <a:pt x="367" y="217"/>
                      <a:pt x="367" y="236"/>
                    </a:cubicBezTo>
                    <a:lnTo>
                      <a:pt x="367" y="531"/>
                    </a:lnTo>
                    <a:lnTo>
                      <a:pt x="302" y="531"/>
                    </a:lnTo>
                    <a:lnTo>
                      <a:pt x="302" y="236"/>
                    </a:lnTo>
                    <a:cubicBezTo>
                      <a:pt x="302" y="217"/>
                      <a:pt x="287" y="202"/>
                      <a:pt x="269" y="202"/>
                    </a:cubicBezTo>
                    <a:lnTo>
                      <a:pt x="161" y="202"/>
                    </a:lnTo>
                    <a:cubicBezTo>
                      <a:pt x="142" y="202"/>
                      <a:pt x="128" y="217"/>
                      <a:pt x="128" y="236"/>
                    </a:cubicBezTo>
                    <a:lnTo>
                      <a:pt x="128" y="531"/>
                    </a:lnTo>
                    <a:lnTo>
                      <a:pt x="67" y="531"/>
                    </a:lnTo>
                    <a:lnTo>
                      <a:pt x="67" y="136"/>
                    </a:lnTo>
                    <a:lnTo>
                      <a:pt x="454" y="68"/>
                    </a:lnTo>
                    <a:lnTo>
                      <a:pt x="841" y="136"/>
                    </a:lnTo>
                    <a:lnTo>
                      <a:pt x="841" y="531"/>
                    </a:lnTo>
                    <a:lnTo>
                      <a:pt x="781" y="531"/>
                    </a:lnTo>
                    <a:lnTo>
                      <a:pt x="781" y="236"/>
                    </a:lnTo>
                    <a:cubicBezTo>
                      <a:pt x="781" y="217"/>
                      <a:pt x="766" y="202"/>
                      <a:pt x="748" y="202"/>
                    </a:cubicBezTo>
                    <a:lnTo>
                      <a:pt x="640" y="202"/>
                    </a:lnTo>
                    <a:close/>
                    <a:moveTo>
                      <a:pt x="748" y="598"/>
                    </a:moveTo>
                    <a:lnTo>
                      <a:pt x="748" y="598"/>
                    </a:lnTo>
                    <a:lnTo>
                      <a:pt x="875" y="598"/>
                    </a:lnTo>
                    <a:cubicBezTo>
                      <a:pt x="893" y="598"/>
                      <a:pt x="908" y="583"/>
                      <a:pt x="908" y="565"/>
                    </a:cubicBezTo>
                    <a:lnTo>
                      <a:pt x="908" y="109"/>
                    </a:lnTo>
                    <a:cubicBezTo>
                      <a:pt x="908" y="92"/>
                      <a:pt x="897" y="79"/>
                      <a:pt x="881" y="76"/>
                    </a:cubicBezTo>
                    <a:lnTo>
                      <a:pt x="460" y="1"/>
                    </a:lnTo>
                    <a:cubicBezTo>
                      <a:pt x="456" y="0"/>
                      <a:pt x="452" y="0"/>
                      <a:pt x="448" y="1"/>
                    </a:cubicBezTo>
                    <a:lnTo>
                      <a:pt x="28" y="76"/>
                    </a:lnTo>
                    <a:cubicBezTo>
                      <a:pt x="12" y="79"/>
                      <a:pt x="0" y="92"/>
                      <a:pt x="0" y="109"/>
                    </a:cubicBezTo>
                    <a:lnTo>
                      <a:pt x="0" y="565"/>
                    </a:lnTo>
                    <a:cubicBezTo>
                      <a:pt x="0" y="583"/>
                      <a:pt x="15" y="598"/>
                      <a:pt x="34" y="598"/>
                    </a:cubicBezTo>
                    <a:lnTo>
                      <a:pt x="161" y="598"/>
                    </a:lnTo>
                    <a:cubicBezTo>
                      <a:pt x="179" y="598"/>
                      <a:pt x="194" y="583"/>
                      <a:pt x="194" y="565"/>
                    </a:cubicBezTo>
                    <a:lnTo>
                      <a:pt x="194" y="269"/>
                    </a:lnTo>
                    <a:lnTo>
                      <a:pt x="236" y="269"/>
                    </a:lnTo>
                    <a:lnTo>
                      <a:pt x="236" y="565"/>
                    </a:lnTo>
                    <a:cubicBezTo>
                      <a:pt x="236" y="583"/>
                      <a:pt x="251" y="598"/>
                      <a:pt x="269" y="598"/>
                    </a:cubicBezTo>
                    <a:lnTo>
                      <a:pt x="400" y="598"/>
                    </a:lnTo>
                    <a:cubicBezTo>
                      <a:pt x="419" y="598"/>
                      <a:pt x="434" y="583"/>
                      <a:pt x="434" y="565"/>
                    </a:cubicBezTo>
                    <a:lnTo>
                      <a:pt x="434" y="269"/>
                    </a:lnTo>
                    <a:lnTo>
                      <a:pt x="475" y="269"/>
                    </a:lnTo>
                    <a:lnTo>
                      <a:pt x="475" y="565"/>
                    </a:lnTo>
                    <a:cubicBezTo>
                      <a:pt x="475" y="583"/>
                      <a:pt x="490" y="598"/>
                      <a:pt x="508" y="598"/>
                    </a:cubicBezTo>
                    <a:lnTo>
                      <a:pt x="640" y="598"/>
                    </a:lnTo>
                    <a:cubicBezTo>
                      <a:pt x="658" y="598"/>
                      <a:pt x="673" y="583"/>
                      <a:pt x="673" y="565"/>
                    </a:cubicBezTo>
                    <a:lnTo>
                      <a:pt x="673" y="269"/>
                    </a:lnTo>
                    <a:lnTo>
                      <a:pt x="714" y="269"/>
                    </a:lnTo>
                    <a:lnTo>
                      <a:pt x="714" y="565"/>
                    </a:lnTo>
                    <a:cubicBezTo>
                      <a:pt x="714" y="583"/>
                      <a:pt x="729" y="598"/>
                      <a:pt x="748" y="598"/>
                    </a:cubicBezTo>
                    <a:close/>
                  </a:path>
                </a:pathLst>
              </a:custGeom>
              <a:solidFill>
                <a:srgbClr val="FEFEFE"/>
              </a:solidFill>
              <a:ln>
                <a:noFill/>
              </a:ln>
              <a:extLst>
                <a:ext uri="{91240B29-F687-4F45-9708-019B960494DF}">
                  <a14:hiddenLine xmlns:a14="http://schemas.microsoft.com/office/drawing/2010/main" w="0">
                    <a:solidFill>
                      <a:srgbClr val="000000"/>
                    </a:solidFill>
                    <a:round/>
                    <a:headEnd/>
                    <a:tailEnd/>
                  </a14:hiddenLine>
                </a:ext>
              </a:extLst>
            </p:spPr>
            <p:txBody>
              <a:bodyPr wrap="square">
                <a:noAutofit/>
              </a:bodyPr>
              <a:lstStyle/>
              <a:p>
                <a:pP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473" name="文本框 650"/>
          <p:cNvSpPr txBox="1"/>
          <p:nvPr/>
        </p:nvSpPr>
        <p:spPr bwMode="gray">
          <a:xfrm>
            <a:off x="10463105" y="5889474"/>
            <a:ext cx="1036478" cy="192703"/>
          </a:xfrm>
          <a:prstGeom prst="roundRect">
            <a:avLst/>
          </a:prstGeom>
          <a:noFill/>
        </p:spPr>
        <p:txBody>
          <a:bodyPr wrap="square" lIns="0" tIns="0" rIns="0" bIns="0" rtlCol="0" anchor="ctr" anchorCtr="0">
            <a:noAutofit/>
          </a:bodyPr>
          <a:lstStyle/>
          <a:p>
            <a:pPr algn="ctr" fontAlgn="ctr"/>
            <a:r>
              <a:rPr lang="en-US" sz="1200" b="1" dirty="0">
                <a:solidFill>
                  <a:srgbClr val="8B8B8B"/>
                </a:solidFill>
                <a:latin typeface="Huawei Sans" panose="020C0503030203020204" pitchFamily="34" charset="0"/>
              </a:rPr>
              <a:t>Shopping mall/</a:t>
            </a:r>
          </a:p>
          <a:p>
            <a:pPr algn="ctr" fontAlgn="ctr"/>
            <a:r>
              <a:rPr lang="en-US" sz="1200" b="1" dirty="0">
                <a:solidFill>
                  <a:srgbClr val="8B8B8B"/>
                </a:solidFill>
                <a:latin typeface="Huawei Sans" panose="020C0503030203020204" pitchFamily="34" charset="0"/>
              </a:rPr>
              <a:t>Supermarket</a:t>
            </a:r>
            <a:endParaRPr lang="en-US" altLang="zh-CN" sz="1200" b="1" dirty="0">
              <a:solidFill>
                <a:srgbClr val="8B8B8B"/>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38"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2165779" y="3594635"/>
            <a:ext cx="417642" cy="341706"/>
          </a:xfrm>
          <a:prstGeom prst="rect">
            <a:avLst/>
          </a:prstGeom>
          <a:noFill/>
        </p:spPr>
      </p:pic>
      <p:pic>
        <p:nvPicPr>
          <p:cNvPr id="339"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2627049" y="3594635"/>
            <a:ext cx="417642" cy="341706"/>
          </a:xfrm>
          <a:prstGeom prst="rect">
            <a:avLst/>
          </a:prstGeom>
          <a:noFill/>
        </p:spPr>
      </p:pic>
      <p:pic>
        <p:nvPicPr>
          <p:cNvPr id="340"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6825315" y="3594635"/>
            <a:ext cx="417642" cy="341706"/>
          </a:xfrm>
          <a:prstGeom prst="rect">
            <a:avLst/>
          </a:prstGeom>
          <a:noFill/>
        </p:spPr>
      </p:pic>
      <p:pic>
        <p:nvPicPr>
          <p:cNvPr id="341"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7286585" y="3594635"/>
            <a:ext cx="417642" cy="341706"/>
          </a:xfrm>
          <a:prstGeom prst="rect">
            <a:avLst/>
          </a:prstGeom>
          <a:noFill/>
        </p:spPr>
      </p:pic>
      <p:pic>
        <p:nvPicPr>
          <p:cNvPr id="342"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4451626" y="2752749"/>
            <a:ext cx="417642" cy="341706"/>
          </a:xfrm>
          <a:prstGeom prst="rect">
            <a:avLst/>
          </a:prstGeom>
          <a:noFill/>
        </p:spPr>
      </p:pic>
      <p:pic>
        <p:nvPicPr>
          <p:cNvPr id="343"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4912896" y="2752749"/>
            <a:ext cx="417642" cy="341706"/>
          </a:xfrm>
          <a:prstGeom prst="rect">
            <a:avLst/>
          </a:prstGeom>
          <a:noFill/>
        </p:spPr>
      </p:pic>
      <p:grpSp>
        <p:nvGrpSpPr>
          <p:cNvPr id="5" name="组合 4"/>
          <p:cNvGrpSpPr/>
          <p:nvPr/>
        </p:nvGrpSpPr>
        <p:grpSpPr bwMode="gray">
          <a:xfrm>
            <a:off x="1105983" y="4255094"/>
            <a:ext cx="689739" cy="296036"/>
            <a:chOff x="970399" y="4128610"/>
            <a:chExt cx="1051020" cy="463944"/>
          </a:xfrm>
        </p:grpSpPr>
        <p:sp>
          <p:nvSpPr>
            <p:cNvPr id="344" name="Oval 2"/>
            <p:cNvSpPr>
              <a:spLocks noChangeArrowheads="1"/>
            </p:cNvSpPr>
            <p:nvPr/>
          </p:nvSpPr>
          <p:spPr bwMode="gray">
            <a:xfrm>
              <a:off x="970399" y="4128610"/>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45"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058948" y="4201166"/>
              <a:ext cx="417642" cy="341706"/>
            </a:xfrm>
            <a:prstGeom prst="rect">
              <a:avLst/>
            </a:prstGeom>
            <a:noFill/>
          </p:spPr>
        </p:pic>
        <p:pic>
          <p:nvPicPr>
            <p:cNvPr id="346"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520218" y="4201166"/>
              <a:ext cx="417642" cy="341706"/>
            </a:xfrm>
            <a:prstGeom prst="rect">
              <a:avLst/>
            </a:prstGeom>
            <a:noFill/>
          </p:spPr>
        </p:pic>
      </p:grpSp>
      <p:grpSp>
        <p:nvGrpSpPr>
          <p:cNvPr id="347" name="组合 346"/>
          <p:cNvGrpSpPr/>
          <p:nvPr/>
        </p:nvGrpSpPr>
        <p:grpSpPr bwMode="gray">
          <a:xfrm>
            <a:off x="2242827" y="4610381"/>
            <a:ext cx="689739" cy="296036"/>
            <a:chOff x="970399" y="4128610"/>
            <a:chExt cx="1051020" cy="463944"/>
          </a:xfrm>
        </p:grpSpPr>
        <p:sp>
          <p:nvSpPr>
            <p:cNvPr id="348" name="Oval 2"/>
            <p:cNvSpPr>
              <a:spLocks noChangeArrowheads="1"/>
            </p:cNvSpPr>
            <p:nvPr/>
          </p:nvSpPr>
          <p:spPr bwMode="gray">
            <a:xfrm>
              <a:off x="970399" y="4128610"/>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49"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058948" y="4201166"/>
              <a:ext cx="417642" cy="341706"/>
            </a:xfrm>
            <a:prstGeom prst="rect">
              <a:avLst/>
            </a:prstGeom>
            <a:noFill/>
          </p:spPr>
        </p:pic>
        <p:pic>
          <p:nvPicPr>
            <p:cNvPr id="350"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520218" y="4201166"/>
              <a:ext cx="417642" cy="341706"/>
            </a:xfrm>
            <a:prstGeom prst="rect">
              <a:avLst/>
            </a:prstGeom>
            <a:noFill/>
          </p:spPr>
        </p:pic>
      </p:grpSp>
      <p:grpSp>
        <p:nvGrpSpPr>
          <p:cNvPr id="351" name="组合 350"/>
          <p:cNvGrpSpPr/>
          <p:nvPr/>
        </p:nvGrpSpPr>
        <p:grpSpPr bwMode="gray">
          <a:xfrm>
            <a:off x="3520016" y="4438191"/>
            <a:ext cx="689739" cy="296036"/>
            <a:chOff x="970399" y="4128610"/>
            <a:chExt cx="1051020" cy="463944"/>
          </a:xfrm>
        </p:grpSpPr>
        <p:sp>
          <p:nvSpPr>
            <p:cNvPr id="352" name="Oval 2"/>
            <p:cNvSpPr>
              <a:spLocks noChangeArrowheads="1"/>
            </p:cNvSpPr>
            <p:nvPr/>
          </p:nvSpPr>
          <p:spPr bwMode="gray">
            <a:xfrm>
              <a:off x="970399" y="4128610"/>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72"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058948" y="4201166"/>
              <a:ext cx="417642" cy="341706"/>
            </a:xfrm>
            <a:prstGeom prst="rect">
              <a:avLst/>
            </a:prstGeom>
            <a:noFill/>
          </p:spPr>
        </p:pic>
        <p:pic>
          <p:nvPicPr>
            <p:cNvPr id="373"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520218" y="4201166"/>
              <a:ext cx="417642" cy="341706"/>
            </a:xfrm>
            <a:prstGeom prst="rect">
              <a:avLst/>
            </a:prstGeom>
            <a:noFill/>
          </p:spPr>
        </p:pic>
      </p:grpSp>
      <p:grpSp>
        <p:nvGrpSpPr>
          <p:cNvPr id="374" name="组合 373"/>
          <p:cNvGrpSpPr/>
          <p:nvPr/>
        </p:nvGrpSpPr>
        <p:grpSpPr bwMode="gray">
          <a:xfrm>
            <a:off x="5693380" y="4170289"/>
            <a:ext cx="689739" cy="296036"/>
            <a:chOff x="970399" y="4128610"/>
            <a:chExt cx="1051020" cy="463944"/>
          </a:xfrm>
        </p:grpSpPr>
        <p:sp>
          <p:nvSpPr>
            <p:cNvPr id="379" name="Oval 2"/>
            <p:cNvSpPr>
              <a:spLocks noChangeArrowheads="1"/>
            </p:cNvSpPr>
            <p:nvPr/>
          </p:nvSpPr>
          <p:spPr bwMode="gray">
            <a:xfrm>
              <a:off x="970399" y="4128610"/>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80"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058948" y="4201166"/>
              <a:ext cx="417642" cy="341706"/>
            </a:xfrm>
            <a:prstGeom prst="rect">
              <a:avLst/>
            </a:prstGeom>
            <a:noFill/>
          </p:spPr>
        </p:pic>
        <p:pic>
          <p:nvPicPr>
            <p:cNvPr id="381"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520218" y="4201166"/>
              <a:ext cx="417642" cy="341706"/>
            </a:xfrm>
            <a:prstGeom prst="rect">
              <a:avLst/>
            </a:prstGeom>
            <a:noFill/>
          </p:spPr>
        </p:pic>
      </p:grpSp>
      <p:sp>
        <p:nvSpPr>
          <p:cNvPr id="387" name="任意多边形 386"/>
          <p:cNvSpPr/>
          <p:nvPr/>
        </p:nvSpPr>
        <p:spPr bwMode="gray">
          <a:xfrm flipH="1">
            <a:off x="7218559" y="5205503"/>
            <a:ext cx="193570" cy="397484"/>
          </a:xfrm>
          <a:custGeom>
            <a:avLst/>
            <a:gdLst>
              <a:gd name="connsiteX0" fmla="*/ 0 w 1088136"/>
              <a:gd name="connsiteY0" fmla="*/ 1060704 h 1060704"/>
              <a:gd name="connsiteX1" fmla="*/ 1088136 w 1088136"/>
              <a:gd name="connsiteY1" fmla="*/ 0 h 1060704"/>
              <a:gd name="connsiteX0" fmla="*/ 0 w 694944"/>
              <a:gd name="connsiteY0" fmla="*/ 1444752 h 1444752"/>
              <a:gd name="connsiteX1" fmla="*/ 694944 w 694944"/>
              <a:gd name="connsiteY1" fmla="*/ 0 h 1444752"/>
              <a:gd name="connsiteX0" fmla="*/ 240432 w 935376"/>
              <a:gd name="connsiteY0" fmla="*/ 1444752 h 1444752"/>
              <a:gd name="connsiteX1" fmla="*/ 935376 w 935376"/>
              <a:gd name="connsiteY1" fmla="*/ 0 h 1444752"/>
              <a:gd name="connsiteX0" fmla="*/ 225349 w 1039165"/>
              <a:gd name="connsiteY0" fmla="*/ 1124712 h 1124712"/>
              <a:gd name="connsiteX1" fmla="*/ 1039165 w 1039165"/>
              <a:gd name="connsiteY1" fmla="*/ 0 h 1124712"/>
              <a:gd name="connsiteX0" fmla="*/ 279142 w 1092958"/>
              <a:gd name="connsiteY0" fmla="*/ 1149664 h 1149664"/>
              <a:gd name="connsiteX1" fmla="*/ 1092958 w 1092958"/>
              <a:gd name="connsiteY1" fmla="*/ 24952 h 1149664"/>
              <a:gd name="connsiteX0" fmla="*/ 145699 w 2376835"/>
              <a:gd name="connsiteY0" fmla="*/ 455800 h 455799"/>
              <a:gd name="connsiteX1" fmla="*/ 2376835 w 2376835"/>
              <a:gd name="connsiteY1" fmla="*/ 408324 h 455799"/>
              <a:gd name="connsiteX0" fmla="*/ 0 w 2231136"/>
              <a:gd name="connsiteY0" fmla="*/ 153421 h 153420"/>
              <a:gd name="connsiteX1" fmla="*/ 2231136 w 2231136"/>
              <a:gd name="connsiteY1" fmla="*/ 105945 h 153420"/>
              <a:gd name="connsiteX0" fmla="*/ 0 w 1828800"/>
              <a:gd name="connsiteY0" fmla="*/ 28813 h 1077143"/>
              <a:gd name="connsiteX1" fmla="*/ 1828800 w 1828800"/>
              <a:gd name="connsiteY1" fmla="*/ 1077143 h 1077143"/>
              <a:gd name="connsiteX0" fmla="*/ 0 w 1828800"/>
              <a:gd name="connsiteY0" fmla="*/ 35593 h 1083923"/>
              <a:gd name="connsiteX1" fmla="*/ 1828800 w 1828800"/>
              <a:gd name="connsiteY1" fmla="*/ 1083923 h 1083923"/>
              <a:gd name="connsiteX0" fmla="*/ 0 w 1527048"/>
              <a:gd name="connsiteY0" fmla="*/ 30791 h 1246278"/>
              <a:gd name="connsiteX1" fmla="*/ 1527048 w 1527048"/>
              <a:gd name="connsiteY1" fmla="*/ 1246278 h 1246278"/>
              <a:gd name="connsiteX0" fmla="*/ 0 w 1527048"/>
              <a:gd name="connsiteY0" fmla="*/ 32190 h 1247677"/>
              <a:gd name="connsiteX1" fmla="*/ 1527048 w 1527048"/>
              <a:gd name="connsiteY1" fmla="*/ 1247677 h 1247677"/>
              <a:gd name="connsiteX0" fmla="*/ 0 w 1527048"/>
              <a:gd name="connsiteY0" fmla="*/ 12784 h 1228271"/>
              <a:gd name="connsiteX1" fmla="*/ 1527048 w 1527048"/>
              <a:gd name="connsiteY1" fmla="*/ 1228271 h 1228271"/>
            </a:gdLst>
            <a:ahLst/>
            <a:cxnLst>
              <a:cxn ang="0">
                <a:pos x="connsiteX0" y="connsiteY0"/>
              </a:cxn>
              <a:cxn ang="0">
                <a:pos x="connsiteX1" y="connsiteY1"/>
              </a:cxn>
            </a:cxnLst>
            <a:rect l="l" t="t" r="r" b="b"/>
            <a:pathLst>
              <a:path w="1527048" h="1228271">
                <a:moveTo>
                  <a:pt x="0" y="12784"/>
                </a:moveTo>
                <a:cubicBezTo>
                  <a:pt x="1036320" y="-118216"/>
                  <a:pt x="1331976" y="790610"/>
                  <a:pt x="1527048" y="1228271"/>
                </a:cubicBezTo>
              </a:path>
            </a:pathLst>
          </a:custGeom>
          <a:noFill/>
          <a:ln w="19050">
            <a:solidFill>
              <a:schemeClr val="bg1">
                <a:lumMod val="6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82" name="组合 381"/>
          <p:cNvGrpSpPr/>
          <p:nvPr/>
        </p:nvGrpSpPr>
        <p:grpSpPr bwMode="gray">
          <a:xfrm>
            <a:off x="7062391" y="4941168"/>
            <a:ext cx="689739" cy="296036"/>
            <a:chOff x="970399" y="4128610"/>
            <a:chExt cx="1051020" cy="463944"/>
          </a:xfrm>
        </p:grpSpPr>
        <p:sp>
          <p:nvSpPr>
            <p:cNvPr id="383" name="Oval 2"/>
            <p:cNvSpPr>
              <a:spLocks noChangeArrowheads="1"/>
            </p:cNvSpPr>
            <p:nvPr/>
          </p:nvSpPr>
          <p:spPr bwMode="gray">
            <a:xfrm>
              <a:off x="970399" y="4128610"/>
              <a:ext cx="1051020" cy="463944"/>
            </a:xfrm>
            <a:prstGeom prst="roundRect">
              <a:avLst>
                <a:gd name="adj" fmla="val 16491"/>
              </a:avLst>
            </a:prstGeom>
            <a:solidFill>
              <a:srgbClr val="00B0F0"/>
            </a:solidFill>
            <a:ln>
              <a:noFill/>
            </a:ln>
            <a:effectLst/>
          </p:spPr>
          <p:txBody>
            <a:bodyPr wrap="square" lIns="79200" tIns="39600" rIns="79200" bIns="39600" anchor="ctr">
              <a:noAutofit/>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85"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058948" y="4201166"/>
              <a:ext cx="417642" cy="341706"/>
            </a:xfrm>
            <a:prstGeom prst="rect">
              <a:avLst/>
            </a:prstGeom>
            <a:noFill/>
          </p:spPr>
        </p:pic>
        <p:pic>
          <p:nvPicPr>
            <p:cNvPr id="386" name="Picture 2" descr="G:\做的项目\公共\扁平图标切换\更新2015_01_21\oss扁平图标库2015_01_21更新-04.png"/>
            <p:cNvPicPr>
              <a:picLocks noChangeAspect="1" noChangeArrowheads="1"/>
            </p:cNvPicPr>
            <p:nvPr/>
          </p:nvPicPr>
          <p:blipFill>
            <a:blip r:embed="rId5" cstate="print"/>
            <a:stretch>
              <a:fillRect/>
            </a:stretch>
          </p:blipFill>
          <p:spPr bwMode="gray">
            <a:xfrm>
              <a:off x="1520218" y="4201166"/>
              <a:ext cx="417642" cy="341706"/>
            </a:xfrm>
            <a:prstGeom prst="rect">
              <a:avLst/>
            </a:prstGeom>
            <a:noFill/>
          </p:spPr>
        </p:pic>
      </p:grpSp>
    </p:spTree>
    <p:extLst>
      <p:ext uri="{BB962C8B-B14F-4D97-AF65-F5344CB8AC3E}">
        <p14:creationId xmlns:p14="http://schemas.microsoft.com/office/powerpoint/2010/main" val="141969293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159"/>
          <p:cNvSpPr/>
          <p:nvPr/>
        </p:nvSpPr>
        <p:spPr bwMode="gray">
          <a:xfrm flipH="1">
            <a:off x="3833477" y="5294484"/>
            <a:ext cx="2134683" cy="1022648"/>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ndParaRPr>
          </a:p>
        </p:txBody>
      </p:sp>
      <p:cxnSp>
        <p:nvCxnSpPr>
          <p:cNvPr id="52" name="直接连接符 51"/>
          <p:cNvCxnSpPr/>
          <p:nvPr/>
        </p:nvCxnSpPr>
        <p:spPr bwMode="gray">
          <a:xfrm>
            <a:off x="1721956" y="4412390"/>
            <a:ext cx="3273327" cy="954174"/>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bwMode="gray">
          <a:xfrm>
            <a:off x="1693089" y="4489502"/>
            <a:ext cx="0" cy="86295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bwMode="gray"/>
        <p:txBody>
          <a:bodyPr wrap="square">
            <a:noAutofit/>
          </a:bodyPr>
          <a:lstStyle/>
          <a:p>
            <a:pPr fontAlgn="ctr"/>
            <a:r>
              <a:rPr lang="en-US" sz="3200" dirty="0">
                <a:latin typeface="Huawei Sans" panose="020C0503030203020204" pitchFamily="34" charset="0"/>
              </a:rPr>
              <a:t>IP WAN Transport Network and Enterprise WAN</a:t>
            </a:r>
            <a:endParaRPr lang="en-US" altLang="zh-CN" sz="3200" dirty="0">
              <a:latin typeface="Huawei Sans" panose="020C0503030203020204" pitchFamily="34" charset="0"/>
            </a:endParaRPr>
          </a:p>
        </p:txBody>
      </p:sp>
      <p:sp>
        <p:nvSpPr>
          <p:cNvPr id="3" name="圆角矩形 2"/>
          <p:cNvSpPr/>
          <p:nvPr/>
        </p:nvSpPr>
        <p:spPr bwMode="gray">
          <a:xfrm>
            <a:off x="6418938" y="1286395"/>
            <a:ext cx="5205616"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IP WAN transport network</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 name="圆角矩形 3"/>
          <p:cNvSpPr/>
          <p:nvPr/>
        </p:nvSpPr>
        <p:spPr bwMode="gray">
          <a:xfrm>
            <a:off x="6418937" y="1646394"/>
            <a:ext cx="5205618" cy="2197433"/>
          </a:xfrm>
          <a:prstGeom prst="roundRect">
            <a:avLst>
              <a:gd name="adj" fmla="val 2386"/>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0">
            <a:noAutofit/>
          </a:bodyPr>
          <a:lstStyle/>
          <a:p>
            <a:pPr fontAlgn="ctr"/>
            <a:r>
              <a:rPr lang="en-US" sz="1400" b="1" dirty="0">
                <a:solidFill>
                  <a:schemeClr val="tx1">
                    <a:lumMod val="65000"/>
                    <a:lumOff val="35000"/>
                  </a:schemeClr>
                </a:solidFill>
                <a:latin typeface="Huawei Sans" panose="020C0503030203020204" pitchFamily="34" charset="0"/>
              </a:rPr>
              <a:t>Scenario description:</a:t>
            </a:r>
            <a:endParaRPr lang="en-US" altLang="zh-CN" sz="14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6213" lvl="1" indent="-176213" fontAlgn="ctr">
              <a:buFont typeface="Arial" panose="020B0604020202020204" pitchFamily="34" charset="0"/>
              <a:buChar char="•"/>
            </a:pPr>
            <a:r>
              <a:rPr lang="en-US" sz="1400" dirty="0">
                <a:solidFill>
                  <a:schemeClr val="tx1">
                    <a:lumMod val="65000"/>
                    <a:lumOff val="35000"/>
                  </a:schemeClr>
                </a:solidFill>
                <a:latin typeface="Huawei Sans" panose="020C0503030203020204" pitchFamily="34" charset="0"/>
              </a:rPr>
              <a:t>It implement</a:t>
            </a:r>
            <a:r>
              <a:rPr lang="en-US" altLang="zh-CN" sz="1400" dirty="0">
                <a:solidFill>
                  <a:schemeClr val="tx1">
                    <a:lumMod val="65000"/>
                    <a:lumOff val="35000"/>
                  </a:schemeClr>
                </a:solidFill>
                <a:latin typeface="Huawei Sans" panose="020C0503030203020204" pitchFamily="34" charset="0"/>
              </a:rPr>
              <a:t>s</a:t>
            </a:r>
            <a:r>
              <a:rPr lang="en-US" sz="1400" dirty="0">
                <a:solidFill>
                  <a:schemeClr val="tx1">
                    <a:lumMod val="65000"/>
                    <a:lumOff val="35000"/>
                  </a:schemeClr>
                </a:solidFill>
                <a:latin typeface="Huawei Sans" panose="020C0503030203020204" pitchFamily="34" charset="0"/>
              </a:rPr>
              <a:t> long-haul interconnection between sites and provides dedicated, reliable, ultra-broadband, and </a:t>
            </a:r>
            <a:r>
              <a:rPr lang="en-US" sz="1400" dirty="0" err="1">
                <a:solidFill>
                  <a:schemeClr val="tx1">
                    <a:lumMod val="65000"/>
                    <a:lumOff val="35000"/>
                  </a:schemeClr>
                </a:solidFill>
                <a:latin typeface="Huawei Sans" panose="020C0503030203020204" pitchFamily="34" charset="0"/>
              </a:rPr>
              <a:t>QoS</a:t>
            </a:r>
            <a:r>
              <a:rPr lang="en-US" sz="1400" dirty="0">
                <a:solidFill>
                  <a:schemeClr val="tx1">
                    <a:lumMod val="65000"/>
                    <a:lumOff val="35000"/>
                  </a:schemeClr>
                </a:solidFill>
                <a:latin typeface="Huawei Sans" panose="020C0503030203020204" pitchFamily="34" charset="0"/>
              </a:rPr>
              <a:t>-guaranteed private line services.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fontAlgn="ctr"/>
            <a:r>
              <a:rPr lang="en-US" sz="1400" b="1" dirty="0">
                <a:solidFill>
                  <a:schemeClr val="tx1">
                    <a:lumMod val="65000"/>
                    <a:lumOff val="35000"/>
                  </a:schemeClr>
                </a:solidFill>
                <a:latin typeface="Huawei Sans" panose="020C0503030203020204" pitchFamily="34" charset="0"/>
              </a:rPr>
              <a:t>Typical scenarios:</a:t>
            </a:r>
            <a:endParaRPr lang="en-US" altLang="zh-CN" sz="14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6213" lvl="1" indent="-176213" fontAlgn="ctr">
              <a:buFont typeface="Arial" panose="020B0604020202020204" pitchFamily="34" charset="0"/>
              <a:buChar char="•"/>
            </a:pPr>
            <a:r>
              <a:rPr lang="en-US" sz="1400" dirty="0">
                <a:solidFill>
                  <a:schemeClr val="tx1">
                    <a:lumMod val="65000"/>
                    <a:lumOff val="35000"/>
                  </a:schemeClr>
                </a:solidFill>
                <a:latin typeface="Huawei Sans" panose="020C0503030203020204" pitchFamily="34" charset="0"/>
              </a:rPr>
              <a:t>Education metro network: implements interconnection between colleges.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6213" lvl="1" indent="-176213" fontAlgn="ctr">
              <a:buFont typeface="Arial" panose="020B0604020202020204" pitchFamily="34" charset="0"/>
              <a:buChar char="•"/>
            </a:pPr>
            <a:r>
              <a:rPr lang="en-US" sz="1400" dirty="0">
                <a:solidFill>
                  <a:schemeClr val="tx1">
                    <a:lumMod val="65000"/>
                    <a:lumOff val="35000"/>
                  </a:schemeClr>
                </a:solidFill>
                <a:latin typeface="Huawei Sans" panose="020C0503030203020204" pitchFamily="34" charset="0"/>
              </a:rPr>
              <a:t>Financial WAN backbone: implements interconnection between branches and data centers.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 name="圆角矩形 4"/>
          <p:cNvSpPr/>
          <p:nvPr/>
        </p:nvSpPr>
        <p:spPr bwMode="gray">
          <a:xfrm>
            <a:off x="6418938" y="3931749"/>
            <a:ext cx="5205616"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SD-WAN</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6" name="圆角矩形 5"/>
          <p:cNvSpPr/>
          <p:nvPr/>
        </p:nvSpPr>
        <p:spPr bwMode="gray">
          <a:xfrm>
            <a:off x="6418937" y="4291750"/>
            <a:ext cx="5205618" cy="2078090"/>
          </a:xfrm>
          <a:prstGeom prst="roundRect">
            <a:avLst>
              <a:gd name="adj" fmla="val 2386"/>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ctr" anchorCtr="0">
            <a:noAutofit/>
          </a:bodyPr>
          <a:lstStyle/>
          <a:p>
            <a:pPr fontAlgn="ctr"/>
            <a:r>
              <a:rPr lang="en-US" sz="1400" b="1" dirty="0">
                <a:solidFill>
                  <a:schemeClr val="tx1">
                    <a:lumMod val="65000"/>
                    <a:lumOff val="35000"/>
                  </a:schemeClr>
                </a:solidFill>
                <a:latin typeface="Huawei Sans" panose="020C0503030203020204" pitchFamily="34" charset="0"/>
              </a:rPr>
              <a:t>Scenario </a:t>
            </a:r>
            <a:r>
              <a:rPr lang="en-US" altLang="zh-CN" sz="1400" b="1" dirty="0">
                <a:solidFill>
                  <a:schemeClr val="tx1">
                    <a:lumMod val="65000"/>
                    <a:lumOff val="35000"/>
                  </a:schemeClr>
                </a:solidFill>
                <a:latin typeface="Huawei Sans" panose="020C0503030203020204" pitchFamily="34" charset="0"/>
              </a:rPr>
              <a:t>description</a:t>
            </a:r>
            <a:r>
              <a:rPr lang="en-US" sz="1400" b="1" dirty="0">
                <a:solidFill>
                  <a:schemeClr val="tx1">
                    <a:lumMod val="65000"/>
                    <a:lumOff val="35000"/>
                  </a:schemeClr>
                </a:solidFill>
                <a:latin typeface="Huawei Sans" panose="020C0503030203020204" pitchFamily="34" charset="0"/>
              </a:rPr>
              <a:t>:</a:t>
            </a:r>
            <a:endParaRPr lang="en-US" altLang="zh-CN" sz="14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6213" lvl="1" indent="-176213" fontAlgn="ctr">
              <a:buFont typeface="Arial" panose="020B0604020202020204" pitchFamily="34" charset="0"/>
              <a:buChar char="•"/>
            </a:pPr>
            <a:r>
              <a:rPr lang="en-US" sz="1400" dirty="0">
                <a:solidFill>
                  <a:schemeClr val="tx1">
                    <a:lumMod val="65000"/>
                    <a:lumOff val="35000"/>
                  </a:schemeClr>
                </a:solidFill>
                <a:latin typeface="Huawei Sans" panose="020C0503030203020204" pitchFamily="34" charset="0"/>
              </a:rPr>
              <a:t>It provides WAN access for enterprise branches, flexibly defines network service models based on communication requirements between branches or between branches and data centers, ensures key service experience, </a:t>
            </a:r>
            <a:r>
              <a:rPr lang="en-US" altLang="zh-CN" sz="1400" dirty="0">
                <a:solidFill>
                  <a:schemeClr val="tx1">
                    <a:lumMod val="65000"/>
                    <a:lumOff val="35000"/>
                  </a:schemeClr>
                </a:solidFill>
                <a:latin typeface="Huawei Sans" panose="020C0503030203020204" pitchFamily="34" charset="0"/>
              </a:rPr>
              <a:t>and </a:t>
            </a:r>
            <a:r>
              <a:rPr lang="en-US" sz="1400" dirty="0">
                <a:solidFill>
                  <a:schemeClr val="tx1">
                    <a:lumMod val="65000"/>
                    <a:lumOff val="35000"/>
                  </a:schemeClr>
                </a:solidFill>
                <a:latin typeface="Huawei Sans" panose="020C0503030203020204" pitchFamily="34" charset="0"/>
              </a:rPr>
              <a:t>properly uses WAN egress resources.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fontAlgn="ctr"/>
            <a:r>
              <a:rPr lang="en-US" sz="1400" b="1" dirty="0">
                <a:solidFill>
                  <a:schemeClr val="tx1">
                    <a:lumMod val="65000"/>
                    <a:lumOff val="35000"/>
                  </a:schemeClr>
                </a:solidFill>
                <a:latin typeface="Huawei Sans" panose="020C0503030203020204" pitchFamily="34" charset="0"/>
              </a:rPr>
              <a:t>Typical scenario:</a:t>
            </a:r>
            <a:endParaRPr lang="en-US" altLang="zh-CN" sz="14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6213" lvl="1" indent="-176213" fontAlgn="ctr">
              <a:buFont typeface="Arial" panose="020B0604020202020204" pitchFamily="34" charset="0"/>
              <a:buChar char="•"/>
            </a:pPr>
            <a:r>
              <a:rPr lang="en-US" sz="1400" dirty="0">
                <a:solidFill>
                  <a:schemeClr val="tx1">
                    <a:lumMod val="65000"/>
                    <a:lumOff val="35000"/>
                  </a:schemeClr>
                </a:solidFill>
                <a:latin typeface="Huawei Sans" panose="020C0503030203020204" pitchFamily="34" charset="0"/>
              </a:rPr>
              <a:t>WAN access for financial branches.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 name="Freeform 159"/>
          <p:cNvSpPr/>
          <p:nvPr/>
        </p:nvSpPr>
        <p:spPr bwMode="gray">
          <a:xfrm flipH="1">
            <a:off x="531283" y="5294484"/>
            <a:ext cx="2134683" cy="1022648"/>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ndParaRPr>
          </a:p>
        </p:txBody>
      </p:sp>
      <p:sp>
        <p:nvSpPr>
          <p:cNvPr id="9" name="Freeform 159"/>
          <p:cNvSpPr/>
          <p:nvPr/>
        </p:nvSpPr>
        <p:spPr bwMode="gray">
          <a:xfrm flipH="1">
            <a:off x="491161" y="3264640"/>
            <a:ext cx="2090282" cy="1092650"/>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lumMod val="8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ndParaRPr>
          </a:p>
        </p:txBody>
      </p:sp>
      <p:sp>
        <p:nvSpPr>
          <p:cNvPr id="10" name="Freeform 159"/>
          <p:cNvSpPr/>
          <p:nvPr/>
        </p:nvSpPr>
        <p:spPr bwMode="gray">
          <a:xfrm flipH="1">
            <a:off x="3027124" y="3086795"/>
            <a:ext cx="3037576" cy="158782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rgbClr val="FFF2CC"/>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ndParaRPr>
          </a:p>
        </p:txBody>
      </p:sp>
      <p:sp>
        <p:nvSpPr>
          <p:cNvPr id="11" name="文本框 10"/>
          <p:cNvSpPr txBox="1"/>
          <p:nvPr/>
        </p:nvSpPr>
        <p:spPr bwMode="gray">
          <a:xfrm>
            <a:off x="1160046" y="3661433"/>
            <a:ext cx="976425" cy="338554"/>
          </a:xfrm>
          <a:prstGeom prst="rect">
            <a:avLst/>
          </a:prstGeom>
          <a:noFill/>
        </p:spPr>
        <p:txBody>
          <a:bodyPr wrap="square" rtlCol="0">
            <a:noAutofit/>
          </a:bodyPr>
          <a:lstStyle/>
          <a:p>
            <a:pPr fontAlgn="ctr"/>
            <a:r>
              <a:rPr lang="en-US" sz="1600" dirty="0">
                <a:latin typeface="Huawei Sans" panose="020C0503030203020204" pitchFamily="34" charset="0"/>
              </a:rPr>
              <a:t>Internet</a:t>
            </a:r>
            <a:endParaRPr lang="en-US" altLang="zh-CN" sz="1600" dirty="0">
              <a:latin typeface="Huawei Sans" panose="020C0503030203020204" pitchFamily="34" charset="0"/>
            </a:endParaRPr>
          </a:p>
        </p:txBody>
      </p:sp>
      <p:sp>
        <p:nvSpPr>
          <p:cNvPr id="19" name="Freeform 159"/>
          <p:cNvSpPr/>
          <p:nvPr/>
        </p:nvSpPr>
        <p:spPr bwMode="gray">
          <a:xfrm flipH="1">
            <a:off x="1780333" y="1276633"/>
            <a:ext cx="2224506" cy="116281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ndParaRPr>
          </a:p>
        </p:txBody>
      </p:sp>
      <p:pic>
        <p:nvPicPr>
          <p:cNvPr id="28"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1508676" y="4238997"/>
            <a:ext cx="368827" cy="301767"/>
          </a:xfrm>
          <a:prstGeom prst="rect">
            <a:avLst/>
          </a:prstGeom>
          <a:noFill/>
        </p:spPr>
      </p:pic>
      <p:grpSp>
        <p:nvGrpSpPr>
          <p:cNvPr id="30" name="Group 3"/>
          <p:cNvGrpSpPr/>
          <p:nvPr/>
        </p:nvGrpSpPr>
        <p:grpSpPr bwMode="gray">
          <a:xfrm>
            <a:off x="3077427" y="5920682"/>
            <a:ext cx="261965" cy="61979"/>
            <a:chOff x="559282" y="6488261"/>
            <a:chExt cx="261965" cy="61979"/>
          </a:xfrm>
          <a:solidFill>
            <a:schemeClr val="bg1">
              <a:lumMod val="50000"/>
            </a:schemeClr>
          </a:solidFill>
        </p:grpSpPr>
        <p:sp>
          <p:nvSpPr>
            <p:cNvPr id="31" name="Oval 1"/>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sp>
          <p:nvSpPr>
            <p:cNvPr id="32" name="Oval 174"/>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sp>
          <p:nvSpPr>
            <p:cNvPr id="33" name="Oval 175"/>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grpSp>
      <p:grpSp>
        <p:nvGrpSpPr>
          <p:cNvPr id="34" name="Group 3"/>
          <p:cNvGrpSpPr/>
          <p:nvPr/>
        </p:nvGrpSpPr>
        <p:grpSpPr bwMode="gray">
          <a:xfrm>
            <a:off x="4151138" y="1993348"/>
            <a:ext cx="261965" cy="61979"/>
            <a:chOff x="559282" y="6488261"/>
            <a:chExt cx="261965" cy="61979"/>
          </a:xfrm>
          <a:solidFill>
            <a:schemeClr val="bg1">
              <a:lumMod val="50000"/>
            </a:schemeClr>
          </a:solidFill>
        </p:grpSpPr>
        <p:sp>
          <p:nvSpPr>
            <p:cNvPr id="35" name="Oval 1"/>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sp>
          <p:nvSpPr>
            <p:cNvPr id="36" name="Oval 174"/>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sp>
          <p:nvSpPr>
            <p:cNvPr id="37" name="Oval 175"/>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ndParaRPr>
            </a:p>
          </p:txBody>
        </p:sp>
      </p:grpSp>
      <p:cxnSp>
        <p:nvCxnSpPr>
          <p:cNvPr id="40" name="直接连接符 39"/>
          <p:cNvCxnSpPr/>
          <p:nvPr/>
        </p:nvCxnSpPr>
        <p:spPr bwMode="gray">
          <a:xfrm flipH="1">
            <a:off x="1693090" y="4723961"/>
            <a:ext cx="1998894" cy="64260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bwMode="gray">
          <a:xfrm>
            <a:off x="3672907" y="4665582"/>
            <a:ext cx="1315844" cy="700982"/>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bwMode="gray">
          <a:xfrm>
            <a:off x="4582618" y="4634062"/>
            <a:ext cx="412665" cy="732502"/>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49"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3501942" y="4480803"/>
            <a:ext cx="368827" cy="301767"/>
          </a:xfrm>
          <a:prstGeom prst="rect">
            <a:avLst/>
          </a:prstGeom>
          <a:noFill/>
        </p:spPr>
      </p:pic>
      <p:pic>
        <p:nvPicPr>
          <p:cNvPr id="57"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1508676" y="5215681"/>
            <a:ext cx="368827" cy="301767"/>
          </a:xfrm>
          <a:prstGeom prst="rect">
            <a:avLst/>
          </a:prstGeom>
          <a:noFill/>
        </p:spPr>
      </p:pic>
      <p:pic>
        <p:nvPicPr>
          <p:cNvPr id="58"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4810870" y="5215681"/>
            <a:ext cx="368827" cy="301767"/>
          </a:xfrm>
          <a:prstGeom prst="rect">
            <a:avLst/>
          </a:prstGeom>
          <a:noFill/>
        </p:spPr>
      </p:pic>
      <p:cxnSp>
        <p:nvCxnSpPr>
          <p:cNvPr id="59" name="直接连接符 58"/>
          <p:cNvCxnSpPr/>
          <p:nvPr/>
        </p:nvCxnSpPr>
        <p:spPr bwMode="gray">
          <a:xfrm flipV="1">
            <a:off x="1659196" y="2410694"/>
            <a:ext cx="1464581" cy="93203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bwMode="gray">
          <a:xfrm flipH="1" flipV="1">
            <a:off x="3136304" y="2410693"/>
            <a:ext cx="949477" cy="721735"/>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67"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2939575" y="2241629"/>
            <a:ext cx="368827" cy="301767"/>
          </a:xfrm>
          <a:prstGeom prst="rect">
            <a:avLst/>
          </a:prstGeom>
          <a:noFill/>
        </p:spPr>
      </p:pic>
      <p:pic>
        <p:nvPicPr>
          <p:cNvPr id="68"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1508676" y="3191485"/>
            <a:ext cx="368827" cy="301767"/>
          </a:xfrm>
          <a:prstGeom prst="rect">
            <a:avLst/>
          </a:prstGeom>
          <a:noFill/>
        </p:spPr>
      </p:pic>
      <p:pic>
        <p:nvPicPr>
          <p:cNvPr id="73" name="图片 14" descr="日志告警服务器-蓝.png"/>
          <p:cNvPicPr>
            <a:picLocks noChangeAspect="1"/>
          </p:cNvPicPr>
          <p:nvPr/>
        </p:nvPicPr>
        <p:blipFill>
          <a:blip r:embed="rId4" cstate="print"/>
          <a:stretch>
            <a:fillRect/>
          </a:stretch>
        </p:blipFill>
        <p:spPr bwMode="gray">
          <a:xfrm>
            <a:off x="5317755" y="5869935"/>
            <a:ext cx="445956" cy="278465"/>
          </a:xfrm>
          <a:prstGeom prst="rect">
            <a:avLst/>
          </a:prstGeom>
        </p:spPr>
      </p:pic>
      <p:pic>
        <p:nvPicPr>
          <p:cNvPr id="74" name="图片 42" descr="IP电话.png"/>
          <p:cNvPicPr>
            <a:picLocks noChangeAspect="1"/>
          </p:cNvPicPr>
          <p:nvPr/>
        </p:nvPicPr>
        <p:blipFill>
          <a:blip r:embed="rId5" cstate="print"/>
          <a:stretch>
            <a:fillRect/>
          </a:stretch>
        </p:blipFill>
        <p:spPr bwMode="gray">
          <a:xfrm>
            <a:off x="964053" y="5835818"/>
            <a:ext cx="368791" cy="346698"/>
          </a:xfrm>
          <a:prstGeom prst="rect">
            <a:avLst/>
          </a:prstGeom>
        </p:spPr>
      </p:pic>
      <p:pic>
        <p:nvPicPr>
          <p:cNvPr id="76" name="图片 157" descr="故障链路.png"/>
          <p:cNvPicPr>
            <a:picLocks noChangeAspect="1"/>
          </p:cNvPicPr>
          <p:nvPr/>
        </p:nvPicPr>
        <p:blipFill>
          <a:blip r:embed="rId6" cstate="print"/>
          <a:stretch>
            <a:fillRect/>
          </a:stretch>
        </p:blipFill>
        <p:spPr bwMode="gray">
          <a:xfrm>
            <a:off x="1455714" y="5842776"/>
            <a:ext cx="446281" cy="332783"/>
          </a:xfrm>
          <a:prstGeom prst="rect">
            <a:avLst/>
          </a:prstGeom>
        </p:spPr>
      </p:pic>
      <p:pic>
        <p:nvPicPr>
          <p:cNvPr id="77" name="图片 47" descr="打印机.png"/>
          <p:cNvPicPr>
            <a:picLocks noChangeAspect="1"/>
          </p:cNvPicPr>
          <p:nvPr/>
        </p:nvPicPr>
        <p:blipFill>
          <a:blip r:embed="rId7" cstate="print"/>
          <a:stretch>
            <a:fillRect/>
          </a:stretch>
        </p:blipFill>
        <p:spPr bwMode="gray">
          <a:xfrm>
            <a:off x="4751854" y="5848235"/>
            <a:ext cx="404351" cy="321864"/>
          </a:xfrm>
          <a:prstGeom prst="rect">
            <a:avLst/>
          </a:prstGeom>
        </p:spPr>
      </p:pic>
      <p:pic>
        <p:nvPicPr>
          <p:cNvPr id="78" name="图片 79" descr="PC.png">
            <a:extLst>
              <a:ext uri="{FF2B5EF4-FFF2-40B4-BE49-F238E27FC236}">
                <a16:creationId xmlns:a16="http://schemas.microsoft.com/office/drawing/2014/main" id="{4666702E-823D-4236-BF2F-880359158C83}"/>
              </a:ext>
            </a:extLst>
          </p:cNvPr>
          <p:cNvPicPr>
            <a:picLocks noChangeAspect="1"/>
          </p:cNvPicPr>
          <p:nvPr/>
        </p:nvPicPr>
        <p:blipFill>
          <a:blip r:embed="rId8" cstate="print"/>
          <a:stretch>
            <a:fillRect/>
          </a:stretch>
        </p:blipFill>
        <p:spPr bwMode="gray">
          <a:xfrm>
            <a:off x="1982440" y="5864029"/>
            <a:ext cx="445506" cy="342149"/>
          </a:xfrm>
          <a:prstGeom prst="rect">
            <a:avLst/>
          </a:prstGeom>
        </p:spPr>
      </p:pic>
      <p:pic>
        <p:nvPicPr>
          <p:cNvPr id="79" name="图片 79" descr="PC.png">
            <a:extLst>
              <a:ext uri="{FF2B5EF4-FFF2-40B4-BE49-F238E27FC236}">
                <a16:creationId xmlns:a16="http://schemas.microsoft.com/office/drawing/2014/main" id="{4666702E-823D-4236-BF2F-880359158C83}"/>
              </a:ext>
            </a:extLst>
          </p:cNvPr>
          <p:cNvPicPr>
            <a:picLocks noChangeAspect="1"/>
          </p:cNvPicPr>
          <p:nvPr/>
        </p:nvPicPr>
        <p:blipFill>
          <a:blip r:embed="rId8" cstate="print"/>
          <a:stretch>
            <a:fillRect/>
          </a:stretch>
        </p:blipFill>
        <p:spPr bwMode="gray">
          <a:xfrm>
            <a:off x="4144798" y="5864029"/>
            <a:ext cx="445506" cy="342149"/>
          </a:xfrm>
          <a:prstGeom prst="rect">
            <a:avLst/>
          </a:prstGeom>
        </p:spPr>
      </p:pic>
      <p:sp>
        <p:nvSpPr>
          <p:cNvPr id="93" name="文本框 92"/>
          <p:cNvSpPr txBox="1"/>
          <p:nvPr/>
        </p:nvSpPr>
        <p:spPr bwMode="gray">
          <a:xfrm>
            <a:off x="4950651" y="3940505"/>
            <a:ext cx="1145349" cy="1077218"/>
          </a:xfrm>
          <a:prstGeom prst="rect">
            <a:avLst/>
          </a:prstGeom>
          <a:noFill/>
        </p:spPr>
        <p:txBody>
          <a:bodyPr wrap="square" rtlCol="0">
            <a:noAutofit/>
          </a:bodyPr>
          <a:lstStyle/>
          <a:p>
            <a:pPr fontAlgn="ctr"/>
            <a:r>
              <a:rPr lang="en-US" sz="1400" dirty="0">
                <a:latin typeface="Huawei Sans" panose="020C0503030203020204" pitchFamily="34" charset="0"/>
              </a:rPr>
              <a:t>Dedicated WAN network</a:t>
            </a:r>
            <a:endParaRPr lang="en-US" altLang="zh-CN" sz="1400" dirty="0">
              <a:latin typeface="Huawei Sans" panose="020C0503030203020204" pitchFamily="34" charset="0"/>
            </a:endParaRPr>
          </a:p>
        </p:txBody>
      </p:sp>
      <p:sp>
        <p:nvSpPr>
          <p:cNvPr id="94" name="椭圆 93"/>
          <p:cNvSpPr>
            <a:spLocks noChangeAspect="1"/>
          </p:cNvSpPr>
          <p:nvPr/>
        </p:nvSpPr>
        <p:spPr bwMode="gray">
          <a:xfrm>
            <a:off x="5011050" y="3180579"/>
            <a:ext cx="252000" cy="252000"/>
          </a:xfrm>
          <a:prstGeom prst="ellipse">
            <a:avLst/>
          </a:prstGeom>
          <a:solidFill>
            <a:srgbClr val="EC7061">
              <a:lumMod val="100000"/>
            </a:srgbClr>
          </a:solidFill>
          <a:ln w="19050" cap="flat" cmpd="sng" algn="ctr">
            <a:noFill/>
            <a:prstDash val="solid"/>
            <a:miter lim="800000"/>
          </a:ln>
          <a:effectLst/>
        </p:spPr>
        <p:txBody>
          <a:bodyPr wrap="square" lIns="0" tIns="0" rIns="0" bIns="0"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r>
              <a:rPr lang="en-US" sz="1400" b="1" dirty="0">
                <a:solidFill>
                  <a:prstClr val="white"/>
                </a:solidFill>
                <a:latin typeface="Huawei Sans" panose="020C0503030203020204" pitchFamily="34" charset="0"/>
              </a:rPr>
              <a:t>1</a:t>
            </a:r>
            <a:endPar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5" name="文本框 94"/>
          <p:cNvSpPr txBox="1"/>
          <p:nvPr/>
        </p:nvSpPr>
        <p:spPr bwMode="gray">
          <a:xfrm>
            <a:off x="4367551" y="2353522"/>
            <a:ext cx="1586117" cy="338554"/>
          </a:xfrm>
          <a:prstGeom prst="rect">
            <a:avLst/>
          </a:prstGeom>
          <a:noFill/>
        </p:spPr>
        <p:txBody>
          <a:bodyPr wrap="square" rtlCol="0">
            <a:noAutofit/>
          </a:bodyPr>
          <a:lstStyle/>
          <a:p>
            <a:pPr algn="ctr" fontAlgn="ctr"/>
            <a:r>
              <a:rPr lang="en-US" sz="1600" dirty="0">
                <a:solidFill>
                  <a:srgbClr val="EC7061"/>
                </a:solidFill>
                <a:latin typeface="Huawei Sans" panose="020C0503030203020204" pitchFamily="34" charset="0"/>
              </a:rPr>
              <a:t>IP WAN transport network</a:t>
            </a:r>
            <a:endParaRPr lang="en-US" altLang="zh-CN" sz="1600" dirty="0">
              <a:solidFill>
                <a:srgbClr val="EC7061"/>
              </a:solidFill>
              <a:latin typeface="Huawei Sans" panose="020C0503030203020204" pitchFamily="34" charset="0"/>
            </a:endParaRPr>
          </a:p>
        </p:txBody>
      </p:sp>
      <p:sp>
        <p:nvSpPr>
          <p:cNvPr id="96" name="椭圆 95"/>
          <p:cNvSpPr>
            <a:spLocks noChangeAspect="1"/>
          </p:cNvSpPr>
          <p:nvPr/>
        </p:nvSpPr>
        <p:spPr bwMode="gray">
          <a:xfrm>
            <a:off x="1169922" y="4617209"/>
            <a:ext cx="252000" cy="252000"/>
          </a:xfrm>
          <a:prstGeom prst="ellipse">
            <a:avLst/>
          </a:prstGeom>
          <a:solidFill>
            <a:srgbClr val="EC7061">
              <a:lumMod val="100000"/>
            </a:srgbClr>
          </a:solidFill>
          <a:ln w="19050" cap="flat" cmpd="sng" algn="ctr">
            <a:noFill/>
            <a:prstDash val="solid"/>
            <a:miter lim="800000"/>
          </a:ln>
          <a:effectLst/>
        </p:spPr>
        <p:txBody>
          <a:bodyPr wrap="square" lIns="0" tIns="0" rIns="0" bIns="0"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r>
              <a:rPr lang="en-US" sz="1400" b="1" dirty="0">
                <a:solidFill>
                  <a:prstClr val="white"/>
                </a:solidFill>
                <a:latin typeface="Huawei Sans" panose="020C0503030203020204" pitchFamily="34" charset="0"/>
              </a:rPr>
              <a:t>2</a:t>
            </a:r>
            <a:endPar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7" name="文本框 96"/>
          <p:cNvSpPr txBox="1"/>
          <p:nvPr/>
        </p:nvSpPr>
        <p:spPr bwMode="gray">
          <a:xfrm>
            <a:off x="531283" y="4873902"/>
            <a:ext cx="1013419" cy="338554"/>
          </a:xfrm>
          <a:prstGeom prst="rect">
            <a:avLst/>
          </a:prstGeom>
          <a:noFill/>
        </p:spPr>
        <p:txBody>
          <a:bodyPr wrap="square" rtlCol="0">
            <a:noAutofit/>
          </a:bodyPr>
          <a:lstStyle/>
          <a:p>
            <a:pPr fontAlgn="ctr"/>
            <a:r>
              <a:rPr lang="en-US" sz="1600" dirty="0">
                <a:solidFill>
                  <a:srgbClr val="EC7061"/>
                </a:solidFill>
                <a:latin typeface="Huawei Sans" panose="020C0503030203020204" pitchFamily="34" charset="0"/>
              </a:rPr>
              <a:t>SD-WAN</a:t>
            </a:r>
            <a:endParaRPr lang="en-US" altLang="zh-CN" sz="1600" dirty="0">
              <a:solidFill>
                <a:srgbClr val="EC7061"/>
              </a:solidFill>
              <a:latin typeface="Huawei Sans" panose="020C0503030203020204" pitchFamily="34" charset="0"/>
            </a:endParaRPr>
          </a:p>
        </p:txBody>
      </p:sp>
      <p:cxnSp>
        <p:nvCxnSpPr>
          <p:cNvPr id="98" name="直接连接符 97"/>
          <p:cNvCxnSpPr/>
          <p:nvPr/>
        </p:nvCxnSpPr>
        <p:spPr bwMode="gray">
          <a:xfrm flipV="1">
            <a:off x="4098097" y="3267154"/>
            <a:ext cx="0" cy="407052"/>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p:cNvCxnSpPr>
            <a:stCxn id="49" idx="0"/>
          </p:cNvCxnSpPr>
          <p:nvPr/>
        </p:nvCxnSpPr>
        <p:spPr bwMode="gray">
          <a:xfrm flipV="1">
            <a:off x="3686356" y="3975973"/>
            <a:ext cx="411741" cy="50483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bwMode="gray">
          <a:xfrm flipV="1">
            <a:off x="4597517" y="3975973"/>
            <a:ext cx="411741" cy="50483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p:cNvCxnSpPr/>
          <p:nvPr/>
        </p:nvCxnSpPr>
        <p:spPr bwMode="gray">
          <a:xfrm flipH="1">
            <a:off x="4282510" y="3825090"/>
            <a:ext cx="54233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p:cNvCxnSpPr/>
          <p:nvPr/>
        </p:nvCxnSpPr>
        <p:spPr bwMode="gray">
          <a:xfrm flipH="1" flipV="1">
            <a:off x="4085782" y="3116271"/>
            <a:ext cx="902969" cy="69842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115"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4824844" y="3674206"/>
            <a:ext cx="368827" cy="301767"/>
          </a:xfrm>
          <a:prstGeom prst="rect">
            <a:avLst/>
          </a:prstGeom>
          <a:noFill/>
        </p:spPr>
      </p:pic>
      <p:pic>
        <p:nvPicPr>
          <p:cNvPr id="116"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3913683" y="2965387"/>
            <a:ext cx="368827" cy="301767"/>
          </a:xfrm>
          <a:prstGeom prst="rect">
            <a:avLst/>
          </a:prstGeom>
          <a:noFill/>
        </p:spPr>
      </p:pic>
      <p:pic>
        <p:nvPicPr>
          <p:cNvPr id="117"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3913683" y="3674206"/>
            <a:ext cx="368827" cy="301767"/>
          </a:xfrm>
          <a:prstGeom prst="rect">
            <a:avLst/>
          </a:prstGeom>
          <a:noFill/>
        </p:spPr>
      </p:pic>
      <p:pic>
        <p:nvPicPr>
          <p:cNvPr id="118"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4413103" y="4480803"/>
            <a:ext cx="368827" cy="301767"/>
          </a:xfrm>
          <a:prstGeom prst="rect">
            <a:avLst/>
          </a:prstGeom>
          <a:noFill/>
        </p:spPr>
      </p:pic>
      <p:sp>
        <p:nvSpPr>
          <p:cNvPr id="120" name="文本框 119"/>
          <p:cNvSpPr txBox="1"/>
          <p:nvPr/>
        </p:nvSpPr>
        <p:spPr bwMode="gray">
          <a:xfrm>
            <a:off x="897609" y="5539635"/>
            <a:ext cx="1523174" cy="276999"/>
          </a:xfrm>
          <a:prstGeom prst="rect">
            <a:avLst/>
          </a:prstGeom>
          <a:noFill/>
        </p:spPr>
        <p:txBody>
          <a:bodyPr wrap="square" rtlCol="0">
            <a:noAutofit/>
          </a:bodyPr>
          <a:lstStyle/>
          <a:p>
            <a:pPr fontAlgn="ctr"/>
            <a:r>
              <a:rPr lang="en-US" sz="1200" dirty="0">
                <a:latin typeface="Huawei Sans" panose="020C0503030203020204" pitchFamily="34" charset="0"/>
              </a:rPr>
              <a:t>Enterprise branch 1</a:t>
            </a:r>
            <a:endParaRPr lang="en-US" altLang="zh-CN" sz="1200" dirty="0">
              <a:latin typeface="Huawei Sans" panose="020C0503030203020204" pitchFamily="34" charset="0"/>
            </a:endParaRPr>
          </a:p>
        </p:txBody>
      </p:sp>
      <p:sp>
        <p:nvSpPr>
          <p:cNvPr id="121" name="文本框 120"/>
          <p:cNvSpPr txBox="1"/>
          <p:nvPr/>
        </p:nvSpPr>
        <p:spPr bwMode="gray">
          <a:xfrm>
            <a:off x="4171276" y="5539635"/>
            <a:ext cx="1548822" cy="276999"/>
          </a:xfrm>
          <a:prstGeom prst="rect">
            <a:avLst/>
          </a:prstGeom>
          <a:noFill/>
        </p:spPr>
        <p:txBody>
          <a:bodyPr wrap="square" rtlCol="0">
            <a:noAutofit/>
          </a:bodyPr>
          <a:lstStyle/>
          <a:p>
            <a:pPr fontAlgn="ctr"/>
            <a:r>
              <a:rPr lang="en-US" sz="1200" dirty="0">
                <a:latin typeface="Huawei Sans" panose="020C0503030203020204" pitchFamily="34" charset="0"/>
              </a:rPr>
              <a:t>Enterprise branch N</a:t>
            </a:r>
            <a:endParaRPr lang="en-US" altLang="zh-CN" sz="1200" dirty="0">
              <a:latin typeface="Huawei Sans" panose="020C0503030203020204" pitchFamily="34" charset="0"/>
            </a:endParaRPr>
          </a:p>
        </p:txBody>
      </p:sp>
      <p:sp>
        <p:nvSpPr>
          <p:cNvPr id="122" name="文本框 121"/>
          <p:cNvSpPr txBox="1"/>
          <p:nvPr/>
        </p:nvSpPr>
        <p:spPr bwMode="gray">
          <a:xfrm>
            <a:off x="2298460" y="1453947"/>
            <a:ext cx="1203482" cy="276999"/>
          </a:xfrm>
          <a:prstGeom prst="rect">
            <a:avLst/>
          </a:prstGeom>
          <a:noFill/>
        </p:spPr>
        <p:txBody>
          <a:bodyPr wrap="square" rtlCol="0">
            <a:noAutofit/>
          </a:bodyPr>
          <a:lstStyle/>
          <a:p>
            <a:pPr fontAlgn="ctr"/>
            <a:r>
              <a:rPr lang="en-US" sz="1200" dirty="0">
                <a:latin typeface="Huawei Sans" panose="020C0503030203020204" pitchFamily="34" charset="0"/>
              </a:rPr>
              <a:t>Data center</a:t>
            </a:r>
            <a:endParaRPr lang="en-US" altLang="zh-CN" sz="1200" dirty="0">
              <a:latin typeface="Huawei Sans" panose="020C0503030203020204" pitchFamily="34" charset="0"/>
            </a:endParaRPr>
          </a:p>
        </p:txBody>
      </p:sp>
      <p:pic>
        <p:nvPicPr>
          <p:cNvPr id="123" name="图片 72" descr="交换机.png"/>
          <p:cNvPicPr>
            <a:picLocks noChangeAspect="1"/>
          </p:cNvPicPr>
          <p:nvPr/>
        </p:nvPicPr>
        <p:blipFill>
          <a:blip r:embed="rId9" cstate="print">
            <a:grayscl/>
          </a:blip>
          <a:stretch>
            <a:fillRect/>
          </a:stretch>
        </p:blipFill>
        <p:spPr bwMode="gray">
          <a:xfrm>
            <a:off x="2189682" y="1825743"/>
            <a:ext cx="251080" cy="206111"/>
          </a:xfrm>
          <a:prstGeom prst="rect">
            <a:avLst/>
          </a:prstGeom>
        </p:spPr>
      </p:pic>
      <p:pic>
        <p:nvPicPr>
          <p:cNvPr id="124" name="图片 72" descr="交换机.png"/>
          <p:cNvPicPr>
            <a:picLocks noChangeAspect="1"/>
          </p:cNvPicPr>
          <p:nvPr/>
        </p:nvPicPr>
        <p:blipFill>
          <a:blip r:embed="rId9" cstate="print">
            <a:grayscl/>
          </a:blip>
          <a:stretch>
            <a:fillRect/>
          </a:stretch>
        </p:blipFill>
        <p:spPr bwMode="gray">
          <a:xfrm>
            <a:off x="2474550" y="1825743"/>
            <a:ext cx="251080" cy="206111"/>
          </a:xfrm>
          <a:prstGeom prst="rect">
            <a:avLst/>
          </a:prstGeom>
        </p:spPr>
      </p:pic>
      <p:pic>
        <p:nvPicPr>
          <p:cNvPr id="125" name="图片 72" descr="交换机.png"/>
          <p:cNvPicPr>
            <a:picLocks noChangeAspect="1"/>
          </p:cNvPicPr>
          <p:nvPr/>
        </p:nvPicPr>
        <p:blipFill>
          <a:blip r:embed="rId9" cstate="print">
            <a:grayscl/>
          </a:blip>
          <a:stretch>
            <a:fillRect/>
          </a:stretch>
        </p:blipFill>
        <p:spPr bwMode="gray">
          <a:xfrm>
            <a:off x="2759418" y="1825743"/>
            <a:ext cx="251080" cy="206111"/>
          </a:xfrm>
          <a:prstGeom prst="rect">
            <a:avLst/>
          </a:prstGeom>
        </p:spPr>
      </p:pic>
      <p:pic>
        <p:nvPicPr>
          <p:cNvPr id="126" name="图片 72" descr="交换机.png"/>
          <p:cNvPicPr>
            <a:picLocks noChangeAspect="1"/>
          </p:cNvPicPr>
          <p:nvPr/>
        </p:nvPicPr>
        <p:blipFill>
          <a:blip r:embed="rId9" cstate="print">
            <a:grayscl/>
          </a:blip>
          <a:stretch>
            <a:fillRect/>
          </a:stretch>
        </p:blipFill>
        <p:spPr bwMode="gray">
          <a:xfrm>
            <a:off x="3044286" y="1825743"/>
            <a:ext cx="251080" cy="206111"/>
          </a:xfrm>
          <a:prstGeom prst="rect">
            <a:avLst/>
          </a:prstGeom>
        </p:spPr>
      </p:pic>
      <p:pic>
        <p:nvPicPr>
          <p:cNvPr id="127" name="图片 72" descr="交换机.png"/>
          <p:cNvPicPr>
            <a:picLocks noChangeAspect="1"/>
          </p:cNvPicPr>
          <p:nvPr/>
        </p:nvPicPr>
        <p:blipFill>
          <a:blip r:embed="rId9" cstate="print">
            <a:grayscl/>
          </a:blip>
          <a:stretch>
            <a:fillRect/>
          </a:stretch>
        </p:blipFill>
        <p:spPr bwMode="gray">
          <a:xfrm>
            <a:off x="3329155" y="1825743"/>
            <a:ext cx="251080" cy="206111"/>
          </a:xfrm>
          <a:prstGeom prst="rect">
            <a:avLst/>
          </a:prstGeom>
        </p:spPr>
      </p:pic>
    </p:spTree>
    <p:extLst>
      <p:ext uri="{BB962C8B-B14F-4D97-AF65-F5344CB8AC3E}">
        <p14:creationId xmlns:p14="http://schemas.microsoft.com/office/powerpoint/2010/main" val="24326290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wrap="square">
            <a:noAutofit/>
          </a:bodyPr>
          <a:lstStyle/>
          <a:p>
            <a:pPr fontAlgn="ctr"/>
            <a:r>
              <a:rPr lang="en-US" dirty="0">
                <a:latin typeface="Huawei Sans" panose="020C0503030203020204" pitchFamily="34" charset="0"/>
              </a:rPr>
              <a:t>Traditional IP WAN Transport Network</a:t>
            </a: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0" name="Freeform 159"/>
          <p:cNvSpPr/>
          <p:nvPr/>
        </p:nvSpPr>
        <p:spPr bwMode="gray">
          <a:xfrm flipH="1">
            <a:off x="7097523" y="1951313"/>
            <a:ext cx="1767794" cy="92407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9" name="Freeform 159"/>
          <p:cNvSpPr/>
          <p:nvPr/>
        </p:nvSpPr>
        <p:spPr bwMode="gray">
          <a:xfrm flipH="1">
            <a:off x="5258438" y="1951313"/>
            <a:ext cx="1767794" cy="92407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5" name="Freeform 159"/>
          <p:cNvSpPr/>
          <p:nvPr/>
        </p:nvSpPr>
        <p:spPr bwMode="gray">
          <a:xfrm flipH="1">
            <a:off x="3419353" y="1951313"/>
            <a:ext cx="1767794" cy="92407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67" name="直接连接符 66"/>
          <p:cNvCxnSpPr/>
          <p:nvPr/>
        </p:nvCxnSpPr>
        <p:spPr bwMode="gray">
          <a:xfrm>
            <a:off x="8966292" y="2828543"/>
            <a:ext cx="113460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bwMode="gray">
          <a:xfrm flipH="1">
            <a:off x="2119047" y="2828543"/>
            <a:ext cx="266603" cy="258824"/>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bwMode="gray">
          <a:xfrm>
            <a:off x="2384180" y="2383978"/>
            <a:ext cx="77862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sp>
        <p:nvSpPr>
          <p:cNvPr id="33" name="矩形 32"/>
          <p:cNvSpPr/>
          <p:nvPr/>
        </p:nvSpPr>
        <p:spPr bwMode="gray">
          <a:xfrm>
            <a:off x="1048843" y="3992969"/>
            <a:ext cx="9884764" cy="1785104"/>
          </a:xfrm>
          <a:prstGeom prst="rect">
            <a:avLst/>
          </a:prstGeom>
        </p:spPr>
        <p:txBody>
          <a:bodyPr wrap="square">
            <a:noAutofit/>
          </a:bodyPr>
          <a:lstStyle/>
          <a:p>
            <a:pPr marL="285750" lvl="0" indent="-285750" algn="just" fontAlgn="ctr">
              <a:lnSpc>
                <a:spcPts val="2400"/>
              </a:lnSpc>
              <a:spcAft>
                <a:spcPts val="600"/>
              </a:spcAft>
              <a:buFont typeface="Arial" panose="020B0604020202020204" pitchFamily="34" charset="0"/>
              <a:buChar char="•"/>
            </a:pPr>
            <a:r>
              <a:rPr lang="en-US" sz="1600" dirty="0">
                <a:solidFill>
                  <a:prstClr val="black"/>
                </a:solidFill>
                <a:latin typeface="Huawei Sans" panose="020C0503030203020204" pitchFamily="34" charset="0"/>
              </a:rPr>
              <a:t>A WAN is a long-haul communication network that connects LANs or MANs in different areas.</a:t>
            </a:r>
            <a:endParaRPr lang="en-US" altLang="zh-CN" sz="16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a:p>
            <a:pPr marL="285750" lvl="0" indent="-285750" algn="just" fontAlgn="ctr">
              <a:lnSpc>
                <a:spcPts val="2400"/>
              </a:lnSpc>
              <a:spcAft>
                <a:spcPts val="600"/>
              </a:spcAft>
              <a:buFont typeface="Arial" panose="020B0604020202020204" pitchFamily="34" charset="0"/>
              <a:buChar char="•"/>
            </a:pPr>
            <a:r>
              <a:rPr lang="en-US" sz="1600" dirty="0">
                <a:solidFill>
                  <a:prstClr val="black"/>
                </a:solidFill>
                <a:latin typeface="Huawei Sans" panose="020C0503030203020204" pitchFamily="34" charset="0"/>
              </a:rPr>
              <a:t>In terms of space, WANs are usually deployed across regions. The construction of WAN transport networks is difficult, costly, and time-consuming.</a:t>
            </a:r>
            <a:endParaRPr lang="en-US" altLang="zh-CN" sz="16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a:p>
            <a:pPr marL="285750" lvl="0" indent="-285750" algn="just" fontAlgn="ctr">
              <a:lnSpc>
                <a:spcPts val="2400"/>
              </a:lnSpc>
              <a:spcAft>
                <a:spcPts val="600"/>
              </a:spcAft>
              <a:buFont typeface="Arial" panose="020B0604020202020204" pitchFamily="34" charset="0"/>
              <a:buChar char="•"/>
            </a:pPr>
            <a:r>
              <a:rPr lang="en-US" sz="1600" dirty="0">
                <a:solidFill>
                  <a:prstClr val="black"/>
                </a:solidFill>
                <a:latin typeface="Huawei Sans" panose="020C0503030203020204" pitchFamily="34" charset="0"/>
              </a:rPr>
              <a:t>Service deployment efficiency, network congestion, and latency are important factors that need to be considered for WAN transport networks.</a:t>
            </a:r>
            <a:endParaRPr lang="en-US" altLang="zh-CN" sz="1600" dirty="0">
              <a:solidFill>
                <a:prstClr val="black"/>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4" name="Freeform 159"/>
          <p:cNvSpPr/>
          <p:nvPr/>
        </p:nvSpPr>
        <p:spPr bwMode="gray">
          <a:xfrm flipH="1">
            <a:off x="9681982" y="2257608"/>
            <a:ext cx="1709918" cy="71378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4" name="Freeform 159"/>
          <p:cNvSpPr/>
          <p:nvPr/>
        </p:nvSpPr>
        <p:spPr bwMode="gray">
          <a:xfrm flipH="1">
            <a:off x="1089037" y="1820689"/>
            <a:ext cx="1440756" cy="75312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7" name="Freeform 159"/>
          <p:cNvSpPr/>
          <p:nvPr/>
        </p:nvSpPr>
        <p:spPr bwMode="gray">
          <a:xfrm flipH="1">
            <a:off x="742950" y="2884565"/>
            <a:ext cx="1647283" cy="75312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8" name="Freeform 186"/>
          <p:cNvSpPr>
            <a:spLocks noEditPoints="1"/>
          </p:cNvSpPr>
          <p:nvPr/>
        </p:nvSpPr>
        <p:spPr bwMode="gray">
          <a:xfrm>
            <a:off x="1573819" y="3081822"/>
            <a:ext cx="402880" cy="404024"/>
          </a:xfrm>
          <a:custGeom>
            <a:avLst/>
            <a:gdLst/>
            <a:ahLst/>
            <a:cxnLst>
              <a:cxn ang="0">
                <a:pos x="12772" y="618"/>
              </a:cxn>
              <a:cxn ang="0">
                <a:pos x="0" y="15651"/>
              </a:cxn>
              <a:cxn ang="0">
                <a:pos x="1941" y="4867"/>
              </a:cxn>
              <a:cxn ang="0">
                <a:pos x="5964" y="4867"/>
              </a:cxn>
              <a:cxn ang="0">
                <a:pos x="7512" y="618"/>
              </a:cxn>
              <a:cxn ang="0">
                <a:pos x="1277" y="12419"/>
              </a:cxn>
              <a:cxn ang="0">
                <a:pos x="5523" y="7916"/>
              </a:cxn>
              <a:cxn ang="0">
                <a:pos x="4108" y="7916"/>
              </a:cxn>
              <a:cxn ang="0">
                <a:pos x="2692" y="7916"/>
              </a:cxn>
              <a:cxn ang="0">
                <a:pos x="1277" y="7916"/>
              </a:cxn>
              <a:cxn ang="0">
                <a:pos x="5523" y="9417"/>
              </a:cxn>
              <a:cxn ang="0">
                <a:pos x="4108" y="9417"/>
              </a:cxn>
              <a:cxn ang="0">
                <a:pos x="2692" y="9417"/>
              </a:cxn>
              <a:cxn ang="0">
                <a:pos x="1277" y="9417"/>
              </a:cxn>
              <a:cxn ang="0">
                <a:pos x="5523" y="10919"/>
              </a:cxn>
              <a:cxn ang="0">
                <a:pos x="4108" y="10919"/>
              </a:cxn>
              <a:cxn ang="0">
                <a:pos x="2692" y="10919"/>
              </a:cxn>
              <a:cxn ang="0">
                <a:pos x="1277" y="10919"/>
              </a:cxn>
              <a:cxn ang="0">
                <a:pos x="5523" y="12419"/>
              </a:cxn>
              <a:cxn ang="0">
                <a:pos x="4108" y="12419"/>
              </a:cxn>
              <a:cxn ang="0">
                <a:pos x="2692" y="12419"/>
              </a:cxn>
              <a:cxn ang="0">
                <a:pos x="8086" y="1911"/>
              </a:cxn>
              <a:cxn ang="0">
                <a:pos x="8086" y="12419"/>
              </a:cxn>
              <a:cxn ang="0">
                <a:pos x="9500" y="12419"/>
              </a:cxn>
              <a:cxn ang="0">
                <a:pos x="10915" y="12419"/>
              </a:cxn>
              <a:cxn ang="0">
                <a:pos x="12331" y="12419"/>
              </a:cxn>
              <a:cxn ang="0">
                <a:pos x="8086" y="10919"/>
              </a:cxn>
              <a:cxn ang="0">
                <a:pos x="9500" y="10919"/>
              </a:cxn>
              <a:cxn ang="0">
                <a:pos x="10915" y="10919"/>
              </a:cxn>
              <a:cxn ang="0">
                <a:pos x="12331" y="10919"/>
              </a:cxn>
              <a:cxn ang="0">
                <a:pos x="8086" y="9417"/>
              </a:cxn>
              <a:cxn ang="0">
                <a:pos x="9500" y="9417"/>
              </a:cxn>
              <a:cxn ang="0">
                <a:pos x="10915" y="9417"/>
              </a:cxn>
              <a:cxn ang="0">
                <a:pos x="12331" y="9417"/>
              </a:cxn>
              <a:cxn ang="0">
                <a:pos x="8086" y="7916"/>
              </a:cxn>
              <a:cxn ang="0">
                <a:pos x="9500" y="7916"/>
              </a:cxn>
              <a:cxn ang="0">
                <a:pos x="10915" y="7916"/>
              </a:cxn>
              <a:cxn ang="0">
                <a:pos x="12331" y="7916"/>
              </a:cxn>
              <a:cxn ang="0">
                <a:pos x="8086" y="6414"/>
              </a:cxn>
              <a:cxn ang="0">
                <a:pos x="9500" y="6414"/>
              </a:cxn>
              <a:cxn ang="0">
                <a:pos x="10915" y="6414"/>
              </a:cxn>
              <a:cxn ang="0">
                <a:pos x="12331" y="6414"/>
              </a:cxn>
              <a:cxn ang="0">
                <a:pos x="8086" y="4914"/>
              </a:cxn>
              <a:cxn ang="0">
                <a:pos x="9500" y="4914"/>
              </a:cxn>
              <a:cxn ang="0">
                <a:pos x="10915" y="4914"/>
              </a:cxn>
              <a:cxn ang="0">
                <a:pos x="12331" y="4914"/>
              </a:cxn>
              <a:cxn ang="0">
                <a:pos x="8086" y="3413"/>
              </a:cxn>
              <a:cxn ang="0">
                <a:pos x="9500" y="3413"/>
              </a:cxn>
              <a:cxn ang="0">
                <a:pos x="10915" y="3413"/>
              </a:cxn>
              <a:cxn ang="0">
                <a:pos x="9500" y="1911"/>
              </a:cxn>
              <a:cxn ang="0">
                <a:pos x="10915" y="1911"/>
              </a:cxn>
              <a:cxn ang="0">
                <a:pos x="12331" y="1911"/>
              </a:cxn>
              <a:cxn ang="0">
                <a:pos x="12331" y="3413"/>
              </a:cxn>
            </a:cxnLst>
            <a:rect l="0" t="0" r="r" b="b"/>
            <a:pathLst>
              <a:path w="16169" h="15651">
                <a:moveTo>
                  <a:pt x="7512" y="618"/>
                </a:moveTo>
                <a:lnTo>
                  <a:pt x="8749" y="618"/>
                </a:lnTo>
                <a:lnTo>
                  <a:pt x="8749" y="0"/>
                </a:lnTo>
                <a:lnTo>
                  <a:pt x="12772" y="0"/>
                </a:lnTo>
                <a:lnTo>
                  <a:pt x="12772" y="618"/>
                </a:lnTo>
                <a:lnTo>
                  <a:pt x="14010" y="618"/>
                </a:lnTo>
                <a:lnTo>
                  <a:pt x="14010" y="13875"/>
                </a:lnTo>
                <a:lnTo>
                  <a:pt x="16169" y="13875"/>
                </a:lnTo>
                <a:lnTo>
                  <a:pt x="16169" y="15651"/>
                </a:lnTo>
                <a:lnTo>
                  <a:pt x="0" y="15651"/>
                </a:lnTo>
                <a:lnTo>
                  <a:pt x="0" y="13875"/>
                </a:lnTo>
                <a:lnTo>
                  <a:pt x="781" y="13875"/>
                </a:lnTo>
                <a:lnTo>
                  <a:pt x="781" y="6103"/>
                </a:lnTo>
                <a:lnTo>
                  <a:pt x="1941" y="6103"/>
                </a:lnTo>
                <a:lnTo>
                  <a:pt x="1941" y="4867"/>
                </a:lnTo>
                <a:lnTo>
                  <a:pt x="4469" y="4867"/>
                </a:lnTo>
                <a:lnTo>
                  <a:pt x="4469" y="2808"/>
                </a:lnTo>
                <a:lnTo>
                  <a:pt x="5088" y="2808"/>
                </a:lnTo>
                <a:lnTo>
                  <a:pt x="5088" y="4867"/>
                </a:lnTo>
                <a:lnTo>
                  <a:pt x="5964" y="4867"/>
                </a:lnTo>
                <a:lnTo>
                  <a:pt x="5964" y="6103"/>
                </a:lnTo>
                <a:lnTo>
                  <a:pt x="7124" y="6103"/>
                </a:lnTo>
                <a:lnTo>
                  <a:pt x="7124" y="13875"/>
                </a:lnTo>
                <a:lnTo>
                  <a:pt x="7512" y="13875"/>
                </a:lnTo>
                <a:lnTo>
                  <a:pt x="7512" y="618"/>
                </a:lnTo>
                <a:close/>
                <a:moveTo>
                  <a:pt x="1277" y="12419"/>
                </a:moveTo>
                <a:lnTo>
                  <a:pt x="2383" y="12419"/>
                </a:lnTo>
                <a:lnTo>
                  <a:pt x="2383" y="13523"/>
                </a:lnTo>
                <a:lnTo>
                  <a:pt x="1277" y="13523"/>
                </a:lnTo>
                <a:lnTo>
                  <a:pt x="1277" y="12419"/>
                </a:lnTo>
                <a:close/>
                <a:moveTo>
                  <a:pt x="5523" y="7916"/>
                </a:moveTo>
                <a:lnTo>
                  <a:pt x="6628" y="7916"/>
                </a:lnTo>
                <a:lnTo>
                  <a:pt x="6628" y="9020"/>
                </a:lnTo>
                <a:lnTo>
                  <a:pt x="5523" y="9020"/>
                </a:lnTo>
                <a:lnTo>
                  <a:pt x="5523" y="7916"/>
                </a:lnTo>
                <a:close/>
                <a:moveTo>
                  <a:pt x="4108" y="7916"/>
                </a:moveTo>
                <a:lnTo>
                  <a:pt x="5213" y="7916"/>
                </a:lnTo>
                <a:lnTo>
                  <a:pt x="5213" y="9020"/>
                </a:lnTo>
                <a:lnTo>
                  <a:pt x="4108" y="9020"/>
                </a:lnTo>
                <a:lnTo>
                  <a:pt x="4108" y="7916"/>
                </a:lnTo>
                <a:close/>
                <a:moveTo>
                  <a:pt x="2692" y="7916"/>
                </a:moveTo>
                <a:lnTo>
                  <a:pt x="3798" y="7916"/>
                </a:lnTo>
                <a:lnTo>
                  <a:pt x="3798" y="9020"/>
                </a:lnTo>
                <a:lnTo>
                  <a:pt x="2692" y="9020"/>
                </a:lnTo>
                <a:lnTo>
                  <a:pt x="2692" y="7916"/>
                </a:lnTo>
                <a:close/>
                <a:moveTo>
                  <a:pt x="1277" y="7916"/>
                </a:moveTo>
                <a:lnTo>
                  <a:pt x="2383" y="7916"/>
                </a:lnTo>
                <a:lnTo>
                  <a:pt x="2383" y="9020"/>
                </a:lnTo>
                <a:lnTo>
                  <a:pt x="1277" y="9020"/>
                </a:lnTo>
                <a:lnTo>
                  <a:pt x="1277" y="7916"/>
                </a:lnTo>
                <a:close/>
                <a:moveTo>
                  <a:pt x="5523" y="9417"/>
                </a:moveTo>
                <a:lnTo>
                  <a:pt x="6628" y="9417"/>
                </a:lnTo>
                <a:lnTo>
                  <a:pt x="6628" y="10521"/>
                </a:lnTo>
                <a:lnTo>
                  <a:pt x="5523" y="10521"/>
                </a:lnTo>
                <a:lnTo>
                  <a:pt x="5523" y="9417"/>
                </a:lnTo>
                <a:close/>
                <a:moveTo>
                  <a:pt x="4108" y="9417"/>
                </a:moveTo>
                <a:lnTo>
                  <a:pt x="5213" y="9417"/>
                </a:lnTo>
                <a:lnTo>
                  <a:pt x="5213" y="10521"/>
                </a:lnTo>
                <a:lnTo>
                  <a:pt x="4108" y="10521"/>
                </a:lnTo>
                <a:lnTo>
                  <a:pt x="4108" y="9417"/>
                </a:lnTo>
                <a:close/>
                <a:moveTo>
                  <a:pt x="2692" y="9417"/>
                </a:moveTo>
                <a:lnTo>
                  <a:pt x="3798" y="9417"/>
                </a:lnTo>
                <a:lnTo>
                  <a:pt x="3798" y="10521"/>
                </a:lnTo>
                <a:lnTo>
                  <a:pt x="2692" y="10521"/>
                </a:lnTo>
                <a:lnTo>
                  <a:pt x="2692" y="9417"/>
                </a:lnTo>
                <a:close/>
                <a:moveTo>
                  <a:pt x="1277" y="9417"/>
                </a:moveTo>
                <a:lnTo>
                  <a:pt x="2383" y="9417"/>
                </a:lnTo>
                <a:lnTo>
                  <a:pt x="2383" y="10521"/>
                </a:lnTo>
                <a:lnTo>
                  <a:pt x="1277" y="10521"/>
                </a:lnTo>
                <a:lnTo>
                  <a:pt x="1277" y="9417"/>
                </a:lnTo>
                <a:close/>
                <a:moveTo>
                  <a:pt x="5523" y="10919"/>
                </a:moveTo>
                <a:lnTo>
                  <a:pt x="6628" y="10919"/>
                </a:lnTo>
                <a:lnTo>
                  <a:pt x="6628" y="12023"/>
                </a:lnTo>
                <a:lnTo>
                  <a:pt x="5523" y="12023"/>
                </a:lnTo>
                <a:lnTo>
                  <a:pt x="5523" y="10919"/>
                </a:lnTo>
                <a:close/>
                <a:moveTo>
                  <a:pt x="4108" y="10919"/>
                </a:moveTo>
                <a:lnTo>
                  <a:pt x="5213" y="10919"/>
                </a:lnTo>
                <a:lnTo>
                  <a:pt x="5213" y="12023"/>
                </a:lnTo>
                <a:lnTo>
                  <a:pt x="4108" y="12023"/>
                </a:lnTo>
                <a:lnTo>
                  <a:pt x="4108" y="10919"/>
                </a:lnTo>
                <a:close/>
                <a:moveTo>
                  <a:pt x="2692" y="10919"/>
                </a:moveTo>
                <a:lnTo>
                  <a:pt x="3798" y="10919"/>
                </a:lnTo>
                <a:lnTo>
                  <a:pt x="3798" y="12023"/>
                </a:lnTo>
                <a:lnTo>
                  <a:pt x="2692" y="12023"/>
                </a:lnTo>
                <a:lnTo>
                  <a:pt x="2692" y="10919"/>
                </a:lnTo>
                <a:close/>
                <a:moveTo>
                  <a:pt x="1277" y="10919"/>
                </a:moveTo>
                <a:lnTo>
                  <a:pt x="2383" y="10919"/>
                </a:lnTo>
                <a:lnTo>
                  <a:pt x="2383" y="12023"/>
                </a:lnTo>
                <a:lnTo>
                  <a:pt x="1277" y="12023"/>
                </a:lnTo>
                <a:lnTo>
                  <a:pt x="1277" y="10919"/>
                </a:lnTo>
                <a:close/>
                <a:moveTo>
                  <a:pt x="5523" y="12419"/>
                </a:moveTo>
                <a:lnTo>
                  <a:pt x="6628" y="12419"/>
                </a:lnTo>
                <a:lnTo>
                  <a:pt x="6628" y="13523"/>
                </a:lnTo>
                <a:lnTo>
                  <a:pt x="5523" y="13523"/>
                </a:lnTo>
                <a:lnTo>
                  <a:pt x="5523" y="12419"/>
                </a:lnTo>
                <a:close/>
                <a:moveTo>
                  <a:pt x="4108" y="12419"/>
                </a:moveTo>
                <a:lnTo>
                  <a:pt x="5213" y="12419"/>
                </a:lnTo>
                <a:lnTo>
                  <a:pt x="5213" y="13523"/>
                </a:lnTo>
                <a:lnTo>
                  <a:pt x="4108" y="13523"/>
                </a:lnTo>
                <a:lnTo>
                  <a:pt x="4108" y="12419"/>
                </a:lnTo>
                <a:close/>
                <a:moveTo>
                  <a:pt x="2692" y="12419"/>
                </a:moveTo>
                <a:lnTo>
                  <a:pt x="3798" y="12419"/>
                </a:lnTo>
                <a:lnTo>
                  <a:pt x="3798" y="13523"/>
                </a:lnTo>
                <a:lnTo>
                  <a:pt x="2692" y="13523"/>
                </a:lnTo>
                <a:lnTo>
                  <a:pt x="2692" y="12419"/>
                </a:lnTo>
                <a:close/>
                <a:moveTo>
                  <a:pt x="8086" y="1911"/>
                </a:moveTo>
                <a:lnTo>
                  <a:pt x="9191" y="1911"/>
                </a:lnTo>
                <a:lnTo>
                  <a:pt x="9191" y="3015"/>
                </a:lnTo>
                <a:lnTo>
                  <a:pt x="8086" y="3015"/>
                </a:lnTo>
                <a:lnTo>
                  <a:pt x="8086" y="1911"/>
                </a:lnTo>
                <a:close/>
                <a:moveTo>
                  <a:pt x="8086" y="12419"/>
                </a:moveTo>
                <a:lnTo>
                  <a:pt x="9191" y="12419"/>
                </a:lnTo>
                <a:lnTo>
                  <a:pt x="9191" y="13523"/>
                </a:lnTo>
                <a:lnTo>
                  <a:pt x="8086" y="13523"/>
                </a:lnTo>
                <a:lnTo>
                  <a:pt x="8086" y="12419"/>
                </a:lnTo>
                <a:close/>
                <a:moveTo>
                  <a:pt x="9500" y="12419"/>
                </a:moveTo>
                <a:lnTo>
                  <a:pt x="10606" y="12419"/>
                </a:lnTo>
                <a:lnTo>
                  <a:pt x="10606" y="13523"/>
                </a:lnTo>
                <a:lnTo>
                  <a:pt x="9500" y="13523"/>
                </a:lnTo>
                <a:lnTo>
                  <a:pt x="9500" y="12419"/>
                </a:lnTo>
                <a:close/>
                <a:moveTo>
                  <a:pt x="10915" y="12419"/>
                </a:moveTo>
                <a:lnTo>
                  <a:pt x="12021" y="12419"/>
                </a:lnTo>
                <a:lnTo>
                  <a:pt x="12021" y="13523"/>
                </a:lnTo>
                <a:lnTo>
                  <a:pt x="10915" y="13523"/>
                </a:lnTo>
                <a:lnTo>
                  <a:pt x="10915" y="12419"/>
                </a:lnTo>
                <a:close/>
                <a:moveTo>
                  <a:pt x="12331" y="12419"/>
                </a:moveTo>
                <a:lnTo>
                  <a:pt x="13436" y="12419"/>
                </a:lnTo>
                <a:lnTo>
                  <a:pt x="13436" y="13523"/>
                </a:lnTo>
                <a:lnTo>
                  <a:pt x="12331" y="13523"/>
                </a:lnTo>
                <a:lnTo>
                  <a:pt x="12331" y="12419"/>
                </a:lnTo>
                <a:close/>
                <a:moveTo>
                  <a:pt x="8086" y="10919"/>
                </a:moveTo>
                <a:lnTo>
                  <a:pt x="9191" y="10919"/>
                </a:lnTo>
                <a:lnTo>
                  <a:pt x="9191" y="12023"/>
                </a:lnTo>
                <a:lnTo>
                  <a:pt x="8086" y="12023"/>
                </a:lnTo>
                <a:lnTo>
                  <a:pt x="8086" y="10919"/>
                </a:lnTo>
                <a:close/>
                <a:moveTo>
                  <a:pt x="9500" y="10919"/>
                </a:moveTo>
                <a:lnTo>
                  <a:pt x="10606" y="10919"/>
                </a:lnTo>
                <a:lnTo>
                  <a:pt x="10606" y="12023"/>
                </a:lnTo>
                <a:lnTo>
                  <a:pt x="9500" y="12023"/>
                </a:lnTo>
                <a:lnTo>
                  <a:pt x="9500" y="10919"/>
                </a:lnTo>
                <a:close/>
                <a:moveTo>
                  <a:pt x="10915" y="10919"/>
                </a:moveTo>
                <a:lnTo>
                  <a:pt x="12021" y="10919"/>
                </a:lnTo>
                <a:lnTo>
                  <a:pt x="12021" y="12023"/>
                </a:lnTo>
                <a:lnTo>
                  <a:pt x="10915" y="12023"/>
                </a:lnTo>
                <a:lnTo>
                  <a:pt x="10915" y="10919"/>
                </a:lnTo>
                <a:close/>
                <a:moveTo>
                  <a:pt x="12331" y="10919"/>
                </a:moveTo>
                <a:lnTo>
                  <a:pt x="13436" y="10919"/>
                </a:lnTo>
                <a:lnTo>
                  <a:pt x="13436" y="12023"/>
                </a:lnTo>
                <a:lnTo>
                  <a:pt x="12331" y="12023"/>
                </a:lnTo>
                <a:lnTo>
                  <a:pt x="12331" y="10919"/>
                </a:lnTo>
                <a:close/>
                <a:moveTo>
                  <a:pt x="8086" y="9417"/>
                </a:moveTo>
                <a:lnTo>
                  <a:pt x="9191" y="9417"/>
                </a:lnTo>
                <a:lnTo>
                  <a:pt x="9191" y="10521"/>
                </a:lnTo>
                <a:lnTo>
                  <a:pt x="8086" y="10521"/>
                </a:lnTo>
                <a:lnTo>
                  <a:pt x="8086" y="9417"/>
                </a:lnTo>
                <a:close/>
                <a:moveTo>
                  <a:pt x="9500" y="9417"/>
                </a:moveTo>
                <a:lnTo>
                  <a:pt x="10606" y="9417"/>
                </a:lnTo>
                <a:lnTo>
                  <a:pt x="10606" y="10521"/>
                </a:lnTo>
                <a:lnTo>
                  <a:pt x="9500" y="10521"/>
                </a:lnTo>
                <a:lnTo>
                  <a:pt x="9500" y="9417"/>
                </a:lnTo>
                <a:close/>
                <a:moveTo>
                  <a:pt x="10915" y="9417"/>
                </a:moveTo>
                <a:lnTo>
                  <a:pt x="12021" y="9417"/>
                </a:lnTo>
                <a:lnTo>
                  <a:pt x="12021" y="10521"/>
                </a:lnTo>
                <a:lnTo>
                  <a:pt x="10915" y="10521"/>
                </a:lnTo>
                <a:lnTo>
                  <a:pt x="10915" y="9417"/>
                </a:lnTo>
                <a:close/>
                <a:moveTo>
                  <a:pt x="12331" y="9417"/>
                </a:moveTo>
                <a:lnTo>
                  <a:pt x="13436" y="9417"/>
                </a:lnTo>
                <a:lnTo>
                  <a:pt x="13436" y="10521"/>
                </a:lnTo>
                <a:lnTo>
                  <a:pt x="12331" y="10521"/>
                </a:lnTo>
                <a:lnTo>
                  <a:pt x="12331" y="9417"/>
                </a:lnTo>
                <a:close/>
                <a:moveTo>
                  <a:pt x="8086" y="7916"/>
                </a:moveTo>
                <a:lnTo>
                  <a:pt x="9191" y="7916"/>
                </a:lnTo>
                <a:lnTo>
                  <a:pt x="9191" y="9020"/>
                </a:lnTo>
                <a:lnTo>
                  <a:pt x="8086" y="9020"/>
                </a:lnTo>
                <a:lnTo>
                  <a:pt x="8086" y="7916"/>
                </a:lnTo>
                <a:close/>
                <a:moveTo>
                  <a:pt x="9500" y="7916"/>
                </a:moveTo>
                <a:lnTo>
                  <a:pt x="10606" y="7916"/>
                </a:lnTo>
                <a:lnTo>
                  <a:pt x="10606" y="9020"/>
                </a:lnTo>
                <a:lnTo>
                  <a:pt x="9500" y="9020"/>
                </a:lnTo>
                <a:lnTo>
                  <a:pt x="9500" y="7916"/>
                </a:lnTo>
                <a:close/>
                <a:moveTo>
                  <a:pt x="10915" y="7916"/>
                </a:moveTo>
                <a:lnTo>
                  <a:pt x="12021" y="7916"/>
                </a:lnTo>
                <a:lnTo>
                  <a:pt x="12021" y="9020"/>
                </a:lnTo>
                <a:lnTo>
                  <a:pt x="10915" y="9020"/>
                </a:lnTo>
                <a:lnTo>
                  <a:pt x="10915" y="7916"/>
                </a:lnTo>
                <a:close/>
                <a:moveTo>
                  <a:pt x="12331" y="7916"/>
                </a:moveTo>
                <a:lnTo>
                  <a:pt x="13436" y="7916"/>
                </a:lnTo>
                <a:lnTo>
                  <a:pt x="13436" y="9020"/>
                </a:lnTo>
                <a:lnTo>
                  <a:pt x="12331" y="9020"/>
                </a:lnTo>
                <a:lnTo>
                  <a:pt x="12331" y="7916"/>
                </a:lnTo>
                <a:close/>
                <a:moveTo>
                  <a:pt x="8086" y="6414"/>
                </a:moveTo>
                <a:lnTo>
                  <a:pt x="9191" y="6414"/>
                </a:lnTo>
                <a:lnTo>
                  <a:pt x="9191" y="7518"/>
                </a:lnTo>
                <a:lnTo>
                  <a:pt x="8086" y="7518"/>
                </a:lnTo>
                <a:lnTo>
                  <a:pt x="8086" y="6414"/>
                </a:lnTo>
                <a:close/>
                <a:moveTo>
                  <a:pt x="9500" y="6414"/>
                </a:moveTo>
                <a:lnTo>
                  <a:pt x="10606" y="6414"/>
                </a:lnTo>
                <a:lnTo>
                  <a:pt x="10606" y="7518"/>
                </a:lnTo>
                <a:lnTo>
                  <a:pt x="9500" y="7518"/>
                </a:lnTo>
                <a:lnTo>
                  <a:pt x="9500" y="6414"/>
                </a:lnTo>
                <a:close/>
                <a:moveTo>
                  <a:pt x="10915" y="6414"/>
                </a:moveTo>
                <a:lnTo>
                  <a:pt x="12021" y="6414"/>
                </a:lnTo>
                <a:lnTo>
                  <a:pt x="12021" y="7518"/>
                </a:lnTo>
                <a:lnTo>
                  <a:pt x="10915" y="7518"/>
                </a:lnTo>
                <a:lnTo>
                  <a:pt x="10915" y="6414"/>
                </a:lnTo>
                <a:close/>
                <a:moveTo>
                  <a:pt x="12331" y="6414"/>
                </a:moveTo>
                <a:lnTo>
                  <a:pt x="13436" y="6414"/>
                </a:lnTo>
                <a:lnTo>
                  <a:pt x="13436" y="7518"/>
                </a:lnTo>
                <a:lnTo>
                  <a:pt x="12331" y="7518"/>
                </a:lnTo>
                <a:lnTo>
                  <a:pt x="12331" y="6414"/>
                </a:lnTo>
                <a:close/>
                <a:moveTo>
                  <a:pt x="8086" y="4914"/>
                </a:moveTo>
                <a:lnTo>
                  <a:pt x="9191" y="4914"/>
                </a:lnTo>
                <a:lnTo>
                  <a:pt x="9191" y="6018"/>
                </a:lnTo>
                <a:lnTo>
                  <a:pt x="8086" y="6018"/>
                </a:lnTo>
                <a:lnTo>
                  <a:pt x="8086" y="4914"/>
                </a:lnTo>
                <a:close/>
                <a:moveTo>
                  <a:pt x="9500" y="4914"/>
                </a:moveTo>
                <a:lnTo>
                  <a:pt x="10606" y="4914"/>
                </a:lnTo>
                <a:lnTo>
                  <a:pt x="10606" y="6018"/>
                </a:lnTo>
                <a:lnTo>
                  <a:pt x="9500" y="6018"/>
                </a:lnTo>
                <a:lnTo>
                  <a:pt x="9500" y="4914"/>
                </a:lnTo>
                <a:close/>
                <a:moveTo>
                  <a:pt x="10915" y="4914"/>
                </a:moveTo>
                <a:lnTo>
                  <a:pt x="12021" y="4914"/>
                </a:lnTo>
                <a:lnTo>
                  <a:pt x="12021" y="6018"/>
                </a:lnTo>
                <a:lnTo>
                  <a:pt x="10915" y="6018"/>
                </a:lnTo>
                <a:lnTo>
                  <a:pt x="10915" y="4914"/>
                </a:lnTo>
                <a:close/>
                <a:moveTo>
                  <a:pt x="12331" y="4914"/>
                </a:moveTo>
                <a:lnTo>
                  <a:pt x="13436" y="4914"/>
                </a:lnTo>
                <a:lnTo>
                  <a:pt x="13436" y="6018"/>
                </a:lnTo>
                <a:lnTo>
                  <a:pt x="12331" y="6018"/>
                </a:lnTo>
                <a:lnTo>
                  <a:pt x="12331" y="4914"/>
                </a:lnTo>
                <a:close/>
                <a:moveTo>
                  <a:pt x="8086" y="3413"/>
                </a:moveTo>
                <a:lnTo>
                  <a:pt x="9191" y="3413"/>
                </a:lnTo>
                <a:lnTo>
                  <a:pt x="9191" y="4516"/>
                </a:lnTo>
                <a:lnTo>
                  <a:pt x="8086" y="4516"/>
                </a:lnTo>
                <a:lnTo>
                  <a:pt x="8086" y="3413"/>
                </a:lnTo>
                <a:close/>
                <a:moveTo>
                  <a:pt x="9500" y="3413"/>
                </a:moveTo>
                <a:lnTo>
                  <a:pt x="10606" y="3413"/>
                </a:lnTo>
                <a:lnTo>
                  <a:pt x="10606" y="4516"/>
                </a:lnTo>
                <a:lnTo>
                  <a:pt x="9500" y="4516"/>
                </a:lnTo>
                <a:lnTo>
                  <a:pt x="9500" y="3413"/>
                </a:lnTo>
                <a:close/>
                <a:moveTo>
                  <a:pt x="10915" y="3413"/>
                </a:moveTo>
                <a:lnTo>
                  <a:pt x="12021" y="3413"/>
                </a:lnTo>
                <a:lnTo>
                  <a:pt x="12021" y="4516"/>
                </a:lnTo>
                <a:lnTo>
                  <a:pt x="10915" y="4516"/>
                </a:lnTo>
                <a:lnTo>
                  <a:pt x="10915" y="3413"/>
                </a:lnTo>
                <a:close/>
                <a:moveTo>
                  <a:pt x="9500" y="1911"/>
                </a:moveTo>
                <a:lnTo>
                  <a:pt x="10606" y="1911"/>
                </a:lnTo>
                <a:lnTo>
                  <a:pt x="10606" y="3015"/>
                </a:lnTo>
                <a:lnTo>
                  <a:pt x="9500" y="3015"/>
                </a:lnTo>
                <a:lnTo>
                  <a:pt x="9500" y="1911"/>
                </a:lnTo>
                <a:close/>
                <a:moveTo>
                  <a:pt x="10915" y="1911"/>
                </a:moveTo>
                <a:lnTo>
                  <a:pt x="12021" y="1911"/>
                </a:lnTo>
                <a:lnTo>
                  <a:pt x="12021" y="3015"/>
                </a:lnTo>
                <a:lnTo>
                  <a:pt x="10915" y="3015"/>
                </a:lnTo>
                <a:lnTo>
                  <a:pt x="10915" y="1911"/>
                </a:lnTo>
                <a:close/>
                <a:moveTo>
                  <a:pt x="12331" y="1911"/>
                </a:moveTo>
                <a:lnTo>
                  <a:pt x="13436" y="1911"/>
                </a:lnTo>
                <a:lnTo>
                  <a:pt x="13436" y="3015"/>
                </a:lnTo>
                <a:lnTo>
                  <a:pt x="12331" y="3015"/>
                </a:lnTo>
                <a:lnTo>
                  <a:pt x="12331" y="1911"/>
                </a:lnTo>
                <a:close/>
                <a:moveTo>
                  <a:pt x="12331" y="3413"/>
                </a:moveTo>
                <a:lnTo>
                  <a:pt x="13436" y="3413"/>
                </a:lnTo>
                <a:lnTo>
                  <a:pt x="13436" y="4516"/>
                </a:lnTo>
                <a:lnTo>
                  <a:pt x="12331" y="4516"/>
                </a:lnTo>
                <a:lnTo>
                  <a:pt x="12331" y="3413"/>
                </a:lnTo>
                <a:close/>
              </a:path>
            </a:pathLst>
          </a:custGeom>
          <a:solidFill>
            <a:schemeClr val="bg1">
              <a:lumMod val="50000"/>
            </a:schemeClr>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2" name="文本框 51"/>
          <p:cNvSpPr txBox="1"/>
          <p:nvPr/>
        </p:nvSpPr>
        <p:spPr bwMode="gray">
          <a:xfrm>
            <a:off x="1147257" y="2075141"/>
            <a:ext cx="708066" cy="646331"/>
          </a:xfrm>
          <a:prstGeom prst="rect">
            <a:avLst/>
          </a:prstGeom>
          <a:noFill/>
        </p:spPr>
        <p:txBody>
          <a:bodyPr wrap="square" rtlCol="0">
            <a:noAutofit/>
          </a:bodyPr>
          <a:lstStyle/>
          <a:p>
            <a:pPr algn="ctr" fontAlgn="ctr"/>
            <a:r>
              <a:rPr lang="en-US" sz="1200" dirty="0">
                <a:latin typeface="Huawei Sans" panose="020C0503030203020204" pitchFamily="34" charset="0"/>
              </a:rPr>
              <a:t>Data center</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3" name="文本框 52"/>
          <p:cNvSpPr txBox="1"/>
          <p:nvPr/>
        </p:nvSpPr>
        <p:spPr bwMode="gray">
          <a:xfrm>
            <a:off x="755441" y="3100198"/>
            <a:ext cx="860273" cy="646331"/>
          </a:xfrm>
          <a:prstGeom prst="rect">
            <a:avLst/>
          </a:prstGeom>
          <a:noFill/>
        </p:spPr>
        <p:txBody>
          <a:bodyPr wrap="square" rtlCol="0">
            <a:noAutofit/>
          </a:bodyPr>
          <a:lstStyle/>
          <a:p>
            <a:pPr algn="ctr" fontAlgn="ctr"/>
            <a:r>
              <a:rPr lang="en-US" sz="1200" dirty="0">
                <a:latin typeface="Huawei Sans" panose="020C0503030203020204" pitchFamily="34" charset="0"/>
              </a:rPr>
              <a:t>HQ campus</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4" name="Freeform 30"/>
          <p:cNvSpPr>
            <a:spLocks noEditPoints="1"/>
          </p:cNvSpPr>
          <p:nvPr/>
        </p:nvSpPr>
        <p:spPr bwMode="gray">
          <a:xfrm>
            <a:off x="1809415" y="1869054"/>
            <a:ext cx="261937" cy="638175"/>
          </a:xfrm>
          <a:custGeom>
            <a:avLst/>
            <a:gdLst/>
            <a:ahLst/>
            <a:cxnLst>
              <a:cxn ang="0">
                <a:pos x="2156" y="993"/>
              </a:cxn>
              <a:cxn ang="0">
                <a:pos x="4056" y="3975"/>
              </a:cxn>
              <a:cxn ang="0">
                <a:pos x="3497" y="2787"/>
              </a:cxn>
              <a:cxn ang="0">
                <a:pos x="3497" y="3320"/>
              </a:cxn>
              <a:cxn ang="0">
                <a:pos x="4076" y="4477"/>
              </a:cxn>
              <a:cxn ang="0">
                <a:pos x="3574" y="13182"/>
              </a:cxn>
              <a:cxn ang="0">
                <a:pos x="3574" y="13682"/>
              </a:cxn>
              <a:cxn ang="0">
                <a:pos x="3763" y="11440"/>
              </a:cxn>
              <a:cxn ang="0">
                <a:pos x="1316" y="11940"/>
              </a:cxn>
              <a:cxn ang="0">
                <a:pos x="4076" y="8829"/>
              </a:cxn>
              <a:cxn ang="0">
                <a:pos x="2822" y="8829"/>
              </a:cxn>
              <a:cxn ang="0">
                <a:pos x="1818" y="8458"/>
              </a:cxn>
              <a:cxn ang="0">
                <a:pos x="564" y="7088"/>
              </a:cxn>
              <a:cxn ang="0">
                <a:pos x="3679" y="7587"/>
              </a:cxn>
              <a:cxn ang="0">
                <a:pos x="1065" y="4477"/>
              </a:cxn>
              <a:cxn ang="0">
                <a:pos x="1096" y="4477"/>
              </a:cxn>
              <a:cxn ang="0">
                <a:pos x="2570" y="4976"/>
              </a:cxn>
              <a:cxn ang="0">
                <a:pos x="1086" y="4976"/>
              </a:cxn>
              <a:cxn ang="0">
                <a:pos x="3574" y="15423"/>
              </a:cxn>
              <a:cxn ang="0">
                <a:pos x="2822" y="15423"/>
              </a:cxn>
              <a:cxn ang="0">
                <a:pos x="2070" y="15423"/>
              </a:cxn>
              <a:cxn ang="0">
                <a:pos x="1316" y="15423"/>
              </a:cxn>
              <a:cxn ang="0">
                <a:pos x="564" y="15423"/>
              </a:cxn>
              <a:cxn ang="0">
                <a:pos x="2822" y="14552"/>
              </a:cxn>
              <a:cxn ang="0">
                <a:pos x="1316" y="14552"/>
              </a:cxn>
              <a:cxn ang="0">
                <a:pos x="564" y="14552"/>
              </a:cxn>
              <a:cxn ang="0">
                <a:pos x="3574" y="12811"/>
              </a:cxn>
              <a:cxn ang="0">
                <a:pos x="2822" y="12811"/>
              </a:cxn>
              <a:cxn ang="0">
                <a:pos x="2070" y="12811"/>
              </a:cxn>
              <a:cxn ang="0">
                <a:pos x="1316" y="12811"/>
              </a:cxn>
              <a:cxn ang="0">
                <a:pos x="564" y="12811"/>
              </a:cxn>
              <a:cxn ang="0">
                <a:pos x="3574" y="11070"/>
              </a:cxn>
              <a:cxn ang="0">
                <a:pos x="2822" y="11070"/>
              </a:cxn>
              <a:cxn ang="0">
                <a:pos x="2070" y="11070"/>
              </a:cxn>
              <a:cxn ang="0">
                <a:pos x="1316" y="11070"/>
              </a:cxn>
              <a:cxn ang="0">
                <a:pos x="564" y="11070"/>
              </a:cxn>
              <a:cxn ang="0">
                <a:pos x="3574" y="10199"/>
              </a:cxn>
              <a:cxn ang="0">
                <a:pos x="1316" y="10199"/>
              </a:cxn>
              <a:cxn ang="0">
                <a:pos x="564" y="10199"/>
              </a:cxn>
              <a:cxn ang="0">
                <a:pos x="2070" y="9329"/>
              </a:cxn>
              <a:cxn ang="0">
                <a:pos x="1316" y="9329"/>
              </a:cxn>
              <a:cxn ang="0">
                <a:pos x="564" y="9329"/>
              </a:cxn>
              <a:cxn ang="0">
                <a:pos x="3574" y="8458"/>
              </a:cxn>
              <a:cxn ang="0">
                <a:pos x="2070" y="8458"/>
              </a:cxn>
              <a:cxn ang="0">
                <a:pos x="3574" y="6717"/>
              </a:cxn>
              <a:cxn ang="0">
                <a:pos x="2070" y="6717"/>
              </a:cxn>
              <a:cxn ang="0">
                <a:pos x="1316" y="6717"/>
              </a:cxn>
              <a:cxn ang="0">
                <a:pos x="564" y="6717"/>
              </a:cxn>
              <a:cxn ang="0">
                <a:pos x="3574" y="5847"/>
              </a:cxn>
              <a:cxn ang="0">
                <a:pos x="2822" y="5847"/>
              </a:cxn>
              <a:cxn ang="0">
                <a:pos x="2070" y="5847"/>
              </a:cxn>
              <a:cxn ang="0">
                <a:pos x="564" y="5847"/>
              </a:cxn>
            </a:cxnLst>
            <a:rect l="0" t="0" r="r" b="b"/>
            <a:pathLst>
              <a:path w="4640" h="16096">
                <a:moveTo>
                  <a:pt x="0" y="16096"/>
                </a:moveTo>
                <a:lnTo>
                  <a:pt x="0" y="3975"/>
                </a:lnTo>
                <a:lnTo>
                  <a:pt x="584" y="3975"/>
                </a:lnTo>
                <a:lnTo>
                  <a:pt x="584" y="2624"/>
                </a:lnTo>
                <a:lnTo>
                  <a:pt x="2156" y="993"/>
                </a:lnTo>
                <a:lnTo>
                  <a:pt x="2156" y="0"/>
                </a:lnTo>
                <a:lnTo>
                  <a:pt x="2484" y="0"/>
                </a:lnTo>
                <a:lnTo>
                  <a:pt x="2484" y="1015"/>
                </a:lnTo>
                <a:lnTo>
                  <a:pt x="4056" y="2624"/>
                </a:lnTo>
                <a:lnTo>
                  <a:pt x="4056" y="3975"/>
                </a:lnTo>
                <a:lnTo>
                  <a:pt x="4640" y="3975"/>
                </a:lnTo>
                <a:lnTo>
                  <a:pt x="4640" y="16096"/>
                </a:lnTo>
                <a:lnTo>
                  <a:pt x="0" y="16096"/>
                </a:lnTo>
                <a:close/>
                <a:moveTo>
                  <a:pt x="1143" y="2787"/>
                </a:moveTo>
                <a:lnTo>
                  <a:pt x="3497" y="2787"/>
                </a:lnTo>
                <a:lnTo>
                  <a:pt x="3497" y="3158"/>
                </a:lnTo>
                <a:lnTo>
                  <a:pt x="1143" y="3158"/>
                </a:lnTo>
                <a:lnTo>
                  <a:pt x="1143" y="2787"/>
                </a:lnTo>
                <a:close/>
                <a:moveTo>
                  <a:pt x="1143" y="3320"/>
                </a:moveTo>
                <a:lnTo>
                  <a:pt x="3497" y="3320"/>
                </a:lnTo>
                <a:lnTo>
                  <a:pt x="3497" y="3692"/>
                </a:lnTo>
                <a:lnTo>
                  <a:pt x="1143" y="3692"/>
                </a:lnTo>
                <a:lnTo>
                  <a:pt x="1143" y="3320"/>
                </a:lnTo>
                <a:close/>
                <a:moveTo>
                  <a:pt x="3574" y="4477"/>
                </a:moveTo>
                <a:lnTo>
                  <a:pt x="4076" y="4477"/>
                </a:lnTo>
                <a:lnTo>
                  <a:pt x="4076" y="4976"/>
                </a:lnTo>
                <a:lnTo>
                  <a:pt x="3574" y="4976"/>
                </a:lnTo>
                <a:lnTo>
                  <a:pt x="3574" y="4477"/>
                </a:lnTo>
                <a:close/>
                <a:moveTo>
                  <a:pt x="1316" y="13182"/>
                </a:moveTo>
                <a:lnTo>
                  <a:pt x="3574" y="13182"/>
                </a:lnTo>
                <a:lnTo>
                  <a:pt x="3846" y="13182"/>
                </a:lnTo>
                <a:lnTo>
                  <a:pt x="4076" y="13182"/>
                </a:lnTo>
                <a:lnTo>
                  <a:pt x="4076" y="13682"/>
                </a:lnTo>
                <a:lnTo>
                  <a:pt x="3846" y="13682"/>
                </a:lnTo>
                <a:lnTo>
                  <a:pt x="3574" y="13682"/>
                </a:lnTo>
                <a:lnTo>
                  <a:pt x="1316" y="13682"/>
                </a:lnTo>
                <a:lnTo>
                  <a:pt x="1316" y="13182"/>
                </a:lnTo>
                <a:close/>
                <a:moveTo>
                  <a:pt x="1316" y="11440"/>
                </a:moveTo>
                <a:lnTo>
                  <a:pt x="3574" y="11440"/>
                </a:lnTo>
                <a:lnTo>
                  <a:pt x="3763" y="11440"/>
                </a:lnTo>
                <a:lnTo>
                  <a:pt x="4076" y="11440"/>
                </a:lnTo>
                <a:lnTo>
                  <a:pt x="4076" y="11940"/>
                </a:lnTo>
                <a:lnTo>
                  <a:pt x="3763" y="11940"/>
                </a:lnTo>
                <a:lnTo>
                  <a:pt x="3574" y="11940"/>
                </a:lnTo>
                <a:lnTo>
                  <a:pt x="1316" y="11940"/>
                </a:lnTo>
                <a:lnTo>
                  <a:pt x="1316" y="11440"/>
                </a:lnTo>
                <a:close/>
                <a:moveTo>
                  <a:pt x="2822" y="8829"/>
                </a:moveTo>
                <a:lnTo>
                  <a:pt x="3220" y="8829"/>
                </a:lnTo>
                <a:lnTo>
                  <a:pt x="3324" y="8829"/>
                </a:lnTo>
                <a:lnTo>
                  <a:pt x="4076" y="8829"/>
                </a:lnTo>
                <a:lnTo>
                  <a:pt x="4076" y="9329"/>
                </a:lnTo>
                <a:lnTo>
                  <a:pt x="3324" y="9329"/>
                </a:lnTo>
                <a:lnTo>
                  <a:pt x="3220" y="9329"/>
                </a:lnTo>
                <a:lnTo>
                  <a:pt x="2822" y="9329"/>
                </a:lnTo>
                <a:lnTo>
                  <a:pt x="2822" y="8829"/>
                </a:lnTo>
                <a:close/>
                <a:moveTo>
                  <a:pt x="564" y="7958"/>
                </a:moveTo>
                <a:lnTo>
                  <a:pt x="878" y="7958"/>
                </a:lnTo>
                <a:lnTo>
                  <a:pt x="1066" y="7958"/>
                </a:lnTo>
                <a:lnTo>
                  <a:pt x="1818" y="7958"/>
                </a:lnTo>
                <a:lnTo>
                  <a:pt x="1818" y="8458"/>
                </a:lnTo>
                <a:lnTo>
                  <a:pt x="1066" y="8458"/>
                </a:lnTo>
                <a:lnTo>
                  <a:pt x="878" y="8458"/>
                </a:lnTo>
                <a:lnTo>
                  <a:pt x="564" y="8458"/>
                </a:lnTo>
                <a:lnTo>
                  <a:pt x="564" y="7958"/>
                </a:lnTo>
                <a:close/>
                <a:moveTo>
                  <a:pt x="564" y="7088"/>
                </a:moveTo>
                <a:lnTo>
                  <a:pt x="3574" y="7088"/>
                </a:lnTo>
                <a:lnTo>
                  <a:pt x="3679" y="7088"/>
                </a:lnTo>
                <a:lnTo>
                  <a:pt x="4076" y="7088"/>
                </a:lnTo>
                <a:lnTo>
                  <a:pt x="4076" y="7587"/>
                </a:lnTo>
                <a:lnTo>
                  <a:pt x="3679" y="7587"/>
                </a:lnTo>
                <a:lnTo>
                  <a:pt x="3574" y="7587"/>
                </a:lnTo>
                <a:lnTo>
                  <a:pt x="564" y="7587"/>
                </a:lnTo>
                <a:lnTo>
                  <a:pt x="564" y="7088"/>
                </a:lnTo>
                <a:close/>
                <a:moveTo>
                  <a:pt x="564" y="4477"/>
                </a:moveTo>
                <a:lnTo>
                  <a:pt x="1065" y="4477"/>
                </a:lnTo>
                <a:lnTo>
                  <a:pt x="1065" y="4976"/>
                </a:lnTo>
                <a:lnTo>
                  <a:pt x="564" y="4976"/>
                </a:lnTo>
                <a:lnTo>
                  <a:pt x="564" y="4477"/>
                </a:lnTo>
                <a:close/>
                <a:moveTo>
                  <a:pt x="1086" y="4477"/>
                </a:moveTo>
                <a:lnTo>
                  <a:pt x="1096" y="4477"/>
                </a:lnTo>
                <a:lnTo>
                  <a:pt x="1160" y="4477"/>
                </a:lnTo>
                <a:lnTo>
                  <a:pt x="1164" y="4477"/>
                </a:lnTo>
                <a:lnTo>
                  <a:pt x="1382" y="4477"/>
                </a:lnTo>
                <a:lnTo>
                  <a:pt x="2570" y="4477"/>
                </a:lnTo>
                <a:lnTo>
                  <a:pt x="2570" y="4976"/>
                </a:lnTo>
                <a:lnTo>
                  <a:pt x="1382" y="4976"/>
                </a:lnTo>
                <a:lnTo>
                  <a:pt x="1164" y="4976"/>
                </a:lnTo>
                <a:lnTo>
                  <a:pt x="1160" y="4976"/>
                </a:lnTo>
                <a:lnTo>
                  <a:pt x="1096" y="4976"/>
                </a:lnTo>
                <a:lnTo>
                  <a:pt x="1086" y="4976"/>
                </a:lnTo>
                <a:lnTo>
                  <a:pt x="1086" y="4477"/>
                </a:lnTo>
                <a:close/>
                <a:moveTo>
                  <a:pt x="3574" y="14923"/>
                </a:moveTo>
                <a:lnTo>
                  <a:pt x="4076" y="14923"/>
                </a:lnTo>
                <a:lnTo>
                  <a:pt x="4076" y="15423"/>
                </a:lnTo>
                <a:lnTo>
                  <a:pt x="3574" y="15423"/>
                </a:lnTo>
                <a:lnTo>
                  <a:pt x="3574" y="14923"/>
                </a:lnTo>
                <a:close/>
                <a:moveTo>
                  <a:pt x="2822" y="14923"/>
                </a:moveTo>
                <a:lnTo>
                  <a:pt x="3324" y="14923"/>
                </a:lnTo>
                <a:lnTo>
                  <a:pt x="3324" y="15423"/>
                </a:lnTo>
                <a:lnTo>
                  <a:pt x="2822" y="15423"/>
                </a:lnTo>
                <a:lnTo>
                  <a:pt x="2822" y="14923"/>
                </a:lnTo>
                <a:close/>
                <a:moveTo>
                  <a:pt x="2070" y="14923"/>
                </a:moveTo>
                <a:lnTo>
                  <a:pt x="2570" y="14923"/>
                </a:lnTo>
                <a:lnTo>
                  <a:pt x="2570" y="15423"/>
                </a:lnTo>
                <a:lnTo>
                  <a:pt x="2070" y="15423"/>
                </a:lnTo>
                <a:lnTo>
                  <a:pt x="2070" y="14923"/>
                </a:lnTo>
                <a:close/>
                <a:moveTo>
                  <a:pt x="1316" y="14923"/>
                </a:moveTo>
                <a:lnTo>
                  <a:pt x="1818" y="14923"/>
                </a:lnTo>
                <a:lnTo>
                  <a:pt x="1818" y="15423"/>
                </a:lnTo>
                <a:lnTo>
                  <a:pt x="1316" y="15423"/>
                </a:lnTo>
                <a:lnTo>
                  <a:pt x="1316" y="14923"/>
                </a:lnTo>
                <a:close/>
                <a:moveTo>
                  <a:pt x="564" y="14923"/>
                </a:moveTo>
                <a:lnTo>
                  <a:pt x="1066" y="14923"/>
                </a:lnTo>
                <a:lnTo>
                  <a:pt x="1066" y="15423"/>
                </a:lnTo>
                <a:lnTo>
                  <a:pt x="564" y="15423"/>
                </a:lnTo>
                <a:lnTo>
                  <a:pt x="564" y="14923"/>
                </a:lnTo>
                <a:close/>
                <a:moveTo>
                  <a:pt x="2822" y="14052"/>
                </a:moveTo>
                <a:lnTo>
                  <a:pt x="3324" y="14052"/>
                </a:lnTo>
                <a:lnTo>
                  <a:pt x="3324" y="14552"/>
                </a:lnTo>
                <a:lnTo>
                  <a:pt x="2822" y="14552"/>
                </a:lnTo>
                <a:lnTo>
                  <a:pt x="2822" y="14052"/>
                </a:lnTo>
                <a:close/>
                <a:moveTo>
                  <a:pt x="1316" y="14052"/>
                </a:moveTo>
                <a:lnTo>
                  <a:pt x="1818" y="14052"/>
                </a:lnTo>
                <a:lnTo>
                  <a:pt x="1818" y="14552"/>
                </a:lnTo>
                <a:lnTo>
                  <a:pt x="1316" y="14552"/>
                </a:lnTo>
                <a:lnTo>
                  <a:pt x="1316" y="14052"/>
                </a:lnTo>
                <a:close/>
                <a:moveTo>
                  <a:pt x="564" y="14052"/>
                </a:moveTo>
                <a:lnTo>
                  <a:pt x="1066" y="14052"/>
                </a:lnTo>
                <a:lnTo>
                  <a:pt x="1066" y="14552"/>
                </a:lnTo>
                <a:lnTo>
                  <a:pt x="564" y="14552"/>
                </a:lnTo>
                <a:lnTo>
                  <a:pt x="564" y="14052"/>
                </a:lnTo>
                <a:close/>
                <a:moveTo>
                  <a:pt x="3574" y="12311"/>
                </a:moveTo>
                <a:lnTo>
                  <a:pt x="4076" y="12311"/>
                </a:lnTo>
                <a:lnTo>
                  <a:pt x="4076" y="12811"/>
                </a:lnTo>
                <a:lnTo>
                  <a:pt x="3574" y="12811"/>
                </a:lnTo>
                <a:lnTo>
                  <a:pt x="3574" y="12311"/>
                </a:lnTo>
                <a:close/>
                <a:moveTo>
                  <a:pt x="2822" y="12311"/>
                </a:moveTo>
                <a:lnTo>
                  <a:pt x="3324" y="12311"/>
                </a:lnTo>
                <a:lnTo>
                  <a:pt x="3324" y="12811"/>
                </a:lnTo>
                <a:lnTo>
                  <a:pt x="2822" y="12811"/>
                </a:lnTo>
                <a:lnTo>
                  <a:pt x="2822" y="12311"/>
                </a:lnTo>
                <a:close/>
                <a:moveTo>
                  <a:pt x="2070" y="12311"/>
                </a:moveTo>
                <a:lnTo>
                  <a:pt x="2570" y="12311"/>
                </a:lnTo>
                <a:lnTo>
                  <a:pt x="2570" y="12811"/>
                </a:lnTo>
                <a:lnTo>
                  <a:pt x="2070" y="12811"/>
                </a:lnTo>
                <a:lnTo>
                  <a:pt x="2070" y="12311"/>
                </a:lnTo>
                <a:close/>
                <a:moveTo>
                  <a:pt x="1316" y="12311"/>
                </a:moveTo>
                <a:lnTo>
                  <a:pt x="1818" y="12311"/>
                </a:lnTo>
                <a:lnTo>
                  <a:pt x="1818" y="12811"/>
                </a:lnTo>
                <a:lnTo>
                  <a:pt x="1316" y="12811"/>
                </a:lnTo>
                <a:lnTo>
                  <a:pt x="1316" y="12311"/>
                </a:lnTo>
                <a:close/>
                <a:moveTo>
                  <a:pt x="564" y="12311"/>
                </a:moveTo>
                <a:lnTo>
                  <a:pt x="1066" y="12311"/>
                </a:lnTo>
                <a:lnTo>
                  <a:pt x="1066" y="12811"/>
                </a:lnTo>
                <a:lnTo>
                  <a:pt x="564" y="12811"/>
                </a:lnTo>
                <a:lnTo>
                  <a:pt x="564" y="12311"/>
                </a:lnTo>
                <a:close/>
                <a:moveTo>
                  <a:pt x="3574" y="10570"/>
                </a:moveTo>
                <a:lnTo>
                  <a:pt x="4076" y="10570"/>
                </a:lnTo>
                <a:lnTo>
                  <a:pt x="4076" y="11070"/>
                </a:lnTo>
                <a:lnTo>
                  <a:pt x="3574" y="11070"/>
                </a:lnTo>
                <a:lnTo>
                  <a:pt x="3574" y="10570"/>
                </a:lnTo>
                <a:close/>
                <a:moveTo>
                  <a:pt x="2822" y="10570"/>
                </a:moveTo>
                <a:lnTo>
                  <a:pt x="3324" y="10570"/>
                </a:lnTo>
                <a:lnTo>
                  <a:pt x="3324" y="11070"/>
                </a:lnTo>
                <a:lnTo>
                  <a:pt x="2822" y="11070"/>
                </a:lnTo>
                <a:lnTo>
                  <a:pt x="2822" y="10570"/>
                </a:lnTo>
                <a:close/>
                <a:moveTo>
                  <a:pt x="2070" y="10570"/>
                </a:moveTo>
                <a:lnTo>
                  <a:pt x="2570" y="10570"/>
                </a:lnTo>
                <a:lnTo>
                  <a:pt x="2570" y="11070"/>
                </a:lnTo>
                <a:lnTo>
                  <a:pt x="2070" y="11070"/>
                </a:lnTo>
                <a:lnTo>
                  <a:pt x="2070" y="10570"/>
                </a:lnTo>
                <a:close/>
                <a:moveTo>
                  <a:pt x="1316" y="10570"/>
                </a:moveTo>
                <a:lnTo>
                  <a:pt x="1818" y="10570"/>
                </a:lnTo>
                <a:lnTo>
                  <a:pt x="1818" y="11070"/>
                </a:lnTo>
                <a:lnTo>
                  <a:pt x="1316" y="11070"/>
                </a:lnTo>
                <a:lnTo>
                  <a:pt x="1316" y="10570"/>
                </a:lnTo>
                <a:close/>
                <a:moveTo>
                  <a:pt x="564" y="10570"/>
                </a:moveTo>
                <a:lnTo>
                  <a:pt x="1066" y="10570"/>
                </a:lnTo>
                <a:lnTo>
                  <a:pt x="1066" y="11070"/>
                </a:lnTo>
                <a:lnTo>
                  <a:pt x="564" y="11070"/>
                </a:lnTo>
                <a:lnTo>
                  <a:pt x="564" y="10570"/>
                </a:lnTo>
                <a:close/>
                <a:moveTo>
                  <a:pt x="3574" y="9700"/>
                </a:moveTo>
                <a:lnTo>
                  <a:pt x="4076" y="9700"/>
                </a:lnTo>
                <a:lnTo>
                  <a:pt x="4076" y="10199"/>
                </a:lnTo>
                <a:lnTo>
                  <a:pt x="3574" y="10199"/>
                </a:lnTo>
                <a:lnTo>
                  <a:pt x="3574" y="9700"/>
                </a:lnTo>
                <a:close/>
                <a:moveTo>
                  <a:pt x="1316" y="9700"/>
                </a:moveTo>
                <a:lnTo>
                  <a:pt x="1818" y="9700"/>
                </a:lnTo>
                <a:lnTo>
                  <a:pt x="1818" y="10199"/>
                </a:lnTo>
                <a:lnTo>
                  <a:pt x="1316" y="10199"/>
                </a:lnTo>
                <a:lnTo>
                  <a:pt x="1316" y="9700"/>
                </a:lnTo>
                <a:close/>
                <a:moveTo>
                  <a:pt x="564" y="9700"/>
                </a:moveTo>
                <a:lnTo>
                  <a:pt x="1066" y="9700"/>
                </a:lnTo>
                <a:lnTo>
                  <a:pt x="1066" y="10199"/>
                </a:lnTo>
                <a:lnTo>
                  <a:pt x="564" y="10199"/>
                </a:lnTo>
                <a:lnTo>
                  <a:pt x="564" y="9700"/>
                </a:lnTo>
                <a:close/>
                <a:moveTo>
                  <a:pt x="2070" y="8829"/>
                </a:moveTo>
                <a:lnTo>
                  <a:pt x="2570" y="8829"/>
                </a:lnTo>
                <a:lnTo>
                  <a:pt x="2570" y="9329"/>
                </a:lnTo>
                <a:lnTo>
                  <a:pt x="2070" y="9329"/>
                </a:lnTo>
                <a:lnTo>
                  <a:pt x="2070" y="8829"/>
                </a:lnTo>
                <a:close/>
                <a:moveTo>
                  <a:pt x="1316" y="8829"/>
                </a:moveTo>
                <a:lnTo>
                  <a:pt x="1818" y="8829"/>
                </a:lnTo>
                <a:lnTo>
                  <a:pt x="1818" y="9329"/>
                </a:lnTo>
                <a:lnTo>
                  <a:pt x="1316" y="9329"/>
                </a:lnTo>
                <a:lnTo>
                  <a:pt x="1316" y="8829"/>
                </a:lnTo>
                <a:close/>
                <a:moveTo>
                  <a:pt x="564" y="8829"/>
                </a:moveTo>
                <a:lnTo>
                  <a:pt x="1066" y="8829"/>
                </a:lnTo>
                <a:lnTo>
                  <a:pt x="1066" y="9329"/>
                </a:lnTo>
                <a:lnTo>
                  <a:pt x="564" y="9329"/>
                </a:lnTo>
                <a:lnTo>
                  <a:pt x="564" y="8829"/>
                </a:lnTo>
                <a:close/>
                <a:moveTo>
                  <a:pt x="3574" y="7958"/>
                </a:moveTo>
                <a:lnTo>
                  <a:pt x="4076" y="7958"/>
                </a:lnTo>
                <a:lnTo>
                  <a:pt x="4076" y="8458"/>
                </a:lnTo>
                <a:lnTo>
                  <a:pt x="3574" y="8458"/>
                </a:lnTo>
                <a:lnTo>
                  <a:pt x="3574" y="7958"/>
                </a:lnTo>
                <a:close/>
                <a:moveTo>
                  <a:pt x="2070" y="7958"/>
                </a:moveTo>
                <a:lnTo>
                  <a:pt x="2570" y="7958"/>
                </a:lnTo>
                <a:lnTo>
                  <a:pt x="2570" y="8458"/>
                </a:lnTo>
                <a:lnTo>
                  <a:pt x="2070" y="8458"/>
                </a:lnTo>
                <a:lnTo>
                  <a:pt x="2070" y="7958"/>
                </a:lnTo>
                <a:close/>
                <a:moveTo>
                  <a:pt x="3574" y="6217"/>
                </a:moveTo>
                <a:lnTo>
                  <a:pt x="4076" y="6217"/>
                </a:lnTo>
                <a:lnTo>
                  <a:pt x="4076" y="6717"/>
                </a:lnTo>
                <a:lnTo>
                  <a:pt x="3574" y="6717"/>
                </a:lnTo>
                <a:lnTo>
                  <a:pt x="3574" y="6217"/>
                </a:lnTo>
                <a:close/>
                <a:moveTo>
                  <a:pt x="2070" y="6217"/>
                </a:moveTo>
                <a:lnTo>
                  <a:pt x="2570" y="6217"/>
                </a:lnTo>
                <a:lnTo>
                  <a:pt x="2570" y="6717"/>
                </a:lnTo>
                <a:lnTo>
                  <a:pt x="2070" y="6717"/>
                </a:lnTo>
                <a:lnTo>
                  <a:pt x="2070" y="6217"/>
                </a:lnTo>
                <a:close/>
                <a:moveTo>
                  <a:pt x="1316" y="6217"/>
                </a:moveTo>
                <a:lnTo>
                  <a:pt x="1818" y="6217"/>
                </a:lnTo>
                <a:lnTo>
                  <a:pt x="1818" y="6717"/>
                </a:lnTo>
                <a:lnTo>
                  <a:pt x="1316" y="6717"/>
                </a:lnTo>
                <a:lnTo>
                  <a:pt x="1316" y="6217"/>
                </a:lnTo>
                <a:close/>
                <a:moveTo>
                  <a:pt x="564" y="6217"/>
                </a:moveTo>
                <a:lnTo>
                  <a:pt x="1066" y="6217"/>
                </a:lnTo>
                <a:lnTo>
                  <a:pt x="1066" y="6717"/>
                </a:lnTo>
                <a:lnTo>
                  <a:pt x="564" y="6717"/>
                </a:lnTo>
                <a:lnTo>
                  <a:pt x="564" y="6217"/>
                </a:lnTo>
                <a:close/>
                <a:moveTo>
                  <a:pt x="3574" y="5347"/>
                </a:moveTo>
                <a:lnTo>
                  <a:pt x="4076" y="5347"/>
                </a:lnTo>
                <a:lnTo>
                  <a:pt x="4076" y="5847"/>
                </a:lnTo>
                <a:lnTo>
                  <a:pt x="3574" y="5847"/>
                </a:lnTo>
                <a:lnTo>
                  <a:pt x="3574" y="5347"/>
                </a:lnTo>
                <a:close/>
                <a:moveTo>
                  <a:pt x="2822" y="5347"/>
                </a:moveTo>
                <a:lnTo>
                  <a:pt x="3324" y="5347"/>
                </a:lnTo>
                <a:lnTo>
                  <a:pt x="3324" y="5847"/>
                </a:lnTo>
                <a:lnTo>
                  <a:pt x="2822" y="5847"/>
                </a:lnTo>
                <a:lnTo>
                  <a:pt x="2822" y="5347"/>
                </a:lnTo>
                <a:close/>
                <a:moveTo>
                  <a:pt x="2070" y="5347"/>
                </a:moveTo>
                <a:lnTo>
                  <a:pt x="2570" y="5347"/>
                </a:lnTo>
                <a:lnTo>
                  <a:pt x="2570" y="5847"/>
                </a:lnTo>
                <a:lnTo>
                  <a:pt x="2070" y="5847"/>
                </a:lnTo>
                <a:lnTo>
                  <a:pt x="2070" y="5347"/>
                </a:lnTo>
                <a:close/>
                <a:moveTo>
                  <a:pt x="564" y="5347"/>
                </a:moveTo>
                <a:lnTo>
                  <a:pt x="1066" y="5347"/>
                </a:lnTo>
                <a:lnTo>
                  <a:pt x="1066" y="5847"/>
                </a:lnTo>
                <a:lnTo>
                  <a:pt x="564" y="5847"/>
                </a:lnTo>
                <a:lnTo>
                  <a:pt x="564" y="5347"/>
                </a:lnTo>
                <a:close/>
              </a:path>
            </a:pathLst>
          </a:custGeom>
          <a:solidFill>
            <a:schemeClr val="bg1">
              <a:lumMod val="50000"/>
            </a:schemeClr>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5" name="文本框 54"/>
          <p:cNvSpPr txBox="1"/>
          <p:nvPr/>
        </p:nvSpPr>
        <p:spPr bwMode="gray">
          <a:xfrm>
            <a:off x="10357187" y="2457425"/>
            <a:ext cx="929938" cy="830997"/>
          </a:xfrm>
          <a:prstGeom prst="rect">
            <a:avLst/>
          </a:prstGeom>
          <a:noFill/>
        </p:spPr>
        <p:txBody>
          <a:bodyPr wrap="square" rtlCol="0">
            <a:noAutofit/>
          </a:bodyPr>
          <a:lstStyle/>
          <a:p>
            <a:pPr algn="ctr" fontAlgn="ctr"/>
            <a:r>
              <a:rPr lang="en-US" sz="1200" dirty="0">
                <a:latin typeface="Huawei Sans" panose="020C0503030203020204" pitchFamily="34" charset="0"/>
              </a:rPr>
              <a:t>Branch </a:t>
            </a:r>
            <a:r>
              <a:rPr lang="en-US" altLang="zh-CN" sz="1200" dirty="0">
                <a:latin typeface="Huawei Sans" panose="020C0503030203020204" pitchFamily="34" charset="0"/>
              </a:rPr>
              <a:t>campus</a:t>
            </a:r>
            <a:endParaRPr lang="en-US" altLang="zh-CN" sz="12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56" name="组合 262"/>
          <p:cNvGrpSpPr/>
          <p:nvPr/>
        </p:nvGrpSpPr>
        <p:grpSpPr bwMode="gray">
          <a:xfrm>
            <a:off x="10070598" y="2473975"/>
            <a:ext cx="313820" cy="386744"/>
            <a:chOff x="6378575" y="2882900"/>
            <a:chExt cx="858950" cy="865188"/>
          </a:xfrm>
          <a:solidFill>
            <a:schemeClr val="bg1">
              <a:lumMod val="50000"/>
            </a:schemeClr>
          </a:solidFill>
        </p:grpSpPr>
        <p:sp>
          <p:nvSpPr>
            <p:cNvPr id="57" name="Freeform 11"/>
            <p:cNvSpPr>
              <a:spLocks/>
            </p:cNvSpPr>
            <p:nvPr/>
          </p:nvSpPr>
          <p:spPr bwMode="gray">
            <a:xfrm>
              <a:off x="6378575" y="2882900"/>
              <a:ext cx="425450" cy="179388"/>
            </a:xfrm>
            <a:custGeom>
              <a:avLst/>
              <a:gdLst/>
              <a:ahLst/>
              <a:cxnLst>
                <a:cxn ang="0">
                  <a:pos x="3889" y="0"/>
                </a:cxn>
                <a:cxn ang="0">
                  <a:pos x="5834" y="1637"/>
                </a:cxn>
                <a:cxn ang="0">
                  <a:pos x="7779" y="3274"/>
                </a:cxn>
                <a:cxn ang="0">
                  <a:pos x="3889" y="3274"/>
                </a:cxn>
                <a:cxn ang="0">
                  <a:pos x="0" y="3274"/>
                </a:cxn>
                <a:cxn ang="0">
                  <a:pos x="1944" y="1637"/>
                </a:cxn>
                <a:cxn ang="0">
                  <a:pos x="3889" y="0"/>
                </a:cxn>
              </a:cxnLst>
              <a:rect l="0" t="0" r="r" b="b"/>
              <a:pathLst>
                <a:path w="7779" h="3274">
                  <a:moveTo>
                    <a:pt x="3889" y="0"/>
                  </a:moveTo>
                  <a:lnTo>
                    <a:pt x="5834" y="1637"/>
                  </a:lnTo>
                  <a:lnTo>
                    <a:pt x="7779" y="3274"/>
                  </a:lnTo>
                  <a:lnTo>
                    <a:pt x="3889" y="3274"/>
                  </a:lnTo>
                  <a:lnTo>
                    <a:pt x="0" y="3274"/>
                  </a:lnTo>
                  <a:lnTo>
                    <a:pt x="1944" y="1637"/>
                  </a:lnTo>
                  <a:lnTo>
                    <a:pt x="3889" y="0"/>
                  </a:lnTo>
                  <a:close/>
                </a:path>
              </a:pathLst>
            </a:custGeom>
            <a:solidFill>
              <a:srgbClr val="7F7F7F"/>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8" name="Freeform 12"/>
            <p:cNvSpPr>
              <a:spLocks/>
            </p:cNvSpPr>
            <p:nvPr/>
          </p:nvSpPr>
          <p:spPr bwMode="gray">
            <a:xfrm>
              <a:off x="6810487" y="3300413"/>
              <a:ext cx="425451" cy="179387"/>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9" name="Freeform 13"/>
            <p:cNvSpPr>
              <a:spLocks noEditPoints="1"/>
            </p:cNvSpPr>
            <p:nvPr/>
          </p:nvSpPr>
          <p:spPr bwMode="gray">
            <a:xfrm>
              <a:off x="6810487" y="3502025"/>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0" name="Freeform 14"/>
            <p:cNvSpPr>
              <a:spLocks noEditPoints="1"/>
            </p:cNvSpPr>
            <p:nvPr/>
          </p:nvSpPr>
          <p:spPr bwMode="gray">
            <a:xfrm>
              <a:off x="6378575" y="3081338"/>
              <a:ext cx="427038" cy="666750"/>
            </a:xfrm>
            <a:custGeom>
              <a:avLst/>
              <a:gdLst/>
              <a:ahLst/>
              <a:cxnLst>
                <a:cxn ang="0">
                  <a:pos x="7792" y="0"/>
                </a:cxn>
                <a:cxn ang="0">
                  <a:pos x="0" y="12190"/>
                </a:cxn>
                <a:cxn ang="0">
                  <a:pos x="687" y="690"/>
                </a:cxn>
                <a:cxn ang="0">
                  <a:pos x="2079" y="2084"/>
                </a:cxn>
                <a:cxn ang="0">
                  <a:pos x="687" y="690"/>
                </a:cxn>
                <a:cxn ang="0">
                  <a:pos x="2079" y="10165"/>
                </a:cxn>
                <a:cxn ang="0">
                  <a:pos x="687" y="11558"/>
                </a:cxn>
                <a:cxn ang="0">
                  <a:pos x="2363" y="10165"/>
                </a:cxn>
                <a:cxn ang="0">
                  <a:pos x="3755" y="11558"/>
                </a:cxn>
                <a:cxn ang="0">
                  <a:pos x="2363" y="10165"/>
                </a:cxn>
                <a:cxn ang="0">
                  <a:pos x="5431" y="10165"/>
                </a:cxn>
                <a:cxn ang="0">
                  <a:pos x="4037" y="11558"/>
                </a:cxn>
                <a:cxn ang="0">
                  <a:pos x="5713" y="10165"/>
                </a:cxn>
                <a:cxn ang="0">
                  <a:pos x="7105" y="11558"/>
                </a:cxn>
                <a:cxn ang="0">
                  <a:pos x="5713" y="10165"/>
                </a:cxn>
                <a:cxn ang="0">
                  <a:pos x="2079" y="8270"/>
                </a:cxn>
                <a:cxn ang="0">
                  <a:pos x="687" y="9663"/>
                </a:cxn>
                <a:cxn ang="0">
                  <a:pos x="2363" y="8270"/>
                </a:cxn>
                <a:cxn ang="0">
                  <a:pos x="3755" y="9663"/>
                </a:cxn>
                <a:cxn ang="0">
                  <a:pos x="2363" y="8270"/>
                </a:cxn>
                <a:cxn ang="0">
                  <a:pos x="5431" y="8270"/>
                </a:cxn>
                <a:cxn ang="0">
                  <a:pos x="4037" y="9663"/>
                </a:cxn>
                <a:cxn ang="0">
                  <a:pos x="5713" y="8270"/>
                </a:cxn>
                <a:cxn ang="0">
                  <a:pos x="7105" y="9663"/>
                </a:cxn>
                <a:cxn ang="0">
                  <a:pos x="5713" y="8270"/>
                </a:cxn>
                <a:cxn ang="0">
                  <a:pos x="2079" y="6376"/>
                </a:cxn>
                <a:cxn ang="0">
                  <a:pos x="687" y="7768"/>
                </a:cxn>
                <a:cxn ang="0">
                  <a:pos x="2363" y="6376"/>
                </a:cxn>
                <a:cxn ang="0">
                  <a:pos x="3755" y="7768"/>
                </a:cxn>
                <a:cxn ang="0">
                  <a:pos x="2363" y="6376"/>
                </a:cxn>
                <a:cxn ang="0">
                  <a:pos x="5431" y="6376"/>
                </a:cxn>
                <a:cxn ang="0">
                  <a:pos x="4037" y="7768"/>
                </a:cxn>
                <a:cxn ang="0">
                  <a:pos x="5713" y="6376"/>
                </a:cxn>
                <a:cxn ang="0">
                  <a:pos x="7105" y="7768"/>
                </a:cxn>
                <a:cxn ang="0">
                  <a:pos x="5713" y="6376"/>
                </a:cxn>
                <a:cxn ang="0">
                  <a:pos x="2079" y="4481"/>
                </a:cxn>
                <a:cxn ang="0">
                  <a:pos x="687" y="5874"/>
                </a:cxn>
                <a:cxn ang="0">
                  <a:pos x="2363" y="4481"/>
                </a:cxn>
                <a:cxn ang="0">
                  <a:pos x="3755" y="5874"/>
                </a:cxn>
                <a:cxn ang="0">
                  <a:pos x="2363" y="4481"/>
                </a:cxn>
                <a:cxn ang="0">
                  <a:pos x="5431" y="4481"/>
                </a:cxn>
                <a:cxn ang="0">
                  <a:pos x="4037" y="5874"/>
                </a:cxn>
                <a:cxn ang="0">
                  <a:pos x="5713" y="4481"/>
                </a:cxn>
                <a:cxn ang="0">
                  <a:pos x="7105" y="5874"/>
                </a:cxn>
                <a:cxn ang="0">
                  <a:pos x="5713" y="4481"/>
                </a:cxn>
                <a:cxn ang="0">
                  <a:pos x="2079" y="2585"/>
                </a:cxn>
                <a:cxn ang="0">
                  <a:pos x="687" y="3979"/>
                </a:cxn>
                <a:cxn ang="0">
                  <a:pos x="2363" y="2585"/>
                </a:cxn>
                <a:cxn ang="0">
                  <a:pos x="3755" y="3979"/>
                </a:cxn>
                <a:cxn ang="0">
                  <a:pos x="2363" y="2585"/>
                </a:cxn>
                <a:cxn ang="0">
                  <a:pos x="5431" y="2585"/>
                </a:cxn>
                <a:cxn ang="0">
                  <a:pos x="4037" y="3979"/>
                </a:cxn>
                <a:cxn ang="0">
                  <a:pos x="2363" y="690"/>
                </a:cxn>
                <a:cxn ang="0">
                  <a:pos x="3755" y="2084"/>
                </a:cxn>
                <a:cxn ang="0">
                  <a:pos x="2363" y="690"/>
                </a:cxn>
                <a:cxn ang="0">
                  <a:pos x="5431" y="690"/>
                </a:cxn>
                <a:cxn ang="0">
                  <a:pos x="4037" y="2084"/>
                </a:cxn>
                <a:cxn ang="0">
                  <a:pos x="5713" y="690"/>
                </a:cxn>
                <a:cxn ang="0">
                  <a:pos x="7105" y="2084"/>
                </a:cxn>
                <a:cxn ang="0">
                  <a:pos x="5713" y="690"/>
                </a:cxn>
                <a:cxn ang="0">
                  <a:pos x="7105" y="2585"/>
                </a:cxn>
                <a:cxn ang="0">
                  <a:pos x="5713" y="3979"/>
                </a:cxn>
              </a:cxnLst>
              <a:rect l="0" t="0" r="r" b="b"/>
              <a:pathLst>
                <a:path w="7792" h="12190">
                  <a:moveTo>
                    <a:pt x="0" y="0"/>
                  </a:moveTo>
                  <a:lnTo>
                    <a:pt x="7792" y="0"/>
                  </a:lnTo>
                  <a:lnTo>
                    <a:pt x="7792" y="12190"/>
                  </a:lnTo>
                  <a:lnTo>
                    <a:pt x="0" y="12190"/>
                  </a:lnTo>
                  <a:lnTo>
                    <a:pt x="0" y="0"/>
                  </a:lnTo>
                  <a:close/>
                  <a:moveTo>
                    <a:pt x="687" y="690"/>
                  </a:moveTo>
                  <a:lnTo>
                    <a:pt x="2079" y="690"/>
                  </a:lnTo>
                  <a:lnTo>
                    <a:pt x="2079" y="2084"/>
                  </a:lnTo>
                  <a:lnTo>
                    <a:pt x="687" y="2084"/>
                  </a:lnTo>
                  <a:lnTo>
                    <a:pt x="687" y="690"/>
                  </a:lnTo>
                  <a:close/>
                  <a:moveTo>
                    <a:pt x="687" y="10165"/>
                  </a:moveTo>
                  <a:lnTo>
                    <a:pt x="2079" y="10165"/>
                  </a:lnTo>
                  <a:lnTo>
                    <a:pt x="2079" y="11558"/>
                  </a:lnTo>
                  <a:lnTo>
                    <a:pt x="687" y="11558"/>
                  </a:lnTo>
                  <a:lnTo>
                    <a:pt x="687" y="10165"/>
                  </a:lnTo>
                  <a:close/>
                  <a:moveTo>
                    <a:pt x="2363" y="10165"/>
                  </a:moveTo>
                  <a:lnTo>
                    <a:pt x="3755" y="10165"/>
                  </a:lnTo>
                  <a:lnTo>
                    <a:pt x="3755" y="11558"/>
                  </a:lnTo>
                  <a:lnTo>
                    <a:pt x="2363" y="11558"/>
                  </a:lnTo>
                  <a:lnTo>
                    <a:pt x="2363" y="10165"/>
                  </a:lnTo>
                  <a:close/>
                  <a:moveTo>
                    <a:pt x="4037" y="10165"/>
                  </a:moveTo>
                  <a:lnTo>
                    <a:pt x="5431" y="10165"/>
                  </a:lnTo>
                  <a:lnTo>
                    <a:pt x="5431" y="11558"/>
                  </a:lnTo>
                  <a:lnTo>
                    <a:pt x="4037" y="11558"/>
                  </a:lnTo>
                  <a:lnTo>
                    <a:pt x="4037" y="10165"/>
                  </a:lnTo>
                  <a:close/>
                  <a:moveTo>
                    <a:pt x="5713" y="10165"/>
                  </a:moveTo>
                  <a:lnTo>
                    <a:pt x="7105" y="10165"/>
                  </a:lnTo>
                  <a:lnTo>
                    <a:pt x="7105" y="11558"/>
                  </a:lnTo>
                  <a:lnTo>
                    <a:pt x="5713" y="11558"/>
                  </a:lnTo>
                  <a:lnTo>
                    <a:pt x="5713" y="10165"/>
                  </a:lnTo>
                  <a:close/>
                  <a:moveTo>
                    <a:pt x="687" y="8270"/>
                  </a:moveTo>
                  <a:lnTo>
                    <a:pt x="2079" y="8270"/>
                  </a:lnTo>
                  <a:lnTo>
                    <a:pt x="2079" y="9663"/>
                  </a:lnTo>
                  <a:lnTo>
                    <a:pt x="687" y="9663"/>
                  </a:lnTo>
                  <a:lnTo>
                    <a:pt x="687" y="8270"/>
                  </a:lnTo>
                  <a:close/>
                  <a:moveTo>
                    <a:pt x="2363" y="8270"/>
                  </a:moveTo>
                  <a:lnTo>
                    <a:pt x="3755" y="8270"/>
                  </a:lnTo>
                  <a:lnTo>
                    <a:pt x="3755" y="9663"/>
                  </a:lnTo>
                  <a:lnTo>
                    <a:pt x="2363" y="9663"/>
                  </a:lnTo>
                  <a:lnTo>
                    <a:pt x="2363" y="8270"/>
                  </a:lnTo>
                  <a:close/>
                  <a:moveTo>
                    <a:pt x="4037" y="8270"/>
                  </a:moveTo>
                  <a:lnTo>
                    <a:pt x="5431" y="8270"/>
                  </a:lnTo>
                  <a:lnTo>
                    <a:pt x="5431" y="9663"/>
                  </a:lnTo>
                  <a:lnTo>
                    <a:pt x="4037" y="9663"/>
                  </a:lnTo>
                  <a:lnTo>
                    <a:pt x="4037" y="8270"/>
                  </a:lnTo>
                  <a:close/>
                  <a:moveTo>
                    <a:pt x="5713" y="8270"/>
                  </a:moveTo>
                  <a:lnTo>
                    <a:pt x="7105" y="8270"/>
                  </a:lnTo>
                  <a:lnTo>
                    <a:pt x="7105" y="9663"/>
                  </a:lnTo>
                  <a:lnTo>
                    <a:pt x="5713" y="9663"/>
                  </a:lnTo>
                  <a:lnTo>
                    <a:pt x="5713" y="8270"/>
                  </a:lnTo>
                  <a:close/>
                  <a:moveTo>
                    <a:pt x="687" y="6376"/>
                  </a:moveTo>
                  <a:lnTo>
                    <a:pt x="2079" y="6376"/>
                  </a:lnTo>
                  <a:lnTo>
                    <a:pt x="2079" y="7768"/>
                  </a:lnTo>
                  <a:lnTo>
                    <a:pt x="687" y="7768"/>
                  </a:lnTo>
                  <a:lnTo>
                    <a:pt x="687" y="6376"/>
                  </a:lnTo>
                  <a:close/>
                  <a:moveTo>
                    <a:pt x="2363" y="6376"/>
                  </a:moveTo>
                  <a:lnTo>
                    <a:pt x="3755" y="6376"/>
                  </a:lnTo>
                  <a:lnTo>
                    <a:pt x="3755" y="7768"/>
                  </a:lnTo>
                  <a:lnTo>
                    <a:pt x="2363" y="7768"/>
                  </a:lnTo>
                  <a:lnTo>
                    <a:pt x="2363" y="6376"/>
                  </a:lnTo>
                  <a:close/>
                  <a:moveTo>
                    <a:pt x="4037" y="6376"/>
                  </a:moveTo>
                  <a:lnTo>
                    <a:pt x="5431" y="6376"/>
                  </a:lnTo>
                  <a:lnTo>
                    <a:pt x="5431" y="7768"/>
                  </a:lnTo>
                  <a:lnTo>
                    <a:pt x="4037" y="7768"/>
                  </a:lnTo>
                  <a:lnTo>
                    <a:pt x="4037" y="6376"/>
                  </a:lnTo>
                  <a:close/>
                  <a:moveTo>
                    <a:pt x="5713" y="6376"/>
                  </a:moveTo>
                  <a:lnTo>
                    <a:pt x="7105" y="6376"/>
                  </a:lnTo>
                  <a:lnTo>
                    <a:pt x="7105" y="7768"/>
                  </a:lnTo>
                  <a:lnTo>
                    <a:pt x="5713" y="7768"/>
                  </a:lnTo>
                  <a:lnTo>
                    <a:pt x="5713" y="6376"/>
                  </a:lnTo>
                  <a:close/>
                  <a:moveTo>
                    <a:pt x="687" y="4481"/>
                  </a:moveTo>
                  <a:lnTo>
                    <a:pt x="2079" y="4481"/>
                  </a:lnTo>
                  <a:lnTo>
                    <a:pt x="2079" y="5874"/>
                  </a:lnTo>
                  <a:lnTo>
                    <a:pt x="687" y="5874"/>
                  </a:lnTo>
                  <a:lnTo>
                    <a:pt x="687" y="4481"/>
                  </a:lnTo>
                  <a:close/>
                  <a:moveTo>
                    <a:pt x="2363" y="4481"/>
                  </a:moveTo>
                  <a:lnTo>
                    <a:pt x="3755" y="4481"/>
                  </a:lnTo>
                  <a:lnTo>
                    <a:pt x="3755" y="5874"/>
                  </a:lnTo>
                  <a:lnTo>
                    <a:pt x="2363" y="5874"/>
                  </a:lnTo>
                  <a:lnTo>
                    <a:pt x="2363" y="4481"/>
                  </a:lnTo>
                  <a:close/>
                  <a:moveTo>
                    <a:pt x="4037" y="4481"/>
                  </a:moveTo>
                  <a:lnTo>
                    <a:pt x="5431" y="4481"/>
                  </a:lnTo>
                  <a:lnTo>
                    <a:pt x="5431" y="5874"/>
                  </a:lnTo>
                  <a:lnTo>
                    <a:pt x="4037" y="5874"/>
                  </a:lnTo>
                  <a:lnTo>
                    <a:pt x="4037" y="4481"/>
                  </a:lnTo>
                  <a:close/>
                  <a:moveTo>
                    <a:pt x="5713" y="4481"/>
                  </a:moveTo>
                  <a:lnTo>
                    <a:pt x="7105" y="4481"/>
                  </a:lnTo>
                  <a:lnTo>
                    <a:pt x="7105" y="5874"/>
                  </a:lnTo>
                  <a:lnTo>
                    <a:pt x="5713" y="5874"/>
                  </a:lnTo>
                  <a:lnTo>
                    <a:pt x="5713" y="4481"/>
                  </a:lnTo>
                  <a:close/>
                  <a:moveTo>
                    <a:pt x="687" y="2585"/>
                  </a:moveTo>
                  <a:lnTo>
                    <a:pt x="2079" y="2585"/>
                  </a:lnTo>
                  <a:lnTo>
                    <a:pt x="2079" y="3979"/>
                  </a:lnTo>
                  <a:lnTo>
                    <a:pt x="687" y="3979"/>
                  </a:lnTo>
                  <a:lnTo>
                    <a:pt x="687" y="2585"/>
                  </a:lnTo>
                  <a:close/>
                  <a:moveTo>
                    <a:pt x="2363" y="2585"/>
                  </a:moveTo>
                  <a:lnTo>
                    <a:pt x="3755" y="2585"/>
                  </a:lnTo>
                  <a:lnTo>
                    <a:pt x="3755" y="3979"/>
                  </a:lnTo>
                  <a:lnTo>
                    <a:pt x="2363" y="3979"/>
                  </a:lnTo>
                  <a:lnTo>
                    <a:pt x="2363" y="2585"/>
                  </a:lnTo>
                  <a:close/>
                  <a:moveTo>
                    <a:pt x="4037" y="2585"/>
                  </a:moveTo>
                  <a:lnTo>
                    <a:pt x="5431" y="2585"/>
                  </a:lnTo>
                  <a:lnTo>
                    <a:pt x="5431" y="3979"/>
                  </a:lnTo>
                  <a:lnTo>
                    <a:pt x="4037" y="3979"/>
                  </a:lnTo>
                  <a:lnTo>
                    <a:pt x="4037" y="2585"/>
                  </a:lnTo>
                  <a:close/>
                  <a:moveTo>
                    <a:pt x="2363" y="690"/>
                  </a:moveTo>
                  <a:lnTo>
                    <a:pt x="3755" y="690"/>
                  </a:lnTo>
                  <a:lnTo>
                    <a:pt x="3755" y="2084"/>
                  </a:lnTo>
                  <a:lnTo>
                    <a:pt x="2363" y="2084"/>
                  </a:lnTo>
                  <a:lnTo>
                    <a:pt x="2363" y="690"/>
                  </a:lnTo>
                  <a:close/>
                  <a:moveTo>
                    <a:pt x="4037" y="690"/>
                  </a:moveTo>
                  <a:lnTo>
                    <a:pt x="5431" y="690"/>
                  </a:lnTo>
                  <a:lnTo>
                    <a:pt x="5431" y="2084"/>
                  </a:lnTo>
                  <a:lnTo>
                    <a:pt x="4037" y="2084"/>
                  </a:lnTo>
                  <a:lnTo>
                    <a:pt x="4037" y="690"/>
                  </a:lnTo>
                  <a:close/>
                  <a:moveTo>
                    <a:pt x="5713" y="690"/>
                  </a:moveTo>
                  <a:lnTo>
                    <a:pt x="7105" y="690"/>
                  </a:lnTo>
                  <a:lnTo>
                    <a:pt x="7105" y="2084"/>
                  </a:lnTo>
                  <a:lnTo>
                    <a:pt x="5713" y="2084"/>
                  </a:lnTo>
                  <a:lnTo>
                    <a:pt x="5713" y="690"/>
                  </a:lnTo>
                  <a:close/>
                  <a:moveTo>
                    <a:pt x="5713" y="2585"/>
                  </a:moveTo>
                  <a:lnTo>
                    <a:pt x="7105" y="2585"/>
                  </a:lnTo>
                  <a:lnTo>
                    <a:pt x="7105" y="3979"/>
                  </a:lnTo>
                  <a:lnTo>
                    <a:pt x="5713" y="3979"/>
                  </a:lnTo>
                  <a:lnTo>
                    <a:pt x="5713" y="2585"/>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cxnSp>
        <p:nvCxnSpPr>
          <p:cNvPr id="64" name="直接连接符 63"/>
          <p:cNvCxnSpPr/>
          <p:nvPr/>
        </p:nvCxnSpPr>
        <p:spPr bwMode="gray">
          <a:xfrm>
            <a:off x="2384180" y="2828543"/>
            <a:ext cx="77862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sp>
        <p:nvSpPr>
          <p:cNvPr id="68" name="TextBox 130"/>
          <p:cNvSpPr txBox="1"/>
          <p:nvPr/>
        </p:nvSpPr>
        <p:spPr bwMode="gray">
          <a:xfrm>
            <a:off x="3649052" y="2246315"/>
            <a:ext cx="1274894" cy="336094"/>
          </a:xfrm>
          <a:prstGeom prst="rect">
            <a:avLst/>
          </a:prstGeom>
          <a:noFill/>
        </p:spPr>
        <p:txBody>
          <a:bodyPr wrap="square" lIns="89004" tIns="44502" rIns="89004" bIns="44502" rtlCol="0">
            <a:noAutofit/>
          </a:bodyPr>
          <a:lstStyle/>
          <a:p>
            <a:pPr algn="ctr" fontAlgn="ctr">
              <a:buClrTx/>
              <a:buFontTx/>
              <a:buNone/>
            </a:pPr>
            <a:r>
              <a:rPr lang="en-US" sz="1600" dirty="0">
                <a:solidFill>
                  <a:srgbClr val="000000"/>
                </a:solidFill>
                <a:latin typeface="Huawei Sans" panose="020C0503030203020204" pitchFamily="34" charset="0"/>
              </a:rPr>
              <a:t>Metro network</a:t>
            </a:r>
          </a:p>
        </p:txBody>
      </p:sp>
      <p:sp>
        <p:nvSpPr>
          <p:cNvPr id="80" name="TextBox 130"/>
          <p:cNvSpPr txBox="1"/>
          <p:nvPr/>
        </p:nvSpPr>
        <p:spPr bwMode="gray">
          <a:xfrm>
            <a:off x="5293715" y="2246315"/>
            <a:ext cx="1605988" cy="336094"/>
          </a:xfrm>
          <a:prstGeom prst="rect">
            <a:avLst/>
          </a:prstGeom>
          <a:noFill/>
        </p:spPr>
        <p:txBody>
          <a:bodyPr wrap="square" lIns="89004" tIns="44502" rIns="89004" bIns="44502" rtlCol="0">
            <a:noAutofit/>
          </a:bodyPr>
          <a:lstStyle/>
          <a:p>
            <a:pPr algn="ctr" fontAlgn="ctr">
              <a:buClrTx/>
              <a:buFontTx/>
              <a:buNone/>
            </a:pPr>
            <a:r>
              <a:rPr lang="en-US" sz="1600" dirty="0">
                <a:solidFill>
                  <a:srgbClr val="000000"/>
                </a:solidFill>
                <a:latin typeface="Huawei Sans" panose="020C0503030203020204" pitchFamily="34" charset="0"/>
              </a:rPr>
              <a:t>Backbone network</a:t>
            </a:r>
            <a:endParaRPr lang="en-US" altLang="zh-CN" sz="1600" dirty="0">
              <a:solidFill>
                <a:srgbClr val="000000"/>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82" name="TextBox 130"/>
          <p:cNvSpPr txBox="1"/>
          <p:nvPr/>
        </p:nvSpPr>
        <p:spPr bwMode="gray">
          <a:xfrm>
            <a:off x="7310727" y="2246315"/>
            <a:ext cx="1274894" cy="336094"/>
          </a:xfrm>
          <a:prstGeom prst="rect">
            <a:avLst/>
          </a:prstGeom>
          <a:noFill/>
        </p:spPr>
        <p:txBody>
          <a:bodyPr wrap="square" lIns="89004" tIns="44502" rIns="89004" bIns="44502" rtlCol="0">
            <a:noAutofit/>
          </a:bodyPr>
          <a:lstStyle/>
          <a:p>
            <a:pPr algn="ctr" fontAlgn="ctr">
              <a:buClrTx/>
              <a:buFontTx/>
              <a:buNone/>
            </a:pPr>
            <a:r>
              <a:rPr lang="en-US" sz="1600" dirty="0">
                <a:solidFill>
                  <a:srgbClr val="000000"/>
                </a:solidFill>
                <a:latin typeface="Huawei Sans" panose="020C0503030203020204" pitchFamily="34" charset="0"/>
              </a:rPr>
              <a:t>Metro network</a:t>
            </a:r>
            <a:endParaRPr lang="en-US" altLang="zh-CN" sz="1600" dirty="0">
              <a:solidFill>
                <a:srgbClr val="000000"/>
              </a:solidFill>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pic>
        <p:nvPicPr>
          <p:cNvPr id="91"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3147061" y="2678948"/>
            <a:ext cx="424158" cy="335676"/>
          </a:xfrm>
          <a:prstGeom prst="rect">
            <a:avLst/>
          </a:prstGeom>
          <a:noFill/>
        </p:spPr>
      </p:pic>
      <p:pic>
        <p:nvPicPr>
          <p:cNvPr id="92"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3147061" y="2251187"/>
            <a:ext cx="424158" cy="335676"/>
          </a:xfrm>
          <a:prstGeom prst="rect">
            <a:avLst/>
          </a:prstGeom>
          <a:noFill/>
        </p:spPr>
      </p:pic>
      <p:pic>
        <p:nvPicPr>
          <p:cNvPr id="93"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8654128" y="2678948"/>
            <a:ext cx="424158" cy="335676"/>
          </a:xfrm>
          <a:prstGeom prst="rect">
            <a:avLst/>
          </a:prstGeom>
          <a:noFill/>
        </p:spPr>
      </p:pic>
      <p:pic>
        <p:nvPicPr>
          <p:cNvPr id="94"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8654128" y="2251187"/>
            <a:ext cx="424158" cy="335676"/>
          </a:xfrm>
          <a:prstGeom prst="rect">
            <a:avLst/>
          </a:prstGeom>
          <a:noFill/>
        </p:spPr>
      </p:pic>
      <p:pic>
        <p:nvPicPr>
          <p:cNvPr id="95"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5026608" y="2678948"/>
            <a:ext cx="424158" cy="335676"/>
          </a:xfrm>
          <a:prstGeom prst="rect">
            <a:avLst/>
          </a:prstGeom>
          <a:noFill/>
        </p:spPr>
      </p:pic>
      <p:pic>
        <p:nvPicPr>
          <p:cNvPr id="96"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5026608" y="2251187"/>
            <a:ext cx="424158" cy="335676"/>
          </a:xfrm>
          <a:prstGeom prst="rect">
            <a:avLst/>
          </a:prstGeom>
          <a:noFill/>
        </p:spPr>
      </p:pic>
      <p:pic>
        <p:nvPicPr>
          <p:cNvPr id="97"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6845934" y="2678948"/>
            <a:ext cx="424158" cy="335676"/>
          </a:xfrm>
          <a:prstGeom prst="rect">
            <a:avLst/>
          </a:prstGeom>
          <a:noFill/>
        </p:spPr>
      </p:pic>
      <p:pic>
        <p:nvPicPr>
          <p:cNvPr id="98" name="Picture 2" descr="G:\做的项目\公共\扁平图标切换\更新2015_01_21\oss扁平图标库2015_01_21更新-04.png"/>
          <p:cNvPicPr>
            <a:picLocks noChangeAspect="1" noChangeArrowheads="1"/>
          </p:cNvPicPr>
          <p:nvPr/>
        </p:nvPicPr>
        <p:blipFill>
          <a:blip r:embed="rId3" cstate="print"/>
          <a:stretch>
            <a:fillRect/>
          </a:stretch>
        </p:blipFill>
        <p:spPr bwMode="gray">
          <a:xfrm>
            <a:off x="6845934" y="2251187"/>
            <a:ext cx="424158" cy="335676"/>
          </a:xfrm>
          <a:prstGeom prst="rect">
            <a:avLst/>
          </a:prstGeom>
          <a:noFill/>
        </p:spPr>
      </p:pic>
      <p:sp>
        <p:nvSpPr>
          <p:cNvPr id="69" name="Can 225"/>
          <p:cNvSpPr/>
          <p:nvPr/>
        </p:nvSpPr>
        <p:spPr bwMode="gray">
          <a:xfrm rot="5400000">
            <a:off x="2744691" y="3123873"/>
            <a:ext cx="203211" cy="633007"/>
          </a:xfrm>
          <a:prstGeom prst="can">
            <a:avLst>
              <a:gd name="adj" fmla="val 71942"/>
            </a:avLst>
          </a:prstGeom>
          <a:solidFill>
            <a:srgbClr val="99DFF9"/>
          </a:solidFill>
          <a:ln w="12700" cap="flat" cmpd="sng" algn="ctr">
            <a:solidFill>
              <a:sysClr val="window" lastClr="FFFFFF"/>
            </a:solidFill>
            <a:prstDash val="solid"/>
            <a:miter lim="800000"/>
          </a:ln>
          <a:effectLst/>
        </p:spPr>
        <p:txBody>
          <a:bodyPr wrap="square"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0" name="Can 9"/>
          <p:cNvSpPr/>
          <p:nvPr/>
        </p:nvSpPr>
        <p:spPr bwMode="gray">
          <a:xfrm rot="5400000">
            <a:off x="3855943" y="2418473"/>
            <a:ext cx="297521" cy="2043809"/>
          </a:xfrm>
          <a:prstGeom prst="can">
            <a:avLst>
              <a:gd name="adj" fmla="val 72914"/>
            </a:avLst>
          </a:prstGeom>
          <a:solidFill>
            <a:srgbClr val="00B0F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1" name="Can 225"/>
          <p:cNvSpPr/>
          <p:nvPr/>
        </p:nvSpPr>
        <p:spPr bwMode="gray">
          <a:xfrm rot="5400000">
            <a:off x="5137081" y="3123874"/>
            <a:ext cx="203211" cy="633007"/>
          </a:xfrm>
          <a:prstGeom prst="can">
            <a:avLst>
              <a:gd name="adj" fmla="val 71942"/>
            </a:avLst>
          </a:prstGeom>
          <a:solidFill>
            <a:srgbClr val="99DFF9"/>
          </a:solidFill>
          <a:ln w="12700" cap="flat" cmpd="sng" algn="ctr">
            <a:solidFill>
              <a:sysClr val="window" lastClr="FFFFFF"/>
            </a:solidFill>
            <a:prstDash val="solid"/>
            <a:miter lim="800000"/>
          </a:ln>
          <a:effectLst/>
        </p:spPr>
        <p:txBody>
          <a:bodyPr wrap="square"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2" name="Can 9"/>
          <p:cNvSpPr/>
          <p:nvPr/>
        </p:nvSpPr>
        <p:spPr bwMode="gray">
          <a:xfrm rot="5400000">
            <a:off x="5977639" y="2720844"/>
            <a:ext cx="297521" cy="1439067"/>
          </a:xfrm>
          <a:prstGeom prst="can">
            <a:avLst>
              <a:gd name="adj" fmla="val 72914"/>
            </a:avLst>
          </a:prstGeom>
          <a:solidFill>
            <a:srgbClr val="00B0F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3" name="Can 225"/>
          <p:cNvSpPr/>
          <p:nvPr/>
        </p:nvSpPr>
        <p:spPr bwMode="gray">
          <a:xfrm rot="5400000">
            <a:off x="7033131" y="3060333"/>
            <a:ext cx="203211" cy="760088"/>
          </a:xfrm>
          <a:prstGeom prst="can">
            <a:avLst>
              <a:gd name="adj" fmla="val 71942"/>
            </a:avLst>
          </a:prstGeom>
          <a:solidFill>
            <a:srgbClr val="99DFF9"/>
          </a:solidFill>
          <a:ln w="12700" cap="flat" cmpd="sng" algn="ctr">
            <a:solidFill>
              <a:sysClr val="window" lastClr="FFFFFF"/>
            </a:solidFill>
            <a:prstDash val="solid"/>
            <a:miter lim="800000"/>
          </a:ln>
          <a:effectLst/>
        </p:spPr>
        <p:txBody>
          <a:bodyPr wrap="square"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4" name="Can 9"/>
          <p:cNvSpPr/>
          <p:nvPr/>
        </p:nvSpPr>
        <p:spPr bwMode="gray">
          <a:xfrm rot="5400000">
            <a:off x="8025427" y="2536280"/>
            <a:ext cx="297521" cy="1808195"/>
          </a:xfrm>
          <a:prstGeom prst="can">
            <a:avLst>
              <a:gd name="adj" fmla="val 72914"/>
            </a:avLst>
          </a:prstGeom>
          <a:solidFill>
            <a:srgbClr val="00B0F0"/>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5" name="Can 225"/>
          <p:cNvSpPr/>
          <p:nvPr/>
        </p:nvSpPr>
        <p:spPr bwMode="gray">
          <a:xfrm rot="5400000">
            <a:off x="9337161" y="2948507"/>
            <a:ext cx="203211" cy="983740"/>
          </a:xfrm>
          <a:prstGeom prst="can">
            <a:avLst>
              <a:gd name="adj" fmla="val 71942"/>
            </a:avLst>
          </a:prstGeom>
          <a:solidFill>
            <a:srgbClr val="99DFF9"/>
          </a:solidFill>
          <a:ln w="12700" cap="flat" cmpd="sng" algn="ctr">
            <a:solidFill>
              <a:sysClr val="window" lastClr="FFFFFF"/>
            </a:solidFill>
            <a:prstDash val="solid"/>
            <a:miter lim="800000"/>
          </a:ln>
          <a:effectLst/>
        </p:spPr>
        <p:txBody>
          <a:bodyPr wrap="square"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6" name="TextBox 63"/>
          <p:cNvSpPr txBox="1"/>
          <p:nvPr/>
        </p:nvSpPr>
        <p:spPr bwMode="gray">
          <a:xfrm>
            <a:off x="2586867" y="3301878"/>
            <a:ext cx="33054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IP</a:t>
            </a:r>
          </a:p>
        </p:txBody>
      </p:sp>
      <p:sp>
        <p:nvSpPr>
          <p:cNvPr id="77" name="TextBox 63"/>
          <p:cNvSpPr txBox="1"/>
          <p:nvPr/>
        </p:nvSpPr>
        <p:spPr bwMode="gray">
          <a:xfrm>
            <a:off x="3630326" y="3301878"/>
            <a:ext cx="60305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MPLS</a:t>
            </a:r>
          </a:p>
        </p:txBody>
      </p:sp>
      <p:sp>
        <p:nvSpPr>
          <p:cNvPr id="78" name="TextBox 63"/>
          <p:cNvSpPr txBox="1"/>
          <p:nvPr/>
        </p:nvSpPr>
        <p:spPr bwMode="gray">
          <a:xfrm>
            <a:off x="5026279" y="3301878"/>
            <a:ext cx="33054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IP</a:t>
            </a:r>
          </a:p>
        </p:txBody>
      </p:sp>
      <p:sp>
        <p:nvSpPr>
          <p:cNvPr id="79" name="TextBox 63"/>
          <p:cNvSpPr txBox="1"/>
          <p:nvPr/>
        </p:nvSpPr>
        <p:spPr bwMode="gray">
          <a:xfrm>
            <a:off x="5733654" y="3301878"/>
            <a:ext cx="60305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MPLS</a:t>
            </a:r>
          </a:p>
        </p:txBody>
      </p:sp>
      <p:sp>
        <p:nvSpPr>
          <p:cNvPr id="81" name="TextBox 63"/>
          <p:cNvSpPr txBox="1"/>
          <p:nvPr/>
        </p:nvSpPr>
        <p:spPr bwMode="gray">
          <a:xfrm>
            <a:off x="7825826" y="3301878"/>
            <a:ext cx="60305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MPLS</a:t>
            </a:r>
          </a:p>
        </p:txBody>
      </p:sp>
      <p:sp>
        <p:nvSpPr>
          <p:cNvPr id="99" name="TextBox 63"/>
          <p:cNvSpPr txBox="1"/>
          <p:nvPr/>
        </p:nvSpPr>
        <p:spPr bwMode="gray">
          <a:xfrm>
            <a:off x="6892084" y="3301878"/>
            <a:ext cx="33054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IP</a:t>
            </a:r>
          </a:p>
        </p:txBody>
      </p:sp>
      <p:sp>
        <p:nvSpPr>
          <p:cNvPr id="100" name="TextBox 63"/>
          <p:cNvSpPr txBox="1"/>
          <p:nvPr/>
        </p:nvSpPr>
        <p:spPr bwMode="gray">
          <a:xfrm>
            <a:off x="9211856" y="3301878"/>
            <a:ext cx="330540" cy="276999"/>
          </a:xfrm>
          <a:prstGeom prst="rect">
            <a:avLst/>
          </a:prstGeom>
          <a:noFill/>
        </p:spPr>
        <p:txBody>
          <a:bodyPr wrap="square" rtlCol="0">
            <a:noAutofit/>
          </a:bodyPr>
          <a:lstStyle/>
          <a:p>
            <a:pPr fontAlgn="ctr"/>
            <a:r>
              <a:rPr lang="en-US" sz="1200" dirty="0">
                <a:solidFill>
                  <a:schemeClr val="bg1"/>
                </a:solidFill>
                <a:latin typeface="Huawei Sans" panose="020C0503030203020204" pitchFamily="34" charset="0"/>
              </a:rPr>
              <a:t>IP</a:t>
            </a:r>
          </a:p>
        </p:txBody>
      </p:sp>
    </p:spTree>
    <p:extLst>
      <p:ext uri="{BB962C8B-B14F-4D97-AF65-F5344CB8AC3E}">
        <p14:creationId xmlns:p14="http://schemas.microsoft.com/office/powerpoint/2010/main" val="232172559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custDataLst>
              <p:tags r:id="rId1"/>
            </p:custDataLst>
          </p:nvPr>
        </p:nvSpPr>
        <p:spPr bwMode="gray"/>
        <p:txBody>
          <a:bodyPr/>
          <a:lstStyle/>
          <a:p>
            <a:pPr fontAlgn="ctr"/>
            <a:r>
              <a:rPr lang="en-US" altLang="zh-CN" b="1" dirty="0">
                <a:latin typeface="Huawei Sans" panose="020C0503030203020204" pitchFamily="34" charset="0"/>
                <a:ea typeface="方正兰亭黑简体" panose="02000000000000000000" pitchFamily="2" charset="-122"/>
                <a:sym typeface="Huawei Sans" panose="020C0503030203020204" pitchFamily="34" charset="0"/>
              </a:rPr>
              <a:t>Enterprise Datacom Network Panorama</a:t>
            </a:r>
          </a:p>
          <a:p>
            <a:pPr fontAlgn="ctr"/>
            <a:r>
              <a:rPr lang="en-US" altLang="zh-CN"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Enterprise Datacom Network Solutions</a:t>
            </a:r>
          </a:p>
        </p:txBody>
      </p:sp>
    </p:spTree>
    <p:extLst>
      <p:ext uri="{BB962C8B-B14F-4D97-AF65-F5344CB8AC3E}">
        <p14:creationId xmlns:p14="http://schemas.microsoft.com/office/powerpoint/2010/main" val="691958056"/>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Freeform 159"/>
          <p:cNvSpPr/>
          <p:nvPr/>
        </p:nvSpPr>
        <p:spPr bwMode="gray">
          <a:xfrm flipH="1">
            <a:off x="8891642" y="3313783"/>
            <a:ext cx="1767794" cy="924076"/>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accent1">
              <a:lumMod val="20000"/>
              <a:lumOff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endParaRPr lang="en-US" sz="1200" b="1"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 name="Right Arrow 92"/>
          <p:cNvSpPr/>
          <p:nvPr/>
        </p:nvSpPr>
        <p:spPr bwMode="gray">
          <a:xfrm rot="19163867">
            <a:off x="1550192" y="3006066"/>
            <a:ext cx="863235" cy="328250"/>
          </a:xfrm>
          <a:custGeom>
            <a:avLst/>
            <a:gdLst>
              <a:gd name="connsiteX0" fmla="*/ 0 w 1175888"/>
              <a:gd name="connsiteY0" fmla="*/ 156022 h 624089"/>
              <a:gd name="connsiteX1" fmla="*/ 863844 w 1175888"/>
              <a:gd name="connsiteY1" fmla="*/ 156022 h 624089"/>
              <a:gd name="connsiteX2" fmla="*/ 863844 w 1175888"/>
              <a:gd name="connsiteY2" fmla="*/ 0 h 624089"/>
              <a:gd name="connsiteX3" fmla="*/ 1175888 w 1175888"/>
              <a:gd name="connsiteY3" fmla="*/ 312045 h 624089"/>
              <a:gd name="connsiteX4" fmla="*/ 863844 w 1175888"/>
              <a:gd name="connsiteY4" fmla="*/ 624089 h 624089"/>
              <a:gd name="connsiteX5" fmla="*/ 863844 w 1175888"/>
              <a:gd name="connsiteY5" fmla="*/ 468067 h 624089"/>
              <a:gd name="connsiteX6" fmla="*/ 0 w 1175888"/>
              <a:gd name="connsiteY6" fmla="*/ 468067 h 624089"/>
              <a:gd name="connsiteX7" fmla="*/ 0 w 1175888"/>
              <a:gd name="connsiteY7" fmla="*/ 156022 h 624089"/>
              <a:gd name="connsiteX0" fmla="*/ 0 w 1175888"/>
              <a:gd name="connsiteY0" fmla="*/ 156022 h 624089"/>
              <a:gd name="connsiteX1" fmla="*/ 863844 w 1175888"/>
              <a:gd name="connsiteY1" fmla="*/ 156022 h 624089"/>
              <a:gd name="connsiteX2" fmla="*/ 863844 w 1175888"/>
              <a:gd name="connsiteY2" fmla="*/ 0 h 624089"/>
              <a:gd name="connsiteX3" fmla="*/ 1175888 w 1175888"/>
              <a:gd name="connsiteY3" fmla="*/ 312045 h 624089"/>
              <a:gd name="connsiteX4" fmla="*/ 863844 w 1175888"/>
              <a:gd name="connsiteY4" fmla="*/ 624089 h 624089"/>
              <a:gd name="connsiteX5" fmla="*/ 863844 w 1175888"/>
              <a:gd name="connsiteY5" fmla="*/ 468067 h 624089"/>
              <a:gd name="connsiteX6" fmla="*/ 0 w 1175888"/>
              <a:gd name="connsiteY6" fmla="*/ 156022 h 624089"/>
              <a:gd name="connsiteX0" fmla="*/ 0 w 1175888"/>
              <a:gd name="connsiteY0" fmla="*/ 0 h 798076"/>
              <a:gd name="connsiteX1" fmla="*/ 863844 w 1175888"/>
              <a:gd name="connsiteY1" fmla="*/ 330009 h 798076"/>
              <a:gd name="connsiteX2" fmla="*/ 863844 w 1175888"/>
              <a:gd name="connsiteY2" fmla="*/ 173987 h 798076"/>
              <a:gd name="connsiteX3" fmla="*/ 1175888 w 1175888"/>
              <a:gd name="connsiteY3" fmla="*/ 486032 h 798076"/>
              <a:gd name="connsiteX4" fmla="*/ 863844 w 1175888"/>
              <a:gd name="connsiteY4" fmla="*/ 798076 h 798076"/>
              <a:gd name="connsiteX5" fmla="*/ 863844 w 1175888"/>
              <a:gd name="connsiteY5" fmla="*/ 642054 h 798076"/>
              <a:gd name="connsiteX6" fmla="*/ 0 w 1175888"/>
              <a:gd name="connsiteY6" fmla="*/ 0 h 798076"/>
              <a:gd name="connsiteX0" fmla="*/ 0 w 1175888"/>
              <a:gd name="connsiteY0" fmla="*/ 5220 h 803296"/>
              <a:gd name="connsiteX1" fmla="*/ 863844 w 1175888"/>
              <a:gd name="connsiteY1" fmla="*/ 335229 h 803296"/>
              <a:gd name="connsiteX2" fmla="*/ 863844 w 1175888"/>
              <a:gd name="connsiteY2" fmla="*/ 179207 h 803296"/>
              <a:gd name="connsiteX3" fmla="*/ 1175888 w 1175888"/>
              <a:gd name="connsiteY3" fmla="*/ 491252 h 803296"/>
              <a:gd name="connsiteX4" fmla="*/ 863844 w 1175888"/>
              <a:gd name="connsiteY4" fmla="*/ 803296 h 803296"/>
              <a:gd name="connsiteX5" fmla="*/ 863844 w 1175888"/>
              <a:gd name="connsiteY5" fmla="*/ 647274 h 803296"/>
              <a:gd name="connsiteX6" fmla="*/ 0 w 1175888"/>
              <a:gd name="connsiteY6" fmla="*/ 5220 h 803296"/>
              <a:gd name="connsiteX0" fmla="*/ 0 w 1175888"/>
              <a:gd name="connsiteY0" fmla="*/ 5220 h 803296"/>
              <a:gd name="connsiteX1" fmla="*/ 863844 w 1175888"/>
              <a:gd name="connsiteY1" fmla="*/ 335229 h 803296"/>
              <a:gd name="connsiteX2" fmla="*/ 863844 w 1175888"/>
              <a:gd name="connsiteY2" fmla="*/ 179207 h 803296"/>
              <a:gd name="connsiteX3" fmla="*/ 1175888 w 1175888"/>
              <a:gd name="connsiteY3" fmla="*/ 491252 h 803296"/>
              <a:gd name="connsiteX4" fmla="*/ 863844 w 1175888"/>
              <a:gd name="connsiteY4" fmla="*/ 803296 h 803296"/>
              <a:gd name="connsiteX5" fmla="*/ 863844 w 1175888"/>
              <a:gd name="connsiteY5" fmla="*/ 647274 h 803296"/>
              <a:gd name="connsiteX6" fmla="*/ 0 w 1175888"/>
              <a:gd name="connsiteY6" fmla="*/ 5220 h 803296"/>
              <a:gd name="connsiteX0" fmla="*/ 0 w 1175888"/>
              <a:gd name="connsiteY0" fmla="*/ 5220 h 803296"/>
              <a:gd name="connsiteX1" fmla="*/ 863844 w 1175888"/>
              <a:gd name="connsiteY1" fmla="*/ 335229 h 803296"/>
              <a:gd name="connsiteX2" fmla="*/ 863844 w 1175888"/>
              <a:gd name="connsiteY2" fmla="*/ 179207 h 803296"/>
              <a:gd name="connsiteX3" fmla="*/ 1175888 w 1175888"/>
              <a:gd name="connsiteY3" fmla="*/ 491252 h 803296"/>
              <a:gd name="connsiteX4" fmla="*/ 863844 w 1175888"/>
              <a:gd name="connsiteY4" fmla="*/ 803296 h 803296"/>
              <a:gd name="connsiteX5" fmla="*/ 863844 w 1175888"/>
              <a:gd name="connsiteY5" fmla="*/ 647274 h 803296"/>
              <a:gd name="connsiteX6" fmla="*/ 0 w 1175888"/>
              <a:gd name="connsiteY6" fmla="*/ 5220 h 803296"/>
              <a:gd name="connsiteX0" fmla="*/ 0 w 1175888"/>
              <a:gd name="connsiteY0" fmla="*/ 0 h 798076"/>
              <a:gd name="connsiteX1" fmla="*/ 863844 w 1175888"/>
              <a:gd name="connsiteY1" fmla="*/ 330009 h 798076"/>
              <a:gd name="connsiteX2" fmla="*/ 863844 w 1175888"/>
              <a:gd name="connsiteY2" fmla="*/ 173987 h 798076"/>
              <a:gd name="connsiteX3" fmla="*/ 1175888 w 1175888"/>
              <a:gd name="connsiteY3" fmla="*/ 486032 h 798076"/>
              <a:gd name="connsiteX4" fmla="*/ 863844 w 1175888"/>
              <a:gd name="connsiteY4" fmla="*/ 798076 h 798076"/>
              <a:gd name="connsiteX5" fmla="*/ 863844 w 1175888"/>
              <a:gd name="connsiteY5" fmla="*/ 642054 h 798076"/>
              <a:gd name="connsiteX6" fmla="*/ 0 w 1175888"/>
              <a:gd name="connsiteY6" fmla="*/ 0 h 798076"/>
              <a:gd name="connsiteX0" fmla="*/ 0 w 1175888"/>
              <a:gd name="connsiteY0" fmla="*/ 0 h 798076"/>
              <a:gd name="connsiteX1" fmla="*/ 863844 w 1175888"/>
              <a:gd name="connsiteY1" fmla="*/ 330009 h 798076"/>
              <a:gd name="connsiteX2" fmla="*/ 863844 w 1175888"/>
              <a:gd name="connsiteY2" fmla="*/ 173987 h 798076"/>
              <a:gd name="connsiteX3" fmla="*/ 1175888 w 1175888"/>
              <a:gd name="connsiteY3" fmla="*/ 486032 h 798076"/>
              <a:gd name="connsiteX4" fmla="*/ 863844 w 1175888"/>
              <a:gd name="connsiteY4" fmla="*/ 798076 h 798076"/>
              <a:gd name="connsiteX5" fmla="*/ 863844 w 1175888"/>
              <a:gd name="connsiteY5" fmla="*/ 642054 h 798076"/>
              <a:gd name="connsiteX6" fmla="*/ 0 w 1175888"/>
              <a:gd name="connsiteY6" fmla="*/ 0 h 798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5888" h="798076">
                <a:moveTo>
                  <a:pt x="0" y="0"/>
                </a:moveTo>
                <a:cubicBezTo>
                  <a:pt x="508764" y="339879"/>
                  <a:pt x="719870" y="301011"/>
                  <a:pt x="863844" y="330009"/>
                </a:cubicBezTo>
                <a:lnTo>
                  <a:pt x="863844" y="173987"/>
                </a:lnTo>
                <a:lnTo>
                  <a:pt x="1175888" y="486032"/>
                </a:lnTo>
                <a:lnTo>
                  <a:pt x="863844" y="798076"/>
                </a:lnTo>
                <a:lnTo>
                  <a:pt x="863844" y="642054"/>
                </a:lnTo>
                <a:cubicBezTo>
                  <a:pt x="695582" y="618340"/>
                  <a:pt x="225667" y="479157"/>
                  <a:pt x="0" y="0"/>
                </a:cubicBezTo>
                <a:close/>
              </a:path>
            </a:pathLst>
          </a:custGeom>
          <a:solidFill>
            <a:srgbClr val="00B0F0"/>
          </a:solidFill>
          <a:ln w="12700" cap="flat" cmpd="sng" algn="ctr">
            <a:noFill/>
            <a:prstDash val="solid"/>
            <a:miter lim="800000"/>
          </a:ln>
          <a:effectLst/>
        </p:spPr>
        <p:txBody>
          <a:bodyPr wrap="square" rtlCol="0" anchor="ctr">
            <a:noAutofit/>
          </a:bodyPr>
          <a:lstStyle/>
          <a:p>
            <a:pPr algn="ctr" defTabSz="914034" fontAlgn="ctr">
              <a:defRPr/>
            </a:pPr>
            <a:endParaRPr lang="en-US"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 name="矩形 4"/>
          <p:cNvSpPr/>
          <p:nvPr/>
        </p:nvSpPr>
        <p:spPr bwMode="gray">
          <a:xfrm>
            <a:off x="1024013" y="2229463"/>
            <a:ext cx="2641864" cy="307648"/>
          </a:xfrm>
          <a:prstGeom prst="rect">
            <a:avLst/>
          </a:prstGeom>
        </p:spPr>
        <p:txBody>
          <a:bodyPr wrap="square">
            <a:noAutofit/>
          </a:bodyPr>
          <a:lstStyle/>
          <a:p>
            <a:pPr algn="ctr" fontAlgn="ctr"/>
            <a:r>
              <a:rPr lang="en-US" sz="1399" b="1" dirty="0">
                <a:solidFill>
                  <a:srgbClr val="666666">
                    <a:lumMod val="50000"/>
                  </a:srgbClr>
                </a:solidFill>
                <a:latin typeface="Huawei Sans" panose="020C0503030203020204" pitchFamily="34" charset="0"/>
              </a:rPr>
              <a:t>WAN traffic increasing rapidly year by year</a:t>
            </a:r>
            <a:endParaRPr lang="en-US" altLang="zh-CN" sz="1399"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 name="矩形 5"/>
          <p:cNvSpPr/>
          <p:nvPr/>
        </p:nvSpPr>
        <p:spPr bwMode="gray">
          <a:xfrm>
            <a:off x="1145985" y="3808407"/>
            <a:ext cx="194753" cy="565631"/>
          </a:xfrm>
          <a:prstGeom prst="rect">
            <a:avLst/>
          </a:prstGeom>
          <a:solidFill>
            <a:schemeClr val="bg1">
              <a:lumMod val="85000"/>
            </a:scheme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 name="矩形 6"/>
          <p:cNvSpPr/>
          <p:nvPr/>
        </p:nvSpPr>
        <p:spPr bwMode="gray">
          <a:xfrm>
            <a:off x="1644791" y="3601009"/>
            <a:ext cx="194753" cy="773030"/>
          </a:xfrm>
          <a:prstGeom prst="rect">
            <a:avLst/>
          </a:prstGeom>
          <a:solidFill>
            <a:schemeClr val="bg1">
              <a:lumMod val="85000"/>
            </a:scheme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 name="矩形 7"/>
          <p:cNvSpPr/>
          <p:nvPr/>
        </p:nvSpPr>
        <p:spPr bwMode="gray">
          <a:xfrm>
            <a:off x="2143596" y="3397800"/>
            <a:ext cx="194753" cy="976238"/>
          </a:xfrm>
          <a:prstGeom prst="rect">
            <a:avLst/>
          </a:prstGeom>
          <a:solidFill>
            <a:schemeClr val="bg1">
              <a:lumMod val="85000"/>
            </a:scheme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 name="矩形 8"/>
          <p:cNvSpPr/>
          <p:nvPr/>
        </p:nvSpPr>
        <p:spPr bwMode="gray">
          <a:xfrm>
            <a:off x="2642401" y="3173642"/>
            <a:ext cx="194753" cy="1200396"/>
          </a:xfrm>
          <a:prstGeom prst="rect">
            <a:avLst/>
          </a:prstGeom>
          <a:solidFill>
            <a:schemeClr val="bg1">
              <a:lumMod val="85000"/>
            </a:scheme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 name="矩形 9"/>
          <p:cNvSpPr/>
          <p:nvPr/>
        </p:nvSpPr>
        <p:spPr bwMode="gray">
          <a:xfrm>
            <a:off x="3141205" y="2882447"/>
            <a:ext cx="194753" cy="1491592"/>
          </a:xfrm>
          <a:prstGeom prst="rect">
            <a:avLst/>
          </a:prstGeom>
          <a:solidFill>
            <a:srgbClr val="00B0F0"/>
          </a:solidFill>
          <a:ln w="12700" cap="flat" cmpd="sng" algn="ctr">
            <a:noFill/>
            <a:prstDash val="solid"/>
            <a:miter lim="800000"/>
          </a:ln>
          <a:effectLst/>
        </p:spPr>
        <p:txBody>
          <a:bodyPr wrap="square" rtlCol="0" anchor="ctr">
            <a:noAutofit/>
          </a:bodyPr>
          <a:lstStyle/>
          <a:p>
            <a:pPr algn="ctr" defTabSz="914034" fontAlgn="ctr">
              <a:defRPr/>
            </a:pPr>
            <a:endParaRPr lang="en-US" altLang="zh-CN" sz="1799"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11" name="直接连接符 10"/>
          <p:cNvCxnSpPr/>
          <p:nvPr/>
        </p:nvCxnSpPr>
        <p:spPr bwMode="gray">
          <a:xfrm>
            <a:off x="948736" y="4374039"/>
            <a:ext cx="2552118" cy="0"/>
          </a:xfrm>
          <a:prstGeom prst="line">
            <a:avLst/>
          </a:prstGeom>
          <a:noFill/>
          <a:ln w="6350" cap="flat" cmpd="sng" algn="ctr">
            <a:solidFill>
              <a:srgbClr val="666666"/>
            </a:solidFill>
            <a:prstDash val="solid"/>
            <a:miter lim="800000"/>
          </a:ln>
          <a:effectLst/>
        </p:spPr>
      </p:cxnSp>
      <p:sp>
        <p:nvSpPr>
          <p:cNvPr id="12" name="矩形 11"/>
          <p:cNvSpPr/>
          <p:nvPr/>
        </p:nvSpPr>
        <p:spPr bwMode="gray">
          <a:xfrm>
            <a:off x="972660" y="4416180"/>
            <a:ext cx="538114" cy="246221"/>
          </a:xfrm>
          <a:prstGeom prst="rect">
            <a:avLst/>
          </a:prstGeom>
        </p:spPr>
        <p:txBody>
          <a:bodyPr wrap="square">
            <a:noAutofit/>
          </a:bodyPr>
          <a:lstStyle/>
          <a:p>
            <a:pPr algn="ctr" fontAlgn="ctr"/>
            <a:r>
              <a:rPr lang="en-US" sz="1200" dirty="0">
                <a:solidFill>
                  <a:srgbClr val="666666"/>
                </a:solidFill>
                <a:latin typeface="Huawei Sans" panose="020C0503030203020204" pitchFamily="34" charset="0"/>
              </a:rPr>
              <a:t>2019</a:t>
            </a:r>
            <a:endPar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 name="矩形 12"/>
          <p:cNvSpPr/>
          <p:nvPr/>
        </p:nvSpPr>
        <p:spPr bwMode="gray">
          <a:xfrm>
            <a:off x="1469793" y="4416180"/>
            <a:ext cx="538114" cy="246221"/>
          </a:xfrm>
          <a:prstGeom prst="rect">
            <a:avLst/>
          </a:prstGeom>
        </p:spPr>
        <p:txBody>
          <a:bodyPr wrap="square">
            <a:noAutofit/>
          </a:bodyPr>
          <a:lstStyle/>
          <a:p>
            <a:pPr algn="ctr" fontAlgn="ctr"/>
            <a:r>
              <a:rPr lang="en-US" sz="1200" dirty="0">
                <a:solidFill>
                  <a:srgbClr val="666666"/>
                </a:solidFill>
                <a:latin typeface="Huawei Sans" panose="020C0503030203020204" pitchFamily="34" charset="0"/>
              </a:rPr>
              <a:t>2020</a:t>
            </a:r>
            <a:endPar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 name="矩形 13"/>
          <p:cNvSpPr/>
          <p:nvPr/>
        </p:nvSpPr>
        <p:spPr bwMode="gray">
          <a:xfrm>
            <a:off x="1966925" y="4416180"/>
            <a:ext cx="538114" cy="246221"/>
          </a:xfrm>
          <a:prstGeom prst="rect">
            <a:avLst/>
          </a:prstGeom>
        </p:spPr>
        <p:txBody>
          <a:bodyPr wrap="square">
            <a:noAutofit/>
          </a:bodyPr>
          <a:lstStyle/>
          <a:p>
            <a:pPr algn="ctr" fontAlgn="ctr"/>
            <a:r>
              <a:rPr lang="en-US" sz="1200" dirty="0">
                <a:solidFill>
                  <a:srgbClr val="666666"/>
                </a:solidFill>
                <a:latin typeface="Huawei Sans" panose="020C0503030203020204" pitchFamily="34" charset="0"/>
              </a:rPr>
              <a:t>2021</a:t>
            </a:r>
            <a:endPar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 name="矩形 14"/>
          <p:cNvSpPr/>
          <p:nvPr/>
        </p:nvSpPr>
        <p:spPr bwMode="gray">
          <a:xfrm>
            <a:off x="2469953" y="4416180"/>
            <a:ext cx="538114" cy="246221"/>
          </a:xfrm>
          <a:prstGeom prst="rect">
            <a:avLst/>
          </a:prstGeom>
        </p:spPr>
        <p:txBody>
          <a:bodyPr wrap="square">
            <a:noAutofit/>
          </a:bodyPr>
          <a:lstStyle/>
          <a:p>
            <a:pPr algn="ctr" fontAlgn="ctr"/>
            <a:r>
              <a:rPr lang="en-US" sz="1200" dirty="0">
                <a:solidFill>
                  <a:srgbClr val="666666"/>
                </a:solidFill>
                <a:latin typeface="Huawei Sans" panose="020C0503030203020204" pitchFamily="34" charset="0"/>
              </a:rPr>
              <a:t>2022</a:t>
            </a:r>
            <a:endPar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 name="矩形 15"/>
          <p:cNvSpPr/>
          <p:nvPr/>
        </p:nvSpPr>
        <p:spPr bwMode="gray">
          <a:xfrm>
            <a:off x="2967086" y="4416180"/>
            <a:ext cx="538114" cy="246221"/>
          </a:xfrm>
          <a:prstGeom prst="rect">
            <a:avLst/>
          </a:prstGeom>
        </p:spPr>
        <p:txBody>
          <a:bodyPr wrap="square">
            <a:noAutofit/>
          </a:bodyPr>
          <a:lstStyle/>
          <a:p>
            <a:pPr algn="ctr" fontAlgn="ctr"/>
            <a:r>
              <a:rPr lang="en-US" sz="1200" dirty="0">
                <a:solidFill>
                  <a:srgbClr val="666666"/>
                </a:solidFill>
                <a:latin typeface="Huawei Sans" panose="020C0503030203020204" pitchFamily="34" charset="0"/>
              </a:rPr>
              <a:t>2023</a:t>
            </a:r>
            <a:endPar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 name="圆角矩形 16"/>
          <p:cNvSpPr/>
          <p:nvPr/>
        </p:nvSpPr>
        <p:spPr bwMode="gray">
          <a:xfrm>
            <a:off x="702684" y="1489987"/>
            <a:ext cx="3302627" cy="556873"/>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Rapidly growing network traffic</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8" name="圆角矩形 17"/>
          <p:cNvSpPr/>
          <p:nvPr/>
        </p:nvSpPr>
        <p:spPr bwMode="gray">
          <a:xfrm>
            <a:off x="4461213" y="1489987"/>
            <a:ext cx="3302627" cy="556873"/>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Differentiated connections for various industries</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19" name="Freeform 6"/>
          <p:cNvSpPr/>
          <p:nvPr/>
        </p:nvSpPr>
        <p:spPr bwMode="gray">
          <a:xfrm>
            <a:off x="6675874" y="3249777"/>
            <a:ext cx="980711" cy="568926"/>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8992 w 10000"/>
              <a:gd name="connsiteY7" fmla="*/ 5880 h 10000"/>
              <a:gd name="connsiteX8" fmla="*/ 9841 w 10000"/>
              <a:gd name="connsiteY8" fmla="*/ 8096 h 10000"/>
              <a:gd name="connsiteX9" fmla="*/ 8448 w 10000"/>
              <a:gd name="connsiteY9" fmla="*/ 9807 h 10000"/>
              <a:gd name="connsiteX0dup0" fmla="*/ 8448 w 10000"/>
              <a:gd name="connsiteY0dup0" fmla="*/ 9807 h 10000"/>
              <a:gd name="connsiteX1dup0" fmla="*/ 1220 w 10000"/>
              <a:gd name="connsiteY1dup0" fmla="*/ 9711 h 10000"/>
              <a:gd name="connsiteX2dup0" fmla="*/ 199 w 10000"/>
              <a:gd name="connsiteY2dup0" fmla="*/ 6988 h 10000"/>
              <a:gd name="connsiteX3dup0" fmla="*/ 1470 w 10000"/>
              <a:gd name="connsiteY3dup0" fmla="*/ 4211 h 10000"/>
              <a:gd name="connsiteX4dup0" fmla="*/ 3806 w 10000"/>
              <a:gd name="connsiteY4dup0" fmla="*/ 627 h 10000"/>
              <a:gd name="connsiteX5dup0" fmla="*/ 6684 w 10000"/>
              <a:gd name="connsiteY5dup0" fmla="*/ 2940 h 10000"/>
              <a:gd name="connsiteX6dup0" fmla="*/ 8621 w 10000"/>
              <a:gd name="connsiteY6dup0" fmla="*/ 2867 h 10000"/>
              <a:gd name="connsiteX7dup0" fmla="*/ 9353 w 10000"/>
              <a:gd name="connsiteY7dup0" fmla="*/ 5815 h 10000"/>
              <a:gd name="connsiteX8dup0" fmla="*/ 9841 w 10000"/>
              <a:gd name="connsiteY8dup0" fmla="*/ 8096 h 10000"/>
              <a:gd name="connsiteX9dup0" fmla="*/ 8448 w 10000"/>
              <a:gd name="connsiteY9dup0" fmla="*/ 9807 h 10000"/>
              <a:gd name="connsiteX0dup0dup1" fmla="*/ 8448 w 10000"/>
              <a:gd name="connsiteY0dup0dup1" fmla="*/ 9807 h 10000"/>
              <a:gd name="connsiteX1dup0dup1" fmla="*/ 1220 w 10000"/>
              <a:gd name="connsiteY1dup0dup1" fmla="*/ 9711 h 10000"/>
              <a:gd name="connsiteX2dup0dup1" fmla="*/ 199 w 10000"/>
              <a:gd name="connsiteY2dup0dup1" fmla="*/ 6988 h 10000"/>
              <a:gd name="connsiteX3dup0dup1" fmla="*/ 1638 w 10000"/>
              <a:gd name="connsiteY3dup0dup1" fmla="*/ 4336 h 10000"/>
              <a:gd name="connsiteX4dup0dup1" fmla="*/ 3806 w 10000"/>
              <a:gd name="connsiteY4dup0dup1" fmla="*/ 627 h 10000"/>
              <a:gd name="connsiteX5dup0dup1" fmla="*/ 6684 w 10000"/>
              <a:gd name="connsiteY5dup0dup1" fmla="*/ 2940 h 10000"/>
              <a:gd name="connsiteX6dup0dup1" fmla="*/ 8621 w 10000"/>
              <a:gd name="connsiteY6dup0dup1" fmla="*/ 2867 h 10000"/>
              <a:gd name="connsiteX7dup0dup1" fmla="*/ 9353 w 10000"/>
              <a:gd name="connsiteY7dup0dup1" fmla="*/ 5815 h 10000"/>
              <a:gd name="connsiteX8dup0dup1" fmla="*/ 9841 w 10000"/>
              <a:gd name="connsiteY8dup0dup1" fmla="*/ 8096 h 10000"/>
              <a:gd name="connsiteX9dup0dup1" fmla="*/ 8448 w 10000"/>
              <a:gd name="connsiteY9dup0dup1" fmla="*/ 9807 h 10000"/>
              <a:gd name="connsiteX0dup0dup1dup2" fmla="*/ 8448 w 10000"/>
              <a:gd name="connsiteY0dup0dup1dup2" fmla="*/ 9807 h 10000"/>
              <a:gd name="connsiteX1dup0dup1dup2" fmla="*/ 1220 w 10000"/>
              <a:gd name="connsiteY1dup0dup1dup2" fmla="*/ 9711 h 10000"/>
              <a:gd name="connsiteX2dup0dup1dup2" fmla="*/ 199 w 10000"/>
              <a:gd name="connsiteY2dup0dup1dup2" fmla="*/ 6988 h 10000"/>
              <a:gd name="connsiteX3dup0dup1dup2" fmla="*/ 1638 w 10000"/>
              <a:gd name="connsiteY3dup0dup1dup2" fmla="*/ 4336 h 10000"/>
              <a:gd name="connsiteX4dup0dup1dup2" fmla="*/ 3806 w 10000"/>
              <a:gd name="connsiteY4dup0dup1dup2" fmla="*/ 627 h 10000"/>
              <a:gd name="connsiteX5dup0dup1dup2" fmla="*/ 6684 w 10000"/>
              <a:gd name="connsiteY5dup0dup1dup2" fmla="*/ 2940 h 10000"/>
              <a:gd name="connsiteX6dup0dup1dup2" fmla="*/ 8621 w 10000"/>
              <a:gd name="connsiteY6dup0dup1dup2" fmla="*/ 2867 h 10000"/>
              <a:gd name="connsiteX7dup0dup1dup2" fmla="*/ 9054 w 10000"/>
              <a:gd name="connsiteY7dup0dup1dup2" fmla="*/ 5692 h 10000"/>
              <a:gd name="connsiteX8dup0dup1dup2" fmla="*/ 9841 w 10000"/>
              <a:gd name="connsiteY8dup0dup1dup2" fmla="*/ 8096 h 10000"/>
              <a:gd name="connsiteX9dup0dup1dup2" fmla="*/ 8448 w 10000"/>
              <a:gd name="connsiteY9dup0dup1dup2" fmla="*/ 9807 h 10000"/>
            </a:gdLst>
            <a:ahLst/>
            <a:cxnLst>
              <a:cxn ang="0">
                <a:pos x="connsiteX0dup0dup1dup2" y="connsiteY0dup0dup1dup2"/>
              </a:cxn>
              <a:cxn ang="0">
                <a:pos x="connsiteX1dup0dup1dup2" y="connsiteY1dup0dup1dup2"/>
              </a:cxn>
              <a:cxn ang="0">
                <a:pos x="connsiteX2dup0dup1dup2" y="connsiteY2dup0dup1dup2"/>
              </a:cxn>
              <a:cxn ang="0">
                <a:pos x="connsiteX3dup0dup1dup2" y="connsiteY3dup0dup1dup2"/>
              </a:cxn>
              <a:cxn ang="0">
                <a:pos x="connsiteX4dup0dup1dup2" y="connsiteY4dup0dup1dup2"/>
              </a:cxn>
              <a:cxn ang="0">
                <a:pos x="connsiteX5dup0dup1dup2" y="connsiteY5dup0dup1dup2"/>
              </a:cxn>
              <a:cxn ang="0">
                <a:pos x="connsiteX6dup0dup1dup2" y="connsiteY6dup0dup1dup2"/>
              </a:cxn>
              <a:cxn ang="0">
                <a:pos x="connsiteX7dup0dup1dup2" y="connsiteY7dup0dup1dup2"/>
              </a:cxn>
              <a:cxn ang="0">
                <a:pos x="connsiteX8dup0dup1dup2" y="connsiteY8dup0dup1dup2"/>
              </a:cxn>
              <a:cxn ang="0">
                <a:pos x="connsiteX9dup0dup1dup2" y="connsiteY9dup0dup1dup2"/>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chemeClr val="bg1"/>
          </a:solidFill>
          <a:ln w="28575" cap="flat">
            <a:solidFill>
              <a:srgbClr val="00B0F0"/>
            </a:solidFill>
            <a:prstDash val="solid"/>
            <a:miter lim="800000"/>
          </a:ln>
        </p:spPr>
        <p:txBody>
          <a:bodyPr vert="horz" wrap="square" lIns="86072" tIns="43034" rIns="86072" bIns="43034" numCol="1" anchor="ctr" anchorCtr="0" compatLnSpc="1">
            <a:prstTxWarp prst="textNoShape">
              <a:avLst/>
            </a:prstTxWarp>
            <a:noAutofit/>
          </a:bodyPr>
          <a:lstStyle/>
          <a:p>
            <a:pPr algn="ctr" defTabSz="963444" fontAlgn="ctr">
              <a:lnSpc>
                <a:spcPct val="200000"/>
              </a:lnSpc>
            </a:pPr>
            <a:endParaRPr lang="en-US" altLang="zh-CN" sz="4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20" name="直接连接符 1685"/>
          <p:cNvCxnSpPr/>
          <p:nvPr/>
        </p:nvCxnSpPr>
        <p:spPr bwMode="gray">
          <a:xfrm>
            <a:off x="7294658" y="3799677"/>
            <a:ext cx="138441" cy="0"/>
          </a:xfrm>
          <a:prstGeom prst="line">
            <a:avLst/>
          </a:prstGeom>
          <a:noFill/>
          <a:ln w="28575" cap="flat" cmpd="sng" algn="ctr">
            <a:noFill/>
            <a:prstDash val="solid"/>
          </a:ln>
          <a:effectLst/>
        </p:spPr>
      </p:cxnSp>
      <p:cxnSp>
        <p:nvCxnSpPr>
          <p:cNvPr id="21" name="直接连接符 1685"/>
          <p:cNvCxnSpPr/>
          <p:nvPr/>
        </p:nvCxnSpPr>
        <p:spPr bwMode="gray">
          <a:xfrm>
            <a:off x="7294659" y="3799678"/>
            <a:ext cx="78927" cy="204136"/>
          </a:xfrm>
          <a:prstGeom prst="line">
            <a:avLst/>
          </a:prstGeom>
          <a:noFill/>
          <a:ln w="28575" cap="flat" cmpd="sng" algn="ctr">
            <a:noFill/>
            <a:prstDash val="solid"/>
          </a:ln>
          <a:effectLst/>
        </p:spPr>
      </p:cxnSp>
      <p:cxnSp>
        <p:nvCxnSpPr>
          <p:cNvPr id="22" name="直接连接符 1685"/>
          <p:cNvCxnSpPr/>
          <p:nvPr/>
        </p:nvCxnSpPr>
        <p:spPr bwMode="gray">
          <a:xfrm>
            <a:off x="7022385" y="3619197"/>
            <a:ext cx="59513" cy="506949"/>
          </a:xfrm>
          <a:prstGeom prst="line">
            <a:avLst/>
          </a:prstGeom>
          <a:noFill/>
          <a:ln w="28575" cap="flat" cmpd="sng" algn="ctr">
            <a:noFill/>
            <a:prstDash val="solid"/>
          </a:ln>
          <a:effectLst/>
        </p:spPr>
      </p:cxnSp>
      <p:sp>
        <p:nvSpPr>
          <p:cNvPr id="23" name="矩形 22"/>
          <p:cNvSpPr/>
          <p:nvPr/>
        </p:nvSpPr>
        <p:spPr bwMode="gray">
          <a:xfrm>
            <a:off x="6776236" y="3524560"/>
            <a:ext cx="812419" cy="430887"/>
          </a:xfrm>
          <a:prstGeom prst="rect">
            <a:avLst/>
          </a:prstGeom>
          <a:ln>
            <a:noFill/>
          </a:ln>
        </p:spPr>
        <p:txBody>
          <a:bodyPr wrap="square">
            <a:noAutofit/>
          </a:bodyPr>
          <a:lstStyle/>
          <a:p>
            <a:pPr algn="ctr" defTabSz="914021" fontAlgn="ctr">
              <a:defRPr/>
            </a:pPr>
            <a:r>
              <a:rPr lang="en-US" sz="900" dirty="0">
                <a:solidFill>
                  <a:srgbClr val="1D1D1A">
                    <a:lumMod val="75000"/>
                    <a:lumOff val="25000"/>
                  </a:srgbClr>
                </a:solidFill>
                <a:latin typeface="Huawei Sans" panose="020C0503030203020204" pitchFamily="34" charset="0"/>
              </a:rPr>
              <a:t>Public cloud</a:t>
            </a:r>
          </a:p>
        </p:txBody>
      </p:sp>
      <p:grpSp>
        <p:nvGrpSpPr>
          <p:cNvPr id="24" name="组合 23"/>
          <p:cNvGrpSpPr/>
          <p:nvPr/>
        </p:nvGrpSpPr>
        <p:grpSpPr bwMode="gray">
          <a:xfrm>
            <a:off x="6422650" y="3952278"/>
            <a:ext cx="629999" cy="353015"/>
            <a:chOff x="7014925" y="3740986"/>
            <a:chExt cx="561102" cy="208896"/>
          </a:xfrm>
        </p:grpSpPr>
        <p:sp>
          <p:nvSpPr>
            <p:cNvPr id="25" name="Freeform 5"/>
            <p:cNvSpPr>
              <a:spLocks/>
            </p:cNvSpPr>
            <p:nvPr/>
          </p:nvSpPr>
          <p:spPr bwMode="gray">
            <a:xfrm>
              <a:off x="7165476" y="3880810"/>
              <a:ext cx="29913" cy="18513"/>
            </a:xfrm>
            <a:custGeom>
              <a:avLst/>
              <a:gdLst>
                <a:gd name="T0" fmla="*/ 59 w 59"/>
                <a:gd name="T1" fmla="*/ 0 h 37"/>
                <a:gd name="T2" fmla="*/ 9 w 59"/>
                <a:gd name="T3" fmla="*/ 0 h 37"/>
                <a:gd name="T4" fmla="*/ 2 w 59"/>
                <a:gd name="T5" fmla="*/ 6 h 37"/>
                <a:gd name="T6" fmla="*/ 0 w 59"/>
                <a:gd name="T7" fmla="*/ 18 h 37"/>
                <a:gd name="T8" fmla="*/ 2 w 59"/>
                <a:gd name="T9" fmla="*/ 31 h 37"/>
                <a:gd name="T10" fmla="*/ 9 w 59"/>
                <a:gd name="T11" fmla="*/ 37 h 37"/>
                <a:gd name="T12" fmla="*/ 59 w 59"/>
                <a:gd name="T13" fmla="*/ 37 h 37"/>
                <a:gd name="T14" fmla="*/ 59 w 5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7">
                  <a:moveTo>
                    <a:pt x="59" y="0"/>
                  </a:moveTo>
                  <a:cubicBezTo>
                    <a:pt x="9" y="0"/>
                    <a:pt x="9" y="0"/>
                    <a:pt x="9" y="0"/>
                  </a:cubicBezTo>
                  <a:cubicBezTo>
                    <a:pt x="6" y="0"/>
                    <a:pt x="2" y="2"/>
                    <a:pt x="2" y="6"/>
                  </a:cubicBezTo>
                  <a:cubicBezTo>
                    <a:pt x="1" y="9"/>
                    <a:pt x="0" y="13"/>
                    <a:pt x="0" y="18"/>
                  </a:cubicBezTo>
                  <a:cubicBezTo>
                    <a:pt x="0" y="23"/>
                    <a:pt x="1" y="27"/>
                    <a:pt x="2" y="31"/>
                  </a:cubicBezTo>
                  <a:cubicBezTo>
                    <a:pt x="2" y="34"/>
                    <a:pt x="6" y="37"/>
                    <a:pt x="9" y="37"/>
                  </a:cubicBezTo>
                  <a:cubicBezTo>
                    <a:pt x="59" y="37"/>
                    <a:pt x="59" y="37"/>
                    <a:pt x="59" y="37"/>
                  </a:cubicBezTo>
                  <a:lnTo>
                    <a:pt x="59" y="0"/>
                  </a:ln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6" name="Freeform 6"/>
            <p:cNvSpPr>
              <a:spLocks/>
            </p:cNvSpPr>
            <p:nvPr/>
          </p:nvSpPr>
          <p:spPr bwMode="gray">
            <a:xfrm>
              <a:off x="7185668" y="3905188"/>
              <a:ext cx="52722" cy="33177"/>
            </a:xfrm>
            <a:custGeom>
              <a:avLst/>
              <a:gdLst>
                <a:gd name="T0" fmla="*/ 79 w 104"/>
                <a:gd name="T1" fmla="*/ 67 h 67"/>
                <a:gd name="T2" fmla="*/ 39 w 104"/>
                <a:gd name="T3" fmla="*/ 63 h 67"/>
                <a:gd name="T4" fmla="*/ 17 w 104"/>
                <a:gd name="T5" fmla="*/ 50 h 67"/>
                <a:gd name="T6" fmla="*/ 1 w 104"/>
                <a:gd name="T7" fmla="*/ 29 h 67"/>
                <a:gd name="T8" fmla="*/ 3 w 104"/>
                <a:gd name="T9" fmla="*/ 21 h 67"/>
                <a:gd name="T10" fmla="*/ 12 w 104"/>
                <a:gd name="T11" fmla="*/ 23 h 67"/>
                <a:gd name="T12" fmla="*/ 24 w 104"/>
                <a:gd name="T13" fmla="*/ 40 h 67"/>
                <a:gd name="T14" fmla="*/ 44 w 104"/>
                <a:gd name="T15" fmla="*/ 52 h 67"/>
                <a:gd name="T16" fmla="*/ 79 w 104"/>
                <a:gd name="T17" fmla="*/ 55 h 67"/>
                <a:gd name="T18" fmla="*/ 85 w 104"/>
                <a:gd name="T19" fmla="*/ 49 h 67"/>
                <a:gd name="T20" fmla="*/ 87 w 104"/>
                <a:gd name="T21" fmla="*/ 37 h 67"/>
                <a:gd name="T22" fmla="*/ 92 w 104"/>
                <a:gd name="T23" fmla="*/ 6 h 67"/>
                <a:gd name="T24" fmla="*/ 98 w 104"/>
                <a:gd name="T25" fmla="*/ 0 h 67"/>
                <a:gd name="T26" fmla="*/ 104 w 104"/>
                <a:gd name="T27" fmla="*/ 6 h 67"/>
                <a:gd name="T28" fmla="*/ 99 w 104"/>
                <a:gd name="T29" fmla="*/ 41 h 67"/>
                <a:gd name="T30" fmla="*/ 97 w 104"/>
                <a:gd name="T31" fmla="*/ 49 h 67"/>
                <a:gd name="T32" fmla="*/ 79 w 104"/>
                <a:gd name="T3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67">
                  <a:moveTo>
                    <a:pt x="79" y="67"/>
                  </a:moveTo>
                  <a:cubicBezTo>
                    <a:pt x="65" y="67"/>
                    <a:pt x="49" y="67"/>
                    <a:pt x="39" y="63"/>
                  </a:cubicBezTo>
                  <a:cubicBezTo>
                    <a:pt x="30" y="60"/>
                    <a:pt x="25" y="56"/>
                    <a:pt x="17" y="50"/>
                  </a:cubicBezTo>
                  <a:cubicBezTo>
                    <a:pt x="12" y="47"/>
                    <a:pt x="4" y="34"/>
                    <a:pt x="1" y="29"/>
                  </a:cubicBezTo>
                  <a:cubicBezTo>
                    <a:pt x="0" y="26"/>
                    <a:pt x="1" y="23"/>
                    <a:pt x="3" y="21"/>
                  </a:cubicBezTo>
                  <a:cubicBezTo>
                    <a:pt x="6" y="19"/>
                    <a:pt x="10" y="20"/>
                    <a:pt x="12" y="23"/>
                  </a:cubicBezTo>
                  <a:cubicBezTo>
                    <a:pt x="16" y="30"/>
                    <a:pt x="22" y="39"/>
                    <a:pt x="24" y="40"/>
                  </a:cubicBezTo>
                  <a:cubicBezTo>
                    <a:pt x="32" y="46"/>
                    <a:pt x="36" y="49"/>
                    <a:pt x="44" y="52"/>
                  </a:cubicBezTo>
                  <a:cubicBezTo>
                    <a:pt x="52" y="55"/>
                    <a:pt x="67" y="55"/>
                    <a:pt x="79" y="55"/>
                  </a:cubicBezTo>
                  <a:cubicBezTo>
                    <a:pt x="84" y="55"/>
                    <a:pt x="85" y="51"/>
                    <a:pt x="85" y="49"/>
                  </a:cubicBezTo>
                  <a:cubicBezTo>
                    <a:pt x="85" y="45"/>
                    <a:pt x="86" y="41"/>
                    <a:pt x="87" y="37"/>
                  </a:cubicBezTo>
                  <a:cubicBezTo>
                    <a:pt x="91" y="27"/>
                    <a:pt x="92" y="12"/>
                    <a:pt x="92" y="6"/>
                  </a:cubicBezTo>
                  <a:cubicBezTo>
                    <a:pt x="92" y="3"/>
                    <a:pt x="95" y="0"/>
                    <a:pt x="98" y="0"/>
                  </a:cubicBezTo>
                  <a:cubicBezTo>
                    <a:pt x="101" y="0"/>
                    <a:pt x="104" y="3"/>
                    <a:pt x="104" y="6"/>
                  </a:cubicBezTo>
                  <a:cubicBezTo>
                    <a:pt x="104" y="13"/>
                    <a:pt x="103" y="29"/>
                    <a:pt x="99" y="41"/>
                  </a:cubicBezTo>
                  <a:cubicBezTo>
                    <a:pt x="98" y="44"/>
                    <a:pt x="97" y="47"/>
                    <a:pt x="97" y="49"/>
                  </a:cubicBezTo>
                  <a:cubicBezTo>
                    <a:pt x="97" y="60"/>
                    <a:pt x="90" y="67"/>
                    <a:pt x="79" y="67"/>
                  </a:cubicBez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 name="Freeform 7"/>
            <p:cNvSpPr>
              <a:spLocks/>
            </p:cNvSpPr>
            <p:nvPr/>
          </p:nvSpPr>
          <p:spPr bwMode="gray">
            <a:xfrm>
              <a:off x="7213150" y="3932500"/>
              <a:ext cx="5983" cy="11364"/>
            </a:xfrm>
            <a:custGeom>
              <a:avLst/>
              <a:gdLst>
                <a:gd name="T0" fmla="*/ 6 w 12"/>
                <a:gd name="T1" fmla="*/ 23 h 23"/>
                <a:gd name="T2" fmla="*/ 0 w 12"/>
                <a:gd name="T3" fmla="*/ 17 h 23"/>
                <a:gd name="T4" fmla="*/ 0 w 12"/>
                <a:gd name="T5" fmla="*/ 6 h 23"/>
                <a:gd name="T6" fmla="*/ 6 w 12"/>
                <a:gd name="T7" fmla="*/ 0 h 23"/>
                <a:gd name="T8" fmla="*/ 12 w 12"/>
                <a:gd name="T9" fmla="*/ 6 h 23"/>
                <a:gd name="T10" fmla="*/ 12 w 12"/>
                <a:gd name="T11" fmla="*/ 17 h 23"/>
                <a:gd name="T12" fmla="*/ 6 w 1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6" y="23"/>
                  </a:moveTo>
                  <a:cubicBezTo>
                    <a:pt x="3" y="23"/>
                    <a:pt x="0" y="21"/>
                    <a:pt x="0" y="17"/>
                  </a:cubicBezTo>
                  <a:cubicBezTo>
                    <a:pt x="0" y="6"/>
                    <a:pt x="0" y="6"/>
                    <a:pt x="0" y="6"/>
                  </a:cubicBezTo>
                  <a:cubicBezTo>
                    <a:pt x="0" y="2"/>
                    <a:pt x="3" y="0"/>
                    <a:pt x="6" y="0"/>
                  </a:cubicBezTo>
                  <a:cubicBezTo>
                    <a:pt x="9" y="0"/>
                    <a:pt x="12" y="2"/>
                    <a:pt x="12" y="6"/>
                  </a:cubicBezTo>
                  <a:cubicBezTo>
                    <a:pt x="12" y="17"/>
                    <a:pt x="12" y="17"/>
                    <a:pt x="12" y="17"/>
                  </a:cubicBezTo>
                  <a:cubicBezTo>
                    <a:pt x="12" y="21"/>
                    <a:pt x="9" y="23"/>
                    <a:pt x="6" y="23"/>
                  </a:cubicBez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 name="Freeform 8"/>
            <p:cNvSpPr>
              <a:spLocks/>
            </p:cNvSpPr>
            <p:nvPr/>
          </p:nvSpPr>
          <p:spPr bwMode="gray">
            <a:xfrm>
              <a:off x="7166411" y="3892724"/>
              <a:ext cx="10283" cy="41792"/>
            </a:xfrm>
            <a:custGeom>
              <a:avLst/>
              <a:gdLst>
                <a:gd name="T0" fmla="*/ 14 w 20"/>
                <a:gd name="T1" fmla="*/ 84 h 84"/>
                <a:gd name="T2" fmla="*/ 8 w 20"/>
                <a:gd name="T3" fmla="*/ 78 h 84"/>
                <a:gd name="T4" fmla="*/ 8 w 20"/>
                <a:gd name="T5" fmla="*/ 55 h 84"/>
                <a:gd name="T6" fmla="*/ 6 w 20"/>
                <a:gd name="T7" fmla="*/ 46 h 84"/>
                <a:gd name="T8" fmla="*/ 0 w 20"/>
                <a:gd name="T9" fmla="*/ 11 h 84"/>
                <a:gd name="T10" fmla="*/ 0 w 20"/>
                <a:gd name="T11" fmla="*/ 6 h 84"/>
                <a:gd name="T12" fmla="*/ 6 w 20"/>
                <a:gd name="T13" fmla="*/ 0 h 84"/>
                <a:gd name="T14" fmla="*/ 12 w 20"/>
                <a:gd name="T15" fmla="*/ 6 h 84"/>
                <a:gd name="T16" fmla="*/ 12 w 20"/>
                <a:gd name="T17" fmla="*/ 11 h 84"/>
                <a:gd name="T18" fmla="*/ 17 w 20"/>
                <a:gd name="T19" fmla="*/ 42 h 84"/>
                <a:gd name="T20" fmla="*/ 20 w 20"/>
                <a:gd name="T21" fmla="*/ 55 h 84"/>
                <a:gd name="T22" fmla="*/ 20 w 20"/>
                <a:gd name="T23" fmla="*/ 78 h 84"/>
                <a:gd name="T24" fmla="*/ 14 w 20"/>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84">
                  <a:moveTo>
                    <a:pt x="14" y="84"/>
                  </a:moveTo>
                  <a:cubicBezTo>
                    <a:pt x="10" y="84"/>
                    <a:pt x="8" y="81"/>
                    <a:pt x="8" y="78"/>
                  </a:cubicBezTo>
                  <a:cubicBezTo>
                    <a:pt x="8" y="55"/>
                    <a:pt x="8" y="55"/>
                    <a:pt x="8" y="55"/>
                  </a:cubicBezTo>
                  <a:cubicBezTo>
                    <a:pt x="8" y="53"/>
                    <a:pt x="7" y="50"/>
                    <a:pt x="6" y="46"/>
                  </a:cubicBezTo>
                  <a:cubicBezTo>
                    <a:pt x="3" y="38"/>
                    <a:pt x="0" y="28"/>
                    <a:pt x="0" y="11"/>
                  </a:cubicBezTo>
                  <a:cubicBezTo>
                    <a:pt x="0" y="6"/>
                    <a:pt x="0" y="6"/>
                    <a:pt x="0" y="6"/>
                  </a:cubicBezTo>
                  <a:cubicBezTo>
                    <a:pt x="0" y="3"/>
                    <a:pt x="3" y="0"/>
                    <a:pt x="6" y="0"/>
                  </a:cubicBezTo>
                  <a:cubicBezTo>
                    <a:pt x="9" y="0"/>
                    <a:pt x="12" y="3"/>
                    <a:pt x="12" y="6"/>
                  </a:cubicBezTo>
                  <a:cubicBezTo>
                    <a:pt x="12" y="11"/>
                    <a:pt x="12" y="11"/>
                    <a:pt x="12" y="11"/>
                  </a:cubicBezTo>
                  <a:cubicBezTo>
                    <a:pt x="12" y="26"/>
                    <a:pt x="15" y="35"/>
                    <a:pt x="17" y="42"/>
                  </a:cubicBezTo>
                  <a:cubicBezTo>
                    <a:pt x="19" y="47"/>
                    <a:pt x="20" y="51"/>
                    <a:pt x="20" y="55"/>
                  </a:cubicBezTo>
                  <a:cubicBezTo>
                    <a:pt x="20" y="78"/>
                    <a:pt x="20" y="78"/>
                    <a:pt x="20" y="78"/>
                  </a:cubicBezTo>
                  <a:cubicBezTo>
                    <a:pt x="20" y="81"/>
                    <a:pt x="17" y="84"/>
                    <a:pt x="14" y="84"/>
                  </a:cubicBez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 name="Freeform 9"/>
            <p:cNvSpPr>
              <a:spLocks/>
            </p:cNvSpPr>
            <p:nvPr/>
          </p:nvSpPr>
          <p:spPr bwMode="gray">
            <a:xfrm>
              <a:off x="7166411" y="3848549"/>
              <a:ext cx="74035" cy="45641"/>
            </a:xfrm>
            <a:custGeom>
              <a:avLst/>
              <a:gdLst>
                <a:gd name="T0" fmla="*/ 6 w 146"/>
                <a:gd name="T1" fmla="*/ 92 h 92"/>
                <a:gd name="T2" fmla="*/ 0 w 146"/>
                <a:gd name="T3" fmla="*/ 86 h 92"/>
                <a:gd name="T4" fmla="*/ 0 w 146"/>
                <a:gd name="T5" fmla="*/ 67 h 92"/>
                <a:gd name="T6" fmla="*/ 68 w 146"/>
                <a:gd name="T7" fmla="*/ 0 h 92"/>
                <a:gd name="T8" fmla="*/ 79 w 146"/>
                <a:gd name="T9" fmla="*/ 0 h 92"/>
                <a:gd name="T10" fmla="*/ 146 w 146"/>
                <a:gd name="T11" fmla="*/ 63 h 92"/>
                <a:gd name="T12" fmla="*/ 140 w 146"/>
                <a:gd name="T13" fmla="*/ 69 h 92"/>
                <a:gd name="T14" fmla="*/ 134 w 146"/>
                <a:gd name="T15" fmla="*/ 63 h 92"/>
                <a:gd name="T16" fmla="*/ 79 w 146"/>
                <a:gd name="T17" fmla="*/ 12 h 92"/>
                <a:gd name="T18" fmla="*/ 68 w 146"/>
                <a:gd name="T19" fmla="*/ 12 h 92"/>
                <a:gd name="T20" fmla="*/ 12 w 146"/>
                <a:gd name="T21" fmla="*/ 67 h 92"/>
                <a:gd name="T22" fmla="*/ 12 w 146"/>
                <a:gd name="T23" fmla="*/ 86 h 92"/>
                <a:gd name="T24" fmla="*/ 6 w 146"/>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92">
                  <a:moveTo>
                    <a:pt x="6" y="92"/>
                  </a:moveTo>
                  <a:cubicBezTo>
                    <a:pt x="3" y="92"/>
                    <a:pt x="0" y="90"/>
                    <a:pt x="0" y="86"/>
                  </a:cubicBezTo>
                  <a:cubicBezTo>
                    <a:pt x="0" y="67"/>
                    <a:pt x="0" y="67"/>
                    <a:pt x="0" y="67"/>
                  </a:cubicBezTo>
                  <a:cubicBezTo>
                    <a:pt x="0" y="30"/>
                    <a:pt x="31" y="0"/>
                    <a:pt x="68" y="0"/>
                  </a:cubicBezTo>
                  <a:cubicBezTo>
                    <a:pt x="79" y="0"/>
                    <a:pt x="79" y="0"/>
                    <a:pt x="79" y="0"/>
                  </a:cubicBezTo>
                  <a:cubicBezTo>
                    <a:pt x="117" y="0"/>
                    <a:pt x="146" y="27"/>
                    <a:pt x="146" y="63"/>
                  </a:cubicBezTo>
                  <a:cubicBezTo>
                    <a:pt x="146" y="67"/>
                    <a:pt x="144" y="69"/>
                    <a:pt x="140" y="69"/>
                  </a:cubicBezTo>
                  <a:cubicBezTo>
                    <a:pt x="137" y="69"/>
                    <a:pt x="134" y="67"/>
                    <a:pt x="134" y="63"/>
                  </a:cubicBezTo>
                  <a:cubicBezTo>
                    <a:pt x="134" y="33"/>
                    <a:pt x="111" y="12"/>
                    <a:pt x="79" y="12"/>
                  </a:cubicBezTo>
                  <a:cubicBezTo>
                    <a:pt x="68" y="12"/>
                    <a:pt x="68" y="12"/>
                    <a:pt x="68" y="12"/>
                  </a:cubicBezTo>
                  <a:cubicBezTo>
                    <a:pt x="37" y="12"/>
                    <a:pt x="12" y="37"/>
                    <a:pt x="12" y="67"/>
                  </a:cubicBezTo>
                  <a:cubicBezTo>
                    <a:pt x="12" y="86"/>
                    <a:pt x="12" y="86"/>
                    <a:pt x="12" y="86"/>
                  </a:cubicBezTo>
                  <a:cubicBezTo>
                    <a:pt x="12" y="90"/>
                    <a:pt x="9" y="92"/>
                    <a:pt x="6" y="92"/>
                  </a:cubicBez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 name="Freeform 10"/>
            <p:cNvSpPr>
              <a:spLocks noEditPoints="1"/>
            </p:cNvSpPr>
            <p:nvPr/>
          </p:nvSpPr>
          <p:spPr bwMode="gray">
            <a:xfrm>
              <a:off x="7187163" y="3868529"/>
              <a:ext cx="69548" cy="43075"/>
            </a:xfrm>
            <a:custGeom>
              <a:avLst/>
              <a:gdLst>
                <a:gd name="T0" fmla="*/ 135 w 137"/>
                <a:gd name="T1" fmla="*/ 19 h 87"/>
                <a:gd name="T2" fmla="*/ 119 w 137"/>
                <a:gd name="T3" fmla="*/ 5 h 87"/>
                <a:gd name="T4" fmla="*/ 84 w 137"/>
                <a:gd name="T5" fmla="*/ 0 h 87"/>
                <a:gd name="T6" fmla="*/ 34 w 137"/>
                <a:gd name="T7" fmla="*/ 4 h 87"/>
                <a:gd name="T8" fmla="*/ 10 w 137"/>
                <a:gd name="T9" fmla="*/ 16 h 87"/>
                <a:gd name="T10" fmla="*/ 0 w 137"/>
                <a:gd name="T11" fmla="*/ 30 h 87"/>
                <a:gd name="T12" fmla="*/ 0 w 137"/>
                <a:gd name="T13" fmla="*/ 55 h 87"/>
                <a:gd name="T14" fmla="*/ 10 w 137"/>
                <a:gd name="T15" fmla="*/ 69 h 87"/>
                <a:gd name="T16" fmla="*/ 36 w 137"/>
                <a:gd name="T17" fmla="*/ 82 h 87"/>
                <a:gd name="T18" fmla="*/ 84 w 137"/>
                <a:gd name="T19" fmla="*/ 87 h 87"/>
                <a:gd name="T20" fmla="*/ 123 w 137"/>
                <a:gd name="T21" fmla="*/ 80 h 87"/>
                <a:gd name="T22" fmla="*/ 135 w 137"/>
                <a:gd name="T23" fmla="*/ 54 h 87"/>
                <a:gd name="T24" fmla="*/ 135 w 137"/>
                <a:gd name="T25" fmla="*/ 19 h 87"/>
                <a:gd name="T26" fmla="*/ 35 w 137"/>
                <a:gd name="T27" fmla="*/ 70 h 87"/>
                <a:gd name="T28" fmla="*/ 32 w 137"/>
                <a:gd name="T29" fmla="*/ 69 h 87"/>
                <a:gd name="T30" fmla="*/ 32 w 137"/>
                <a:gd name="T31" fmla="*/ 17 h 87"/>
                <a:gd name="T32" fmla="*/ 35 w 137"/>
                <a:gd name="T33" fmla="*/ 16 h 87"/>
                <a:gd name="T34" fmla="*/ 35 w 137"/>
                <a:gd name="T35" fmla="*/ 16 h 87"/>
                <a:gd name="T36" fmla="*/ 37 w 137"/>
                <a:gd name="T37" fmla="*/ 18 h 87"/>
                <a:gd name="T38" fmla="*/ 37 w 137"/>
                <a:gd name="T39" fmla="*/ 68 h 87"/>
                <a:gd name="T40" fmla="*/ 35 w 137"/>
                <a:gd name="T41"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87">
                  <a:moveTo>
                    <a:pt x="135" y="19"/>
                  </a:moveTo>
                  <a:cubicBezTo>
                    <a:pt x="134" y="11"/>
                    <a:pt x="131" y="8"/>
                    <a:pt x="119" y="5"/>
                  </a:cubicBezTo>
                  <a:cubicBezTo>
                    <a:pt x="119" y="5"/>
                    <a:pt x="104" y="0"/>
                    <a:pt x="84" y="0"/>
                  </a:cubicBezTo>
                  <a:cubicBezTo>
                    <a:pt x="62" y="0"/>
                    <a:pt x="42" y="2"/>
                    <a:pt x="34" y="4"/>
                  </a:cubicBezTo>
                  <a:cubicBezTo>
                    <a:pt x="26" y="5"/>
                    <a:pt x="14" y="13"/>
                    <a:pt x="10" y="16"/>
                  </a:cubicBezTo>
                  <a:cubicBezTo>
                    <a:pt x="6" y="19"/>
                    <a:pt x="0" y="23"/>
                    <a:pt x="0" y="30"/>
                  </a:cubicBezTo>
                  <a:cubicBezTo>
                    <a:pt x="0" y="55"/>
                    <a:pt x="0" y="55"/>
                    <a:pt x="0" y="55"/>
                  </a:cubicBezTo>
                  <a:cubicBezTo>
                    <a:pt x="0" y="62"/>
                    <a:pt x="6" y="66"/>
                    <a:pt x="10" y="69"/>
                  </a:cubicBezTo>
                  <a:cubicBezTo>
                    <a:pt x="15" y="72"/>
                    <a:pt x="28" y="80"/>
                    <a:pt x="36" y="82"/>
                  </a:cubicBezTo>
                  <a:cubicBezTo>
                    <a:pt x="45" y="84"/>
                    <a:pt x="63" y="87"/>
                    <a:pt x="84" y="87"/>
                  </a:cubicBezTo>
                  <a:cubicBezTo>
                    <a:pt x="105" y="87"/>
                    <a:pt x="115" y="84"/>
                    <a:pt x="123" y="80"/>
                  </a:cubicBezTo>
                  <a:cubicBezTo>
                    <a:pt x="131" y="76"/>
                    <a:pt x="133" y="61"/>
                    <a:pt x="135" y="54"/>
                  </a:cubicBezTo>
                  <a:cubicBezTo>
                    <a:pt x="137" y="46"/>
                    <a:pt x="137" y="28"/>
                    <a:pt x="135" y="19"/>
                  </a:cubicBezTo>
                  <a:close/>
                  <a:moveTo>
                    <a:pt x="35" y="70"/>
                  </a:moveTo>
                  <a:cubicBezTo>
                    <a:pt x="34" y="70"/>
                    <a:pt x="33" y="70"/>
                    <a:pt x="32" y="69"/>
                  </a:cubicBezTo>
                  <a:cubicBezTo>
                    <a:pt x="27" y="58"/>
                    <a:pt x="25" y="33"/>
                    <a:pt x="32" y="17"/>
                  </a:cubicBezTo>
                  <a:cubicBezTo>
                    <a:pt x="33" y="16"/>
                    <a:pt x="34" y="16"/>
                    <a:pt x="35" y="16"/>
                  </a:cubicBezTo>
                  <a:cubicBezTo>
                    <a:pt x="35" y="16"/>
                    <a:pt x="35" y="16"/>
                    <a:pt x="35" y="16"/>
                  </a:cubicBezTo>
                  <a:cubicBezTo>
                    <a:pt x="36" y="16"/>
                    <a:pt x="37" y="17"/>
                    <a:pt x="37" y="18"/>
                  </a:cubicBezTo>
                  <a:cubicBezTo>
                    <a:pt x="35" y="34"/>
                    <a:pt x="36" y="56"/>
                    <a:pt x="37" y="68"/>
                  </a:cubicBezTo>
                  <a:cubicBezTo>
                    <a:pt x="37" y="69"/>
                    <a:pt x="36" y="70"/>
                    <a:pt x="35" y="70"/>
                  </a:cubicBezTo>
                  <a:close/>
                </a:path>
              </a:pathLst>
            </a:custGeom>
            <a:solidFill>
              <a:srgbClr val="FFFFFF"/>
            </a:solidFill>
            <a:ln w="9525">
              <a:noFill/>
              <a:round/>
              <a:headEnd/>
              <a:tailEnd/>
            </a:ln>
          </p:spPr>
          <p:txBody>
            <a:bodyPr vert="horz" wrap="square" lIns="68456" tIns="34229" rIns="68456" bIns="34229" numCol="1" anchor="t" anchorCtr="0" compatLnSpc="1">
              <a:prstTxWarp prst="textNoShape">
                <a:avLst/>
              </a:prstTxWarp>
              <a:noAutofit/>
            </a:bodyPr>
            <a:lstStyle/>
            <a:p>
              <a:pPr defTabSz="2363007" fontAlgn="ctr">
                <a:defRPr/>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 name="Freeform 6"/>
            <p:cNvSpPr/>
            <p:nvPr/>
          </p:nvSpPr>
          <p:spPr bwMode="gray">
            <a:xfrm>
              <a:off x="7055630" y="3740986"/>
              <a:ext cx="486610" cy="208896"/>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8992 w 10000"/>
                <a:gd name="connsiteY7" fmla="*/ 5880 h 10000"/>
                <a:gd name="connsiteX8" fmla="*/ 9841 w 10000"/>
                <a:gd name="connsiteY8" fmla="*/ 8096 h 10000"/>
                <a:gd name="connsiteX9" fmla="*/ 8448 w 10000"/>
                <a:gd name="connsiteY9" fmla="*/ 9807 h 10000"/>
                <a:gd name="connsiteX0dup0" fmla="*/ 8448 w 10000"/>
                <a:gd name="connsiteY0dup0" fmla="*/ 9807 h 10000"/>
                <a:gd name="connsiteX1dup0" fmla="*/ 1220 w 10000"/>
                <a:gd name="connsiteY1dup0" fmla="*/ 9711 h 10000"/>
                <a:gd name="connsiteX2dup0" fmla="*/ 199 w 10000"/>
                <a:gd name="connsiteY2dup0" fmla="*/ 6988 h 10000"/>
                <a:gd name="connsiteX3dup0" fmla="*/ 1470 w 10000"/>
                <a:gd name="connsiteY3dup0" fmla="*/ 4211 h 10000"/>
                <a:gd name="connsiteX4dup0" fmla="*/ 3806 w 10000"/>
                <a:gd name="connsiteY4dup0" fmla="*/ 627 h 10000"/>
                <a:gd name="connsiteX5dup0" fmla="*/ 6684 w 10000"/>
                <a:gd name="connsiteY5dup0" fmla="*/ 2940 h 10000"/>
                <a:gd name="connsiteX6dup0" fmla="*/ 8621 w 10000"/>
                <a:gd name="connsiteY6dup0" fmla="*/ 2867 h 10000"/>
                <a:gd name="connsiteX7dup0" fmla="*/ 9353 w 10000"/>
                <a:gd name="connsiteY7dup0" fmla="*/ 5815 h 10000"/>
                <a:gd name="connsiteX8dup0" fmla="*/ 9841 w 10000"/>
                <a:gd name="connsiteY8dup0" fmla="*/ 8096 h 10000"/>
                <a:gd name="connsiteX9dup0" fmla="*/ 8448 w 10000"/>
                <a:gd name="connsiteY9dup0" fmla="*/ 9807 h 10000"/>
                <a:gd name="connsiteX0dup0dup1" fmla="*/ 8448 w 10000"/>
                <a:gd name="connsiteY0dup0dup1" fmla="*/ 9807 h 10000"/>
                <a:gd name="connsiteX1dup0dup1" fmla="*/ 1220 w 10000"/>
                <a:gd name="connsiteY1dup0dup1" fmla="*/ 9711 h 10000"/>
                <a:gd name="connsiteX2dup0dup1" fmla="*/ 199 w 10000"/>
                <a:gd name="connsiteY2dup0dup1" fmla="*/ 6988 h 10000"/>
                <a:gd name="connsiteX3dup0dup1" fmla="*/ 1638 w 10000"/>
                <a:gd name="connsiteY3dup0dup1" fmla="*/ 4336 h 10000"/>
                <a:gd name="connsiteX4dup0dup1" fmla="*/ 3806 w 10000"/>
                <a:gd name="connsiteY4dup0dup1" fmla="*/ 627 h 10000"/>
                <a:gd name="connsiteX5dup0dup1" fmla="*/ 6684 w 10000"/>
                <a:gd name="connsiteY5dup0dup1" fmla="*/ 2940 h 10000"/>
                <a:gd name="connsiteX6dup0dup1" fmla="*/ 8621 w 10000"/>
                <a:gd name="connsiteY6dup0dup1" fmla="*/ 2867 h 10000"/>
                <a:gd name="connsiteX7dup0dup1" fmla="*/ 9353 w 10000"/>
                <a:gd name="connsiteY7dup0dup1" fmla="*/ 5815 h 10000"/>
                <a:gd name="connsiteX8dup0dup1" fmla="*/ 9841 w 10000"/>
                <a:gd name="connsiteY8dup0dup1" fmla="*/ 8096 h 10000"/>
                <a:gd name="connsiteX9dup0dup1" fmla="*/ 8448 w 10000"/>
                <a:gd name="connsiteY9dup0dup1" fmla="*/ 9807 h 10000"/>
                <a:gd name="connsiteX0dup0dup1dup2" fmla="*/ 8448 w 10000"/>
                <a:gd name="connsiteY0dup0dup1dup2" fmla="*/ 9807 h 10000"/>
                <a:gd name="connsiteX1dup0dup1dup2" fmla="*/ 1220 w 10000"/>
                <a:gd name="connsiteY1dup0dup1dup2" fmla="*/ 9711 h 10000"/>
                <a:gd name="connsiteX2dup0dup1dup2" fmla="*/ 199 w 10000"/>
                <a:gd name="connsiteY2dup0dup1dup2" fmla="*/ 6988 h 10000"/>
                <a:gd name="connsiteX3dup0dup1dup2" fmla="*/ 1638 w 10000"/>
                <a:gd name="connsiteY3dup0dup1dup2" fmla="*/ 4336 h 10000"/>
                <a:gd name="connsiteX4dup0dup1dup2" fmla="*/ 3806 w 10000"/>
                <a:gd name="connsiteY4dup0dup1dup2" fmla="*/ 627 h 10000"/>
                <a:gd name="connsiteX5dup0dup1dup2" fmla="*/ 6684 w 10000"/>
                <a:gd name="connsiteY5dup0dup1dup2" fmla="*/ 2940 h 10000"/>
                <a:gd name="connsiteX6dup0dup1dup2" fmla="*/ 8621 w 10000"/>
                <a:gd name="connsiteY6dup0dup1dup2" fmla="*/ 2867 h 10000"/>
                <a:gd name="connsiteX7dup0dup1dup2" fmla="*/ 9054 w 10000"/>
                <a:gd name="connsiteY7dup0dup1dup2" fmla="*/ 5692 h 10000"/>
                <a:gd name="connsiteX8dup0dup1dup2" fmla="*/ 9841 w 10000"/>
                <a:gd name="connsiteY8dup0dup1dup2" fmla="*/ 8096 h 10000"/>
                <a:gd name="connsiteX9dup0dup1dup2" fmla="*/ 8448 w 10000"/>
                <a:gd name="connsiteY9dup0dup1dup2" fmla="*/ 9807 h 10000"/>
              </a:gdLst>
              <a:ahLst/>
              <a:cxnLst>
                <a:cxn ang="0">
                  <a:pos x="connsiteX0dup0dup1dup2" y="connsiteY0dup0dup1dup2"/>
                </a:cxn>
                <a:cxn ang="0">
                  <a:pos x="connsiteX1dup0dup1dup2" y="connsiteY1dup0dup1dup2"/>
                </a:cxn>
                <a:cxn ang="0">
                  <a:pos x="connsiteX2dup0dup1dup2" y="connsiteY2dup0dup1dup2"/>
                </a:cxn>
                <a:cxn ang="0">
                  <a:pos x="connsiteX3dup0dup1dup2" y="connsiteY3dup0dup1dup2"/>
                </a:cxn>
                <a:cxn ang="0">
                  <a:pos x="connsiteX4dup0dup1dup2" y="connsiteY4dup0dup1dup2"/>
                </a:cxn>
                <a:cxn ang="0">
                  <a:pos x="connsiteX5dup0dup1dup2" y="connsiteY5dup0dup1dup2"/>
                </a:cxn>
                <a:cxn ang="0">
                  <a:pos x="connsiteX6dup0dup1dup2" y="connsiteY6dup0dup1dup2"/>
                </a:cxn>
                <a:cxn ang="0">
                  <a:pos x="connsiteX7dup0dup1dup2" y="connsiteY7dup0dup1dup2"/>
                </a:cxn>
                <a:cxn ang="0">
                  <a:pos x="connsiteX8dup0dup1dup2" y="connsiteY8dup0dup1dup2"/>
                </a:cxn>
                <a:cxn ang="0">
                  <a:pos x="connsiteX9dup0dup1dup2" y="connsiteY9dup0dup1dup2"/>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chemeClr val="bg1"/>
            </a:solidFill>
            <a:ln w="28575" cap="flat">
              <a:solidFill>
                <a:srgbClr val="00B0F0"/>
              </a:solidFill>
              <a:prstDash val="solid"/>
              <a:miter lim="800000"/>
            </a:ln>
          </p:spPr>
          <p:txBody>
            <a:bodyPr vert="horz" wrap="square" lIns="86072" tIns="43034" rIns="86072" bIns="43034" numCol="1" anchor="ctr" anchorCtr="0" compatLnSpc="1">
              <a:prstTxWarp prst="textNoShape">
                <a:avLst/>
              </a:prstTxWarp>
              <a:noAutofit/>
            </a:bodyPr>
            <a:lstStyle/>
            <a:p>
              <a:pPr algn="ctr" defTabSz="963444" fontAlgn="ctr">
                <a:lnSpc>
                  <a:spcPct val="200000"/>
                </a:lnSpc>
              </a:pPr>
              <a:endParaRPr lang="en-US" altLang="zh-CN" sz="9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2" name="矩形 31"/>
            <p:cNvSpPr/>
            <p:nvPr/>
          </p:nvSpPr>
          <p:spPr bwMode="gray">
            <a:xfrm>
              <a:off x="7014925" y="3757132"/>
              <a:ext cx="561102" cy="145701"/>
            </a:xfrm>
            <a:prstGeom prst="rect">
              <a:avLst/>
            </a:prstGeom>
            <a:ln>
              <a:noFill/>
            </a:ln>
          </p:spPr>
          <p:txBody>
            <a:bodyPr wrap="square">
              <a:noAutofit/>
            </a:bodyPr>
            <a:lstStyle/>
            <a:p>
              <a:pPr algn="ctr" defTabSz="914021" fontAlgn="ctr">
                <a:defRPr/>
              </a:pPr>
              <a:r>
                <a:rPr lang="en-US" sz="900" dirty="0">
                  <a:solidFill>
                    <a:srgbClr val="1D1D1A">
                      <a:lumMod val="75000"/>
                      <a:lumOff val="25000"/>
                    </a:srgbClr>
                  </a:solidFill>
                  <a:latin typeface="Huawei Sans" panose="020C0503030203020204" pitchFamily="34" charset="0"/>
                </a:rPr>
                <a:t>Telco cloud</a:t>
              </a:r>
            </a:p>
          </p:txBody>
        </p:sp>
      </p:grpSp>
      <p:sp>
        <p:nvSpPr>
          <p:cNvPr id="33" name="Freeform 6"/>
          <p:cNvSpPr/>
          <p:nvPr/>
        </p:nvSpPr>
        <p:spPr bwMode="gray">
          <a:xfrm>
            <a:off x="7038975" y="3894723"/>
            <a:ext cx="692944" cy="410570"/>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8992 w 10000"/>
              <a:gd name="connsiteY7" fmla="*/ 5880 h 10000"/>
              <a:gd name="connsiteX8" fmla="*/ 9841 w 10000"/>
              <a:gd name="connsiteY8" fmla="*/ 8096 h 10000"/>
              <a:gd name="connsiteX9" fmla="*/ 8448 w 10000"/>
              <a:gd name="connsiteY9" fmla="*/ 9807 h 10000"/>
              <a:gd name="connsiteX0dup0" fmla="*/ 8448 w 10000"/>
              <a:gd name="connsiteY0dup0" fmla="*/ 9807 h 10000"/>
              <a:gd name="connsiteX1dup0" fmla="*/ 1220 w 10000"/>
              <a:gd name="connsiteY1dup0" fmla="*/ 9711 h 10000"/>
              <a:gd name="connsiteX2dup0" fmla="*/ 199 w 10000"/>
              <a:gd name="connsiteY2dup0" fmla="*/ 6988 h 10000"/>
              <a:gd name="connsiteX3dup0" fmla="*/ 1470 w 10000"/>
              <a:gd name="connsiteY3dup0" fmla="*/ 4211 h 10000"/>
              <a:gd name="connsiteX4dup0" fmla="*/ 3806 w 10000"/>
              <a:gd name="connsiteY4dup0" fmla="*/ 627 h 10000"/>
              <a:gd name="connsiteX5dup0" fmla="*/ 6684 w 10000"/>
              <a:gd name="connsiteY5dup0" fmla="*/ 2940 h 10000"/>
              <a:gd name="connsiteX6dup0" fmla="*/ 8621 w 10000"/>
              <a:gd name="connsiteY6dup0" fmla="*/ 2867 h 10000"/>
              <a:gd name="connsiteX7dup0" fmla="*/ 9353 w 10000"/>
              <a:gd name="connsiteY7dup0" fmla="*/ 5815 h 10000"/>
              <a:gd name="connsiteX8dup0" fmla="*/ 9841 w 10000"/>
              <a:gd name="connsiteY8dup0" fmla="*/ 8096 h 10000"/>
              <a:gd name="connsiteX9dup0" fmla="*/ 8448 w 10000"/>
              <a:gd name="connsiteY9dup0" fmla="*/ 9807 h 10000"/>
              <a:gd name="connsiteX0dup0dup1" fmla="*/ 8448 w 10000"/>
              <a:gd name="connsiteY0dup0dup1" fmla="*/ 9807 h 10000"/>
              <a:gd name="connsiteX1dup0dup1" fmla="*/ 1220 w 10000"/>
              <a:gd name="connsiteY1dup0dup1" fmla="*/ 9711 h 10000"/>
              <a:gd name="connsiteX2dup0dup1" fmla="*/ 199 w 10000"/>
              <a:gd name="connsiteY2dup0dup1" fmla="*/ 6988 h 10000"/>
              <a:gd name="connsiteX3dup0dup1" fmla="*/ 1638 w 10000"/>
              <a:gd name="connsiteY3dup0dup1" fmla="*/ 4336 h 10000"/>
              <a:gd name="connsiteX4dup0dup1" fmla="*/ 3806 w 10000"/>
              <a:gd name="connsiteY4dup0dup1" fmla="*/ 627 h 10000"/>
              <a:gd name="connsiteX5dup0dup1" fmla="*/ 6684 w 10000"/>
              <a:gd name="connsiteY5dup0dup1" fmla="*/ 2940 h 10000"/>
              <a:gd name="connsiteX6dup0dup1" fmla="*/ 8621 w 10000"/>
              <a:gd name="connsiteY6dup0dup1" fmla="*/ 2867 h 10000"/>
              <a:gd name="connsiteX7dup0dup1" fmla="*/ 9353 w 10000"/>
              <a:gd name="connsiteY7dup0dup1" fmla="*/ 5815 h 10000"/>
              <a:gd name="connsiteX8dup0dup1" fmla="*/ 9841 w 10000"/>
              <a:gd name="connsiteY8dup0dup1" fmla="*/ 8096 h 10000"/>
              <a:gd name="connsiteX9dup0dup1" fmla="*/ 8448 w 10000"/>
              <a:gd name="connsiteY9dup0dup1" fmla="*/ 9807 h 10000"/>
              <a:gd name="connsiteX0dup0dup1dup2" fmla="*/ 8448 w 10000"/>
              <a:gd name="connsiteY0dup0dup1dup2" fmla="*/ 9807 h 10000"/>
              <a:gd name="connsiteX1dup0dup1dup2" fmla="*/ 1220 w 10000"/>
              <a:gd name="connsiteY1dup0dup1dup2" fmla="*/ 9711 h 10000"/>
              <a:gd name="connsiteX2dup0dup1dup2" fmla="*/ 199 w 10000"/>
              <a:gd name="connsiteY2dup0dup1dup2" fmla="*/ 6988 h 10000"/>
              <a:gd name="connsiteX3dup0dup1dup2" fmla="*/ 1638 w 10000"/>
              <a:gd name="connsiteY3dup0dup1dup2" fmla="*/ 4336 h 10000"/>
              <a:gd name="connsiteX4dup0dup1dup2" fmla="*/ 3806 w 10000"/>
              <a:gd name="connsiteY4dup0dup1dup2" fmla="*/ 627 h 10000"/>
              <a:gd name="connsiteX5dup0dup1dup2" fmla="*/ 6684 w 10000"/>
              <a:gd name="connsiteY5dup0dup1dup2" fmla="*/ 2940 h 10000"/>
              <a:gd name="connsiteX6dup0dup1dup2" fmla="*/ 8621 w 10000"/>
              <a:gd name="connsiteY6dup0dup1dup2" fmla="*/ 2867 h 10000"/>
              <a:gd name="connsiteX7dup0dup1dup2" fmla="*/ 9054 w 10000"/>
              <a:gd name="connsiteY7dup0dup1dup2" fmla="*/ 5692 h 10000"/>
              <a:gd name="connsiteX8dup0dup1dup2" fmla="*/ 9841 w 10000"/>
              <a:gd name="connsiteY8dup0dup1dup2" fmla="*/ 8096 h 10000"/>
              <a:gd name="connsiteX9dup0dup1dup2" fmla="*/ 8448 w 10000"/>
              <a:gd name="connsiteY9dup0dup1dup2" fmla="*/ 9807 h 10000"/>
            </a:gdLst>
            <a:ahLst/>
            <a:cxnLst>
              <a:cxn ang="0">
                <a:pos x="connsiteX0dup0dup1dup2" y="connsiteY0dup0dup1dup2"/>
              </a:cxn>
              <a:cxn ang="0">
                <a:pos x="connsiteX1dup0dup1dup2" y="connsiteY1dup0dup1dup2"/>
              </a:cxn>
              <a:cxn ang="0">
                <a:pos x="connsiteX2dup0dup1dup2" y="connsiteY2dup0dup1dup2"/>
              </a:cxn>
              <a:cxn ang="0">
                <a:pos x="connsiteX3dup0dup1dup2" y="connsiteY3dup0dup1dup2"/>
              </a:cxn>
              <a:cxn ang="0">
                <a:pos x="connsiteX4dup0dup1dup2" y="connsiteY4dup0dup1dup2"/>
              </a:cxn>
              <a:cxn ang="0">
                <a:pos x="connsiteX5dup0dup1dup2" y="connsiteY5dup0dup1dup2"/>
              </a:cxn>
              <a:cxn ang="0">
                <a:pos x="connsiteX6dup0dup1dup2" y="connsiteY6dup0dup1dup2"/>
              </a:cxn>
              <a:cxn ang="0">
                <a:pos x="connsiteX7dup0dup1dup2" y="connsiteY7dup0dup1dup2"/>
              </a:cxn>
              <a:cxn ang="0">
                <a:pos x="connsiteX8dup0dup1dup2" y="connsiteY8dup0dup1dup2"/>
              </a:cxn>
              <a:cxn ang="0">
                <a:pos x="connsiteX9dup0dup1dup2" y="connsiteY9dup0dup1dup2"/>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chemeClr val="bg1"/>
          </a:solidFill>
          <a:ln w="28575" cap="flat">
            <a:solidFill>
              <a:srgbClr val="00B0F0"/>
            </a:solidFill>
            <a:prstDash val="solid"/>
            <a:miter lim="800000"/>
          </a:ln>
        </p:spPr>
        <p:txBody>
          <a:bodyPr vert="horz" wrap="square" lIns="86072" tIns="43034" rIns="86072" bIns="43034" numCol="1" anchor="ctr" anchorCtr="0" compatLnSpc="1">
            <a:prstTxWarp prst="textNoShape">
              <a:avLst/>
            </a:prstTxWarp>
            <a:noAutofit/>
          </a:bodyPr>
          <a:lstStyle/>
          <a:p>
            <a:pPr algn="ctr" defTabSz="963444" fontAlgn="ctr">
              <a:lnSpc>
                <a:spcPct val="200000"/>
              </a:lnSpc>
            </a:pPr>
            <a:endParaRPr lang="en-US" altLang="zh-CN" sz="4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 name="矩形 33"/>
          <p:cNvSpPr/>
          <p:nvPr/>
        </p:nvSpPr>
        <p:spPr bwMode="gray">
          <a:xfrm>
            <a:off x="6963231" y="3971290"/>
            <a:ext cx="845313" cy="348366"/>
          </a:xfrm>
          <a:prstGeom prst="rect">
            <a:avLst/>
          </a:prstGeom>
          <a:ln>
            <a:noFill/>
          </a:ln>
        </p:spPr>
        <p:txBody>
          <a:bodyPr wrap="square">
            <a:noAutofit/>
          </a:bodyPr>
          <a:lstStyle/>
          <a:p>
            <a:pPr algn="ctr" defTabSz="914021" fontAlgn="ctr">
              <a:defRPr/>
            </a:pPr>
            <a:r>
              <a:rPr lang="en-US" sz="800" dirty="0">
                <a:solidFill>
                  <a:srgbClr val="1D1D1A">
                    <a:lumMod val="75000"/>
                    <a:lumOff val="25000"/>
                  </a:srgbClr>
                </a:solidFill>
                <a:latin typeface="Huawei Sans" panose="020C0503030203020204" pitchFamily="34" charset="0"/>
              </a:rPr>
              <a:t>Private </a:t>
            </a:r>
          </a:p>
          <a:p>
            <a:pPr algn="ctr" defTabSz="914021" fontAlgn="ctr">
              <a:defRPr/>
            </a:pPr>
            <a:r>
              <a:rPr lang="en-US" sz="800" dirty="0">
                <a:solidFill>
                  <a:srgbClr val="1D1D1A">
                    <a:lumMod val="75000"/>
                    <a:lumOff val="25000"/>
                  </a:srgbClr>
                </a:solidFill>
                <a:latin typeface="Huawei Sans" panose="020C0503030203020204" pitchFamily="34" charset="0"/>
              </a:rPr>
              <a:t>cloud</a:t>
            </a:r>
          </a:p>
        </p:txBody>
      </p:sp>
      <p:grpSp>
        <p:nvGrpSpPr>
          <p:cNvPr id="36" name="组合 35"/>
          <p:cNvGrpSpPr/>
          <p:nvPr/>
        </p:nvGrpSpPr>
        <p:grpSpPr bwMode="gray">
          <a:xfrm>
            <a:off x="4609730" y="2887407"/>
            <a:ext cx="248553" cy="1572747"/>
            <a:chOff x="2312858" y="1403095"/>
            <a:chExt cx="243646" cy="1573159"/>
          </a:xfrm>
        </p:grpSpPr>
        <p:pic>
          <p:nvPicPr>
            <p:cNvPr id="37" name="图片 36"/>
            <p:cNvPicPr>
              <a:picLocks noChangeAspect="1"/>
            </p:cNvPicPr>
            <p:nvPr/>
          </p:nvPicPr>
          <p:blipFill>
            <a:blip r:embed="rId3" cstate="print">
              <a:duotone>
                <a:prstClr val="black"/>
                <a:srgbClr val="61B230">
                  <a:tint val="45000"/>
                  <a:satMod val="400000"/>
                </a:srgbClr>
              </a:duotone>
              <a:extLst>
                <a:ext uri="{28A0092B-C50C-407E-A947-70E740481C1C}">
                  <a14:useLocalDpi xmlns:a14="http://schemas.microsoft.com/office/drawing/2010/main" val="0"/>
                </a:ext>
              </a:extLst>
            </a:blip>
            <a:stretch>
              <a:fillRect/>
            </a:stretch>
          </p:blipFill>
          <p:spPr bwMode="gray">
            <a:xfrm>
              <a:off x="2324883" y="1403095"/>
              <a:ext cx="219597" cy="198186"/>
            </a:xfrm>
            <a:prstGeom prst="rect">
              <a:avLst/>
            </a:prstGeom>
          </p:spPr>
        </p:pic>
        <p:sp>
          <p:nvSpPr>
            <p:cNvPr id="38" name="Freeform 5"/>
            <p:cNvSpPr/>
            <p:nvPr/>
          </p:nvSpPr>
          <p:spPr bwMode="gray">
            <a:xfrm>
              <a:off x="2312858" y="2794956"/>
              <a:ext cx="243646" cy="181298"/>
            </a:xfrm>
            <a:custGeom>
              <a:avLst/>
              <a:gdLst/>
              <a:ahLst/>
              <a:cxnLst>
                <a:cxn ang="0">
                  <a:pos x="wd2" y="hd2"/>
                </a:cxn>
                <a:cxn ang="5400000">
                  <a:pos x="wd2" y="hd2"/>
                </a:cxn>
                <a:cxn ang="10800000">
                  <a:pos x="wd2" y="hd2"/>
                </a:cxn>
                <a:cxn ang="16200000">
                  <a:pos x="wd2" y="hd2"/>
                </a:cxn>
              </a:cxnLst>
              <a:rect l="0" t="0" r="r" b="b"/>
              <a:pathLst>
                <a:path w="21600" h="21600" extrusionOk="0">
                  <a:moveTo>
                    <a:pt x="14932" y="4199"/>
                  </a:moveTo>
                  <a:lnTo>
                    <a:pt x="18818" y="4199"/>
                  </a:lnTo>
                  <a:lnTo>
                    <a:pt x="18818" y="9673"/>
                  </a:lnTo>
                  <a:lnTo>
                    <a:pt x="18808" y="9656"/>
                  </a:lnTo>
                  <a:lnTo>
                    <a:pt x="18781" y="9604"/>
                  </a:lnTo>
                  <a:lnTo>
                    <a:pt x="18735" y="9521"/>
                  </a:lnTo>
                  <a:lnTo>
                    <a:pt x="18673" y="9411"/>
                  </a:lnTo>
                  <a:lnTo>
                    <a:pt x="18594" y="9282"/>
                  </a:lnTo>
                  <a:lnTo>
                    <a:pt x="18504" y="9129"/>
                  </a:lnTo>
                  <a:lnTo>
                    <a:pt x="18450" y="9048"/>
                  </a:lnTo>
                  <a:lnTo>
                    <a:pt x="18395" y="8963"/>
                  </a:lnTo>
                  <a:lnTo>
                    <a:pt x="18337" y="8875"/>
                  </a:lnTo>
                  <a:lnTo>
                    <a:pt x="18277" y="8782"/>
                  </a:lnTo>
                  <a:lnTo>
                    <a:pt x="18210" y="8691"/>
                  </a:lnTo>
                  <a:lnTo>
                    <a:pt x="18143" y="8596"/>
                  </a:lnTo>
                  <a:lnTo>
                    <a:pt x="18072" y="8500"/>
                  </a:lnTo>
                  <a:lnTo>
                    <a:pt x="17999" y="8405"/>
                  </a:lnTo>
                  <a:lnTo>
                    <a:pt x="17923" y="8308"/>
                  </a:lnTo>
                  <a:lnTo>
                    <a:pt x="17762" y="8117"/>
                  </a:lnTo>
                  <a:lnTo>
                    <a:pt x="17678" y="8021"/>
                  </a:lnTo>
                  <a:lnTo>
                    <a:pt x="17591" y="7930"/>
                  </a:lnTo>
                  <a:lnTo>
                    <a:pt x="17504" y="7838"/>
                  </a:lnTo>
                  <a:lnTo>
                    <a:pt x="17414" y="7751"/>
                  </a:lnTo>
                  <a:lnTo>
                    <a:pt x="17321" y="7665"/>
                  </a:lnTo>
                  <a:lnTo>
                    <a:pt x="17228" y="7582"/>
                  </a:lnTo>
                  <a:lnTo>
                    <a:pt x="17132" y="7505"/>
                  </a:lnTo>
                  <a:lnTo>
                    <a:pt x="17034" y="7432"/>
                  </a:lnTo>
                  <a:lnTo>
                    <a:pt x="16935" y="7361"/>
                  </a:lnTo>
                  <a:lnTo>
                    <a:pt x="16837" y="7298"/>
                  </a:lnTo>
                  <a:lnTo>
                    <a:pt x="16739" y="7240"/>
                  </a:lnTo>
                  <a:lnTo>
                    <a:pt x="16641" y="7186"/>
                  </a:lnTo>
                  <a:lnTo>
                    <a:pt x="16547" y="7136"/>
                  </a:lnTo>
                  <a:lnTo>
                    <a:pt x="16453" y="7092"/>
                  </a:lnTo>
                  <a:lnTo>
                    <a:pt x="16364" y="7052"/>
                  </a:lnTo>
                  <a:lnTo>
                    <a:pt x="16273" y="7015"/>
                  </a:lnTo>
                  <a:lnTo>
                    <a:pt x="16186" y="6982"/>
                  </a:lnTo>
                  <a:lnTo>
                    <a:pt x="16102" y="6953"/>
                  </a:lnTo>
                  <a:lnTo>
                    <a:pt x="16018" y="6928"/>
                  </a:lnTo>
                  <a:lnTo>
                    <a:pt x="15936" y="6905"/>
                  </a:lnTo>
                  <a:lnTo>
                    <a:pt x="15860" y="6887"/>
                  </a:lnTo>
                  <a:lnTo>
                    <a:pt x="15784" y="6871"/>
                  </a:lnTo>
                  <a:lnTo>
                    <a:pt x="15712" y="6857"/>
                  </a:lnTo>
                  <a:lnTo>
                    <a:pt x="15641" y="6847"/>
                  </a:lnTo>
                  <a:lnTo>
                    <a:pt x="15576" y="6837"/>
                  </a:lnTo>
                  <a:lnTo>
                    <a:pt x="15511" y="6831"/>
                  </a:lnTo>
                  <a:lnTo>
                    <a:pt x="15451" y="6826"/>
                  </a:lnTo>
                  <a:lnTo>
                    <a:pt x="15394" y="6823"/>
                  </a:lnTo>
                  <a:lnTo>
                    <a:pt x="15340" y="6820"/>
                  </a:lnTo>
                  <a:lnTo>
                    <a:pt x="15290" y="6820"/>
                  </a:lnTo>
                  <a:lnTo>
                    <a:pt x="15244" y="6822"/>
                  </a:lnTo>
                  <a:lnTo>
                    <a:pt x="15201" y="6823"/>
                  </a:lnTo>
                  <a:lnTo>
                    <a:pt x="15163" y="6825"/>
                  </a:lnTo>
                  <a:lnTo>
                    <a:pt x="15051" y="6836"/>
                  </a:lnTo>
                  <a:lnTo>
                    <a:pt x="15022" y="6842"/>
                  </a:lnTo>
                  <a:lnTo>
                    <a:pt x="15013" y="6843"/>
                  </a:lnTo>
                  <a:lnTo>
                    <a:pt x="14932" y="4199"/>
                  </a:lnTo>
                  <a:close/>
                  <a:moveTo>
                    <a:pt x="12231" y="0"/>
                  </a:moveTo>
                  <a:lnTo>
                    <a:pt x="21600" y="0"/>
                  </a:lnTo>
                  <a:lnTo>
                    <a:pt x="21600" y="1936"/>
                  </a:lnTo>
                  <a:lnTo>
                    <a:pt x="17877" y="1936"/>
                  </a:lnTo>
                  <a:lnTo>
                    <a:pt x="17877" y="3351"/>
                  </a:lnTo>
                  <a:lnTo>
                    <a:pt x="15789" y="3351"/>
                  </a:lnTo>
                  <a:lnTo>
                    <a:pt x="15789" y="1936"/>
                  </a:lnTo>
                  <a:lnTo>
                    <a:pt x="12231" y="1936"/>
                  </a:lnTo>
                  <a:lnTo>
                    <a:pt x="12231" y="0"/>
                  </a:lnTo>
                  <a:close/>
                  <a:moveTo>
                    <a:pt x="6476" y="14760"/>
                  </a:moveTo>
                  <a:lnTo>
                    <a:pt x="6485" y="14767"/>
                  </a:lnTo>
                  <a:lnTo>
                    <a:pt x="6515" y="14789"/>
                  </a:lnTo>
                  <a:lnTo>
                    <a:pt x="6561" y="14820"/>
                  </a:lnTo>
                  <a:lnTo>
                    <a:pt x="6623" y="14861"/>
                  </a:lnTo>
                  <a:lnTo>
                    <a:pt x="6696" y="14912"/>
                  </a:lnTo>
                  <a:lnTo>
                    <a:pt x="6779" y="14971"/>
                  </a:lnTo>
                  <a:lnTo>
                    <a:pt x="6870" y="15034"/>
                  </a:lnTo>
                  <a:lnTo>
                    <a:pt x="6968" y="15102"/>
                  </a:lnTo>
                  <a:lnTo>
                    <a:pt x="7068" y="15171"/>
                  </a:lnTo>
                  <a:lnTo>
                    <a:pt x="7168" y="15244"/>
                  </a:lnTo>
                  <a:lnTo>
                    <a:pt x="7268" y="15315"/>
                  </a:lnTo>
                  <a:lnTo>
                    <a:pt x="7366" y="15384"/>
                  </a:lnTo>
                  <a:lnTo>
                    <a:pt x="7458" y="15452"/>
                  </a:lnTo>
                  <a:lnTo>
                    <a:pt x="7539" y="15512"/>
                  </a:lnTo>
                  <a:lnTo>
                    <a:pt x="7613" y="15569"/>
                  </a:lnTo>
                  <a:lnTo>
                    <a:pt x="7673" y="15615"/>
                  </a:lnTo>
                  <a:lnTo>
                    <a:pt x="7725" y="15658"/>
                  </a:lnTo>
                  <a:lnTo>
                    <a:pt x="7770" y="15700"/>
                  </a:lnTo>
                  <a:lnTo>
                    <a:pt x="7813" y="15743"/>
                  </a:lnTo>
                  <a:lnTo>
                    <a:pt x="7852" y="15785"/>
                  </a:lnTo>
                  <a:lnTo>
                    <a:pt x="7885" y="15823"/>
                  </a:lnTo>
                  <a:lnTo>
                    <a:pt x="7916" y="15863"/>
                  </a:lnTo>
                  <a:lnTo>
                    <a:pt x="7943" y="15899"/>
                  </a:lnTo>
                  <a:lnTo>
                    <a:pt x="7965" y="15931"/>
                  </a:lnTo>
                  <a:lnTo>
                    <a:pt x="7985" y="15962"/>
                  </a:lnTo>
                  <a:lnTo>
                    <a:pt x="8001" y="15990"/>
                  </a:lnTo>
                  <a:lnTo>
                    <a:pt x="8015" y="16016"/>
                  </a:lnTo>
                  <a:lnTo>
                    <a:pt x="8026" y="16036"/>
                  </a:lnTo>
                  <a:lnTo>
                    <a:pt x="8039" y="16065"/>
                  </a:lnTo>
                  <a:lnTo>
                    <a:pt x="8043" y="16076"/>
                  </a:lnTo>
                  <a:lnTo>
                    <a:pt x="8044" y="16093"/>
                  </a:lnTo>
                  <a:lnTo>
                    <a:pt x="8047" y="16141"/>
                  </a:lnTo>
                  <a:lnTo>
                    <a:pt x="8051" y="16218"/>
                  </a:lnTo>
                  <a:lnTo>
                    <a:pt x="8054" y="16316"/>
                  </a:lnTo>
                  <a:lnTo>
                    <a:pt x="8054" y="16434"/>
                  </a:lnTo>
                  <a:lnTo>
                    <a:pt x="8052" y="16568"/>
                  </a:lnTo>
                  <a:lnTo>
                    <a:pt x="8047" y="16712"/>
                  </a:lnTo>
                  <a:lnTo>
                    <a:pt x="8043" y="16790"/>
                  </a:lnTo>
                  <a:lnTo>
                    <a:pt x="8036" y="16865"/>
                  </a:lnTo>
                  <a:lnTo>
                    <a:pt x="8030" y="16942"/>
                  </a:lnTo>
                  <a:lnTo>
                    <a:pt x="8020" y="17019"/>
                  </a:lnTo>
                  <a:lnTo>
                    <a:pt x="8009" y="17098"/>
                  </a:lnTo>
                  <a:lnTo>
                    <a:pt x="7996" y="17173"/>
                  </a:lnTo>
                  <a:lnTo>
                    <a:pt x="7981" y="17250"/>
                  </a:lnTo>
                  <a:lnTo>
                    <a:pt x="7965" y="17323"/>
                  </a:lnTo>
                  <a:lnTo>
                    <a:pt x="7945" y="17395"/>
                  </a:lnTo>
                  <a:lnTo>
                    <a:pt x="7923" y="17463"/>
                  </a:lnTo>
                  <a:lnTo>
                    <a:pt x="7899" y="17528"/>
                  </a:lnTo>
                  <a:lnTo>
                    <a:pt x="7872" y="17589"/>
                  </a:lnTo>
                  <a:lnTo>
                    <a:pt x="7843" y="17647"/>
                  </a:lnTo>
                  <a:lnTo>
                    <a:pt x="7809" y="17700"/>
                  </a:lnTo>
                  <a:lnTo>
                    <a:pt x="7773" y="17747"/>
                  </a:lnTo>
                  <a:lnTo>
                    <a:pt x="7734" y="17788"/>
                  </a:lnTo>
                  <a:lnTo>
                    <a:pt x="7692" y="17822"/>
                  </a:lnTo>
                  <a:lnTo>
                    <a:pt x="7645" y="17852"/>
                  </a:lnTo>
                  <a:lnTo>
                    <a:pt x="7597" y="17873"/>
                  </a:lnTo>
                  <a:lnTo>
                    <a:pt x="7546" y="17884"/>
                  </a:lnTo>
                  <a:lnTo>
                    <a:pt x="7497" y="17889"/>
                  </a:lnTo>
                  <a:lnTo>
                    <a:pt x="7446" y="17885"/>
                  </a:lnTo>
                  <a:lnTo>
                    <a:pt x="7394" y="17876"/>
                  </a:lnTo>
                  <a:lnTo>
                    <a:pt x="7343" y="17859"/>
                  </a:lnTo>
                  <a:lnTo>
                    <a:pt x="7291" y="17835"/>
                  </a:lnTo>
                  <a:lnTo>
                    <a:pt x="7240" y="17805"/>
                  </a:lnTo>
                  <a:lnTo>
                    <a:pt x="7189" y="17770"/>
                  </a:lnTo>
                  <a:lnTo>
                    <a:pt x="7139" y="17730"/>
                  </a:lnTo>
                  <a:lnTo>
                    <a:pt x="7088" y="17684"/>
                  </a:lnTo>
                  <a:lnTo>
                    <a:pt x="7038" y="17633"/>
                  </a:lnTo>
                  <a:lnTo>
                    <a:pt x="6990" y="17577"/>
                  </a:lnTo>
                  <a:lnTo>
                    <a:pt x="6942" y="17517"/>
                  </a:lnTo>
                  <a:lnTo>
                    <a:pt x="6895" y="17454"/>
                  </a:lnTo>
                  <a:lnTo>
                    <a:pt x="6850" y="17386"/>
                  </a:lnTo>
                  <a:lnTo>
                    <a:pt x="6806" y="17317"/>
                  </a:lnTo>
                  <a:lnTo>
                    <a:pt x="6763" y="17244"/>
                  </a:lnTo>
                  <a:lnTo>
                    <a:pt x="6723" y="17169"/>
                  </a:lnTo>
                  <a:lnTo>
                    <a:pt x="6684" y="17092"/>
                  </a:lnTo>
                  <a:lnTo>
                    <a:pt x="6646" y="17012"/>
                  </a:lnTo>
                  <a:lnTo>
                    <a:pt x="6612" y="16931"/>
                  </a:lnTo>
                  <a:lnTo>
                    <a:pt x="6580" y="16848"/>
                  </a:lnTo>
                  <a:lnTo>
                    <a:pt x="6551" y="16763"/>
                  </a:lnTo>
                  <a:lnTo>
                    <a:pt x="6523" y="16682"/>
                  </a:lnTo>
                  <a:lnTo>
                    <a:pt x="6499" y="16597"/>
                  </a:lnTo>
                  <a:lnTo>
                    <a:pt x="6477" y="16514"/>
                  </a:lnTo>
                  <a:lnTo>
                    <a:pt x="6459" y="16430"/>
                  </a:lnTo>
                  <a:lnTo>
                    <a:pt x="6444" y="16349"/>
                  </a:lnTo>
                  <a:lnTo>
                    <a:pt x="6432" y="16266"/>
                  </a:lnTo>
                  <a:lnTo>
                    <a:pt x="6424" y="16187"/>
                  </a:lnTo>
                  <a:lnTo>
                    <a:pt x="6420" y="16108"/>
                  </a:lnTo>
                  <a:lnTo>
                    <a:pt x="6417" y="16033"/>
                  </a:lnTo>
                  <a:lnTo>
                    <a:pt x="6413" y="15957"/>
                  </a:lnTo>
                  <a:lnTo>
                    <a:pt x="6413" y="15886"/>
                  </a:lnTo>
                  <a:lnTo>
                    <a:pt x="6412" y="15814"/>
                  </a:lnTo>
                  <a:lnTo>
                    <a:pt x="6413" y="15678"/>
                  </a:lnTo>
                  <a:lnTo>
                    <a:pt x="6415" y="15552"/>
                  </a:lnTo>
                  <a:lnTo>
                    <a:pt x="6420" y="15432"/>
                  </a:lnTo>
                  <a:lnTo>
                    <a:pt x="6425" y="15321"/>
                  </a:lnTo>
                  <a:lnTo>
                    <a:pt x="6431" y="15219"/>
                  </a:lnTo>
                  <a:lnTo>
                    <a:pt x="6437" y="15126"/>
                  </a:lnTo>
                  <a:lnTo>
                    <a:pt x="6444" y="15043"/>
                  </a:lnTo>
                  <a:lnTo>
                    <a:pt x="6451" y="14971"/>
                  </a:lnTo>
                  <a:lnTo>
                    <a:pt x="6457" y="14908"/>
                  </a:lnTo>
                  <a:lnTo>
                    <a:pt x="6463" y="14855"/>
                  </a:lnTo>
                  <a:lnTo>
                    <a:pt x="6468" y="14815"/>
                  </a:lnTo>
                  <a:lnTo>
                    <a:pt x="6472" y="14786"/>
                  </a:lnTo>
                  <a:lnTo>
                    <a:pt x="6475" y="14766"/>
                  </a:lnTo>
                  <a:lnTo>
                    <a:pt x="6476" y="14760"/>
                  </a:lnTo>
                  <a:close/>
                  <a:moveTo>
                    <a:pt x="3882" y="13018"/>
                  </a:moveTo>
                  <a:lnTo>
                    <a:pt x="3914" y="13036"/>
                  </a:lnTo>
                  <a:lnTo>
                    <a:pt x="3953" y="13058"/>
                  </a:lnTo>
                  <a:lnTo>
                    <a:pt x="4006" y="13087"/>
                  </a:lnTo>
                  <a:lnTo>
                    <a:pt x="4069" y="13124"/>
                  </a:lnTo>
                  <a:lnTo>
                    <a:pt x="4144" y="13166"/>
                  </a:lnTo>
                  <a:lnTo>
                    <a:pt x="4225" y="13212"/>
                  </a:lnTo>
                  <a:lnTo>
                    <a:pt x="4316" y="13265"/>
                  </a:lnTo>
                  <a:lnTo>
                    <a:pt x="4412" y="13319"/>
                  </a:lnTo>
                  <a:lnTo>
                    <a:pt x="4514" y="13374"/>
                  </a:lnTo>
                  <a:lnTo>
                    <a:pt x="4617" y="13431"/>
                  </a:lnTo>
                  <a:lnTo>
                    <a:pt x="4723" y="13488"/>
                  </a:lnTo>
                  <a:lnTo>
                    <a:pt x="4829" y="13547"/>
                  </a:lnTo>
                  <a:lnTo>
                    <a:pt x="4934" y="13604"/>
                  </a:lnTo>
                  <a:lnTo>
                    <a:pt x="5037" y="13656"/>
                  </a:lnTo>
                  <a:lnTo>
                    <a:pt x="5135" y="13707"/>
                  </a:lnTo>
                  <a:lnTo>
                    <a:pt x="5183" y="13733"/>
                  </a:lnTo>
                  <a:lnTo>
                    <a:pt x="5227" y="13758"/>
                  </a:lnTo>
                  <a:lnTo>
                    <a:pt x="5310" y="13804"/>
                  </a:lnTo>
                  <a:lnTo>
                    <a:pt x="5383" y="13850"/>
                  </a:lnTo>
                  <a:lnTo>
                    <a:pt x="5450" y="13897"/>
                  </a:lnTo>
                  <a:lnTo>
                    <a:pt x="5508" y="13940"/>
                  </a:lnTo>
                  <a:lnTo>
                    <a:pt x="5560" y="13980"/>
                  </a:lnTo>
                  <a:lnTo>
                    <a:pt x="5604" y="14018"/>
                  </a:lnTo>
                  <a:lnTo>
                    <a:pt x="5641" y="14054"/>
                  </a:lnTo>
                  <a:lnTo>
                    <a:pt x="5675" y="14086"/>
                  </a:lnTo>
                  <a:lnTo>
                    <a:pt x="5700" y="14114"/>
                  </a:lnTo>
                  <a:lnTo>
                    <a:pt x="5721" y="14140"/>
                  </a:lnTo>
                  <a:lnTo>
                    <a:pt x="5737" y="14160"/>
                  </a:lnTo>
                  <a:lnTo>
                    <a:pt x="5756" y="14191"/>
                  </a:lnTo>
                  <a:lnTo>
                    <a:pt x="5763" y="14202"/>
                  </a:lnTo>
                  <a:lnTo>
                    <a:pt x="5755" y="14220"/>
                  </a:lnTo>
                  <a:lnTo>
                    <a:pt x="5733" y="14274"/>
                  </a:lnTo>
                  <a:lnTo>
                    <a:pt x="5719" y="14316"/>
                  </a:lnTo>
                  <a:lnTo>
                    <a:pt x="5703" y="14365"/>
                  </a:lnTo>
                  <a:lnTo>
                    <a:pt x="5685" y="14421"/>
                  </a:lnTo>
                  <a:lnTo>
                    <a:pt x="5665" y="14485"/>
                  </a:lnTo>
                  <a:lnTo>
                    <a:pt x="5644" y="14556"/>
                  </a:lnTo>
                  <a:lnTo>
                    <a:pt x="5624" y="14635"/>
                  </a:lnTo>
                  <a:lnTo>
                    <a:pt x="5602" y="14718"/>
                  </a:lnTo>
                  <a:lnTo>
                    <a:pt x="5582" y="14811"/>
                  </a:lnTo>
                  <a:lnTo>
                    <a:pt x="5564" y="14908"/>
                  </a:lnTo>
                  <a:lnTo>
                    <a:pt x="5545" y="15011"/>
                  </a:lnTo>
                  <a:lnTo>
                    <a:pt x="5529" y="15120"/>
                  </a:lnTo>
                  <a:lnTo>
                    <a:pt x="5513" y="15233"/>
                  </a:lnTo>
                  <a:lnTo>
                    <a:pt x="5501" y="15352"/>
                  </a:lnTo>
                  <a:lnTo>
                    <a:pt x="5492" y="15475"/>
                  </a:lnTo>
                  <a:lnTo>
                    <a:pt x="5486" y="15603"/>
                  </a:lnTo>
                  <a:lnTo>
                    <a:pt x="5485" y="15735"/>
                  </a:lnTo>
                  <a:lnTo>
                    <a:pt x="5486" y="15871"/>
                  </a:lnTo>
                  <a:lnTo>
                    <a:pt x="5493" y="16010"/>
                  </a:lnTo>
                  <a:lnTo>
                    <a:pt x="5505" y="16150"/>
                  </a:lnTo>
                  <a:lnTo>
                    <a:pt x="5522" y="16295"/>
                  </a:lnTo>
                  <a:lnTo>
                    <a:pt x="5546" y="16443"/>
                  </a:lnTo>
                  <a:lnTo>
                    <a:pt x="5574" y="16592"/>
                  </a:lnTo>
                  <a:lnTo>
                    <a:pt x="5610" y="16745"/>
                  </a:lnTo>
                  <a:lnTo>
                    <a:pt x="5653" y="16897"/>
                  </a:lnTo>
                  <a:lnTo>
                    <a:pt x="5704" y="17053"/>
                  </a:lnTo>
                  <a:lnTo>
                    <a:pt x="5763" y="17209"/>
                  </a:lnTo>
                  <a:lnTo>
                    <a:pt x="5829" y="17364"/>
                  </a:lnTo>
                  <a:lnTo>
                    <a:pt x="5904" y="17522"/>
                  </a:lnTo>
                  <a:lnTo>
                    <a:pt x="5986" y="17674"/>
                  </a:lnTo>
                  <a:lnTo>
                    <a:pt x="6070" y="17816"/>
                  </a:lnTo>
                  <a:lnTo>
                    <a:pt x="6151" y="17949"/>
                  </a:lnTo>
                  <a:lnTo>
                    <a:pt x="6237" y="18070"/>
                  </a:lnTo>
                  <a:lnTo>
                    <a:pt x="6324" y="18184"/>
                  </a:lnTo>
                  <a:lnTo>
                    <a:pt x="6409" y="18286"/>
                  </a:lnTo>
                  <a:lnTo>
                    <a:pt x="6497" y="18382"/>
                  </a:lnTo>
                  <a:lnTo>
                    <a:pt x="6586" y="18468"/>
                  </a:lnTo>
                  <a:lnTo>
                    <a:pt x="6674" y="18544"/>
                  </a:lnTo>
                  <a:lnTo>
                    <a:pt x="6761" y="18611"/>
                  </a:lnTo>
                  <a:lnTo>
                    <a:pt x="6849" y="18673"/>
                  </a:lnTo>
                  <a:lnTo>
                    <a:pt x="6936" y="18725"/>
                  </a:lnTo>
                  <a:lnTo>
                    <a:pt x="7021" y="18772"/>
                  </a:lnTo>
                  <a:lnTo>
                    <a:pt x="7108" y="18809"/>
                  </a:lnTo>
                  <a:lnTo>
                    <a:pt x="7193" y="18840"/>
                  </a:lnTo>
                  <a:lnTo>
                    <a:pt x="7277" y="18863"/>
                  </a:lnTo>
                  <a:lnTo>
                    <a:pt x="7360" y="18880"/>
                  </a:lnTo>
                  <a:lnTo>
                    <a:pt x="7442" y="18889"/>
                  </a:lnTo>
                  <a:lnTo>
                    <a:pt x="7521" y="18893"/>
                  </a:lnTo>
                  <a:lnTo>
                    <a:pt x="7599" y="18890"/>
                  </a:lnTo>
                  <a:lnTo>
                    <a:pt x="7676" y="18883"/>
                  </a:lnTo>
                  <a:lnTo>
                    <a:pt x="7749" y="18869"/>
                  </a:lnTo>
                  <a:lnTo>
                    <a:pt x="7821" y="18850"/>
                  </a:lnTo>
                  <a:lnTo>
                    <a:pt x="7891" y="18827"/>
                  </a:lnTo>
                  <a:lnTo>
                    <a:pt x="7957" y="18798"/>
                  </a:lnTo>
                  <a:lnTo>
                    <a:pt x="8020" y="18762"/>
                  </a:lnTo>
                  <a:lnTo>
                    <a:pt x="8080" y="18725"/>
                  </a:lnTo>
                  <a:lnTo>
                    <a:pt x="8136" y="18684"/>
                  </a:lnTo>
                  <a:lnTo>
                    <a:pt x="8190" y="18638"/>
                  </a:lnTo>
                  <a:lnTo>
                    <a:pt x="8241" y="18587"/>
                  </a:lnTo>
                  <a:lnTo>
                    <a:pt x="8286" y="18533"/>
                  </a:lnTo>
                  <a:lnTo>
                    <a:pt x="8330" y="18477"/>
                  </a:lnTo>
                  <a:lnTo>
                    <a:pt x="8405" y="18362"/>
                  </a:lnTo>
                  <a:lnTo>
                    <a:pt x="8477" y="18254"/>
                  </a:lnTo>
                  <a:lnTo>
                    <a:pt x="8540" y="18151"/>
                  </a:lnTo>
                  <a:lnTo>
                    <a:pt x="8599" y="18055"/>
                  </a:lnTo>
                  <a:lnTo>
                    <a:pt x="8649" y="17962"/>
                  </a:lnTo>
                  <a:lnTo>
                    <a:pt x="8672" y="17919"/>
                  </a:lnTo>
                  <a:lnTo>
                    <a:pt x="8715" y="17836"/>
                  </a:lnTo>
                  <a:lnTo>
                    <a:pt x="8734" y="17796"/>
                  </a:lnTo>
                  <a:lnTo>
                    <a:pt x="8751" y="17758"/>
                  </a:lnTo>
                  <a:lnTo>
                    <a:pt x="8767" y="17721"/>
                  </a:lnTo>
                  <a:lnTo>
                    <a:pt x="8782" y="17684"/>
                  </a:lnTo>
                  <a:lnTo>
                    <a:pt x="8795" y="17648"/>
                  </a:lnTo>
                  <a:lnTo>
                    <a:pt x="8807" y="17614"/>
                  </a:lnTo>
                  <a:lnTo>
                    <a:pt x="8835" y="17517"/>
                  </a:lnTo>
                  <a:lnTo>
                    <a:pt x="8842" y="17488"/>
                  </a:lnTo>
                  <a:lnTo>
                    <a:pt x="8847" y="17458"/>
                  </a:lnTo>
                  <a:lnTo>
                    <a:pt x="8850" y="17431"/>
                  </a:lnTo>
                  <a:lnTo>
                    <a:pt x="8852" y="17405"/>
                  </a:lnTo>
                  <a:lnTo>
                    <a:pt x="8854" y="17377"/>
                  </a:lnTo>
                  <a:lnTo>
                    <a:pt x="8855" y="17352"/>
                  </a:lnTo>
                  <a:lnTo>
                    <a:pt x="8854" y="17327"/>
                  </a:lnTo>
                  <a:lnTo>
                    <a:pt x="8851" y="17304"/>
                  </a:lnTo>
                  <a:lnTo>
                    <a:pt x="8847" y="17281"/>
                  </a:lnTo>
                  <a:lnTo>
                    <a:pt x="8843" y="17260"/>
                  </a:lnTo>
                  <a:lnTo>
                    <a:pt x="8824" y="17173"/>
                  </a:lnTo>
                  <a:lnTo>
                    <a:pt x="8818" y="17132"/>
                  </a:lnTo>
                  <a:lnTo>
                    <a:pt x="8814" y="17092"/>
                  </a:lnTo>
                  <a:lnTo>
                    <a:pt x="8810" y="17050"/>
                  </a:lnTo>
                  <a:lnTo>
                    <a:pt x="8808" y="17013"/>
                  </a:lnTo>
                  <a:lnTo>
                    <a:pt x="8807" y="16978"/>
                  </a:lnTo>
                  <a:lnTo>
                    <a:pt x="8806" y="16944"/>
                  </a:lnTo>
                  <a:lnTo>
                    <a:pt x="8807" y="16884"/>
                  </a:lnTo>
                  <a:lnTo>
                    <a:pt x="8810" y="16839"/>
                  </a:lnTo>
                  <a:lnTo>
                    <a:pt x="8812" y="16810"/>
                  </a:lnTo>
                  <a:lnTo>
                    <a:pt x="8814" y="16799"/>
                  </a:lnTo>
                  <a:lnTo>
                    <a:pt x="9356" y="17226"/>
                  </a:lnTo>
                  <a:lnTo>
                    <a:pt x="9357" y="17247"/>
                  </a:lnTo>
                  <a:lnTo>
                    <a:pt x="9361" y="17303"/>
                  </a:lnTo>
                  <a:lnTo>
                    <a:pt x="9365" y="17395"/>
                  </a:lnTo>
                  <a:lnTo>
                    <a:pt x="9371" y="17514"/>
                  </a:lnTo>
                  <a:lnTo>
                    <a:pt x="9375" y="17659"/>
                  </a:lnTo>
                  <a:lnTo>
                    <a:pt x="9377" y="17828"/>
                  </a:lnTo>
                  <a:lnTo>
                    <a:pt x="9376" y="17919"/>
                  </a:lnTo>
                  <a:lnTo>
                    <a:pt x="9375" y="18016"/>
                  </a:lnTo>
                  <a:lnTo>
                    <a:pt x="9373" y="18115"/>
                  </a:lnTo>
                  <a:lnTo>
                    <a:pt x="9371" y="18217"/>
                  </a:lnTo>
                  <a:lnTo>
                    <a:pt x="9365" y="18323"/>
                  </a:lnTo>
                  <a:lnTo>
                    <a:pt x="9359" y="18430"/>
                  </a:lnTo>
                  <a:lnTo>
                    <a:pt x="9352" y="18540"/>
                  </a:lnTo>
                  <a:lnTo>
                    <a:pt x="9343" y="18651"/>
                  </a:lnTo>
                  <a:lnTo>
                    <a:pt x="9329" y="18762"/>
                  </a:lnTo>
                  <a:lnTo>
                    <a:pt x="9316" y="18875"/>
                  </a:lnTo>
                  <a:lnTo>
                    <a:pt x="9301" y="18987"/>
                  </a:lnTo>
                  <a:lnTo>
                    <a:pt x="9283" y="19100"/>
                  </a:lnTo>
                  <a:lnTo>
                    <a:pt x="9262" y="19209"/>
                  </a:lnTo>
                  <a:lnTo>
                    <a:pt x="9240" y="19320"/>
                  </a:lnTo>
                  <a:lnTo>
                    <a:pt x="9214" y="19428"/>
                  </a:lnTo>
                  <a:lnTo>
                    <a:pt x="9186" y="19535"/>
                  </a:lnTo>
                  <a:lnTo>
                    <a:pt x="9154" y="19636"/>
                  </a:lnTo>
                  <a:lnTo>
                    <a:pt x="9121" y="19737"/>
                  </a:lnTo>
                  <a:lnTo>
                    <a:pt x="9082" y="19831"/>
                  </a:lnTo>
                  <a:lnTo>
                    <a:pt x="9042" y="19923"/>
                  </a:lnTo>
                  <a:lnTo>
                    <a:pt x="8997" y="20014"/>
                  </a:lnTo>
                  <a:lnTo>
                    <a:pt x="8943" y="20102"/>
                  </a:lnTo>
                  <a:lnTo>
                    <a:pt x="8887" y="20191"/>
                  </a:lnTo>
                  <a:lnTo>
                    <a:pt x="8823" y="20279"/>
                  </a:lnTo>
                  <a:lnTo>
                    <a:pt x="8756" y="20368"/>
                  </a:lnTo>
                  <a:lnTo>
                    <a:pt x="8683" y="20455"/>
                  </a:lnTo>
                  <a:lnTo>
                    <a:pt x="8607" y="20538"/>
                  </a:lnTo>
                  <a:lnTo>
                    <a:pt x="8524" y="20621"/>
                  </a:lnTo>
                  <a:lnTo>
                    <a:pt x="8438" y="20701"/>
                  </a:lnTo>
                  <a:lnTo>
                    <a:pt x="8350" y="20778"/>
                  </a:lnTo>
                  <a:lnTo>
                    <a:pt x="8257" y="20852"/>
                  </a:lnTo>
                  <a:lnTo>
                    <a:pt x="8160" y="20923"/>
                  </a:lnTo>
                  <a:lnTo>
                    <a:pt x="8060" y="20990"/>
                  </a:lnTo>
                  <a:lnTo>
                    <a:pt x="7960" y="21053"/>
                  </a:lnTo>
                  <a:lnTo>
                    <a:pt x="7855" y="21111"/>
                  </a:lnTo>
                  <a:lnTo>
                    <a:pt x="7748" y="21164"/>
                  </a:lnTo>
                  <a:lnTo>
                    <a:pt x="7639" y="21212"/>
                  </a:lnTo>
                  <a:lnTo>
                    <a:pt x="7529" y="21256"/>
                  </a:lnTo>
                  <a:lnTo>
                    <a:pt x="7416" y="21292"/>
                  </a:lnTo>
                  <a:lnTo>
                    <a:pt x="7304" y="21323"/>
                  </a:lnTo>
                  <a:lnTo>
                    <a:pt x="7192" y="21346"/>
                  </a:lnTo>
                  <a:lnTo>
                    <a:pt x="7078" y="21363"/>
                  </a:lnTo>
                  <a:lnTo>
                    <a:pt x="6964" y="21373"/>
                  </a:lnTo>
                  <a:lnTo>
                    <a:pt x="6849" y="21377"/>
                  </a:lnTo>
                  <a:lnTo>
                    <a:pt x="6734" y="21369"/>
                  </a:lnTo>
                  <a:lnTo>
                    <a:pt x="6620" y="21355"/>
                  </a:lnTo>
                  <a:lnTo>
                    <a:pt x="6507" y="21332"/>
                  </a:lnTo>
                  <a:lnTo>
                    <a:pt x="6395" y="21299"/>
                  </a:lnTo>
                  <a:lnTo>
                    <a:pt x="6284" y="21259"/>
                  </a:lnTo>
                  <a:lnTo>
                    <a:pt x="6175" y="21207"/>
                  </a:lnTo>
                  <a:lnTo>
                    <a:pt x="6069" y="21145"/>
                  </a:lnTo>
                  <a:lnTo>
                    <a:pt x="5963" y="21074"/>
                  </a:lnTo>
                  <a:lnTo>
                    <a:pt x="5859" y="20994"/>
                  </a:lnTo>
                  <a:lnTo>
                    <a:pt x="5755" y="20909"/>
                  </a:lnTo>
                  <a:lnTo>
                    <a:pt x="5652" y="20820"/>
                  </a:lnTo>
                  <a:lnTo>
                    <a:pt x="5552" y="20726"/>
                  </a:lnTo>
                  <a:lnTo>
                    <a:pt x="5450" y="20627"/>
                  </a:lnTo>
                  <a:lnTo>
                    <a:pt x="5350" y="20524"/>
                  </a:lnTo>
                  <a:lnTo>
                    <a:pt x="5252" y="20418"/>
                  </a:lnTo>
                  <a:lnTo>
                    <a:pt x="5156" y="20307"/>
                  </a:lnTo>
                  <a:lnTo>
                    <a:pt x="5060" y="20193"/>
                  </a:lnTo>
                  <a:lnTo>
                    <a:pt x="4967" y="20074"/>
                  </a:lnTo>
                  <a:lnTo>
                    <a:pt x="4874" y="19952"/>
                  </a:lnTo>
                  <a:lnTo>
                    <a:pt x="4785" y="19827"/>
                  </a:lnTo>
                  <a:lnTo>
                    <a:pt x="4697" y="19701"/>
                  </a:lnTo>
                  <a:lnTo>
                    <a:pt x="4611" y="19572"/>
                  </a:lnTo>
                  <a:lnTo>
                    <a:pt x="4528" y="19438"/>
                  </a:lnTo>
                  <a:lnTo>
                    <a:pt x="4448" y="19302"/>
                  </a:lnTo>
                  <a:lnTo>
                    <a:pt x="4369" y="19165"/>
                  </a:lnTo>
                  <a:lnTo>
                    <a:pt x="4295" y="19024"/>
                  </a:lnTo>
                  <a:lnTo>
                    <a:pt x="4221" y="18884"/>
                  </a:lnTo>
                  <a:lnTo>
                    <a:pt x="4152" y="18741"/>
                  </a:lnTo>
                  <a:lnTo>
                    <a:pt x="4085" y="18596"/>
                  </a:lnTo>
                  <a:lnTo>
                    <a:pt x="4022" y="18450"/>
                  </a:lnTo>
                  <a:lnTo>
                    <a:pt x="3962" y="18303"/>
                  </a:lnTo>
                  <a:lnTo>
                    <a:pt x="3906" y="18157"/>
                  </a:lnTo>
                  <a:lnTo>
                    <a:pt x="3852" y="18009"/>
                  </a:lnTo>
                  <a:lnTo>
                    <a:pt x="3804" y="17859"/>
                  </a:lnTo>
                  <a:lnTo>
                    <a:pt x="3759" y="17710"/>
                  </a:lnTo>
                  <a:lnTo>
                    <a:pt x="3718" y="17560"/>
                  </a:lnTo>
                  <a:lnTo>
                    <a:pt x="3680" y="17411"/>
                  </a:lnTo>
                  <a:lnTo>
                    <a:pt x="3648" y="17261"/>
                  </a:lnTo>
                  <a:lnTo>
                    <a:pt x="3619" y="17112"/>
                  </a:lnTo>
                  <a:lnTo>
                    <a:pt x="3596" y="16964"/>
                  </a:lnTo>
                  <a:lnTo>
                    <a:pt x="3576" y="16816"/>
                  </a:lnTo>
                  <a:lnTo>
                    <a:pt x="3557" y="16669"/>
                  </a:lnTo>
                  <a:lnTo>
                    <a:pt x="3541" y="16524"/>
                  </a:lnTo>
                  <a:lnTo>
                    <a:pt x="3528" y="16380"/>
                  </a:lnTo>
                  <a:lnTo>
                    <a:pt x="3515" y="16238"/>
                  </a:lnTo>
                  <a:lnTo>
                    <a:pt x="3505" y="16096"/>
                  </a:lnTo>
                  <a:lnTo>
                    <a:pt x="3496" y="15957"/>
                  </a:lnTo>
                  <a:lnTo>
                    <a:pt x="3488" y="15819"/>
                  </a:lnTo>
                  <a:lnTo>
                    <a:pt x="3482" y="15684"/>
                  </a:lnTo>
                  <a:lnTo>
                    <a:pt x="3478" y="15553"/>
                  </a:lnTo>
                  <a:lnTo>
                    <a:pt x="3476" y="15422"/>
                  </a:lnTo>
                  <a:lnTo>
                    <a:pt x="3474" y="15296"/>
                  </a:lnTo>
                  <a:lnTo>
                    <a:pt x="3474" y="15171"/>
                  </a:lnTo>
                  <a:lnTo>
                    <a:pt x="3476" y="15049"/>
                  </a:lnTo>
                  <a:lnTo>
                    <a:pt x="3478" y="14931"/>
                  </a:lnTo>
                  <a:lnTo>
                    <a:pt x="3481" y="14818"/>
                  </a:lnTo>
                  <a:lnTo>
                    <a:pt x="3485" y="14707"/>
                  </a:lnTo>
                  <a:lnTo>
                    <a:pt x="3490" y="14599"/>
                  </a:lnTo>
                  <a:lnTo>
                    <a:pt x="3498" y="14498"/>
                  </a:lnTo>
                  <a:lnTo>
                    <a:pt x="3505" y="14399"/>
                  </a:lnTo>
                  <a:lnTo>
                    <a:pt x="3513" y="14303"/>
                  </a:lnTo>
                  <a:lnTo>
                    <a:pt x="3521" y="14216"/>
                  </a:lnTo>
                  <a:lnTo>
                    <a:pt x="3531" y="14129"/>
                  </a:lnTo>
                  <a:lnTo>
                    <a:pt x="3540" y="14051"/>
                  </a:lnTo>
                  <a:lnTo>
                    <a:pt x="3549" y="13975"/>
                  </a:lnTo>
                  <a:lnTo>
                    <a:pt x="3560" y="13906"/>
                  </a:lnTo>
                  <a:lnTo>
                    <a:pt x="3571" y="13841"/>
                  </a:lnTo>
                  <a:lnTo>
                    <a:pt x="3581" y="13782"/>
                  </a:lnTo>
                  <a:lnTo>
                    <a:pt x="3592" y="13732"/>
                  </a:lnTo>
                  <a:lnTo>
                    <a:pt x="3603" y="13684"/>
                  </a:lnTo>
                  <a:lnTo>
                    <a:pt x="3613" y="13644"/>
                  </a:lnTo>
                  <a:lnTo>
                    <a:pt x="3625" y="13610"/>
                  </a:lnTo>
                  <a:lnTo>
                    <a:pt x="3647" y="13548"/>
                  </a:lnTo>
                  <a:lnTo>
                    <a:pt x="3668" y="13490"/>
                  </a:lnTo>
                  <a:lnTo>
                    <a:pt x="3691" y="13433"/>
                  </a:lnTo>
                  <a:lnTo>
                    <a:pt x="3712" y="13377"/>
                  </a:lnTo>
                  <a:lnTo>
                    <a:pt x="3756" y="13278"/>
                  </a:lnTo>
                  <a:lnTo>
                    <a:pt x="3796" y="13189"/>
                  </a:lnTo>
                  <a:lnTo>
                    <a:pt x="3830" y="13118"/>
                  </a:lnTo>
                  <a:lnTo>
                    <a:pt x="3856" y="13063"/>
                  </a:lnTo>
                  <a:lnTo>
                    <a:pt x="3874" y="13029"/>
                  </a:lnTo>
                  <a:lnTo>
                    <a:pt x="3882" y="13018"/>
                  </a:lnTo>
                  <a:close/>
                  <a:moveTo>
                    <a:pt x="3169" y="12656"/>
                  </a:moveTo>
                  <a:lnTo>
                    <a:pt x="3163" y="12665"/>
                  </a:lnTo>
                  <a:lnTo>
                    <a:pt x="3147" y="12690"/>
                  </a:lnTo>
                  <a:lnTo>
                    <a:pt x="3123" y="12731"/>
                  </a:lnTo>
                  <a:lnTo>
                    <a:pt x="3091" y="12790"/>
                  </a:lnTo>
                  <a:lnTo>
                    <a:pt x="3072" y="12827"/>
                  </a:lnTo>
                  <a:lnTo>
                    <a:pt x="3054" y="12867"/>
                  </a:lnTo>
                  <a:lnTo>
                    <a:pt x="3032" y="12910"/>
                  </a:lnTo>
                  <a:lnTo>
                    <a:pt x="2964" y="13067"/>
                  </a:lnTo>
                  <a:lnTo>
                    <a:pt x="2916" y="13194"/>
                  </a:lnTo>
                  <a:lnTo>
                    <a:pt x="2891" y="13265"/>
                  </a:lnTo>
                  <a:lnTo>
                    <a:pt x="2867" y="13337"/>
                  </a:lnTo>
                  <a:lnTo>
                    <a:pt x="2840" y="13414"/>
                  </a:lnTo>
                  <a:lnTo>
                    <a:pt x="2816" y="13496"/>
                  </a:lnTo>
                  <a:lnTo>
                    <a:pt x="2792" y="13582"/>
                  </a:lnTo>
                  <a:lnTo>
                    <a:pt x="2768" y="13670"/>
                  </a:lnTo>
                  <a:lnTo>
                    <a:pt x="2722" y="13861"/>
                  </a:lnTo>
                  <a:lnTo>
                    <a:pt x="2702" y="13964"/>
                  </a:lnTo>
                  <a:lnTo>
                    <a:pt x="2682" y="14071"/>
                  </a:lnTo>
                  <a:lnTo>
                    <a:pt x="2664" y="14182"/>
                  </a:lnTo>
                  <a:lnTo>
                    <a:pt x="2648" y="14294"/>
                  </a:lnTo>
                  <a:lnTo>
                    <a:pt x="2632" y="14414"/>
                  </a:lnTo>
                  <a:lnTo>
                    <a:pt x="2620" y="14536"/>
                  </a:lnTo>
                  <a:lnTo>
                    <a:pt x="2607" y="14663"/>
                  </a:lnTo>
                  <a:lnTo>
                    <a:pt x="2598" y="14794"/>
                  </a:lnTo>
                  <a:lnTo>
                    <a:pt x="2591" y="14926"/>
                  </a:lnTo>
                  <a:lnTo>
                    <a:pt x="2590" y="15062"/>
                  </a:lnTo>
                  <a:lnTo>
                    <a:pt x="2591" y="15200"/>
                  </a:lnTo>
                  <a:lnTo>
                    <a:pt x="2597" y="15339"/>
                  </a:lnTo>
                  <a:lnTo>
                    <a:pt x="2606" y="15478"/>
                  </a:lnTo>
                  <a:lnTo>
                    <a:pt x="2617" y="15618"/>
                  </a:lnTo>
                  <a:lnTo>
                    <a:pt x="2630" y="15758"/>
                  </a:lnTo>
                  <a:lnTo>
                    <a:pt x="2646" y="15899"/>
                  </a:lnTo>
                  <a:lnTo>
                    <a:pt x="2665" y="16037"/>
                  </a:lnTo>
                  <a:lnTo>
                    <a:pt x="2685" y="16176"/>
                  </a:lnTo>
                  <a:lnTo>
                    <a:pt x="2708" y="16310"/>
                  </a:lnTo>
                  <a:lnTo>
                    <a:pt x="2733" y="16444"/>
                  </a:lnTo>
                  <a:lnTo>
                    <a:pt x="2757" y="16575"/>
                  </a:lnTo>
                  <a:lnTo>
                    <a:pt x="2782" y="16705"/>
                  </a:lnTo>
                  <a:lnTo>
                    <a:pt x="2809" y="16830"/>
                  </a:lnTo>
                  <a:lnTo>
                    <a:pt x="2836" y="16951"/>
                  </a:lnTo>
                  <a:lnTo>
                    <a:pt x="2865" y="17069"/>
                  </a:lnTo>
                  <a:lnTo>
                    <a:pt x="2892" y="17181"/>
                  </a:lnTo>
                  <a:lnTo>
                    <a:pt x="2919" y="17289"/>
                  </a:lnTo>
                  <a:lnTo>
                    <a:pt x="2945" y="17392"/>
                  </a:lnTo>
                  <a:lnTo>
                    <a:pt x="2971" y="17488"/>
                  </a:lnTo>
                  <a:lnTo>
                    <a:pt x="2998" y="17579"/>
                  </a:lnTo>
                  <a:lnTo>
                    <a:pt x="3020" y="17662"/>
                  </a:lnTo>
                  <a:lnTo>
                    <a:pt x="3043" y="17739"/>
                  </a:lnTo>
                  <a:lnTo>
                    <a:pt x="3082" y="17870"/>
                  </a:lnTo>
                  <a:lnTo>
                    <a:pt x="3114" y="17966"/>
                  </a:lnTo>
                  <a:lnTo>
                    <a:pt x="3134" y="18029"/>
                  </a:lnTo>
                  <a:lnTo>
                    <a:pt x="3140" y="18049"/>
                  </a:lnTo>
                  <a:lnTo>
                    <a:pt x="3119" y="18040"/>
                  </a:lnTo>
                  <a:lnTo>
                    <a:pt x="3056" y="18012"/>
                  </a:lnTo>
                  <a:lnTo>
                    <a:pt x="3012" y="17990"/>
                  </a:lnTo>
                  <a:lnTo>
                    <a:pt x="2959" y="17966"/>
                  </a:lnTo>
                  <a:lnTo>
                    <a:pt x="2757" y="17865"/>
                  </a:lnTo>
                  <a:lnTo>
                    <a:pt x="2676" y="17821"/>
                  </a:lnTo>
                  <a:lnTo>
                    <a:pt x="2589" y="17774"/>
                  </a:lnTo>
                  <a:lnTo>
                    <a:pt x="2499" y="17724"/>
                  </a:lnTo>
                  <a:lnTo>
                    <a:pt x="2404" y="17667"/>
                  </a:lnTo>
                  <a:lnTo>
                    <a:pt x="2306" y="17606"/>
                  </a:lnTo>
                  <a:lnTo>
                    <a:pt x="2203" y="17543"/>
                  </a:lnTo>
                  <a:lnTo>
                    <a:pt x="2100" y="17472"/>
                  </a:lnTo>
                  <a:lnTo>
                    <a:pt x="1993" y="17401"/>
                  </a:lnTo>
                  <a:lnTo>
                    <a:pt x="1885" y="17323"/>
                  </a:lnTo>
                  <a:lnTo>
                    <a:pt x="1775" y="17243"/>
                  </a:lnTo>
                  <a:lnTo>
                    <a:pt x="1667" y="17156"/>
                  </a:lnTo>
                  <a:lnTo>
                    <a:pt x="1558" y="17065"/>
                  </a:lnTo>
                  <a:lnTo>
                    <a:pt x="1449" y="16973"/>
                  </a:lnTo>
                  <a:lnTo>
                    <a:pt x="1344" y="16874"/>
                  </a:lnTo>
                  <a:lnTo>
                    <a:pt x="1240" y="16771"/>
                  </a:lnTo>
                  <a:lnTo>
                    <a:pt x="1137" y="16666"/>
                  </a:lnTo>
                  <a:lnTo>
                    <a:pt x="1038" y="16557"/>
                  </a:lnTo>
                  <a:lnTo>
                    <a:pt x="943" y="16441"/>
                  </a:lnTo>
                  <a:lnTo>
                    <a:pt x="854" y="16324"/>
                  </a:lnTo>
                  <a:lnTo>
                    <a:pt x="767" y="16202"/>
                  </a:lnTo>
                  <a:lnTo>
                    <a:pt x="687" y="16076"/>
                  </a:lnTo>
                  <a:lnTo>
                    <a:pt x="613" y="15946"/>
                  </a:lnTo>
                  <a:lnTo>
                    <a:pt x="545" y="15812"/>
                  </a:lnTo>
                  <a:lnTo>
                    <a:pt x="482" y="15677"/>
                  </a:lnTo>
                  <a:lnTo>
                    <a:pt x="422" y="15540"/>
                  </a:lnTo>
                  <a:lnTo>
                    <a:pt x="365" y="15404"/>
                  </a:lnTo>
                  <a:lnTo>
                    <a:pt x="310" y="15267"/>
                  </a:lnTo>
                  <a:lnTo>
                    <a:pt x="260" y="15131"/>
                  </a:lnTo>
                  <a:lnTo>
                    <a:pt x="214" y="14994"/>
                  </a:lnTo>
                  <a:lnTo>
                    <a:pt x="171" y="14860"/>
                  </a:lnTo>
                  <a:lnTo>
                    <a:pt x="132" y="14726"/>
                  </a:lnTo>
                  <a:lnTo>
                    <a:pt x="99" y="14593"/>
                  </a:lnTo>
                  <a:lnTo>
                    <a:pt x="69" y="14462"/>
                  </a:lnTo>
                  <a:lnTo>
                    <a:pt x="44" y="14334"/>
                  </a:lnTo>
                  <a:lnTo>
                    <a:pt x="24" y="14208"/>
                  </a:lnTo>
                  <a:lnTo>
                    <a:pt x="11" y="14083"/>
                  </a:lnTo>
                  <a:lnTo>
                    <a:pt x="3" y="13961"/>
                  </a:lnTo>
                  <a:lnTo>
                    <a:pt x="0" y="13843"/>
                  </a:lnTo>
                  <a:lnTo>
                    <a:pt x="4" y="13729"/>
                  </a:lnTo>
                  <a:lnTo>
                    <a:pt x="13" y="13618"/>
                  </a:lnTo>
                  <a:lnTo>
                    <a:pt x="29" y="13510"/>
                  </a:lnTo>
                  <a:lnTo>
                    <a:pt x="52" y="13406"/>
                  </a:lnTo>
                  <a:lnTo>
                    <a:pt x="84" y="13306"/>
                  </a:lnTo>
                  <a:lnTo>
                    <a:pt x="122" y="13212"/>
                  </a:lnTo>
                  <a:lnTo>
                    <a:pt x="166" y="13123"/>
                  </a:lnTo>
                  <a:lnTo>
                    <a:pt x="220" y="13038"/>
                  </a:lnTo>
                  <a:lnTo>
                    <a:pt x="281" y="12959"/>
                  </a:lnTo>
                  <a:lnTo>
                    <a:pt x="350" y="12885"/>
                  </a:lnTo>
                  <a:lnTo>
                    <a:pt x="427" y="12819"/>
                  </a:lnTo>
                  <a:lnTo>
                    <a:pt x="514" y="12757"/>
                  </a:lnTo>
                  <a:lnTo>
                    <a:pt x="610" y="12704"/>
                  </a:lnTo>
                  <a:lnTo>
                    <a:pt x="715" y="12657"/>
                  </a:lnTo>
                  <a:lnTo>
                    <a:pt x="830" y="12616"/>
                  </a:lnTo>
                  <a:lnTo>
                    <a:pt x="954" y="12582"/>
                  </a:lnTo>
                  <a:lnTo>
                    <a:pt x="1087" y="12557"/>
                  </a:lnTo>
                  <a:lnTo>
                    <a:pt x="1224" y="12537"/>
                  </a:lnTo>
                  <a:lnTo>
                    <a:pt x="1355" y="12520"/>
                  </a:lnTo>
                  <a:lnTo>
                    <a:pt x="1481" y="12506"/>
                  </a:lnTo>
                  <a:lnTo>
                    <a:pt x="1603" y="12495"/>
                  </a:lnTo>
                  <a:lnTo>
                    <a:pt x="1719" y="12488"/>
                  </a:lnTo>
                  <a:lnTo>
                    <a:pt x="1829" y="12480"/>
                  </a:lnTo>
                  <a:lnTo>
                    <a:pt x="1936" y="12477"/>
                  </a:lnTo>
                  <a:lnTo>
                    <a:pt x="2037" y="12474"/>
                  </a:lnTo>
                  <a:lnTo>
                    <a:pt x="2135" y="12475"/>
                  </a:lnTo>
                  <a:lnTo>
                    <a:pt x="2227" y="12477"/>
                  </a:lnTo>
                  <a:lnTo>
                    <a:pt x="2314" y="12482"/>
                  </a:lnTo>
                  <a:lnTo>
                    <a:pt x="2398" y="12488"/>
                  </a:lnTo>
                  <a:lnTo>
                    <a:pt x="2474" y="12494"/>
                  </a:lnTo>
                  <a:lnTo>
                    <a:pt x="2549" y="12502"/>
                  </a:lnTo>
                  <a:lnTo>
                    <a:pt x="2620" y="12511"/>
                  </a:lnTo>
                  <a:lnTo>
                    <a:pt x="2684" y="12520"/>
                  </a:lnTo>
                  <a:lnTo>
                    <a:pt x="2745" y="12531"/>
                  </a:lnTo>
                  <a:lnTo>
                    <a:pt x="2800" y="12542"/>
                  </a:lnTo>
                  <a:lnTo>
                    <a:pt x="2852" y="12552"/>
                  </a:lnTo>
                  <a:lnTo>
                    <a:pt x="2901" y="12563"/>
                  </a:lnTo>
                  <a:lnTo>
                    <a:pt x="2944" y="12576"/>
                  </a:lnTo>
                  <a:lnTo>
                    <a:pt x="2983" y="12586"/>
                  </a:lnTo>
                  <a:lnTo>
                    <a:pt x="3020" y="12597"/>
                  </a:lnTo>
                  <a:lnTo>
                    <a:pt x="3051" y="12608"/>
                  </a:lnTo>
                  <a:lnTo>
                    <a:pt x="3103" y="12626"/>
                  </a:lnTo>
                  <a:lnTo>
                    <a:pt x="3140" y="12643"/>
                  </a:lnTo>
                  <a:lnTo>
                    <a:pt x="3162" y="12653"/>
                  </a:lnTo>
                  <a:lnTo>
                    <a:pt x="3169" y="12656"/>
                  </a:lnTo>
                  <a:close/>
                  <a:moveTo>
                    <a:pt x="15913" y="17818"/>
                  </a:moveTo>
                  <a:lnTo>
                    <a:pt x="18281" y="17061"/>
                  </a:lnTo>
                  <a:lnTo>
                    <a:pt x="18277" y="17073"/>
                  </a:lnTo>
                  <a:lnTo>
                    <a:pt x="18268" y="17107"/>
                  </a:lnTo>
                  <a:lnTo>
                    <a:pt x="18255" y="17159"/>
                  </a:lnTo>
                  <a:lnTo>
                    <a:pt x="18236" y="17229"/>
                  </a:lnTo>
                  <a:lnTo>
                    <a:pt x="18210" y="17315"/>
                  </a:lnTo>
                  <a:lnTo>
                    <a:pt x="18179" y="17412"/>
                  </a:lnTo>
                  <a:lnTo>
                    <a:pt x="18162" y="17466"/>
                  </a:lnTo>
                  <a:lnTo>
                    <a:pt x="18142" y="17520"/>
                  </a:lnTo>
                  <a:lnTo>
                    <a:pt x="18122" y="17579"/>
                  </a:lnTo>
                  <a:lnTo>
                    <a:pt x="18098" y="17637"/>
                  </a:lnTo>
                  <a:lnTo>
                    <a:pt x="18048" y="17761"/>
                  </a:lnTo>
                  <a:lnTo>
                    <a:pt x="18020" y="17824"/>
                  </a:lnTo>
                  <a:lnTo>
                    <a:pt x="17992" y="17889"/>
                  </a:lnTo>
                  <a:lnTo>
                    <a:pt x="17960" y="17952"/>
                  </a:lnTo>
                  <a:lnTo>
                    <a:pt x="17928" y="18016"/>
                  </a:lnTo>
                  <a:lnTo>
                    <a:pt x="17894" y="18080"/>
                  </a:lnTo>
                  <a:lnTo>
                    <a:pt x="17860" y="18143"/>
                  </a:lnTo>
                  <a:lnTo>
                    <a:pt x="17821" y="18208"/>
                  </a:lnTo>
                  <a:lnTo>
                    <a:pt x="17782" y="18269"/>
                  </a:lnTo>
                  <a:lnTo>
                    <a:pt x="17741" y="18331"/>
                  </a:lnTo>
                  <a:lnTo>
                    <a:pt x="17698" y="18391"/>
                  </a:lnTo>
                  <a:lnTo>
                    <a:pt x="17654" y="18448"/>
                  </a:lnTo>
                  <a:lnTo>
                    <a:pt x="17609" y="18503"/>
                  </a:lnTo>
                  <a:lnTo>
                    <a:pt x="17559" y="18557"/>
                  </a:lnTo>
                  <a:lnTo>
                    <a:pt x="17510" y="18607"/>
                  </a:lnTo>
                  <a:lnTo>
                    <a:pt x="17459" y="18656"/>
                  </a:lnTo>
                  <a:lnTo>
                    <a:pt x="17408" y="18702"/>
                  </a:lnTo>
                  <a:lnTo>
                    <a:pt x="17359" y="18747"/>
                  </a:lnTo>
                  <a:lnTo>
                    <a:pt x="17308" y="18790"/>
                  </a:lnTo>
                  <a:lnTo>
                    <a:pt x="17260" y="18832"/>
                  </a:lnTo>
                  <a:lnTo>
                    <a:pt x="17211" y="18870"/>
                  </a:lnTo>
                  <a:lnTo>
                    <a:pt x="17164" y="18907"/>
                  </a:lnTo>
                  <a:lnTo>
                    <a:pt x="17117" y="18943"/>
                  </a:lnTo>
                  <a:lnTo>
                    <a:pt x="17070" y="18977"/>
                  </a:lnTo>
                  <a:lnTo>
                    <a:pt x="17025" y="19009"/>
                  </a:lnTo>
                  <a:lnTo>
                    <a:pt x="16981" y="19038"/>
                  </a:lnTo>
                  <a:lnTo>
                    <a:pt x="16938" y="19068"/>
                  </a:lnTo>
                  <a:lnTo>
                    <a:pt x="16857" y="19120"/>
                  </a:lnTo>
                  <a:lnTo>
                    <a:pt x="16779" y="19166"/>
                  </a:lnTo>
                  <a:lnTo>
                    <a:pt x="16710" y="19206"/>
                  </a:lnTo>
                  <a:lnTo>
                    <a:pt x="16645" y="19242"/>
                  </a:lnTo>
                  <a:lnTo>
                    <a:pt x="16591" y="19270"/>
                  </a:lnTo>
                  <a:lnTo>
                    <a:pt x="16543" y="19293"/>
                  </a:lnTo>
                  <a:lnTo>
                    <a:pt x="16505" y="19310"/>
                  </a:lnTo>
                  <a:lnTo>
                    <a:pt x="16479" y="19322"/>
                  </a:lnTo>
                  <a:lnTo>
                    <a:pt x="16461" y="19328"/>
                  </a:lnTo>
                  <a:lnTo>
                    <a:pt x="16456" y="19331"/>
                  </a:lnTo>
                  <a:lnTo>
                    <a:pt x="15258" y="19627"/>
                  </a:lnTo>
                  <a:lnTo>
                    <a:pt x="15262" y="19618"/>
                  </a:lnTo>
                  <a:lnTo>
                    <a:pt x="15275" y="19590"/>
                  </a:lnTo>
                  <a:lnTo>
                    <a:pt x="15296" y="19547"/>
                  </a:lnTo>
                  <a:lnTo>
                    <a:pt x="15326" y="19488"/>
                  </a:lnTo>
                  <a:lnTo>
                    <a:pt x="15359" y="19419"/>
                  </a:lnTo>
                  <a:lnTo>
                    <a:pt x="15395" y="19339"/>
                  </a:lnTo>
                  <a:lnTo>
                    <a:pt x="15435" y="19253"/>
                  </a:lnTo>
                  <a:lnTo>
                    <a:pt x="15479" y="19159"/>
                  </a:lnTo>
                  <a:lnTo>
                    <a:pt x="15563" y="18963"/>
                  </a:lnTo>
                  <a:lnTo>
                    <a:pt x="15605" y="18864"/>
                  </a:lnTo>
                  <a:lnTo>
                    <a:pt x="15642" y="18767"/>
                  </a:lnTo>
                  <a:lnTo>
                    <a:pt x="15660" y="18719"/>
                  </a:lnTo>
                  <a:lnTo>
                    <a:pt x="15676" y="18675"/>
                  </a:lnTo>
                  <a:lnTo>
                    <a:pt x="15705" y="18588"/>
                  </a:lnTo>
                  <a:lnTo>
                    <a:pt x="15717" y="18548"/>
                  </a:lnTo>
                  <a:lnTo>
                    <a:pt x="15728" y="18511"/>
                  </a:lnTo>
                  <a:lnTo>
                    <a:pt x="15736" y="18476"/>
                  </a:lnTo>
                  <a:lnTo>
                    <a:pt x="15742" y="18442"/>
                  </a:lnTo>
                  <a:lnTo>
                    <a:pt x="15753" y="18382"/>
                  </a:lnTo>
                  <a:lnTo>
                    <a:pt x="15765" y="18323"/>
                  </a:lnTo>
                  <a:lnTo>
                    <a:pt x="15779" y="18263"/>
                  </a:lnTo>
                  <a:lnTo>
                    <a:pt x="15792" y="18208"/>
                  </a:lnTo>
                  <a:lnTo>
                    <a:pt x="15807" y="18152"/>
                  </a:lnTo>
                  <a:lnTo>
                    <a:pt x="15821" y="18101"/>
                  </a:lnTo>
                  <a:lnTo>
                    <a:pt x="15836" y="18053"/>
                  </a:lnTo>
                  <a:lnTo>
                    <a:pt x="15849" y="18009"/>
                  </a:lnTo>
                  <a:lnTo>
                    <a:pt x="15875" y="17930"/>
                  </a:lnTo>
                  <a:lnTo>
                    <a:pt x="15908" y="17831"/>
                  </a:lnTo>
                  <a:lnTo>
                    <a:pt x="15913" y="17818"/>
                  </a:lnTo>
                  <a:close/>
                  <a:moveTo>
                    <a:pt x="10182" y="17721"/>
                  </a:moveTo>
                  <a:lnTo>
                    <a:pt x="10196" y="17730"/>
                  </a:lnTo>
                  <a:lnTo>
                    <a:pt x="10236" y="17758"/>
                  </a:lnTo>
                  <a:lnTo>
                    <a:pt x="10299" y="17801"/>
                  </a:lnTo>
                  <a:lnTo>
                    <a:pt x="10386" y="17858"/>
                  </a:lnTo>
                  <a:lnTo>
                    <a:pt x="10435" y="17890"/>
                  </a:lnTo>
                  <a:lnTo>
                    <a:pt x="10491" y="17924"/>
                  </a:lnTo>
                  <a:lnTo>
                    <a:pt x="10552" y="17959"/>
                  </a:lnTo>
                  <a:lnTo>
                    <a:pt x="10616" y="17996"/>
                  </a:lnTo>
                  <a:lnTo>
                    <a:pt x="10684" y="18036"/>
                  </a:lnTo>
                  <a:lnTo>
                    <a:pt x="10756" y="18075"/>
                  </a:lnTo>
                  <a:lnTo>
                    <a:pt x="10831" y="18115"/>
                  </a:lnTo>
                  <a:lnTo>
                    <a:pt x="10910" y="18157"/>
                  </a:lnTo>
                  <a:lnTo>
                    <a:pt x="10990" y="18195"/>
                  </a:lnTo>
                  <a:lnTo>
                    <a:pt x="11075" y="18235"/>
                  </a:lnTo>
                  <a:lnTo>
                    <a:pt x="11162" y="18272"/>
                  </a:lnTo>
                  <a:lnTo>
                    <a:pt x="11252" y="18311"/>
                  </a:lnTo>
                  <a:lnTo>
                    <a:pt x="11342" y="18346"/>
                  </a:lnTo>
                  <a:lnTo>
                    <a:pt x="11436" y="18380"/>
                  </a:lnTo>
                  <a:lnTo>
                    <a:pt x="11531" y="18413"/>
                  </a:lnTo>
                  <a:lnTo>
                    <a:pt x="11627" y="18440"/>
                  </a:lnTo>
                  <a:lnTo>
                    <a:pt x="11722" y="18468"/>
                  </a:lnTo>
                  <a:lnTo>
                    <a:pt x="11819" y="18491"/>
                  </a:lnTo>
                  <a:lnTo>
                    <a:pt x="11918" y="18510"/>
                  </a:lnTo>
                  <a:lnTo>
                    <a:pt x="12017" y="18525"/>
                  </a:lnTo>
                  <a:lnTo>
                    <a:pt x="12113" y="18537"/>
                  </a:lnTo>
                  <a:lnTo>
                    <a:pt x="12212" y="18544"/>
                  </a:lnTo>
                  <a:lnTo>
                    <a:pt x="12309" y="18545"/>
                  </a:lnTo>
                  <a:lnTo>
                    <a:pt x="12407" y="18542"/>
                  </a:lnTo>
                  <a:lnTo>
                    <a:pt x="12503" y="18534"/>
                  </a:lnTo>
                  <a:lnTo>
                    <a:pt x="12602" y="18527"/>
                  </a:lnTo>
                  <a:lnTo>
                    <a:pt x="12805" y="18508"/>
                  </a:lnTo>
                  <a:lnTo>
                    <a:pt x="12908" y="18497"/>
                  </a:lnTo>
                  <a:lnTo>
                    <a:pt x="13114" y="18473"/>
                  </a:lnTo>
                  <a:lnTo>
                    <a:pt x="13218" y="18457"/>
                  </a:lnTo>
                  <a:lnTo>
                    <a:pt x="13424" y="18428"/>
                  </a:lnTo>
                  <a:lnTo>
                    <a:pt x="13624" y="18399"/>
                  </a:lnTo>
                  <a:lnTo>
                    <a:pt x="13819" y="18368"/>
                  </a:lnTo>
                  <a:lnTo>
                    <a:pt x="14003" y="18337"/>
                  </a:lnTo>
                  <a:lnTo>
                    <a:pt x="14176" y="18305"/>
                  </a:lnTo>
                  <a:lnTo>
                    <a:pt x="14333" y="18277"/>
                  </a:lnTo>
                  <a:lnTo>
                    <a:pt x="14475" y="18251"/>
                  </a:lnTo>
                  <a:lnTo>
                    <a:pt x="14595" y="18228"/>
                  </a:lnTo>
                  <a:lnTo>
                    <a:pt x="14694" y="18208"/>
                  </a:lnTo>
                  <a:lnTo>
                    <a:pt x="14767" y="18194"/>
                  </a:lnTo>
                  <a:lnTo>
                    <a:pt x="14814" y="18184"/>
                  </a:lnTo>
                  <a:lnTo>
                    <a:pt x="14830" y="18180"/>
                  </a:lnTo>
                  <a:lnTo>
                    <a:pt x="14827" y="18192"/>
                  </a:lnTo>
                  <a:lnTo>
                    <a:pt x="14818" y="18223"/>
                  </a:lnTo>
                  <a:lnTo>
                    <a:pt x="14803" y="18274"/>
                  </a:lnTo>
                  <a:lnTo>
                    <a:pt x="14782" y="18340"/>
                  </a:lnTo>
                  <a:lnTo>
                    <a:pt x="14758" y="18420"/>
                  </a:lnTo>
                  <a:lnTo>
                    <a:pt x="14730" y="18511"/>
                  </a:lnTo>
                  <a:lnTo>
                    <a:pt x="14699" y="18611"/>
                  </a:lnTo>
                  <a:lnTo>
                    <a:pt x="14666" y="18718"/>
                  </a:lnTo>
                  <a:lnTo>
                    <a:pt x="14594" y="18943"/>
                  </a:lnTo>
                  <a:lnTo>
                    <a:pt x="14556" y="19055"/>
                  </a:lnTo>
                  <a:lnTo>
                    <a:pt x="14516" y="19165"/>
                  </a:lnTo>
                  <a:lnTo>
                    <a:pt x="14479" y="19270"/>
                  </a:lnTo>
                  <a:lnTo>
                    <a:pt x="14443" y="19367"/>
                  </a:lnTo>
                  <a:lnTo>
                    <a:pt x="14425" y="19413"/>
                  </a:lnTo>
                  <a:lnTo>
                    <a:pt x="14389" y="19493"/>
                  </a:lnTo>
                  <a:lnTo>
                    <a:pt x="14373" y="19527"/>
                  </a:lnTo>
                  <a:lnTo>
                    <a:pt x="14356" y="19562"/>
                  </a:lnTo>
                  <a:lnTo>
                    <a:pt x="14337" y="19595"/>
                  </a:lnTo>
                  <a:lnTo>
                    <a:pt x="14315" y="19627"/>
                  </a:lnTo>
                  <a:lnTo>
                    <a:pt x="14264" y="19692"/>
                  </a:lnTo>
                  <a:lnTo>
                    <a:pt x="14236" y="19723"/>
                  </a:lnTo>
                  <a:lnTo>
                    <a:pt x="14206" y="19752"/>
                  </a:lnTo>
                  <a:lnTo>
                    <a:pt x="14174" y="19781"/>
                  </a:lnTo>
                  <a:lnTo>
                    <a:pt x="14105" y="19840"/>
                  </a:lnTo>
                  <a:lnTo>
                    <a:pt x="14067" y="19868"/>
                  </a:lnTo>
                  <a:lnTo>
                    <a:pt x="13990" y="19920"/>
                  </a:lnTo>
                  <a:lnTo>
                    <a:pt x="13948" y="19946"/>
                  </a:lnTo>
                  <a:lnTo>
                    <a:pt x="13906" y="19971"/>
                  </a:lnTo>
                  <a:lnTo>
                    <a:pt x="13864" y="19997"/>
                  </a:lnTo>
                  <a:lnTo>
                    <a:pt x="13820" y="20022"/>
                  </a:lnTo>
                  <a:lnTo>
                    <a:pt x="13684" y="20091"/>
                  </a:lnTo>
                  <a:lnTo>
                    <a:pt x="13591" y="20134"/>
                  </a:lnTo>
                  <a:lnTo>
                    <a:pt x="13496" y="20176"/>
                  </a:lnTo>
                  <a:lnTo>
                    <a:pt x="13399" y="20214"/>
                  </a:lnTo>
                  <a:lnTo>
                    <a:pt x="13306" y="20251"/>
                  </a:lnTo>
                  <a:lnTo>
                    <a:pt x="13211" y="20285"/>
                  </a:lnTo>
                  <a:lnTo>
                    <a:pt x="13119" y="20318"/>
                  </a:lnTo>
                  <a:lnTo>
                    <a:pt x="12991" y="20359"/>
                  </a:lnTo>
                  <a:lnTo>
                    <a:pt x="12797" y="20419"/>
                  </a:lnTo>
                  <a:lnTo>
                    <a:pt x="12547" y="20498"/>
                  </a:lnTo>
                  <a:lnTo>
                    <a:pt x="12251" y="20587"/>
                  </a:lnTo>
                  <a:lnTo>
                    <a:pt x="11919" y="20688"/>
                  </a:lnTo>
                  <a:lnTo>
                    <a:pt x="11561" y="20795"/>
                  </a:lnTo>
                  <a:lnTo>
                    <a:pt x="11190" y="20906"/>
                  </a:lnTo>
                  <a:lnTo>
                    <a:pt x="10813" y="21020"/>
                  </a:lnTo>
                  <a:lnTo>
                    <a:pt x="10442" y="21131"/>
                  </a:lnTo>
                  <a:lnTo>
                    <a:pt x="10087" y="21238"/>
                  </a:lnTo>
                  <a:lnTo>
                    <a:pt x="9758" y="21335"/>
                  </a:lnTo>
                  <a:lnTo>
                    <a:pt x="9467" y="21423"/>
                  </a:lnTo>
                  <a:lnTo>
                    <a:pt x="9221" y="21495"/>
                  </a:lnTo>
                  <a:lnTo>
                    <a:pt x="9033" y="21552"/>
                  </a:lnTo>
                  <a:lnTo>
                    <a:pt x="8913" y="21588"/>
                  </a:lnTo>
                  <a:lnTo>
                    <a:pt x="8871" y="21600"/>
                  </a:lnTo>
                  <a:lnTo>
                    <a:pt x="8882" y="21585"/>
                  </a:lnTo>
                  <a:lnTo>
                    <a:pt x="8914" y="21541"/>
                  </a:lnTo>
                  <a:lnTo>
                    <a:pt x="8965" y="21471"/>
                  </a:lnTo>
                  <a:lnTo>
                    <a:pt x="9030" y="21377"/>
                  </a:lnTo>
                  <a:lnTo>
                    <a:pt x="9110" y="21262"/>
                  </a:lnTo>
                  <a:lnTo>
                    <a:pt x="9200" y="21130"/>
                  </a:lnTo>
                  <a:lnTo>
                    <a:pt x="9297" y="20983"/>
                  </a:lnTo>
                  <a:lnTo>
                    <a:pt x="9401" y="20823"/>
                  </a:lnTo>
                  <a:lnTo>
                    <a:pt x="9508" y="20654"/>
                  </a:lnTo>
                  <a:lnTo>
                    <a:pt x="9616" y="20478"/>
                  </a:lnTo>
                  <a:lnTo>
                    <a:pt x="9669" y="20389"/>
                  </a:lnTo>
                  <a:lnTo>
                    <a:pt x="9721" y="20296"/>
                  </a:lnTo>
                  <a:lnTo>
                    <a:pt x="9771" y="20207"/>
                  </a:lnTo>
                  <a:lnTo>
                    <a:pt x="9821" y="20116"/>
                  </a:lnTo>
                  <a:lnTo>
                    <a:pt x="9869" y="20026"/>
                  </a:lnTo>
                  <a:lnTo>
                    <a:pt x="9914" y="19935"/>
                  </a:lnTo>
                  <a:lnTo>
                    <a:pt x="9957" y="19848"/>
                  </a:lnTo>
                  <a:lnTo>
                    <a:pt x="9999" y="19760"/>
                  </a:lnTo>
                  <a:lnTo>
                    <a:pt x="10035" y="19673"/>
                  </a:lnTo>
                  <a:lnTo>
                    <a:pt x="10068" y="19590"/>
                  </a:lnTo>
                  <a:lnTo>
                    <a:pt x="10099" y="19508"/>
                  </a:lnTo>
                  <a:lnTo>
                    <a:pt x="10125" y="19430"/>
                  </a:lnTo>
                  <a:lnTo>
                    <a:pt x="10148" y="19353"/>
                  </a:lnTo>
                  <a:lnTo>
                    <a:pt x="10168" y="19276"/>
                  </a:lnTo>
                  <a:lnTo>
                    <a:pt x="10186" y="19197"/>
                  </a:lnTo>
                  <a:lnTo>
                    <a:pt x="10202" y="19120"/>
                  </a:lnTo>
                  <a:lnTo>
                    <a:pt x="10214" y="19043"/>
                  </a:lnTo>
                  <a:lnTo>
                    <a:pt x="10224" y="18967"/>
                  </a:lnTo>
                  <a:lnTo>
                    <a:pt x="10235" y="18890"/>
                  </a:lnTo>
                  <a:lnTo>
                    <a:pt x="10243" y="18816"/>
                  </a:lnTo>
                  <a:lnTo>
                    <a:pt x="10248" y="18741"/>
                  </a:lnTo>
                  <a:lnTo>
                    <a:pt x="10252" y="18670"/>
                  </a:lnTo>
                  <a:lnTo>
                    <a:pt x="10255" y="18598"/>
                  </a:lnTo>
                  <a:lnTo>
                    <a:pt x="10256" y="18528"/>
                  </a:lnTo>
                  <a:lnTo>
                    <a:pt x="10256" y="18459"/>
                  </a:lnTo>
                  <a:lnTo>
                    <a:pt x="10255" y="18393"/>
                  </a:lnTo>
                  <a:lnTo>
                    <a:pt x="10254" y="18329"/>
                  </a:lnTo>
                  <a:lnTo>
                    <a:pt x="10251" y="18266"/>
                  </a:lnTo>
                  <a:lnTo>
                    <a:pt x="10243" y="18149"/>
                  </a:lnTo>
                  <a:lnTo>
                    <a:pt x="10238" y="18095"/>
                  </a:lnTo>
                  <a:lnTo>
                    <a:pt x="10232" y="18044"/>
                  </a:lnTo>
                  <a:lnTo>
                    <a:pt x="10220" y="17950"/>
                  </a:lnTo>
                  <a:lnTo>
                    <a:pt x="10210" y="17872"/>
                  </a:lnTo>
                  <a:lnTo>
                    <a:pt x="10199" y="17807"/>
                  </a:lnTo>
                  <a:lnTo>
                    <a:pt x="10190" y="17759"/>
                  </a:lnTo>
                  <a:lnTo>
                    <a:pt x="10184" y="17730"/>
                  </a:lnTo>
                  <a:lnTo>
                    <a:pt x="10182" y="17721"/>
                  </a:lnTo>
                  <a:close/>
                  <a:moveTo>
                    <a:pt x="19226" y="15794"/>
                  </a:moveTo>
                  <a:lnTo>
                    <a:pt x="19230" y="15749"/>
                  </a:lnTo>
                  <a:lnTo>
                    <a:pt x="19242" y="15621"/>
                  </a:lnTo>
                  <a:lnTo>
                    <a:pt x="19252" y="15527"/>
                  </a:lnTo>
                  <a:lnTo>
                    <a:pt x="19260" y="15418"/>
                  </a:lnTo>
                  <a:lnTo>
                    <a:pt x="19266" y="15291"/>
                  </a:lnTo>
                  <a:lnTo>
                    <a:pt x="19274" y="15148"/>
                  </a:lnTo>
                  <a:lnTo>
                    <a:pt x="19280" y="14992"/>
                  </a:lnTo>
                  <a:lnTo>
                    <a:pt x="19284" y="14821"/>
                  </a:lnTo>
                  <a:lnTo>
                    <a:pt x="19286" y="14639"/>
                  </a:lnTo>
                  <a:lnTo>
                    <a:pt x="19285" y="14445"/>
                  </a:lnTo>
                  <a:lnTo>
                    <a:pt x="19282" y="14242"/>
                  </a:lnTo>
                  <a:lnTo>
                    <a:pt x="19274" y="14031"/>
                  </a:lnTo>
                  <a:lnTo>
                    <a:pt x="19264" y="13810"/>
                  </a:lnTo>
                  <a:lnTo>
                    <a:pt x="19246" y="13582"/>
                  </a:lnTo>
                  <a:lnTo>
                    <a:pt x="19226" y="13349"/>
                  </a:lnTo>
                  <a:lnTo>
                    <a:pt x="19200" y="13114"/>
                  </a:lnTo>
                  <a:lnTo>
                    <a:pt x="19167" y="12872"/>
                  </a:lnTo>
                  <a:lnTo>
                    <a:pt x="19130" y="12626"/>
                  </a:lnTo>
                  <a:lnTo>
                    <a:pt x="19083" y="12383"/>
                  </a:lnTo>
                  <a:lnTo>
                    <a:pt x="19030" y="12138"/>
                  </a:lnTo>
                  <a:lnTo>
                    <a:pt x="18968" y="11894"/>
                  </a:lnTo>
                  <a:lnTo>
                    <a:pt x="18899" y="11651"/>
                  </a:lnTo>
                  <a:lnTo>
                    <a:pt x="18820" y="11412"/>
                  </a:lnTo>
                  <a:lnTo>
                    <a:pt x="18731" y="11176"/>
                  </a:lnTo>
                  <a:lnTo>
                    <a:pt x="18633" y="10945"/>
                  </a:lnTo>
                  <a:lnTo>
                    <a:pt x="18525" y="10721"/>
                  </a:lnTo>
                  <a:lnTo>
                    <a:pt x="18406" y="10506"/>
                  </a:lnTo>
                  <a:lnTo>
                    <a:pt x="18275" y="10296"/>
                  </a:lnTo>
                  <a:lnTo>
                    <a:pt x="18132" y="10099"/>
                  </a:lnTo>
                  <a:lnTo>
                    <a:pt x="17976" y="9909"/>
                  </a:lnTo>
                  <a:lnTo>
                    <a:pt x="17818" y="9733"/>
                  </a:lnTo>
                  <a:lnTo>
                    <a:pt x="17667" y="9567"/>
                  </a:lnTo>
                  <a:lnTo>
                    <a:pt x="17524" y="9413"/>
                  </a:lnTo>
                  <a:lnTo>
                    <a:pt x="17387" y="9269"/>
                  </a:lnTo>
                  <a:lnTo>
                    <a:pt x="17256" y="9137"/>
                  </a:lnTo>
                  <a:lnTo>
                    <a:pt x="17132" y="9012"/>
                  </a:lnTo>
                  <a:lnTo>
                    <a:pt x="17012" y="8898"/>
                  </a:lnTo>
                  <a:lnTo>
                    <a:pt x="16898" y="8792"/>
                  </a:lnTo>
                  <a:lnTo>
                    <a:pt x="16788" y="8696"/>
                  </a:lnTo>
                  <a:lnTo>
                    <a:pt x="16684" y="8608"/>
                  </a:lnTo>
                  <a:lnTo>
                    <a:pt x="16585" y="8528"/>
                  </a:lnTo>
                  <a:lnTo>
                    <a:pt x="16489" y="8453"/>
                  </a:lnTo>
                  <a:lnTo>
                    <a:pt x="16396" y="8388"/>
                  </a:lnTo>
                  <a:lnTo>
                    <a:pt x="16308" y="8326"/>
                  </a:lnTo>
                  <a:lnTo>
                    <a:pt x="16222" y="8272"/>
                  </a:lnTo>
                  <a:lnTo>
                    <a:pt x="16139" y="8224"/>
                  </a:lnTo>
                  <a:lnTo>
                    <a:pt x="16058" y="8181"/>
                  </a:lnTo>
                  <a:lnTo>
                    <a:pt x="15980" y="8143"/>
                  </a:lnTo>
                  <a:lnTo>
                    <a:pt x="15904" y="8109"/>
                  </a:lnTo>
                  <a:lnTo>
                    <a:pt x="15829" y="8080"/>
                  </a:lnTo>
                  <a:lnTo>
                    <a:pt x="15756" y="8053"/>
                  </a:lnTo>
                  <a:lnTo>
                    <a:pt x="15682" y="8029"/>
                  </a:lnTo>
                  <a:lnTo>
                    <a:pt x="15612" y="8009"/>
                  </a:lnTo>
                  <a:lnTo>
                    <a:pt x="15538" y="7992"/>
                  </a:lnTo>
                  <a:lnTo>
                    <a:pt x="15467" y="7976"/>
                  </a:lnTo>
                  <a:lnTo>
                    <a:pt x="15394" y="7961"/>
                  </a:lnTo>
                  <a:lnTo>
                    <a:pt x="15322" y="7949"/>
                  </a:lnTo>
                  <a:lnTo>
                    <a:pt x="15248" y="7936"/>
                  </a:lnTo>
                  <a:lnTo>
                    <a:pt x="15096" y="7912"/>
                  </a:lnTo>
                  <a:lnTo>
                    <a:pt x="14937" y="7882"/>
                  </a:lnTo>
                  <a:lnTo>
                    <a:pt x="14853" y="7868"/>
                  </a:lnTo>
                  <a:lnTo>
                    <a:pt x="14687" y="7848"/>
                  </a:lnTo>
                  <a:lnTo>
                    <a:pt x="14604" y="7841"/>
                  </a:lnTo>
                  <a:lnTo>
                    <a:pt x="14520" y="7835"/>
                  </a:lnTo>
                  <a:lnTo>
                    <a:pt x="14437" y="7830"/>
                  </a:lnTo>
                  <a:lnTo>
                    <a:pt x="14355" y="7827"/>
                  </a:lnTo>
                  <a:lnTo>
                    <a:pt x="14272" y="7825"/>
                  </a:lnTo>
                  <a:lnTo>
                    <a:pt x="14107" y="7825"/>
                  </a:lnTo>
                  <a:lnTo>
                    <a:pt x="14026" y="7828"/>
                  </a:lnTo>
                  <a:lnTo>
                    <a:pt x="13946" y="7831"/>
                  </a:lnTo>
                  <a:lnTo>
                    <a:pt x="13866" y="7836"/>
                  </a:lnTo>
                  <a:lnTo>
                    <a:pt x="13787" y="7841"/>
                  </a:lnTo>
                  <a:lnTo>
                    <a:pt x="13708" y="7847"/>
                  </a:lnTo>
                  <a:lnTo>
                    <a:pt x="13631" y="7853"/>
                  </a:lnTo>
                  <a:lnTo>
                    <a:pt x="13478" y="7870"/>
                  </a:lnTo>
                  <a:lnTo>
                    <a:pt x="13333" y="7887"/>
                  </a:lnTo>
                  <a:lnTo>
                    <a:pt x="13192" y="7908"/>
                  </a:lnTo>
                  <a:lnTo>
                    <a:pt x="13059" y="7927"/>
                  </a:lnTo>
                  <a:lnTo>
                    <a:pt x="12932" y="7947"/>
                  </a:lnTo>
                  <a:lnTo>
                    <a:pt x="12814" y="7967"/>
                  </a:lnTo>
                  <a:lnTo>
                    <a:pt x="12705" y="7984"/>
                  </a:lnTo>
                  <a:lnTo>
                    <a:pt x="12605" y="7999"/>
                  </a:lnTo>
                  <a:lnTo>
                    <a:pt x="12529" y="8016"/>
                  </a:lnTo>
                  <a:lnTo>
                    <a:pt x="12396" y="8052"/>
                  </a:lnTo>
                  <a:lnTo>
                    <a:pt x="12213" y="8103"/>
                  </a:lnTo>
                  <a:lnTo>
                    <a:pt x="11982" y="8167"/>
                  </a:lnTo>
                  <a:lnTo>
                    <a:pt x="11707" y="8249"/>
                  </a:lnTo>
                  <a:lnTo>
                    <a:pt x="11393" y="8342"/>
                  </a:lnTo>
                  <a:lnTo>
                    <a:pt x="11042" y="8446"/>
                  </a:lnTo>
                  <a:lnTo>
                    <a:pt x="10660" y="8564"/>
                  </a:lnTo>
                  <a:lnTo>
                    <a:pt x="9809" y="8822"/>
                  </a:lnTo>
                  <a:lnTo>
                    <a:pt x="8875" y="9106"/>
                  </a:lnTo>
                  <a:lnTo>
                    <a:pt x="7887" y="9411"/>
                  </a:lnTo>
                  <a:lnTo>
                    <a:pt x="6873" y="9724"/>
                  </a:lnTo>
                  <a:lnTo>
                    <a:pt x="5866" y="10037"/>
                  </a:lnTo>
                  <a:lnTo>
                    <a:pt x="4896" y="10338"/>
                  </a:lnTo>
                  <a:lnTo>
                    <a:pt x="3990" y="10620"/>
                  </a:lnTo>
                  <a:lnTo>
                    <a:pt x="3182" y="10871"/>
                  </a:lnTo>
                  <a:lnTo>
                    <a:pt x="2502" y="11084"/>
                  </a:lnTo>
                  <a:lnTo>
                    <a:pt x="1978" y="11247"/>
                  </a:lnTo>
                  <a:lnTo>
                    <a:pt x="1642" y="11353"/>
                  </a:lnTo>
                  <a:lnTo>
                    <a:pt x="1523" y="11390"/>
                  </a:lnTo>
                  <a:lnTo>
                    <a:pt x="1559" y="11395"/>
                  </a:lnTo>
                  <a:lnTo>
                    <a:pt x="1664" y="11415"/>
                  </a:lnTo>
                  <a:lnTo>
                    <a:pt x="1741" y="11429"/>
                  </a:lnTo>
                  <a:lnTo>
                    <a:pt x="1831" y="11447"/>
                  </a:lnTo>
                  <a:lnTo>
                    <a:pt x="1938" y="11469"/>
                  </a:lnTo>
                  <a:lnTo>
                    <a:pt x="2057" y="11495"/>
                  </a:lnTo>
                  <a:lnTo>
                    <a:pt x="2188" y="11524"/>
                  </a:lnTo>
                  <a:lnTo>
                    <a:pt x="2331" y="11558"/>
                  </a:lnTo>
                  <a:lnTo>
                    <a:pt x="2486" y="11600"/>
                  </a:lnTo>
                  <a:lnTo>
                    <a:pt x="2650" y="11643"/>
                  </a:lnTo>
                  <a:lnTo>
                    <a:pt x="2823" y="11692"/>
                  </a:lnTo>
                  <a:lnTo>
                    <a:pt x="3007" y="11748"/>
                  </a:lnTo>
                  <a:lnTo>
                    <a:pt x="3195" y="11806"/>
                  </a:lnTo>
                  <a:lnTo>
                    <a:pt x="3393" y="11871"/>
                  </a:lnTo>
                  <a:lnTo>
                    <a:pt x="3596" y="11944"/>
                  </a:lnTo>
                  <a:lnTo>
                    <a:pt x="3806" y="12021"/>
                  </a:lnTo>
                  <a:lnTo>
                    <a:pt x="4019" y="12105"/>
                  </a:lnTo>
                  <a:lnTo>
                    <a:pt x="4236" y="12196"/>
                  </a:lnTo>
                  <a:lnTo>
                    <a:pt x="4456" y="12292"/>
                  </a:lnTo>
                  <a:lnTo>
                    <a:pt x="4679" y="12395"/>
                  </a:lnTo>
                  <a:lnTo>
                    <a:pt x="4904" y="12506"/>
                  </a:lnTo>
                  <a:lnTo>
                    <a:pt x="5128" y="12623"/>
                  </a:lnTo>
                  <a:lnTo>
                    <a:pt x="5353" y="12748"/>
                  </a:lnTo>
                  <a:lnTo>
                    <a:pt x="5577" y="12881"/>
                  </a:lnTo>
                  <a:lnTo>
                    <a:pt x="5800" y="13021"/>
                  </a:lnTo>
                  <a:lnTo>
                    <a:pt x="6019" y="13169"/>
                  </a:lnTo>
                  <a:lnTo>
                    <a:pt x="6237" y="13326"/>
                  </a:lnTo>
                  <a:lnTo>
                    <a:pt x="6451" y="13490"/>
                  </a:lnTo>
                  <a:lnTo>
                    <a:pt x="6658" y="13664"/>
                  </a:lnTo>
                  <a:lnTo>
                    <a:pt x="6861" y="13844"/>
                  </a:lnTo>
                  <a:lnTo>
                    <a:pt x="7060" y="14031"/>
                  </a:lnTo>
                  <a:lnTo>
                    <a:pt x="7257" y="14214"/>
                  </a:lnTo>
                  <a:lnTo>
                    <a:pt x="7455" y="14393"/>
                  </a:lnTo>
                  <a:lnTo>
                    <a:pt x="7650" y="14570"/>
                  </a:lnTo>
                  <a:lnTo>
                    <a:pt x="7845" y="14744"/>
                  </a:lnTo>
                  <a:lnTo>
                    <a:pt x="8038" y="14914"/>
                  </a:lnTo>
                  <a:lnTo>
                    <a:pt x="8229" y="15080"/>
                  </a:lnTo>
                  <a:lnTo>
                    <a:pt x="8418" y="15245"/>
                  </a:lnTo>
                  <a:lnTo>
                    <a:pt x="8605" y="15404"/>
                  </a:lnTo>
                  <a:lnTo>
                    <a:pt x="8791" y="15560"/>
                  </a:lnTo>
                  <a:lnTo>
                    <a:pt x="8974" y="15711"/>
                  </a:lnTo>
                  <a:lnTo>
                    <a:pt x="9153" y="15854"/>
                  </a:lnTo>
                  <a:lnTo>
                    <a:pt x="9331" y="15996"/>
                  </a:lnTo>
                  <a:lnTo>
                    <a:pt x="9506" y="16131"/>
                  </a:lnTo>
                  <a:lnTo>
                    <a:pt x="9678" y="16262"/>
                  </a:lnTo>
                  <a:lnTo>
                    <a:pt x="9846" y="16387"/>
                  </a:lnTo>
                  <a:lnTo>
                    <a:pt x="10012" y="16507"/>
                  </a:lnTo>
                  <a:lnTo>
                    <a:pt x="10174" y="16620"/>
                  </a:lnTo>
                  <a:lnTo>
                    <a:pt x="10331" y="16728"/>
                  </a:lnTo>
                  <a:lnTo>
                    <a:pt x="10487" y="16830"/>
                  </a:lnTo>
                  <a:lnTo>
                    <a:pt x="10638" y="16924"/>
                  </a:lnTo>
                  <a:lnTo>
                    <a:pt x="10784" y="17012"/>
                  </a:lnTo>
                  <a:lnTo>
                    <a:pt x="10927" y="17093"/>
                  </a:lnTo>
                  <a:lnTo>
                    <a:pt x="11066" y="17166"/>
                  </a:lnTo>
                  <a:lnTo>
                    <a:pt x="11199" y="17232"/>
                  </a:lnTo>
                  <a:lnTo>
                    <a:pt x="11328" y="17290"/>
                  </a:lnTo>
                  <a:lnTo>
                    <a:pt x="11452" y="17341"/>
                  </a:lnTo>
                  <a:lnTo>
                    <a:pt x="11572" y="17383"/>
                  </a:lnTo>
                  <a:lnTo>
                    <a:pt x="11686" y="17418"/>
                  </a:lnTo>
                  <a:lnTo>
                    <a:pt x="11795" y="17445"/>
                  </a:lnTo>
                  <a:lnTo>
                    <a:pt x="11898" y="17462"/>
                  </a:lnTo>
                  <a:lnTo>
                    <a:pt x="11996" y="17469"/>
                  </a:lnTo>
                  <a:lnTo>
                    <a:pt x="12183" y="17475"/>
                  </a:lnTo>
                  <a:lnTo>
                    <a:pt x="12362" y="17480"/>
                  </a:lnTo>
                  <a:lnTo>
                    <a:pt x="12535" y="17482"/>
                  </a:lnTo>
                  <a:lnTo>
                    <a:pt x="12704" y="17482"/>
                  </a:lnTo>
                  <a:lnTo>
                    <a:pt x="12786" y="17480"/>
                  </a:lnTo>
                  <a:lnTo>
                    <a:pt x="12868" y="17479"/>
                  </a:lnTo>
                  <a:lnTo>
                    <a:pt x="12949" y="17475"/>
                  </a:lnTo>
                  <a:lnTo>
                    <a:pt x="13029" y="17472"/>
                  </a:lnTo>
                  <a:lnTo>
                    <a:pt x="13110" y="17468"/>
                  </a:lnTo>
                  <a:lnTo>
                    <a:pt x="13188" y="17463"/>
                  </a:lnTo>
                  <a:lnTo>
                    <a:pt x="13267" y="17457"/>
                  </a:lnTo>
                  <a:lnTo>
                    <a:pt x="13347" y="17449"/>
                  </a:lnTo>
                  <a:lnTo>
                    <a:pt x="13428" y="17443"/>
                  </a:lnTo>
                  <a:lnTo>
                    <a:pt x="13505" y="17434"/>
                  </a:lnTo>
                  <a:lnTo>
                    <a:pt x="13585" y="17425"/>
                  </a:lnTo>
                  <a:lnTo>
                    <a:pt x="13667" y="17414"/>
                  </a:lnTo>
                  <a:lnTo>
                    <a:pt x="13745" y="17401"/>
                  </a:lnTo>
                  <a:lnTo>
                    <a:pt x="13827" y="17389"/>
                  </a:lnTo>
                  <a:lnTo>
                    <a:pt x="13908" y="17374"/>
                  </a:lnTo>
                  <a:lnTo>
                    <a:pt x="13991" y="17360"/>
                  </a:lnTo>
                  <a:lnTo>
                    <a:pt x="14160" y="17326"/>
                  </a:lnTo>
                  <a:lnTo>
                    <a:pt x="14333" y="17289"/>
                  </a:lnTo>
                  <a:lnTo>
                    <a:pt x="14512" y="17246"/>
                  </a:lnTo>
                  <a:lnTo>
                    <a:pt x="14699" y="17196"/>
                  </a:lnTo>
                  <a:lnTo>
                    <a:pt x="14917" y="17136"/>
                  </a:lnTo>
                  <a:lnTo>
                    <a:pt x="15185" y="17058"/>
                  </a:lnTo>
                  <a:lnTo>
                    <a:pt x="15493" y="16967"/>
                  </a:lnTo>
                  <a:lnTo>
                    <a:pt x="15835" y="16862"/>
                  </a:lnTo>
                  <a:lnTo>
                    <a:pt x="16198" y="16749"/>
                  </a:lnTo>
                  <a:lnTo>
                    <a:pt x="16576" y="16634"/>
                  </a:lnTo>
                  <a:lnTo>
                    <a:pt x="16961" y="16514"/>
                  </a:lnTo>
                  <a:lnTo>
                    <a:pt x="17343" y="16393"/>
                  </a:lnTo>
                  <a:lnTo>
                    <a:pt x="17711" y="16276"/>
                  </a:lnTo>
                  <a:lnTo>
                    <a:pt x="18061" y="16167"/>
                  </a:lnTo>
                  <a:lnTo>
                    <a:pt x="18381" y="16065"/>
                  </a:lnTo>
                  <a:lnTo>
                    <a:pt x="18661" y="15974"/>
                  </a:lnTo>
                  <a:lnTo>
                    <a:pt x="18896" y="15900"/>
                  </a:lnTo>
                  <a:lnTo>
                    <a:pt x="19074" y="15842"/>
                  </a:lnTo>
                  <a:lnTo>
                    <a:pt x="19186" y="15806"/>
                  </a:lnTo>
                  <a:lnTo>
                    <a:pt x="19226" y="15794"/>
                  </a:lnTo>
                  <a:close/>
                </a:path>
              </a:pathLst>
            </a:custGeom>
            <a:noFill/>
            <a:ln w="12700" cap="flat">
              <a:solidFill>
                <a:srgbClr val="666666">
                  <a:lumMod val="50000"/>
                </a:srgbClr>
              </a:solidFill>
              <a:prstDash val="solid"/>
              <a:round/>
            </a:ln>
            <a:effectLst/>
          </p:spPr>
          <p:txBody>
            <a:bodyPr wrap="square" lIns="45684" tIns="45684" rIns="45684" bIns="45684" numCol="1" anchor="t">
              <a:noAutofit/>
            </a:bodyPr>
            <a:lstStyle/>
            <a:p>
              <a:pPr defTabSz="609229" fontAlgn="ctr">
                <a:defRPr sz="1200">
                  <a:solidFill>
                    <a:srgbClr val="FFC000"/>
                  </a:solidFill>
                </a:defRPr>
              </a:pPr>
              <a:endParaRPr lang="en-US" sz="11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9" name="pasted-image.pdf" descr="pasted-image.pdf"/>
            <p:cNvPicPr>
              <a:picLocks noChangeAspect="1"/>
            </p:cNvPicPr>
            <p:nvPr/>
          </p:nvPicPr>
          <p:blipFill>
            <a:blip r:embed="rId4" cstate="email">
              <a:biLevel thresh="75000"/>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tretch>
              <a:fillRect/>
            </a:stretch>
          </p:blipFill>
          <p:spPr bwMode="gray">
            <a:xfrm>
              <a:off x="2330507" y="2547359"/>
              <a:ext cx="208348" cy="133217"/>
            </a:xfrm>
            <a:prstGeom prst="rect">
              <a:avLst/>
            </a:prstGeom>
            <a:ln w="12700" cap="flat">
              <a:noFill/>
              <a:miter lim="400000"/>
            </a:ln>
            <a:effectLst/>
          </p:spPr>
        </p:pic>
        <p:pic>
          <p:nvPicPr>
            <p:cNvPr id="40" name="8461503728169_.pic.jpg" descr="8461503728169_.pic.jpg"/>
            <p:cNvPicPr>
              <a:picLocks noChangeAspect="1"/>
            </p:cNvPicPr>
            <p:nvPr/>
          </p:nvPicPr>
          <p:blipFill>
            <a:blip r:embed="rId6" cstate="email">
              <a:biLevel thresh="75000"/>
              <a:extLst>
                <a:ext uri="{28A0092B-C50C-407E-A947-70E740481C1C}">
                  <a14:useLocalDpi xmlns:a14="http://schemas.microsoft.com/office/drawing/2010/main"/>
                </a:ext>
              </a:extLst>
            </a:blip>
            <a:stretch>
              <a:fillRect/>
            </a:stretch>
          </p:blipFill>
          <p:spPr bwMode="gray">
            <a:xfrm>
              <a:off x="2333999" y="2242283"/>
              <a:ext cx="201364" cy="180408"/>
            </a:xfrm>
            <a:prstGeom prst="rect">
              <a:avLst/>
            </a:prstGeom>
            <a:ln w="12700" cap="flat">
              <a:noFill/>
              <a:miter lim="400000"/>
            </a:ln>
            <a:effectLst/>
          </p:spPr>
        </p:pic>
        <p:pic>
          <p:nvPicPr>
            <p:cNvPr id="41" name="交通.png" descr="交通.png"/>
            <p:cNvPicPr>
              <a:picLocks noChangeAspect="1"/>
            </p:cNvPicPr>
            <p:nvPr/>
          </p:nvPicPr>
          <p:blipFill>
            <a:blip r:embed="rId7" cstate="email">
              <a:biLevel thresh="75000"/>
              <a:extLst>
                <a:ext uri="{28A0092B-C50C-407E-A947-70E740481C1C}">
                  <a14:useLocalDpi xmlns:a14="http://schemas.microsoft.com/office/drawing/2010/main"/>
                </a:ext>
              </a:extLst>
            </a:blip>
            <a:stretch>
              <a:fillRect/>
            </a:stretch>
          </p:blipFill>
          <p:spPr bwMode="gray">
            <a:xfrm>
              <a:off x="2333999" y="1975692"/>
              <a:ext cx="201364" cy="169086"/>
            </a:xfrm>
            <a:prstGeom prst="rect">
              <a:avLst/>
            </a:prstGeom>
            <a:ln w="12700" cap="flat">
              <a:noFill/>
              <a:miter lim="400000"/>
            </a:ln>
            <a:effectLst/>
          </p:spPr>
        </p:pic>
        <p:pic>
          <p:nvPicPr>
            <p:cNvPr id="42" name="游戏.png" descr="游戏.png"/>
            <p:cNvPicPr>
              <a:picLocks noChangeAspect="1"/>
            </p:cNvPicPr>
            <p:nvPr/>
          </p:nvPicPr>
          <p:blipFill>
            <a:blip r:embed="rId8" cstate="email">
              <a:biLevel thresh="75000"/>
              <a:extLst>
                <a:ext uri="{28A0092B-C50C-407E-A947-70E740481C1C}">
                  <a14:useLocalDpi xmlns:a14="http://schemas.microsoft.com/office/drawing/2010/main"/>
                </a:ext>
              </a:extLst>
            </a:blip>
            <a:stretch>
              <a:fillRect/>
            </a:stretch>
          </p:blipFill>
          <p:spPr bwMode="gray">
            <a:xfrm>
              <a:off x="2317219" y="1707036"/>
              <a:ext cx="234925" cy="167019"/>
            </a:xfrm>
            <a:prstGeom prst="rect">
              <a:avLst/>
            </a:prstGeom>
            <a:ln w="12700" cap="flat">
              <a:noFill/>
              <a:miter lim="400000"/>
            </a:ln>
            <a:effectLst/>
          </p:spPr>
        </p:pic>
      </p:grpSp>
      <p:sp>
        <p:nvSpPr>
          <p:cNvPr id="43" name="矩形 42"/>
          <p:cNvSpPr/>
          <p:nvPr/>
        </p:nvSpPr>
        <p:spPr bwMode="gray">
          <a:xfrm>
            <a:off x="4997958" y="2229399"/>
            <a:ext cx="2174024" cy="307777"/>
          </a:xfrm>
          <a:prstGeom prst="rect">
            <a:avLst/>
          </a:prstGeom>
        </p:spPr>
        <p:txBody>
          <a:bodyPr wrap="square">
            <a:noAutofit/>
          </a:bodyPr>
          <a:lstStyle/>
          <a:p>
            <a:pPr algn="ctr" fontAlgn="ctr"/>
            <a:r>
              <a:rPr lang="en-US" sz="1400" b="1" dirty="0">
                <a:solidFill>
                  <a:srgbClr val="666666">
                    <a:lumMod val="50000"/>
                  </a:srgbClr>
                </a:solidFill>
                <a:latin typeface="Huawei Sans" panose="020C0503030203020204" pitchFamily="34" charset="0"/>
              </a:rPr>
              <a:t>Smart finance, smart grid, smart city</a:t>
            </a:r>
          </a:p>
        </p:txBody>
      </p:sp>
      <p:pic>
        <p:nvPicPr>
          <p:cNvPr id="44" name="Picture 33"/>
          <p:cNvPicPr>
            <a:picLocks noChangeArrowheads="1"/>
          </p:cNvPicPr>
          <p:nvPr/>
        </p:nvPicPr>
        <p:blipFill>
          <a:blip r:embed="rId9" cstate="print"/>
          <a:srcRect/>
          <a:stretch>
            <a:fillRect/>
          </a:stretch>
        </p:blipFill>
        <p:spPr bwMode="gray">
          <a:xfrm>
            <a:off x="4997958" y="3085540"/>
            <a:ext cx="1785937" cy="470678"/>
          </a:xfrm>
          <a:prstGeom prst="rect">
            <a:avLst/>
          </a:prstGeom>
          <a:noFill/>
          <a:ln w="9525" cap="flat">
            <a:noFill/>
            <a:miter lim="800000"/>
            <a:headEnd/>
            <a:tailEnd/>
          </a:ln>
        </p:spPr>
      </p:pic>
      <p:pic>
        <p:nvPicPr>
          <p:cNvPr id="45" name="Picture 34"/>
          <p:cNvPicPr>
            <a:picLocks noChangeArrowheads="1"/>
          </p:cNvPicPr>
          <p:nvPr/>
        </p:nvPicPr>
        <p:blipFill>
          <a:blip r:embed="rId10" cstate="print"/>
          <a:srcRect/>
          <a:stretch>
            <a:fillRect/>
          </a:stretch>
        </p:blipFill>
        <p:spPr bwMode="gray">
          <a:xfrm>
            <a:off x="4997958" y="4018578"/>
            <a:ext cx="1785937" cy="461169"/>
          </a:xfrm>
          <a:prstGeom prst="rect">
            <a:avLst/>
          </a:prstGeom>
          <a:noFill/>
          <a:ln w="9525" cap="flat">
            <a:noFill/>
            <a:miter lim="800000"/>
            <a:headEnd/>
            <a:tailEnd/>
          </a:ln>
        </p:spPr>
      </p:pic>
      <p:pic>
        <p:nvPicPr>
          <p:cNvPr id="46" name="Picture 35"/>
          <p:cNvPicPr>
            <a:picLocks noChangeArrowheads="1"/>
          </p:cNvPicPr>
          <p:nvPr/>
        </p:nvPicPr>
        <p:blipFill>
          <a:blip r:embed="rId11" cstate="print"/>
          <a:srcRect/>
          <a:stretch>
            <a:fillRect/>
          </a:stretch>
        </p:blipFill>
        <p:spPr bwMode="gray">
          <a:xfrm>
            <a:off x="4997958" y="3886645"/>
            <a:ext cx="1785937" cy="375591"/>
          </a:xfrm>
          <a:prstGeom prst="rect">
            <a:avLst/>
          </a:prstGeom>
          <a:noFill/>
          <a:ln w="9525" cap="flat">
            <a:noFill/>
            <a:miter lim="800000"/>
            <a:headEnd/>
            <a:tailEnd/>
          </a:ln>
        </p:spPr>
      </p:pic>
      <p:pic>
        <p:nvPicPr>
          <p:cNvPr id="47" name="Picture 36"/>
          <p:cNvPicPr>
            <a:picLocks noChangeArrowheads="1"/>
          </p:cNvPicPr>
          <p:nvPr/>
        </p:nvPicPr>
        <p:blipFill>
          <a:blip r:embed="rId12" cstate="print"/>
          <a:srcRect/>
          <a:stretch>
            <a:fillRect/>
          </a:stretch>
        </p:blipFill>
        <p:spPr bwMode="gray">
          <a:xfrm>
            <a:off x="4997958" y="3779077"/>
            <a:ext cx="1785937" cy="256734"/>
          </a:xfrm>
          <a:prstGeom prst="rect">
            <a:avLst/>
          </a:prstGeom>
          <a:noFill/>
          <a:ln w="9525" cap="flat">
            <a:noFill/>
            <a:miter lim="800000"/>
            <a:headEnd/>
            <a:tailEnd/>
          </a:ln>
        </p:spPr>
      </p:pic>
      <p:pic>
        <p:nvPicPr>
          <p:cNvPr id="48" name="Picture 37"/>
          <p:cNvPicPr>
            <a:picLocks noChangeArrowheads="1"/>
          </p:cNvPicPr>
          <p:nvPr/>
        </p:nvPicPr>
        <p:blipFill>
          <a:blip r:embed="rId13" cstate="print"/>
          <a:srcRect/>
          <a:stretch>
            <a:fillRect/>
          </a:stretch>
        </p:blipFill>
        <p:spPr bwMode="gray">
          <a:xfrm>
            <a:off x="4997958" y="3329200"/>
            <a:ext cx="1785937" cy="337557"/>
          </a:xfrm>
          <a:prstGeom prst="rect">
            <a:avLst/>
          </a:prstGeom>
          <a:noFill/>
          <a:ln w="9525" cap="flat">
            <a:noFill/>
            <a:miter lim="800000"/>
            <a:headEnd/>
            <a:tailEnd/>
          </a:ln>
        </p:spPr>
      </p:pic>
      <p:pic>
        <p:nvPicPr>
          <p:cNvPr id="49" name="Picture 38"/>
          <p:cNvPicPr>
            <a:picLocks noChangeArrowheads="1"/>
          </p:cNvPicPr>
          <p:nvPr/>
        </p:nvPicPr>
        <p:blipFill>
          <a:blip r:embed="rId14" cstate="print"/>
          <a:srcRect/>
          <a:stretch>
            <a:fillRect/>
          </a:stretch>
        </p:blipFill>
        <p:spPr bwMode="gray">
          <a:xfrm>
            <a:off x="4997958" y="3569293"/>
            <a:ext cx="1785937" cy="209190"/>
          </a:xfrm>
          <a:prstGeom prst="rect">
            <a:avLst/>
          </a:prstGeom>
          <a:noFill/>
          <a:ln w="9525" cap="flat">
            <a:noFill/>
            <a:miter lim="800000"/>
            <a:headEnd/>
            <a:tailEnd/>
          </a:ln>
        </p:spPr>
      </p:pic>
      <p:grpSp>
        <p:nvGrpSpPr>
          <p:cNvPr id="50" name="Group 72"/>
          <p:cNvGrpSpPr>
            <a:grpSpLocks/>
          </p:cNvGrpSpPr>
          <p:nvPr/>
        </p:nvGrpSpPr>
        <p:grpSpPr bwMode="gray">
          <a:xfrm>
            <a:off x="5044146" y="3202022"/>
            <a:ext cx="1614573" cy="1178480"/>
            <a:chOff x="0" y="0"/>
            <a:chExt cx="4824" cy="1983"/>
          </a:xfrm>
        </p:grpSpPr>
        <p:pic>
          <p:nvPicPr>
            <p:cNvPr id="51" name="Picture 66"/>
            <p:cNvPicPr>
              <a:picLocks noChangeArrowheads="1"/>
            </p:cNvPicPr>
            <p:nvPr/>
          </p:nvPicPr>
          <p:blipFill>
            <a:blip r:embed="rId15" cstate="print"/>
            <a:srcRect/>
            <a:stretch>
              <a:fillRect/>
            </a:stretch>
          </p:blipFill>
          <p:spPr bwMode="gray">
            <a:xfrm>
              <a:off x="0" y="0"/>
              <a:ext cx="4824" cy="544"/>
            </a:xfrm>
            <a:prstGeom prst="rect">
              <a:avLst/>
            </a:prstGeom>
            <a:noFill/>
            <a:ln w="9525" cap="flat">
              <a:noFill/>
              <a:miter lim="800000"/>
              <a:headEnd/>
              <a:tailEnd/>
            </a:ln>
          </p:spPr>
        </p:pic>
        <p:pic>
          <p:nvPicPr>
            <p:cNvPr id="52" name="Picture 67"/>
            <p:cNvPicPr>
              <a:picLocks noChangeArrowheads="1"/>
            </p:cNvPicPr>
            <p:nvPr/>
          </p:nvPicPr>
          <p:blipFill>
            <a:blip r:embed="rId16" cstate="print"/>
            <a:srcRect/>
            <a:stretch>
              <a:fillRect/>
            </a:stretch>
          </p:blipFill>
          <p:spPr bwMode="gray">
            <a:xfrm>
              <a:off x="0" y="1439"/>
              <a:ext cx="4824" cy="544"/>
            </a:xfrm>
            <a:prstGeom prst="rect">
              <a:avLst/>
            </a:prstGeom>
            <a:noFill/>
            <a:ln w="9525" cap="flat">
              <a:noFill/>
              <a:miter lim="800000"/>
              <a:headEnd/>
              <a:tailEnd/>
            </a:ln>
          </p:spPr>
        </p:pic>
        <p:pic>
          <p:nvPicPr>
            <p:cNvPr id="53" name="Picture 68"/>
            <p:cNvPicPr>
              <a:picLocks noChangeArrowheads="1"/>
            </p:cNvPicPr>
            <p:nvPr/>
          </p:nvPicPr>
          <p:blipFill>
            <a:blip r:embed="rId17" cstate="print"/>
            <a:srcRect/>
            <a:stretch>
              <a:fillRect/>
            </a:stretch>
          </p:blipFill>
          <p:spPr bwMode="gray">
            <a:xfrm>
              <a:off x="0" y="1282"/>
              <a:ext cx="4824" cy="344"/>
            </a:xfrm>
            <a:prstGeom prst="rect">
              <a:avLst/>
            </a:prstGeom>
            <a:noFill/>
            <a:ln w="9525" cap="flat">
              <a:noFill/>
              <a:miter lim="800000"/>
              <a:headEnd/>
              <a:tailEnd/>
            </a:ln>
          </p:spPr>
        </p:pic>
        <p:pic>
          <p:nvPicPr>
            <p:cNvPr id="54" name="Picture 69"/>
            <p:cNvPicPr>
              <a:picLocks noChangeArrowheads="1"/>
            </p:cNvPicPr>
            <p:nvPr/>
          </p:nvPicPr>
          <p:blipFill>
            <a:blip r:embed="rId18" cstate="print"/>
            <a:srcRect/>
            <a:stretch>
              <a:fillRect/>
            </a:stretch>
          </p:blipFill>
          <p:spPr bwMode="gray">
            <a:xfrm>
              <a:off x="0" y="1082"/>
              <a:ext cx="4824" cy="152"/>
            </a:xfrm>
            <a:prstGeom prst="rect">
              <a:avLst/>
            </a:prstGeom>
            <a:noFill/>
            <a:ln w="9525" cap="flat">
              <a:noFill/>
              <a:miter lim="800000"/>
              <a:headEnd/>
              <a:tailEnd/>
            </a:ln>
          </p:spPr>
        </p:pic>
        <p:pic>
          <p:nvPicPr>
            <p:cNvPr id="55" name="Picture 70"/>
            <p:cNvPicPr>
              <a:picLocks noChangeArrowheads="1"/>
            </p:cNvPicPr>
            <p:nvPr/>
          </p:nvPicPr>
          <p:blipFill>
            <a:blip r:embed="rId19" cstate="print"/>
            <a:srcRect/>
            <a:stretch>
              <a:fillRect/>
            </a:stretch>
          </p:blipFill>
          <p:spPr bwMode="gray">
            <a:xfrm>
              <a:off x="0" y="387"/>
              <a:ext cx="4824" cy="344"/>
            </a:xfrm>
            <a:prstGeom prst="rect">
              <a:avLst/>
            </a:prstGeom>
            <a:noFill/>
            <a:ln w="9525" cap="flat">
              <a:noFill/>
              <a:miter lim="800000"/>
              <a:headEnd/>
              <a:tailEnd/>
            </a:ln>
          </p:spPr>
        </p:pic>
        <p:pic>
          <p:nvPicPr>
            <p:cNvPr id="56" name="Picture 71"/>
            <p:cNvPicPr>
              <a:picLocks noChangeArrowheads="1"/>
            </p:cNvPicPr>
            <p:nvPr/>
          </p:nvPicPr>
          <p:blipFill>
            <a:blip r:embed="rId20" cstate="print"/>
            <a:srcRect/>
            <a:stretch>
              <a:fillRect/>
            </a:stretch>
          </p:blipFill>
          <p:spPr bwMode="gray">
            <a:xfrm>
              <a:off x="0" y="775"/>
              <a:ext cx="4824" cy="168"/>
            </a:xfrm>
            <a:prstGeom prst="rect">
              <a:avLst/>
            </a:prstGeom>
            <a:noFill/>
            <a:ln w="9525" cap="flat">
              <a:noFill/>
              <a:miter lim="800000"/>
              <a:headEnd/>
              <a:tailEnd/>
            </a:ln>
          </p:spPr>
        </p:pic>
      </p:grpSp>
      <p:grpSp>
        <p:nvGrpSpPr>
          <p:cNvPr id="57" name="组合 56"/>
          <p:cNvGrpSpPr/>
          <p:nvPr/>
        </p:nvGrpSpPr>
        <p:grpSpPr bwMode="gray">
          <a:xfrm>
            <a:off x="5230481" y="3270859"/>
            <a:ext cx="1337383" cy="1048797"/>
            <a:chOff x="5659185" y="3060813"/>
            <a:chExt cx="1337905" cy="1222957"/>
          </a:xfrm>
        </p:grpSpPr>
        <p:sp>
          <p:nvSpPr>
            <p:cNvPr id="58" name="文本框 57"/>
            <p:cNvSpPr txBox="1"/>
            <p:nvPr/>
          </p:nvSpPr>
          <p:spPr bwMode="gray">
            <a:xfrm>
              <a:off x="5775093" y="3880024"/>
              <a:ext cx="1085303" cy="403746"/>
            </a:xfrm>
            <a:prstGeom prst="rect">
              <a:avLst/>
            </a:prstGeom>
            <a:noFill/>
          </p:spPr>
          <p:txBody>
            <a:bodyPr wrap="square" rtlCol="0" anchor="ctr">
              <a:noAutofit/>
            </a:bodyPr>
            <a:lstStyle/>
            <a:p>
              <a:pPr algn="ctr" defTabSz="914021" fontAlgn="ctr">
                <a:lnSpc>
                  <a:spcPct val="150000"/>
                </a:lnSpc>
                <a:defRPr/>
              </a:pPr>
              <a:r>
                <a:rPr lang="en-US" sz="1100" dirty="0">
                  <a:solidFill>
                    <a:schemeClr val="bg1"/>
                  </a:solidFill>
                  <a:latin typeface="Huawei Sans" panose="020C0503030203020204" pitchFamily="34" charset="0"/>
                </a:rPr>
                <a:t>...</a:t>
              </a:r>
            </a:p>
          </p:txBody>
        </p:sp>
        <p:grpSp>
          <p:nvGrpSpPr>
            <p:cNvPr id="59" name="组合 58"/>
            <p:cNvGrpSpPr/>
            <p:nvPr/>
          </p:nvGrpSpPr>
          <p:grpSpPr bwMode="gray">
            <a:xfrm>
              <a:off x="5762839" y="3060813"/>
              <a:ext cx="1179161" cy="451285"/>
              <a:chOff x="3711665" y="3228385"/>
              <a:chExt cx="1179161" cy="451285"/>
            </a:xfrm>
          </p:grpSpPr>
          <p:sp>
            <p:nvSpPr>
              <p:cNvPr id="66" name="矩形 65"/>
              <p:cNvSpPr/>
              <p:nvPr/>
            </p:nvSpPr>
            <p:spPr bwMode="gray">
              <a:xfrm>
                <a:off x="3852500" y="3275924"/>
                <a:ext cx="867370" cy="403746"/>
              </a:xfrm>
              <a:prstGeom prst="rect">
                <a:avLst/>
              </a:prstGeom>
              <a:solidFill>
                <a:srgbClr val="666666">
                  <a:lumMod val="60000"/>
                  <a:lumOff val="40000"/>
                  <a:alpha val="64000"/>
                </a:srgbClr>
              </a:solidFill>
              <a:ln>
                <a:noFill/>
              </a:ln>
            </p:spPr>
            <p:txBody>
              <a:bodyPr wrap="square" rtlCol="0" anchor="ctr">
                <a:noAutofit/>
              </a:bodyPr>
              <a:lstStyle/>
              <a:p>
                <a:pPr algn="ctr" defTabSz="914021" fontAlgn="ctr">
                  <a:lnSpc>
                    <a:spcPct val="150000"/>
                  </a:lnSpc>
                  <a:defRPr/>
                </a:pPr>
                <a:endParaRPr lang="en-US" altLang="zh-CN" sz="11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7" name="矩形 66"/>
              <p:cNvSpPr/>
              <p:nvPr/>
            </p:nvSpPr>
            <p:spPr bwMode="gray">
              <a:xfrm>
                <a:off x="3711665" y="3228385"/>
                <a:ext cx="1179161" cy="403746"/>
              </a:xfrm>
              <a:prstGeom prst="rect">
                <a:avLst/>
              </a:prstGeom>
            </p:spPr>
            <p:txBody>
              <a:bodyPr wrap="square">
                <a:noAutofit/>
              </a:bodyPr>
              <a:lstStyle/>
              <a:p>
                <a:pPr algn="ctr" defTabSz="914021" fontAlgn="ctr">
                  <a:defRPr/>
                </a:pPr>
                <a:r>
                  <a:rPr lang="en-US" sz="800" b="1" dirty="0">
                    <a:solidFill>
                      <a:schemeClr val="bg1"/>
                    </a:solidFill>
                    <a:latin typeface="Huawei Sans" panose="020C0503030203020204" pitchFamily="34" charset="0"/>
                  </a:rPr>
                  <a:t>Low-latency connections</a:t>
                </a:r>
                <a:endParaRPr lang="en-US" altLang="zh-CN" sz="8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0" name="组合 59"/>
            <p:cNvGrpSpPr/>
            <p:nvPr/>
          </p:nvGrpSpPr>
          <p:grpSpPr bwMode="gray">
            <a:xfrm>
              <a:off x="5659185" y="3382256"/>
              <a:ext cx="1337905" cy="429526"/>
              <a:chOff x="3588375" y="3250144"/>
              <a:chExt cx="1337905" cy="429526"/>
            </a:xfrm>
          </p:grpSpPr>
          <p:sp>
            <p:nvSpPr>
              <p:cNvPr id="64" name="矩形 63"/>
              <p:cNvSpPr/>
              <p:nvPr/>
            </p:nvSpPr>
            <p:spPr bwMode="gray">
              <a:xfrm>
                <a:off x="3839800" y="3275924"/>
                <a:ext cx="867370" cy="403746"/>
              </a:xfrm>
              <a:prstGeom prst="rect">
                <a:avLst/>
              </a:prstGeom>
              <a:solidFill>
                <a:srgbClr val="666666">
                  <a:lumMod val="60000"/>
                  <a:lumOff val="40000"/>
                  <a:alpha val="64000"/>
                </a:srgbClr>
              </a:solidFill>
              <a:ln>
                <a:noFill/>
              </a:ln>
            </p:spPr>
            <p:txBody>
              <a:bodyPr wrap="square" rtlCol="0" anchor="ctr">
                <a:noAutofit/>
              </a:bodyPr>
              <a:lstStyle/>
              <a:p>
                <a:pPr algn="ctr" defTabSz="914021" fontAlgn="ctr">
                  <a:lnSpc>
                    <a:spcPct val="150000"/>
                  </a:lnSpc>
                  <a:defRPr/>
                </a:pPr>
                <a:endParaRPr lang="en-US" altLang="zh-CN" sz="11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 name="矩形 64"/>
              <p:cNvSpPr/>
              <p:nvPr/>
            </p:nvSpPr>
            <p:spPr bwMode="gray">
              <a:xfrm>
                <a:off x="3588375" y="3250144"/>
                <a:ext cx="1337905" cy="403746"/>
              </a:xfrm>
              <a:prstGeom prst="rect">
                <a:avLst/>
              </a:prstGeom>
            </p:spPr>
            <p:txBody>
              <a:bodyPr wrap="square">
                <a:noAutofit/>
              </a:bodyPr>
              <a:lstStyle/>
              <a:p>
                <a:pPr algn="ctr" defTabSz="914021" fontAlgn="ctr">
                  <a:defRPr/>
                </a:pPr>
                <a:r>
                  <a:rPr lang="en-US" sz="800" b="1" dirty="0">
                    <a:solidFill>
                      <a:schemeClr val="bg1"/>
                    </a:solidFill>
                    <a:latin typeface="Huawei Sans" panose="020C0503030203020204" pitchFamily="34" charset="0"/>
                  </a:rPr>
                  <a:t>High-bandwidth connections</a:t>
                </a:r>
                <a:endParaRPr lang="en-US" altLang="zh-CN" sz="8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61" name="组合 60"/>
            <p:cNvGrpSpPr/>
            <p:nvPr/>
          </p:nvGrpSpPr>
          <p:grpSpPr bwMode="gray">
            <a:xfrm>
              <a:off x="5704084" y="3697516"/>
              <a:ext cx="1281282" cy="403918"/>
              <a:chOff x="3633274" y="3275752"/>
              <a:chExt cx="1281282" cy="403918"/>
            </a:xfrm>
          </p:grpSpPr>
          <p:sp>
            <p:nvSpPr>
              <p:cNvPr id="62" name="矩形 61"/>
              <p:cNvSpPr/>
              <p:nvPr/>
            </p:nvSpPr>
            <p:spPr bwMode="gray">
              <a:xfrm>
                <a:off x="3844880" y="3275924"/>
                <a:ext cx="867370" cy="403746"/>
              </a:xfrm>
              <a:prstGeom prst="rect">
                <a:avLst/>
              </a:prstGeom>
              <a:solidFill>
                <a:srgbClr val="666666">
                  <a:lumMod val="60000"/>
                  <a:lumOff val="40000"/>
                  <a:alpha val="64000"/>
                </a:srgbClr>
              </a:solidFill>
              <a:ln>
                <a:noFill/>
              </a:ln>
            </p:spPr>
            <p:txBody>
              <a:bodyPr wrap="square" rtlCol="0" anchor="ctr">
                <a:noAutofit/>
              </a:bodyPr>
              <a:lstStyle/>
              <a:p>
                <a:pPr algn="ctr" defTabSz="914021" fontAlgn="ctr">
                  <a:lnSpc>
                    <a:spcPct val="150000"/>
                  </a:lnSpc>
                  <a:defRPr/>
                </a:pPr>
                <a:endParaRPr lang="en-US" altLang="zh-CN" sz="11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3" name="矩形 62"/>
              <p:cNvSpPr/>
              <p:nvPr/>
            </p:nvSpPr>
            <p:spPr bwMode="gray">
              <a:xfrm>
                <a:off x="3633274" y="3275752"/>
                <a:ext cx="1281282" cy="403746"/>
              </a:xfrm>
              <a:prstGeom prst="rect">
                <a:avLst/>
              </a:prstGeom>
            </p:spPr>
            <p:txBody>
              <a:bodyPr wrap="square">
                <a:noAutofit/>
              </a:bodyPr>
              <a:lstStyle/>
              <a:p>
                <a:pPr algn="ctr" defTabSz="914021" fontAlgn="ctr">
                  <a:defRPr/>
                </a:pPr>
                <a:r>
                  <a:rPr lang="en-US" sz="800" b="1" dirty="0">
                    <a:solidFill>
                      <a:schemeClr val="bg1"/>
                    </a:solidFill>
                    <a:latin typeface="Huawei Sans" panose="020C0503030203020204" pitchFamily="34" charset="0"/>
                  </a:rPr>
                  <a:t>High-reliability connections</a:t>
                </a:r>
                <a:endParaRPr lang="en-US" altLang="zh-CN" sz="800" b="1"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sp>
        <p:nvSpPr>
          <p:cNvPr id="68" name="Freeform 6"/>
          <p:cNvSpPr/>
          <p:nvPr/>
        </p:nvSpPr>
        <p:spPr bwMode="gray">
          <a:xfrm>
            <a:off x="10516176" y="3090840"/>
            <a:ext cx="618162" cy="370279"/>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470 w 10000"/>
              <a:gd name="connsiteY3" fmla="*/ 4211 h 10000"/>
              <a:gd name="connsiteX4" fmla="*/ 3806 w 10000"/>
              <a:gd name="connsiteY4" fmla="*/ 627 h 10000"/>
              <a:gd name="connsiteX5" fmla="*/ 6684 w 10000"/>
              <a:gd name="connsiteY5" fmla="*/ 2940 h 10000"/>
              <a:gd name="connsiteX6" fmla="*/ 8621 w 10000"/>
              <a:gd name="connsiteY6" fmla="*/ 2867 h 10000"/>
              <a:gd name="connsiteX7" fmla="*/ 8992 w 10000"/>
              <a:gd name="connsiteY7" fmla="*/ 5880 h 10000"/>
              <a:gd name="connsiteX8" fmla="*/ 9841 w 10000"/>
              <a:gd name="connsiteY8" fmla="*/ 8096 h 10000"/>
              <a:gd name="connsiteX9" fmla="*/ 8448 w 10000"/>
              <a:gd name="connsiteY9" fmla="*/ 9807 h 10000"/>
              <a:gd name="connsiteX0dup0" fmla="*/ 8448 w 10000"/>
              <a:gd name="connsiteY0dup0" fmla="*/ 9807 h 10000"/>
              <a:gd name="connsiteX1dup0" fmla="*/ 1220 w 10000"/>
              <a:gd name="connsiteY1dup0" fmla="*/ 9711 h 10000"/>
              <a:gd name="connsiteX2dup0" fmla="*/ 199 w 10000"/>
              <a:gd name="connsiteY2dup0" fmla="*/ 6988 h 10000"/>
              <a:gd name="connsiteX3dup0" fmla="*/ 1470 w 10000"/>
              <a:gd name="connsiteY3dup0" fmla="*/ 4211 h 10000"/>
              <a:gd name="connsiteX4dup0" fmla="*/ 3806 w 10000"/>
              <a:gd name="connsiteY4dup0" fmla="*/ 627 h 10000"/>
              <a:gd name="connsiteX5dup0" fmla="*/ 6684 w 10000"/>
              <a:gd name="connsiteY5dup0" fmla="*/ 2940 h 10000"/>
              <a:gd name="connsiteX6dup0" fmla="*/ 8621 w 10000"/>
              <a:gd name="connsiteY6dup0" fmla="*/ 2867 h 10000"/>
              <a:gd name="connsiteX7dup0" fmla="*/ 9353 w 10000"/>
              <a:gd name="connsiteY7dup0" fmla="*/ 5815 h 10000"/>
              <a:gd name="connsiteX8dup0" fmla="*/ 9841 w 10000"/>
              <a:gd name="connsiteY8dup0" fmla="*/ 8096 h 10000"/>
              <a:gd name="connsiteX9dup0" fmla="*/ 8448 w 10000"/>
              <a:gd name="connsiteY9dup0" fmla="*/ 9807 h 10000"/>
              <a:gd name="connsiteX0dup0dup1" fmla="*/ 8448 w 10000"/>
              <a:gd name="connsiteY0dup0dup1" fmla="*/ 9807 h 10000"/>
              <a:gd name="connsiteX1dup0dup1" fmla="*/ 1220 w 10000"/>
              <a:gd name="connsiteY1dup0dup1" fmla="*/ 9711 h 10000"/>
              <a:gd name="connsiteX2dup0dup1" fmla="*/ 199 w 10000"/>
              <a:gd name="connsiteY2dup0dup1" fmla="*/ 6988 h 10000"/>
              <a:gd name="connsiteX3dup0dup1" fmla="*/ 1638 w 10000"/>
              <a:gd name="connsiteY3dup0dup1" fmla="*/ 4336 h 10000"/>
              <a:gd name="connsiteX4dup0dup1" fmla="*/ 3806 w 10000"/>
              <a:gd name="connsiteY4dup0dup1" fmla="*/ 627 h 10000"/>
              <a:gd name="connsiteX5dup0dup1" fmla="*/ 6684 w 10000"/>
              <a:gd name="connsiteY5dup0dup1" fmla="*/ 2940 h 10000"/>
              <a:gd name="connsiteX6dup0dup1" fmla="*/ 8621 w 10000"/>
              <a:gd name="connsiteY6dup0dup1" fmla="*/ 2867 h 10000"/>
              <a:gd name="connsiteX7dup0dup1" fmla="*/ 9353 w 10000"/>
              <a:gd name="connsiteY7dup0dup1" fmla="*/ 5815 h 10000"/>
              <a:gd name="connsiteX8dup0dup1" fmla="*/ 9841 w 10000"/>
              <a:gd name="connsiteY8dup0dup1" fmla="*/ 8096 h 10000"/>
              <a:gd name="connsiteX9dup0dup1" fmla="*/ 8448 w 10000"/>
              <a:gd name="connsiteY9dup0dup1" fmla="*/ 9807 h 10000"/>
              <a:gd name="connsiteX0dup0dup1dup2" fmla="*/ 8448 w 10000"/>
              <a:gd name="connsiteY0dup0dup1dup2" fmla="*/ 9807 h 10000"/>
              <a:gd name="connsiteX1dup0dup1dup2" fmla="*/ 1220 w 10000"/>
              <a:gd name="connsiteY1dup0dup1dup2" fmla="*/ 9711 h 10000"/>
              <a:gd name="connsiteX2dup0dup1dup2" fmla="*/ 199 w 10000"/>
              <a:gd name="connsiteY2dup0dup1dup2" fmla="*/ 6988 h 10000"/>
              <a:gd name="connsiteX3dup0dup1dup2" fmla="*/ 1638 w 10000"/>
              <a:gd name="connsiteY3dup0dup1dup2" fmla="*/ 4336 h 10000"/>
              <a:gd name="connsiteX4dup0dup1dup2" fmla="*/ 3806 w 10000"/>
              <a:gd name="connsiteY4dup0dup1dup2" fmla="*/ 627 h 10000"/>
              <a:gd name="connsiteX5dup0dup1dup2" fmla="*/ 6684 w 10000"/>
              <a:gd name="connsiteY5dup0dup1dup2" fmla="*/ 2940 h 10000"/>
              <a:gd name="connsiteX6dup0dup1dup2" fmla="*/ 8621 w 10000"/>
              <a:gd name="connsiteY6dup0dup1dup2" fmla="*/ 2867 h 10000"/>
              <a:gd name="connsiteX7dup0dup1dup2" fmla="*/ 9054 w 10000"/>
              <a:gd name="connsiteY7dup0dup1dup2" fmla="*/ 5692 h 10000"/>
              <a:gd name="connsiteX8dup0dup1dup2" fmla="*/ 9841 w 10000"/>
              <a:gd name="connsiteY8dup0dup1dup2" fmla="*/ 8096 h 10000"/>
              <a:gd name="connsiteX9dup0dup1dup2" fmla="*/ 8448 w 10000"/>
              <a:gd name="connsiteY9dup0dup1dup2" fmla="*/ 9807 h 10000"/>
            </a:gdLst>
            <a:ahLst/>
            <a:cxnLst>
              <a:cxn ang="0">
                <a:pos x="connsiteX0dup0dup1dup2" y="connsiteY0dup0dup1dup2"/>
              </a:cxn>
              <a:cxn ang="0">
                <a:pos x="connsiteX1dup0dup1dup2" y="connsiteY1dup0dup1dup2"/>
              </a:cxn>
              <a:cxn ang="0">
                <a:pos x="connsiteX2dup0dup1dup2" y="connsiteY2dup0dup1dup2"/>
              </a:cxn>
              <a:cxn ang="0">
                <a:pos x="connsiteX3dup0dup1dup2" y="connsiteY3dup0dup1dup2"/>
              </a:cxn>
              <a:cxn ang="0">
                <a:pos x="connsiteX4dup0dup1dup2" y="connsiteY4dup0dup1dup2"/>
              </a:cxn>
              <a:cxn ang="0">
                <a:pos x="connsiteX5dup0dup1dup2" y="connsiteY5dup0dup1dup2"/>
              </a:cxn>
              <a:cxn ang="0">
                <a:pos x="connsiteX6dup0dup1dup2" y="connsiteY6dup0dup1dup2"/>
              </a:cxn>
              <a:cxn ang="0">
                <a:pos x="connsiteX7dup0dup1dup2" y="connsiteY7dup0dup1dup2"/>
              </a:cxn>
              <a:cxn ang="0">
                <a:pos x="connsiteX8dup0dup1dup2" y="connsiteY8dup0dup1dup2"/>
              </a:cxn>
              <a:cxn ang="0">
                <a:pos x="connsiteX9dup0dup1dup2" y="connsiteY9dup0dup1dup2"/>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chemeClr val="bg1"/>
          </a:solidFill>
          <a:ln w="28575" cap="flat">
            <a:solidFill>
              <a:srgbClr val="00B0F0"/>
            </a:solidFill>
            <a:prstDash val="solid"/>
            <a:miter lim="800000"/>
          </a:ln>
        </p:spPr>
        <p:txBody>
          <a:bodyPr vert="horz" wrap="square" lIns="86072" tIns="43034" rIns="86072" bIns="43034" numCol="1" anchor="ctr" anchorCtr="0" compatLnSpc="1">
            <a:prstTxWarp prst="textNoShape">
              <a:avLst/>
            </a:prstTxWarp>
            <a:noAutofit/>
          </a:bodyPr>
          <a:lstStyle>
            <a:defPPr>
              <a:defRPr lang="zh-CN"/>
            </a:defPPr>
            <a:lvl1pPr marL="0" algn="l" defTabSz="914583" rtl="0" eaLnBrk="1" latinLnBrk="0" hangingPunct="1">
              <a:defRPr sz="1800" kern="1200">
                <a:solidFill>
                  <a:schemeClr val="tx1"/>
                </a:solidFill>
                <a:latin typeface="Arial"/>
                <a:ea typeface="+mn-ea"/>
                <a:cs typeface="+mn-cs"/>
              </a:defRPr>
            </a:lvl1pPr>
            <a:lvl2pPr marL="457291" algn="l" defTabSz="914583" rtl="0" eaLnBrk="1" latinLnBrk="0" hangingPunct="1">
              <a:defRPr sz="1800" kern="1200">
                <a:solidFill>
                  <a:schemeClr val="tx1"/>
                </a:solidFill>
                <a:latin typeface="Arial"/>
                <a:ea typeface="+mn-ea"/>
                <a:cs typeface="+mn-cs"/>
              </a:defRPr>
            </a:lvl2pPr>
            <a:lvl3pPr marL="914583" algn="l" defTabSz="914583" rtl="0" eaLnBrk="1" latinLnBrk="0" hangingPunct="1">
              <a:defRPr sz="1800" kern="1200">
                <a:solidFill>
                  <a:schemeClr val="tx1"/>
                </a:solidFill>
                <a:latin typeface="Arial"/>
                <a:ea typeface="+mn-ea"/>
                <a:cs typeface="+mn-cs"/>
              </a:defRPr>
            </a:lvl3pPr>
            <a:lvl4pPr marL="1371874" algn="l" defTabSz="914583" rtl="0" eaLnBrk="1" latinLnBrk="0" hangingPunct="1">
              <a:defRPr sz="1800" kern="1200">
                <a:solidFill>
                  <a:schemeClr val="tx1"/>
                </a:solidFill>
                <a:latin typeface="Arial"/>
                <a:ea typeface="+mn-ea"/>
                <a:cs typeface="+mn-cs"/>
              </a:defRPr>
            </a:lvl4pPr>
            <a:lvl5pPr marL="1829166" algn="l" defTabSz="914583" rtl="0" eaLnBrk="1" latinLnBrk="0" hangingPunct="1">
              <a:defRPr sz="1800" kern="1200">
                <a:solidFill>
                  <a:schemeClr val="tx1"/>
                </a:solidFill>
                <a:latin typeface="Arial"/>
                <a:ea typeface="+mn-ea"/>
                <a:cs typeface="+mn-cs"/>
              </a:defRPr>
            </a:lvl5pPr>
            <a:lvl6pPr marL="2286457" algn="l" defTabSz="914583" rtl="0" eaLnBrk="1" latinLnBrk="0" hangingPunct="1">
              <a:defRPr sz="1800" kern="1200">
                <a:solidFill>
                  <a:schemeClr val="tx1"/>
                </a:solidFill>
                <a:latin typeface="Arial"/>
                <a:ea typeface="+mn-ea"/>
                <a:cs typeface="+mn-cs"/>
              </a:defRPr>
            </a:lvl6pPr>
            <a:lvl7pPr marL="2743749" algn="l" defTabSz="914583" rtl="0" eaLnBrk="1" latinLnBrk="0" hangingPunct="1">
              <a:defRPr sz="1800" kern="1200">
                <a:solidFill>
                  <a:schemeClr val="tx1"/>
                </a:solidFill>
                <a:latin typeface="Arial"/>
                <a:ea typeface="+mn-ea"/>
                <a:cs typeface="+mn-cs"/>
              </a:defRPr>
            </a:lvl7pPr>
            <a:lvl8pPr marL="3201040" algn="l" defTabSz="914583" rtl="0" eaLnBrk="1" latinLnBrk="0" hangingPunct="1">
              <a:defRPr sz="1800" kern="1200">
                <a:solidFill>
                  <a:schemeClr val="tx1"/>
                </a:solidFill>
                <a:latin typeface="Arial"/>
                <a:ea typeface="+mn-ea"/>
                <a:cs typeface="+mn-cs"/>
              </a:defRPr>
            </a:lvl8pPr>
            <a:lvl9pPr marL="3658332" algn="l" defTabSz="914583" rtl="0" eaLnBrk="1" latinLnBrk="0" hangingPunct="1">
              <a:defRPr sz="1800" kern="1200">
                <a:solidFill>
                  <a:schemeClr val="tx1"/>
                </a:solidFill>
                <a:latin typeface="Arial"/>
                <a:ea typeface="+mn-ea"/>
                <a:cs typeface="+mn-cs"/>
              </a:defRPr>
            </a:lvl9pPr>
          </a:lstStyle>
          <a:p>
            <a:pPr algn="ctr" defTabSz="963444" fontAlgn="ctr">
              <a:lnSpc>
                <a:spcPct val="200000"/>
              </a:lnSpc>
              <a:defRPr/>
            </a:pPr>
            <a:endParaRPr lang="en-US" altLang="zh-CN" sz="400" kern="0" dirty="0">
              <a:solidFill>
                <a:srgbClr val="1D1D1A">
                  <a:lumMod val="75000"/>
                  <a:lumOff val="2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1" name="矩形 80"/>
          <p:cNvSpPr/>
          <p:nvPr/>
        </p:nvSpPr>
        <p:spPr bwMode="gray">
          <a:xfrm>
            <a:off x="8571811" y="2229463"/>
            <a:ext cx="2755325" cy="307648"/>
          </a:xfrm>
          <a:prstGeom prst="rect">
            <a:avLst/>
          </a:prstGeom>
        </p:spPr>
        <p:txBody>
          <a:bodyPr wrap="square">
            <a:noAutofit/>
          </a:bodyPr>
          <a:lstStyle/>
          <a:p>
            <a:pPr algn="ctr" defTabSz="914021" fontAlgn="ctr"/>
            <a:r>
              <a:rPr lang="en-US" sz="1399" b="1" dirty="0">
                <a:solidFill>
                  <a:srgbClr val="1D1D1A"/>
                </a:solidFill>
                <a:latin typeface="Huawei Sans" panose="020C0503030203020204" pitchFamily="34" charset="0"/>
              </a:rPr>
              <a:t>Service quality visualization, rapid troubleshooting</a:t>
            </a:r>
            <a:endParaRPr lang="en-US" altLang="zh-CN" sz="1399" b="1"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3" name="矩形 82"/>
          <p:cNvSpPr/>
          <p:nvPr/>
        </p:nvSpPr>
        <p:spPr bwMode="gray">
          <a:xfrm>
            <a:off x="8233424" y="4898951"/>
            <a:ext cx="3332196" cy="738279"/>
          </a:xfrm>
          <a:prstGeom prst="rect">
            <a:avLst/>
          </a:prstGeom>
        </p:spPr>
        <p:txBody>
          <a:bodyPr wrap="square">
            <a:noAutofit/>
          </a:bodyPr>
          <a:lstStyle/>
          <a:p>
            <a:pPr algn="ctr" fontAlgn="ctr"/>
            <a:r>
              <a:rPr lang="en-US" sz="1400" b="1" dirty="0">
                <a:solidFill>
                  <a:srgbClr val="666666">
                    <a:lumMod val="75000"/>
                  </a:srgbClr>
                </a:solidFill>
                <a:latin typeface="Huawei Sans" panose="020C0503030203020204" pitchFamily="34" charset="0"/>
              </a:rPr>
              <a:t>How can</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400" b="1" dirty="0">
                <a:solidFill>
                  <a:srgbClr val="666666">
                    <a:lumMod val="75000"/>
                  </a:srgbClr>
                </a:solidFill>
                <a:latin typeface="Huawei Sans" panose="020C0503030203020204" pitchFamily="34" charset="0"/>
              </a:rPr>
              <a:t>proactive O&amp;M be implemented, towards autonomous driving network?</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 name="矩形 83"/>
          <p:cNvSpPr/>
          <p:nvPr/>
        </p:nvSpPr>
        <p:spPr bwMode="gray">
          <a:xfrm>
            <a:off x="4502469" y="4898951"/>
            <a:ext cx="3208991" cy="738279"/>
          </a:xfrm>
          <a:prstGeom prst="rect">
            <a:avLst/>
          </a:prstGeom>
        </p:spPr>
        <p:txBody>
          <a:bodyPr wrap="square">
            <a:noAutofit/>
          </a:bodyPr>
          <a:lstStyle/>
          <a:p>
            <a:pPr algn="ctr" fontAlgn="ctr"/>
            <a:r>
              <a:rPr lang="en-US" sz="1400" b="1" dirty="0">
                <a:solidFill>
                  <a:srgbClr val="666666">
                    <a:lumMod val="75000"/>
                  </a:srgbClr>
                </a:solidFill>
                <a:latin typeface="Huawei Sans" panose="020C0503030203020204" pitchFamily="34" charset="0"/>
              </a:rPr>
              <a:t>How can</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400" b="1" dirty="0">
                <a:solidFill>
                  <a:srgbClr val="666666">
                    <a:lumMod val="75000"/>
                  </a:srgbClr>
                </a:solidFill>
                <a:latin typeface="Huawei Sans" panose="020C0503030203020204" pitchFamily="34" charset="0"/>
              </a:rPr>
              <a:t>differentiated connection services with guaranteed SLAs be provided?</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5" name="矩形 84"/>
          <p:cNvSpPr/>
          <p:nvPr/>
        </p:nvSpPr>
        <p:spPr bwMode="gray">
          <a:xfrm>
            <a:off x="853400" y="4898941"/>
            <a:ext cx="2969896" cy="738279"/>
          </a:xfrm>
          <a:prstGeom prst="rect">
            <a:avLst/>
          </a:prstGeom>
        </p:spPr>
        <p:txBody>
          <a:bodyPr wrap="square">
            <a:noAutofit/>
          </a:bodyPr>
          <a:lstStyle/>
          <a:p>
            <a:pPr algn="ctr" fontAlgn="ctr"/>
            <a:r>
              <a:rPr lang="en-US" sz="1400" b="1" dirty="0">
                <a:solidFill>
                  <a:srgbClr val="666666">
                    <a:lumMod val="75000"/>
                  </a:srgbClr>
                </a:solidFill>
                <a:latin typeface="Huawei Sans" panose="020C0503030203020204" pitchFamily="34" charset="0"/>
              </a:rPr>
              <a:t>How can</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fontAlgn="ctr"/>
            <a:r>
              <a:rPr lang="en-US" sz="1400" b="1" dirty="0">
                <a:solidFill>
                  <a:srgbClr val="666666">
                    <a:lumMod val="75000"/>
                  </a:srgbClr>
                </a:solidFill>
                <a:latin typeface="Huawei Sans" panose="020C0503030203020204" pitchFamily="34" charset="0"/>
              </a:rPr>
              <a:t>large-capacity and cost-effective converged transport networks be built?</a:t>
            </a:r>
            <a:endParaRPr lang="en-US" altLang="zh-CN" sz="1400" b="1"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7" name="矩形 86"/>
          <p:cNvSpPr/>
          <p:nvPr/>
        </p:nvSpPr>
        <p:spPr bwMode="gray">
          <a:xfrm>
            <a:off x="9617016" y="3754111"/>
            <a:ext cx="817304" cy="276999"/>
          </a:xfrm>
          <a:prstGeom prst="rect">
            <a:avLst/>
          </a:prstGeom>
        </p:spPr>
        <p:txBody>
          <a:bodyPr wrap="square">
            <a:noAutofit/>
          </a:bodyPr>
          <a:lstStyle/>
          <a:p>
            <a:pPr algn="ctr" fontAlgn="ctr">
              <a:spcBef>
                <a:spcPts val="600"/>
              </a:spcBef>
            </a:pPr>
            <a:r>
              <a:rPr lang="en-US" sz="1200" dirty="0">
                <a:solidFill>
                  <a:srgbClr val="666666">
                    <a:lumMod val="75000"/>
                  </a:srgbClr>
                </a:solidFill>
                <a:latin typeface="Huawei Sans" panose="020C0503030203020204" pitchFamily="34" charset="0"/>
              </a:rPr>
              <a:t>WAN</a:t>
            </a:r>
            <a:endParaRPr lang="en-US" altLang="zh-CN" sz="1200" dirty="0">
              <a:solidFill>
                <a:srgbClr val="666666">
                  <a:lumMod val="7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Challenges Faced by Traditional IP WAN Transport Networks</a:t>
            </a: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7" name="圆角矩形 96"/>
          <p:cNvSpPr/>
          <p:nvPr/>
        </p:nvSpPr>
        <p:spPr bwMode="gray">
          <a:xfrm>
            <a:off x="8219743" y="1489987"/>
            <a:ext cx="3302627" cy="556873"/>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Automatic and intelligent O&amp;M</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98" name="圆角矩形 97"/>
          <p:cNvSpPr/>
          <p:nvPr/>
        </p:nvSpPr>
        <p:spPr bwMode="gray">
          <a:xfrm>
            <a:off x="702684" y="2100076"/>
            <a:ext cx="3302627" cy="3731536"/>
          </a:xfrm>
          <a:prstGeom prst="roundRect">
            <a:avLst>
              <a:gd name="adj" fmla="val 3245"/>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9" name="圆角矩形 98"/>
          <p:cNvSpPr/>
          <p:nvPr/>
        </p:nvSpPr>
        <p:spPr bwMode="gray">
          <a:xfrm>
            <a:off x="4449241" y="2100076"/>
            <a:ext cx="3302627" cy="3731536"/>
          </a:xfrm>
          <a:prstGeom prst="roundRect">
            <a:avLst>
              <a:gd name="adj" fmla="val 3245"/>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0" name="圆角矩形 99"/>
          <p:cNvSpPr/>
          <p:nvPr/>
        </p:nvSpPr>
        <p:spPr bwMode="gray">
          <a:xfrm>
            <a:off x="8233424" y="2100076"/>
            <a:ext cx="3302627" cy="3731536"/>
          </a:xfrm>
          <a:prstGeom prst="roundRect">
            <a:avLst>
              <a:gd name="adj" fmla="val 3245"/>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01" name="Picture 2" descr="G:\做的项目\公共\扁平图标切换\更新2015_01_21\oss扁平图标库2015_01_21更新-04.png"/>
          <p:cNvPicPr>
            <a:picLocks noChangeAspect="1" noChangeArrowheads="1"/>
          </p:cNvPicPr>
          <p:nvPr/>
        </p:nvPicPr>
        <p:blipFill>
          <a:blip r:embed="rId21" cstate="print"/>
          <a:stretch>
            <a:fillRect/>
          </a:stretch>
        </p:blipFill>
        <p:spPr bwMode="gray">
          <a:xfrm>
            <a:off x="9321813" y="3509797"/>
            <a:ext cx="335297" cy="274334"/>
          </a:xfrm>
          <a:prstGeom prst="rect">
            <a:avLst/>
          </a:prstGeom>
          <a:noFill/>
        </p:spPr>
      </p:pic>
      <p:sp>
        <p:nvSpPr>
          <p:cNvPr id="103" name="Freeform 186"/>
          <p:cNvSpPr>
            <a:spLocks noEditPoints="1"/>
          </p:cNvSpPr>
          <p:nvPr/>
        </p:nvSpPr>
        <p:spPr bwMode="gray">
          <a:xfrm>
            <a:off x="8690202" y="3000010"/>
            <a:ext cx="402880" cy="404024"/>
          </a:xfrm>
          <a:custGeom>
            <a:avLst/>
            <a:gdLst/>
            <a:ahLst/>
            <a:cxnLst>
              <a:cxn ang="0">
                <a:pos x="12772" y="618"/>
              </a:cxn>
              <a:cxn ang="0">
                <a:pos x="0" y="15651"/>
              </a:cxn>
              <a:cxn ang="0">
                <a:pos x="1941" y="4867"/>
              </a:cxn>
              <a:cxn ang="0">
                <a:pos x="5964" y="4867"/>
              </a:cxn>
              <a:cxn ang="0">
                <a:pos x="7512" y="618"/>
              </a:cxn>
              <a:cxn ang="0">
                <a:pos x="1277" y="12419"/>
              </a:cxn>
              <a:cxn ang="0">
                <a:pos x="5523" y="7916"/>
              </a:cxn>
              <a:cxn ang="0">
                <a:pos x="4108" y="7916"/>
              </a:cxn>
              <a:cxn ang="0">
                <a:pos x="2692" y="7916"/>
              </a:cxn>
              <a:cxn ang="0">
                <a:pos x="1277" y="7916"/>
              </a:cxn>
              <a:cxn ang="0">
                <a:pos x="5523" y="9417"/>
              </a:cxn>
              <a:cxn ang="0">
                <a:pos x="4108" y="9417"/>
              </a:cxn>
              <a:cxn ang="0">
                <a:pos x="2692" y="9417"/>
              </a:cxn>
              <a:cxn ang="0">
                <a:pos x="1277" y="9417"/>
              </a:cxn>
              <a:cxn ang="0">
                <a:pos x="5523" y="10919"/>
              </a:cxn>
              <a:cxn ang="0">
                <a:pos x="4108" y="10919"/>
              </a:cxn>
              <a:cxn ang="0">
                <a:pos x="2692" y="10919"/>
              </a:cxn>
              <a:cxn ang="0">
                <a:pos x="1277" y="10919"/>
              </a:cxn>
              <a:cxn ang="0">
                <a:pos x="5523" y="12419"/>
              </a:cxn>
              <a:cxn ang="0">
                <a:pos x="4108" y="12419"/>
              </a:cxn>
              <a:cxn ang="0">
                <a:pos x="2692" y="12419"/>
              </a:cxn>
              <a:cxn ang="0">
                <a:pos x="8086" y="1911"/>
              </a:cxn>
              <a:cxn ang="0">
                <a:pos x="8086" y="12419"/>
              </a:cxn>
              <a:cxn ang="0">
                <a:pos x="9500" y="12419"/>
              </a:cxn>
              <a:cxn ang="0">
                <a:pos x="10915" y="12419"/>
              </a:cxn>
              <a:cxn ang="0">
                <a:pos x="12331" y="12419"/>
              </a:cxn>
              <a:cxn ang="0">
                <a:pos x="8086" y="10919"/>
              </a:cxn>
              <a:cxn ang="0">
                <a:pos x="9500" y="10919"/>
              </a:cxn>
              <a:cxn ang="0">
                <a:pos x="10915" y="10919"/>
              </a:cxn>
              <a:cxn ang="0">
                <a:pos x="12331" y="10919"/>
              </a:cxn>
              <a:cxn ang="0">
                <a:pos x="8086" y="9417"/>
              </a:cxn>
              <a:cxn ang="0">
                <a:pos x="9500" y="9417"/>
              </a:cxn>
              <a:cxn ang="0">
                <a:pos x="10915" y="9417"/>
              </a:cxn>
              <a:cxn ang="0">
                <a:pos x="12331" y="9417"/>
              </a:cxn>
              <a:cxn ang="0">
                <a:pos x="8086" y="7916"/>
              </a:cxn>
              <a:cxn ang="0">
                <a:pos x="9500" y="7916"/>
              </a:cxn>
              <a:cxn ang="0">
                <a:pos x="10915" y="7916"/>
              </a:cxn>
              <a:cxn ang="0">
                <a:pos x="12331" y="7916"/>
              </a:cxn>
              <a:cxn ang="0">
                <a:pos x="8086" y="6414"/>
              </a:cxn>
              <a:cxn ang="0">
                <a:pos x="9500" y="6414"/>
              </a:cxn>
              <a:cxn ang="0">
                <a:pos x="10915" y="6414"/>
              </a:cxn>
              <a:cxn ang="0">
                <a:pos x="12331" y="6414"/>
              </a:cxn>
              <a:cxn ang="0">
                <a:pos x="8086" y="4914"/>
              </a:cxn>
              <a:cxn ang="0">
                <a:pos x="9500" y="4914"/>
              </a:cxn>
              <a:cxn ang="0">
                <a:pos x="10915" y="4914"/>
              </a:cxn>
              <a:cxn ang="0">
                <a:pos x="12331" y="4914"/>
              </a:cxn>
              <a:cxn ang="0">
                <a:pos x="8086" y="3413"/>
              </a:cxn>
              <a:cxn ang="0">
                <a:pos x="9500" y="3413"/>
              </a:cxn>
              <a:cxn ang="0">
                <a:pos x="10915" y="3413"/>
              </a:cxn>
              <a:cxn ang="0">
                <a:pos x="9500" y="1911"/>
              </a:cxn>
              <a:cxn ang="0">
                <a:pos x="10915" y="1911"/>
              </a:cxn>
              <a:cxn ang="0">
                <a:pos x="12331" y="1911"/>
              </a:cxn>
              <a:cxn ang="0">
                <a:pos x="12331" y="3413"/>
              </a:cxn>
            </a:cxnLst>
            <a:rect l="0" t="0" r="r" b="b"/>
            <a:pathLst>
              <a:path w="16169" h="15651">
                <a:moveTo>
                  <a:pt x="7512" y="618"/>
                </a:moveTo>
                <a:lnTo>
                  <a:pt x="8749" y="618"/>
                </a:lnTo>
                <a:lnTo>
                  <a:pt x="8749" y="0"/>
                </a:lnTo>
                <a:lnTo>
                  <a:pt x="12772" y="0"/>
                </a:lnTo>
                <a:lnTo>
                  <a:pt x="12772" y="618"/>
                </a:lnTo>
                <a:lnTo>
                  <a:pt x="14010" y="618"/>
                </a:lnTo>
                <a:lnTo>
                  <a:pt x="14010" y="13875"/>
                </a:lnTo>
                <a:lnTo>
                  <a:pt x="16169" y="13875"/>
                </a:lnTo>
                <a:lnTo>
                  <a:pt x="16169" y="15651"/>
                </a:lnTo>
                <a:lnTo>
                  <a:pt x="0" y="15651"/>
                </a:lnTo>
                <a:lnTo>
                  <a:pt x="0" y="13875"/>
                </a:lnTo>
                <a:lnTo>
                  <a:pt x="781" y="13875"/>
                </a:lnTo>
                <a:lnTo>
                  <a:pt x="781" y="6103"/>
                </a:lnTo>
                <a:lnTo>
                  <a:pt x="1941" y="6103"/>
                </a:lnTo>
                <a:lnTo>
                  <a:pt x="1941" y="4867"/>
                </a:lnTo>
                <a:lnTo>
                  <a:pt x="4469" y="4867"/>
                </a:lnTo>
                <a:lnTo>
                  <a:pt x="4469" y="2808"/>
                </a:lnTo>
                <a:lnTo>
                  <a:pt x="5088" y="2808"/>
                </a:lnTo>
                <a:lnTo>
                  <a:pt x="5088" y="4867"/>
                </a:lnTo>
                <a:lnTo>
                  <a:pt x="5964" y="4867"/>
                </a:lnTo>
                <a:lnTo>
                  <a:pt x="5964" y="6103"/>
                </a:lnTo>
                <a:lnTo>
                  <a:pt x="7124" y="6103"/>
                </a:lnTo>
                <a:lnTo>
                  <a:pt x="7124" y="13875"/>
                </a:lnTo>
                <a:lnTo>
                  <a:pt x="7512" y="13875"/>
                </a:lnTo>
                <a:lnTo>
                  <a:pt x="7512" y="618"/>
                </a:lnTo>
                <a:close/>
                <a:moveTo>
                  <a:pt x="1277" y="12419"/>
                </a:moveTo>
                <a:lnTo>
                  <a:pt x="2383" y="12419"/>
                </a:lnTo>
                <a:lnTo>
                  <a:pt x="2383" y="13523"/>
                </a:lnTo>
                <a:lnTo>
                  <a:pt x="1277" y="13523"/>
                </a:lnTo>
                <a:lnTo>
                  <a:pt x="1277" y="12419"/>
                </a:lnTo>
                <a:close/>
                <a:moveTo>
                  <a:pt x="5523" y="7916"/>
                </a:moveTo>
                <a:lnTo>
                  <a:pt x="6628" y="7916"/>
                </a:lnTo>
                <a:lnTo>
                  <a:pt x="6628" y="9020"/>
                </a:lnTo>
                <a:lnTo>
                  <a:pt x="5523" y="9020"/>
                </a:lnTo>
                <a:lnTo>
                  <a:pt x="5523" y="7916"/>
                </a:lnTo>
                <a:close/>
                <a:moveTo>
                  <a:pt x="4108" y="7916"/>
                </a:moveTo>
                <a:lnTo>
                  <a:pt x="5213" y="7916"/>
                </a:lnTo>
                <a:lnTo>
                  <a:pt x="5213" y="9020"/>
                </a:lnTo>
                <a:lnTo>
                  <a:pt x="4108" y="9020"/>
                </a:lnTo>
                <a:lnTo>
                  <a:pt x="4108" y="7916"/>
                </a:lnTo>
                <a:close/>
                <a:moveTo>
                  <a:pt x="2692" y="7916"/>
                </a:moveTo>
                <a:lnTo>
                  <a:pt x="3798" y="7916"/>
                </a:lnTo>
                <a:lnTo>
                  <a:pt x="3798" y="9020"/>
                </a:lnTo>
                <a:lnTo>
                  <a:pt x="2692" y="9020"/>
                </a:lnTo>
                <a:lnTo>
                  <a:pt x="2692" y="7916"/>
                </a:lnTo>
                <a:close/>
                <a:moveTo>
                  <a:pt x="1277" y="7916"/>
                </a:moveTo>
                <a:lnTo>
                  <a:pt x="2383" y="7916"/>
                </a:lnTo>
                <a:lnTo>
                  <a:pt x="2383" y="9020"/>
                </a:lnTo>
                <a:lnTo>
                  <a:pt x="1277" y="9020"/>
                </a:lnTo>
                <a:lnTo>
                  <a:pt x="1277" y="7916"/>
                </a:lnTo>
                <a:close/>
                <a:moveTo>
                  <a:pt x="5523" y="9417"/>
                </a:moveTo>
                <a:lnTo>
                  <a:pt x="6628" y="9417"/>
                </a:lnTo>
                <a:lnTo>
                  <a:pt x="6628" y="10521"/>
                </a:lnTo>
                <a:lnTo>
                  <a:pt x="5523" y="10521"/>
                </a:lnTo>
                <a:lnTo>
                  <a:pt x="5523" y="9417"/>
                </a:lnTo>
                <a:close/>
                <a:moveTo>
                  <a:pt x="4108" y="9417"/>
                </a:moveTo>
                <a:lnTo>
                  <a:pt x="5213" y="9417"/>
                </a:lnTo>
                <a:lnTo>
                  <a:pt x="5213" y="10521"/>
                </a:lnTo>
                <a:lnTo>
                  <a:pt x="4108" y="10521"/>
                </a:lnTo>
                <a:lnTo>
                  <a:pt x="4108" y="9417"/>
                </a:lnTo>
                <a:close/>
                <a:moveTo>
                  <a:pt x="2692" y="9417"/>
                </a:moveTo>
                <a:lnTo>
                  <a:pt x="3798" y="9417"/>
                </a:lnTo>
                <a:lnTo>
                  <a:pt x="3798" y="10521"/>
                </a:lnTo>
                <a:lnTo>
                  <a:pt x="2692" y="10521"/>
                </a:lnTo>
                <a:lnTo>
                  <a:pt x="2692" y="9417"/>
                </a:lnTo>
                <a:close/>
                <a:moveTo>
                  <a:pt x="1277" y="9417"/>
                </a:moveTo>
                <a:lnTo>
                  <a:pt x="2383" y="9417"/>
                </a:lnTo>
                <a:lnTo>
                  <a:pt x="2383" y="10521"/>
                </a:lnTo>
                <a:lnTo>
                  <a:pt x="1277" y="10521"/>
                </a:lnTo>
                <a:lnTo>
                  <a:pt x="1277" y="9417"/>
                </a:lnTo>
                <a:close/>
                <a:moveTo>
                  <a:pt x="5523" y="10919"/>
                </a:moveTo>
                <a:lnTo>
                  <a:pt x="6628" y="10919"/>
                </a:lnTo>
                <a:lnTo>
                  <a:pt x="6628" y="12023"/>
                </a:lnTo>
                <a:lnTo>
                  <a:pt x="5523" y="12023"/>
                </a:lnTo>
                <a:lnTo>
                  <a:pt x="5523" y="10919"/>
                </a:lnTo>
                <a:close/>
                <a:moveTo>
                  <a:pt x="4108" y="10919"/>
                </a:moveTo>
                <a:lnTo>
                  <a:pt x="5213" y="10919"/>
                </a:lnTo>
                <a:lnTo>
                  <a:pt x="5213" y="12023"/>
                </a:lnTo>
                <a:lnTo>
                  <a:pt x="4108" y="12023"/>
                </a:lnTo>
                <a:lnTo>
                  <a:pt x="4108" y="10919"/>
                </a:lnTo>
                <a:close/>
                <a:moveTo>
                  <a:pt x="2692" y="10919"/>
                </a:moveTo>
                <a:lnTo>
                  <a:pt x="3798" y="10919"/>
                </a:lnTo>
                <a:lnTo>
                  <a:pt x="3798" y="12023"/>
                </a:lnTo>
                <a:lnTo>
                  <a:pt x="2692" y="12023"/>
                </a:lnTo>
                <a:lnTo>
                  <a:pt x="2692" y="10919"/>
                </a:lnTo>
                <a:close/>
                <a:moveTo>
                  <a:pt x="1277" y="10919"/>
                </a:moveTo>
                <a:lnTo>
                  <a:pt x="2383" y="10919"/>
                </a:lnTo>
                <a:lnTo>
                  <a:pt x="2383" y="12023"/>
                </a:lnTo>
                <a:lnTo>
                  <a:pt x="1277" y="12023"/>
                </a:lnTo>
                <a:lnTo>
                  <a:pt x="1277" y="10919"/>
                </a:lnTo>
                <a:close/>
                <a:moveTo>
                  <a:pt x="5523" y="12419"/>
                </a:moveTo>
                <a:lnTo>
                  <a:pt x="6628" y="12419"/>
                </a:lnTo>
                <a:lnTo>
                  <a:pt x="6628" y="13523"/>
                </a:lnTo>
                <a:lnTo>
                  <a:pt x="5523" y="13523"/>
                </a:lnTo>
                <a:lnTo>
                  <a:pt x="5523" y="12419"/>
                </a:lnTo>
                <a:close/>
                <a:moveTo>
                  <a:pt x="4108" y="12419"/>
                </a:moveTo>
                <a:lnTo>
                  <a:pt x="5213" y="12419"/>
                </a:lnTo>
                <a:lnTo>
                  <a:pt x="5213" y="13523"/>
                </a:lnTo>
                <a:lnTo>
                  <a:pt x="4108" y="13523"/>
                </a:lnTo>
                <a:lnTo>
                  <a:pt x="4108" y="12419"/>
                </a:lnTo>
                <a:close/>
                <a:moveTo>
                  <a:pt x="2692" y="12419"/>
                </a:moveTo>
                <a:lnTo>
                  <a:pt x="3798" y="12419"/>
                </a:lnTo>
                <a:lnTo>
                  <a:pt x="3798" y="13523"/>
                </a:lnTo>
                <a:lnTo>
                  <a:pt x="2692" y="13523"/>
                </a:lnTo>
                <a:lnTo>
                  <a:pt x="2692" y="12419"/>
                </a:lnTo>
                <a:close/>
                <a:moveTo>
                  <a:pt x="8086" y="1911"/>
                </a:moveTo>
                <a:lnTo>
                  <a:pt x="9191" y="1911"/>
                </a:lnTo>
                <a:lnTo>
                  <a:pt x="9191" y="3015"/>
                </a:lnTo>
                <a:lnTo>
                  <a:pt x="8086" y="3015"/>
                </a:lnTo>
                <a:lnTo>
                  <a:pt x="8086" y="1911"/>
                </a:lnTo>
                <a:close/>
                <a:moveTo>
                  <a:pt x="8086" y="12419"/>
                </a:moveTo>
                <a:lnTo>
                  <a:pt x="9191" y="12419"/>
                </a:lnTo>
                <a:lnTo>
                  <a:pt x="9191" y="13523"/>
                </a:lnTo>
                <a:lnTo>
                  <a:pt x="8086" y="13523"/>
                </a:lnTo>
                <a:lnTo>
                  <a:pt x="8086" y="12419"/>
                </a:lnTo>
                <a:close/>
                <a:moveTo>
                  <a:pt x="9500" y="12419"/>
                </a:moveTo>
                <a:lnTo>
                  <a:pt x="10606" y="12419"/>
                </a:lnTo>
                <a:lnTo>
                  <a:pt x="10606" y="13523"/>
                </a:lnTo>
                <a:lnTo>
                  <a:pt x="9500" y="13523"/>
                </a:lnTo>
                <a:lnTo>
                  <a:pt x="9500" y="12419"/>
                </a:lnTo>
                <a:close/>
                <a:moveTo>
                  <a:pt x="10915" y="12419"/>
                </a:moveTo>
                <a:lnTo>
                  <a:pt x="12021" y="12419"/>
                </a:lnTo>
                <a:lnTo>
                  <a:pt x="12021" y="13523"/>
                </a:lnTo>
                <a:lnTo>
                  <a:pt x="10915" y="13523"/>
                </a:lnTo>
                <a:lnTo>
                  <a:pt x="10915" y="12419"/>
                </a:lnTo>
                <a:close/>
                <a:moveTo>
                  <a:pt x="12331" y="12419"/>
                </a:moveTo>
                <a:lnTo>
                  <a:pt x="13436" y="12419"/>
                </a:lnTo>
                <a:lnTo>
                  <a:pt x="13436" y="13523"/>
                </a:lnTo>
                <a:lnTo>
                  <a:pt x="12331" y="13523"/>
                </a:lnTo>
                <a:lnTo>
                  <a:pt x="12331" y="12419"/>
                </a:lnTo>
                <a:close/>
                <a:moveTo>
                  <a:pt x="8086" y="10919"/>
                </a:moveTo>
                <a:lnTo>
                  <a:pt x="9191" y="10919"/>
                </a:lnTo>
                <a:lnTo>
                  <a:pt x="9191" y="12023"/>
                </a:lnTo>
                <a:lnTo>
                  <a:pt x="8086" y="12023"/>
                </a:lnTo>
                <a:lnTo>
                  <a:pt x="8086" y="10919"/>
                </a:lnTo>
                <a:close/>
                <a:moveTo>
                  <a:pt x="9500" y="10919"/>
                </a:moveTo>
                <a:lnTo>
                  <a:pt x="10606" y="10919"/>
                </a:lnTo>
                <a:lnTo>
                  <a:pt x="10606" y="12023"/>
                </a:lnTo>
                <a:lnTo>
                  <a:pt x="9500" y="12023"/>
                </a:lnTo>
                <a:lnTo>
                  <a:pt x="9500" y="10919"/>
                </a:lnTo>
                <a:close/>
                <a:moveTo>
                  <a:pt x="10915" y="10919"/>
                </a:moveTo>
                <a:lnTo>
                  <a:pt x="12021" y="10919"/>
                </a:lnTo>
                <a:lnTo>
                  <a:pt x="12021" y="12023"/>
                </a:lnTo>
                <a:lnTo>
                  <a:pt x="10915" y="12023"/>
                </a:lnTo>
                <a:lnTo>
                  <a:pt x="10915" y="10919"/>
                </a:lnTo>
                <a:close/>
                <a:moveTo>
                  <a:pt x="12331" y="10919"/>
                </a:moveTo>
                <a:lnTo>
                  <a:pt x="13436" y="10919"/>
                </a:lnTo>
                <a:lnTo>
                  <a:pt x="13436" y="12023"/>
                </a:lnTo>
                <a:lnTo>
                  <a:pt x="12331" y="12023"/>
                </a:lnTo>
                <a:lnTo>
                  <a:pt x="12331" y="10919"/>
                </a:lnTo>
                <a:close/>
                <a:moveTo>
                  <a:pt x="8086" y="9417"/>
                </a:moveTo>
                <a:lnTo>
                  <a:pt x="9191" y="9417"/>
                </a:lnTo>
                <a:lnTo>
                  <a:pt x="9191" y="10521"/>
                </a:lnTo>
                <a:lnTo>
                  <a:pt x="8086" y="10521"/>
                </a:lnTo>
                <a:lnTo>
                  <a:pt x="8086" y="9417"/>
                </a:lnTo>
                <a:close/>
                <a:moveTo>
                  <a:pt x="9500" y="9417"/>
                </a:moveTo>
                <a:lnTo>
                  <a:pt x="10606" y="9417"/>
                </a:lnTo>
                <a:lnTo>
                  <a:pt x="10606" y="10521"/>
                </a:lnTo>
                <a:lnTo>
                  <a:pt x="9500" y="10521"/>
                </a:lnTo>
                <a:lnTo>
                  <a:pt x="9500" y="9417"/>
                </a:lnTo>
                <a:close/>
                <a:moveTo>
                  <a:pt x="10915" y="9417"/>
                </a:moveTo>
                <a:lnTo>
                  <a:pt x="12021" y="9417"/>
                </a:lnTo>
                <a:lnTo>
                  <a:pt x="12021" y="10521"/>
                </a:lnTo>
                <a:lnTo>
                  <a:pt x="10915" y="10521"/>
                </a:lnTo>
                <a:lnTo>
                  <a:pt x="10915" y="9417"/>
                </a:lnTo>
                <a:close/>
                <a:moveTo>
                  <a:pt x="12331" y="9417"/>
                </a:moveTo>
                <a:lnTo>
                  <a:pt x="13436" y="9417"/>
                </a:lnTo>
                <a:lnTo>
                  <a:pt x="13436" y="10521"/>
                </a:lnTo>
                <a:lnTo>
                  <a:pt x="12331" y="10521"/>
                </a:lnTo>
                <a:lnTo>
                  <a:pt x="12331" y="9417"/>
                </a:lnTo>
                <a:close/>
                <a:moveTo>
                  <a:pt x="8086" y="7916"/>
                </a:moveTo>
                <a:lnTo>
                  <a:pt x="9191" y="7916"/>
                </a:lnTo>
                <a:lnTo>
                  <a:pt x="9191" y="9020"/>
                </a:lnTo>
                <a:lnTo>
                  <a:pt x="8086" y="9020"/>
                </a:lnTo>
                <a:lnTo>
                  <a:pt x="8086" y="7916"/>
                </a:lnTo>
                <a:close/>
                <a:moveTo>
                  <a:pt x="9500" y="7916"/>
                </a:moveTo>
                <a:lnTo>
                  <a:pt x="10606" y="7916"/>
                </a:lnTo>
                <a:lnTo>
                  <a:pt x="10606" y="9020"/>
                </a:lnTo>
                <a:lnTo>
                  <a:pt x="9500" y="9020"/>
                </a:lnTo>
                <a:lnTo>
                  <a:pt x="9500" y="7916"/>
                </a:lnTo>
                <a:close/>
                <a:moveTo>
                  <a:pt x="10915" y="7916"/>
                </a:moveTo>
                <a:lnTo>
                  <a:pt x="12021" y="7916"/>
                </a:lnTo>
                <a:lnTo>
                  <a:pt x="12021" y="9020"/>
                </a:lnTo>
                <a:lnTo>
                  <a:pt x="10915" y="9020"/>
                </a:lnTo>
                <a:lnTo>
                  <a:pt x="10915" y="7916"/>
                </a:lnTo>
                <a:close/>
                <a:moveTo>
                  <a:pt x="12331" y="7916"/>
                </a:moveTo>
                <a:lnTo>
                  <a:pt x="13436" y="7916"/>
                </a:lnTo>
                <a:lnTo>
                  <a:pt x="13436" y="9020"/>
                </a:lnTo>
                <a:lnTo>
                  <a:pt x="12331" y="9020"/>
                </a:lnTo>
                <a:lnTo>
                  <a:pt x="12331" y="7916"/>
                </a:lnTo>
                <a:close/>
                <a:moveTo>
                  <a:pt x="8086" y="6414"/>
                </a:moveTo>
                <a:lnTo>
                  <a:pt x="9191" y="6414"/>
                </a:lnTo>
                <a:lnTo>
                  <a:pt x="9191" y="7518"/>
                </a:lnTo>
                <a:lnTo>
                  <a:pt x="8086" y="7518"/>
                </a:lnTo>
                <a:lnTo>
                  <a:pt x="8086" y="6414"/>
                </a:lnTo>
                <a:close/>
                <a:moveTo>
                  <a:pt x="9500" y="6414"/>
                </a:moveTo>
                <a:lnTo>
                  <a:pt x="10606" y="6414"/>
                </a:lnTo>
                <a:lnTo>
                  <a:pt x="10606" y="7518"/>
                </a:lnTo>
                <a:lnTo>
                  <a:pt x="9500" y="7518"/>
                </a:lnTo>
                <a:lnTo>
                  <a:pt x="9500" y="6414"/>
                </a:lnTo>
                <a:close/>
                <a:moveTo>
                  <a:pt x="10915" y="6414"/>
                </a:moveTo>
                <a:lnTo>
                  <a:pt x="12021" y="6414"/>
                </a:lnTo>
                <a:lnTo>
                  <a:pt x="12021" y="7518"/>
                </a:lnTo>
                <a:lnTo>
                  <a:pt x="10915" y="7518"/>
                </a:lnTo>
                <a:lnTo>
                  <a:pt x="10915" y="6414"/>
                </a:lnTo>
                <a:close/>
                <a:moveTo>
                  <a:pt x="12331" y="6414"/>
                </a:moveTo>
                <a:lnTo>
                  <a:pt x="13436" y="6414"/>
                </a:lnTo>
                <a:lnTo>
                  <a:pt x="13436" y="7518"/>
                </a:lnTo>
                <a:lnTo>
                  <a:pt x="12331" y="7518"/>
                </a:lnTo>
                <a:lnTo>
                  <a:pt x="12331" y="6414"/>
                </a:lnTo>
                <a:close/>
                <a:moveTo>
                  <a:pt x="8086" y="4914"/>
                </a:moveTo>
                <a:lnTo>
                  <a:pt x="9191" y="4914"/>
                </a:lnTo>
                <a:lnTo>
                  <a:pt x="9191" y="6018"/>
                </a:lnTo>
                <a:lnTo>
                  <a:pt x="8086" y="6018"/>
                </a:lnTo>
                <a:lnTo>
                  <a:pt x="8086" y="4914"/>
                </a:lnTo>
                <a:close/>
                <a:moveTo>
                  <a:pt x="9500" y="4914"/>
                </a:moveTo>
                <a:lnTo>
                  <a:pt x="10606" y="4914"/>
                </a:lnTo>
                <a:lnTo>
                  <a:pt x="10606" y="6018"/>
                </a:lnTo>
                <a:lnTo>
                  <a:pt x="9500" y="6018"/>
                </a:lnTo>
                <a:lnTo>
                  <a:pt x="9500" y="4914"/>
                </a:lnTo>
                <a:close/>
                <a:moveTo>
                  <a:pt x="10915" y="4914"/>
                </a:moveTo>
                <a:lnTo>
                  <a:pt x="12021" y="4914"/>
                </a:lnTo>
                <a:lnTo>
                  <a:pt x="12021" y="6018"/>
                </a:lnTo>
                <a:lnTo>
                  <a:pt x="10915" y="6018"/>
                </a:lnTo>
                <a:lnTo>
                  <a:pt x="10915" y="4914"/>
                </a:lnTo>
                <a:close/>
                <a:moveTo>
                  <a:pt x="12331" y="4914"/>
                </a:moveTo>
                <a:lnTo>
                  <a:pt x="13436" y="4914"/>
                </a:lnTo>
                <a:lnTo>
                  <a:pt x="13436" y="6018"/>
                </a:lnTo>
                <a:lnTo>
                  <a:pt x="12331" y="6018"/>
                </a:lnTo>
                <a:lnTo>
                  <a:pt x="12331" y="4914"/>
                </a:lnTo>
                <a:close/>
                <a:moveTo>
                  <a:pt x="8086" y="3413"/>
                </a:moveTo>
                <a:lnTo>
                  <a:pt x="9191" y="3413"/>
                </a:lnTo>
                <a:lnTo>
                  <a:pt x="9191" y="4516"/>
                </a:lnTo>
                <a:lnTo>
                  <a:pt x="8086" y="4516"/>
                </a:lnTo>
                <a:lnTo>
                  <a:pt x="8086" y="3413"/>
                </a:lnTo>
                <a:close/>
                <a:moveTo>
                  <a:pt x="9500" y="3413"/>
                </a:moveTo>
                <a:lnTo>
                  <a:pt x="10606" y="3413"/>
                </a:lnTo>
                <a:lnTo>
                  <a:pt x="10606" y="4516"/>
                </a:lnTo>
                <a:lnTo>
                  <a:pt x="9500" y="4516"/>
                </a:lnTo>
                <a:lnTo>
                  <a:pt x="9500" y="3413"/>
                </a:lnTo>
                <a:close/>
                <a:moveTo>
                  <a:pt x="10915" y="3413"/>
                </a:moveTo>
                <a:lnTo>
                  <a:pt x="12021" y="3413"/>
                </a:lnTo>
                <a:lnTo>
                  <a:pt x="12021" y="4516"/>
                </a:lnTo>
                <a:lnTo>
                  <a:pt x="10915" y="4516"/>
                </a:lnTo>
                <a:lnTo>
                  <a:pt x="10915" y="3413"/>
                </a:lnTo>
                <a:close/>
                <a:moveTo>
                  <a:pt x="9500" y="1911"/>
                </a:moveTo>
                <a:lnTo>
                  <a:pt x="10606" y="1911"/>
                </a:lnTo>
                <a:lnTo>
                  <a:pt x="10606" y="3015"/>
                </a:lnTo>
                <a:lnTo>
                  <a:pt x="9500" y="3015"/>
                </a:lnTo>
                <a:lnTo>
                  <a:pt x="9500" y="1911"/>
                </a:lnTo>
                <a:close/>
                <a:moveTo>
                  <a:pt x="10915" y="1911"/>
                </a:moveTo>
                <a:lnTo>
                  <a:pt x="12021" y="1911"/>
                </a:lnTo>
                <a:lnTo>
                  <a:pt x="12021" y="3015"/>
                </a:lnTo>
                <a:lnTo>
                  <a:pt x="10915" y="3015"/>
                </a:lnTo>
                <a:lnTo>
                  <a:pt x="10915" y="1911"/>
                </a:lnTo>
                <a:close/>
                <a:moveTo>
                  <a:pt x="12331" y="1911"/>
                </a:moveTo>
                <a:lnTo>
                  <a:pt x="13436" y="1911"/>
                </a:lnTo>
                <a:lnTo>
                  <a:pt x="13436" y="3015"/>
                </a:lnTo>
                <a:lnTo>
                  <a:pt x="12331" y="3015"/>
                </a:lnTo>
                <a:lnTo>
                  <a:pt x="12331" y="1911"/>
                </a:lnTo>
                <a:close/>
                <a:moveTo>
                  <a:pt x="12331" y="3413"/>
                </a:moveTo>
                <a:lnTo>
                  <a:pt x="13436" y="3413"/>
                </a:lnTo>
                <a:lnTo>
                  <a:pt x="13436" y="4516"/>
                </a:lnTo>
                <a:lnTo>
                  <a:pt x="12331" y="4516"/>
                </a:lnTo>
                <a:lnTo>
                  <a:pt x="12331" y="3413"/>
                </a:lnTo>
                <a:close/>
              </a:path>
            </a:pathLst>
          </a:custGeom>
          <a:solidFill>
            <a:schemeClr val="bg1">
              <a:lumMod val="50000"/>
            </a:schemeClr>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104" name="组合 262"/>
          <p:cNvGrpSpPr/>
          <p:nvPr/>
        </p:nvGrpSpPr>
        <p:grpSpPr bwMode="gray">
          <a:xfrm>
            <a:off x="10820518" y="4002573"/>
            <a:ext cx="313820" cy="386744"/>
            <a:chOff x="6378575" y="2882900"/>
            <a:chExt cx="858950" cy="865188"/>
          </a:xfrm>
          <a:solidFill>
            <a:schemeClr val="bg1">
              <a:lumMod val="50000"/>
            </a:schemeClr>
          </a:solidFill>
        </p:grpSpPr>
        <p:sp>
          <p:nvSpPr>
            <p:cNvPr id="105" name="Freeform 11"/>
            <p:cNvSpPr>
              <a:spLocks/>
            </p:cNvSpPr>
            <p:nvPr/>
          </p:nvSpPr>
          <p:spPr bwMode="gray">
            <a:xfrm>
              <a:off x="6378575" y="2882900"/>
              <a:ext cx="425450" cy="179388"/>
            </a:xfrm>
            <a:custGeom>
              <a:avLst/>
              <a:gdLst/>
              <a:ahLst/>
              <a:cxnLst>
                <a:cxn ang="0">
                  <a:pos x="3889" y="0"/>
                </a:cxn>
                <a:cxn ang="0">
                  <a:pos x="5834" y="1637"/>
                </a:cxn>
                <a:cxn ang="0">
                  <a:pos x="7779" y="3274"/>
                </a:cxn>
                <a:cxn ang="0">
                  <a:pos x="3889" y="3274"/>
                </a:cxn>
                <a:cxn ang="0">
                  <a:pos x="0" y="3274"/>
                </a:cxn>
                <a:cxn ang="0">
                  <a:pos x="1944" y="1637"/>
                </a:cxn>
                <a:cxn ang="0">
                  <a:pos x="3889" y="0"/>
                </a:cxn>
              </a:cxnLst>
              <a:rect l="0" t="0" r="r" b="b"/>
              <a:pathLst>
                <a:path w="7779" h="3274">
                  <a:moveTo>
                    <a:pt x="3889" y="0"/>
                  </a:moveTo>
                  <a:lnTo>
                    <a:pt x="5834" y="1637"/>
                  </a:lnTo>
                  <a:lnTo>
                    <a:pt x="7779" y="3274"/>
                  </a:lnTo>
                  <a:lnTo>
                    <a:pt x="3889" y="3274"/>
                  </a:lnTo>
                  <a:lnTo>
                    <a:pt x="0" y="3274"/>
                  </a:lnTo>
                  <a:lnTo>
                    <a:pt x="1944" y="1637"/>
                  </a:lnTo>
                  <a:lnTo>
                    <a:pt x="3889" y="0"/>
                  </a:lnTo>
                  <a:close/>
                </a:path>
              </a:pathLst>
            </a:custGeom>
            <a:solidFill>
              <a:srgbClr val="7F7F7F"/>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6" name="Freeform 12"/>
            <p:cNvSpPr>
              <a:spLocks/>
            </p:cNvSpPr>
            <p:nvPr/>
          </p:nvSpPr>
          <p:spPr bwMode="gray">
            <a:xfrm>
              <a:off x="6810487" y="3300413"/>
              <a:ext cx="425451" cy="179387"/>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7" name="Freeform 13"/>
            <p:cNvSpPr>
              <a:spLocks noEditPoints="1"/>
            </p:cNvSpPr>
            <p:nvPr/>
          </p:nvSpPr>
          <p:spPr bwMode="gray">
            <a:xfrm>
              <a:off x="6810487" y="3502025"/>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8" name="Freeform 14"/>
            <p:cNvSpPr>
              <a:spLocks noEditPoints="1"/>
            </p:cNvSpPr>
            <p:nvPr/>
          </p:nvSpPr>
          <p:spPr bwMode="gray">
            <a:xfrm>
              <a:off x="6378575" y="3081338"/>
              <a:ext cx="427038" cy="666750"/>
            </a:xfrm>
            <a:custGeom>
              <a:avLst/>
              <a:gdLst/>
              <a:ahLst/>
              <a:cxnLst>
                <a:cxn ang="0">
                  <a:pos x="7792" y="0"/>
                </a:cxn>
                <a:cxn ang="0">
                  <a:pos x="0" y="12190"/>
                </a:cxn>
                <a:cxn ang="0">
                  <a:pos x="687" y="690"/>
                </a:cxn>
                <a:cxn ang="0">
                  <a:pos x="2079" y="2084"/>
                </a:cxn>
                <a:cxn ang="0">
                  <a:pos x="687" y="690"/>
                </a:cxn>
                <a:cxn ang="0">
                  <a:pos x="2079" y="10165"/>
                </a:cxn>
                <a:cxn ang="0">
                  <a:pos x="687" y="11558"/>
                </a:cxn>
                <a:cxn ang="0">
                  <a:pos x="2363" y="10165"/>
                </a:cxn>
                <a:cxn ang="0">
                  <a:pos x="3755" y="11558"/>
                </a:cxn>
                <a:cxn ang="0">
                  <a:pos x="2363" y="10165"/>
                </a:cxn>
                <a:cxn ang="0">
                  <a:pos x="5431" y="10165"/>
                </a:cxn>
                <a:cxn ang="0">
                  <a:pos x="4037" y="11558"/>
                </a:cxn>
                <a:cxn ang="0">
                  <a:pos x="5713" y="10165"/>
                </a:cxn>
                <a:cxn ang="0">
                  <a:pos x="7105" y="11558"/>
                </a:cxn>
                <a:cxn ang="0">
                  <a:pos x="5713" y="10165"/>
                </a:cxn>
                <a:cxn ang="0">
                  <a:pos x="2079" y="8270"/>
                </a:cxn>
                <a:cxn ang="0">
                  <a:pos x="687" y="9663"/>
                </a:cxn>
                <a:cxn ang="0">
                  <a:pos x="2363" y="8270"/>
                </a:cxn>
                <a:cxn ang="0">
                  <a:pos x="3755" y="9663"/>
                </a:cxn>
                <a:cxn ang="0">
                  <a:pos x="2363" y="8270"/>
                </a:cxn>
                <a:cxn ang="0">
                  <a:pos x="5431" y="8270"/>
                </a:cxn>
                <a:cxn ang="0">
                  <a:pos x="4037" y="9663"/>
                </a:cxn>
                <a:cxn ang="0">
                  <a:pos x="5713" y="8270"/>
                </a:cxn>
                <a:cxn ang="0">
                  <a:pos x="7105" y="9663"/>
                </a:cxn>
                <a:cxn ang="0">
                  <a:pos x="5713" y="8270"/>
                </a:cxn>
                <a:cxn ang="0">
                  <a:pos x="2079" y="6376"/>
                </a:cxn>
                <a:cxn ang="0">
                  <a:pos x="687" y="7768"/>
                </a:cxn>
                <a:cxn ang="0">
                  <a:pos x="2363" y="6376"/>
                </a:cxn>
                <a:cxn ang="0">
                  <a:pos x="3755" y="7768"/>
                </a:cxn>
                <a:cxn ang="0">
                  <a:pos x="2363" y="6376"/>
                </a:cxn>
                <a:cxn ang="0">
                  <a:pos x="5431" y="6376"/>
                </a:cxn>
                <a:cxn ang="0">
                  <a:pos x="4037" y="7768"/>
                </a:cxn>
                <a:cxn ang="0">
                  <a:pos x="5713" y="6376"/>
                </a:cxn>
                <a:cxn ang="0">
                  <a:pos x="7105" y="7768"/>
                </a:cxn>
                <a:cxn ang="0">
                  <a:pos x="5713" y="6376"/>
                </a:cxn>
                <a:cxn ang="0">
                  <a:pos x="2079" y="4481"/>
                </a:cxn>
                <a:cxn ang="0">
                  <a:pos x="687" y="5874"/>
                </a:cxn>
                <a:cxn ang="0">
                  <a:pos x="2363" y="4481"/>
                </a:cxn>
                <a:cxn ang="0">
                  <a:pos x="3755" y="5874"/>
                </a:cxn>
                <a:cxn ang="0">
                  <a:pos x="2363" y="4481"/>
                </a:cxn>
                <a:cxn ang="0">
                  <a:pos x="5431" y="4481"/>
                </a:cxn>
                <a:cxn ang="0">
                  <a:pos x="4037" y="5874"/>
                </a:cxn>
                <a:cxn ang="0">
                  <a:pos x="5713" y="4481"/>
                </a:cxn>
                <a:cxn ang="0">
                  <a:pos x="7105" y="5874"/>
                </a:cxn>
                <a:cxn ang="0">
                  <a:pos x="5713" y="4481"/>
                </a:cxn>
                <a:cxn ang="0">
                  <a:pos x="2079" y="2585"/>
                </a:cxn>
                <a:cxn ang="0">
                  <a:pos x="687" y="3979"/>
                </a:cxn>
                <a:cxn ang="0">
                  <a:pos x="2363" y="2585"/>
                </a:cxn>
                <a:cxn ang="0">
                  <a:pos x="3755" y="3979"/>
                </a:cxn>
                <a:cxn ang="0">
                  <a:pos x="2363" y="2585"/>
                </a:cxn>
                <a:cxn ang="0">
                  <a:pos x="5431" y="2585"/>
                </a:cxn>
                <a:cxn ang="0">
                  <a:pos x="4037" y="3979"/>
                </a:cxn>
                <a:cxn ang="0">
                  <a:pos x="2363" y="690"/>
                </a:cxn>
                <a:cxn ang="0">
                  <a:pos x="3755" y="2084"/>
                </a:cxn>
                <a:cxn ang="0">
                  <a:pos x="2363" y="690"/>
                </a:cxn>
                <a:cxn ang="0">
                  <a:pos x="5431" y="690"/>
                </a:cxn>
                <a:cxn ang="0">
                  <a:pos x="4037" y="2084"/>
                </a:cxn>
                <a:cxn ang="0">
                  <a:pos x="5713" y="690"/>
                </a:cxn>
                <a:cxn ang="0">
                  <a:pos x="7105" y="2084"/>
                </a:cxn>
                <a:cxn ang="0">
                  <a:pos x="5713" y="690"/>
                </a:cxn>
                <a:cxn ang="0">
                  <a:pos x="7105" y="2585"/>
                </a:cxn>
                <a:cxn ang="0">
                  <a:pos x="5713" y="3979"/>
                </a:cxn>
              </a:cxnLst>
              <a:rect l="0" t="0" r="r" b="b"/>
              <a:pathLst>
                <a:path w="7792" h="12190">
                  <a:moveTo>
                    <a:pt x="0" y="0"/>
                  </a:moveTo>
                  <a:lnTo>
                    <a:pt x="7792" y="0"/>
                  </a:lnTo>
                  <a:lnTo>
                    <a:pt x="7792" y="12190"/>
                  </a:lnTo>
                  <a:lnTo>
                    <a:pt x="0" y="12190"/>
                  </a:lnTo>
                  <a:lnTo>
                    <a:pt x="0" y="0"/>
                  </a:lnTo>
                  <a:close/>
                  <a:moveTo>
                    <a:pt x="687" y="690"/>
                  </a:moveTo>
                  <a:lnTo>
                    <a:pt x="2079" y="690"/>
                  </a:lnTo>
                  <a:lnTo>
                    <a:pt x="2079" y="2084"/>
                  </a:lnTo>
                  <a:lnTo>
                    <a:pt x="687" y="2084"/>
                  </a:lnTo>
                  <a:lnTo>
                    <a:pt x="687" y="690"/>
                  </a:lnTo>
                  <a:close/>
                  <a:moveTo>
                    <a:pt x="687" y="10165"/>
                  </a:moveTo>
                  <a:lnTo>
                    <a:pt x="2079" y="10165"/>
                  </a:lnTo>
                  <a:lnTo>
                    <a:pt x="2079" y="11558"/>
                  </a:lnTo>
                  <a:lnTo>
                    <a:pt x="687" y="11558"/>
                  </a:lnTo>
                  <a:lnTo>
                    <a:pt x="687" y="10165"/>
                  </a:lnTo>
                  <a:close/>
                  <a:moveTo>
                    <a:pt x="2363" y="10165"/>
                  </a:moveTo>
                  <a:lnTo>
                    <a:pt x="3755" y="10165"/>
                  </a:lnTo>
                  <a:lnTo>
                    <a:pt x="3755" y="11558"/>
                  </a:lnTo>
                  <a:lnTo>
                    <a:pt x="2363" y="11558"/>
                  </a:lnTo>
                  <a:lnTo>
                    <a:pt x="2363" y="10165"/>
                  </a:lnTo>
                  <a:close/>
                  <a:moveTo>
                    <a:pt x="4037" y="10165"/>
                  </a:moveTo>
                  <a:lnTo>
                    <a:pt x="5431" y="10165"/>
                  </a:lnTo>
                  <a:lnTo>
                    <a:pt x="5431" y="11558"/>
                  </a:lnTo>
                  <a:lnTo>
                    <a:pt x="4037" y="11558"/>
                  </a:lnTo>
                  <a:lnTo>
                    <a:pt x="4037" y="10165"/>
                  </a:lnTo>
                  <a:close/>
                  <a:moveTo>
                    <a:pt x="5713" y="10165"/>
                  </a:moveTo>
                  <a:lnTo>
                    <a:pt x="7105" y="10165"/>
                  </a:lnTo>
                  <a:lnTo>
                    <a:pt x="7105" y="11558"/>
                  </a:lnTo>
                  <a:lnTo>
                    <a:pt x="5713" y="11558"/>
                  </a:lnTo>
                  <a:lnTo>
                    <a:pt x="5713" y="10165"/>
                  </a:lnTo>
                  <a:close/>
                  <a:moveTo>
                    <a:pt x="687" y="8270"/>
                  </a:moveTo>
                  <a:lnTo>
                    <a:pt x="2079" y="8270"/>
                  </a:lnTo>
                  <a:lnTo>
                    <a:pt x="2079" y="9663"/>
                  </a:lnTo>
                  <a:lnTo>
                    <a:pt x="687" y="9663"/>
                  </a:lnTo>
                  <a:lnTo>
                    <a:pt x="687" y="8270"/>
                  </a:lnTo>
                  <a:close/>
                  <a:moveTo>
                    <a:pt x="2363" y="8270"/>
                  </a:moveTo>
                  <a:lnTo>
                    <a:pt x="3755" y="8270"/>
                  </a:lnTo>
                  <a:lnTo>
                    <a:pt x="3755" y="9663"/>
                  </a:lnTo>
                  <a:lnTo>
                    <a:pt x="2363" y="9663"/>
                  </a:lnTo>
                  <a:lnTo>
                    <a:pt x="2363" y="8270"/>
                  </a:lnTo>
                  <a:close/>
                  <a:moveTo>
                    <a:pt x="4037" y="8270"/>
                  </a:moveTo>
                  <a:lnTo>
                    <a:pt x="5431" y="8270"/>
                  </a:lnTo>
                  <a:lnTo>
                    <a:pt x="5431" y="9663"/>
                  </a:lnTo>
                  <a:lnTo>
                    <a:pt x="4037" y="9663"/>
                  </a:lnTo>
                  <a:lnTo>
                    <a:pt x="4037" y="8270"/>
                  </a:lnTo>
                  <a:close/>
                  <a:moveTo>
                    <a:pt x="5713" y="8270"/>
                  </a:moveTo>
                  <a:lnTo>
                    <a:pt x="7105" y="8270"/>
                  </a:lnTo>
                  <a:lnTo>
                    <a:pt x="7105" y="9663"/>
                  </a:lnTo>
                  <a:lnTo>
                    <a:pt x="5713" y="9663"/>
                  </a:lnTo>
                  <a:lnTo>
                    <a:pt x="5713" y="8270"/>
                  </a:lnTo>
                  <a:close/>
                  <a:moveTo>
                    <a:pt x="687" y="6376"/>
                  </a:moveTo>
                  <a:lnTo>
                    <a:pt x="2079" y="6376"/>
                  </a:lnTo>
                  <a:lnTo>
                    <a:pt x="2079" y="7768"/>
                  </a:lnTo>
                  <a:lnTo>
                    <a:pt x="687" y="7768"/>
                  </a:lnTo>
                  <a:lnTo>
                    <a:pt x="687" y="6376"/>
                  </a:lnTo>
                  <a:close/>
                  <a:moveTo>
                    <a:pt x="2363" y="6376"/>
                  </a:moveTo>
                  <a:lnTo>
                    <a:pt x="3755" y="6376"/>
                  </a:lnTo>
                  <a:lnTo>
                    <a:pt x="3755" y="7768"/>
                  </a:lnTo>
                  <a:lnTo>
                    <a:pt x="2363" y="7768"/>
                  </a:lnTo>
                  <a:lnTo>
                    <a:pt x="2363" y="6376"/>
                  </a:lnTo>
                  <a:close/>
                  <a:moveTo>
                    <a:pt x="4037" y="6376"/>
                  </a:moveTo>
                  <a:lnTo>
                    <a:pt x="5431" y="6376"/>
                  </a:lnTo>
                  <a:lnTo>
                    <a:pt x="5431" y="7768"/>
                  </a:lnTo>
                  <a:lnTo>
                    <a:pt x="4037" y="7768"/>
                  </a:lnTo>
                  <a:lnTo>
                    <a:pt x="4037" y="6376"/>
                  </a:lnTo>
                  <a:close/>
                  <a:moveTo>
                    <a:pt x="5713" y="6376"/>
                  </a:moveTo>
                  <a:lnTo>
                    <a:pt x="7105" y="6376"/>
                  </a:lnTo>
                  <a:lnTo>
                    <a:pt x="7105" y="7768"/>
                  </a:lnTo>
                  <a:lnTo>
                    <a:pt x="5713" y="7768"/>
                  </a:lnTo>
                  <a:lnTo>
                    <a:pt x="5713" y="6376"/>
                  </a:lnTo>
                  <a:close/>
                  <a:moveTo>
                    <a:pt x="687" y="4481"/>
                  </a:moveTo>
                  <a:lnTo>
                    <a:pt x="2079" y="4481"/>
                  </a:lnTo>
                  <a:lnTo>
                    <a:pt x="2079" y="5874"/>
                  </a:lnTo>
                  <a:lnTo>
                    <a:pt x="687" y="5874"/>
                  </a:lnTo>
                  <a:lnTo>
                    <a:pt x="687" y="4481"/>
                  </a:lnTo>
                  <a:close/>
                  <a:moveTo>
                    <a:pt x="2363" y="4481"/>
                  </a:moveTo>
                  <a:lnTo>
                    <a:pt x="3755" y="4481"/>
                  </a:lnTo>
                  <a:lnTo>
                    <a:pt x="3755" y="5874"/>
                  </a:lnTo>
                  <a:lnTo>
                    <a:pt x="2363" y="5874"/>
                  </a:lnTo>
                  <a:lnTo>
                    <a:pt x="2363" y="4481"/>
                  </a:lnTo>
                  <a:close/>
                  <a:moveTo>
                    <a:pt x="4037" y="4481"/>
                  </a:moveTo>
                  <a:lnTo>
                    <a:pt x="5431" y="4481"/>
                  </a:lnTo>
                  <a:lnTo>
                    <a:pt x="5431" y="5874"/>
                  </a:lnTo>
                  <a:lnTo>
                    <a:pt x="4037" y="5874"/>
                  </a:lnTo>
                  <a:lnTo>
                    <a:pt x="4037" y="4481"/>
                  </a:lnTo>
                  <a:close/>
                  <a:moveTo>
                    <a:pt x="5713" y="4481"/>
                  </a:moveTo>
                  <a:lnTo>
                    <a:pt x="7105" y="4481"/>
                  </a:lnTo>
                  <a:lnTo>
                    <a:pt x="7105" y="5874"/>
                  </a:lnTo>
                  <a:lnTo>
                    <a:pt x="5713" y="5874"/>
                  </a:lnTo>
                  <a:lnTo>
                    <a:pt x="5713" y="4481"/>
                  </a:lnTo>
                  <a:close/>
                  <a:moveTo>
                    <a:pt x="687" y="2585"/>
                  </a:moveTo>
                  <a:lnTo>
                    <a:pt x="2079" y="2585"/>
                  </a:lnTo>
                  <a:lnTo>
                    <a:pt x="2079" y="3979"/>
                  </a:lnTo>
                  <a:lnTo>
                    <a:pt x="687" y="3979"/>
                  </a:lnTo>
                  <a:lnTo>
                    <a:pt x="687" y="2585"/>
                  </a:lnTo>
                  <a:close/>
                  <a:moveTo>
                    <a:pt x="2363" y="2585"/>
                  </a:moveTo>
                  <a:lnTo>
                    <a:pt x="3755" y="2585"/>
                  </a:lnTo>
                  <a:lnTo>
                    <a:pt x="3755" y="3979"/>
                  </a:lnTo>
                  <a:lnTo>
                    <a:pt x="2363" y="3979"/>
                  </a:lnTo>
                  <a:lnTo>
                    <a:pt x="2363" y="2585"/>
                  </a:lnTo>
                  <a:close/>
                  <a:moveTo>
                    <a:pt x="4037" y="2585"/>
                  </a:moveTo>
                  <a:lnTo>
                    <a:pt x="5431" y="2585"/>
                  </a:lnTo>
                  <a:lnTo>
                    <a:pt x="5431" y="3979"/>
                  </a:lnTo>
                  <a:lnTo>
                    <a:pt x="4037" y="3979"/>
                  </a:lnTo>
                  <a:lnTo>
                    <a:pt x="4037" y="2585"/>
                  </a:lnTo>
                  <a:close/>
                  <a:moveTo>
                    <a:pt x="2363" y="690"/>
                  </a:moveTo>
                  <a:lnTo>
                    <a:pt x="3755" y="690"/>
                  </a:lnTo>
                  <a:lnTo>
                    <a:pt x="3755" y="2084"/>
                  </a:lnTo>
                  <a:lnTo>
                    <a:pt x="2363" y="2084"/>
                  </a:lnTo>
                  <a:lnTo>
                    <a:pt x="2363" y="690"/>
                  </a:lnTo>
                  <a:close/>
                  <a:moveTo>
                    <a:pt x="4037" y="690"/>
                  </a:moveTo>
                  <a:lnTo>
                    <a:pt x="5431" y="690"/>
                  </a:lnTo>
                  <a:lnTo>
                    <a:pt x="5431" y="2084"/>
                  </a:lnTo>
                  <a:lnTo>
                    <a:pt x="4037" y="2084"/>
                  </a:lnTo>
                  <a:lnTo>
                    <a:pt x="4037" y="690"/>
                  </a:lnTo>
                  <a:close/>
                  <a:moveTo>
                    <a:pt x="5713" y="690"/>
                  </a:moveTo>
                  <a:lnTo>
                    <a:pt x="7105" y="690"/>
                  </a:lnTo>
                  <a:lnTo>
                    <a:pt x="7105" y="2084"/>
                  </a:lnTo>
                  <a:lnTo>
                    <a:pt x="5713" y="2084"/>
                  </a:lnTo>
                  <a:lnTo>
                    <a:pt x="5713" y="690"/>
                  </a:lnTo>
                  <a:close/>
                  <a:moveTo>
                    <a:pt x="5713" y="2585"/>
                  </a:moveTo>
                  <a:lnTo>
                    <a:pt x="7105" y="2585"/>
                  </a:lnTo>
                  <a:lnTo>
                    <a:pt x="7105" y="3979"/>
                  </a:lnTo>
                  <a:lnTo>
                    <a:pt x="5713" y="3979"/>
                  </a:lnTo>
                  <a:lnTo>
                    <a:pt x="5713" y="2585"/>
                  </a:lnTo>
                  <a:close/>
                </a:path>
              </a:pathLst>
            </a:custGeom>
            <a:grp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09" name="Freeform 30"/>
          <p:cNvSpPr>
            <a:spLocks noEditPoints="1"/>
          </p:cNvSpPr>
          <p:nvPr/>
        </p:nvSpPr>
        <p:spPr bwMode="gray">
          <a:xfrm>
            <a:off x="8440843" y="3950303"/>
            <a:ext cx="261937" cy="638175"/>
          </a:xfrm>
          <a:custGeom>
            <a:avLst/>
            <a:gdLst/>
            <a:ahLst/>
            <a:cxnLst>
              <a:cxn ang="0">
                <a:pos x="2156" y="993"/>
              </a:cxn>
              <a:cxn ang="0">
                <a:pos x="4056" y="3975"/>
              </a:cxn>
              <a:cxn ang="0">
                <a:pos x="3497" y="2787"/>
              </a:cxn>
              <a:cxn ang="0">
                <a:pos x="3497" y="3320"/>
              </a:cxn>
              <a:cxn ang="0">
                <a:pos x="4076" y="4477"/>
              </a:cxn>
              <a:cxn ang="0">
                <a:pos x="3574" y="13182"/>
              </a:cxn>
              <a:cxn ang="0">
                <a:pos x="3574" y="13682"/>
              </a:cxn>
              <a:cxn ang="0">
                <a:pos x="3763" y="11440"/>
              </a:cxn>
              <a:cxn ang="0">
                <a:pos x="1316" y="11940"/>
              </a:cxn>
              <a:cxn ang="0">
                <a:pos x="4076" y="8829"/>
              </a:cxn>
              <a:cxn ang="0">
                <a:pos x="2822" y="8829"/>
              </a:cxn>
              <a:cxn ang="0">
                <a:pos x="1818" y="8458"/>
              </a:cxn>
              <a:cxn ang="0">
                <a:pos x="564" y="7088"/>
              </a:cxn>
              <a:cxn ang="0">
                <a:pos x="3679" y="7587"/>
              </a:cxn>
              <a:cxn ang="0">
                <a:pos x="1065" y="4477"/>
              </a:cxn>
              <a:cxn ang="0">
                <a:pos x="1096" y="4477"/>
              </a:cxn>
              <a:cxn ang="0">
                <a:pos x="2570" y="4976"/>
              </a:cxn>
              <a:cxn ang="0">
                <a:pos x="1086" y="4976"/>
              </a:cxn>
              <a:cxn ang="0">
                <a:pos x="3574" y="15423"/>
              </a:cxn>
              <a:cxn ang="0">
                <a:pos x="2822" y="15423"/>
              </a:cxn>
              <a:cxn ang="0">
                <a:pos x="2070" y="15423"/>
              </a:cxn>
              <a:cxn ang="0">
                <a:pos x="1316" y="15423"/>
              </a:cxn>
              <a:cxn ang="0">
                <a:pos x="564" y="15423"/>
              </a:cxn>
              <a:cxn ang="0">
                <a:pos x="2822" y="14552"/>
              </a:cxn>
              <a:cxn ang="0">
                <a:pos x="1316" y="14552"/>
              </a:cxn>
              <a:cxn ang="0">
                <a:pos x="564" y="14552"/>
              </a:cxn>
              <a:cxn ang="0">
                <a:pos x="3574" y="12811"/>
              </a:cxn>
              <a:cxn ang="0">
                <a:pos x="2822" y="12811"/>
              </a:cxn>
              <a:cxn ang="0">
                <a:pos x="2070" y="12811"/>
              </a:cxn>
              <a:cxn ang="0">
                <a:pos x="1316" y="12811"/>
              </a:cxn>
              <a:cxn ang="0">
                <a:pos x="564" y="12811"/>
              </a:cxn>
              <a:cxn ang="0">
                <a:pos x="3574" y="11070"/>
              </a:cxn>
              <a:cxn ang="0">
                <a:pos x="2822" y="11070"/>
              </a:cxn>
              <a:cxn ang="0">
                <a:pos x="2070" y="11070"/>
              </a:cxn>
              <a:cxn ang="0">
                <a:pos x="1316" y="11070"/>
              </a:cxn>
              <a:cxn ang="0">
                <a:pos x="564" y="11070"/>
              </a:cxn>
              <a:cxn ang="0">
                <a:pos x="3574" y="10199"/>
              </a:cxn>
              <a:cxn ang="0">
                <a:pos x="1316" y="10199"/>
              </a:cxn>
              <a:cxn ang="0">
                <a:pos x="564" y="10199"/>
              </a:cxn>
              <a:cxn ang="0">
                <a:pos x="2070" y="9329"/>
              </a:cxn>
              <a:cxn ang="0">
                <a:pos x="1316" y="9329"/>
              </a:cxn>
              <a:cxn ang="0">
                <a:pos x="564" y="9329"/>
              </a:cxn>
              <a:cxn ang="0">
                <a:pos x="3574" y="8458"/>
              </a:cxn>
              <a:cxn ang="0">
                <a:pos x="2070" y="8458"/>
              </a:cxn>
              <a:cxn ang="0">
                <a:pos x="3574" y="6717"/>
              </a:cxn>
              <a:cxn ang="0">
                <a:pos x="2070" y="6717"/>
              </a:cxn>
              <a:cxn ang="0">
                <a:pos x="1316" y="6717"/>
              </a:cxn>
              <a:cxn ang="0">
                <a:pos x="564" y="6717"/>
              </a:cxn>
              <a:cxn ang="0">
                <a:pos x="3574" y="5847"/>
              </a:cxn>
              <a:cxn ang="0">
                <a:pos x="2822" y="5847"/>
              </a:cxn>
              <a:cxn ang="0">
                <a:pos x="2070" y="5847"/>
              </a:cxn>
              <a:cxn ang="0">
                <a:pos x="564" y="5847"/>
              </a:cxn>
            </a:cxnLst>
            <a:rect l="0" t="0" r="r" b="b"/>
            <a:pathLst>
              <a:path w="4640" h="16096">
                <a:moveTo>
                  <a:pt x="0" y="16096"/>
                </a:moveTo>
                <a:lnTo>
                  <a:pt x="0" y="3975"/>
                </a:lnTo>
                <a:lnTo>
                  <a:pt x="584" y="3975"/>
                </a:lnTo>
                <a:lnTo>
                  <a:pt x="584" y="2624"/>
                </a:lnTo>
                <a:lnTo>
                  <a:pt x="2156" y="993"/>
                </a:lnTo>
                <a:lnTo>
                  <a:pt x="2156" y="0"/>
                </a:lnTo>
                <a:lnTo>
                  <a:pt x="2484" y="0"/>
                </a:lnTo>
                <a:lnTo>
                  <a:pt x="2484" y="1015"/>
                </a:lnTo>
                <a:lnTo>
                  <a:pt x="4056" y="2624"/>
                </a:lnTo>
                <a:lnTo>
                  <a:pt x="4056" y="3975"/>
                </a:lnTo>
                <a:lnTo>
                  <a:pt x="4640" y="3975"/>
                </a:lnTo>
                <a:lnTo>
                  <a:pt x="4640" y="16096"/>
                </a:lnTo>
                <a:lnTo>
                  <a:pt x="0" y="16096"/>
                </a:lnTo>
                <a:close/>
                <a:moveTo>
                  <a:pt x="1143" y="2787"/>
                </a:moveTo>
                <a:lnTo>
                  <a:pt x="3497" y="2787"/>
                </a:lnTo>
                <a:lnTo>
                  <a:pt x="3497" y="3158"/>
                </a:lnTo>
                <a:lnTo>
                  <a:pt x="1143" y="3158"/>
                </a:lnTo>
                <a:lnTo>
                  <a:pt x="1143" y="2787"/>
                </a:lnTo>
                <a:close/>
                <a:moveTo>
                  <a:pt x="1143" y="3320"/>
                </a:moveTo>
                <a:lnTo>
                  <a:pt x="3497" y="3320"/>
                </a:lnTo>
                <a:lnTo>
                  <a:pt x="3497" y="3692"/>
                </a:lnTo>
                <a:lnTo>
                  <a:pt x="1143" y="3692"/>
                </a:lnTo>
                <a:lnTo>
                  <a:pt x="1143" y="3320"/>
                </a:lnTo>
                <a:close/>
                <a:moveTo>
                  <a:pt x="3574" y="4477"/>
                </a:moveTo>
                <a:lnTo>
                  <a:pt x="4076" y="4477"/>
                </a:lnTo>
                <a:lnTo>
                  <a:pt x="4076" y="4976"/>
                </a:lnTo>
                <a:lnTo>
                  <a:pt x="3574" y="4976"/>
                </a:lnTo>
                <a:lnTo>
                  <a:pt x="3574" y="4477"/>
                </a:lnTo>
                <a:close/>
                <a:moveTo>
                  <a:pt x="1316" y="13182"/>
                </a:moveTo>
                <a:lnTo>
                  <a:pt x="3574" y="13182"/>
                </a:lnTo>
                <a:lnTo>
                  <a:pt x="3846" y="13182"/>
                </a:lnTo>
                <a:lnTo>
                  <a:pt x="4076" y="13182"/>
                </a:lnTo>
                <a:lnTo>
                  <a:pt x="4076" y="13682"/>
                </a:lnTo>
                <a:lnTo>
                  <a:pt x="3846" y="13682"/>
                </a:lnTo>
                <a:lnTo>
                  <a:pt x="3574" y="13682"/>
                </a:lnTo>
                <a:lnTo>
                  <a:pt x="1316" y="13682"/>
                </a:lnTo>
                <a:lnTo>
                  <a:pt x="1316" y="13182"/>
                </a:lnTo>
                <a:close/>
                <a:moveTo>
                  <a:pt x="1316" y="11440"/>
                </a:moveTo>
                <a:lnTo>
                  <a:pt x="3574" y="11440"/>
                </a:lnTo>
                <a:lnTo>
                  <a:pt x="3763" y="11440"/>
                </a:lnTo>
                <a:lnTo>
                  <a:pt x="4076" y="11440"/>
                </a:lnTo>
                <a:lnTo>
                  <a:pt x="4076" y="11940"/>
                </a:lnTo>
                <a:lnTo>
                  <a:pt x="3763" y="11940"/>
                </a:lnTo>
                <a:lnTo>
                  <a:pt x="3574" y="11940"/>
                </a:lnTo>
                <a:lnTo>
                  <a:pt x="1316" y="11940"/>
                </a:lnTo>
                <a:lnTo>
                  <a:pt x="1316" y="11440"/>
                </a:lnTo>
                <a:close/>
                <a:moveTo>
                  <a:pt x="2822" y="8829"/>
                </a:moveTo>
                <a:lnTo>
                  <a:pt x="3220" y="8829"/>
                </a:lnTo>
                <a:lnTo>
                  <a:pt x="3324" y="8829"/>
                </a:lnTo>
                <a:lnTo>
                  <a:pt x="4076" y="8829"/>
                </a:lnTo>
                <a:lnTo>
                  <a:pt x="4076" y="9329"/>
                </a:lnTo>
                <a:lnTo>
                  <a:pt x="3324" y="9329"/>
                </a:lnTo>
                <a:lnTo>
                  <a:pt x="3220" y="9329"/>
                </a:lnTo>
                <a:lnTo>
                  <a:pt x="2822" y="9329"/>
                </a:lnTo>
                <a:lnTo>
                  <a:pt x="2822" y="8829"/>
                </a:lnTo>
                <a:close/>
                <a:moveTo>
                  <a:pt x="564" y="7958"/>
                </a:moveTo>
                <a:lnTo>
                  <a:pt x="878" y="7958"/>
                </a:lnTo>
                <a:lnTo>
                  <a:pt x="1066" y="7958"/>
                </a:lnTo>
                <a:lnTo>
                  <a:pt x="1818" y="7958"/>
                </a:lnTo>
                <a:lnTo>
                  <a:pt x="1818" y="8458"/>
                </a:lnTo>
                <a:lnTo>
                  <a:pt x="1066" y="8458"/>
                </a:lnTo>
                <a:lnTo>
                  <a:pt x="878" y="8458"/>
                </a:lnTo>
                <a:lnTo>
                  <a:pt x="564" y="8458"/>
                </a:lnTo>
                <a:lnTo>
                  <a:pt x="564" y="7958"/>
                </a:lnTo>
                <a:close/>
                <a:moveTo>
                  <a:pt x="564" y="7088"/>
                </a:moveTo>
                <a:lnTo>
                  <a:pt x="3574" y="7088"/>
                </a:lnTo>
                <a:lnTo>
                  <a:pt x="3679" y="7088"/>
                </a:lnTo>
                <a:lnTo>
                  <a:pt x="4076" y="7088"/>
                </a:lnTo>
                <a:lnTo>
                  <a:pt x="4076" y="7587"/>
                </a:lnTo>
                <a:lnTo>
                  <a:pt x="3679" y="7587"/>
                </a:lnTo>
                <a:lnTo>
                  <a:pt x="3574" y="7587"/>
                </a:lnTo>
                <a:lnTo>
                  <a:pt x="564" y="7587"/>
                </a:lnTo>
                <a:lnTo>
                  <a:pt x="564" y="7088"/>
                </a:lnTo>
                <a:close/>
                <a:moveTo>
                  <a:pt x="564" y="4477"/>
                </a:moveTo>
                <a:lnTo>
                  <a:pt x="1065" y="4477"/>
                </a:lnTo>
                <a:lnTo>
                  <a:pt x="1065" y="4976"/>
                </a:lnTo>
                <a:lnTo>
                  <a:pt x="564" y="4976"/>
                </a:lnTo>
                <a:lnTo>
                  <a:pt x="564" y="4477"/>
                </a:lnTo>
                <a:close/>
                <a:moveTo>
                  <a:pt x="1086" y="4477"/>
                </a:moveTo>
                <a:lnTo>
                  <a:pt x="1096" y="4477"/>
                </a:lnTo>
                <a:lnTo>
                  <a:pt x="1160" y="4477"/>
                </a:lnTo>
                <a:lnTo>
                  <a:pt x="1164" y="4477"/>
                </a:lnTo>
                <a:lnTo>
                  <a:pt x="1382" y="4477"/>
                </a:lnTo>
                <a:lnTo>
                  <a:pt x="2570" y="4477"/>
                </a:lnTo>
                <a:lnTo>
                  <a:pt x="2570" y="4976"/>
                </a:lnTo>
                <a:lnTo>
                  <a:pt x="1382" y="4976"/>
                </a:lnTo>
                <a:lnTo>
                  <a:pt x="1164" y="4976"/>
                </a:lnTo>
                <a:lnTo>
                  <a:pt x="1160" y="4976"/>
                </a:lnTo>
                <a:lnTo>
                  <a:pt x="1096" y="4976"/>
                </a:lnTo>
                <a:lnTo>
                  <a:pt x="1086" y="4976"/>
                </a:lnTo>
                <a:lnTo>
                  <a:pt x="1086" y="4477"/>
                </a:lnTo>
                <a:close/>
                <a:moveTo>
                  <a:pt x="3574" y="14923"/>
                </a:moveTo>
                <a:lnTo>
                  <a:pt x="4076" y="14923"/>
                </a:lnTo>
                <a:lnTo>
                  <a:pt x="4076" y="15423"/>
                </a:lnTo>
                <a:lnTo>
                  <a:pt x="3574" y="15423"/>
                </a:lnTo>
                <a:lnTo>
                  <a:pt x="3574" y="14923"/>
                </a:lnTo>
                <a:close/>
                <a:moveTo>
                  <a:pt x="2822" y="14923"/>
                </a:moveTo>
                <a:lnTo>
                  <a:pt x="3324" y="14923"/>
                </a:lnTo>
                <a:lnTo>
                  <a:pt x="3324" y="15423"/>
                </a:lnTo>
                <a:lnTo>
                  <a:pt x="2822" y="15423"/>
                </a:lnTo>
                <a:lnTo>
                  <a:pt x="2822" y="14923"/>
                </a:lnTo>
                <a:close/>
                <a:moveTo>
                  <a:pt x="2070" y="14923"/>
                </a:moveTo>
                <a:lnTo>
                  <a:pt x="2570" y="14923"/>
                </a:lnTo>
                <a:lnTo>
                  <a:pt x="2570" y="15423"/>
                </a:lnTo>
                <a:lnTo>
                  <a:pt x="2070" y="15423"/>
                </a:lnTo>
                <a:lnTo>
                  <a:pt x="2070" y="14923"/>
                </a:lnTo>
                <a:close/>
                <a:moveTo>
                  <a:pt x="1316" y="14923"/>
                </a:moveTo>
                <a:lnTo>
                  <a:pt x="1818" y="14923"/>
                </a:lnTo>
                <a:lnTo>
                  <a:pt x="1818" y="15423"/>
                </a:lnTo>
                <a:lnTo>
                  <a:pt x="1316" y="15423"/>
                </a:lnTo>
                <a:lnTo>
                  <a:pt x="1316" y="14923"/>
                </a:lnTo>
                <a:close/>
                <a:moveTo>
                  <a:pt x="564" y="14923"/>
                </a:moveTo>
                <a:lnTo>
                  <a:pt x="1066" y="14923"/>
                </a:lnTo>
                <a:lnTo>
                  <a:pt x="1066" y="15423"/>
                </a:lnTo>
                <a:lnTo>
                  <a:pt x="564" y="15423"/>
                </a:lnTo>
                <a:lnTo>
                  <a:pt x="564" y="14923"/>
                </a:lnTo>
                <a:close/>
                <a:moveTo>
                  <a:pt x="2822" y="14052"/>
                </a:moveTo>
                <a:lnTo>
                  <a:pt x="3324" y="14052"/>
                </a:lnTo>
                <a:lnTo>
                  <a:pt x="3324" y="14552"/>
                </a:lnTo>
                <a:lnTo>
                  <a:pt x="2822" y="14552"/>
                </a:lnTo>
                <a:lnTo>
                  <a:pt x="2822" y="14052"/>
                </a:lnTo>
                <a:close/>
                <a:moveTo>
                  <a:pt x="1316" y="14052"/>
                </a:moveTo>
                <a:lnTo>
                  <a:pt x="1818" y="14052"/>
                </a:lnTo>
                <a:lnTo>
                  <a:pt x="1818" y="14552"/>
                </a:lnTo>
                <a:lnTo>
                  <a:pt x="1316" y="14552"/>
                </a:lnTo>
                <a:lnTo>
                  <a:pt x="1316" y="14052"/>
                </a:lnTo>
                <a:close/>
                <a:moveTo>
                  <a:pt x="564" y="14052"/>
                </a:moveTo>
                <a:lnTo>
                  <a:pt x="1066" y="14052"/>
                </a:lnTo>
                <a:lnTo>
                  <a:pt x="1066" y="14552"/>
                </a:lnTo>
                <a:lnTo>
                  <a:pt x="564" y="14552"/>
                </a:lnTo>
                <a:lnTo>
                  <a:pt x="564" y="14052"/>
                </a:lnTo>
                <a:close/>
                <a:moveTo>
                  <a:pt x="3574" y="12311"/>
                </a:moveTo>
                <a:lnTo>
                  <a:pt x="4076" y="12311"/>
                </a:lnTo>
                <a:lnTo>
                  <a:pt x="4076" y="12811"/>
                </a:lnTo>
                <a:lnTo>
                  <a:pt x="3574" y="12811"/>
                </a:lnTo>
                <a:lnTo>
                  <a:pt x="3574" y="12311"/>
                </a:lnTo>
                <a:close/>
                <a:moveTo>
                  <a:pt x="2822" y="12311"/>
                </a:moveTo>
                <a:lnTo>
                  <a:pt x="3324" y="12311"/>
                </a:lnTo>
                <a:lnTo>
                  <a:pt x="3324" y="12811"/>
                </a:lnTo>
                <a:lnTo>
                  <a:pt x="2822" y="12811"/>
                </a:lnTo>
                <a:lnTo>
                  <a:pt x="2822" y="12311"/>
                </a:lnTo>
                <a:close/>
                <a:moveTo>
                  <a:pt x="2070" y="12311"/>
                </a:moveTo>
                <a:lnTo>
                  <a:pt x="2570" y="12311"/>
                </a:lnTo>
                <a:lnTo>
                  <a:pt x="2570" y="12811"/>
                </a:lnTo>
                <a:lnTo>
                  <a:pt x="2070" y="12811"/>
                </a:lnTo>
                <a:lnTo>
                  <a:pt x="2070" y="12311"/>
                </a:lnTo>
                <a:close/>
                <a:moveTo>
                  <a:pt x="1316" y="12311"/>
                </a:moveTo>
                <a:lnTo>
                  <a:pt x="1818" y="12311"/>
                </a:lnTo>
                <a:lnTo>
                  <a:pt x="1818" y="12811"/>
                </a:lnTo>
                <a:lnTo>
                  <a:pt x="1316" y="12811"/>
                </a:lnTo>
                <a:lnTo>
                  <a:pt x="1316" y="12311"/>
                </a:lnTo>
                <a:close/>
                <a:moveTo>
                  <a:pt x="564" y="12311"/>
                </a:moveTo>
                <a:lnTo>
                  <a:pt x="1066" y="12311"/>
                </a:lnTo>
                <a:lnTo>
                  <a:pt x="1066" y="12811"/>
                </a:lnTo>
                <a:lnTo>
                  <a:pt x="564" y="12811"/>
                </a:lnTo>
                <a:lnTo>
                  <a:pt x="564" y="12311"/>
                </a:lnTo>
                <a:close/>
                <a:moveTo>
                  <a:pt x="3574" y="10570"/>
                </a:moveTo>
                <a:lnTo>
                  <a:pt x="4076" y="10570"/>
                </a:lnTo>
                <a:lnTo>
                  <a:pt x="4076" y="11070"/>
                </a:lnTo>
                <a:lnTo>
                  <a:pt x="3574" y="11070"/>
                </a:lnTo>
                <a:lnTo>
                  <a:pt x="3574" y="10570"/>
                </a:lnTo>
                <a:close/>
                <a:moveTo>
                  <a:pt x="2822" y="10570"/>
                </a:moveTo>
                <a:lnTo>
                  <a:pt x="3324" y="10570"/>
                </a:lnTo>
                <a:lnTo>
                  <a:pt x="3324" y="11070"/>
                </a:lnTo>
                <a:lnTo>
                  <a:pt x="2822" y="11070"/>
                </a:lnTo>
                <a:lnTo>
                  <a:pt x="2822" y="10570"/>
                </a:lnTo>
                <a:close/>
                <a:moveTo>
                  <a:pt x="2070" y="10570"/>
                </a:moveTo>
                <a:lnTo>
                  <a:pt x="2570" y="10570"/>
                </a:lnTo>
                <a:lnTo>
                  <a:pt x="2570" y="11070"/>
                </a:lnTo>
                <a:lnTo>
                  <a:pt x="2070" y="11070"/>
                </a:lnTo>
                <a:lnTo>
                  <a:pt x="2070" y="10570"/>
                </a:lnTo>
                <a:close/>
                <a:moveTo>
                  <a:pt x="1316" y="10570"/>
                </a:moveTo>
                <a:lnTo>
                  <a:pt x="1818" y="10570"/>
                </a:lnTo>
                <a:lnTo>
                  <a:pt x="1818" y="11070"/>
                </a:lnTo>
                <a:lnTo>
                  <a:pt x="1316" y="11070"/>
                </a:lnTo>
                <a:lnTo>
                  <a:pt x="1316" y="10570"/>
                </a:lnTo>
                <a:close/>
                <a:moveTo>
                  <a:pt x="564" y="10570"/>
                </a:moveTo>
                <a:lnTo>
                  <a:pt x="1066" y="10570"/>
                </a:lnTo>
                <a:lnTo>
                  <a:pt x="1066" y="11070"/>
                </a:lnTo>
                <a:lnTo>
                  <a:pt x="564" y="11070"/>
                </a:lnTo>
                <a:lnTo>
                  <a:pt x="564" y="10570"/>
                </a:lnTo>
                <a:close/>
                <a:moveTo>
                  <a:pt x="3574" y="9700"/>
                </a:moveTo>
                <a:lnTo>
                  <a:pt x="4076" y="9700"/>
                </a:lnTo>
                <a:lnTo>
                  <a:pt x="4076" y="10199"/>
                </a:lnTo>
                <a:lnTo>
                  <a:pt x="3574" y="10199"/>
                </a:lnTo>
                <a:lnTo>
                  <a:pt x="3574" y="9700"/>
                </a:lnTo>
                <a:close/>
                <a:moveTo>
                  <a:pt x="1316" y="9700"/>
                </a:moveTo>
                <a:lnTo>
                  <a:pt x="1818" y="9700"/>
                </a:lnTo>
                <a:lnTo>
                  <a:pt x="1818" y="10199"/>
                </a:lnTo>
                <a:lnTo>
                  <a:pt x="1316" y="10199"/>
                </a:lnTo>
                <a:lnTo>
                  <a:pt x="1316" y="9700"/>
                </a:lnTo>
                <a:close/>
                <a:moveTo>
                  <a:pt x="564" y="9700"/>
                </a:moveTo>
                <a:lnTo>
                  <a:pt x="1066" y="9700"/>
                </a:lnTo>
                <a:lnTo>
                  <a:pt x="1066" y="10199"/>
                </a:lnTo>
                <a:lnTo>
                  <a:pt x="564" y="10199"/>
                </a:lnTo>
                <a:lnTo>
                  <a:pt x="564" y="9700"/>
                </a:lnTo>
                <a:close/>
                <a:moveTo>
                  <a:pt x="2070" y="8829"/>
                </a:moveTo>
                <a:lnTo>
                  <a:pt x="2570" y="8829"/>
                </a:lnTo>
                <a:lnTo>
                  <a:pt x="2570" y="9329"/>
                </a:lnTo>
                <a:lnTo>
                  <a:pt x="2070" y="9329"/>
                </a:lnTo>
                <a:lnTo>
                  <a:pt x="2070" y="8829"/>
                </a:lnTo>
                <a:close/>
                <a:moveTo>
                  <a:pt x="1316" y="8829"/>
                </a:moveTo>
                <a:lnTo>
                  <a:pt x="1818" y="8829"/>
                </a:lnTo>
                <a:lnTo>
                  <a:pt x="1818" y="9329"/>
                </a:lnTo>
                <a:lnTo>
                  <a:pt x="1316" y="9329"/>
                </a:lnTo>
                <a:lnTo>
                  <a:pt x="1316" y="8829"/>
                </a:lnTo>
                <a:close/>
                <a:moveTo>
                  <a:pt x="564" y="8829"/>
                </a:moveTo>
                <a:lnTo>
                  <a:pt x="1066" y="8829"/>
                </a:lnTo>
                <a:lnTo>
                  <a:pt x="1066" y="9329"/>
                </a:lnTo>
                <a:lnTo>
                  <a:pt x="564" y="9329"/>
                </a:lnTo>
                <a:lnTo>
                  <a:pt x="564" y="8829"/>
                </a:lnTo>
                <a:close/>
                <a:moveTo>
                  <a:pt x="3574" y="7958"/>
                </a:moveTo>
                <a:lnTo>
                  <a:pt x="4076" y="7958"/>
                </a:lnTo>
                <a:lnTo>
                  <a:pt x="4076" y="8458"/>
                </a:lnTo>
                <a:lnTo>
                  <a:pt x="3574" y="8458"/>
                </a:lnTo>
                <a:lnTo>
                  <a:pt x="3574" y="7958"/>
                </a:lnTo>
                <a:close/>
                <a:moveTo>
                  <a:pt x="2070" y="7958"/>
                </a:moveTo>
                <a:lnTo>
                  <a:pt x="2570" y="7958"/>
                </a:lnTo>
                <a:lnTo>
                  <a:pt x="2570" y="8458"/>
                </a:lnTo>
                <a:lnTo>
                  <a:pt x="2070" y="8458"/>
                </a:lnTo>
                <a:lnTo>
                  <a:pt x="2070" y="7958"/>
                </a:lnTo>
                <a:close/>
                <a:moveTo>
                  <a:pt x="3574" y="6217"/>
                </a:moveTo>
                <a:lnTo>
                  <a:pt x="4076" y="6217"/>
                </a:lnTo>
                <a:lnTo>
                  <a:pt x="4076" y="6717"/>
                </a:lnTo>
                <a:lnTo>
                  <a:pt x="3574" y="6717"/>
                </a:lnTo>
                <a:lnTo>
                  <a:pt x="3574" y="6217"/>
                </a:lnTo>
                <a:close/>
                <a:moveTo>
                  <a:pt x="2070" y="6217"/>
                </a:moveTo>
                <a:lnTo>
                  <a:pt x="2570" y="6217"/>
                </a:lnTo>
                <a:lnTo>
                  <a:pt x="2570" y="6717"/>
                </a:lnTo>
                <a:lnTo>
                  <a:pt x="2070" y="6717"/>
                </a:lnTo>
                <a:lnTo>
                  <a:pt x="2070" y="6217"/>
                </a:lnTo>
                <a:close/>
                <a:moveTo>
                  <a:pt x="1316" y="6217"/>
                </a:moveTo>
                <a:lnTo>
                  <a:pt x="1818" y="6217"/>
                </a:lnTo>
                <a:lnTo>
                  <a:pt x="1818" y="6717"/>
                </a:lnTo>
                <a:lnTo>
                  <a:pt x="1316" y="6717"/>
                </a:lnTo>
                <a:lnTo>
                  <a:pt x="1316" y="6217"/>
                </a:lnTo>
                <a:close/>
                <a:moveTo>
                  <a:pt x="564" y="6217"/>
                </a:moveTo>
                <a:lnTo>
                  <a:pt x="1066" y="6217"/>
                </a:lnTo>
                <a:lnTo>
                  <a:pt x="1066" y="6717"/>
                </a:lnTo>
                <a:lnTo>
                  <a:pt x="564" y="6717"/>
                </a:lnTo>
                <a:lnTo>
                  <a:pt x="564" y="6217"/>
                </a:lnTo>
                <a:close/>
                <a:moveTo>
                  <a:pt x="3574" y="5347"/>
                </a:moveTo>
                <a:lnTo>
                  <a:pt x="4076" y="5347"/>
                </a:lnTo>
                <a:lnTo>
                  <a:pt x="4076" y="5847"/>
                </a:lnTo>
                <a:lnTo>
                  <a:pt x="3574" y="5847"/>
                </a:lnTo>
                <a:lnTo>
                  <a:pt x="3574" y="5347"/>
                </a:lnTo>
                <a:close/>
                <a:moveTo>
                  <a:pt x="2822" y="5347"/>
                </a:moveTo>
                <a:lnTo>
                  <a:pt x="3324" y="5347"/>
                </a:lnTo>
                <a:lnTo>
                  <a:pt x="3324" y="5847"/>
                </a:lnTo>
                <a:lnTo>
                  <a:pt x="2822" y="5847"/>
                </a:lnTo>
                <a:lnTo>
                  <a:pt x="2822" y="5347"/>
                </a:lnTo>
                <a:close/>
                <a:moveTo>
                  <a:pt x="2070" y="5347"/>
                </a:moveTo>
                <a:lnTo>
                  <a:pt x="2570" y="5347"/>
                </a:lnTo>
                <a:lnTo>
                  <a:pt x="2570" y="5847"/>
                </a:lnTo>
                <a:lnTo>
                  <a:pt x="2070" y="5847"/>
                </a:lnTo>
                <a:lnTo>
                  <a:pt x="2070" y="5347"/>
                </a:lnTo>
                <a:close/>
                <a:moveTo>
                  <a:pt x="564" y="5347"/>
                </a:moveTo>
                <a:lnTo>
                  <a:pt x="1066" y="5347"/>
                </a:lnTo>
                <a:lnTo>
                  <a:pt x="1066" y="5847"/>
                </a:lnTo>
                <a:lnTo>
                  <a:pt x="564" y="5847"/>
                </a:lnTo>
                <a:lnTo>
                  <a:pt x="564" y="5347"/>
                </a:lnTo>
                <a:close/>
              </a:path>
            </a:pathLst>
          </a:custGeom>
          <a:solidFill>
            <a:schemeClr val="bg1">
              <a:lumMod val="50000"/>
            </a:schemeClr>
          </a:solidFill>
          <a:ln w="9525">
            <a:noFill/>
            <a:round/>
            <a:headEnd/>
            <a:tailEnd/>
          </a:ln>
        </p:spPr>
        <p:txBody>
          <a:bodyPr wrap="square">
            <a:noAutofit/>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110" name="Picture 2" descr="G:\做的项目\公共\扁平图标切换\更新2015_01_21\oss扁平图标库2015_01_21更新-04.png"/>
          <p:cNvPicPr>
            <a:picLocks noChangeAspect="1" noChangeArrowheads="1"/>
          </p:cNvPicPr>
          <p:nvPr/>
        </p:nvPicPr>
        <p:blipFill>
          <a:blip r:embed="rId21" cstate="print"/>
          <a:stretch>
            <a:fillRect/>
          </a:stretch>
        </p:blipFill>
        <p:spPr bwMode="gray">
          <a:xfrm>
            <a:off x="9184336" y="4045117"/>
            <a:ext cx="335297" cy="274334"/>
          </a:xfrm>
          <a:prstGeom prst="rect">
            <a:avLst/>
          </a:prstGeom>
          <a:noFill/>
        </p:spPr>
      </p:pic>
      <p:pic>
        <p:nvPicPr>
          <p:cNvPr id="111" name="Picture 2" descr="G:\做的项目\公共\扁平图标切换\更新2015_01_21\oss扁平图标库2015_01_21更新-04.png"/>
          <p:cNvPicPr>
            <a:picLocks noChangeAspect="1" noChangeArrowheads="1"/>
          </p:cNvPicPr>
          <p:nvPr/>
        </p:nvPicPr>
        <p:blipFill>
          <a:blip r:embed="rId21" cstate="print"/>
          <a:stretch>
            <a:fillRect/>
          </a:stretch>
        </p:blipFill>
        <p:spPr bwMode="gray">
          <a:xfrm>
            <a:off x="10019797" y="3314955"/>
            <a:ext cx="335297" cy="274334"/>
          </a:xfrm>
          <a:prstGeom prst="rect">
            <a:avLst/>
          </a:prstGeom>
          <a:noFill/>
        </p:spPr>
      </p:pic>
      <p:pic>
        <p:nvPicPr>
          <p:cNvPr id="112" name="Picture 2" descr="G:\做的项目\公共\扁平图标切换\更新2015_01_21\oss扁平图标库2015_01_21更新-04.png"/>
          <p:cNvPicPr>
            <a:picLocks noChangeAspect="1" noChangeArrowheads="1"/>
          </p:cNvPicPr>
          <p:nvPr/>
        </p:nvPicPr>
        <p:blipFill>
          <a:blip r:embed="rId21" cstate="print"/>
          <a:stretch>
            <a:fillRect/>
          </a:stretch>
        </p:blipFill>
        <p:spPr bwMode="gray">
          <a:xfrm>
            <a:off x="10026710" y="4108358"/>
            <a:ext cx="335297" cy="274334"/>
          </a:xfrm>
          <a:prstGeom prst="rect">
            <a:avLst/>
          </a:prstGeom>
          <a:noFill/>
        </p:spPr>
      </p:pic>
    </p:spTree>
    <p:extLst>
      <p:ext uri="{BB962C8B-B14F-4D97-AF65-F5344CB8AC3E}">
        <p14:creationId xmlns:p14="http://schemas.microsoft.com/office/powerpoint/2010/main" val="299781442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 name="圆角矩形 394"/>
          <p:cNvSpPr/>
          <p:nvPr/>
        </p:nvSpPr>
        <p:spPr bwMode="gray">
          <a:xfrm>
            <a:off x="7178804" y="4438203"/>
            <a:ext cx="4464000" cy="610604"/>
          </a:xfrm>
          <a:prstGeom prst="roundRect">
            <a:avLst>
              <a:gd name="adj" fmla="val 10601"/>
            </a:avLst>
          </a:prstGeom>
          <a:solidFill>
            <a:srgbClr val="666666">
              <a:lumMod val="20000"/>
              <a:lumOff val="80000"/>
              <a:alpha val="21000"/>
            </a:srgbClr>
          </a:solidFill>
          <a:ln w="25400" cap="flat" cmpd="sng" algn="ctr">
            <a:noFill/>
            <a:prstDash val="solid"/>
          </a:ln>
          <a:effectLst/>
        </p:spPr>
        <p:txBody>
          <a:bodyPr wrap="square" lIns="91371" tIns="45685" rIns="91371" bIns="45685" rtlCol="0" anchor="ctr">
            <a:noAutofit/>
          </a:bodyPr>
          <a:lstStyle/>
          <a:p>
            <a:pPr algn="ctr" defTabSz="685068" fontAlgn="ctr">
              <a:defRPr/>
            </a:pPr>
            <a:endParaRPr lang="en-US" altLang="zh-CN" sz="1799"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6" name="圆角矩形 395"/>
          <p:cNvSpPr/>
          <p:nvPr/>
        </p:nvSpPr>
        <p:spPr bwMode="gray">
          <a:xfrm>
            <a:off x="7178804" y="3401649"/>
            <a:ext cx="4464000" cy="661200"/>
          </a:xfrm>
          <a:prstGeom prst="roundRect">
            <a:avLst>
              <a:gd name="adj" fmla="val 10601"/>
            </a:avLst>
          </a:prstGeom>
          <a:solidFill>
            <a:srgbClr val="666666">
              <a:lumMod val="20000"/>
              <a:lumOff val="80000"/>
              <a:alpha val="21000"/>
            </a:srgbClr>
          </a:solidFill>
          <a:ln w="25400" cap="flat" cmpd="sng" algn="ctr">
            <a:noFill/>
            <a:prstDash val="solid"/>
          </a:ln>
          <a:effectLst/>
        </p:spPr>
        <p:txBody>
          <a:bodyPr wrap="square" lIns="91371" tIns="45685" rIns="91371" bIns="45685" rtlCol="0" anchor="ctr">
            <a:noAutofit/>
          </a:bodyPr>
          <a:lstStyle/>
          <a:p>
            <a:pPr algn="ctr" defTabSz="685068" fontAlgn="ctr">
              <a:defRPr/>
            </a:pPr>
            <a:endParaRPr lang="en-US" altLang="zh-CN" sz="1799"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7" name="圆角矩形 396"/>
          <p:cNvSpPr/>
          <p:nvPr/>
        </p:nvSpPr>
        <p:spPr bwMode="gray">
          <a:xfrm>
            <a:off x="7178804" y="2305199"/>
            <a:ext cx="4464000" cy="738248"/>
          </a:xfrm>
          <a:prstGeom prst="roundRect">
            <a:avLst>
              <a:gd name="adj" fmla="val 10817"/>
            </a:avLst>
          </a:prstGeom>
          <a:solidFill>
            <a:srgbClr val="666666">
              <a:lumMod val="20000"/>
              <a:lumOff val="80000"/>
              <a:alpha val="21000"/>
            </a:srgbClr>
          </a:solidFill>
          <a:ln w="25400" cap="flat" cmpd="sng" algn="ctr">
            <a:noFill/>
            <a:prstDash val="solid"/>
          </a:ln>
          <a:effectLst/>
        </p:spPr>
        <p:txBody>
          <a:bodyPr wrap="square" lIns="91371" tIns="45685" rIns="91371" bIns="45685" rtlCol="0" anchor="ctr">
            <a:noAutofit/>
          </a:bodyPr>
          <a:lstStyle/>
          <a:p>
            <a:pPr algn="ctr" defTabSz="685068" fontAlgn="ctr">
              <a:defRPr/>
            </a:pPr>
            <a:endParaRPr lang="en-US" altLang="zh-CN" sz="1799"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8" name="矩形 397">
            <a:extLst>
              <a:ext uri="{FF2B5EF4-FFF2-40B4-BE49-F238E27FC236}">
                <a16:creationId xmlns:a16="http://schemas.microsoft.com/office/drawing/2014/main" id="{E7D0D6CF-5171-41D9-BE6A-E0D45CBDA4DF}"/>
              </a:ext>
            </a:extLst>
          </p:cNvPr>
          <p:cNvSpPr/>
          <p:nvPr/>
        </p:nvSpPr>
        <p:spPr bwMode="gray">
          <a:xfrm>
            <a:off x="8304860" y="2280596"/>
            <a:ext cx="3337944" cy="869469"/>
          </a:xfrm>
          <a:prstGeom prst="rect">
            <a:avLst/>
          </a:prstGeom>
        </p:spPr>
        <p:txBody>
          <a:bodyPr wrap="square">
            <a:noAutofit/>
          </a:bodyPr>
          <a:lstStyle/>
          <a:p>
            <a:pPr marL="107957" indent="-107957" fontAlgn="ctr">
              <a:buFont typeface="Arial" panose="020B0604020202020204" pitchFamily="34" charset="0"/>
              <a:buChar char="•"/>
            </a:pPr>
            <a:r>
              <a:rPr lang="en-US" sz="1100" dirty="0">
                <a:latin typeface="Huawei Sans" panose="020C0503030203020204" pitchFamily="34" charset="0"/>
              </a:rPr>
              <a:t>14.4T/slot, industry's highest-density </a:t>
            </a:r>
            <a:r>
              <a:rPr lang="en-US" altLang="zh-CN" sz="1100" dirty="0">
                <a:latin typeface="Huawei Sans" panose="020C0503030203020204" pitchFamily="34" charset="0"/>
              </a:rPr>
              <a:t>400G</a:t>
            </a:r>
            <a:endPar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07957" indent="-107957" fontAlgn="ctr">
              <a:buFont typeface="Arial" panose="020B0604020202020204" pitchFamily="34" charset="0"/>
              <a:buChar char="•"/>
            </a:pPr>
            <a:r>
              <a:rPr lang="en-US" sz="1100" dirty="0">
                <a:solidFill>
                  <a:srgbClr val="666666">
                    <a:lumMod val="50000"/>
                  </a:srgbClr>
                </a:solidFill>
                <a:latin typeface="Huawei Sans" panose="020C0503030203020204" pitchFamily="34" charset="0"/>
              </a:rPr>
              <a:t>Unified platform for all scenarios and 5-in-1 (broadband service/private line/data center egress/international egress/BNG)</a:t>
            </a:r>
            <a:endParaRPr lang="en-US" altLang="zh-CN" sz="110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99" name="组合 398"/>
          <p:cNvGrpSpPr/>
          <p:nvPr/>
        </p:nvGrpSpPr>
        <p:grpSpPr bwMode="gray">
          <a:xfrm>
            <a:off x="7313766" y="2386164"/>
            <a:ext cx="815248" cy="521479"/>
            <a:chOff x="916462" y="2811664"/>
            <a:chExt cx="2576764" cy="1730883"/>
          </a:xfrm>
        </p:grpSpPr>
        <p:pic>
          <p:nvPicPr>
            <p:cNvPr id="400" name="图片 39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bwMode="gray">
            <a:xfrm>
              <a:off x="1949859" y="2811664"/>
              <a:ext cx="1543367" cy="1579774"/>
            </a:xfrm>
            <a:prstGeom prst="rect">
              <a:avLst/>
            </a:prstGeom>
          </p:spPr>
        </p:pic>
        <p:pic>
          <p:nvPicPr>
            <p:cNvPr id="401" name="图片 40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bwMode="gray">
            <a:xfrm>
              <a:off x="916462" y="3323534"/>
              <a:ext cx="1557532" cy="1219013"/>
            </a:xfrm>
            <a:prstGeom prst="rect">
              <a:avLst/>
            </a:prstGeom>
          </p:spPr>
        </p:pic>
      </p:grpSp>
      <p:sp>
        <p:nvSpPr>
          <p:cNvPr id="404" name="文本框 5">
            <a:extLst>
              <a:ext uri="{FF2B5EF4-FFF2-40B4-BE49-F238E27FC236}">
                <a16:creationId xmlns:a16="http://schemas.microsoft.com/office/drawing/2014/main" id="{0B6E795E-134E-40AA-98D8-EB3A60B89AD5}"/>
              </a:ext>
            </a:extLst>
          </p:cNvPr>
          <p:cNvSpPr txBox="1"/>
          <p:nvPr/>
        </p:nvSpPr>
        <p:spPr bwMode="gray">
          <a:xfrm>
            <a:off x="7193854" y="2998997"/>
            <a:ext cx="4344096" cy="461665"/>
          </a:xfrm>
          <a:prstGeom prst="rect">
            <a:avLst/>
          </a:prstGeom>
          <a:noFill/>
        </p:spPr>
        <p:txBody>
          <a:bodyPr wrap="square"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200" dirty="0">
                <a:solidFill>
                  <a:srgbClr val="00B0F0"/>
                </a:solidFill>
                <a:latin typeface="Huawei Sans" panose="020C0503030203020204" pitchFamily="34" charset="0"/>
              </a:rPr>
              <a:t>New protocol </a:t>
            </a:r>
            <a:r>
              <a:rPr lang="en-US" sz="1200" dirty="0">
                <a:solidFill>
                  <a:srgbClr val="1D1D1A"/>
                </a:solidFill>
                <a:latin typeface="Huawei Sans" panose="020C0503030203020204" pitchFamily="34" charset="0"/>
              </a:rPr>
              <a:t>SLAs guaranteed, and latency committed</a:t>
            </a:r>
          </a:p>
        </p:txBody>
      </p:sp>
      <p:sp>
        <p:nvSpPr>
          <p:cNvPr id="407" name="文本框 5">
            <a:extLst>
              <a:ext uri="{FF2B5EF4-FFF2-40B4-BE49-F238E27FC236}">
                <a16:creationId xmlns:a16="http://schemas.microsoft.com/office/drawing/2014/main" id="{0B6E795E-134E-40AA-98D8-EB3A60B89AD5}"/>
              </a:ext>
            </a:extLst>
          </p:cNvPr>
          <p:cNvSpPr txBox="1"/>
          <p:nvPr/>
        </p:nvSpPr>
        <p:spPr bwMode="gray">
          <a:xfrm>
            <a:off x="7193854" y="5162352"/>
            <a:ext cx="3563046" cy="461665"/>
          </a:xfrm>
          <a:prstGeom prst="rect">
            <a:avLst/>
          </a:prstGeom>
          <a:noFill/>
        </p:spPr>
        <p:txBody>
          <a:bodyPr wrap="square"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200" dirty="0">
                <a:solidFill>
                  <a:srgbClr val="00B0F0"/>
                </a:solidFill>
                <a:latin typeface="Huawei Sans" panose="020C0503030203020204" pitchFamily="34" charset="0"/>
              </a:rPr>
              <a:t>New O&amp;M </a:t>
            </a:r>
            <a:r>
              <a:rPr lang="en-US" sz="1200" dirty="0">
                <a:solidFill>
                  <a:srgbClr val="1D1D1A"/>
                </a:solidFill>
                <a:latin typeface="Huawei Sans" panose="020C0503030203020204" pitchFamily="34" charset="0"/>
              </a:rPr>
              <a:t>AI-powered intelligent O&amp;M, visualized service quality</a:t>
            </a:r>
            <a:endParaRPr lang="en-US" altLang="zh-CN" sz="12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9" name="矩形 408"/>
          <p:cNvSpPr/>
          <p:nvPr/>
        </p:nvSpPr>
        <p:spPr bwMode="gray">
          <a:xfrm>
            <a:off x="8304860" y="3498533"/>
            <a:ext cx="2966390" cy="461665"/>
          </a:xfrm>
          <a:prstGeom prst="rect">
            <a:avLst/>
          </a:prstGeom>
        </p:spPr>
        <p:txBody>
          <a:bodyPr wrap="square">
            <a:noAutofit/>
          </a:bodyPr>
          <a:lstStyle/>
          <a:p>
            <a:pPr marL="171381" indent="-171381" fontAlgn="ctr">
              <a:buFont typeface="Arial" panose="020B0604020202020204" pitchFamily="34" charset="0"/>
              <a:buChar char="•"/>
            </a:pPr>
            <a:r>
              <a:rPr lang="en-US" sz="1100" dirty="0">
                <a:solidFill>
                  <a:srgbClr val="666666">
                    <a:lumMod val="50000"/>
                  </a:srgbClr>
                </a:solidFill>
                <a:latin typeface="Huawei Sans" panose="020C0503030203020204" pitchFamily="34" charset="0"/>
              </a:rPr>
              <a:t>TTM shortened and latency committed</a:t>
            </a:r>
            <a:endParaRPr lang="en-US" altLang="zh-CN" sz="110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0" name="圆角矩形 409"/>
          <p:cNvSpPr/>
          <p:nvPr/>
        </p:nvSpPr>
        <p:spPr bwMode="gray">
          <a:xfrm>
            <a:off x="7178804" y="5624525"/>
            <a:ext cx="4464000" cy="658164"/>
          </a:xfrm>
          <a:prstGeom prst="roundRect">
            <a:avLst>
              <a:gd name="adj" fmla="val 11255"/>
            </a:avLst>
          </a:prstGeom>
          <a:solidFill>
            <a:srgbClr val="666666">
              <a:lumMod val="20000"/>
              <a:lumOff val="80000"/>
              <a:alpha val="21000"/>
            </a:srgbClr>
          </a:solidFill>
          <a:ln w="25400" cap="flat" cmpd="sng" algn="ctr">
            <a:noFill/>
            <a:prstDash val="solid"/>
          </a:ln>
          <a:effectLst/>
        </p:spPr>
        <p:txBody>
          <a:bodyPr wrap="square" lIns="91371" tIns="45685" rIns="91371" bIns="45685" rtlCol="0" anchor="ctr">
            <a:noAutofit/>
          </a:bodyPr>
          <a:lstStyle/>
          <a:p>
            <a:pPr algn="ctr" defTabSz="685068" fontAlgn="ctr">
              <a:defRPr/>
            </a:pPr>
            <a:endParaRPr lang="en-US" altLang="zh-CN" sz="1799"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2" name="矩形 421"/>
          <p:cNvSpPr/>
          <p:nvPr/>
        </p:nvSpPr>
        <p:spPr bwMode="gray">
          <a:xfrm>
            <a:off x="8304860" y="5659734"/>
            <a:ext cx="3337944" cy="684803"/>
          </a:xfrm>
          <a:prstGeom prst="rect">
            <a:avLst/>
          </a:prstGeom>
        </p:spPr>
        <p:txBody>
          <a:bodyPr wrap="square">
            <a:noAutofit/>
          </a:bodyPr>
          <a:lstStyle/>
          <a:p>
            <a:pPr marL="171381" indent="-171381" fontAlgn="ctr">
              <a:buFont typeface="Arial" panose="020B0604020202020204" pitchFamily="34" charset="0"/>
              <a:buChar char="•"/>
            </a:pPr>
            <a:r>
              <a:rPr lang="en-US" sz="1100" dirty="0" err="1">
                <a:solidFill>
                  <a:srgbClr val="1D1D1A"/>
                </a:solidFill>
                <a:latin typeface="Huawei Sans" panose="020C0503030203020204" pitchFamily="34" charset="0"/>
              </a:rPr>
              <a:t>iMaster</a:t>
            </a:r>
            <a:r>
              <a:rPr lang="en-US" sz="1100" dirty="0">
                <a:solidFill>
                  <a:srgbClr val="1D1D1A"/>
                </a:solidFill>
                <a:latin typeface="Huawei Sans" panose="020C0503030203020204" pitchFamily="34" charset="0"/>
              </a:rPr>
              <a:t> </a:t>
            </a:r>
            <a:r>
              <a:rPr lang="en-US" sz="1100" dirty="0" err="1">
                <a:solidFill>
                  <a:srgbClr val="1D1D1A"/>
                </a:solidFill>
                <a:latin typeface="Huawei Sans" panose="020C0503030203020204" pitchFamily="34" charset="0"/>
              </a:rPr>
              <a:t>NCE+iFIT</a:t>
            </a:r>
            <a:r>
              <a:rPr lang="en-US" sz="1100" dirty="0">
                <a:solidFill>
                  <a:srgbClr val="1D1D1A"/>
                </a:solidFill>
                <a:latin typeface="Huawei Sans" panose="020C0503030203020204" pitchFamily="34" charset="0"/>
              </a:rPr>
              <a:t>, hop-by-hop packet loss detection solution</a:t>
            </a:r>
            <a:endParaRPr lang="en-US" altLang="zh-CN" sz="11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381" indent="-171381" defTabSz="913747" fontAlgn="ctr">
              <a:buFont typeface="Arial" panose="020B0604020202020204" pitchFamily="34" charset="0"/>
              <a:buChar char="•"/>
              <a:tabLst>
                <a:tab pos="182417" algn="l"/>
              </a:tabLst>
            </a:pPr>
            <a:r>
              <a:rPr lang="en-US" sz="1100" dirty="0">
                <a:solidFill>
                  <a:srgbClr val="1D1D1A"/>
                </a:solidFill>
                <a:latin typeface="Huawei Sans" panose="020C0503030203020204" pitchFamily="34" charset="0"/>
              </a:rPr>
              <a:t>Ti-LFA protocol, E2E switching within 50 </a:t>
            </a:r>
            <a:r>
              <a:rPr lang="en-US" sz="1100" dirty="0" err="1">
                <a:solidFill>
                  <a:srgbClr val="1D1D1A"/>
                </a:solidFill>
                <a:latin typeface="Huawei Sans" panose="020C0503030203020204" pitchFamily="34" charset="0"/>
              </a:rPr>
              <a:t>ms</a:t>
            </a:r>
            <a:endParaRPr lang="en-US" altLang="zh-CN" sz="110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3" name="圆角矩形 422"/>
          <p:cNvSpPr/>
          <p:nvPr/>
        </p:nvSpPr>
        <p:spPr bwMode="gray">
          <a:xfrm>
            <a:off x="7145312" y="1262885"/>
            <a:ext cx="4530985" cy="413875"/>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Solution</a:t>
            </a:r>
            <a:endParaRPr lang="en-US" altLang="zh-CN" sz="1400" b="1" dirty="0">
              <a:solidFill>
                <a:prstClr val="white"/>
              </a:solidFill>
              <a:latin typeface="Huawei Sans" panose="020C0503030203020204" pitchFamily="34" charset="0"/>
              <a:sym typeface="Huawei Sans" panose="020C0503030203020204" pitchFamily="34" charset="0"/>
            </a:endParaRPr>
          </a:p>
        </p:txBody>
      </p:sp>
      <p:sp>
        <p:nvSpPr>
          <p:cNvPr id="424" name="圆角矩形 423"/>
          <p:cNvSpPr/>
          <p:nvPr/>
        </p:nvSpPr>
        <p:spPr bwMode="gray">
          <a:xfrm>
            <a:off x="2849434" y="1258981"/>
            <a:ext cx="4227838" cy="413875"/>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Target Network Architecture</a:t>
            </a:r>
          </a:p>
        </p:txBody>
      </p:sp>
      <p:sp>
        <p:nvSpPr>
          <p:cNvPr id="425" name="圆角矩形 424"/>
          <p:cNvSpPr/>
          <p:nvPr/>
        </p:nvSpPr>
        <p:spPr bwMode="gray">
          <a:xfrm>
            <a:off x="456456" y="1259170"/>
            <a:ext cx="2314782" cy="413875"/>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rPr>
              <a:t>Scenario</a:t>
            </a:r>
          </a:p>
        </p:txBody>
      </p:sp>
      <p:sp>
        <p:nvSpPr>
          <p:cNvPr id="543" name="AutoShape 30"/>
          <p:cNvSpPr>
            <a:spLocks noChangeArrowheads="1"/>
          </p:cNvSpPr>
          <p:nvPr/>
        </p:nvSpPr>
        <p:spPr bwMode="gray">
          <a:xfrm rot="5400000">
            <a:off x="4845264" y="3370864"/>
            <a:ext cx="200005" cy="2919412"/>
          </a:xfrm>
          <a:prstGeom prst="can">
            <a:avLst>
              <a:gd name="adj" fmla="val 35210"/>
            </a:avLst>
          </a:prstGeom>
          <a:solidFill>
            <a:srgbClr val="DDDDDD">
              <a:alpha val="27000"/>
            </a:srgbClr>
          </a:solidFill>
          <a:ln w="3175">
            <a:solidFill>
              <a:srgbClr val="4F81BD">
                <a:shade val="50000"/>
              </a:srgbClr>
            </a:solidFill>
            <a:prstDash val="dash"/>
            <a:round/>
            <a:headEnd/>
            <a:tailEnd/>
          </a:ln>
        </p:spPr>
        <p:txBody>
          <a:bodyPr rot="10800000" vert="eaVert" wrap="square" lIns="91323" tIns="45663" rIns="91323" bIns="45663" anchor="ctr">
            <a:no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5638" algn="l" rtl="0" fontAlgn="base">
              <a:spcBef>
                <a:spcPct val="0"/>
              </a:spcBef>
              <a:spcAft>
                <a:spcPct val="0"/>
              </a:spcAft>
              <a:defRPr kern="1200">
                <a:solidFill>
                  <a:schemeClr val="tx1"/>
                </a:solidFill>
                <a:latin typeface="Arial" pitchFamily="34" charset="0"/>
                <a:ea typeface="宋体" pitchFamily="2" charset="-122"/>
                <a:cs typeface="+mn-cs"/>
              </a:defRPr>
            </a:lvl2pPr>
            <a:lvl3pPr marL="911273" algn="l" rtl="0" fontAlgn="base">
              <a:spcBef>
                <a:spcPct val="0"/>
              </a:spcBef>
              <a:spcAft>
                <a:spcPct val="0"/>
              </a:spcAft>
              <a:defRPr kern="1200">
                <a:solidFill>
                  <a:schemeClr val="tx1"/>
                </a:solidFill>
                <a:latin typeface="Arial" pitchFamily="34" charset="0"/>
                <a:ea typeface="宋体" pitchFamily="2" charset="-122"/>
                <a:cs typeface="+mn-cs"/>
              </a:defRPr>
            </a:lvl3pPr>
            <a:lvl4pPr marL="1366904" algn="l" rtl="0" fontAlgn="base">
              <a:spcBef>
                <a:spcPct val="0"/>
              </a:spcBef>
              <a:spcAft>
                <a:spcPct val="0"/>
              </a:spcAft>
              <a:defRPr kern="1200">
                <a:solidFill>
                  <a:schemeClr val="tx1"/>
                </a:solidFill>
                <a:latin typeface="Arial" pitchFamily="34" charset="0"/>
                <a:ea typeface="宋体" pitchFamily="2" charset="-122"/>
                <a:cs typeface="+mn-cs"/>
              </a:defRPr>
            </a:lvl4pPr>
            <a:lvl5pPr marL="1822542" algn="l" rtl="0" fontAlgn="base">
              <a:spcBef>
                <a:spcPct val="0"/>
              </a:spcBef>
              <a:spcAft>
                <a:spcPct val="0"/>
              </a:spcAft>
              <a:defRPr kern="1200">
                <a:solidFill>
                  <a:schemeClr val="tx1"/>
                </a:solidFill>
                <a:latin typeface="Arial" pitchFamily="34" charset="0"/>
                <a:ea typeface="宋体" pitchFamily="2" charset="-122"/>
                <a:cs typeface="+mn-cs"/>
              </a:defRPr>
            </a:lvl5pPr>
            <a:lvl6pPr marL="2278172" algn="l" defTabSz="911273" rtl="0" eaLnBrk="1" latinLnBrk="0" hangingPunct="1">
              <a:defRPr kern="1200">
                <a:solidFill>
                  <a:schemeClr val="tx1"/>
                </a:solidFill>
                <a:latin typeface="Arial" pitchFamily="34" charset="0"/>
                <a:ea typeface="宋体" pitchFamily="2" charset="-122"/>
                <a:cs typeface="+mn-cs"/>
              </a:defRPr>
            </a:lvl6pPr>
            <a:lvl7pPr marL="2733809" algn="l" defTabSz="911273" rtl="0" eaLnBrk="1" latinLnBrk="0" hangingPunct="1">
              <a:defRPr kern="1200">
                <a:solidFill>
                  <a:schemeClr val="tx1"/>
                </a:solidFill>
                <a:latin typeface="Arial" pitchFamily="34" charset="0"/>
                <a:ea typeface="宋体" pitchFamily="2" charset="-122"/>
                <a:cs typeface="+mn-cs"/>
              </a:defRPr>
            </a:lvl7pPr>
            <a:lvl8pPr marL="3189445" algn="l" defTabSz="911273" rtl="0" eaLnBrk="1" latinLnBrk="0" hangingPunct="1">
              <a:defRPr kern="1200">
                <a:solidFill>
                  <a:schemeClr val="tx1"/>
                </a:solidFill>
                <a:latin typeface="Arial" pitchFamily="34" charset="0"/>
                <a:ea typeface="宋体" pitchFamily="2" charset="-122"/>
                <a:cs typeface="+mn-cs"/>
              </a:defRPr>
            </a:lvl8pPr>
            <a:lvl9pPr marL="3645085" algn="l" defTabSz="911273" rtl="0" eaLnBrk="1" latinLnBrk="0" hangingPunct="1">
              <a:defRPr kern="1200">
                <a:solidFill>
                  <a:schemeClr val="tx1"/>
                </a:solidFill>
                <a:latin typeface="Arial" pitchFamily="34" charset="0"/>
                <a:ea typeface="宋体" pitchFamily="2" charset="-122"/>
                <a:cs typeface="+mn-cs"/>
              </a:defRPr>
            </a:lvl9pPr>
          </a:lstStyle>
          <a:p>
            <a:pPr algn="ctr" defTabSz="913572"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4" name="Freeform 12"/>
          <p:cNvSpPr>
            <a:spLocks/>
          </p:cNvSpPr>
          <p:nvPr/>
        </p:nvSpPr>
        <p:spPr bwMode="gray">
          <a:xfrm>
            <a:off x="3160201" y="4728792"/>
            <a:ext cx="369013" cy="203556"/>
          </a:xfrm>
          <a:custGeom>
            <a:avLst/>
            <a:gdLst>
              <a:gd name="T0" fmla="*/ 2368 w 2488"/>
              <a:gd name="T1" fmla="*/ 0 h 1122"/>
              <a:gd name="T2" fmla="*/ 120 w 2488"/>
              <a:gd name="T3" fmla="*/ 0 h 1122"/>
              <a:gd name="T4" fmla="*/ 0 w 2488"/>
              <a:gd name="T5" fmla="*/ 561 h 1122"/>
              <a:gd name="T6" fmla="*/ 120 w 2488"/>
              <a:gd name="T7" fmla="*/ 1122 h 1122"/>
              <a:gd name="T8" fmla="*/ 2368 w 2488"/>
              <a:gd name="T9" fmla="*/ 1122 h 1122"/>
              <a:gd name="T10" fmla="*/ 2488 w 2488"/>
              <a:gd name="T11" fmla="*/ 561 h 1122"/>
              <a:gd name="T12" fmla="*/ 2368 w 2488"/>
              <a:gd name="T13" fmla="*/ 0 h 1122"/>
            </a:gdLst>
            <a:ahLst/>
            <a:cxnLst>
              <a:cxn ang="0">
                <a:pos x="T0" y="T1"/>
              </a:cxn>
              <a:cxn ang="0">
                <a:pos x="T2" y="T3"/>
              </a:cxn>
              <a:cxn ang="0">
                <a:pos x="T4" y="T5"/>
              </a:cxn>
              <a:cxn ang="0">
                <a:pos x="T6" y="T7"/>
              </a:cxn>
              <a:cxn ang="0">
                <a:pos x="T8" y="T9"/>
              </a:cxn>
              <a:cxn ang="0">
                <a:pos x="T10" y="T11"/>
              </a:cxn>
              <a:cxn ang="0">
                <a:pos x="T12" y="T13"/>
              </a:cxn>
            </a:cxnLst>
            <a:rect l="0" t="0" r="r" b="b"/>
            <a:pathLst>
              <a:path w="2488" h="1122">
                <a:moveTo>
                  <a:pt x="2368" y="0"/>
                </a:moveTo>
                <a:cubicBezTo>
                  <a:pt x="120" y="0"/>
                  <a:pt x="120" y="0"/>
                  <a:pt x="120" y="0"/>
                </a:cubicBezTo>
                <a:cubicBezTo>
                  <a:pt x="54" y="0"/>
                  <a:pt x="0" y="252"/>
                  <a:pt x="0" y="561"/>
                </a:cubicBezTo>
                <a:cubicBezTo>
                  <a:pt x="0" y="871"/>
                  <a:pt x="54" y="1122"/>
                  <a:pt x="120" y="1122"/>
                </a:cubicBezTo>
                <a:cubicBezTo>
                  <a:pt x="2368" y="1122"/>
                  <a:pt x="2368" y="1122"/>
                  <a:pt x="2368" y="1122"/>
                </a:cubicBezTo>
                <a:cubicBezTo>
                  <a:pt x="2434" y="1122"/>
                  <a:pt x="2488" y="871"/>
                  <a:pt x="2488" y="561"/>
                </a:cubicBezTo>
                <a:cubicBezTo>
                  <a:pt x="2488" y="252"/>
                  <a:pt x="2434" y="0"/>
                  <a:pt x="2368" y="0"/>
                </a:cubicBezTo>
                <a:close/>
              </a:path>
            </a:pathLst>
          </a:custGeom>
          <a:solidFill>
            <a:srgbClr val="0070C0">
              <a:alpha val="80000"/>
            </a:srgbClr>
          </a:solidFill>
          <a:ln w="12700">
            <a:noFill/>
            <a:miter lim="800000"/>
            <a:headEnd/>
            <a:tailEnd/>
          </a:ln>
        </p:spPr>
        <p:txBody>
          <a:bodyPr wrap="square">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545" name="组合 258"/>
          <p:cNvGrpSpPr/>
          <p:nvPr/>
        </p:nvGrpSpPr>
        <p:grpSpPr bwMode="gray">
          <a:xfrm>
            <a:off x="6454361" y="4750015"/>
            <a:ext cx="166398" cy="161111"/>
            <a:chOff x="14673263" y="8921751"/>
            <a:chExt cx="2636837" cy="1538288"/>
          </a:xfrm>
        </p:grpSpPr>
        <p:sp>
          <p:nvSpPr>
            <p:cNvPr id="548" name="Rectangle 6"/>
            <p:cNvSpPr>
              <a:spLocks noChangeArrowheads="1"/>
            </p:cNvSpPr>
            <p:nvPr/>
          </p:nvSpPr>
          <p:spPr bwMode="gray">
            <a:xfrm>
              <a:off x="14673263" y="10242551"/>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9" name="Rectangle 7"/>
            <p:cNvSpPr>
              <a:spLocks noChangeArrowheads="1"/>
            </p:cNvSpPr>
            <p:nvPr/>
          </p:nvSpPr>
          <p:spPr bwMode="gray">
            <a:xfrm>
              <a:off x="14673263" y="10055226"/>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0" name="Freeform 8"/>
            <p:cNvSpPr>
              <a:spLocks/>
            </p:cNvSpPr>
            <p:nvPr/>
          </p:nvSpPr>
          <p:spPr bwMode="gray">
            <a:xfrm>
              <a:off x="14871700" y="9994901"/>
              <a:ext cx="511175" cy="465138"/>
            </a:xfrm>
            <a:custGeom>
              <a:avLst/>
              <a:gdLst>
                <a:gd name="T0" fmla="*/ 114 w 136"/>
                <a:gd name="T1" fmla="*/ 0 h 124"/>
                <a:gd name="T2" fmla="*/ 0 w 136"/>
                <a:gd name="T3" fmla="*/ 0 h 124"/>
                <a:gd name="T4" fmla="*/ 0 w 136"/>
                <a:gd name="T5" fmla="*/ 124 h 124"/>
                <a:gd name="T6" fmla="*/ 114 w 136"/>
                <a:gd name="T7" fmla="*/ 124 h 124"/>
                <a:gd name="T8" fmla="*/ 136 w 136"/>
                <a:gd name="T9" fmla="*/ 102 h 124"/>
                <a:gd name="T10" fmla="*/ 136 w 136"/>
                <a:gd name="T11" fmla="*/ 22 h 124"/>
                <a:gd name="T12" fmla="*/ 114 w 136"/>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136" h="124">
                  <a:moveTo>
                    <a:pt x="114" y="0"/>
                  </a:moveTo>
                  <a:cubicBezTo>
                    <a:pt x="0" y="0"/>
                    <a:pt x="0" y="0"/>
                    <a:pt x="0" y="0"/>
                  </a:cubicBezTo>
                  <a:cubicBezTo>
                    <a:pt x="0" y="124"/>
                    <a:pt x="0" y="124"/>
                    <a:pt x="0" y="124"/>
                  </a:cubicBezTo>
                  <a:cubicBezTo>
                    <a:pt x="114" y="124"/>
                    <a:pt x="114" y="124"/>
                    <a:pt x="114" y="124"/>
                  </a:cubicBezTo>
                  <a:cubicBezTo>
                    <a:pt x="126" y="124"/>
                    <a:pt x="136" y="114"/>
                    <a:pt x="136" y="102"/>
                  </a:cubicBezTo>
                  <a:cubicBezTo>
                    <a:pt x="136" y="22"/>
                    <a:pt x="136" y="22"/>
                    <a:pt x="136" y="22"/>
                  </a:cubicBezTo>
                  <a:cubicBezTo>
                    <a:pt x="136" y="10"/>
                    <a:pt x="126" y="0"/>
                    <a:pt x="114" y="0"/>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1" name="Freeform 9"/>
            <p:cNvSpPr>
              <a:spLocks/>
            </p:cNvSpPr>
            <p:nvPr/>
          </p:nvSpPr>
          <p:spPr bwMode="gray">
            <a:xfrm>
              <a:off x="15382875" y="10136188"/>
              <a:ext cx="138112" cy="180975"/>
            </a:xfrm>
            <a:custGeom>
              <a:avLst/>
              <a:gdLst>
                <a:gd name="T0" fmla="*/ 28 w 37"/>
                <a:gd name="T1" fmla="*/ 0 h 48"/>
                <a:gd name="T2" fmla="*/ 0 w 37"/>
                <a:gd name="T3" fmla="*/ 0 h 48"/>
                <a:gd name="T4" fmla="*/ 0 w 37"/>
                <a:gd name="T5" fmla="*/ 48 h 48"/>
                <a:gd name="T6" fmla="*/ 28 w 37"/>
                <a:gd name="T7" fmla="*/ 48 h 48"/>
                <a:gd name="T8" fmla="*/ 37 w 37"/>
                <a:gd name="T9" fmla="*/ 40 h 48"/>
                <a:gd name="T10" fmla="*/ 37 w 37"/>
                <a:gd name="T11" fmla="*/ 8 h 48"/>
                <a:gd name="T12" fmla="*/ 28 w 37"/>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28" y="0"/>
                  </a:moveTo>
                  <a:cubicBezTo>
                    <a:pt x="0" y="0"/>
                    <a:pt x="0" y="0"/>
                    <a:pt x="0" y="0"/>
                  </a:cubicBezTo>
                  <a:cubicBezTo>
                    <a:pt x="0" y="48"/>
                    <a:pt x="0" y="48"/>
                    <a:pt x="0" y="48"/>
                  </a:cubicBezTo>
                  <a:cubicBezTo>
                    <a:pt x="28" y="48"/>
                    <a:pt x="28" y="48"/>
                    <a:pt x="28" y="48"/>
                  </a:cubicBezTo>
                  <a:cubicBezTo>
                    <a:pt x="33" y="48"/>
                    <a:pt x="37" y="44"/>
                    <a:pt x="37" y="40"/>
                  </a:cubicBezTo>
                  <a:cubicBezTo>
                    <a:pt x="37" y="8"/>
                    <a:pt x="37" y="8"/>
                    <a:pt x="37" y="8"/>
                  </a:cubicBezTo>
                  <a:cubicBezTo>
                    <a:pt x="37" y="4"/>
                    <a:pt x="33" y="0"/>
                    <a:pt x="28" y="0"/>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2" name="Line 10"/>
            <p:cNvSpPr>
              <a:spLocks noChangeShapeType="1"/>
            </p:cNvSpPr>
            <p:nvPr/>
          </p:nvSpPr>
          <p:spPr bwMode="gray">
            <a:xfrm>
              <a:off x="15022513" y="10110788"/>
              <a:ext cx="0" cy="231775"/>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3" name="Line 11"/>
            <p:cNvSpPr>
              <a:spLocks noChangeShapeType="1"/>
            </p:cNvSpPr>
            <p:nvPr/>
          </p:nvSpPr>
          <p:spPr bwMode="gray">
            <a:xfrm>
              <a:off x="15127288" y="10110788"/>
              <a:ext cx="0" cy="231775"/>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4" name="Rectangle 12"/>
            <p:cNvSpPr>
              <a:spLocks noChangeArrowheads="1"/>
            </p:cNvSpPr>
            <p:nvPr/>
          </p:nvSpPr>
          <p:spPr bwMode="gray">
            <a:xfrm>
              <a:off x="17111663" y="8982076"/>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5" name="Rectangle 13"/>
            <p:cNvSpPr>
              <a:spLocks noChangeArrowheads="1"/>
            </p:cNvSpPr>
            <p:nvPr/>
          </p:nvSpPr>
          <p:spPr bwMode="gray">
            <a:xfrm>
              <a:off x="17111663" y="9169401"/>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6" name="Freeform 14"/>
            <p:cNvSpPr>
              <a:spLocks/>
            </p:cNvSpPr>
            <p:nvPr/>
          </p:nvSpPr>
          <p:spPr bwMode="gray">
            <a:xfrm>
              <a:off x="16600488" y="8921751"/>
              <a:ext cx="511175" cy="465138"/>
            </a:xfrm>
            <a:custGeom>
              <a:avLst/>
              <a:gdLst>
                <a:gd name="T0" fmla="*/ 22 w 136"/>
                <a:gd name="T1" fmla="*/ 124 h 124"/>
                <a:gd name="T2" fmla="*/ 136 w 136"/>
                <a:gd name="T3" fmla="*/ 124 h 124"/>
                <a:gd name="T4" fmla="*/ 136 w 136"/>
                <a:gd name="T5" fmla="*/ 0 h 124"/>
                <a:gd name="T6" fmla="*/ 22 w 136"/>
                <a:gd name="T7" fmla="*/ 0 h 124"/>
                <a:gd name="T8" fmla="*/ 0 w 136"/>
                <a:gd name="T9" fmla="*/ 22 h 124"/>
                <a:gd name="T10" fmla="*/ 0 w 136"/>
                <a:gd name="T11" fmla="*/ 102 h 124"/>
                <a:gd name="T12" fmla="*/ 22 w 136"/>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36" h="124">
                  <a:moveTo>
                    <a:pt x="22" y="124"/>
                  </a:moveTo>
                  <a:cubicBezTo>
                    <a:pt x="136" y="124"/>
                    <a:pt x="136" y="124"/>
                    <a:pt x="136" y="124"/>
                  </a:cubicBezTo>
                  <a:cubicBezTo>
                    <a:pt x="136" y="0"/>
                    <a:pt x="136" y="0"/>
                    <a:pt x="136" y="0"/>
                  </a:cubicBezTo>
                  <a:cubicBezTo>
                    <a:pt x="22" y="0"/>
                    <a:pt x="22" y="0"/>
                    <a:pt x="22" y="0"/>
                  </a:cubicBezTo>
                  <a:cubicBezTo>
                    <a:pt x="10" y="0"/>
                    <a:pt x="0" y="10"/>
                    <a:pt x="0" y="22"/>
                  </a:cubicBezTo>
                  <a:cubicBezTo>
                    <a:pt x="0" y="102"/>
                    <a:pt x="0" y="102"/>
                    <a:pt x="0" y="102"/>
                  </a:cubicBezTo>
                  <a:cubicBezTo>
                    <a:pt x="0" y="114"/>
                    <a:pt x="10" y="124"/>
                    <a:pt x="22" y="124"/>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7" name="Freeform 15"/>
            <p:cNvSpPr>
              <a:spLocks/>
            </p:cNvSpPr>
            <p:nvPr/>
          </p:nvSpPr>
          <p:spPr bwMode="gray">
            <a:xfrm>
              <a:off x="16465550" y="9064626"/>
              <a:ext cx="134937" cy="179388"/>
            </a:xfrm>
            <a:custGeom>
              <a:avLst/>
              <a:gdLst>
                <a:gd name="T0" fmla="*/ 9 w 36"/>
                <a:gd name="T1" fmla="*/ 48 h 48"/>
                <a:gd name="T2" fmla="*/ 36 w 36"/>
                <a:gd name="T3" fmla="*/ 48 h 48"/>
                <a:gd name="T4" fmla="*/ 36 w 36"/>
                <a:gd name="T5" fmla="*/ 0 h 48"/>
                <a:gd name="T6" fmla="*/ 9 w 36"/>
                <a:gd name="T7" fmla="*/ 0 h 48"/>
                <a:gd name="T8" fmla="*/ 0 w 36"/>
                <a:gd name="T9" fmla="*/ 8 h 48"/>
                <a:gd name="T10" fmla="*/ 0 w 36"/>
                <a:gd name="T11" fmla="*/ 40 h 48"/>
                <a:gd name="T12" fmla="*/ 9 w 3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6" h="48">
                  <a:moveTo>
                    <a:pt x="9" y="48"/>
                  </a:moveTo>
                  <a:cubicBezTo>
                    <a:pt x="36" y="48"/>
                    <a:pt x="36" y="48"/>
                    <a:pt x="36" y="48"/>
                  </a:cubicBezTo>
                  <a:cubicBezTo>
                    <a:pt x="36" y="0"/>
                    <a:pt x="36" y="0"/>
                    <a:pt x="36" y="0"/>
                  </a:cubicBezTo>
                  <a:cubicBezTo>
                    <a:pt x="9" y="0"/>
                    <a:pt x="9" y="0"/>
                    <a:pt x="9" y="0"/>
                  </a:cubicBezTo>
                  <a:cubicBezTo>
                    <a:pt x="4" y="0"/>
                    <a:pt x="0" y="4"/>
                    <a:pt x="0" y="8"/>
                  </a:cubicBezTo>
                  <a:cubicBezTo>
                    <a:pt x="0" y="40"/>
                    <a:pt x="0" y="40"/>
                    <a:pt x="0" y="40"/>
                  </a:cubicBezTo>
                  <a:cubicBezTo>
                    <a:pt x="0" y="44"/>
                    <a:pt x="4" y="48"/>
                    <a:pt x="9" y="48"/>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8" name="Line 16"/>
            <p:cNvSpPr>
              <a:spLocks noChangeShapeType="1"/>
            </p:cNvSpPr>
            <p:nvPr/>
          </p:nvSpPr>
          <p:spPr bwMode="gray">
            <a:xfrm flipV="1">
              <a:off x="16960850" y="9037638"/>
              <a:ext cx="0" cy="233363"/>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59" name="Line 17"/>
            <p:cNvSpPr>
              <a:spLocks noChangeShapeType="1"/>
            </p:cNvSpPr>
            <p:nvPr/>
          </p:nvSpPr>
          <p:spPr bwMode="gray">
            <a:xfrm flipV="1">
              <a:off x="16856075" y="9037638"/>
              <a:ext cx="0" cy="233363"/>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0" name="Freeform 18"/>
            <p:cNvSpPr>
              <a:spLocks/>
            </p:cNvSpPr>
            <p:nvPr/>
          </p:nvSpPr>
          <p:spPr bwMode="gray">
            <a:xfrm>
              <a:off x="15251113" y="9153526"/>
              <a:ext cx="1495425" cy="536575"/>
            </a:xfrm>
            <a:custGeom>
              <a:avLst/>
              <a:gdLst>
                <a:gd name="T0" fmla="*/ 399 w 399"/>
                <a:gd name="T1" fmla="*/ 143 h 143"/>
                <a:gd name="T2" fmla="*/ 72 w 399"/>
                <a:gd name="T3" fmla="*/ 143 h 143"/>
                <a:gd name="T4" fmla="*/ 0 w 399"/>
                <a:gd name="T5" fmla="*/ 71 h 143"/>
                <a:gd name="T6" fmla="*/ 0 w 399"/>
                <a:gd name="T7" fmla="*/ 71 h 143"/>
                <a:gd name="T8" fmla="*/ 72 w 399"/>
                <a:gd name="T9" fmla="*/ 0 h 143"/>
                <a:gd name="T10" fmla="*/ 324 w 399"/>
                <a:gd name="T11" fmla="*/ 0 h 143"/>
              </a:gdLst>
              <a:ahLst/>
              <a:cxnLst>
                <a:cxn ang="0">
                  <a:pos x="T0" y="T1"/>
                </a:cxn>
                <a:cxn ang="0">
                  <a:pos x="T2" y="T3"/>
                </a:cxn>
                <a:cxn ang="0">
                  <a:pos x="T4" y="T5"/>
                </a:cxn>
                <a:cxn ang="0">
                  <a:pos x="T6" y="T7"/>
                </a:cxn>
                <a:cxn ang="0">
                  <a:pos x="T8" y="T9"/>
                </a:cxn>
                <a:cxn ang="0">
                  <a:pos x="T10" y="T11"/>
                </a:cxn>
              </a:cxnLst>
              <a:rect l="0" t="0" r="r" b="b"/>
              <a:pathLst>
                <a:path w="399" h="143">
                  <a:moveTo>
                    <a:pt x="399" y="143"/>
                  </a:moveTo>
                  <a:cubicBezTo>
                    <a:pt x="72" y="143"/>
                    <a:pt x="72" y="143"/>
                    <a:pt x="72" y="143"/>
                  </a:cubicBezTo>
                  <a:cubicBezTo>
                    <a:pt x="32" y="143"/>
                    <a:pt x="0" y="111"/>
                    <a:pt x="0" y="71"/>
                  </a:cubicBezTo>
                  <a:cubicBezTo>
                    <a:pt x="0" y="71"/>
                    <a:pt x="0" y="71"/>
                    <a:pt x="0" y="71"/>
                  </a:cubicBezTo>
                  <a:cubicBezTo>
                    <a:pt x="0" y="32"/>
                    <a:pt x="32" y="0"/>
                    <a:pt x="72" y="0"/>
                  </a:cubicBezTo>
                  <a:cubicBezTo>
                    <a:pt x="324" y="0"/>
                    <a:pt x="324" y="0"/>
                    <a:pt x="324" y="0"/>
                  </a:cubicBezTo>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1" name="Freeform 19"/>
            <p:cNvSpPr>
              <a:spLocks/>
            </p:cNvSpPr>
            <p:nvPr/>
          </p:nvSpPr>
          <p:spPr bwMode="gray">
            <a:xfrm>
              <a:off x="15520988" y="9690101"/>
              <a:ext cx="1492250" cy="536575"/>
            </a:xfrm>
            <a:custGeom>
              <a:avLst/>
              <a:gdLst>
                <a:gd name="T0" fmla="*/ 0 w 398"/>
                <a:gd name="T1" fmla="*/ 0 h 143"/>
                <a:gd name="T2" fmla="*/ 327 w 398"/>
                <a:gd name="T3" fmla="*/ 0 h 143"/>
                <a:gd name="T4" fmla="*/ 398 w 398"/>
                <a:gd name="T5" fmla="*/ 72 h 143"/>
                <a:gd name="T6" fmla="*/ 398 w 398"/>
                <a:gd name="T7" fmla="*/ 72 h 143"/>
                <a:gd name="T8" fmla="*/ 327 w 398"/>
                <a:gd name="T9" fmla="*/ 143 h 143"/>
                <a:gd name="T10" fmla="*/ 0 w 398"/>
                <a:gd name="T11" fmla="*/ 143 h 143"/>
              </a:gdLst>
              <a:ahLst/>
              <a:cxnLst>
                <a:cxn ang="0">
                  <a:pos x="T0" y="T1"/>
                </a:cxn>
                <a:cxn ang="0">
                  <a:pos x="T2" y="T3"/>
                </a:cxn>
                <a:cxn ang="0">
                  <a:pos x="T4" y="T5"/>
                </a:cxn>
                <a:cxn ang="0">
                  <a:pos x="T6" y="T7"/>
                </a:cxn>
                <a:cxn ang="0">
                  <a:pos x="T8" y="T9"/>
                </a:cxn>
                <a:cxn ang="0">
                  <a:pos x="T10" y="T11"/>
                </a:cxn>
              </a:cxnLst>
              <a:rect l="0" t="0" r="r" b="b"/>
              <a:pathLst>
                <a:path w="398" h="143">
                  <a:moveTo>
                    <a:pt x="0" y="0"/>
                  </a:moveTo>
                  <a:cubicBezTo>
                    <a:pt x="327" y="0"/>
                    <a:pt x="327" y="0"/>
                    <a:pt x="327" y="0"/>
                  </a:cubicBezTo>
                  <a:cubicBezTo>
                    <a:pt x="366" y="0"/>
                    <a:pt x="398" y="32"/>
                    <a:pt x="398" y="72"/>
                  </a:cubicBezTo>
                  <a:cubicBezTo>
                    <a:pt x="398" y="72"/>
                    <a:pt x="398" y="72"/>
                    <a:pt x="398" y="72"/>
                  </a:cubicBezTo>
                  <a:cubicBezTo>
                    <a:pt x="398" y="111"/>
                    <a:pt x="366" y="143"/>
                    <a:pt x="327" y="143"/>
                  </a:cubicBezTo>
                  <a:cubicBezTo>
                    <a:pt x="0" y="143"/>
                    <a:pt x="0" y="143"/>
                    <a:pt x="0" y="143"/>
                  </a:cubicBezTo>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546" name="TextBox 428"/>
          <p:cNvSpPr txBox="1"/>
          <p:nvPr/>
        </p:nvSpPr>
        <p:spPr bwMode="gray">
          <a:xfrm>
            <a:off x="4533273" y="4707460"/>
            <a:ext cx="772969" cy="246221"/>
          </a:xfrm>
          <a:prstGeom prst="rect">
            <a:avLst/>
          </a:prstGeom>
          <a:noFill/>
        </p:spPr>
        <p:txBody>
          <a:bodyPr wrap="square" rtlCol="0">
            <a:noAutofit/>
          </a:bodyPr>
          <a:lstStyle/>
          <a:p>
            <a:pPr algn="ctr" defTabSz="914034" fontAlgn="ctr">
              <a:defRPr/>
            </a:pPr>
            <a:r>
              <a:rPr lang="en-US" sz="1000" dirty="0">
                <a:solidFill>
                  <a:srgbClr val="1D1D1A">
                    <a:lumMod val="90000"/>
                    <a:lumOff val="10000"/>
                  </a:srgbClr>
                </a:solidFill>
                <a:latin typeface="Huawei Sans" panose="020C0503030203020204" pitchFamily="34" charset="0"/>
              </a:rPr>
              <a:t>E2E SRv6</a:t>
            </a:r>
            <a:endParaRPr lang="en-US" altLang="zh-CN" sz="1000" kern="0" dirty="0">
              <a:solidFill>
                <a:srgbClr val="1D1D1A">
                  <a:lumMod val="90000"/>
                  <a:lumOff val="1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7" name="Freeform 12"/>
          <p:cNvSpPr>
            <a:spLocks/>
          </p:cNvSpPr>
          <p:nvPr/>
        </p:nvSpPr>
        <p:spPr bwMode="gray">
          <a:xfrm>
            <a:off x="6367094" y="4728792"/>
            <a:ext cx="341385" cy="203556"/>
          </a:xfrm>
          <a:custGeom>
            <a:avLst/>
            <a:gdLst>
              <a:gd name="T0" fmla="*/ 2368 w 2488"/>
              <a:gd name="T1" fmla="*/ 0 h 1122"/>
              <a:gd name="T2" fmla="*/ 120 w 2488"/>
              <a:gd name="T3" fmla="*/ 0 h 1122"/>
              <a:gd name="T4" fmla="*/ 0 w 2488"/>
              <a:gd name="T5" fmla="*/ 561 h 1122"/>
              <a:gd name="T6" fmla="*/ 120 w 2488"/>
              <a:gd name="T7" fmla="*/ 1122 h 1122"/>
              <a:gd name="T8" fmla="*/ 2368 w 2488"/>
              <a:gd name="T9" fmla="*/ 1122 h 1122"/>
              <a:gd name="T10" fmla="*/ 2488 w 2488"/>
              <a:gd name="T11" fmla="*/ 561 h 1122"/>
              <a:gd name="T12" fmla="*/ 2368 w 2488"/>
              <a:gd name="T13" fmla="*/ 0 h 1122"/>
            </a:gdLst>
            <a:ahLst/>
            <a:cxnLst>
              <a:cxn ang="0">
                <a:pos x="T0" y="T1"/>
              </a:cxn>
              <a:cxn ang="0">
                <a:pos x="T2" y="T3"/>
              </a:cxn>
              <a:cxn ang="0">
                <a:pos x="T4" y="T5"/>
              </a:cxn>
              <a:cxn ang="0">
                <a:pos x="T6" y="T7"/>
              </a:cxn>
              <a:cxn ang="0">
                <a:pos x="T8" y="T9"/>
              </a:cxn>
              <a:cxn ang="0">
                <a:pos x="T10" y="T11"/>
              </a:cxn>
              <a:cxn ang="0">
                <a:pos x="T12" y="T13"/>
              </a:cxn>
            </a:cxnLst>
            <a:rect l="0" t="0" r="r" b="b"/>
            <a:pathLst>
              <a:path w="2488" h="1122">
                <a:moveTo>
                  <a:pt x="2368" y="0"/>
                </a:moveTo>
                <a:cubicBezTo>
                  <a:pt x="120" y="0"/>
                  <a:pt x="120" y="0"/>
                  <a:pt x="120" y="0"/>
                </a:cubicBezTo>
                <a:cubicBezTo>
                  <a:pt x="54" y="0"/>
                  <a:pt x="0" y="252"/>
                  <a:pt x="0" y="561"/>
                </a:cubicBezTo>
                <a:cubicBezTo>
                  <a:pt x="0" y="871"/>
                  <a:pt x="54" y="1122"/>
                  <a:pt x="120" y="1122"/>
                </a:cubicBezTo>
                <a:cubicBezTo>
                  <a:pt x="2368" y="1122"/>
                  <a:pt x="2368" y="1122"/>
                  <a:pt x="2368" y="1122"/>
                </a:cubicBezTo>
                <a:cubicBezTo>
                  <a:pt x="2434" y="1122"/>
                  <a:pt x="2488" y="871"/>
                  <a:pt x="2488" y="561"/>
                </a:cubicBezTo>
                <a:cubicBezTo>
                  <a:pt x="2488" y="252"/>
                  <a:pt x="2434" y="0"/>
                  <a:pt x="2368" y="0"/>
                </a:cubicBezTo>
                <a:close/>
              </a:path>
            </a:pathLst>
          </a:custGeom>
          <a:solidFill>
            <a:srgbClr val="0070C0">
              <a:alpha val="80000"/>
            </a:srgbClr>
          </a:solidFill>
          <a:ln w="12700">
            <a:noFill/>
            <a:miter lim="800000"/>
            <a:headEnd/>
            <a:tailEnd/>
          </a:ln>
        </p:spPr>
        <p:txBody>
          <a:bodyPr wrap="square">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428" name="图片 42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3171948" y="4717055"/>
            <a:ext cx="313687" cy="227031"/>
          </a:xfrm>
          <a:prstGeom prst="rect">
            <a:avLst/>
          </a:prstGeom>
        </p:spPr>
      </p:pic>
      <p:pic>
        <p:nvPicPr>
          <p:cNvPr id="429" name="图片 42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6377404" y="4717055"/>
            <a:ext cx="313687" cy="227031"/>
          </a:xfrm>
          <a:prstGeom prst="rect">
            <a:avLst/>
          </a:prstGeom>
        </p:spPr>
      </p:pic>
      <p:grpSp>
        <p:nvGrpSpPr>
          <p:cNvPr id="430" name="组合 429"/>
          <p:cNvGrpSpPr/>
          <p:nvPr/>
        </p:nvGrpSpPr>
        <p:grpSpPr bwMode="gray">
          <a:xfrm>
            <a:off x="3095042" y="5027637"/>
            <a:ext cx="3677743" cy="813000"/>
            <a:chOff x="1101546" y="5041933"/>
            <a:chExt cx="4826614" cy="1259118"/>
          </a:xfrm>
        </p:grpSpPr>
        <p:sp>
          <p:nvSpPr>
            <p:cNvPr id="475" name="Freeform 78"/>
            <p:cNvSpPr>
              <a:spLocks noEditPoints="1"/>
            </p:cNvSpPr>
            <p:nvPr/>
          </p:nvSpPr>
          <p:spPr bwMode="gray">
            <a:xfrm>
              <a:off x="1101546" y="5813273"/>
              <a:ext cx="303053" cy="228687"/>
            </a:xfrm>
            <a:custGeom>
              <a:avLst/>
              <a:gdLst>
                <a:gd name="T0" fmla="*/ 2147483646 w 1923"/>
                <a:gd name="T1" fmla="*/ 2147483646 h 1181"/>
                <a:gd name="T2" fmla="*/ 2147483646 w 1923"/>
                <a:gd name="T3" fmla="*/ 2147483646 h 1181"/>
                <a:gd name="T4" fmla="*/ 2147483646 w 1923"/>
                <a:gd name="T5" fmla="*/ 0 h 1181"/>
                <a:gd name="T6" fmla="*/ 2147483646 w 1923"/>
                <a:gd name="T7" fmla="*/ 2147483646 h 1181"/>
                <a:gd name="T8" fmla="*/ 2147483646 w 1923"/>
                <a:gd name="T9" fmla="*/ 2147483646 h 1181"/>
                <a:gd name="T10" fmla="*/ 2147483646 w 1923"/>
                <a:gd name="T11" fmla="*/ 2147483646 h 1181"/>
                <a:gd name="T12" fmla="*/ 2147483646 w 1923"/>
                <a:gd name="T13" fmla="*/ 2147483646 h 1181"/>
                <a:gd name="T14" fmla="*/ 2147483646 w 1923"/>
                <a:gd name="T15" fmla="*/ 2147483646 h 1181"/>
                <a:gd name="T16" fmla="*/ 2147483646 w 1923"/>
                <a:gd name="T17" fmla="*/ 2147483646 h 1181"/>
                <a:gd name="T18" fmla="*/ 2147483646 w 1923"/>
                <a:gd name="T19" fmla="*/ 2147483646 h 1181"/>
                <a:gd name="T20" fmla="*/ 2147483646 w 1923"/>
                <a:gd name="T21" fmla="*/ 2147483646 h 1181"/>
                <a:gd name="T22" fmla="*/ 2147483646 w 1923"/>
                <a:gd name="T23" fmla="*/ 2147483646 h 1181"/>
                <a:gd name="T24" fmla="*/ 2147483646 w 1923"/>
                <a:gd name="T25" fmla="*/ 2147483646 h 1181"/>
                <a:gd name="T26" fmla="*/ 2147483646 w 1923"/>
                <a:gd name="T27" fmla="*/ 2147483646 h 1181"/>
                <a:gd name="T28" fmla="*/ 2147483646 w 1923"/>
                <a:gd name="T29" fmla="*/ 2147483646 h 1181"/>
                <a:gd name="T30" fmla="*/ 2147483646 w 1923"/>
                <a:gd name="T31" fmla="*/ 2147483646 h 1181"/>
                <a:gd name="T32" fmla="*/ 2147483646 w 1923"/>
                <a:gd name="T33" fmla="*/ 2147483646 h 1181"/>
                <a:gd name="T34" fmla="*/ 2147483646 w 1923"/>
                <a:gd name="T35" fmla="*/ 2147483646 h 1181"/>
                <a:gd name="T36" fmla="*/ 2147483646 w 1923"/>
                <a:gd name="T37" fmla="*/ 2147483646 h 1181"/>
                <a:gd name="T38" fmla="*/ 2147483646 w 1923"/>
                <a:gd name="T39" fmla="*/ 2147483646 h 1181"/>
                <a:gd name="T40" fmla="*/ 2147483646 w 1923"/>
                <a:gd name="T41" fmla="*/ 2147483646 h 1181"/>
                <a:gd name="T42" fmla="*/ 2147483646 w 1923"/>
                <a:gd name="T43" fmla="*/ 2147483646 h 1181"/>
                <a:gd name="T44" fmla="*/ 2147483646 w 1923"/>
                <a:gd name="T45" fmla="*/ 2147483646 h 1181"/>
                <a:gd name="T46" fmla="*/ 2147483646 w 1923"/>
                <a:gd name="T47" fmla="*/ 2147483646 h 1181"/>
                <a:gd name="T48" fmla="*/ 2147483646 w 1923"/>
                <a:gd name="T49" fmla="*/ 2147483646 h 1181"/>
                <a:gd name="T50" fmla="*/ 2147483646 w 1923"/>
                <a:gd name="T51" fmla="*/ 2147483646 h 1181"/>
                <a:gd name="T52" fmla="*/ 2147483646 w 1923"/>
                <a:gd name="T53" fmla="*/ 2147483646 h 1181"/>
                <a:gd name="T54" fmla="*/ 2147483646 w 1923"/>
                <a:gd name="T55" fmla="*/ 2147483646 h 1181"/>
                <a:gd name="T56" fmla="*/ 2147483646 w 1923"/>
                <a:gd name="T57" fmla="*/ 2147483646 h 1181"/>
                <a:gd name="T58" fmla="*/ 2147483646 w 1923"/>
                <a:gd name="T59" fmla="*/ 2147483646 h 1181"/>
                <a:gd name="T60" fmla="*/ 2147483646 w 1923"/>
                <a:gd name="T61" fmla="*/ 2147483646 h 1181"/>
                <a:gd name="T62" fmla="*/ 2147483646 w 1923"/>
                <a:gd name="T63" fmla="*/ 2147483646 h 1181"/>
                <a:gd name="T64" fmla="*/ 2147483646 w 1923"/>
                <a:gd name="T65" fmla="*/ 2147483646 h 1181"/>
                <a:gd name="T66" fmla="*/ 2147483646 w 1923"/>
                <a:gd name="T67" fmla="*/ 2147483646 h 1181"/>
                <a:gd name="T68" fmla="*/ 2147483646 w 1923"/>
                <a:gd name="T69" fmla="*/ 2147483646 h 1181"/>
                <a:gd name="T70" fmla="*/ 2147483646 w 1923"/>
                <a:gd name="T71" fmla="*/ 2147483646 h 1181"/>
                <a:gd name="T72" fmla="*/ 2147483646 w 1923"/>
                <a:gd name="T73" fmla="*/ 2147483646 h 1181"/>
                <a:gd name="T74" fmla="*/ 2147483646 w 1923"/>
                <a:gd name="T75" fmla="*/ 2147483646 h 1181"/>
                <a:gd name="T76" fmla="*/ 2147483646 w 1923"/>
                <a:gd name="T77" fmla="*/ 2147483646 h 1181"/>
                <a:gd name="T78" fmla="*/ 2147483646 w 1923"/>
                <a:gd name="T79" fmla="*/ 2147483646 h 1181"/>
                <a:gd name="T80" fmla="*/ 2147483646 w 1923"/>
                <a:gd name="T81" fmla="*/ 2147483646 h 1181"/>
                <a:gd name="T82" fmla="*/ 2147483646 w 1923"/>
                <a:gd name="T83" fmla="*/ 2147483646 h 1181"/>
                <a:gd name="T84" fmla="*/ 2147483646 w 1923"/>
                <a:gd name="T85" fmla="*/ 2147483646 h 1181"/>
                <a:gd name="T86" fmla="*/ 2147483646 w 1923"/>
                <a:gd name="T87" fmla="*/ 2147483646 h 1181"/>
                <a:gd name="T88" fmla="*/ 2147483646 w 1923"/>
                <a:gd name="T89" fmla="*/ 2147483646 h 1181"/>
                <a:gd name="T90" fmla="*/ 2147483646 w 1923"/>
                <a:gd name="T91" fmla="*/ 2147483646 h 1181"/>
                <a:gd name="T92" fmla="*/ 2147483646 w 1923"/>
                <a:gd name="T93" fmla="*/ 2147483646 h 1181"/>
                <a:gd name="T94" fmla="*/ 2147483646 w 1923"/>
                <a:gd name="T95" fmla="*/ 2147483646 h 1181"/>
                <a:gd name="T96" fmla="*/ 2147483646 w 1923"/>
                <a:gd name="T97" fmla="*/ 2147483646 h 1181"/>
                <a:gd name="T98" fmla="*/ 2147483646 w 1923"/>
                <a:gd name="T99" fmla="*/ 2147483646 h 1181"/>
                <a:gd name="T100" fmla="*/ 2147483646 w 1923"/>
                <a:gd name="T101" fmla="*/ 2147483646 h 1181"/>
                <a:gd name="T102" fmla="*/ 2147483646 w 1923"/>
                <a:gd name="T103" fmla="*/ 2147483646 h 1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3" y="176"/>
                  </a:lnTo>
                  <a:lnTo>
                    <a:pt x="522" y="170"/>
                  </a:lnTo>
                  <a:lnTo>
                    <a:pt x="516" y="169"/>
                  </a:lnTo>
                  <a:lnTo>
                    <a:pt x="511" y="169"/>
                  </a:lnTo>
                  <a:lnTo>
                    <a:pt x="314" y="203"/>
                  </a:lnTo>
                  <a:lnTo>
                    <a:pt x="309" y="204"/>
                  </a:lnTo>
                  <a:lnTo>
                    <a:pt x="304" y="208"/>
                  </a:lnTo>
                  <a:lnTo>
                    <a:pt x="301" y="213"/>
                  </a:lnTo>
                  <a:lnTo>
                    <a:pt x="301" y="218"/>
                  </a:lnTo>
                  <a:lnTo>
                    <a:pt x="301" y="262"/>
                  </a:lnTo>
                  <a:lnTo>
                    <a:pt x="181" y="262"/>
                  </a:lnTo>
                  <a:lnTo>
                    <a:pt x="181" y="1019"/>
                  </a:lnTo>
                  <a:lnTo>
                    <a:pt x="125" y="1019"/>
                  </a:lnTo>
                  <a:lnTo>
                    <a:pt x="118" y="1019"/>
                  </a:lnTo>
                  <a:lnTo>
                    <a:pt x="113" y="1021"/>
                  </a:lnTo>
                  <a:lnTo>
                    <a:pt x="108" y="1024"/>
                  </a:lnTo>
                  <a:lnTo>
                    <a:pt x="103" y="1029"/>
                  </a:lnTo>
                  <a:lnTo>
                    <a:pt x="2" y="1169"/>
                  </a:lnTo>
                  <a:lnTo>
                    <a:pt x="0" y="1174"/>
                  </a:lnTo>
                  <a:lnTo>
                    <a:pt x="2" y="1178"/>
                  </a:lnTo>
                  <a:lnTo>
                    <a:pt x="4" y="1179"/>
                  </a:lnTo>
                  <a:lnTo>
                    <a:pt x="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4" y="604"/>
                  </a:lnTo>
                  <a:lnTo>
                    <a:pt x="429" y="601"/>
                  </a:lnTo>
                  <a:lnTo>
                    <a:pt x="425" y="597"/>
                  </a:lnTo>
                  <a:lnTo>
                    <a:pt x="425" y="591"/>
                  </a:lnTo>
                  <a:lnTo>
                    <a:pt x="425" y="533"/>
                  </a:lnTo>
                  <a:lnTo>
                    <a:pt x="425" y="528"/>
                  </a:lnTo>
                  <a:lnTo>
                    <a:pt x="429" y="523"/>
                  </a:lnTo>
                  <a:lnTo>
                    <a:pt x="434" y="521"/>
                  </a:lnTo>
                  <a:lnTo>
                    <a:pt x="439" y="520"/>
                  </a:lnTo>
                  <a:lnTo>
                    <a:pt x="498" y="520"/>
                  </a:lnTo>
                  <a:lnTo>
                    <a:pt x="505" y="521"/>
                  </a:lnTo>
                  <a:lnTo>
                    <a:pt x="508" y="523"/>
                  </a:lnTo>
                  <a:lnTo>
                    <a:pt x="511" y="528"/>
                  </a:lnTo>
                  <a:lnTo>
                    <a:pt x="513" y="533"/>
                  </a:lnTo>
                  <a:lnTo>
                    <a:pt x="513" y="591"/>
                  </a:lnTo>
                  <a:lnTo>
                    <a:pt x="511" y="597"/>
                  </a:lnTo>
                  <a:lnTo>
                    <a:pt x="508" y="601"/>
                  </a:lnTo>
                  <a:lnTo>
                    <a:pt x="505" y="604"/>
                  </a:lnTo>
                  <a:lnTo>
                    <a:pt x="498" y="606"/>
                  </a:lnTo>
                  <a:close/>
                  <a:moveTo>
                    <a:pt x="513" y="874"/>
                  </a:moveTo>
                  <a:lnTo>
                    <a:pt x="513" y="933"/>
                  </a:lnTo>
                  <a:lnTo>
                    <a:pt x="511" y="938"/>
                  </a:lnTo>
                  <a:lnTo>
                    <a:pt x="508" y="941"/>
                  </a:lnTo>
                  <a:lnTo>
                    <a:pt x="505" y="945"/>
                  </a:lnTo>
                  <a:lnTo>
                    <a:pt x="498" y="947"/>
                  </a:lnTo>
                  <a:lnTo>
                    <a:pt x="439" y="947"/>
                  </a:lnTo>
                  <a:lnTo>
                    <a:pt x="434" y="945"/>
                  </a:lnTo>
                  <a:lnTo>
                    <a:pt x="429" y="941"/>
                  </a:lnTo>
                  <a:lnTo>
                    <a:pt x="425" y="938"/>
                  </a:lnTo>
                  <a:lnTo>
                    <a:pt x="425" y="933"/>
                  </a:lnTo>
                  <a:lnTo>
                    <a:pt x="425" y="874"/>
                  </a:lnTo>
                  <a:lnTo>
                    <a:pt x="425" y="869"/>
                  </a:lnTo>
                  <a:lnTo>
                    <a:pt x="429" y="866"/>
                  </a:lnTo>
                  <a:lnTo>
                    <a:pt x="434" y="862"/>
                  </a:lnTo>
                  <a:lnTo>
                    <a:pt x="439" y="860"/>
                  </a:lnTo>
                  <a:lnTo>
                    <a:pt x="498" y="860"/>
                  </a:lnTo>
                  <a:lnTo>
                    <a:pt x="505" y="862"/>
                  </a:lnTo>
                  <a:lnTo>
                    <a:pt x="508" y="866"/>
                  </a:lnTo>
                  <a:lnTo>
                    <a:pt x="511" y="869"/>
                  </a:lnTo>
                  <a:lnTo>
                    <a:pt x="513" y="874"/>
                  </a:lnTo>
                  <a:close/>
                  <a:moveTo>
                    <a:pt x="348" y="734"/>
                  </a:moveTo>
                  <a:lnTo>
                    <a:pt x="348" y="791"/>
                  </a:lnTo>
                  <a:lnTo>
                    <a:pt x="346" y="796"/>
                  </a:lnTo>
                  <a:lnTo>
                    <a:pt x="343" y="801"/>
                  </a:lnTo>
                  <a:lnTo>
                    <a:pt x="339" y="805"/>
                  </a:lnTo>
                  <a:lnTo>
                    <a:pt x="334" y="805"/>
                  </a:lnTo>
                  <a:lnTo>
                    <a:pt x="274" y="805"/>
                  </a:lnTo>
                  <a:lnTo>
                    <a:pt x="269" y="805"/>
                  </a:lnTo>
                  <a:lnTo>
                    <a:pt x="263" y="801"/>
                  </a:lnTo>
                  <a:lnTo>
                    <a:pt x="262" y="796"/>
                  </a:lnTo>
                  <a:lnTo>
                    <a:pt x="260" y="791"/>
                  </a:lnTo>
                  <a:lnTo>
                    <a:pt x="260" y="734"/>
                  </a:lnTo>
                  <a:lnTo>
                    <a:pt x="262" y="729"/>
                  </a:lnTo>
                  <a:lnTo>
                    <a:pt x="263" y="724"/>
                  </a:lnTo>
                  <a:lnTo>
                    <a:pt x="269" y="720"/>
                  </a:lnTo>
                  <a:lnTo>
                    <a:pt x="274" y="720"/>
                  </a:lnTo>
                  <a:lnTo>
                    <a:pt x="334" y="720"/>
                  </a:lnTo>
                  <a:lnTo>
                    <a:pt x="339" y="720"/>
                  </a:lnTo>
                  <a:lnTo>
                    <a:pt x="343" y="724"/>
                  </a:lnTo>
                  <a:lnTo>
                    <a:pt x="346" y="729"/>
                  </a:lnTo>
                  <a:lnTo>
                    <a:pt x="348" y="734"/>
                  </a:lnTo>
                  <a:close/>
                  <a:moveTo>
                    <a:pt x="243" y="397"/>
                  </a:moveTo>
                  <a:lnTo>
                    <a:pt x="243" y="397"/>
                  </a:lnTo>
                  <a:lnTo>
                    <a:pt x="245" y="391"/>
                  </a:lnTo>
                  <a:lnTo>
                    <a:pt x="248" y="386"/>
                  </a:lnTo>
                  <a:lnTo>
                    <a:pt x="252" y="385"/>
                  </a:lnTo>
                  <a:lnTo>
                    <a:pt x="258" y="383"/>
                  </a:lnTo>
                  <a:lnTo>
                    <a:pt x="317" y="383"/>
                  </a:lnTo>
                  <a:lnTo>
                    <a:pt x="322" y="385"/>
                  </a:lnTo>
                  <a:lnTo>
                    <a:pt x="328" y="386"/>
                  </a:lnTo>
                  <a:lnTo>
                    <a:pt x="331" y="391"/>
                  </a:lnTo>
                  <a:lnTo>
                    <a:pt x="331" y="397"/>
                  </a:lnTo>
                  <a:lnTo>
                    <a:pt x="331" y="454"/>
                  </a:lnTo>
                  <a:lnTo>
                    <a:pt x="331" y="461"/>
                  </a:lnTo>
                  <a:lnTo>
                    <a:pt x="328" y="464"/>
                  </a:lnTo>
                  <a:lnTo>
                    <a:pt x="322" y="467"/>
                  </a:lnTo>
                  <a:lnTo>
                    <a:pt x="317"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6" y="98"/>
                  </a:lnTo>
                  <a:lnTo>
                    <a:pt x="1490" y="100"/>
                  </a:lnTo>
                  <a:lnTo>
                    <a:pt x="1490" y="101"/>
                  </a:lnTo>
                  <a:lnTo>
                    <a:pt x="1491" y="105"/>
                  </a:lnTo>
                  <a:lnTo>
                    <a:pt x="1491" y="464"/>
                  </a:lnTo>
                  <a:lnTo>
                    <a:pt x="1491" y="938"/>
                  </a:lnTo>
                  <a:lnTo>
                    <a:pt x="1490" y="940"/>
                  </a:lnTo>
                  <a:lnTo>
                    <a:pt x="1490" y="941"/>
                  </a:lnTo>
                  <a:lnTo>
                    <a:pt x="1486" y="943"/>
                  </a:lnTo>
                  <a:lnTo>
                    <a:pt x="1485" y="945"/>
                  </a:lnTo>
                  <a:lnTo>
                    <a:pt x="1471" y="945"/>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80" y="98"/>
                  </a:lnTo>
                  <a:lnTo>
                    <a:pt x="1382" y="100"/>
                  </a:lnTo>
                  <a:lnTo>
                    <a:pt x="1383" y="101"/>
                  </a:lnTo>
                  <a:lnTo>
                    <a:pt x="1383" y="105"/>
                  </a:lnTo>
                  <a:lnTo>
                    <a:pt x="1383" y="938"/>
                  </a:lnTo>
                  <a:lnTo>
                    <a:pt x="1383" y="940"/>
                  </a:lnTo>
                  <a:lnTo>
                    <a:pt x="1382" y="941"/>
                  </a:lnTo>
                  <a:lnTo>
                    <a:pt x="1380" y="943"/>
                  </a:lnTo>
                  <a:lnTo>
                    <a:pt x="1377"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4" y="98"/>
                  </a:lnTo>
                  <a:lnTo>
                    <a:pt x="1276" y="100"/>
                  </a:lnTo>
                  <a:lnTo>
                    <a:pt x="1277" y="101"/>
                  </a:lnTo>
                  <a:lnTo>
                    <a:pt x="1277" y="105"/>
                  </a:lnTo>
                  <a:lnTo>
                    <a:pt x="1277" y="938"/>
                  </a:lnTo>
                  <a:lnTo>
                    <a:pt x="1277" y="940"/>
                  </a:lnTo>
                  <a:lnTo>
                    <a:pt x="1276" y="941"/>
                  </a:lnTo>
                  <a:lnTo>
                    <a:pt x="1274" y="943"/>
                  </a:lnTo>
                  <a:lnTo>
                    <a:pt x="1270" y="945"/>
                  </a:lnTo>
                  <a:lnTo>
                    <a:pt x="1257" y="945"/>
                  </a:lnTo>
                  <a:lnTo>
                    <a:pt x="1254" y="943"/>
                  </a:lnTo>
                  <a:lnTo>
                    <a:pt x="1252" y="941"/>
                  </a:lnTo>
                  <a:lnTo>
                    <a:pt x="1250" y="940"/>
                  </a:lnTo>
                  <a:lnTo>
                    <a:pt x="1250" y="938"/>
                  </a:lnTo>
                  <a:lnTo>
                    <a:pt x="1250"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6" name="Freeform 75"/>
            <p:cNvSpPr>
              <a:spLocks/>
            </p:cNvSpPr>
            <p:nvPr/>
          </p:nvSpPr>
          <p:spPr bwMode="gray">
            <a:xfrm>
              <a:off x="1494514" y="5236875"/>
              <a:ext cx="216618" cy="179211"/>
            </a:xfrm>
            <a:custGeom>
              <a:avLst/>
              <a:gdLst>
                <a:gd name="T0" fmla="*/ 2147483646 w 1443"/>
                <a:gd name="T1" fmla="*/ 2147483646 h 1005"/>
                <a:gd name="T2" fmla="*/ 2147483646 w 1443"/>
                <a:gd name="T3" fmla="*/ 2147483646 h 1005"/>
                <a:gd name="T4" fmla="*/ 2147483646 w 1443"/>
                <a:gd name="T5" fmla="*/ 2147483646 h 1005"/>
                <a:gd name="T6" fmla="*/ 2147483646 w 1443"/>
                <a:gd name="T7" fmla="*/ 0 h 1005"/>
                <a:gd name="T8" fmla="*/ 2147483646 w 1443"/>
                <a:gd name="T9" fmla="*/ 0 h 1005"/>
                <a:gd name="T10" fmla="*/ 2147483646 w 1443"/>
                <a:gd name="T11" fmla="*/ 2147483646 h 1005"/>
                <a:gd name="T12" fmla="*/ 2147483646 w 1443"/>
                <a:gd name="T13" fmla="*/ 2147483646 h 1005"/>
                <a:gd name="T14" fmla="*/ 2147483646 w 1443"/>
                <a:gd name="T15" fmla="*/ 2147483646 h 1005"/>
                <a:gd name="T16" fmla="*/ 2147483646 w 1443"/>
                <a:gd name="T17" fmla="*/ 2147483646 h 1005"/>
                <a:gd name="T18" fmla="*/ 2147483646 w 1443"/>
                <a:gd name="T19" fmla="*/ 2147483646 h 1005"/>
                <a:gd name="T20" fmla="*/ 0 w 1443"/>
                <a:gd name="T21" fmla="*/ 2147483646 h 1005"/>
                <a:gd name="T22" fmla="*/ 2147483646 w 1443"/>
                <a:gd name="T23" fmla="*/ 2147483646 h 1005"/>
                <a:gd name="T24" fmla="*/ 2147483646 w 1443"/>
                <a:gd name="T25" fmla="*/ 2147483646 h 1005"/>
                <a:gd name="T26" fmla="*/ 2147483646 w 1443"/>
                <a:gd name="T27" fmla="*/ 2147483646 h 1005"/>
                <a:gd name="T28" fmla="*/ 2147483646 w 1443"/>
                <a:gd name="T29" fmla="*/ 2147483646 h 1005"/>
                <a:gd name="T30" fmla="*/ 2147483646 w 1443"/>
                <a:gd name="T31" fmla="*/ 2147483646 h 1005"/>
                <a:gd name="T32" fmla="*/ 2147483646 w 1443"/>
                <a:gd name="T33" fmla="*/ 2147483646 h 1005"/>
                <a:gd name="T34" fmla="*/ 2147483646 w 1443"/>
                <a:gd name="T35" fmla="*/ 2147483646 h 1005"/>
                <a:gd name="T36" fmla="*/ 2147483646 w 1443"/>
                <a:gd name="T37" fmla="*/ 2147483646 h 1005"/>
                <a:gd name="T38" fmla="*/ 2147483646 w 1443"/>
                <a:gd name="T39" fmla="*/ 2147483646 h 1005"/>
                <a:gd name="T40" fmla="*/ 2147483646 w 1443"/>
                <a:gd name="T41" fmla="*/ 2147483646 h 1005"/>
                <a:gd name="T42" fmla="*/ 2147483646 w 1443"/>
                <a:gd name="T43" fmla="*/ 2147483646 h 1005"/>
                <a:gd name="T44" fmla="*/ 2147483646 w 1443"/>
                <a:gd name="T45" fmla="*/ 2147483646 h 1005"/>
                <a:gd name="T46" fmla="*/ 2147483646 w 1443"/>
                <a:gd name="T47" fmla="*/ 2147483646 h 1005"/>
                <a:gd name="T48" fmla="*/ 2147483646 w 1443"/>
                <a:gd name="T49" fmla="*/ 2147483646 h 1005"/>
                <a:gd name="T50" fmla="*/ 2147483646 w 1443"/>
                <a:gd name="T51" fmla="*/ 2147483646 h 1005"/>
                <a:gd name="T52" fmla="*/ 2147483646 w 1443"/>
                <a:gd name="T53" fmla="*/ 2147483646 h 1005"/>
                <a:gd name="T54" fmla="*/ 2147483646 w 1443"/>
                <a:gd name="T55" fmla="*/ 2147483646 h 1005"/>
                <a:gd name="T56" fmla="*/ 2147483646 w 1443"/>
                <a:gd name="T57" fmla="*/ 2147483646 h 1005"/>
                <a:gd name="T58" fmla="*/ 2147483646 w 1443"/>
                <a:gd name="T59" fmla="*/ 2147483646 h 1005"/>
                <a:gd name="T60" fmla="*/ 2147483646 w 1443"/>
                <a:gd name="T61" fmla="*/ 2147483646 h 1005"/>
                <a:gd name="T62" fmla="*/ 2147483646 w 1443"/>
                <a:gd name="T63" fmla="*/ 2147483646 h 1005"/>
                <a:gd name="T64" fmla="*/ 2147483646 w 1443"/>
                <a:gd name="T65" fmla="*/ 2147483646 h 1005"/>
                <a:gd name="T66" fmla="*/ 2147483646 w 1443"/>
                <a:gd name="T67" fmla="*/ 2147483646 h 1005"/>
                <a:gd name="T68" fmla="*/ 2147483646 w 1443"/>
                <a:gd name="T69" fmla="*/ 2147483646 h 1005"/>
                <a:gd name="T70" fmla="*/ 2147483646 w 1443"/>
                <a:gd name="T71" fmla="*/ 2147483646 h 1005"/>
                <a:gd name="T72" fmla="*/ 2147483646 w 1443"/>
                <a:gd name="T73" fmla="*/ 2147483646 h 1005"/>
                <a:gd name="T74" fmla="*/ 2147483646 w 1443"/>
                <a:gd name="T75" fmla="*/ 2147483646 h 1005"/>
                <a:gd name="T76" fmla="*/ 2147483646 w 1443"/>
                <a:gd name="T77" fmla="*/ 2147483646 h 1005"/>
                <a:gd name="T78" fmla="*/ 2147483646 w 1443"/>
                <a:gd name="T79" fmla="*/ 2147483646 h 1005"/>
                <a:gd name="T80" fmla="*/ 2147483646 w 1443"/>
                <a:gd name="T81" fmla="*/ 2147483646 h 1005"/>
                <a:gd name="T82" fmla="*/ 2147483646 w 1443"/>
                <a:gd name="T83" fmla="*/ 2147483646 h 1005"/>
                <a:gd name="T84" fmla="*/ 2147483646 w 1443"/>
                <a:gd name="T85" fmla="*/ 2147483646 h 1005"/>
                <a:gd name="T86" fmla="*/ 2147483646 w 1443"/>
                <a:gd name="T87" fmla="*/ 2147483646 h 1005"/>
                <a:gd name="T88" fmla="*/ 2147483646 w 1443"/>
                <a:gd name="T89" fmla="*/ 2147483646 h 1005"/>
                <a:gd name="T90" fmla="*/ 2147483646 w 1443"/>
                <a:gd name="T91" fmla="*/ 2147483646 h 1005"/>
                <a:gd name="T92" fmla="*/ 2147483646 w 1443"/>
                <a:gd name="T93" fmla="*/ 2147483646 h 1005"/>
                <a:gd name="T94" fmla="*/ 2147483646 w 1443"/>
                <a:gd name="T95" fmla="*/ 2147483646 h 1005"/>
                <a:gd name="T96" fmla="*/ 2147483646 w 1443"/>
                <a:gd name="T97" fmla="*/ 2147483646 h 1005"/>
                <a:gd name="T98" fmla="*/ 2147483646 w 1443"/>
                <a:gd name="T99" fmla="*/ 2147483646 h 1005"/>
                <a:gd name="T100" fmla="*/ 2147483646 w 1443"/>
                <a:gd name="T101" fmla="*/ 2147483646 h 1005"/>
                <a:gd name="T102" fmla="*/ 2147483646 w 1443"/>
                <a:gd name="T103" fmla="*/ 2147483646 h 1005"/>
                <a:gd name="T104" fmla="*/ 2147483646 w 1443"/>
                <a:gd name="T105" fmla="*/ 2147483646 h 1005"/>
                <a:gd name="T106" fmla="*/ 2147483646 w 1443"/>
                <a:gd name="T107" fmla="*/ 2147483646 h 1005"/>
                <a:gd name="T108" fmla="*/ 2147483646 w 1443"/>
                <a:gd name="T109" fmla="*/ 2147483646 h 1005"/>
                <a:gd name="T110" fmla="*/ 2147483646 w 1443"/>
                <a:gd name="T111" fmla="*/ 2147483646 h 1005"/>
                <a:gd name="T112" fmla="*/ 2147483646 w 1443"/>
                <a:gd name="T113" fmla="*/ 2147483646 h 1005"/>
                <a:gd name="T114" fmla="*/ 2147483646 w 1443"/>
                <a:gd name="T115" fmla="*/ 2147483646 h 1005"/>
                <a:gd name="T116" fmla="*/ 2147483646 w 1443"/>
                <a:gd name="T117" fmla="*/ 2147483646 h 1005"/>
                <a:gd name="T118" fmla="*/ 2147483646 w 1443"/>
                <a:gd name="T119" fmla="*/ 2147483646 h 1005"/>
                <a:gd name="T120" fmla="*/ 2147483646 w 1443"/>
                <a:gd name="T121" fmla="*/ 2147483646 h 1005"/>
                <a:gd name="T122" fmla="*/ 2147483646 w 1443"/>
                <a:gd name="T123" fmla="*/ 2147483646 h 10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43" h="1005">
                  <a:moveTo>
                    <a:pt x="1400" y="449"/>
                  </a:moveTo>
                  <a:lnTo>
                    <a:pt x="1208" y="315"/>
                  </a:lnTo>
                  <a:lnTo>
                    <a:pt x="986" y="162"/>
                  </a:lnTo>
                  <a:lnTo>
                    <a:pt x="778" y="17"/>
                  </a:lnTo>
                  <a:lnTo>
                    <a:pt x="765" y="8"/>
                  </a:lnTo>
                  <a:lnTo>
                    <a:pt x="751" y="3"/>
                  </a:lnTo>
                  <a:lnTo>
                    <a:pt x="736" y="0"/>
                  </a:lnTo>
                  <a:lnTo>
                    <a:pt x="721" y="0"/>
                  </a:lnTo>
                  <a:lnTo>
                    <a:pt x="707" y="0"/>
                  </a:lnTo>
                  <a:lnTo>
                    <a:pt x="692" y="3"/>
                  </a:lnTo>
                  <a:lnTo>
                    <a:pt x="679" y="8"/>
                  </a:lnTo>
                  <a:lnTo>
                    <a:pt x="665" y="17"/>
                  </a:lnTo>
                  <a:lnTo>
                    <a:pt x="43" y="449"/>
                  </a:lnTo>
                  <a:lnTo>
                    <a:pt x="39" y="452"/>
                  </a:lnTo>
                  <a:lnTo>
                    <a:pt x="26" y="465"/>
                  </a:lnTo>
                  <a:lnTo>
                    <a:pt x="14" y="481"/>
                  </a:lnTo>
                  <a:lnTo>
                    <a:pt x="5" y="497"/>
                  </a:lnTo>
                  <a:lnTo>
                    <a:pt x="0" y="514"/>
                  </a:lnTo>
                  <a:lnTo>
                    <a:pt x="0" y="533"/>
                  </a:lnTo>
                  <a:lnTo>
                    <a:pt x="2" y="551"/>
                  </a:lnTo>
                  <a:lnTo>
                    <a:pt x="9" y="570"/>
                  </a:lnTo>
                  <a:lnTo>
                    <a:pt x="17" y="587"/>
                  </a:lnTo>
                  <a:lnTo>
                    <a:pt x="24" y="595"/>
                  </a:lnTo>
                  <a:lnTo>
                    <a:pt x="31" y="602"/>
                  </a:lnTo>
                  <a:lnTo>
                    <a:pt x="46" y="614"/>
                  </a:lnTo>
                  <a:lnTo>
                    <a:pt x="63" y="622"/>
                  </a:lnTo>
                  <a:lnTo>
                    <a:pt x="81" y="627"/>
                  </a:lnTo>
                  <a:lnTo>
                    <a:pt x="100" y="629"/>
                  </a:lnTo>
                  <a:lnTo>
                    <a:pt x="118" y="627"/>
                  </a:lnTo>
                  <a:lnTo>
                    <a:pt x="137" y="621"/>
                  </a:lnTo>
                  <a:lnTo>
                    <a:pt x="147" y="617"/>
                  </a:lnTo>
                  <a:lnTo>
                    <a:pt x="156" y="610"/>
                  </a:lnTo>
                  <a:lnTo>
                    <a:pt x="161" y="607"/>
                  </a:lnTo>
                  <a:lnTo>
                    <a:pt x="157" y="963"/>
                  </a:lnTo>
                  <a:lnTo>
                    <a:pt x="159" y="972"/>
                  </a:lnTo>
                  <a:lnTo>
                    <a:pt x="161" y="980"/>
                  </a:lnTo>
                  <a:lnTo>
                    <a:pt x="164" y="987"/>
                  </a:lnTo>
                  <a:lnTo>
                    <a:pt x="169" y="993"/>
                  </a:lnTo>
                  <a:lnTo>
                    <a:pt x="176" y="999"/>
                  </a:lnTo>
                  <a:lnTo>
                    <a:pt x="183" y="1002"/>
                  </a:lnTo>
                  <a:lnTo>
                    <a:pt x="191" y="1005"/>
                  </a:lnTo>
                  <a:lnTo>
                    <a:pt x="199" y="1005"/>
                  </a:lnTo>
                  <a:lnTo>
                    <a:pt x="560" y="1005"/>
                  </a:lnTo>
                  <a:lnTo>
                    <a:pt x="562" y="744"/>
                  </a:lnTo>
                  <a:lnTo>
                    <a:pt x="562" y="734"/>
                  </a:lnTo>
                  <a:lnTo>
                    <a:pt x="566" y="722"/>
                  </a:lnTo>
                  <a:lnTo>
                    <a:pt x="569" y="712"/>
                  </a:lnTo>
                  <a:lnTo>
                    <a:pt x="574" y="700"/>
                  </a:lnTo>
                  <a:lnTo>
                    <a:pt x="581" y="691"/>
                  </a:lnTo>
                  <a:lnTo>
                    <a:pt x="589" y="681"/>
                  </a:lnTo>
                  <a:lnTo>
                    <a:pt x="598" y="673"/>
                  </a:lnTo>
                  <a:lnTo>
                    <a:pt x="608" y="664"/>
                  </a:lnTo>
                  <a:lnTo>
                    <a:pt x="619" y="658"/>
                  </a:lnTo>
                  <a:lnTo>
                    <a:pt x="631" y="651"/>
                  </a:lnTo>
                  <a:lnTo>
                    <a:pt x="645" y="646"/>
                  </a:lnTo>
                  <a:lnTo>
                    <a:pt x="658" y="641"/>
                  </a:lnTo>
                  <a:lnTo>
                    <a:pt x="673" y="637"/>
                  </a:lnTo>
                  <a:lnTo>
                    <a:pt x="689" y="636"/>
                  </a:lnTo>
                  <a:lnTo>
                    <a:pt x="704" y="634"/>
                  </a:lnTo>
                  <a:lnTo>
                    <a:pt x="721" y="632"/>
                  </a:lnTo>
                  <a:lnTo>
                    <a:pt x="736" y="634"/>
                  </a:lnTo>
                  <a:lnTo>
                    <a:pt x="753" y="636"/>
                  </a:lnTo>
                  <a:lnTo>
                    <a:pt x="768" y="639"/>
                  </a:lnTo>
                  <a:lnTo>
                    <a:pt x="781" y="643"/>
                  </a:lnTo>
                  <a:lnTo>
                    <a:pt x="795" y="648"/>
                  </a:lnTo>
                  <a:lnTo>
                    <a:pt x="808" y="653"/>
                  </a:lnTo>
                  <a:lnTo>
                    <a:pt x="820" y="659"/>
                  </a:lnTo>
                  <a:lnTo>
                    <a:pt x="832" y="666"/>
                  </a:lnTo>
                  <a:lnTo>
                    <a:pt x="842" y="675"/>
                  </a:lnTo>
                  <a:lnTo>
                    <a:pt x="851" y="683"/>
                  </a:lnTo>
                  <a:lnTo>
                    <a:pt x="859" y="693"/>
                  </a:lnTo>
                  <a:lnTo>
                    <a:pt x="866" y="703"/>
                  </a:lnTo>
                  <a:lnTo>
                    <a:pt x="871" y="713"/>
                  </a:lnTo>
                  <a:lnTo>
                    <a:pt x="874" y="724"/>
                  </a:lnTo>
                  <a:lnTo>
                    <a:pt x="876" y="735"/>
                  </a:lnTo>
                  <a:lnTo>
                    <a:pt x="878" y="747"/>
                  </a:lnTo>
                  <a:lnTo>
                    <a:pt x="876" y="1005"/>
                  </a:lnTo>
                  <a:lnTo>
                    <a:pt x="1222" y="1005"/>
                  </a:lnTo>
                  <a:lnTo>
                    <a:pt x="1230" y="1005"/>
                  </a:lnTo>
                  <a:lnTo>
                    <a:pt x="1239" y="1002"/>
                  </a:lnTo>
                  <a:lnTo>
                    <a:pt x="1245" y="999"/>
                  </a:lnTo>
                  <a:lnTo>
                    <a:pt x="1252" y="993"/>
                  </a:lnTo>
                  <a:lnTo>
                    <a:pt x="1257" y="987"/>
                  </a:lnTo>
                  <a:lnTo>
                    <a:pt x="1260" y="980"/>
                  </a:lnTo>
                  <a:lnTo>
                    <a:pt x="1264" y="972"/>
                  </a:lnTo>
                  <a:lnTo>
                    <a:pt x="1264" y="963"/>
                  </a:lnTo>
                  <a:lnTo>
                    <a:pt x="1267" y="597"/>
                  </a:lnTo>
                  <a:lnTo>
                    <a:pt x="1287" y="610"/>
                  </a:lnTo>
                  <a:lnTo>
                    <a:pt x="1301" y="619"/>
                  </a:lnTo>
                  <a:lnTo>
                    <a:pt x="1314" y="624"/>
                  </a:lnTo>
                  <a:lnTo>
                    <a:pt x="1330" y="627"/>
                  </a:lnTo>
                  <a:lnTo>
                    <a:pt x="1343" y="629"/>
                  </a:lnTo>
                  <a:lnTo>
                    <a:pt x="1355" y="627"/>
                  </a:lnTo>
                  <a:lnTo>
                    <a:pt x="1367" y="626"/>
                  </a:lnTo>
                  <a:lnTo>
                    <a:pt x="1379" y="622"/>
                  </a:lnTo>
                  <a:lnTo>
                    <a:pt x="1389" y="617"/>
                  </a:lnTo>
                  <a:lnTo>
                    <a:pt x="1399" y="612"/>
                  </a:lnTo>
                  <a:lnTo>
                    <a:pt x="1409" y="605"/>
                  </a:lnTo>
                  <a:lnTo>
                    <a:pt x="1417" y="597"/>
                  </a:lnTo>
                  <a:lnTo>
                    <a:pt x="1424" y="587"/>
                  </a:lnTo>
                  <a:lnTo>
                    <a:pt x="1431" y="578"/>
                  </a:lnTo>
                  <a:lnTo>
                    <a:pt x="1434" y="568"/>
                  </a:lnTo>
                  <a:lnTo>
                    <a:pt x="1441" y="551"/>
                  </a:lnTo>
                  <a:lnTo>
                    <a:pt x="1443" y="536"/>
                  </a:lnTo>
                  <a:lnTo>
                    <a:pt x="1443" y="523"/>
                  </a:lnTo>
                  <a:lnTo>
                    <a:pt x="1439" y="508"/>
                  </a:lnTo>
                  <a:lnTo>
                    <a:pt x="1436" y="494"/>
                  </a:lnTo>
                  <a:lnTo>
                    <a:pt x="1429" y="482"/>
                  </a:lnTo>
                  <a:lnTo>
                    <a:pt x="1422" y="469"/>
                  </a:lnTo>
                  <a:lnTo>
                    <a:pt x="1412" y="459"/>
                  </a:lnTo>
                  <a:lnTo>
                    <a:pt x="1400" y="449"/>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8" name="梯形 477"/>
            <p:cNvSpPr/>
            <p:nvPr/>
          </p:nvSpPr>
          <p:spPr bwMode="gray">
            <a:xfrm>
              <a:off x="1420146" y="5041933"/>
              <a:ext cx="4210813" cy="1220146"/>
            </a:xfrm>
            <a:prstGeom prst="trapezoid">
              <a:avLst>
                <a:gd name="adj" fmla="val 52146"/>
              </a:avLst>
            </a:prstGeom>
            <a:gradFill rotWithShape="1">
              <a:gsLst>
                <a:gs pos="0">
                  <a:srgbClr val="666666">
                    <a:alpha val="21000"/>
                  </a:srgbClr>
                </a:gs>
                <a:gs pos="100000">
                  <a:srgbClr val="666666">
                    <a:lumMod val="85000"/>
                    <a:alpha val="8000"/>
                  </a:srgbClr>
                </a:gs>
              </a:gsLst>
              <a:lin ang="16200000"/>
            </a:gradFill>
            <a:ln>
              <a:noFill/>
            </a:ln>
            <a:effectLst/>
            <a:extLs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9" name="TextBox 425"/>
            <p:cNvSpPr txBox="1"/>
            <p:nvPr/>
          </p:nvSpPr>
          <p:spPr bwMode="gray">
            <a:xfrm>
              <a:off x="2758236" y="5494779"/>
              <a:ext cx="1540371" cy="428997"/>
            </a:xfrm>
            <a:prstGeom prst="rect">
              <a:avLst/>
            </a:prstGeom>
            <a:noFill/>
          </p:spPr>
          <p:txBody>
            <a:bodyPr wrap="square" rtlCol="0">
              <a:noAutofit/>
            </a:bodyPr>
            <a:lstStyle/>
            <a:p>
              <a:pPr algn="ctr" defTabSz="914034" fontAlgn="ctr">
                <a:defRPr/>
              </a:pPr>
              <a:r>
                <a:rPr lang="en-US" sz="900" dirty="0">
                  <a:solidFill>
                    <a:srgbClr val="1D1D1A"/>
                  </a:solidFill>
                  <a:latin typeface="Huawei Sans" panose="020C0503030203020204" pitchFamily="34" charset="0"/>
                </a:rPr>
                <a:t>Backbone/DCI</a:t>
              </a:r>
              <a:endParaRPr lang="en-US" altLang="zh-CN" sz="9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80" name="组合 479"/>
            <p:cNvGrpSpPr/>
            <p:nvPr/>
          </p:nvGrpSpPr>
          <p:grpSpPr bwMode="gray">
            <a:xfrm>
              <a:off x="1803581" y="5138958"/>
              <a:ext cx="3434936" cy="825001"/>
              <a:chOff x="1803581" y="5040649"/>
              <a:chExt cx="3434936" cy="825001"/>
            </a:xfrm>
          </p:grpSpPr>
          <p:sp>
            <p:nvSpPr>
              <p:cNvPr id="497" name="椭圆 9"/>
              <p:cNvSpPr/>
              <p:nvPr/>
            </p:nvSpPr>
            <p:spPr bwMode="gray">
              <a:xfrm>
                <a:off x="2939169" y="5359581"/>
                <a:ext cx="1155141" cy="438053"/>
              </a:xfrm>
              <a:prstGeom prst="ellipse">
                <a:avLst/>
              </a:prstGeom>
              <a:noFill/>
              <a:ln w="6350" cap="flat" cmpd="sng" algn="ctr">
                <a:solidFill>
                  <a:srgbClr val="1D1D1A">
                    <a:lumMod val="75000"/>
                  </a:srgbClr>
                </a:solidFill>
                <a:prstDash val="solid"/>
              </a:ln>
              <a:effectLst/>
            </p:spPr>
            <p:txBody>
              <a:bodyPr vert="horz" wrap="square" lIns="91350" tIns="45676" rIns="91350" bIns="45676" numCol="1" rtlCol="0" anchor="t" anchorCtr="0" compatLnSpc="1">
                <a:prstTxWarp prst="textNoShape">
                  <a:avLst/>
                </a:prstTxWarp>
                <a:noAutofit/>
              </a:bodyPr>
              <a:lstStyle/>
              <a:p>
                <a:pPr defTabSz="1218296" fontAlgn="ctr">
                  <a:defRPr/>
                </a:pPr>
                <a:endParaRPr lang="en-US"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98" name="直接连接符 497"/>
              <p:cNvCxnSpPr/>
              <p:nvPr/>
            </p:nvCxnSpPr>
            <p:spPr bwMode="gray">
              <a:xfrm>
                <a:off x="2089243" y="5341409"/>
                <a:ext cx="274684" cy="138329"/>
              </a:xfrm>
              <a:prstGeom prst="line">
                <a:avLst/>
              </a:prstGeom>
              <a:noFill/>
              <a:ln w="6350" cap="flat" cmpd="sng" algn="ctr">
                <a:solidFill>
                  <a:srgbClr val="1D1D1A">
                    <a:lumMod val="75000"/>
                  </a:srgbClr>
                </a:solidFill>
                <a:prstDash val="sysDash"/>
              </a:ln>
              <a:effectLst/>
            </p:spPr>
          </p:cxnSp>
          <p:cxnSp>
            <p:nvCxnSpPr>
              <p:cNvPr id="499" name="直接连接符 498"/>
              <p:cNvCxnSpPr/>
              <p:nvPr/>
            </p:nvCxnSpPr>
            <p:spPr bwMode="gray">
              <a:xfrm flipV="1">
                <a:off x="1853234" y="5479737"/>
                <a:ext cx="520734" cy="319487"/>
              </a:xfrm>
              <a:prstGeom prst="line">
                <a:avLst/>
              </a:prstGeom>
              <a:noFill/>
              <a:ln w="6350" cap="flat" cmpd="sng" algn="ctr">
                <a:solidFill>
                  <a:srgbClr val="1D1D1A">
                    <a:lumMod val="75000"/>
                  </a:srgbClr>
                </a:solidFill>
                <a:prstDash val="sysDash"/>
              </a:ln>
              <a:effectLst/>
            </p:spPr>
          </p:cxnSp>
          <p:cxnSp>
            <p:nvCxnSpPr>
              <p:cNvPr id="500" name="直接连接符 499"/>
              <p:cNvCxnSpPr/>
              <p:nvPr/>
            </p:nvCxnSpPr>
            <p:spPr bwMode="gray">
              <a:xfrm flipV="1">
                <a:off x="1978663" y="5479737"/>
                <a:ext cx="395304" cy="90582"/>
              </a:xfrm>
              <a:prstGeom prst="line">
                <a:avLst/>
              </a:prstGeom>
              <a:noFill/>
              <a:ln w="6350" cap="flat" cmpd="sng" algn="ctr">
                <a:solidFill>
                  <a:srgbClr val="1D1D1A">
                    <a:lumMod val="75000"/>
                  </a:srgbClr>
                </a:solidFill>
                <a:prstDash val="sysDash"/>
              </a:ln>
              <a:effectLst/>
            </p:spPr>
          </p:cxnSp>
          <p:cxnSp>
            <p:nvCxnSpPr>
              <p:cNvPr id="501" name="直接连接符 500"/>
              <p:cNvCxnSpPr/>
              <p:nvPr/>
            </p:nvCxnSpPr>
            <p:spPr bwMode="gray">
              <a:xfrm>
                <a:off x="1978663" y="5570318"/>
                <a:ext cx="385268" cy="141805"/>
              </a:xfrm>
              <a:prstGeom prst="line">
                <a:avLst/>
              </a:prstGeom>
              <a:noFill/>
              <a:ln w="6350" cap="flat" cmpd="sng" algn="ctr">
                <a:solidFill>
                  <a:srgbClr val="1D1D1A">
                    <a:lumMod val="75000"/>
                  </a:srgbClr>
                </a:solidFill>
                <a:prstDash val="sysDash"/>
              </a:ln>
              <a:effectLst/>
            </p:spPr>
          </p:cxnSp>
          <p:cxnSp>
            <p:nvCxnSpPr>
              <p:cNvPr id="502" name="直接连接符 501"/>
              <p:cNvCxnSpPr/>
              <p:nvPr/>
            </p:nvCxnSpPr>
            <p:spPr bwMode="gray">
              <a:xfrm flipV="1">
                <a:off x="1853234" y="5712123"/>
                <a:ext cx="520734" cy="87100"/>
              </a:xfrm>
              <a:prstGeom prst="line">
                <a:avLst/>
              </a:prstGeom>
              <a:noFill/>
              <a:ln w="6350" cap="flat" cmpd="sng" algn="ctr">
                <a:solidFill>
                  <a:srgbClr val="1D1D1A">
                    <a:lumMod val="75000"/>
                  </a:srgbClr>
                </a:solidFill>
                <a:prstDash val="sysDash"/>
              </a:ln>
              <a:effectLst/>
            </p:spPr>
          </p:cxnSp>
          <p:cxnSp>
            <p:nvCxnSpPr>
              <p:cNvPr id="503" name="直接连接符 502"/>
              <p:cNvCxnSpPr/>
              <p:nvPr/>
            </p:nvCxnSpPr>
            <p:spPr bwMode="gray">
              <a:xfrm>
                <a:off x="2089243" y="5341410"/>
                <a:ext cx="284723" cy="370712"/>
              </a:xfrm>
              <a:prstGeom prst="line">
                <a:avLst/>
              </a:prstGeom>
              <a:noFill/>
              <a:ln w="6350" cap="flat" cmpd="sng" algn="ctr">
                <a:solidFill>
                  <a:srgbClr val="1D1D1A">
                    <a:lumMod val="75000"/>
                  </a:srgbClr>
                </a:solidFill>
                <a:prstDash val="sysDash"/>
              </a:ln>
              <a:effectLst/>
            </p:spPr>
          </p:cxnSp>
          <p:cxnSp>
            <p:nvCxnSpPr>
              <p:cNvPr id="504" name="直接连接符 503"/>
              <p:cNvCxnSpPr/>
              <p:nvPr/>
            </p:nvCxnSpPr>
            <p:spPr bwMode="gray">
              <a:xfrm flipH="1" flipV="1">
                <a:off x="2403378" y="5479735"/>
                <a:ext cx="545316" cy="319486"/>
              </a:xfrm>
              <a:prstGeom prst="line">
                <a:avLst/>
              </a:prstGeom>
              <a:noFill/>
              <a:ln w="6350" cap="flat" cmpd="sng" algn="ctr">
                <a:solidFill>
                  <a:srgbClr val="1D1D1A">
                    <a:lumMod val="75000"/>
                  </a:srgbClr>
                </a:solidFill>
                <a:prstDash val="sysDash"/>
              </a:ln>
              <a:effectLst/>
            </p:spPr>
          </p:cxnSp>
          <p:cxnSp>
            <p:nvCxnSpPr>
              <p:cNvPr id="505" name="直接连接符 504"/>
              <p:cNvCxnSpPr/>
              <p:nvPr/>
            </p:nvCxnSpPr>
            <p:spPr bwMode="gray">
              <a:xfrm flipH="1" flipV="1">
                <a:off x="2413415" y="5479738"/>
                <a:ext cx="429535" cy="70885"/>
              </a:xfrm>
              <a:prstGeom prst="line">
                <a:avLst/>
              </a:prstGeom>
              <a:noFill/>
              <a:ln w="6350" cap="flat" cmpd="sng" algn="ctr">
                <a:solidFill>
                  <a:srgbClr val="1D1D1A">
                    <a:lumMod val="75000"/>
                  </a:srgbClr>
                </a:solidFill>
                <a:prstDash val="sysDash"/>
              </a:ln>
              <a:effectLst/>
            </p:spPr>
          </p:cxnSp>
          <p:cxnSp>
            <p:nvCxnSpPr>
              <p:cNvPr id="506" name="直接连接符 505"/>
              <p:cNvCxnSpPr/>
              <p:nvPr/>
            </p:nvCxnSpPr>
            <p:spPr bwMode="gray">
              <a:xfrm flipH="1">
                <a:off x="2403378" y="5318057"/>
                <a:ext cx="329453" cy="161677"/>
              </a:xfrm>
              <a:prstGeom prst="line">
                <a:avLst/>
              </a:prstGeom>
              <a:noFill/>
              <a:ln w="6350" cap="flat" cmpd="sng" algn="ctr">
                <a:solidFill>
                  <a:srgbClr val="1D1D1A">
                    <a:lumMod val="75000"/>
                  </a:srgbClr>
                </a:solidFill>
                <a:prstDash val="sysDash"/>
              </a:ln>
              <a:effectLst/>
            </p:spPr>
          </p:cxnSp>
          <p:cxnSp>
            <p:nvCxnSpPr>
              <p:cNvPr id="507" name="直接连接符 506"/>
              <p:cNvCxnSpPr/>
              <p:nvPr/>
            </p:nvCxnSpPr>
            <p:spPr bwMode="gray">
              <a:xfrm flipH="1">
                <a:off x="2399070" y="5334104"/>
                <a:ext cx="329453" cy="394062"/>
              </a:xfrm>
              <a:prstGeom prst="line">
                <a:avLst/>
              </a:prstGeom>
              <a:noFill/>
              <a:ln w="6350" cap="flat" cmpd="sng" algn="ctr">
                <a:solidFill>
                  <a:srgbClr val="1D1D1A">
                    <a:lumMod val="75000"/>
                  </a:srgbClr>
                </a:solidFill>
                <a:prstDash val="sysDash"/>
              </a:ln>
              <a:effectLst/>
            </p:spPr>
          </p:cxnSp>
          <p:cxnSp>
            <p:nvCxnSpPr>
              <p:cNvPr id="508" name="直接连接符 507"/>
              <p:cNvCxnSpPr/>
              <p:nvPr/>
            </p:nvCxnSpPr>
            <p:spPr bwMode="gray">
              <a:xfrm flipH="1">
                <a:off x="2403377" y="5550622"/>
                <a:ext cx="439572" cy="161499"/>
              </a:xfrm>
              <a:prstGeom prst="line">
                <a:avLst/>
              </a:prstGeom>
              <a:noFill/>
              <a:ln w="6350" cap="flat" cmpd="sng" algn="ctr">
                <a:solidFill>
                  <a:srgbClr val="1D1D1A">
                    <a:lumMod val="75000"/>
                  </a:srgbClr>
                </a:solidFill>
                <a:prstDash val="sysDash"/>
              </a:ln>
              <a:effectLst/>
            </p:spPr>
          </p:cxnSp>
          <p:cxnSp>
            <p:nvCxnSpPr>
              <p:cNvPr id="509" name="直接连接符 508"/>
              <p:cNvCxnSpPr/>
              <p:nvPr/>
            </p:nvCxnSpPr>
            <p:spPr bwMode="gray">
              <a:xfrm flipH="1" flipV="1">
                <a:off x="2413415" y="5712124"/>
                <a:ext cx="564689" cy="87098"/>
              </a:xfrm>
              <a:prstGeom prst="line">
                <a:avLst/>
              </a:prstGeom>
              <a:noFill/>
              <a:ln w="6350" cap="flat" cmpd="sng" algn="ctr">
                <a:solidFill>
                  <a:srgbClr val="1D1D1A">
                    <a:lumMod val="75000"/>
                  </a:srgbClr>
                </a:solidFill>
                <a:prstDash val="sysDash"/>
              </a:ln>
              <a:effectLst/>
            </p:spPr>
          </p:cxnSp>
          <p:cxnSp>
            <p:nvCxnSpPr>
              <p:cNvPr id="510" name="直接连接符 509"/>
              <p:cNvCxnSpPr/>
              <p:nvPr/>
            </p:nvCxnSpPr>
            <p:spPr bwMode="gray">
              <a:xfrm>
                <a:off x="4344354" y="5320188"/>
                <a:ext cx="274685" cy="138329"/>
              </a:xfrm>
              <a:prstGeom prst="line">
                <a:avLst/>
              </a:prstGeom>
              <a:noFill/>
              <a:ln w="6350" cap="flat" cmpd="sng" algn="ctr">
                <a:solidFill>
                  <a:srgbClr val="1D1D1A">
                    <a:lumMod val="75000"/>
                  </a:srgbClr>
                </a:solidFill>
                <a:prstDash val="sysDash"/>
              </a:ln>
              <a:effectLst/>
            </p:spPr>
          </p:cxnSp>
          <p:cxnSp>
            <p:nvCxnSpPr>
              <p:cNvPr id="511" name="直接连接符 510"/>
              <p:cNvCxnSpPr/>
              <p:nvPr/>
            </p:nvCxnSpPr>
            <p:spPr bwMode="gray">
              <a:xfrm flipV="1">
                <a:off x="4108343" y="5458517"/>
                <a:ext cx="520734" cy="319487"/>
              </a:xfrm>
              <a:prstGeom prst="line">
                <a:avLst/>
              </a:prstGeom>
              <a:noFill/>
              <a:ln w="6350" cap="flat" cmpd="sng" algn="ctr">
                <a:solidFill>
                  <a:srgbClr val="1D1D1A">
                    <a:lumMod val="75000"/>
                  </a:srgbClr>
                </a:solidFill>
                <a:prstDash val="sysDash"/>
              </a:ln>
              <a:effectLst/>
            </p:spPr>
          </p:cxnSp>
          <p:cxnSp>
            <p:nvCxnSpPr>
              <p:cNvPr id="512" name="直接连接符 511"/>
              <p:cNvCxnSpPr/>
              <p:nvPr/>
            </p:nvCxnSpPr>
            <p:spPr bwMode="gray">
              <a:xfrm flipV="1">
                <a:off x="4233772" y="5458517"/>
                <a:ext cx="395304" cy="90581"/>
              </a:xfrm>
              <a:prstGeom prst="line">
                <a:avLst/>
              </a:prstGeom>
              <a:noFill/>
              <a:ln w="6350" cap="flat" cmpd="sng" algn="ctr">
                <a:solidFill>
                  <a:srgbClr val="1D1D1A">
                    <a:lumMod val="75000"/>
                  </a:srgbClr>
                </a:solidFill>
                <a:prstDash val="sysDash"/>
              </a:ln>
              <a:effectLst/>
            </p:spPr>
          </p:cxnSp>
          <p:cxnSp>
            <p:nvCxnSpPr>
              <p:cNvPr id="513" name="直接连接符 512"/>
              <p:cNvCxnSpPr/>
              <p:nvPr/>
            </p:nvCxnSpPr>
            <p:spPr bwMode="gray">
              <a:xfrm>
                <a:off x="4233772" y="5549096"/>
                <a:ext cx="385267" cy="141805"/>
              </a:xfrm>
              <a:prstGeom prst="line">
                <a:avLst/>
              </a:prstGeom>
              <a:noFill/>
              <a:ln w="6350" cap="flat" cmpd="sng" algn="ctr">
                <a:solidFill>
                  <a:srgbClr val="1D1D1A">
                    <a:lumMod val="75000"/>
                  </a:srgbClr>
                </a:solidFill>
                <a:prstDash val="sysDash"/>
              </a:ln>
              <a:effectLst/>
            </p:spPr>
          </p:cxnSp>
          <p:cxnSp>
            <p:nvCxnSpPr>
              <p:cNvPr id="514" name="直接连接符 513"/>
              <p:cNvCxnSpPr/>
              <p:nvPr/>
            </p:nvCxnSpPr>
            <p:spPr bwMode="gray">
              <a:xfrm flipV="1">
                <a:off x="4108343" y="5690901"/>
                <a:ext cx="520734" cy="87100"/>
              </a:xfrm>
              <a:prstGeom prst="line">
                <a:avLst/>
              </a:prstGeom>
              <a:noFill/>
              <a:ln w="6350" cap="flat" cmpd="sng" algn="ctr">
                <a:solidFill>
                  <a:srgbClr val="1D1D1A">
                    <a:lumMod val="75000"/>
                  </a:srgbClr>
                </a:solidFill>
                <a:prstDash val="sysDash"/>
              </a:ln>
              <a:effectLst/>
            </p:spPr>
          </p:cxnSp>
          <p:cxnSp>
            <p:nvCxnSpPr>
              <p:cNvPr id="515" name="直接连接符 514"/>
              <p:cNvCxnSpPr/>
              <p:nvPr/>
            </p:nvCxnSpPr>
            <p:spPr bwMode="gray">
              <a:xfrm>
                <a:off x="4344354" y="5320190"/>
                <a:ext cx="284723" cy="370712"/>
              </a:xfrm>
              <a:prstGeom prst="line">
                <a:avLst/>
              </a:prstGeom>
              <a:noFill/>
              <a:ln w="6350" cap="flat" cmpd="sng" algn="ctr">
                <a:solidFill>
                  <a:srgbClr val="1D1D1A">
                    <a:lumMod val="75000"/>
                  </a:srgbClr>
                </a:solidFill>
                <a:prstDash val="sysDash"/>
              </a:ln>
              <a:effectLst/>
            </p:spPr>
          </p:cxnSp>
          <p:cxnSp>
            <p:nvCxnSpPr>
              <p:cNvPr id="516" name="直接连接符 515"/>
              <p:cNvCxnSpPr/>
              <p:nvPr/>
            </p:nvCxnSpPr>
            <p:spPr bwMode="gray">
              <a:xfrm flipH="1" flipV="1">
                <a:off x="4658487" y="5458515"/>
                <a:ext cx="545317" cy="319486"/>
              </a:xfrm>
              <a:prstGeom prst="line">
                <a:avLst/>
              </a:prstGeom>
              <a:noFill/>
              <a:ln w="6350" cap="flat" cmpd="sng" algn="ctr">
                <a:solidFill>
                  <a:srgbClr val="1D1D1A">
                    <a:lumMod val="75000"/>
                  </a:srgbClr>
                </a:solidFill>
                <a:prstDash val="sysDash"/>
              </a:ln>
              <a:effectLst/>
            </p:spPr>
          </p:cxnSp>
          <p:cxnSp>
            <p:nvCxnSpPr>
              <p:cNvPr id="517" name="直接连接符 516"/>
              <p:cNvCxnSpPr/>
              <p:nvPr/>
            </p:nvCxnSpPr>
            <p:spPr bwMode="gray">
              <a:xfrm flipH="1" flipV="1">
                <a:off x="4668525" y="5458518"/>
                <a:ext cx="429535" cy="70885"/>
              </a:xfrm>
              <a:prstGeom prst="line">
                <a:avLst/>
              </a:prstGeom>
              <a:noFill/>
              <a:ln w="6350" cap="flat" cmpd="sng" algn="ctr">
                <a:solidFill>
                  <a:srgbClr val="1D1D1A">
                    <a:lumMod val="75000"/>
                  </a:srgbClr>
                </a:solidFill>
                <a:prstDash val="sysDash"/>
              </a:ln>
              <a:effectLst/>
            </p:spPr>
          </p:cxnSp>
          <p:cxnSp>
            <p:nvCxnSpPr>
              <p:cNvPr id="518" name="直接连接符 517"/>
              <p:cNvCxnSpPr/>
              <p:nvPr/>
            </p:nvCxnSpPr>
            <p:spPr bwMode="gray">
              <a:xfrm flipH="1">
                <a:off x="4658487" y="5296837"/>
                <a:ext cx="329453" cy="161677"/>
              </a:xfrm>
              <a:prstGeom prst="line">
                <a:avLst/>
              </a:prstGeom>
              <a:noFill/>
              <a:ln w="6350" cap="flat" cmpd="sng" algn="ctr">
                <a:solidFill>
                  <a:srgbClr val="1D1D1A">
                    <a:lumMod val="75000"/>
                  </a:srgbClr>
                </a:solidFill>
                <a:prstDash val="sysDash"/>
              </a:ln>
              <a:effectLst/>
            </p:spPr>
          </p:cxnSp>
          <p:cxnSp>
            <p:nvCxnSpPr>
              <p:cNvPr id="519" name="直接连接符 518"/>
              <p:cNvCxnSpPr/>
              <p:nvPr/>
            </p:nvCxnSpPr>
            <p:spPr bwMode="gray">
              <a:xfrm flipH="1">
                <a:off x="4654180" y="5312883"/>
                <a:ext cx="329453" cy="394062"/>
              </a:xfrm>
              <a:prstGeom prst="line">
                <a:avLst/>
              </a:prstGeom>
              <a:noFill/>
              <a:ln w="6350" cap="flat" cmpd="sng" algn="ctr">
                <a:solidFill>
                  <a:srgbClr val="1D1D1A">
                    <a:lumMod val="75000"/>
                  </a:srgbClr>
                </a:solidFill>
                <a:prstDash val="sysDash"/>
              </a:ln>
              <a:effectLst/>
            </p:spPr>
          </p:cxnSp>
          <p:cxnSp>
            <p:nvCxnSpPr>
              <p:cNvPr id="520" name="直接连接符 519"/>
              <p:cNvCxnSpPr/>
              <p:nvPr/>
            </p:nvCxnSpPr>
            <p:spPr bwMode="gray">
              <a:xfrm flipH="1">
                <a:off x="4658487" y="5529402"/>
                <a:ext cx="439572" cy="161499"/>
              </a:xfrm>
              <a:prstGeom prst="line">
                <a:avLst/>
              </a:prstGeom>
              <a:noFill/>
              <a:ln w="6350" cap="flat" cmpd="sng" algn="ctr">
                <a:solidFill>
                  <a:srgbClr val="1D1D1A">
                    <a:lumMod val="75000"/>
                  </a:srgbClr>
                </a:solidFill>
                <a:prstDash val="sysDash"/>
              </a:ln>
              <a:effectLst/>
            </p:spPr>
          </p:cxnSp>
          <p:cxnSp>
            <p:nvCxnSpPr>
              <p:cNvPr id="521" name="直接连接符 520"/>
              <p:cNvCxnSpPr/>
              <p:nvPr/>
            </p:nvCxnSpPr>
            <p:spPr bwMode="gray">
              <a:xfrm flipH="1" flipV="1">
                <a:off x="4668525" y="5690903"/>
                <a:ext cx="564690" cy="87098"/>
              </a:xfrm>
              <a:prstGeom prst="line">
                <a:avLst/>
              </a:prstGeom>
              <a:noFill/>
              <a:ln w="6350" cap="flat" cmpd="sng" algn="ctr">
                <a:solidFill>
                  <a:srgbClr val="1D1D1A">
                    <a:lumMod val="75000"/>
                  </a:srgbClr>
                </a:solidFill>
                <a:prstDash val="sysDash"/>
              </a:ln>
              <a:effectLst/>
            </p:spPr>
          </p:cxnSp>
          <p:sp>
            <p:nvSpPr>
              <p:cNvPr id="522" name="Freeform 126"/>
              <p:cNvSpPr>
                <a:spLocks/>
              </p:cNvSpPr>
              <p:nvPr/>
            </p:nvSpPr>
            <p:spPr bwMode="gray">
              <a:xfrm>
                <a:off x="3410455" y="5220002"/>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3" name="Freeform 126"/>
              <p:cNvSpPr>
                <a:spLocks/>
              </p:cNvSpPr>
              <p:nvPr/>
            </p:nvSpPr>
            <p:spPr bwMode="gray">
              <a:xfrm>
                <a:off x="3859763" y="5284033"/>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4" name="Freeform 126"/>
              <p:cNvSpPr>
                <a:spLocks/>
              </p:cNvSpPr>
              <p:nvPr/>
            </p:nvSpPr>
            <p:spPr bwMode="gray">
              <a:xfrm>
                <a:off x="2959586" y="5302117"/>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5" name="椭圆 524"/>
              <p:cNvSpPr/>
              <p:nvPr/>
            </p:nvSpPr>
            <p:spPr bwMode="gray">
              <a:xfrm>
                <a:off x="2000489" y="529404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6" name="椭圆 525"/>
              <p:cNvSpPr/>
              <p:nvPr/>
            </p:nvSpPr>
            <p:spPr bwMode="gray">
              <a:xfrm>
                <a:off x="1893455" y="552525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7" name="椭圆 526"/>
              <p:cNvSpPr/>
              <p:nvPr/>
            </p:nvSpPr>
            <p:spPr bwMode="gray">
              <a:xfrm>
                <a:off x="1803581" y="5745350"/>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8" name="椭圆 527"/>
              <p:cNvSpPr/>
              <p:nvPr/>
            </p:nvSpPr>
            <p:spPr bwMode="gray">
              <a:xfrm>
                <a:off x="2351816" y="5434181"/>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29" name="椭圆 528"/>
              <p:cNvSpPr/>
              <p:nvPr/>
            </p:nvSpPr>
            <p:spPr bwMode="gray">
              <a:xfrm>
                <a:off x="2351816" y="5664137"/>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0" name="椭圆 529"/>
              <p:cNvSpPr/>
              <p:nvPr/>
            </p:nvSpPr>
            <p:spPr bwMode="gray">
              <a:xfrm>
                <a:off x="2729085" y="527672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1" name="椭圆 530"/>
              <p:cNvSpPr/>
              <p:nvPr/>
            </p:nvSpPr>
            <p:spPr bwMode="gray">
              <a:xfrm>
                <a:off x="2818896" y="5545399"/>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2" name="椭圆 531"/>
              <p:cNvSpPr/>
              <p:nvPr/>
            </p:nvSpPr>
            <p:spPr bwMode="gray">
              <a:xfrm>
                <a:off x="2892578" y="5765430"/>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3" name="椭圆 532"/>
              <p:cNvSpPr/>
              <p:nvPr/>
            </p:nvSpPr>
            <p:spPr bwMode="gray">
              <a:xfrm>
                <a:off x="4256553" y="527193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4" name="椭圆 533"/>
              <p:cNvSpPr/>
              <p:nvPr/>
            </p:nvSpPr>
            <p:spPr bwMode="gray">
              <a:xfrm>
                <a:off x="4149520" y="5503143"/>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5" name="椭圆 534"/>
              <p:cNvSpPr/>
              <p:nvPr/>
            </p:nvSpPr>
            <p:spPr bwMode="gray">
              <a:xfrm>
                <a:off x="4059645" y="5723231"/>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6" name="椭圆 535"/>
              <p:cNvSpPr/>
              <p:nvPr/>
            </p:nvSpPr>
            <p:spPr bwMode="gray">
              <a:xfrm>
                <a:off x="4607880" y="541206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7" name="椭圆 536"/>
              <p:cNvSpPr/>
              <p:nvPr/>
            </p:nvSpPr>
            <p:spPr bwMode="gray">
              <a:xfrm>
                <a:off x="4607880" y="564201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8" name="椭圆 537"/>
              <p:cNvSpPr/>
              <p:nvPr/>
            </p:nvSpPr>
            <p:spPr bwMode="gray">
              <a:xfrm>
                <a:off x="4994500" y="5270719"/>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39" name="椭圆 538"/>
              <p:cNvSpPr/>
              <p:nvPr/>
            </p:nvSpPr>
            <p:spPr bwMode="gray">
              <a:xfrm>
                <a:off x="5074960" y="5501163"/>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0" name="椭圆 539"/>
              <p:cNvSpPr/>
              <p:nvPr/>
            </p:nvSpPr>
            <p:spPr bwMode="gray">
              <a:xfrm>
                <a:off x="5148643" y="5721187"/>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1" name="Freeform 126"/>
              <p:cNvSpPr>
                <a:spLocks/>
              </p:cNvSpPr>
              <p:nvPr/>
            </p:nvSpPr>
            <p:spPr bwMode="gray">
              <a:xfrm>
                <a:off x="2012784" y="5093488"/>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42" name="Freeform 126"/>
              <p:cNvSpPr>
                <a:spLocks/>
              </p:cNvSpPr>
              <p:nvPr/>
            </p:nvSpPr>
            <p:spPr bwMode="gray">
              <a:xfrm>
                <a:off x="4942630" y="5040649"/>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481" name="组合 245"/>
            <p:cNvGrpSpPr/>
            <p:nvPr/>
          </p:nvGrpSpPr>
          <p:grpSpPr bwMode="gray">
            <a:xfrm>
              <a:off x="1316738" y="5490544"/>
              <a:ext cx="211686" cy="265105"/>
              <a:chOff x="15730538" y="3268663"/>
              <a:chExt cx="765175" cy="1123950"/>
            </a:xfrm>
            <a:solidFill>
              <a:srgbClr val="1D1D1A">
                <a:lumMod val="50000"/>
                <a:lumOff val="50000"/>
              </a:srgbClr>
            </a:solidFill>
          </p:grpSpPr>
          <p:sp>
            <p:nvSpPr>
              <p:cNvPr id="492" name="Freeform 57"/>
              <p:cNvSpPr>
                <a:spLocks/>
              </p:cNvSpPr>
              <p:nvPr/>
            </p:nvSpPr>
            <p:spPr bwMode="gray">
              <a:xfrm>
                <a:off x="15786100" y="3268663"/>
                <a:ext cx="252413" cy="261938"/>
              </a:xfrm>
              <a:custGeom>
                <a:avLst/>
                <a:gdLst/>
                <a:ahLst/>
                <a:cxnLst>
                  <a:cxn ang="0">
                    <a:pos x="74" y="105"/>
                  </a:cxn>
                  <a:cxn ang="0">
                    <a:pos x="42" y="152"/>
                  </a:cxn>
                  <a:cxn ang="0">
                    <a:pos x="19" y="202"/>
                  </a:cxn>
                  <a:cxn ang="0">
                    <a:pos x="4" y="256"/>
                  </a:cxn>
                  <a:cxn ang="0">
                    <a:pos x="0" y="312"/>
                  </a:cxn>
                  <a:cxn ang="0">
                    <a:pos x="2" y="319"/>
                  </a:cxn>
                  <a:cxn ang="0">
                    <a:pos x="10" y="327"/>
                  </a:cxn>
                  <a:cxn ang="0">
                    <a:pos x="57" y="327"/>
                  </a:cxn>
                  <a:cxn ang="0">
                    <a:pos x="64" y="326"/>
                  </a:cxn>
                  <a:cxn ang="0">
                    <a:pos x="69" y="322"/>
                  </a:cxn>
                  <a:cxn ang="0">
                    <a:pos x="73" y="312"/>
                  </a:cxn>
                  <a:cxn ang="0">
                    <a:pos x="74" y="290"/>
                  </a:cxn>
                  <a:cxn ang="0">
                    <a:pos x="81" y="248"/>
                  </a:cxn>
                  <a:cxn ang="0">
                    <a:pos x="95" y="208"/>
                  </a:cxn>
                  <a:cxn ang="0">
                    <a:pos x="117" y="170"/>
                  </a:cxn>
                  <a:cxn ang="0">
                    <a:pos x="130" y="154"/>
                  </a:cxn>
                  <a:cxn ang="0">
                    <a:pos x="140" y="143"/>
                  </a:cxn>
                  <a:cxn ang="0">
                    <a:pos x="174" y="113"/>
                  </a:cxn>
                  <a:cxn ang="0">
                    <a:pos x="214" y="91"/>
                  </a:cxn>
                  <a:cxn ang="0">
                    <a:pos x="258" y="78"/>
                  </a:cxn>
                  <a:cxn ang="0">
                    <a:pos x="304" y="73"/>
                  </a:cxn>
                  <a:cxn ang="0">
                    <a:pos x="311" y="73"/>
                  </a:cxn>
                  <a:cxn ang="0">
                    <a:pos x="316" y="68"/>
                  </a:cxn>
                  <a:cxn ang="0">
                    <a:pos x="319" y="57"/>
                  </a:cxn>
                  <a:cxn ang="0">
                    <a:pos x="319" y="17"/>
                  </a:cxn>
                  <a:cxn ang="0">
                    <a:pos x="314" y="5"/>
                  </a:cxn>
                  <a:cxn ang="0">
                    <a:pos x="309" y="2"/>
                  </a:cxn>
                  <a:cxn ang="0">
                    <a:pos x="304" y="0"/>
                  </a:cxn>
                  <a:cxn ang="0">
                    <a:pos x="243" y="7"/>
                  </a:cxn>
                  <a:cxn ang="0">
                    <a:pos x="186" y="25"/>
                  </a:cxn>
                  <a:cxn ang="0">
                    <a:pos x="133" y="54"/>
                  </a:cxn>
                  <a:cxn ang="0">
                    <a:pos x="88" y="91"/>
                  </a:cxn>
                  <a:cxn ang="0">
                    <a:pos x="74" y="105"/>
                  </a:cxn>
                </a:cxnLst>
                <a:rect l="0" t="0" r="r" b="b"/>
                <a:pathLst>
                  <a:path w="319" h="329">
                    <a:moveTo>
                      <a:pt x="74" y="105"/>
                    </a:moveTo>
                    <a:lnTo>
                      <a:pt x="74" y="105"/>
                    </a:lnTo>
                    <a:lnTo>
                      <a:pt x="57" y="128"/>
                    </a:lnTo>
                    <a:lnTo>
                      <a:pt x="42" y="152"/>
                    </a:lnTo>
                    <a:lnTo>
                      <a:pt x="29" y="175"/>
                    </a:lnTo>
                    <a:lnTo>
                      <a:pt x="19" y="202"/>
                    </a:lnTo>
                    <a:lnTo>
                      <a:pt x="10" y="229"/>
                    </a:lnTo>
                    <a:lnTo>
                      <a:pt x="4" y="256"/>
                    </a:lnTo>
                    <a:lnTo>
                      <a:pt x="2" y="285"/>
                    </a:lnTo>
                    <a:lnTo>
                      <a:pt x="0" y="312"/>
                    </a:lnTo>
                    <a:lnTo>
                      <a:pt x="0" y="312"/>
                    </a:lnTo>
                    <a:lnTo>
                      <a:pt x="2" y="319"/>
                    </a:lnTo>
                    <a:lnTo>
                      <a:pt x="5" y="324"/>
                    </a:lnTo>
                    <a:lnTo>
                      <a:pt x="10" y="327"/>
                    </a:lnTo>
                    <a:lnTo>
                      <a:pt x="17" y="329"/>
                    </a:lnTo>
                    <a:lnTo>
                      <a:pt x="57" y="327"/>
                    </a:lnTo>
                    <a:lnTo>
                      <a:pt x="57" y="327"/>
                    </a:lnTo>
                    <a:lnTo>
                      <a:pt x="64" y="326"/>
                    </a:lnTo>
                    <a:lnTo>
                      <a:pt x="69" y="322"/>
                    </a:lnTo>
                    <a:lnTo>
                      <a:pt x="69" y="322"/>
                    </a:lnTo>
                    <a:lnTo>
                      <a:pt x="73" y="317"/>
                    </a:lnTo>
                    <a:lnTo>
                      <a:pt x="73" y="312"/>
                    </a:lnTo>
                    <a:lnTo>
                      <a:pt x="73" y="312"/>
                    </a:lnTo>
                    <a:lnTo>
                      <a:pt x="74" y="290"/>
                    </a:lnTo>
                    <a:lnTo>
                      <a:pt x="76" y="268"/>
                    </a:lnTo>
                    <a:lnTo>
                      <a:pt x="81" y="248"/>
                    </a:lnTo>
                    <a:lnTo>
                      <a:pt x="86" y="226"/>
                    </a:lnTo>
                    <a:lnTo>
                      <a:pt x="95" y="208"/>
                    </a:lnTo>
                    <a:lnTo>
                      <a:pt x="105" y="189"/>
                    </a:lnTo>
                    <a:lnTo>
                      <a:pt x="117" y="170"/>
                    </a:lnTo>
                    <a:lnTo>
                      <a:pt x="130" y="154"/>
                    </a:lnTo>
                    <a:lnTo>
                      <a:pt x="130" y="154"/>
                    </a:lnTo>
                    <a:lnTo>
                      <a:pt x="140" y="143"/>
                    </a:lnTo>
                    <a:lnTo>
                      <a:pt x="140" y="143"/>
                    </a:lnTo>
                    <a:lnTo>
                      <a:pt x="157" y="127"/>
                    </a:lnTo>
                    <a:lnTo>
                      <a:pt x="174" y="113"/>
                    </a:lnTo>
                    <a:lnTo>
                      <a:pt x="194" y="101"/>
                    </a:lnTo>
                    <a:lnTo>
                      <a:pt x="214" y="91"/>
                    </a:lnTo>
                    <a:lnTo>
                      <a:pt x="236" y="84"/>
                    </a:lnTo>
                    <a:lnTo>
                      <a:pt x="258" y="78"/>
                    </a:lnTo>
                    <a:lnTo>
                      <a:pt x="280" y="74"/>
                    </a:lnTo>
                    <a:lnTo>
                      <a:pt x="304" y="73"/>
                    </a:lnTo>
                    <a:lnTo>
                      <a:pt x="304" y="73"/>
                    </a:lnTo>
                    <a:lnTo>
                      <a:pt x="311" y="73"/>
                    </a:lnTo>
                    <a:lnTo>
                      <a:pt x="316" y="68"/>
                    </a:lnTo>
                    <a:lnTo>
                      <a:pt x="316" y="68"/>
                    </a:lnTo>
                    <a:lnTo>
                      <a:pt x="317" y="62"/>
                    </a:lnTo>
                    <a:lnTo>
                      <a:pt x="319" y="57"/>
                    </a:lnTo>
                    <a:lnTo>
                      <a:pt x="319" y="17"/>
                    </a:lnTo>
                    <a:lnTo>
                      <a:pt x="319" y="17"/>
                    </a:lnTo>
                    <a:lnTo>
                      <a:pt x="317" y="10"/>
                    </a:lnTo>
                    <a:lnTo>
                      <a:pt x="314" y="5"/>
                    </a:lnTo>
                    <a:lnTo>
                      <a:pt x="314" y="5"/>
                    </a:lnTo>
                    <a:lnTo>
                      <a:pt x="309" y="2"/>
                    </a:lnTo>
                    <a:lnTo>
                      <a:pt x="304" y="0"/>
                    </a:lnTo>
                    <a:lnTo>
                      <a:pt x="304" y="0"/>
                    </a:lnTo>
                    <a:lnTo>
                      <a:pt x="273" y="2"/>
                    </a:lnTo>
                    <a:lnTo>
                      <a:pt x="243" y="7"/>
                    </a:lnTo>
                    <a:lnTo>
                      <a:pt x="214" y="15"/>
                    </a:lnTo>
                    <a:lnTo>
                      <a:pt x="186" y="25"/>
                    </a:lnTo>
                    <a:lnTo>
                      <a:pt x="159" y="37"/>
                    </a:lnTo>
                    <a:lnTo>
                      <a:pt x="133" y="54"/>
                    </a:lnTo>
                    <a:lnTo>
                      <a:pt x="110" y="71"/>
                    </a:lnTo>
                    <a:lnTo>
                      <a:pt x="88" y="91"/>
                    </a:lnTo>
                    <a:lnTo>
                      <a:pt x="88" y="91"/>
                    </a:lnTo>
                    <a:lnTo>
                      <a:pt x="74" y="105"/>
                    </a:lnTo>
                    <a:lnTo>
                      <a:pt x="74"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3" name="Freeform 58"/>
              <p:cNvSpPr>
                <a:spLocks/>
              </p:cNvSpPr>
              <p:nvPr/>
            </p:nvSpPr>
            <p:spPr bwMode="gray">
              <a:xfrm>
                <a:off x="15886113" y="3368675"/>
                <a:ext cx="144463" cy="150813"/>
              </a:xfrm>
              <a:custGeom>
                <a:avLst/>
                <a:gdLst/>
                <a:ahLst/>
                <a:cxnLst>
                  <a:cxn ang="0">
                    <a:pos x="47" y="50"/>
                  </a:cxn>
                  <a:cxn ang="0">
                    <a:pos x="47" y="50"/>
                  </a:cxn>
                  <a:cxn ang="0">
                    <a:pos x="40" y="57"/>
                  </a:cxn>
                  <a:cxn ang="0">
                    <a:pos x="40" y="57"/>
                  </a:cxn>
                  <a:cxn ang="0">
                    <a:pos x="30" y="69"/>
                  </a:cxn>
                  <a:cxn ang="0">
                    <a:pos x="22" y="82"/>
                  </a:cxn>
                  <a:cxn ang="0">
                    <a:pos x="15" y="96"/>
                  </a:cxn>
                  <a:cxn ang="0">
                    <a:pos x="8" y="111"/>
                  </a:cxn>
                  <a:cxn ang="0">
                    <a:pos x="5" y="126"/>
                  </a:cxn>
                  <a:cxn ang="0">
                    <a:pos x="1" y="141"/>
                  </a:cxn>
                  <a:cxn ang="0">
                    <a:pos x="0" y="156"/>
                  </a:cxn>
                  <a:cxn ang="0">
                    <a:pos x="0" y="173"/>
                  </a:cxn>
                  <a:cxn ang="0">
                    <a:pos x="0" y="173"/>
                  </a:cxn>
                  <a:cxn ang="0">
                    <a:pos x="0" y="178"/>
                  </a:cxn>
                  <a:cxn ang="0">
                    <a:pos x="3" y="183"/>
                  </a:cxn>
                  <a:cxn ang="0">
                    <a:pos x="8" y="187"/>
                  </a:cxn>
                  <a:cxn ang="0">
                    <a:pos x="15" y="189"/>
                  </a:cxn>
                  <a:cxn ang="0">
                    <a:pos x="57" y="187"/>
                  </a:cxn>
                  <a:cxn ang="0">
                    <a:pos x="57" y="187"/>
                  </a:cxn>
                  <a:cxn ang="0">
                    <a:pos x="62" y="185"/>
                  </a:cxn>
                  <a:cxn ang="0">
                    <a:pos x="67" y="182"/>
                  </a:cxn>
                  <a:cxn ang="0">
                    <a:pos x="67" y="182"/>
                  </a:cxn>
                  <a:cxn ang="0">
                    <a:pos x="71" y="177"/>
                  </a:cxn>
                  <a:cxn ang="0">
                    <a:pos x="72" y="170"/>
                  </a:cxn>
                  <a:cxn ang="0">
                    <a:pos x="72" y="170"/>
                  </a:cxn>
                  <a:cxn ang="0">
                    <a:pos x="72" y="153"/>
                  </a:cxn>
                  <a:cxn ang="0">
                    <a:pos x="77" y="136"/>
                  </a:cxn>
                  <a:cxn ang="0">
                    <a:pos x="86" y="119"/>
                  </a:cxn>
                  <a:cxn ang="0">
                    <a:pos x="96" y="104"/>
                  </a:cxn>
                  <a:cxn ang="0">
                    <a:pos x="96" y="104"/>
                  </a:cxn>
                  <a:cxn ang="0">
                    <a:pos x="99" y="101"/>
                  </a:cxn>
                  <a:cxn ang="0">
                    <a:pos x="99" y="101"/>
                  </a:cxn>
                  <a:cxn ang="0">
                    <a:pos x="113" y="89"/>
                  </a:cxn>
                  <a:cxn ang="0">
                    <a:pos x="130" y="81"/>
                  </a:cxn>
                  <a:cxn ang="0">
                    <a:pos x="146" y="74"/>
                  </a:cxn>
                  <a:cxn ang="0">
                    <a:pos x="165" y="72"/>
                  </a:cxn>
                  <a:cxn ang="0">
                    <a:pos x="165" y="72"/>
                  </a:cxn>
                  <a:cxn ang="0">
                    <a:pos x="172" y="70"/>
                  </a:cxn>
                  <a:cxn ang="0">
                    <a:pos x="177" y="67"/>
                  </a:cxn>
                  <a:cxn ang="0">
                    <a:pos x="177" y="67"/>
                  </a:cxn>
                  <a:cxn ang="0">
                    <a:pos x="180" y="62"/>
                  </a:cxn>
                  <a:cxn ang="0">
                    <a:pos x="182" y="55"/>
                  </a:cxn>
                  <a:cxn ang="0">
                    <a:pos x="182" y="15"/>
                  </a:cxn>
                  <a:cxn ang="0">
                    <a:pos x="182" y="15"/>
                  </a:cxn>
                  <a:cxn ang="0">
                    <a:pos x="180" y="8"/>
                  </a:cxn>
                  <a:cxn ang="0">
                    <a:pos x="177" y="3"/>
                  </a:cxn>
                  <a:cxn ang="0">
                    <a:pos x="177" y="3"/>
                  </a:cxn>
                  <a:cxn ang="0">
                    <a:pos x="172" y="0"/>
                  </a:cxn>
                  <a:cxn ang="0">
                    <a:pos x="165" y="0"/>
                  </a:cxn>
                  <a:cxn ang="0">
                    <a:pos x="165" y="0"/>
                  </a:cxn>
                  <a:cxn ang="0">
                    <a:pos x="148" y="0"/>
                  </a:cxn>
                  <a:cxn ang="0">
                    <a:pos x="133" y="3"/>
                  </a:cxn>
                  <a:cxn ang="0">
                    <a:pos x="116" y="6"/>
                  </a:cxn>
                  <a:cxn ang="0">
                    <a:pos x="101" y="13"/>
                  </a:cxn>
                  <a:cxn ang="0">
                    <a:pos x="87" y="20"/>
                  </a:cxn>
                  <a:cxn ang="0">
                    <a:pos x="72" y="28"/>
                  </a:cxn>
                  <a:cxn ang="0">
                    <a:pos x="59" y="38"/>
                  </a:cxn>
                  <a:cxn ang="0">
                    <a:pos x="47" y="50"/>
                  </a:cxn>
                  <a:cxn ang="0">
                    <a:pos x="47" y="50"/>
                  </a:cxn>
                </a:cxnLst>
                <a:rect l="0" t="0" r="r" b="b"/>
                <a:pathLst>
                  <a:path w="182" h="189">
                    <a:moveTo>
                      <a:pt x="47" y="50"/>
                    </a:moveTo>
                    <a:lnTo>
                      <a:pt x="47" y="50"/>
                    </a:lnTo>
                    <a:lnTo>
                      <a:pt x="40" y="57"/>
                    </a:lnTo>
                    <a:lnTo>
                      <a:pt x="40" y="57"/>
                    </a:lnTo>
                    <a:lnTo>
                      <a:pt x="30" y="69"/>
                    </a:lnTo>
                    <a:lnTo>
                      <a:pt x="22" y="82"/>
                    </a:lnTo>
                    <a:lnTo>
                      <a:pt x="15" y="96"/>
                    </a:lnTo>
                    <a:lnTo>
                      <a:pt x="8" y="111"/>
                    </a:lnTo>
                    <a:lnTo>
                      <a:pt x="5" y="126"/>
                    </a:lnTo>
                    <a:lnTo>
                      <a:pt x="1" y="141"/>
                    </a:lnTo>
                    <a:lnTo>
                      <a:pt x="0" y="156"/>
                    </a:lnTo>
                    <a:lnTo>
                      <a:pt x="0" y="173"/>
                    </a:lnTo>
                    <a:lnTo>
                      <a:pt x="0" y="173"/>
                    </a:lnTo>
                    <a:lnTo>
                      <a:pt x="0" y="178"/>
                    </a:lnTo>
                    <a:lnTo>
                      <a:pt x="3" y="183"/>
                    </a:lnTo>
                    <a:lnTo>
                      <a:pt x="8" y="187"/>
                    </a:lnTo>
                    <a:lnTo>
                      <a:pt x="15" y="189"/>
                    </a:lnTo>
                    <a:lnTo>
                      <a:pt x="57" y="187"/>
                    </a:lnTo>
                    <a:lnTo>
                      <a:pt x="57" y="187"/>
                    </a:lnTo>
                    <a:lnTo>
                      <a:pt x="62" y="185"/>
                    </a:lnTo>
                    <a:lnTo>
                      <a:pt x="67" y="182"/>
                    </a:lnTo>
                    <a:lnTo>
                      <a:pt x="67" y="182"/>
                    </a:lnTo>
                    <a:lnTo>
                      <a:pt x="71" y="177"/>
                    </a:lnTo>
                    <a:lnTo>
                      <a:pt x="72" y="170"/>
                    </a:lnTo>
                    <a:lnTo>
                      <a:pt x="72" y="170"/>
                    </a:lnTo>
                    <a:lnTo>
                      <a:pt x="72" y="153"/>
                    </a:lnTo>
                    <a:lnTo>
                      <a:pt x="77" y="136"/>
                    </a:lnTo>
                    <a:lnTo>
                      <a:pt x="86" y="119"/>
                    </a:lnTo>
                    <a:lnTo>
                      <a:pt x="96" y="104"/>
                    </a:lnTo>
                    <a:lnTo>
                      <a:pt x="96" y="104"/>
                    </a:lnTo>
                    <a:lnTo>
                      <a:pt x="99" y="101"/>
                    </a:lnTo>
                    <a:lnTo>
                      <a:pt x="99" y="101"/>
                    </a:lnTo>
                    <a:lnTo>
                      <a:pt x="113" y="89"/>
                    </a:lnTo>
                    <a:lnTo>
                      <a:pt x="130" y="81"/>
                    </a:lnTo>
                    <a:lnTo>
                      <a:pt x="146" y="74"/>
                    </a:lnTo>
                    <a:lnTo>
                      <a:pt x="165" y="72"/>
                    </a:lnTo>
                    <a:lnTo>
                      <a:pt x="165" y="72"/>
                    </a:lnTo>
                    <a:lnTo>
                      <a:pt x="172" y="70"/>
                    </a:lnTo>
                    <a:lnTo>
                      <a:pt x="177" y="67"/>
                    </a:lnTo>
                    <a:lnTo>
                      <a:pt x="177" y="67"/>
                    </a:lnTo>
                    <a:lnTo>
                      <a:pt x="180" y="62"/>
                    </a:lnTo>
                    <a:lnTo>
                      <a:pt x="182" y="55"/>
                    </a:lnTo>
                    <a:lnTo>
                      <a:pt x="182" y="15"/>
                    </a:lnTo>
                    <a:lnTo>
                      <a:pt x="182" y="15"/>
                    </a:lnTo>
                    <a:lnTo>
                      <a:pt x="180" y="8"/>
                    </a:lnTo>
                    <a:lnTo>
                      <a:pt x="177" y="3"/>
                    </a:lnTo>
                    <a:lnTo>
                      <a:pt x="177" y="3"/>
                    </a:lnTo>
                    <a:lnTo>
                      <a:pt x="172" y="0"/>
                    </a:lnTo>
                    <a:lnTo>
                      <a:pt x="165" y="0"/>
                    </a:lnTo>
                    <a:lnTo>
                      <a:pt x="165" y="0"/>
                    </a:lnTo>
                    <a:lnTo>
                      <a:pt x="148" y="0"/>
                    </a:lnTo>
                    <a:lnTo>
                      <a:pt x="133" y="3"/>
                    </a:lnTo>
                    <a:lnTo>
                      <a:pt x="116" y="6"/>
                    </a:lnTo>
                    <a:lnTo>
                      <a:pt x="101" y="13"/>
                    </a:lnTo>
                    <a:lnTo>
                      <a:pt x="87" y="20"/>
                    </a:lnTo>
                    <a:lnTo>
                      <a:pt x="72" y="28"/>
                    </a:lnTo>
                    <a:lnTo>
                      <a:pt x="59" y="38"/>
                    </a:lnTo>
                    <a:lnTo>
                      <a:pt x="47" y="50"/>
                    </a:lnTo>
                    <a:lnTo>
                      <a:pt x="47"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4" name="Freeform 59"/>
              <p:cNvSpPr>
                <a:spLocks/>
              </p:cNvSpPr>
              <p:nvPr/>
            </p:nvSpPr>
            <p:spPr bwMode="gray">
              <a:xfrm>
                <a:off x="16213138" y="3268663"/>
                <a:ext cx="252413" cy="261938"/>
              </a:xfrm>
              <a:custGeom>
                <a:avLst/>
                <a:gdLst/>
                <a:ahLst/>
                <a:cxnLst>
                  <a:cxn ang="0">
                    <a:pos x="302" y="329"/>
                  </a:cxn>
                  <a:cxn ang="0">
                    <a:pos x="309" y="327"/>
                  </a:cxn>
                  <a:cxn ang="0">
                    <a:pos x="317" y="319"/>
                  </a:cxn>
                  <a:cxn ang="0">
                    <a:pos x="319" y="312"/>
                  </a:cxn>
                  <a:cxn ang="0">
                    <a:pos x="314" y="256"/>
                  </a:cxn>
                  <a:cxn ang="0">
                    <a:pos x="300" y="202"/>
                  </a:cxn>
                  <a:cxn ang="0">
                    <a:pos x="277" y="152"/>
                  </a:cxn>
                  <a:cxn ang="0">
                    <a:pos x="243" y="105"/>
                  </a:cxn>
                  <a:cxn ang="0">
                    <a:pos x="231" y="91"/>
                  </a:cxn>
                  <a:cxn ang="0">
                    <a:pos x="209" y="71"/>
                  </a:cxn>
                  <a:cxn ang="0">
                    <a:pos x="159" y="37"/>
                  </a:cxn>
                  <a:cxn ang="0">
                    <a:pos x="105" y="15"/>
                  </a:cxn>
                  <a:cxn ang="0">
                    <a:pos x="46" y="2"/>
                  </a:cxn>
                  <a:cxn ang="0">
                    <a:pos x="15" y="0"/>
                  </a:cxn>
                  <a:cxn ang="0">
                    <a:pos x="4" y="5"/>
                  </a:cxn>
                  <a:cxn ang="0">
                    <a:pos x="0" y="10"/>
                  </a:cxn>
                  <a:cxn ang="0">
                    <a:pos x="0" y="57"/>
                  </a:cxn>
                  <a:cxn ang="0">
                    <a:pos x="0" y="62"/>
                  </a:cxn>
                  <a:cxn ang="0">
                    <a:pos x="4" y="68"/>
                  </a:cxn>
                  <a:cxn ang="0">
                    <a:pos x="15" y="73"/>
                  </a:cxn>
                  <a:cxn ang="0">
                    <a:pos x="39" y="74"/>
                  </a:cxn>
                  <a:cxn ang="0">
                    <a:pos x="83" y="84"/>
                  </a:cxn>
                  <a:cxn ang="0">
                    <a:pos x="125" y="101"/>
                  </a:cxn>
                  <a:cxn ang="0">
                    <a:pos x="162" y="127"/>
                  </a:cxn>
                  <a:cxn ang="0">
                    <a:pos x="179" y="143"/>
                  </a:cxn>
                  <a:cxn ang="0">
                    <a:pos x="189" y="154"/>
                  </a:cxn>
                  <a:cxn ang="0">
                    <a:pos x="214" y="189"/>
                  </a:cxn>
                  <a:cxn ang="0">
                    <a:pos x="231" y="226"/>
                  </a:cxn>
                  <a:cxn ang="0">
                    <a:pos x="243" y="268"/>
                  </a:cxn>
                  <a:cxn ang="0">
                    <a:pos x="245" y="312"/>
                  </a:cxn>
                  <a:cxn ang="0">
                    <a:pos x="247" y="317"/>
                  </a:cxn>
                  <a:cxn ang="0">
                    <a:pos x="250" y="322"/>
                  </a:cxn>
                  <a:cxn ang="0">
                    <a:pos x="262" y="327"/>
                  </a:cxn>
                </a:cxnLst>
                <a:rect l="0" t="0" r="r" b="b"/>
                <a:pathLst>
                  <a:path w="319" h="329">
                    <a:moveTo>
                      <a:pt x="262" y="327"/>
                    </a:moveTo>
                    <a:lnTo>
                      <a:pt x="302" y="329"/>
                    </a:lnTo>
                    <a:lnTo>
                      <a:pt x="302" y="329"/>
                    </a:lnTo>
                    <a:lnTo>
                      <a:pt x="309" y="327"/>
                    </a:lnTo>
                    <a:lnTo>
                      <a:pt x="314" y="324"/>
                    </a:lnTo>
                    <a:lnTo>
                      <a:pt x="317" y="319"/>
                    </a:lnTo>
                    <a:lnTo>
                      <a:pt x="319" y="312"/>
                    </a:lnTo>
                    <a:lnTo>
                      <a:pt x="319" y="312"/>
                    </a:lnTo>
                    <a:lnTo>
                      <a:pt x="317" y="285"/>
                    </a:lnTo>
                    <a:lnTo>
                      <a:pt x="314" y="256"/>
                    </a:lnTo>
                    <a:lnTo>
                      <a:pt x="309" y="229"/>
                    </a:lnTo>
                    <a:lnTo>
                      <a:pt x="300" y="202"/>
                    </a:lnTo>
                    <a:lnTo>
                      <a:pt x="290" y="175"/>
                    </a:lnTo>
                    <a:lnTo>
                      <a:pt x="277" y="152"/>
                    </a:lnTo>
                    <a:lnTo>
                      <a:pt x="262" y="128"/>
                    </a:lnTo>
                    <a:lnTo>
                      <a:pt x="243" y="105"/>
                    </a:lnTo>
                    <a:lnTo>
                      <a:pt x="243" y="105"/>
                    </a:lnTo>
                    <a:lnTo>
                      <a:pt x="231" y="91"/>
                    </a:lnTo>
                    <a:lnTo>
                      <a:pt x="231" y="91"/>
                    </a:lnTo>
                    <a:lnTo>
                      <a:pt x="209" y="71"/>
                    </a:lnTo>
                    <a:lnTo>
                      <a:pt x="186" y="54"/>
                    </a:lnTo>
                    <a:lnTo>
                      <a:pt x="159" y="37"/>
                    </a:lnTo>
                    <a:lnTo>
                      <a:pt x="133" y="25"/>
                    </a:lnTo>
                    <a:lnTo>
                      <a:pt x="105" y="15"/>
                    </a:lnTo>
                    <a:lnTo>
                      <a:pt x="76" y="7"/>
                    </a:lnTo>
                    <a:lnTo>
                      <a:pt x="46" y="2"/>
                    </a:lnTo>
                    <a:lnTo>
                      <a:pt x="15" y="0"/>
                    </a:lnTo>
                    <a:lnTo>
                      <a:pt x="15" y="0"/>
                    </a:lnTo>
                    <a:lnTo>
                      <a:pt x="10" y="2"/>
                    </a:lnTo>
                    <a:lnTo>
                      <a:pt x="4" y="5"/>
                    </a:lnTo>
                    <a:lnTo>
                      <a:pt x="4" y="5"/>
                    </a:lnTo>
                    <a:lnTo>
                      <a:pt x="0" y="10"/>
                    </a:lnTo>
                    <a:lnTo>
                      <a:pt x="0" y="17"/>
                    </a:lnTo>
                    <a:lnTo>
                      <a:pt x="0" y="57"/>
                    </a:lnTo>
                    <a:lnTo>
                      <a:pt x="0" y="57"/>
                    </a:lnTo>
                    <a:lnTo>
                      <a:pt x="0" y="62"/>
                    </a:lnTo>
                    <a:lnTo>
                      <a:pt x="4" y="68"/>
                    </a:lnTo>
                    <a:lnTo>
                      <a:pt x="4" y="68"/>
                    </a:lnTo>
                    <a:lnTo>
                      <a:pt x="9" y="73"/>
                    </a:lnTo>
                    <a:lnTo>
                      <a:pt x="15" y="73"/>
                    </a:lnTo>
                    <a:lnTo>
                      <a:pt x="15" y="73"/>
                    </a:lnTo>
                    <a:lnTo>
                      <a:pt x="39" y="74"/>
                    </a:lnTo>
                    <a:lnTo>
                      <a:pt x="61" y="78"/>
                    </a:lnTo>
                    <a:lnTo>
                      <a:pt x="83" y="84"/>
                    </a:lnTo>
                    <a:lnTo>
                      <a:pt x="105" y="91"/>
                    </a:lnTo>
                    <a:lnTo>
                      <a:pt x="125" y="101"/>
                    </a:lnTo>
                    <a:lnTo>
                      <a:pt x="144" y="113"/>
                    </a:lnTo>
                    <a:lnTo>
                      <a:pt x="162" y="127"/>
                    </a:lnTo>
                    <a:lnTo>
                      <a:pt x="179" y="143"/>
                    </a:lnTo>
                    <a:lnTo>
                      <a:pt x="179" y="143"/>
                    </a:lnTo>
                    <a:lnTo>
                      <a:pt x="189" y="154"/>
                    </a:lnTo>
                    <a:lnTo>
                      <a:pt x="189" y="154"/>
                    </a:lnTo>
                    <a:lnTo>
                      <a:pt x="203" y="170"/>
                    </a:lnTo>
                    <a:lnTo>
                      <a:pt x="214" y="189"/>
                    </a:lnTo>
                    <a:lnTo>
                      <a:pt x="225" y="208"/>
                    </a:lnTo>
                    <a:lnTo>
                      <a:pt x="231" y="226"/>
                    </a:lnTo>
                    <a:lnTo>
                      <a:pt x="238" y="248"/>
                    </a:lnTo>
                    <a:lnTo>
                      <a:pt x="243" y="268"/>
                    </a:lnTo>
                    <a:lnTo>
                      <a:pt x="245" y="290"/>
                    </a:lnTo>
                    <a:lnTo>
                      <a:pt x="245" y="312"/>
                    </a:lnTo>
                    <a:lnTo>
                      <a:pt x="245" y="312"/>
                    </a:lnTo>
                    <a:lnTo>
                      <a:pt x="247" y="317"/>
                    </a:lnTo>
                    <a:lnTo>
                      <a:pt x="250" y="322"/>
                    </a:lnTo>
                    <a:lnTo>
                      <a:pt x="250" y="322"/>
                    </a:lnTo>
                    <a:lnTo>
                      <a:pt x="255" y="326"/>
                    </a:lnTo>
                    <a:lnTo>
                      <a:pt x="262" y="327"/>
                    </a:lnTo>
                    <a:lnTo>
                      <a:pt x="262" y="327"/>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5" name="Freeform 60"/>
              <p:cNvSpPr>
                <a:spLocks/>
              </p:cNvSpPr>
              <p:nvPr/>
            </p:nvSpPr>
            <p:spPr bwMode="gray">
              <a:xfrm>
                <a:off x="16221075" y="3368675"/>
                <a:ext cx="144463" cy="150813"/>
              </a:xfrm>
              <a:custGeom>
                <a:avLst/>
                <a:gdLst/>
                <a:ahLst/>
                <a:cxnLst>
                  <a:cxn ang="0">
                    <a:pos x="135" y="50"/>
                  </a:cxn>
                  <a:cxn ang="0">
                    <a:pos x="135" y="50"/>
                  </a:cxn>
                  <a:cxn ang="0">
                    <a:pos x="122" y="38"/>
                  </a:cxn>
                  <a:cxn ang="0">
                    <a:pos x="110" y="28"/>
                  </a:cxn>
                  <a:cxn ang="0">
                    <a:pos x="95" y="20"/>
                  </a:cxn>
                  <a:cxn ang="0">
                    <a:pos x="81" y="13"/>
                  </a:cxn>
                  <a:cxn ang="0">
                    <a:pos x="64" y="6"/>
                  </a:cxn>
                  <a:cxn ang="0">
                    <a:pos x="49" y="3"/>
                  </a:cxn>
                  <a:cxn ang="0">
                    <a:pos x="32" y="0"/>
                  </a:cxn>
                  <a:cxn ang="0">
                    <a:pos x="16" y="0"/>
                  </a:cxn>
                  <a:cxn ang="0">
                    <a:pos x="16" y="0"/>
                  </a:cxn>
                  <a:cxn ang="0">
                    <a:pos x="10" y="0"/>
                  </a:cxn>
                  <a:cxn ang="0">
                    <a:pos x="5" y="3"/>
                  </a:cxn>
                  <a:cxn ang="0">
                    <a:pos x="5" y="3"/>
                  </a:cxn>
                  <a:cxn ang="0">
                    <a:pos x="2" y="8"/>
                  </a:cxn>
                  <a:cxn ang="0">
                    <a:pos x="0" y="15"/>
                  </a:cxn>
                  <a:cxn ang="0">
                    <a:pos x="0" y="55"/>
                  </a:cxn>
                  <a:cxn ang="0">
                    <a:pos x="0" y="55"/>
                  </a:cxn>
                  <a:cxn ang="0">
                    <a:pos x="2" y="62"/>
                  </a:cxn>
                  <a:cxn ang="0">
                    <a:pos x="5" y="67"/>
                  </a:cxn>
                  <a:cxn ang="0">
                    <a:pos x="5" y="67"/>
                  </a:cxn>
                  <a:cxn ang="0">
                    <a:pos x="10" y="70"/>
                  </a:cxn>
                  <a:cxn ang="0">
                    <a:pos x="16" y="72"/>
                  </a:cxn>
                  <a:cxn ang="0">
                    <a:pos x="16" y="72"/>
                  </a:cxn>
                  <a:cxn ang="0">
                    <a:pos x="34" y="74"/>
                  </a:cxn>
                  <a:cxn ang="0">
                    <a:pos x="53" y="81"/>
                  </a:cxn>
                  <a:cxn ang="0">
                    <a:pos x="68" y="89"/>
                  </a:cxn>
                  <a:cxn ang="0">
                    <a:pos x="83" y="101"/>
                  </a:cxn>
                  <a:cxn ang="0">
                    <a:pos x="83" y="101"/>
                  </a:cxn>
                  <a:cxn ang="0">
                    <a:pos x="86" y="104"/>
                  </a:cxn>
                  <a:cxn ang="0">
                    <a:pos x="86" y="104"/>
                  </a:cxn>
                  <a:cxn ang="0">
                    <a:pos x="97" y="119"/>
                  </a:cxn>
                  <a:cxn ang="0">
                    <a:pos x="105" y="136"/>
                  </a:cxn>
                  <a:cxn ang="0">
                    <a:pos x="108" y="153"/>
                  </a:cxn>
                  <a:cxn ang="0">
                    <a:pos x="110" y="170"/>
                  </a:cxn>
                  <a:cxn ang="0">
                    <a:pos x="110" y="170"/>
                  </a:cxn>
                  <a:cxn ang="0">
                    <a:pos x="112" y="177"/>
                  </a:cxn>
                  <a:cxn ang="0">
                    <a:pos x="113" y="182"/>
                  </a:cxn>
                  <a:cxn ang="0">
                    <a:pos x="113" y="182"/>
                  </a:cxn>
                  <a:cxn ang="0">
                    <a:pos x="118" y="185"/>
                  </a:cxn>
                  <a:cxn ang="0">
                    <a:pos x="125" y="187"/>
                  </a:cxn>
                  <a:cxn ang="0">
                    <a:pos x="167" y="189"/>
                  </a:cxn>
                  <a:cxn ang="0">
                    <a:pos x="167" y="189"/>
                  </a:cxn>
                  <a:cxn ang="0">
                    <a:pos x="172" y="187"/>
                  </a:cxn>
                  <a:cxn ang="0">
                    <a:pos x="177" y="183"/>
                  </a:cxn>
                  <a:cxn ang="0">
                    <a:pos x="181" y="178"/>
                  </a:cxn>
                  <a:cxn ang="0">
                    <a:pos x="183" y="173"/>
                  </a:cxn>
                  <a:cxn ang="0">
                    <a:pos x="183" y="173"/>
                  </a:cxn>
                  <a:cxn ang="0">
                    <a:pos x="183" y="156"/>
                  </a:cxn>
                  <a:cxn ang="0">
                    <a:pos x="181" y="141"/>
                  </a:cxn>
                  <a:cxn ang="0">
                    <a:pos x="177" y="126"/>
                  </a:cxn>
                  <a:cxn ang="0">
                    <a:pos x="172" y="111"/>
                  </a:cxn>
                  <a:cxn ang="0">
                    <a:pos x="167" y="96"/>
                  </a:cxn>
                  <a:cxn ang="0">
                    <a:pos x="161" y="82"/>
                  </a:cxn>
                  <a:cxn ang="0">
                    <a:pos x="152" y="69"/>
                  </a:cxn>
                  <a:cxn ang="0">
                    <a:pos x="142" y="57"/>
                  </a:cxn>
                  <a:cxn ang="0">
                    <a:pos x="142" y="57"/>
                  </a:cxn>
                  <a:cxn ang="0">
                    <a:pos x="135" y="50"/>
                  </a:cxn>
                  <a:cxn ang="0">
                    <a:pos x="135" y="50"/>
                  </a:cxn>
                </a:cxnLst>
                <a:rect l="0" t="0" r="r" b="b"/>
                <a:pathLst>
                  <a:path w="183" h="189">
                    <a:moveTo>
                      <a:pt x="135" y="50"/>
                    </a:moveTo>
                    <a:lnTo>
                      <a:pt x="135" y="50"/>
                    </a:lnTo>
                    <a:lnTo>
                      <a:pt x="122" y="38"/>
                    </a:lnTo>
                    <a:lnTo>
                      <a:pt x="110" y="28"/>
                    </a:lnTo>
                    <a:lnTo>
                      <a:pt x="95" y="20"/>
                    </a:lnTo>
                    <a:lnTo>
                      <a:pt x="81" y="13"/>
                    </a:lnTo>
                    <a:lnTo>
                      <a:pt x="64" y="6"/>
                    </a:lnTo>
                    <a:lnTo>
                      <a:pt x="49" y="3"/>
                    </a:lnTo>
                    <a:lnTo>
                      <a:pt x="32" y="0"/>
                    </a:lnTo>
                    <a:lnTo>
                      <a:pt x="16" y="0"/>
                    </a:lnTo>
                    <a:lnTo>
                      <a:pt x="16" y="0"/>
                    </a:lnTo>
                    <a:lnTo>
                      <a:pt x="10" y="0"/>
                    </a:lnTo>
                    <a:lnTo>
                      <a:pt x="5" y="3"/>
                    </a:lnTo>
                    <a:lnTo>
                      <a:pt x="5" y="3"/>
                    </a:lnTo>
                    <a:lnTo>
                      <a:pt x="2" y="8"/>
                    </a:lnTo>
                    <a:lnTo>
                      <a:pt x="0" y="15"/>
                    </a:lnTo>
                    <a:lnTo>
                      <a:pt x="0" y="55"/>
                    </a:lnTo>
                    <a:lnTo>
                      <a:pt x="0" y="55"/>
                    </a:lnTo>
                    <a:lnTo>
                      <a:pt x="2" y="62"/>
                    </a:lnTo>
                    <a:lnTo>
                      <a:pt x="5" y="67"/>
                    </a:lnTo>
                    <a:lnTo>
                      <a:pt x="5" y="67"/>
                    </a:lnTo>
                    <a:lnTo>
                      <a:pt x="10" y="70"/>
                    </a:lnTo>
                    <a:lnTo>
                      <a:pt x="16" y="72"/>
                    </a:lnTo>
                    <a:lnTo>
                      <a:pt x="16" y="72"/>
                    </a:lnTo>
                    <a:lnTo>
                      <a:pt x="34" y="74"/>
                    </a:lnTo>
                    <a:lnTo>
                      <a:pt x="53" y="81"/>
                    </a:lnTo>
                    <a:lnTo>
                      <a:pt x="68" y="89"/>
                    </a:lnTo>
                    <a:lnTo>
                      <a:pt x="83" y="101"/>
                    </a:lnTo>
                    <a:lnTo>
                      <a:pt x="83" y="101"/>
                    </a:lnTo>
                    <a:lnTo>
                      <a:pt x="86" y="104"/>
                    </a:lnTo>
                    <a:lnTo>
                      <a:pt x="86" y="104"/>
                    </a:lnTo>
                    <a:lnTo>
                      <a:pt x="97" y="119"/>
                    </a:lnTo>
                    <a:lnTo>
                      <a:pt x="105" y="136"/>
                    </a:lnTo>
                    <a:lnTo>
                      <a:pt x="108" y="153"/>
                    </a:lnTo>
                    <a:lnTo>
                      <a:pt x="110" y="170"/>
                    </a:lnTo>
                    <a:lnTo>
                      <a:pt x="110" y="170"/>
                    </a:lnTo>
                    <a:lnTo>
                      <a:pt x="112" y="177"/>
                    </a:lnTo>
                    <a:lnTo>
                      <a:pt x="113" y="182"/>
                    </a:lnTo>
                    <a:lnTo>
                      <a:pt x="113" y="182"/>
                    </a:lnTo>
                    <a:lnTo>
                      <a:pt x="118" y="185"/>
                    </a:lnTo>
                    <a:lnTo>
                      <a:pt x="125" y="187"/>
                    </a:lnTo>
                    <a:lnTo>
                      <a:pt x="167" y="189"/>
                    </a:lnTo>
                    <a:lnTo>
                      <a:pt x="167" y="189"/>
                    </a:lnTo>
                    <a:lnTo>
                      <a:pt x="172" y="187"/>
                    </a:lnTo>
                    <a:lnTo>
                      <a:pt x="177" y="183"/>
                    </a:lnTo>
                    <a:lnTo>
                      <a:pt x="181" y="178"/>
                    </a:lnTo>
                    <a:lnTo>
                      <a:pt x="183" y="173"/>
                    </a:lnTo>
                    <a:lnTo>
                      <a:pt x="183" y="173"/>
                    </a:lnTo>
                    <a:lnTo>
                      <a:pt x="183" y="156"/>
                    </a:lnTo>
                    <a:lnTo>
                      <a:pt x="181" y="141"/>
                    </a:lnTo>
                    <a:lnTo>
                      <a:pt x="177" y="126"/>
                    </a:lnTo>
                    <a:lnTo>
                      <a:pt x="172" y="111"/>
                    </a:lnTo>
                    <a:lnTo>
                      <a:pt x="167" y="96"/>
                    </a:lnTo>
                    <a:lnTo>
                      <a:pt x="161" y="82"/>
                    </a:lnTo>
                    <a:lnTo>
                      <a:pt x="152" y="69"/>
                    </a:lnTo>
                    <a:lnTo>
                      <a:pt x="142" y="57"/>
                    </a:lnTo>
                    <a:lnTo>
                      <a:pt x="142" y="57"/>
                    </a:lnTo>
                    <a:lnTo>
                      <a:pt x="135" y="50"/>
                    </a:lnTo>
                    <a:lnTo>
                      <a:pt x="135"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6" name="Freeform 61"/>
              <p:cNvSpPr>
                <a:spLocks noEditPoints="1"/>
              </p:cNvSpPr>
              <p:nvPr/>
            </p:nvSpPr>
            <p:spPr bwMode="gray">
              <a:xfrm>
                <a:off x="15730538" y="3460750"/>
                <a:ext cx="765175" cy="931863"/>
              </a:xfrm>
              <a:custGeom>
                <a:avLst/>
                <a:gdLst/>
                <a:ahLst/>
                <a:cxnLst>
                  <a:cxn ang="0">
                    <a:pos x="157" y="1174"/>
                  </a:cxn>
                  <a:cxn ang="0">
                    <a:pos x="963" y="1174"/>
                  </a:cxn>
                  <a:cxn ang="0">
                    <a:pos x="842" y="1026"/>
                  </a:cxn>
                  <a:cxn ang="0">
                    <a:pos x="579" y="248"/>
                  </a:cxn>
                  <a:cxn ang="0">
                    <a:pos x="590" y="238"/>
                  </a:cxn>
                  <a:cxn ang="0">
                    <a:pos x="611" y="215"/>
                  </a:cxn>
                  <a:cxn ang="0">
                    <a:pos x="626" y="186"/>
                  </a:cxn>
                  <a:cxn ang="0">
                    <a:pos x="634" y="154"/>
                  </a:cxn>
                  <a:cxn ang="0">
                    <a:pos x="634" y="137"/>
                  </a:cxn>
                  <a:cxn ang="0">
                    <a:pos x="633" y="110"/>
                  </a:cxn>
                  <a:cxn ang="0">
                    <a:pos x="624" y="85"/>
                  </a:cxn>
                  <a:cxn ang="0">
                    <a:pos x="611" y="61"/>
                  </a:cxn>
                  <a:cxn ang="0">
                    <a:pos x="594" y="41"/>
                  </a:cxn>
                  <a:cxn ang="0">
                    <a:pos x="573" y="24"/>
                  </a:cxn>
                  <a:cxn ang="0">
                    <a:pos x="552" y="10"/>
                  </a:cxn>
                  <a:cxn ang="0">
                    <a:pos x="525" y="4"/>
                  </a:cxn>
                  <a:cxn ang="0">
                    <a:pos x="498" y="0"/>
                  </a:cxn>
                  <a:cxn ang="0">
                    <a:pos x="484" y="0"/>
                  </a:cxn>
                  <a:cxn ang="0">
                    <a:pos x="457" y="7"/>
                  </a:cxn>
                  <a:cxn ang="0">
                    <a:pos x="432" y="17"/>
                  </a:cxn>
                  <a:cxn ang="0">
                    <a:pos x="410" y="31"/>
                  </a:cxn>
                  <a:cxn ang="0">
                    <a:pos x="391" y="49"/>
                  </a:cxn>
                  <a:cxn ang="0">
                    <a:pos x="376" y="71"/>
                  </a:cxn>
                  <a:cxn ang="0">
                    <a:pos x="366" y="96"/>
                  </a:cxn>
                  <a:cxn ang="0">
                    <a:pos x="361" y="123"/>
                  </a:cxn>
                  <a:cxn ang="0">
                    <a:pos x="359" y="137"/>
                  </a:cxn>
                  <a:cxn ang="0">
                    <a:pos x="364" y="169"/>
                  </a:cxn>
                  <a:cxn ang="0">
                    <a:pos x="374" y="198"/>
                  </a:cxn>
                  <a:cxn ang="0">
                    <a:pos x="391" y="223"/>
                  </a:cxn>
                  <a:cxn ang="0">
                    <a:pos x="412" y="245"/>
                  </a:cxn>
                  <a:cxn ang="0">
                    <a:pos x="121" y="1026"/>
                  </a:cxn>
                  <a:cxn ang="0">
                    <a:pos x="0" y="1174"/>
                  </a:cxn>
                  <a:cxn ang="0">
                    <a:pos x="415" y="977"/>
                  </a:cxn>
                  <a:cxn ang="0">
                    <a:pos x="698" y="1026"/>
                  </a:cxn>
                  <a:cxn ang="0">
                    <a:pos x="442" y="478"/>
                  </a:cxn>
                  <a:cxn ang="0">
                    <a:pos x="410" y="597"/>
                  </a:cxn>
                  <a:cxn ang="0">
                    <a:pos x="467" y="387"/>
                  </a:cxn>
                  <a:cxn ang="0">
                    <a:pos x="533" y="429"/>
                  </a:cxn>
                  <a:cxn ang="0">
                    <a:pos x="582" y="604"/>
                  </a:cxn>
                  <a:cxn ang="0">
                    <a:pos x="450" y="678"/>
                  </a:cxn>
                  <a:cxn ang="0">
                    <a:pos x="369" y="743"/>
                  </a:cxn>
                  <a:cxn ang="0">
                    <a:pos x="324" y="910"/>
                  </a:cxn>
                </a:cxnLst>
                <a:rect l="0" t="0" r="r" b="b"/>
                <a:pathLst>
                  <a:path w="963" h="1174">
                    <a:moveTo>
                      <a:pt x="0" y="1174"/>
                    </a:moveTo>
                    <a:lnTo>
                      <a:pt x="157" y="1174"/>
                    </a:lnTo>
                    <a:lnTo>
                      <a:pt x="833" y="1174"/>
                    </a:lnTo>
                    <a:lnTo>
                      <a:pt x="963" y="1174"/>
                    </a:lnTo>
                    <a:lnTo>
                      <a:pt x="918" y="1120"/>
                    </a:lnTo>
                    <a:lnTo>
                      <a:pt x="842" y="1026"/>
                    </a:lnTo>
                    <a:lnTo>
                      <a:pt x="793" y="1026"/>
                    </a:lnTo>
                    <a:lnTo>
                      <a:pt x="579" y="248"/>
                    </a:lnTo>
                    <a:lnTo>
                      <a:pt x="579" y="248"/>
                    </a:lnTo>
                    <a:lnTo>
                      <a:pt x="590" y="238"/>
                    </a:lnTo>
                    <a:lnTo>
                      <a:pt x="602" y="226"/>
                    </a:lnTo>
                    <a:lnTo>
                      <a:pt x="611" y="215"/>
                    </a:lnTo>
                    <a:lnTo>
                      <a:pt x="619" y="201"/>
                    </a:lnTo>
                    <a:lnTo>
                      <a:pt x="626" y="186"/>
                    </a:lnTo>
                    <a:lnTo>
                      <a:pt x="631" y="171"/>
                    </a:lnTo>
                    <a:lnTo>
                      <a:pt x="634" y="154"/>
                    </a:lnTo>
                    <a:lnTo>
                      <a:pt x="634" y="137"/>
                    </a:lnTo>
                    <a:lnTo>
                      <a:pt x="634" y="137"/>
                    </a:lnTo>
                    <a:lnTo>
                      <a:pt x="634" y="123"/>
                    </a:lnTo>
                    <a:lnTo>
                      <a:pt x="633" y="110"/>
                    </a:lnTo>
                    <a:lnTo>
                      <a:pt x="629" y="96"/>
                    </a:lnTo>
                    <a:lnTo>
                      <a:pt x="624" y="85"/>
                    </a:lnTo>
                    <a:lnTo>
                      <a:pt x="617" y="71"/>
                    </a:lnTo>
                    <a:lnTo>
                      <a:pt x="611" y="61"/>
                    </a:lnTo>
                    <a:lnTo>
                      <a:pt x="604" y="49"/>
                    </a:lnTo>
                    <a:lnTo>
                      <a:pt x="594" y="41"/>
                    </a:lnTo>
                    <a:lnTo>
                      <a:pt x="585" y="31"/>
                    </a:lnTo>
                    <a:lnTo>
                      <a:pt x="573" y="24"/>
                    </a:lnTo>
                    <a:lnTo>
                      <a:pt x="563" y="17"/>
                    </a:lnTo>
                    <a:lnTo>
                      <a:pt x="552" y="10"/>
                    </a:lnTo>
                    <a:lnTo>
                      <a:pt x="538" y="7"/>
                    </a:lnTo>
                    <a:lnTo>
                      <a:pt x="525" y="4"/>
                    </a:lnTo>
                    <a:lnTo>
                      <a:pt x="511" y="0"/>
                    </a:lnTo>
                    <a:lnTo>
                      <a:pt x="498" y="0"/>
                    </a:lnTo>
                    <a:lnTo>
                      <a:pt x="498" y="0"/>
                    </a:lnTo>
                    <a:lnTo>
                      <a:pt x="484" y="0"/>
                    </a:lnTo>
                    <a:lnTo>
                      <a:pt x="469" y="4"/>
                    </a:lnTo>
                    <a:lnTo>
                      <a:pt x="457" y="7"/>
                    </a:lnTo>
                    <a:lnTo>
                      <a:pt x="444" y="10"/>
                    </a:lnTo>
                    <a:lnTo>
                      <a:pt x="432" y="17"/>
                    </a:lnTo>
                    <a:lnTo>
                      <a:pt x="420" y="24"/>
                    </a:lnTo>
                    <a:lnTo>
                      <a:pt x="410" y="31"/>
                    </a:lnTo>
                    <a:lnTo>
                      <a:pt x="400" y="41"/>
                    </a:lnTo>
                    <a:lnTo>
                      <a:pt x="391" y="49"/>
                    </a:lnTo>
                    <a:lnTo>
                      <a:pt x="383" y="61"/>
                    </a:lnTo>
                    <a:lnTo>
                      <a:pt x="376" y="71"/>
                    </a:lnTo>
                    <a:lnTo>
                      <a:pt x="371" y="85"/>
                    </a:lnTo>
                    <a:lnTo>
                      <a:pt x="366" y="96"/>
                    </a:lnTo>
                    <a:lnTo>
                      <a:pt x="363" y="110"/>
                    </a:lnTo>
                    <a:lnTo>
                      <a:pt x="361" y="123"/>
                    </a:lnTo>
                    <a:lnTo>
                      <a:pt x="359" y="137"/>
                    </a:lnTo>
                    <a:lnTo>
                      <a:pt x="359" y="137"/>
                    </a:lnTo>
                    <a:lnTo>
                      <a:pt x="361" y="154"/>
                    </a:lnTo>
                    <a:lnTo>
                      <a:pt x="364" y="169"/>
                    </a:lnTo>
                    <a:lnTo>
                      <a:pt x="368" y="184"/>
                    </a:lnTo>
                    <a:lnTo>
                      <a:pt x="374" y="198"/>
                    </a:lnTo>
                    <a:lnTo>
                      <a:pt x="381" y="211"/>
                    </a:lnTo>
                    <a:lnTo>
                      <a:pt x="391" y="223"/>
                    </a:lnTo>
                    <a:lnTo>
                      <a:pt x="400" y="235"/>
                    </a:lnTo>
                    <a:lnTo>
                      <a:pt x="412" y="245"/>
                    </a:lnTo>
                    <a:lnTo>
                      <a:pt x="197" y="1026"/>
                    </a:lnTo>
                    <a:lnTo>
                      <a:pt x="121" y="1026"/>
                    </a:lnTo>
                    <a:lnTo>
                      <a:pt x="46" y="1120"/>
                    </a:lnTo>
                    <a:lnTo>
                      <a:pt x="0" y="1174"/>
                    </a:lnTo>
                    <a:close/>
                    <a:moveTo>
                      <a:pt x="577" y="1026"/>
                    </a:moveTo>
                    <a:lnTo>
                      <a:pt x="415" y="977"/>
                    </a:lnTo>
                    <a:lnTo>
                      <a:pt x="663" y="898"/>
                    </a:lnTo>
                    <a:lnTo>
                      <a:pt x="698" y="1026"/>
                    </a:lnTo>
                    <a:lnTo>
                      <a:pt x="577" y="1026"/>
                    </a:lnTo>
                    <a:close/>
                    <a:moveTo>
                      <a:pt x="442" y="478"/>
                    </a:moveTo>
                    <a:lnTo>
                      <a:pt x="526" y="532"/>
                    </a:lnTo>
                    <a:lnTo>
                      <a:pt x="410" y="597"/>
                    </a:lnTo>
                    <a:lnTo>
                      <a:pt x="442" y="478"/>
                    </a:lnTo>
                    <a:close/>
                    <a:moveTo>
                      <a:pt x="467" y="387"/>
                    </a:moveTo>
                    <a:lnTo>
                      <a:pt x="494" y="287"/>
                    </a:lnTo>
                    <a:lnTo>
                      <a:pt x="533" y="429"/>
                    </a:lnTo>
                    <a:lnTo>
                      <a:pt x="467" y="387"/>
                    </a:lnTo>
                    <a:close/>
                    <a:moveTo>
                      <a:pt x="582" y="604"/>
                    </a:moveTo>
                    <a:lnTo>
                      <a:pt x="622" y="753"/>
                    </a:lnTo>
                    <a:lnTo>
                      <a:pt x="450" y="678"/>
                    </a:lnTo>
                    <a:lnTo>
                      <a:pt x="582" y="604"/>
                    </a:lnTo>
                    <a:close/>
                    <a:moveTo>
                      <a:pt x="369" y="743"/>
                    </a:moveTo>
                    <a:lnTo>
                      <a:pt x="573" y="830"/>
                    </a:lnTo>
                    <a:lnTo>
                      <a:pt x="324" y="910"/>
                    </a:lnTo>
                    <a:lnTo>
                      <a:pt x="369" y="743"/>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82" name="Freeform 75"/>
            <p:cNvSpPr>
              <a:spLocks/>
            </p:cNvSpPr>
            <p:nvPr/>
          </p:nvSpPr>
          <p:spPr bwMode="gray">
            <a:xfrm>
              <a:off x="5419646" y="5326880"/>
              <a:ext cx="216618" cy="179211"/>
            </a:xfrm>
            <a:custGeom>
              <a:avLst/>
              <a:gdLst>
                <a:gd name="T0" fmla="*/ 2147483646 w 1443"/>
                <a:gd name="T1" fmla="*/ 2147483646 h 1005"/>
                <a:gd name="T2" fmla="*/ 2147483646 w 1443"/>
                <a:gd name="T3" fmla="*/ 2147483646 h 1005"/>
                <a:gd name="T4" fmla="*/ 2147483646 w 1443"/>
                <a:gd name="T5" fmla="*/ 2147483646 h 1005"/>
                <a:gd name="T6" fmla="*/ 2147483646 w 1443"/>
                <a:gd name="T7" fmla="*/ 0 h 1005"/>
                <a:gd name="T8" fmla="*/ 2147483646 w 1443"/>
                <a:gd name="T9" fmla="*/ 0 h 1005"/>
                <a:gd name="T10" fmla="*/ 2147483646 w 1443"/>
                <a:gd name="T11" fmla="*/ 2147483646 h 1005"/>
                <a:gd name="T12" fmla="*/ 2147483646 w 1443"/>
                <a:gd name="T13" fmla="*/ 2147483646 h 1005"/>
                <a:gd name="T14" fmla="*/ 2147483646 w 1443"/>
                <a:gd name="T15" fmla="*/ 2147483646 h 1005"/>
                <a:gd name="T16" fmla="*/ 2147483646 w 1443"/>
                <a:gd name="T17" fmla="*/ 2147483646 h 1005"/>
                <a:gd name="T18" fmla="*/ 2147483646 w 1443"/>
                <a:gd name="T19" fmla="*/ 2147483646 h 1005"/>
                <a:gd name="T20" fmla="*/ 0 w 1443"/>
                <a:gd name="T21" fmla="*/ 2147483646 h 1005"/>
                <a:gd name="T22" fmla="*/ 2147483646 w 1443"/>
                <a:gd name="T23" fmla="*/ 2147483646 h 1005"/>
                <a:gd name="T24" fmla="*/ 2147483646 w 1443"/>
                <a:gd name="T25" fmla="*/ 2147483646 h 1005"/>
                <a:gd name="T26" fmla="*/ 2147483646 w 1443"/>
                <a:gd name="T27" fmla="*/ 2147483646 h 1005"/>
                <a:gd name="T28" fmla="*/ 2147483646 w 1443"/>
                <a:gd name="T29" fmla="*/ 2147483646 h 1005"/>
                <a:gd name="T30" fmla="*/ 2147483646 w 1443"/>
                <a:gd name="T31" fmla="*/ 2147483646 h 1005"/>
                <a:gd name="T32" fmla="*/ 2147483646 w 1443"/>
                <a:gd name="T33" fmla="*/ 2147483646 h 1005"/>
                <a:gd name="T34" fmla="*/ 2147483646 w 1443"/>
                <a:gd name="T35" fmla="*/ 2147483646 h 1005"/>
                <a:gd name="T36" fmla="*/ 2147483646 w 1443"/>
                <a:gd name="T37" fmla="*/ 2147483646 h 1005"/>
                <a:gd name="T38" fmla="*/ 2147483646 w 1443"/>
                <a:gd name="T39" fmla="*/ 2147483646 h 1005"/>
                <a:gd name="T40" fmla="*/ 2147483646 w 1443"/>
                <a:gd name="T41" fmla="*/ 2147483646 h 1005"/>
                <a:gd name="T42" fmla="*/ 2147483646 w 1443"/>
                <a:gd name="T43" fmla="*/ 2147483646 h 1005"/>
                <a:gd name="T44" fmla="*/ 2147483646 w 1443"/>
                <a:gd name="T45" fmla="*/ 2147483646 h 1005"/>
                <a:gd name="T46" fmla="*/ 2147483646 w 1443"/>
                <a:gd name="T47" fmla="*/ 2147483646 h 1005"/>
                <a:gd name="T48" fmla="*/ 2147483646 w 1443"/>
                <a:gd name="T49" fmla="*/ 2147483646 h 1005"/>
                <a:gd name="T50" fmla="*/ 2147483646 w 1443"/>
                <a:gd name="T51" fmla="*/ 2147483646 h 1005"/>
                <a:gd name="T52" fmla="*/ 2147483646 w 1443"/>
                <a:gd name="T53" fmla="*/ 2147483646 h 1005"/>
                <a:gd name="T54" fmla="*/ 2147483646 w 1443"/>
                <a:gd name="T55" fmla="*/ 2147483646 h 1005"/>
                <a:gd name="T56" fmla="*/ 2147483646 w 1443"/>
                <a:gd name="T57" fmla="*/ 2147483646 h 1005"/>
                <a:gd name="T58" fmla="*/ 2147483646 w 1443"/>
                <a:gd name="T59" fmla="*/ 2147483646 h 1005"/>
                <a:gd name="T60" fmla="*/ 2147483646 w 1443"/>
                <a:gd name="T61" fmla="*/ 2147483646 h 1005"/>
                <a:gd name="T62" fmla="*/ 2147483646 w 1443"/>
                <a:gd name="T63" fmla="*/ 2147483646 h 1005"/>
                <a:gd name="T64" fmla="*/ 2147483646 w 1443"/>
                <a:gd name="T65" fmla="*/ 2147483646 h 1005"/>
                <a:gd name="T66" fmla="*/ 2147483646 w 1443"/>
                <a:gd name="T67" fmla="*/ 2147483646 h 1005"/>
                <a:gd name="T68" fmla="*/ 2147483646 w 1443"/>
                <a:gd name="T69" fmla="*/ 2147483646 h 1005"/>
                <a:gd name="T70" fmla="*/ 2147483646 w 1443"/>
                <a:gd name="T71" fmla="*/ 2147483646 h 1005"/>
                <a:gd name="T72" fmla="*/ 2147483646 w 1443"/>
                <a:gd name="T73" fmla="*/ 2147483646 h 1005"/>
                <a:gd name="T74" fmla="*/ 2147483646 w 1443"/>
                <a:gd name="T75" fmla="*/ 2147483646 h 1005"/>
                <a:gd name="T76" fmla="*/ 2147483646 w 1443"/>
                <a:gd name="T77" fmla="*/ 2147483646 h 1005"/>
                <a:gd name="T78" fmla="*/ 2147483646 w 1443"/>
                <a:gd name="T79" fmla="*/ 2147483646 h 1005"/>
                <a:gd name="T80" fmla="*/ 2147483646 w 1443"/>
                <a:gd name="T81" fmla="*/ 2147483646 h 1005"/>
                <a:gd name="T82" fmla="*/ 2147483646 w 1443"/>
                <a:gd name="T83" fmla="*/ 2147483646 h 1005"/>
                <a:gd name="T84" fmla="*/ 2147483646 w 1443"/>
                <a:gd name="T85" fmla="*/ 2147483646 h 1005"/>
                <a:gd name="T86" fmla="*/ 2147483646 w 1443"/>
                <a:gd name="T87" fmla="*/ 2147483646 h 1005"/>
                <a:gd name="T88" fmla="*/ 2147483646 w 1443"/>
                <a:gd name="T89" fmla="*/ 2147483646 h 1005"/>
                <a:gd name="T90" fmla="*/ 2147483646 w 1443"/>
                <a:gd name="T91" fmla="*/ 2147483646 h 1005"/>
                <a:gd name="T92" fmla="*/ 2147483646 w 1443"/>
                <a:gd name="T93" fmla="*/ 2147483646 h 1005"/>
                <a:gd name="T94" fmla="*/ 2147483646 w 1443"/>
                <a:gd name="T95" fmla="*/ 2147483646 h 1005"/>
                <a:gd name="T96" fmla="*/ 2147483646 w 1443"/>
                <a:gd name="T97" fmla="*/ 2147483646 h 1005"/>
                <a:gd name="T98" fmla="*/ 2147483646 w 1443"/>
                <a:gd name="T99" fmla="*/ 2147483646 h 1005"/>
                <a:gd name="T100" fmla="*/ 2147483646 w 1443"/>
                <a:gd name="T101" fmla="*/ 2147483646 h 1005"/>
                <a:gd name="T102" fmla="*/ 2147483646 w 1443"/>
                <a:gd name="T103" fmla="*/ 2147483646 h 1005"/>
                <a:gd name="T104" fmla="*/ 2147483646 w 1443"/>
                <a:gd name="T105" fmla="*/ 2147483646 h 1005"/>
                <a:gd name="T106" fmla="*/ 2147483646 w 1443"/>
                <a:gd name="T107" fmla="*/ 2147483646 h 1005"/>
                <a:gd name="T108" fmla="*/ 2147483646 w 1443"/>
                <a:gd name="T109" fmla="*/ 2147483646 h 1005"/>
                <a:gd name="T110" fmla="*/ 2147483646 w 1443"/>
                <a:gd name="T111" fmla="*/ 2147483646 h 1005"/>
                <a:gd name="T112" fmla="*/ 2147483646 w 1443"/>
                <a:gd name="T113" fmla="*/ 2147483646 h 1005"/>
                <a:gd name="T114" fmla="*/ 2147483646 w 1443"/>
                <a:gd name="T115" fmla="*/ 2147483646 h 1005"/>
                <a:gd name="T116" fmla="*/ 2147483646 w 1443"/>
                <a:gd name="T117" fmla="*/ 2147483646 h 1005"/>
                <a:gd name="T118" fmla="*/ 2147483646 w 1443"/>
                <a:gd name="T119" fmla="*/ 2147483646 h 1005"/>
                <a:gd name="T120" fmla="*/ 2147483646 w 1443"/>
                <a:gd name="T121" fmla="*/ 2147483646 h 1005"/>
                <a:gd name="T122" fmla="*/ 2147483646 w 1443"/>
                <a:gd name="T123" fmla="*/ 2147483646 h 10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43" h="1005">
                  <a:moveTo>
                    <a:pt x="1400" y="449"/>
                  </a:moveTo>
                  <a:lnTo>
                    <a:pt x="1208" y="315"/>
                  </a:lnTo>
                  <a:lnTo>
                    <a:pt x="986" y="162"/>
                  </a:lnTo>
                  <a:lnTo>
                    <a:pt x="778" y="17"/>
                  </a:lnTo>
                  <a:lnTo>
                    <a:pt x="765" y="8"/>
                  </a:lnTo>
                  <a:lnTo>
                    <a:pt x="751" y="3"/>
                  </a:lnTo>
                  <a:lnTo>
                    <a:pt x="736" y="0"/>
                  </a:lnTo>
                  <a:lnTo>
                    <a:pt x="721" y="0"/>
                  </a:lnTo>
                  <a:lnTo>
                    <a:pt x="707" y="0"/>
                  </a:lnTo>
                  <a:lnTo>
                    <a:pt x="692" y="3"/>
                  </a:lnTo>
                  <a:lnTo>
                    <a:pt x="679" y="8"/>
                  </a:lnTo>
                  <a:lnTo>
                    <a:pt x="665" y="17"/>
                  </a:lnTo>
                  <a:lnTo>
                    <a:pt x="43" y="449"/>
                  </a:lnTo>
                  <a:lnTo>
                    <a:pt x="39" y="452"/>
                  </a:lnTo>
                  <a:lnTo>
                    <a:pt x="26" y="465"/>
                  </a:lnTo>
                  <a:lnTo>
                    <a:pt x="14" y="481"/>
                  </a:lnTo>
                  <a:lnTo>
                    <a:pt x="5" y="497"/>
                  </a:lnTo>
                  <a:lnTo>
                    <a:pt x="0" y="514"/>
                  </a:lnTo>
                  <a:lnTo>
                    <a:pt x="0" y="533"/>
                  </a:lnTo>
                  <a:lnTo>
                    <a:pt x="2" y="551"/>
                  </a:lnTo>
                  <a:lnTo>
                    <a:pt x="9" y="570"/>
                  </a:lnTo>
                  <a:lnTo>
                    <a:pt x="17" y="587"/>
                  </a:lnTo>
                  <a:lnTo>
                    <a:pt x="24" y="595"/>
                  </a:lnTo>
                  <a:lnTo>
                    <a:pt x="31" y="602"/>
                  </a:lnTo>
                  <a:lnTo>
                    <a:pt x="46" y="614"/>
                  </a:lnTo>
                  <a:lnTo>
                    <a:pt x="63" y="622"/>
                  </a:lnTo>
                  <a:lnTo>
                    <a:pt x="81" y="627"/>
                  </a:lnTo>
                  <a:lnTo>
                    <a:pt x="100" y="629"/>
                  </a:lnTo>
                  <a:lnTo>
                    <a:pt x="118" y="627"/>
                  </a:lnTo>
                  <a:lnTo>
                    <a:pt x="137" y="621"/>
                  </a:lnTo>
                  <a:lnTo>
                    <a:pt x="147" y="617"/>
                  </a:lnTo>
                  <a:lnTo>
                    <a:pt x="156" y="610"/>
                  </a:lnTo>
                  <a:lnTo>
                    <a:pt x="161" y="607"/>
                  </a:lnTo>
                  <a:lnTo>
                    <a:pt x="157" y="963"/>
                  </a:lnTo>
                  <a:lnTo>
                    <a:pt x="159" y="972"/>
                  </a:lnTo>
                  <a:lnTo>
                    <a:pt x="161" y="980"/>
                  </a:lnTo>
                  <a:lnTo>
                    <a:pt x="164" y="987"/>
                  </a:lnTo>
                  <a:lnTo>
                    <a:pt x="169" y="993"/>
                  </a:lnTo>
                  <a:lnTo>
                    <a:pt x="176" y="999"/>
                  </a:lnTo>
                  <a:lnTo>
                    <a:pt x="183" y="1002"/>
                  </a:lnTo>
                  <a:lnTo>
                    <a:pt x="191" y="1005"/>
                  </a:lnTo>
                  <a:lnTo>
                    <a:pt x="199" y="1005"/>
                  </a:lnTo>
                  <a:lnTo>
                    <a:pt x="560" y="1005"/>
                  </a:lnTo>
                  <a:lnTo>
                    <a:pt x="562" y="744"/>
                  </a:lnTo>
                  <a:lnTo>
                    <a:pt x="562" y="734"/>
                  </a:lnTo>
                  <a:lnTo>
                    <a:pt x="566" y="722"/>
                  </a:lnTo>
                  <a:lnTo>
                    <a:pt x="569" y="712"/>
                  </a:lnTo>
                  <a:lnTo>
                    <a:pt x="574" y="700"/>
                  </a:lnTo>
                  <a:lnTo>
                    <a:pt x="581" y="691"/>
                  </a:lnTo>
                  <a:lnTo>
                    <a:pt x="589" y="681"/>
                  </a:lnTo>
                  <a:lnTo>
                    <a:pt x="598" y="673"/>
                  </a:lnTo>
                  <a:lnTo>
                    <a:pt x="608" y="664"/>
                  </a:lnTo>
                  <a:lnTo>
                    <a:pt x="619" y="658"/>
                  </a:lnTo>
                  <a:lnTo>
                    <a:pt x="631" y="651"/>
                  </a:lnTo>
                  <a:lnTo>
                    <a:pt x="645" y="646"/>
                  </a:lnTo>
                  <a:lnTo>
                    <a:pt x="658" y="641"/>
                  </a:lnTo>
                  <a:lnTo>
                    <a:pt x="673" y="637"/>
                  </a:lnTo>
                  <a:lnTo>
                    <a:pt x="689" y="636"/>
                  </a:lnTo>
                  <a:lnTo>
                    <a:pt x="704" y="634"/>
                  </a:lnTo>
                  <a:lnTo>
                    <a:pt x="721" y="632"/>
                  </a:lnTo>
                  <a:lnTo>
                    <a:pt x="736" y="634"/>
                  </a:lnTo>
                  <a:lnTo>
                    <a:pt x="753" y="636"/>
                  </a:lnTo>
                  <a:lnTo>
                    <a:pt x="768" y="639"/>
                  </a:lnTo>
                  <a:lnTo>
                    <a:pt x="781" y="643"/>
                  </a:lnTo>
                  <a:lnTo>
                    <a:pt x="795" y="648"/>
                  </a:lnTo>
                  <a:lnTo>
                    <a:pt x="808" y="653"/>
                  </a:lnTo>
                  <a:lnTo>
                    <a:pt x="820" y="659"/>
                  </a:lnTo>
                  <a:lnTo>
                    <a:pt x="832" y="666"/>
                  </a:lnTo>
                  <a:lnTo>
                    <a:pt x="842" y="675"/>
                  </a:lnTo>
                  <a:lnTo>
                    <a:pt x="851" y="683"/>
                  </a:lnTo>
                  <a:lnTo>
                    <a:pt x="859" y="693"/>
                  </a:lnTo>
                  <a:lnTo>
                    <a:pt x="866" y="703"/>
                  </a:lnTo>
                  <a:lnTo>
                    <a:pt x="871" y="713"/>
                  </a:lnTo>
                  <a:lnTo>
                    <a:pt x="874" y="724"/>
                  </a:lnTo>
                  <a:lnTo>
                    <a:pt x="876" y="735"/>
                  </a:lnTo>
                  <a:lnTo>
                    <a:pt x="878" y="747"/>
                  </a:lnTo>
                  <a:lnTo>
                    <a:pt x="876" y="1005"/>
                  </a:lnTo>
                  <a:lnTo>
                    <a:pt x="1222" y="1005"/>
                  </a:lnTo>
                  <a:lnTo>
                    <a:pt x="1230" y="1005"/>
                  </a:lnTo>
                  <a:lnTo>
                    <a:pt x="1239" y="1002"/>
                  </a:lnTo>
                  <a:lnTo>
                    <a:pt x="1245" y="999"/>
                  </a:lnTo>
                  <a:lnTo>
                    <a:pt x="1252" y="993"/>
                  </a:lnTo>
                  <a:lnTo>
                    <a:pt x="1257" y="987"/>
                  </a:lnTo>
                  <a:lnTo>
                    <a:pt x="1260" y="980"/>
                  </a:lnTo>
                  <a:lnTo>
                    <a:pt x="1264" y="972"/>
                  </a:lnTo>
                  <a:lnTo>
                    <a:pt x="1264" y="963"/>
                  </a:lnTo>
                  <a:lnTo>
                    <a:pt x="1267" y="597"/>
                  </a:lnTo>
                  <a:lnTo>
                    <a:pt x="1287" y="610"/>
                  </a:lnTo>
                  <a:lnTo>
                    <a:pt x="1301" y="619"/>
                  </a:lnTo>
                  <a:lnTo>
                    <a:pt x="1314" y="624"/>
                  </a:lnTo>
                  <a:lnTo>
                    <a:pt x="1330" y="627"/>
                  </a:lnTo>
                  <a:lnTo>
                    <a:pt x="1343" y="629"/>
                  </a:lnTo>
                  <a:lnTo>
                    <a:pt x="1355" y="627"/>
                  </a:lnTo>
                  <a:lnTo>
                    <a:pt x="1367" y="626"/>
                  </a:lnTo>
                  <a:lnTo>
                    <a:pt x="1379" y="622"/>
                  </a:lnTo>
                  <a:lnTo>
                    <a:pt x="1389" y="617"/>
                  </a:lnTo>
                  <a:lnTo>
                    <a:pt x="1399" y="612"/>
                  </a:lnTo>
                  <a:lnTo>
                    <a:pt x="1409" y="605"/>
                  </a:lnTo>
                  <a:lnTo>
                    <a:pt x="1417" y="597"/>
                  </a:lnTo>
                  <a:lnTo>
                    <a:pt x="1424" y="587"/>
                  </a:lnTo>
                  <a:lnTo>
                    <a:pt x="1431" y="578"/>
                  </a:lnTo>
                  <a:lnTo>
                    <a:pt x="1434" y="568"/>
                  </a:lnTo>
                  <a:lnTo>
                    <a:pt x="1441" y="551"/>
                  </a:lnTo>
                  <a:lnTo>
                    <a:pt x="1443" y="536"/>
                  </a:lnTo>
                  <a:lnTo>
                    <a:pt x="1443" y="523"/>
                  </a:lnTo>
                  <a:lnTo>
                    <a:pt x="1439" y="508"/>
                  </a:lnTo>
                  <a:lnTo>
                    <a:pt x="1436" y="494"/>
                  </a:lnTo>
                  <a:lnTo>
                    <a:pt x="1429" y="482"/>
                  </a:lnTo>
                  <a:lnTo>
                    <a:pt x="1422" y="469"/>
                  </a:lnTo>
                  <a:lnTo>
                    <a:pt x="1412" y="459"/>
                  </a:lnTo>
                  <a:lnTo>
                    <a:pt x="1400" y="449"/>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83" name="组合 245"/>
            <p:cNvGrpSpPr/>
            <p:nvPr/>
          </p:nvGrpSpPr>
          <p:grpSpPr bwMode="gray">
            <a:xfrm>
              <a:off x="5541731" y="5531186"/>
              <a:ext cx="199316" cy="221734"/>
              <a:chOff x="15730538" y="3268663"/>
              <a:chExt cx="765175" cy="1123950"/>
            </a:xfrm>
            <a:solidFill>
              <a:srgbClr val="1D1D1A">
                <a:lumMod val="50000"/>
                <a:lumOff val="50000"/>
              </a:srgbClr>
            </a:solidFill>
          </p:grpSpPr>
          <p:sp>
            <p:nvSpPr>
              <p:cNvPr id="487" name="Freeform 57"/>
              <p:cNvSpPr>
                <a:spLocks/>
              </p:cNvSpPr>
              <p:nvPr/>
            </p:nvSpPr>
            <p:spPr bwMode="gray">
              <a:xfrm>
                <a:off x="15786100" y="3268663"/>
                <a:ext cx="252413" cy="261938"/>
              </a:xfrm>
              <a:custGeom>
                <a:avLst/>
                <a:gdLst/>
                <a:ahLst/>
                <a:cxnLst>
                  <a:cxn ang="0">
                    <a:pos x="74" y="105"/>
                  </a:cxn>
                  <a:cxn ang="0">
                    <a:pos x="42" y="152"/>
                  </a:cxn>
                  <a:cxn ang="0">
                    <a:pos x="19" y="202"/>
                  </a:cxn>
                  <a:cxn ang="0">
                    <a:pos x="4" y="256"/>
                  </a:cxn>
                  <a:cxn ang="0">
                    <a:pos x="0" y="312"/>
                  </a:cxn>
                  <a:cxn ang="0">
                    <a:pos x="2" y="319"/>
                  </a:cxn>
                  <a:cxn ang="0">
                    <a:pos x="10" y="327"/>
                  </a:cxn>
                  <a:cxn ang="0">
                    <a:pos x="57" y="327"/>
                  </a:cxn>
                  <a:cxn ang="0">
                    <a:pos x="64" y="326"/>
                  </a:cxn>
                  <a:cxn ang="0">
                    <a:pos x="69" y="322"/>
                  </a:cxn>
                  <a:cxn ang="0">
                    <a:pos x="73" y="312"/>
                  </a:cxn>
                  <a:cxn ang="0">
                    <a:pos x="74" y="290"/>
                  </a:cxn>
                  <a:cxn ang="0">
                    <a:pos x="81" y="248"/>
                  </a:cxn>
                  <a:cxn ang="0">
                    <a:pos x="95" y="208"/>
                  </a:cxn>
                  <a:cxn ang="0">
                    <a:pos x="117" y="170"/>
                  </a:cxn>
                  <a:cxn ang="0">
                    <a:pos x="130" y="154"/>
                  </a:cxn>
                  <a:cxn ang="0">
                    <a:pos x="140" y="143"/>
                  </a:cxn>
                  <a:cxn ang="0">
                    <a:pos x="174" y="113"/>
                  </a:cxn>
                  <a:cxn ang="0">
                    <a:pos x="214" y="91"/>
                  </a:cxn>
                  <a:cxn ang="0">
                    <a:pos x="258" y="78"/>
                  </a:cxn>
                  <a:cxn ang="0">
                    <a:pos x="304" y="73"/>
                  </a:cxn>
                  <a:cxn ang="0">
                    <a:pos x="311" y="73"/>
                  </a:cxn>
                  <a:cxn ang="0">
                    <a:pos x="316" y="68"/>
                  </a:cxn>
                  <a:cxn ang="0">
                    <a:pos x="319" y="57"/>
                  </a:cxn>
                  <a:cxn ang="0">
                    <a:pos x="319" y="17"/>
                  </a:cxn>
                  <a:cxn ang="0">
                    <a:pos x="314" y="5"/>
                  </a:cxn>
                  <a:cxn ang="0">
                    <a:pos x="309" y="2"/>
                  </a:cxn>
                  <a:cxn ang="0">
                    <a:pos x="304" y="0"/>
                  </a:cxn>
                  <a:cxn ang="0">
                    <a:pos x="243" y="7"/>
                  </a:cxn>
                  <a:cxn ang="0">
                    <a:pos x="186" y="25"/>
                  </a:cxn>
                  <a:cxn ang="0">
                    <a:pos x="133" y="54"/>
                  </a:cxn>
                  <a:cxn ang="0">
                    <a:pos x="88" y="91"/>
                  </a:cxn>
                  <a:cxn ang="0">
                    <a:pos x="74" y="105"/>
                  </a:cxn>
                </a:cxnLst>
                <a:rect l="0" t="0" r="r" b="b"/>
                <a:pathLst>
                  <a:path w="319" h="329">
                    <a:moveTo>
                      <a:pt x="74" y="105"/>
                    </a:moveTo>
                    <a:lnTo>
                      <a:pt x="74" y="105"/>
                    </a:lnTo>
                    <a:lnTo>
                      <a:pt x="57" y="128"/>
                    </a:lnTo>
                    <a:lnTo>
                      <a:pt x="42" y="152"/>
                    </a:lnTo>
                    <a:lnTo>
                      <a:pt x="29" y="175"/>
                    </a:lnTo>
                    <a:lnTo>
                      <a:pt x="19" y="202"/>
                    </a:lnTo>
                    <a:lnTo>
                      <a:pt x="10" y="229"/>
                    </a:lnTo>
                    <a:lnTo>
                      <a:pt x="4" y="256"/>
                    </a:lnTo>
                    <a:lnTo>
                      <a:pt x="2" y="285"/>
                    </a:lnTo>
                    <a:lnTo>
                      <a:pt x="0" y="312"/>
                    </a:lnTo>
                    <a:lnTo>
                      <a:pt x="0" y="312"/>
                    </a:lnTo>
                    <a:lnTo>
                      <a:pt x="2" y="319"/>
                    </a:lnTo>
                    <a:lnTo>
                      <a:pt x="5" y="324"/>
                    </a:lnTo>
                    <a:lnTo>
                      <a:pt x="10" y="327"/>
                    </a:lnTo>
                    <a:lnTo>
                      <a:pt x="17" y="329"/>
                    </a:lnTo>
                    <a:lnTo>
                      <a:pt x="57" y="327"/>
                    </a:lnTo>
                    <a:lnTo>
                      <a:pt x="57" y="327"/>
                    </a:lnTo>
                    <a:lnTo>
                      <a:pt x="64" y="326"/>
                    </a:lnTo>
                    <a:lnTo>
                      <a:pt x="69" y="322"/>
                    </a:lnTo>
                    <a:lnTo>
                      <a:pt x="69" y="322"/>
                    </a:lnTo>
                    <a:lnTo>
                      <a:pt x="73" y="317"/>
                    </a:lnTo>
                    <a:lnTo>
                      <a:pt x="73" y="312"/>
                    </a:lnTo>
                    <a:lnTo>
                      <a:pt x="73" y="312"/>
                    </a:lnTo>
                    <a:lnTo>
                      <a:pt x="74" y="290"/>
                    </a:lnTo>
                    <a:lnTo>
                      <a:pt x="76" y="268"/>
                    </a:lnTo>
                    <a:lnTo>
                      <a:pt x="81" y="248"/>
                    </a:lnTo>
                    <a:lnTo>
                      <a:pt x="86" y="226"/>
                    </a:lnTo>
                    <a:lnTo>
                      <a:pt x="95" y="208"/>
                    </a:lnTo>
                    <a:lnTo>
                      <a:pt x="105" y="189"/>
                    </a:lnTo>
                    <a:lnTo>
                      <a:pt x="117" y="170"/>
                    </a:lnTo>
                    <a:lnTo>
                      <a:pt x="130" y="154"/>
                    </a:lnTo>
                    <a:lnTo>
                      <a:pt x="130" y="154"/>
                    </a:lnTo>
                    <a:lnTo>
                      <a:pt x="140" y="143"/>
                    </a:lnTo>
                    <a:lnTo>
                      <a:pt x="140" y="143"/>
                    </a:lnTo>
                    <a:lnTo>
                      <a:pt x="157" y="127"/>
                    </a:lnTo>
                    <a:lnTo>
                      <a:pt x="174" y="113"/>
                    </a:lnTo>
                    <a:lnTo>
                      <a:pt x="194" y="101"/>
                    </a:lnTo>
                    <a:lnTo>
                      <a:pt x="214" y="91"/>
                    </a:lnTo>
                    <a:lnTo>
                      <a:pt x="236" y="84"/>
                    </a:lnTo>
                    <a:lnTo>
                      <a:pt x="258" y="78"/>
                    </a:lnTo>
                    <a:lnTo>
                      <a:pt x="280" y="74"/>
                    </a:lnTo>
                    <a:lnTo>
                      <a:pt x="304" y="73"/>
                    </a:lnTo>
                    <a:lnTo>
                      <a:pt x="304" y="73"/>
                    </a:lnTo>
                    <a:lnTo>
                      <a:pt x="311" y="73"/>
                    </a:lnTo>
                    <a:lnTo>
                      <a:pt x="316" y="68"/>
                    </a:lnTo>
                    <a:lnTo>
                      <a:pt x="316" y="68"/>
                    </a:lnTo>
                    <a:lnTo>
                      <a:pt x="317" y="62"/>
                    </a:lnTo>
                    <a:lnTo>
                      <a:pt x="319" y="57"/>
                    </a:lnTo>
                    <a:lnTo>
                      <a:pt x="319" y="17"/>
                    </a:lnTo>
                    <a:lnTo>
                      <a:pt x="319" y="17"/>
                    </a:lnTo>
                    <a:lnTo>
                      <a:pt x="317" y="10"/>
                    </a:lnTo>
                    <a:lnTo>
                      <a:pt x="314" y="5"/>
                    </a:lnTo>
                    <a:lnTo>
                      <a:pt x="314" y="5"/>
                    </a:lnTo>
                    <a:lnTo>
                      <a:pt x="309" y="2"/>
                    </a:lnTo>
                    <a:lnTo>
                      <a:pt x="304" y="0"/>
                    </a:lnTo>
                    <a:lnTo>
                      <a:pt x="304" y="0"/>
                    </a:lnTo>
                    <a:lnTo>
                      <a:pt x="273" y="2"/>
                    </a:lnTo>
                    <a:lnTo>
                      <a:pt x="243" y="7"/>
                    </a:lnTo>
                    <a:lnTo>
                      <a:pt x="214" y="15"/>
                    </a:lnTo>
                    <a:lnTo>
                      <a:pt x="186" y="25"/>
                    </a:lnTo>
                    <a:lnTo>
                      <a:pt x="159" y="37"/>
                    </a:lnTo>
                    <a:lnTo>
                      <a:pt x="133" y="54"/>
                    </a:lnTo>
                    <a:lnTo>
                      <a:pt x="110" y="71"/>
                    </a:lnTo>
                    <a:lnTo>
                      <a:pt x="88" y="91"/>
                    </a:lnTo>
                    <a:lnTo>
                      <a:pt x="88" y="91"/>
                    </a:lnTo>
                    <a:lnTo>
                      <a:pt x="74" y="105"/>
                    </a:lnTo>
                    <a:lnTo>
                      <a:pt x="74"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8" name="Freeform 58"/>
              <p:cNvSpPr>
                <a:spLocks/>
              </p:cNvSpPr>
              <p:nvPr/>
            </p:nvSpPr>
            <p:spPr bwMode="gray">
              <a:xfrm>
                <a:off x="15886113" y="3368675"/>
                <a:ext cx="144463" cy="150813"/>
              </a:xfrm>
              <a:custGeom>
                <a:avLst/>
                <a:gdLst/>
                <a:ahLst/>
                <a:cxnLst>
                  <a:cxn ang="0">
                    <a:pos x="47" y="50"/>
                  </a:cxn>
                  <a:cxn ang="0">
                    <a:pos x="47" y="50"/>
                  </a:cxn>
                  <a:cxn ang="0">
                    <a:pos x="40" y="57"/>
                  </a:cxn>
                  <a:cxn ang="0">
                    <a:pos x="40" y="57"/>
                  </a:cxn>
                  <a:cxn ang="0">
                    <a:pos x="30" y="69"/>
                  </a:cxn>
                  <a:cxn ang="0">
                    <a:pos x="22" y="82"/>
                  </a:cxn>
                  <a:cxn ang="0">
                    <a:pos x="15" y="96"/>
                  </a:cxn>
                  <a:cxn ang="0">
                    <a:pos x="8" y="111"/>
                  </a:cxn>
                  <a:cxn ang="0">
                    <a:pos x="5" y="126"/>
                  </a:cxn>
                  <a:cxn ang="0">
                    <a:pos x="1" y="141"/>
                  </a:cxn>
                  <a:cxn ang="0">
                    <a:pos x="0" y="156"/>
                  </a:cxn>
                  <a:cxn ang="0">
                    <a:pos x="0" y="173"/>
                  </a:cxn>
                  <a:cxn ang="0">
                    <a:pos x="0" y="173"/>
                  </a:cxn>
                  <a:cxn ang="0">
                    <a:pos x="0" y="178"/>
                  </a:cxn>
                  <a:cxn ang="0">
                    <a:pos x="3" y="183"/>
                  </a:cxn>
                  <a:cxn ang="0">
                    <a:pos x="8" y="187"/>
                  </a:cxn>
                  <a:cxn ang="0">
                    <a:pos x="15" y="189"/>
                  </a:cxn>
                  <a:cxn ang="0">
                    <a:pos x="57" y="187"/>
                  </a:cxn>
                  <a:cxn ang="0">
                    <a:pos x="57" y="187"/>
                  </a:cxn>
                  <a:cxn ang="0">
                    <a:pos x="62" y="185"/>
                  </a:cxn>
                  <a:cxn ang="0">
                    <a:pos x="67" y="182"/>
                  </a:cxn>
                  <a:cxn ang="0">
                    <a:pos x="67" y="182"/>
                  </a:cxn>
                  <a:cxn ang="0">
                    <a:pos x="71" y="177"/>
                  </a:cxn>
                  <a:cxn ang="0">
                    <a:pos x="72" y="170"/>
                  </a:cxn>
                  <a:cxn ang="0">
                    <a:pos x="72" y="170"/>
                  </a:cxn>
                  <a:cxn ang="0">
                    <a:pos x="72" y="153"/>
                  </a:cxn>
                  <a:cxn ang="0">
                    <a:pos x="77" y="136"/>
                  </a:cxn>
                  <a:cxn ang="0">
                    <a:pos x="86" y="119"/>
                  </a:cxn>
                  <a:cxn ang="0">
                    <a:pos x="96" y="104"/>
                  </a:cxn>
                  <a:cxn ang="0">
                    <a:pos x="96" y="104"/>
                  </a:cxn>
                  <a:cxn ang="0">
                    <a:pos x="99" y="101"/>
                  </a:cxn>
                  <a:cxn ang="0">
                    <a:pos x="99" y="101"/>
                  </a:cxn>
                  <a:cxn ang="0">
                    <a:pos x="113" y="89"/>
                  </a:cxn>
                  <a:cxn ang="0">
                    <a:pos x="130" y="81"/>
                  </a:cxn>
                  <a:cxn ang="0">
                    <a:pos x="146" y="74"/>
                  </a:cxn>
                  <a:cxn ang="0">
                    <a:pos x="165" y="72"/>
                  </a:cxn>
                  <a:cxn ang="0">
                    <a:pos x="165" y="72"/>
                  </a:cxn>
                  <a:cxn ang="0">
                    <a:pos x="172" y="70"/>
                  </a:cxn>
                  <a:cxn ang="0">
                    <a:pos x="177" y="67"/>
                  </a:cxn>
                  <a:cxn ang="0">
                    <a:pos x="177" y="67"/>
                  </a:cxn>
                  <a:cxn ang="0">
                    <a:pos x="180" y="62"/>
                  </a:cxn>
                  <a:cxn ang="0">
                    <a:pos x="182" y="55"/>
                  </a:cxn>
                  <a:cxn ang="0">
                    <a:pos x="182" y="15"/>
                  </a:cxn>
                  <a:cxn ang="0">
                    <a:pos x="182" y="15"/>
                  </a:cxn>
                  <a:cxn ang="0">
                    <a:pos x="180" y="8"/>
                  </a:cxn>
                  <a:cxn ang="0">
                    <a:pos x="177" y="3"/>
                  </a:cxn>
                  <a:cxn ang="0">
                    <a:pos x="177" y="3"/>
                  </a:cxn>
                  <a:cxn ang="0">
                    <a:pos x="172" y="0"/>
                  </a:cxn>
                  <a:cxn ang="0">
                    <a:pos x="165" y="0"/>
                  </a:cxn>
                  <a:cxn ang="0">
                    <a:pos x="165" y="0"/>
                  </a:cxn>
                  <a:cxn ang="0">
                    <a:pos x="148" y="0"/>
                  </a:cxn>
                  <a:cxn ang="0">
                    <a:pos x="133" y="3"/>
                  </a:cxn>
                  <a:cxn ang="0">
                    <a:pos x="116" y="6"/>
                  </a:cxn>
                  <a:cxn ang="0">
                    <a:pos x="101" y="13"/>
                  </a:cxn>
                  <a:cxn ang="0">
                    <a:pos x="87" y="20"/>
                  </a:cxn>
                  <a:cxn ang="0">
                    <a:pos x="72" y="28"/>
                  </a:cxn>
                  <a:cxn ang="0">
                    <a:pos x="59" y="38"/>
                  </a:cxn>
                  <a:cxn ang="0">
                    <a:pos x="47" y="50"/>
                  </a:cxn>
                  <a:cxn ang="0">
                    <a:pos x="47" y="50"/>
                  </a:cxn>
                </a:cxnLst>
                <a:rect l="0" t="0" r="r" b="b"/>
                <a:pathLst>
                  <a:path w="182" h="189">
                    <a:moveTo>
                      <a:pt x="47" y="50"/>
                    </a:moveTo>
                    <a:lnTo>
                      <a:pt x="47" y="50"/>
                    </a:lnTo>
                    <a:lnTo>
                      <a:pt x="40" y="57"/>
                    </a:lnTo>
                    <a:lnTo>
                      <a:pt x="40" y="57"/>
                    </a:lnTo>
                    <a:lnTo>
                      <a:pt x="30" y="69"/>
                    </a:lnTo>
                    <a:lnTo>
                      <a:pt x="22" y="82"/>
                    </a:lnTo>
                    <a:lnTo>
                      <a:pt x="15" y="96"/>
                    </a:lnTo>
                    <a:lnTo>
                      <a:pt x="8" y="111"/>
                    </a:lnTo>
                    <a:lnTo>
                      <a:pt x="5" y="126"/>
                    </a:lnTo>
                    <a:lnTo>
                      <a:pt x="1" y="141"/>
                    </a:lnTo>
                    <a:lnTo>
                      <a:pt x="0" y="156"/>
                    </a:lnTo>
                    <a:lnTo>
                      <a:pt x="0" y="173"/>
                    </a:lnTo>
                    <a:lnTo>
                      <a:pt x="0" y="173"/>
                    </a:lnTo>
                    <a:lnTo>
                      <a:pt x="0" y="178"/>
                    </a:lnTo>
                    <a:lnTo>
                      <a:pt x="3" y="183"/>
                    </a:lnTo>
                    <a:lnTo>
                      <a:pt x="8" y="187"/>
                    </a:lnTo>
                    <a:lnTo>
                      <a:pt x="15" y="189"/>
                    </a:lnTo>
                    <a:lnTo>
                      <a:pt x="57" y="187"/>
                    </a:lnTo>
                    <a:lnTo>
                      <a:pt x="57" y="187"/>
                    </a:lnTo>
                    <a:lnTo>
                      <a:pt x="62" y="185"/>
                    </a:lnTo>
                    <a:lnTo>
                      <a:pt x="67" y="182"/>
                    </a:lnTo>
                    <a:lnTo>
                      <a:pt x="67" y="182"/>
                    </a:lnTo>
                    <a:lnTo>
                      <a:pt x="71" y="177"/>
                    </a:lnTo>
                    <a:lnTo>
                      <a:pt x="72" y="170"/>
                    </a:lnTo>
                    <a:lnTo>
                      <a:pt x="72" y="170"/>
                    </a:lnTo>
                    <a:lnTo>
                      <a:pt x="72" y="153"/>
                    </a:lnTo>
                    <a:lnTo>
                      <a:pt x="77" y="136"/>
                    </a:lnTo>
                    <a:lnTo>
                      <a:pt x="86" y="119"/>
                    </a:lnTo>
                    <a:lnTo>
                      <a:pt x="96" y="104"/>
                    </a:lnTo>
                    <a:lnTo>
                      <a:pt x="96" y="104"/>
                    </a:lnTo>
                    <a:lnTo>
                      <a:pt x="99" y="101"/>
                    </a:lnTo>
                    <a:lnTo>
                      <a:pt x="99" y="101"/>
                    </a:lnTo>
                    <a:lnTo>
                      <a:pt x="113" y="89"/>
                    </a:lnTo>
                    <a:lnTo>
                      <a:pt x="130" y="81"/>
                    </a:lnTo>
                    <a:lnTo>
                      <a:pt x="146" y="74"/>
                    </a:lnTo>
                    <a:lnTo>
                      <a:pt x="165" y="72"/>
                    </a:lnTo>
                    <a:lnTo>
                      <a:pt x="165" y="72"/>
                    </a:lnTo>
                    <a:lnTo>
                      <a:pt x="172" y="70"/>
                    </a:lnTo>
                    <a:lnTo>
                      <a:pt x="177" y="67"/>
                    </a:lnTo>
                    <a:lnTo>
                      <a:pt x="177" y="67"/>
                    </a:lnTo>
                    <a:lnTo>
                      <a:pt x="180" y="62"/>
                    </a:lnTo>
                    <a:lnTo>
                      <a:pt x="182" y="55"/>
                    </a:lnTo>
                    <a:lnTo>
                      <a:pt x="182" y="15"/>
                    </a:lnTo>
                    <a:lnTo>
                      <a:pt x="182" y="15"/>
                    </a:lnTo>
                    <a:lnTo>
                      <a:pt x="180" y="8"/>
                    </a:lnTo>
                    <a:lnTo>
                      <a:pt x="177" y="3"/>
                    </a:lnTo>
                    <a:lnTo>
                      <a:pt x="177" y="3"/>
                    </a:lnTo>
                    <a:lnTo>
                      <a:pt x="172" y="0"/>
                    </a:lnTo>
                    <a:lnTo>
                      <a:pt x="165" y="0"/>
                    </a:lnTo>
                    <a:lnTo>
                      <a:pt x="165" y="0"/>
                    </a:lnTo>
                    <a:lnTo>
                      <a:pt x="148" y="0"/>
                    </a:lnTo>
                    <a:lnTo>
                      <a:pt x="133" y="3"/>
                    </a:lnTo>
                    <a:lnTo>
                      <a:pt x="116" y="6"/>
                    </a:lnTo>
                    <a:lnTo>
                      <a:pt x="101" y="13"/>
                    </a:lnTo>
                    <a:lnTo>
                      <a:pt x="87" y="20"/>
                    </a:lnTo>
                    <a:lnTo>
                      <a:pt x="72" y="28"/>
                    </a:lnTo>
                    <a:lnTo>
                      <a:pt x="59" y="38"/>
                    </a:lnTo>
                    <a:lnTo>
                      <a:pt x="47" y="50"/>
                    </a:lnTo>
                    <a:lnTo>
                      <a:pt x="47"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9" name="Freeform 59"/>
              <p:cNvSpPr>
                <a:spLocks/>
              </p:cNvSpPr>
              <p:nvPr/>
            </p:nvSpPr>
            <p:spPr bwMode="gray">
              <a:xfrm>
                <a:off x="16213138" y="3268663"/>
                <a:ext cx="252413" cy="261938"/>
              </a:xfrm>
              <a:custGeom>
                <a:avLst/>
                <a:gdLst/>
                <a:ahLst/>
                <a:cxnLst>
                  <a:cxn ang="0">
                    <a:pos x="302" y="329"/>
                  </a:cxn>
                  <a:cxn ang="0">
                    <a:pos x="309" y="327"/>
                  </a:cxn>
                  <a:cxn ang="0">
                    <a:pos x="317" y="319"/>
                  </a:cxn>
                  <a:cxn ang="0">
                    <a:pos x="319" y="312"/>
                  </a:cxn>
                  <a:cxn ang="0">
                    <a:pos x="314" y="256"/>
                  </a:cxn>
                  <a:cxn ang="0">
                    <a:pos x="300" y="202"/>
                  </a:cxn>
                  <a:cxn ang="0">
                    <a:pos x="277" y="152"/>
                  </a:cxn>
                  <a:cxn ang="0">
                    <a:pos x="243" y="105"/>
                  </a:cxn>
                  <a:cxn ang="0">
                    <a:pos x="231" y="91"/>
                  </a:cxn>
                  <a:cxn ang="0">
                    <a:pos x="209" y="71"/>
                  </a:cxn>
                  <a:cxn ang="0">
                    <a:pos x="159" y="37"/>
                  </a:cxn>
                  <a:cxn ang="0">
                    <a:pos x="105" y="15"/>
                  </a:cxn>
                  <a:cxn ang="0">
                    <a:pos x="46" y="2"/>
                  </a:cxn>
                  <a:cxn ang="0">
                    <a:pos x="15" y="0"/>
                  </a:cxn>
                  <a:cxn ang="0">
                    <a:pos x="4" y="5"/>
                  </a:cxn>
                  <a:cxn ang="0">
                    <a:pos x="0" y="10"/>
                  </a:cxn>
                  <a:cxn ang="0">
                    <a:pos x="0" y="57"/>
                  </a:cxn>
                  <a:cxn ang="0">
                    <a:pos x="0" y="62"/>
                  </a:cxn>
                  <a:cxn ang="0">
                    <a:pos x="4" y="68"/>
                  </a:cxn>
                  <a:cxn ang="0">
                    <a:pos x="15" y="73"/>
                  </a:cxn>
                  <a:cxn ang="0">
                    <a:pos x="39" y="74"/>
                  </a:cxn>
                  <a:cxn ang="0">
                    <a:pos x="83" y="84"/>
                  </a:cxn>
                  <a:cxn ang="0">
                    <a:pos x="125" y="101"/>
                  </a:cxn>
                  <a:cxn ang="0">
                    <a:pos x="162" y="127"/>
                  </a:cxn>
                  <a:cxn ang="0">
                    <a:pos x="179" y="143"/>
                  </a:cxn>
                  <a:cxn ang="0">
                    <a:pos x="189" y="154"/>
                  </a:cxn>
                  <a:cxn ang="0">
                    <a:pos x="214" y="189"/>
                  </a:cxn>
                  <a:cxn ang="0">
                    <a:pos x="231" y="226"/>
                  </a:cxn>
                  <a:cxn ang="0">
                    <a:pos x="243" y="268"/>
                  </a:cxn>
                  <a:cxn ang="0">
                    <a:pos x="245" y="312"/>
                  </a:cxn>
                  <a:cxn ang="0">
                    <a:pos x="247" y="317"/>
                  </a:cxn>
                  <a:cxn ang="0">
                    <a:pos x="250" y="322"/>
                  </a:cxn>
                  <a:cxn ang="0">
                    <a:pos x="262" y="327"/>
                  </a:cxn>
                </a:cxnLst>
                <a:rect l="0" t="0" r="r" b="b"/>
                <a:pathLst>
                  <a:path w="319" h="329">
                    <a:moveTo>
                      <a:pt x="262" y="327"/>
                    </a:moveTo>
                    <a:lnTo>
                      <a:pt x="302" y="329"/>
                    </a:lnTo>
                    <a:lnTo>
                      <a:pt x="302" y="329"/>
                    </a:lnTo>
                    <a:lnTo>
                      <a:pt x="309" y="327"/>
                    </a:lnTo>
                    <a:lnTo>
                      <a:pt x="314" y="324"/>
                    </a:lnTo>
                    <a:lnTo>
                      <a:pt x="317" y="319"/>
                    </a:lnTo>
                    <a:lnTo>
                      <a:pt x="319" y="312"/>
                    </a:lnTo>
                    <a:lnTo>
                      <a:pt x="319" y="312"/>
                    </a:lnTo>
                    <a:lnTo>
                      <a:pt x="317" y="285"/>
                    </a:lnTo>
                    <a:lnTo>
                      <a:pt x="314" y="256"/>
                    </a:lnTo>
                    <a:lnTo>
                      <a:pt x="309" y="229"/>
                    </a:lnTo>
                    <a:lnTo>
                      <a:pt x="300" y="202"/>
                    </a:lnTo>
                    <a:lnTo>
                      <a:pt x="290" y="175"/>
                    </a:lnTo>
                    <a:lnTo>
                      <a:pt x="277" y="152"/>
                    </a:lnTo>
                    <a:lnTo>
                      <a:pt x="262" y="128"/>
                    </a:lnTo>
                    <a:lnTo>
                      <a:pt x="243" y="105"/>
                    </a:lnTo>
                    <a:lnTo>
                      <a:pt x="243" y="105"/>
                    </a:lnTo>
                    <a:lnTo>
                      <a:pt x="231" y="91"/>
                    </a:lnTo>
                    <a:lnTo>
                      <a:pt x="231" y="91"/>
                    </a:lnTo>
                    <a:lnTo>
                      <a:pt x="209" y="71"/>
                    </a:lnTo>
                    <a:lnTo>
                      <a:pt x="186" y="54"/>
                    </a:lnTo>
                    <a:lnTo>
                      <a:pt x="159" y="37"/>
                    </a:lnTo>
                    <a:lnTo>
                      <a:pt x="133" y="25"/>
                    </a:lnTo>
                    <a:lnTo>
                      <a:pt x="105" y="15"/>
                    </a:lnTo>
                    <a:lnTo>
                      <a:pt x="76" y="7"/>
                    </a:lnTo>
                    <a:lnTo>
                      <a:pt x="46" y="2"/>
                    </a:lnTo>
                    <a:lnTo>
                      <a:pt x="15" y="0"/>
                    </a:lnTo>
                    <a:lnTo>
                      <a:pt x="15" y="0"/>
                    </a:lnTo>
                    <a:lnTo>
                      <a:pt x="10" y="2"/>
                    </a:lnTo>
                    <a:lnTo>
                      <a:pt x="4" y="5"/>
                    </a:lnTo>
                    <a:lnTo>
                      <a:pt x="4" y="5"/>
                    </a:lnTo>
                    <a:lnTo>
                      <a:pt x="0" y="10"/>
                    </a:lnTo>
                    <a:lnTo>
                      <a:pt x="0" y="17"/>
                    </a:lnTo>
                    <a:lnTo>
                      <a:pt x="0" y="57"/>
                    </a:lnTo>
                    <a:lnTo>
                      <a:pt x="0" y="57"/>
                    </a:lnTo>
                    <a:lnTo>
                      <a:pt x="0" y="62"/>
                    </a:lnTo>
                    <a:lnTo>
                      <a:pt x="4" y="68"/>
                    </a:lnTo>
                    <a:lnTo>
                      <a:pt x="4" y="68"/>
                    </a:lnTo>
                    <a:lnTo>
                      <a:pt x="9" y="73"/>
                    </a:lnTo>
                    <a:lnTo>
                      <a:pt x="15" y="73"/>
                    </a:lnTo>
                    <a:lnTo>
                      <a:pt x="15" y="73"/>
                    </a:lnTo>
                    <a:lnTo>
                      <a:pt x="39" y="74"/>
                    </a:lnTo>
                    <a:lnTo>
                      <a:pt x="61" y="78"/>
                    </a:lnTo>
                    <a:lnTo>
                      <a:pt x="83" y="84"/>
                    </a:lnTo>
                    <a:lnTo>
                      <a:pt x="105" y="91"/>
                    </a:lnTo>
                    <a:lnTo>
                      <a:pt x="125" y="101"/>
                    </a:lnTo>
                    <a:lnTo>
                      <a:pt x="144" y="113"/>
                    </a:lnTo>
                    <a:lnTo>
                      <a:pt x="162" y="127"/>
                    </a:lnTo>
                    <a:lnTo>
                      <a:pt x="179" y="143"/>
                    </a:lnTo>
                    <a:lnTo>
                      <a:pt x="179" y="143"/>
                    </a:lnTo>
                    <a:lnTo>
                      <a:pt x="189" y="154"/>
                    </a:lnTo>
                    <a:lnTo>
                      <a:pt x="189" y="154"/>
                    </a:lnTo>
                    <a:lnTo>
                      <a:pt x="203" y="170"/>
                    </a:lnTo>
                    <a:lnTo>
                      <a:pt x="214" y="189"/>
                    </a:lnTo>
                    <a:lnTo>
                      <a:pt x="225" y="208"/>
                    </a:lnTo>
                    <a:lnTo>
                      <a:pt x="231" y="226"/>
                    </a:lnTo>
                    <a:lnTo>
                      <a:pt x="238" y="248"/>
                    </a:lnTo>
                    <a:lnTo>
                      <a:pt x="243" y="268"/>
                    </a:lnTo>
                    <a:lnTo>
                      <a:pt x="245" y="290"/>
                    </a:lnTo>
                    <a:lnTo>
                      <a:pt x="245" y="312"/>
                    </a:lnTo>
                    <a:lnTo>
                      <a:pt x="245" y="312"/>
                    </a:lnTo>
                    <a:lnTo>
                      <a:pt x="247" y="317"/>
                    </a:lnTo>
                    <a:lnTo>
                      <a:pt x="250" y="322"/>
                    </a:lnTo>
                    <a:lnTo>
                      <a:pt x="250" y="322"/>
                    </a:lnTo>
                    <a:lnTo>
                      <a:pt x="255" y="326"/>
                    </a:lnTo>
                    <a:lnTo>
                      <a:pt x="262" y="327"/>
                    </a:lnTo>
                    <a:lnTo>
                      <a:pt x="262" y="327"/>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0" name="Freeform 60"/>
              <p:cNvSpPr>
                <a:spLocks/>
              </p:cNvSpPr>
              <p:nvPr/>
            </p:nvSpPr>
            <p:spPr bwMode="gray">
              <a:xfrm>
                <a:off x="16221075" y="3368675"/>
                <a:ext cx="144463" cy="150813"/>
              </a:xfrm>
              <a:custGeom>
                <a:avLst/>
                <a:gdLst/>
                <a:ahLst/>
                <a:cxnLst>
                  <a:cxn ang="0">
                    <a:pos x="135" y="50"/>
                  </a:cxn>
                  <a:cxn ang="0">
                    <a:pos x="135" y="50"/>
                  </a:cxn>
                  <a:cxn ang="0">
                    <a:pos x="122" y="38"/>
                  </a:cxn>
                  <a:cxn ang="0">
                    <a:pos x="110" y="28"/>
                  </a:cxn>
                  <a:cxn ang="0">
                    <a:pos x="95" y="20"/>
                  </a:cxn>
                  <a:cxn ang="0">
                    <a:pos x="81" y="13"/>
                  </a:cxn>
                  <a:cxn ang="0">
                    <a:pos x="64" y="6"/>
                  </a:cxn>
                  <a:cxn ang="0">
                    <a:pos x="49" y="3"/>
                  </a:cxn>
                  <a:cxn ang="0">
                    <a:pos x="32" y="0"/>
                  </a:cxn>
                  <a:cxn ang="0">
                    <a:pos x="16" y="0"/>
                  </a:cxn>
                  <a:cxn ang="0">
                    <a:pos x="16" y="0"/>
                  </a:cxn>
                  <a:cxn ang="0">
                    <a:pos x="10" y="0"/>
                  </a:cxn>
                  <a:cxn ang="0">
                    <a:pos x="5" y="3"/>
                  </a:cxn>
                  <a:cxn ang="0">
                    <a:pos x="5" y="3"/>
                  </a:cxn>
                  <a:cxn ang="0">
                    <a:pos x="2" y="8"/>
                  </a:cxn>
                  <a:cxn ang="0">
                    <a:pos x="0" y="15"/>
                  </a:cxn>
                  <a:cxn ang="0">
                    <a:pos x="0" y="55"/>
                  </a:cxn>
                  <a:cxn ang="0">
                    <a:pos x="0" y="55"/>
                  </a:cxn>
                  <a:cxn ang="0">
                    <a:pos x="2" y="62"/>
                  </a:cxn>
                  <a:cxn ang="0">
                    <a:pos x="5" y="67"/>
                  </a:cxn>
                  <a:cxn ang="0">
                    <a:pos x="5" y="67"/>
                  </a:cxn>
                  <a:cxn ang="0">
                    <a:pos x="10" y="70"/>
                  </a:cxn>
                  <a:cxn ang="0">
                    <a:pos x="16" y="72"/>
                  </a:cxn>
                  <a:cxn ang="0">
                    <a:pos x="16" y="72"/>
                  </a:cxn>
                  <a:cxn ang="0">
                    <a:pos x="34" y="74"/>
                  </a:cxn>
                  <a:cxn ang="0">
                    <a:pos x="53" y="81"/>
                  </a:cxn>
                  <a:cxn ang="0">
                    <a:pos x="68" y="89"/>
                  </a:cxn>
                  <a:cxn ang="0">
                    <a:pos x="83" y="101"/>
                  </a:cxn>
                  <a:cxn ang="0">
                    <a:pos x="83" y="101"/>
                  </a:cxn>
                  <a:cxn ang="0">
                    <a:pos x="86" y="104"/>
                  </a:cxn>
                  <a:cxn ang="0">
                    <a:pos x="86" y="104"/>
                  </a:cxn>
                  <a:cxn ang="0">
                    <a:pos x="97" y="119"/>
                  </a:cxn>
                  <a:cxn ang="0">
                    <a:pos x="105" y="136"/>
                  </a:cxn>
                  <a:cxn ang="0">
                    <a:pos x="108" y="153"/>
                  </a:cxn>
                  <a:cxn ang="0">
                    <a:pos x="110" y="170"/>
                  </a:cxn>
                  <a:cxn ang="0">
                    <a:pos x="110" y="170"/>
                  </a:cxn>
                  <a:cxn ang="0">
                    <a:pos x="112" y="177"/>
                  </a:cxn>
                  <a:cxn ang="0">
                    <a:pos x="113" y="182"/>
                  </a:cxn>
                  <a:cxn ang="0">
                    <a:pos x="113" y="182"/>
                  </a:cxn>
                  <a:cxn ang="0">
                    <a:pos x="118" y="185"/>
                  </a:cxn>
                  <a:cxn ang="0">
                    <a:pos x="125" y="187"/>
                  </a:cxn>
                  <a:cxn ang="0">
                    <a:pos x="167" y="189"/>
                  </a:cxn>
                  <a:cxn ang="0">
                    <a:pos x="167" y="189"/>
                  </a:cxn>
                  <a:cxn ang="0">
                    <a:pos x="172" y="187"/>
                  </a:cxn>
                  <a:cxn ang="0">
                    <a:pos x="177" y="183"/>
                  </a:cxn>
                  <a:cxn ang="0">
                    <a:pos x="181" y="178"/>
                  </a:cxn>
                  <a:cxn ang="0">
                    <a:pos x="183" y="173"/>
                  </a:cxn>
                  <a:cxn ang="0">
                    <a:pos x="183" y="173"/>
                  </a:cxn>
                  <a:cxn ang="0">
                    <a:pos x="183" y="156"/>
                  </a:cxn>
                  <a:cxn ang="0">
                    <a:pos x="181" y="141"/>
                  </a:cxn>
                  <a:cxn ang="0">
                    <a:pos x="177" y="126"/>
                  </a:cxn>
                  <a:cxn ang="0">
                    <a:pos x="172" y="111"/>
                  </a:cxn>
                  <a:cxn ang="0">
                    <a:pos x="167" y="96"/>
                  </a:cxn>
                  <a:cxn ang="0">
                    <a:pos x="161" y="82"/>
                  </a:cxn>
                  <a:cxn ang="0">
                    <a:pos x="152" y="69"/>
                  </a:cxn>
                  <a:cxn ang="0">
                    <a:pos x="142" y="57"/>
                  </a:cxn>
                  <a:cxn ang="0">
                    <a:pos x="142" y="57"/>
                  </a:cxn>
                  <a:cxn ang="0">
                    <a:pos x="135" y="50"/>
                  </a:cxn>
                  <a:cxn ang="0">
                    <a:pos x="135" y="50"/>
                  </a:cxn>
                </a:cxnLst>
                <a:rect l="0" t="0" r="r" b="b"/>
                <a:pathLst>
                  <a:path w="183" h="189">
                    <a:moveTo>
                      <a:pt x="135" y="50"/>
                    </a:moveTo>
                    <a:lnTo>
                      <a:pt x="135" y="50"/>
                    </a:lnTo>
                    <a:lnTo>
                      <a:pt x="122" y="38"/>
                    </a:lnTo>
                    <a:lnTo>
                      <a:pt x="110" y="28"/>
                    </a:lnTo>
                    <a:lnTo>
                      <a:pt x="95" y="20"/>
                    </a:lnTo>
                    <a:lnTo>
                      <a:pt x="81" y="13"/>
                    </a:lnTo>
                    <a:lnTo>
                      <a:pt x="64" y="6"/>
                    </a:lnTo>
                    <a:lnTo>
                      <a:pt x="49" y="3"/>
                    </a:lnTo>
                    <a:lnTo>
                      <a:pt x="32" y="0"/>
                    </a:lnTo>
                    <a:lnTo>
                      <a:pt x="16" y="0"/>
                    </a:lnTo>
                    <a:lnTo>
                      <a:pt x="16" y="0"/>
                    </a:lnTo>
                    <a:lnTo>
                      <a:pt x="10" y="0"/>
                    </a:lnTo>
                    <a:lnTo>
                      <a:pt x="5" y="3"/>
                    </a:lnTo>
                    <a:lnTo>
                      <a:pt x="5" y="3"/>
                    </a:lnTo>
                    <a:lnTo>
                      <a:pt x="2" y="8"/>
                    </a:lnTo>
                    <a:lnTo>
                      <a:pt x="0" y="15"/>
                    </a:lnTo>
                    <a:lnTo>
                      <a:pt x="0" y="55"/>
                    </a:lnTo>
                    <a:lnTo>
                      <a:pt x="0" y="55"/>
                    </a:lnTo>
                    <a:lnTo>
                      <a:pt x="2" y="62"/>
                    </a:lnTo>
                    <a:lnTo>
                      <a:pt x="5" y="67"/>
                    </a:lnTo>
                    <a:lnTo>
                      <a:pt x="5" y="67"/>
                    </a:lnTo>
                    <a:lnTo>
                      <a:pt x="10" y="70"/>
                    </a:lnTo>
                    <a:lnTo>
                      <a:pt x="16" y="72"/>
                    </a:lnTo>
                    <a:lnTo>
                      <a:pt x="16" y="72"/>
                    </a:lnTo>
                    <a:lnTo>
                      <a:pt x="34" y="74"/>
                    </a:lnTo>
                    <a:lnTo>
                      <a:pt x="53" y="81"/>
                    </a:lnTo>
                    <a:lnTo>
                      <a:pt x="68" y="89"/>
                    </a:lnTo>
                    <a:lnTo>
                      <a:pt x="83" y="101"/>
                    </a:lnTo>
                    <a:lnTo>
                      <a:pt x="83" y="101"/>
                    </a:lnTo>
                    <a:lnTo>
                      <a:pt x="86" y="104"/>
                    </a:lnTo>
                    <a:lnTo>
                      <a:pt x="86" y="104"/>
                    </a:lnTo>
                    <a:lnTo>
                      <a:pt x="97" y="119"/>
                    </a:lnTo>
                    <a:lnTo>
                      <a:pt x="105" y="136"/>
                    </a:lnTo>
                    <a:lnTo>
                      <a:pt x="108" y="153"/>
                    </a:lnTo>
                    <a:lnTo>
                      <a:pt x="110" y="170"/>
                    </a:lnTo>
                    <a:lnTo>
                      <a:pt x="110" y="170"/>
                    </a:lnTo>
                    <a:lnTo>
                      <a:pt x="112" y="177"/>
                    </a:lnTo>
                    <a:lnTo>
                      <a:pt x="113" y="182"/>
                    </a:lnTo>
                    <a:lnTo>
                      <a:pt x="113" y="182"/>
                    </a:lnTo>
                    <a:lnTo>
                      <a:pt x="118" y="185"/>
                    </a:lnTo>
                    <a:lnTo>
                      <a:pt x="125" y="187"/>
                    </a:lnTo>
                    <a:lnTo>
                      <a:pt x="167" y="189"/>
                    </a:lnTo>
                    <a:lnTo>
                      <a:pt x="167" y="189"/>
                    </a:lnTo>
                    <a:lnTo>
                      <a:pt x="172" y="187"/>
                    </a:lnTo>
                    <a:lnTo>
                      <a:pt x="177" y="183"/>
                    </a:lnTo>
                    <a:lnTo>
                      <a:pt x="181" y="178"/>
                    </a:lnTo>
                    <a:lnTo>
                      <a:pt x="183" y="173"/>
                    </a:lnTo>
                    <a:lnTo>
                      <a:pt x="183" y="173"/>
                    </a:lnTo>
                    <a:lnTo>
                      <a:pt x="183" y="156"/>
                    </a:lnTo>
                    <a:lnTo>
                      <a:pt x="181" y="141"/>
                    </a:lnTo>
                    <a:lnTo>
                      <a:pt x="177" y="126"/>
                    </a:lnTo>
                    <a:lnTo>
                      <a:pt x="172" y="111"/>
                    </a:lnTo>
                    <a:lnTo>
                      <a:pt x="167" y="96"/>
                    </a:lnTo>
                    <a:lnTo>
                      <a:pt x="161" y="82"/>
                    </a:lnTo>
                    <a:lnTo>
                      <a:pt x="152" y="69"/>
                    </a:lnTo>
                    <a:lnTo>
                      <a:pt x="142" y="57"/>
                    </a:lnTo>
                    <a:lnTo>
                      <a:pt x="142" y="57"/>
                    </a:lnTo>
                    <a:lnTo>
                      <a:pt x="135" y="50"/>
                    </a:lnTo>
                    <a:lnTo>
                      <a:pt x="135"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1" name="Freeform 61"/>
              <p:cNvSpPr>
                <a:spLocks noEditPoints="1"/>
              </p:cNvSpPr>
              <p:nvPr/>
            </p:nvSpPr>
            <p:spPr bwMode="gray">
              <a:xfrm>
                <a:off x="15730538" y="3460750"/>
                <a:ext cx="765175" cy="931863"/>
              </a:xfrm>
              <a:custGeom>
                <a:avLst/>
                <a:gdLst/>
                <a:ahLst/>
                <a:cxnLst>
                  <a:cxn ang="0">
                    <a:pos x="157" y="1174"/>
                  </a:cxn>
                  <a:cxn ang="0">
                    <a:pos x="963" y="1174"/>
                  </a:cxn>
                  <a:cxn ang="0">
                    <a:pos x="842" y="1026"/>
                  </a:cxn>
                  <a:cxn ang="0">
                    <a:pos x="579" y="248"/>
                  </a:cxn>
                  <a:cxn ang="0">
                    <a:pos x="590" y="238"/>
                  </a:cxn>
                  <a:cxn ang="0">
                    <a:pos x="611" y="215"/>
                  </a:cxn>
                  <a:cxn ang="0">
                    <a:pos x="626" y="186"/>
                  </a:cxn>
                  <a:cxn ang="0">
                    <a:pos x="634" y="154"/>
                  </a:cxn>
                  <a:cxn ang="0">
                    <a:pos x="634" y="137"/>
                  </a:cxn>
                  <a:cxn ang="0">
                    <a:pos x="633" y="110"/>
                  </a:cxn>
                  <a:cxn ang="0">
                    <a:pos x="624" y="85"/>
                  </a:cxn>
                  <a:cxn ang="0">
                    <a:pos x="611" y="61"/>
                  </a:cxn>
                  <a:cxn ang="0">
                    <a:pos x="594" y="41"/>
                  </a:cxn>
                  <a:cxn ang="0">
                    <a:pos x="573" y="24"/>
                  </a:cxn>
                  <a:cxn ang="0">
                    <a:pos x="552" y="10"/>
                  </a:cxn>
                  <a:cxn ang="0">
                    <a:pos x="525" y="4"/>
                  </a:cxn>
                  <a:cxn ang="0">
                    <a:pos x="498" y="0"/>
                  </a:cxn>
                  <a:cxn ang="0">
                    <a:pos x="484" y="0"/>
                  </a:cxn>
                  <a:cxn ang="0">
                    <a:pos x="457" y="7"/>
                  </a:cxn>
                  <a:cxn ang="0">
                    <a:pos x="432" y="17"/>
                  </a:cxn>
                  <a:cxn ang="0">
                    <a:pos x="410" y="31"/>
                  </a:cxn>
                  <a:cxn ang="0">
                    <a:pos x="391" y="49"/>
                  </a:cxn>
                  <a:cxn ang="0">
                    <a:pos x="376" y="71"/>
                  </a:cxn>
                  <a:cxn ang="0">
                    <a:pos x="366" y="96"/>
                  </a:cxn>
                  <a:cxn ang="0">
                    <a:pos x="361" y="123"/>
                  </a:cxn>
                  <a:cxn ang="0">
                    <a:pos x="359" y="137"/>
                  </a:cxn>
                  <a:cxn ang="0">
                    <a:pos x="364" y="169"/>
                  </a:cxn>
                  <a:cxn ang="0">
                    <a:pos x="374" y="198"/>
                  </a:cxn>
                  <a:cxn ang="0">
                    <a:pos x="391" y="223"/>
                  </a:cxn>
                  <a:cxn ang="0">
                    <a:pos x="412" y="245"/>
                  </a:cxn>
                  <a:cxn ang="0">
                    <a:pos x="121" y="1026"/>
                  </a:cxn>
                  <a:cxn ang="0">
                    <a:pos x="0" y="1174"/>
                  </a:cxn>
                  <a:cxn ang="0">
                    <a:pos x="415" y="977"/>
                  </a:cxn>
                  <a:cxn ang="0">
                    <a:pos x="698" y="1026"/>
                  </a:cxn>
                  <a:cxn ang="0">
                    <a:pos x="442" y="478"/>
                  </a:cxn>
                  <a:cxn ang="0">
                    <a:pos x="410" y="597"/>
                  </a:cxn>
                  <a:cxn ang="0">
                    <a:pos x="467" y="387"/>
                  </a:cxn>
                  <a:cxn ang="0">
                    <a:pos x="533" y="429"/>
                  </a:cxn>
                  <a:cxn ang="0">
                    <a:pos x="582" y="604"/>
                  </a:cxn>
                  <a:cxn ang="0">
                    <a:pos x="450" y="678"/>
                  </a:cxn>
                  <a:cxn ang="0">
                    <a:pos x="369" y="743"/>
                  </a:cxn>
                  <a:cxn ang="0">
                    <a:pos x="324" y="910"/>
                  </a:cxn>
                </a:cxnLst>
                <a:rect l="0" t="0" r="r" b="b"/>
                <a:pathLst>
                  <a:path w="963" h="1174">
                    <a:moveTo>
                      <a:pt x="0" y="1174"/>
                    </a:moveTo>
                    <a:lnTo>
                      <a:pt x="157" y="1174"/>
                    </a:lnTo>
                    <a:lnTo>
                      <a:pt x="833" y="1174"/>
                    </a:lnTo>
                    <a:lnTo>
                      <a:pt x="963" y="1174"/>
                    </a:lnTo>
                    <a:lnTo>
                      <a:pt x="918" y="1120"/>
                    </a:lnTo>
                    <a:lnTo>
                      <a:pt x="842" y="1026"/>
                    </a:lnTo>
                    <a:lnTo>
                      <a:pt x="793" y="1026"/>
                    </a:lnTo>
                    <a:lnTo>
                      <a:pt x="579" y="248"/>
                    </a:lnTo>
                    <a:lnTo>
                      <a:pt x="579" y="248"/>
                    </a:lnTo>
                    <a:lnTo>
                      <a:pt x="590" y="238"/>
                    </a:lnTo>
                    <a:lnTo>
                      <a:pt x="602" y="226"/>
                    </a:lnTo>
                    <a:lnTo>
                      <a:pt x="611" y="215"/>
                    </a:lnTo>
                    <a:lnTo>
                      <a:pt x="619" y="201"/>
                    </a:lnTo>
                    <a:lnTo>
                      <a:pt x="626" y="186"/>
                    </a:lnTo>
                    <a:lnTo>
                      <a:pt x="631" y="171"/>
                    </a:lnTo>
                    <a:lnTo>
                      <a:pt x="634" y="154"/>
                    </a:lnTo>
                    <a:lnTo>
                      <a:pt x="634" y="137"/>
                    </a:lnTo>
                    <a:lnTo>
                      <a:pt x="634" y="137"/>
                    </a:lnTo>
                    <a:lnTo>
                      <a:pt x="634" y="123"/>
                    </a:lnTo>
                    <a:lnTo>
                      <a:pt x="633" y="110"/>
                    </a:lnTo>
                    <a:lnTo>
                      <a:pt x="629" y="96"/>
                    </a:lnTo>
                    <a:lnTo>
                      <a:pt x="624" y="85"/>
                    </a:lnTo>
                    <a:lnTo>
                      <a:pt x="617" y="71"/>
                    </a:lnTo>
                    <a:lnTo>
                      <a:pt x="611" y="61"/>
                    </a:lnTo>
                    <a:lnTo>
                      <a:pt x="604" y="49"/>
                    </a:lnTo>
                    <a:lnTo>
                      <a:pt x="594" y="41"/>
                    </a:lnTo>
                    <a:lnTo>
                      <a:pt x="585" y="31"/>
                    </a:lnTo>
                    <a:lnTo>
                      <a:pt x="573" y="24"/>
                    </a:lnTo>
                    <a:lnTo>
                      <a:pt x="563" y="17"/>
                    </a:lnTo>
                    <a:lnTo>
                      <a:pt x="552" y="10"/>
                    </a:lnTo>
                    <a:lnTo>
                      <a:pt x="538" y="7"/>
                    </a:lnTo>
                    <a:lnTo>
                      <a:pt x="525" y="4"/>
                    </a:lnTo>
                    <a:lnTo>
                      <a:pt x="511" y="0"/>
                    </a:lnTo>
                    <a:lnTo>
                      <a:pt x="498" y="0"/>
                    </a:lnTo>
                    <a:lnTo>
                      <a:pt x="498" y="0"/>
                    </a:lnTo>
                    <a:lnTo>
                      <a:pt x="484" y="0"/>
                    </a:lnTo>
                    <a:lnTo>
                      <a:pt x="469" y="4"/>
                    </a:lnTo>
                    <a:lnTo>
                      <a:pt x="457" y="7"/>
                    </a:lnTo>
                    <a:lnTo>
                      <a:pt x="444" y="10"/>
                    </a:lnTo>
                    <a:lnTo>
                      <a:pt x="432" y="17"/>
                    </a:lnTo>
                    <a:lnTo>
                      <a:pt x="420" y="24"/>
                    </a:lnTo>
                    <a:lnTo>
                      <a:pt x="410" y="31"/>
                    </a:lnTo>
                    <a:lnTo>
                      <a:pt x="400" y="41"/>
                    </a:lnTo>
                    <a:lnTo>
                      <a:pt x="391" y="49"/>
                    </a:lnTo>
                    <a:lnTo>
                      <a:pt x="383" y="61"/>
                    </a:lnTo>
                    <a:lnTo>
                      <a:pt x="376" y="71"/>
                    </a:lnTo>
                    <a:lnTo>
                      <a:pt x="371" y="85"/>
                    </a:lnTo>
                    <a:lnTo>
                      <a:pt x="366" y="96"/>
                    </a:lnTo>
                    <a:lnTo>
                      <a:pt x="363" y="110"/>
                    </a:lnTo>
                    <a:lnTo>
                      <a:pt x="361" y="123"/>
                    </a:lnTo>
                    <a:lnTo>
                      <a:pt x="359" y="137"/>
                    </a:lnTo>
                    <a:lnTo>
                      <a:pt x="359" y="137"/>
                    </a:lnTo>
                    <a:lnTo>
                      <a:pt x="361" y="154"/>
                    </a:lnTo>
                    <a:lnTo>
                      <a:pt x="364" y="169"/>
                    </a:lnTo>
                    <a:lnTo>
                      <a:pt x="368" y="184"/>
                    </a:lnTo>
                    <a:lnTo>
                      <a:pt x="374" y="198"/>
                    </a:lnTo>
                    <a:lnTo>
                      <a:pt x="381" y="211"/>
                    </a:lnTo>
                    <a:lnTo>
                      <a:pt x="391" y="223"/>
                    </a:lnTo>
                    <a:lnTo>
                      <a:pt x="400" y="235"/>
                    </a:lnTo>
                    <a:lnTo>
                      <a:pt x="412" y="245"/>
                    </a:lnTo>
                    <a:lnTo>
                      <a:pt x="197" y="1026"/>
                    </a:lnTo>
                    <a:lnTo>
                      <a:pt x="121" y="1026"/>
                    </a:lnTo>
                    <a:lnTo>
                      <a:pt x="46" y="1120"/>
                    </a:lnTo>
                    <a:lnTo>
                      <a:pt x="0" y="1174"/>
                    </a:lnTo>
                    <a:close/>
                    <a:moveTo>
                      <a:pt x="577" y="1026"/>
                    </a:moveTo>
                    <a:lnTo>
                      <a:pt x="415" y="977"/>
                    </a:lnTo>
                    <a:lnTo>
                      <a:pt x="663" y="898"/>
                    </a:lnTo>
                    <a:lnTo>
                      <a:pt x="698" y="1026"/>
                    </a:lnTo>
                    <a:lnTo>
                      <a:pt x="577" y="1026"/>
                    </a:lnTo>
                    <a:close/>
                    <a:moveTo>
                      <a:pt x="442" y="478"/>
                    </a:moveTo>
                    <a:lnTo>
                      <a:pt x="526" y="532"/>
                    </a:lnTo>
                    <a:lnTo>
                      <a:pt x="410" y="597"/>
                    </a:lnTo>
                    <a:lnTo>
                      <a:pt x="442" y="478"/>
                    </a:lnTo>
                    <a:close/>
                    <a:moveTo>
                      <a:pt x="467" y="387"/>
                    </a:moveTo>
                    <a:lnTo>
                      <a:pt x="494" y="287"/>
                    </a:lnTo>
                    <a:lnTo>
                      <a:pt x="533" y="429"/>
                    </a:lnTo>
                    <a:lnTo>
                      <a:pt x="467" y="387"/>
                    </a:lnTo>
                    <a:close/>
                    <a:moveTo>
                      <a:pt x="582" y="604"/>
                    </a:moveTo>
                    <a:lnTo>
                      <a:pt x="622" y="753"/>
                    </a:lnTo>
                    <a:lnTo>
                      <a:pt x="450" y="678"/>
                    </a:lnTo>
                    <a:lnTo>
                      <a:pt x="582" y="604"/>
                    </a:lnTo>
                    <a:close/>
                    <a:moveTo>
                      <a:pt x="369" y="743"/>
                    </a:moveTo>
                    <a:lnTo>
                      <a:pt x="573" y="830"/>
                    </a:lnTo>
                    <a:lnTo>
                      <a:pt x="324" y="910"/>
                    </a:lnTo>
                    <a:lnTo>
                      <a:pt x="369" y="743"/>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84" name="Freeform 78"/>
            <p:cNvSpPr>
              <a:spLocks noEditPoints="1"/>
            </p:cNvSpPr>
            <p:nvPr/>
          </p:nvSpPr>
          <p:spPr bwMode="gray">
            <a:xfrm>
              <a:off x="5625107" y="5806361"/>
              <a:ext cx="303053" cy="228687"/>
            </a:xfrm>
            <a:custGeom>
              <a:avLst/>
              <a:gdLst>
                <a:gd name="T0" fmla="*/ 2147483646 w 1923"/>
                <a:gd name="T1" fmla="*/ 2147483646 h 1181"/>
                <a:gd name="T2" fmla="*/ 2147483646 w 1923"/>
                <a:gd name="T3" fmla="*/ 2147483646 h 1181"/>
                <a:gd name="T4" fmla="*/ 2147483646 w 1923"/>
                <a:gd name="T5" fmla="*/ 0 h 1181"/>
                <a:gd name="T6" fmla="*/ 2147483646 w 1923"/>
                <a:gd name="T7" fmla="*/ 2147483646 h 1181"/>
                <a:gd name="T8" fmla="*/ 2147483646 w 1923"/>
                <a:gd name="T9" fmla="*/ 2147483646 h 1181"/>
                <a:gd name="T10" fmla="*/ 2147483646 w 1923"/>
                <a:gd name="T11" fmla="*/ 2147483646 h 1181"/>
                <a:gd name="T12" fmla="*/ 2147483646 w 1923"/>
                <a:gd name="T13" fmla="*/ 2147483646 h 1181"/>
                <a:gd name="T14" fmla="*/ 2147483646 w 1923"/>
                <a:gd name="T15" fmla="*/ 2147483646 h 1181"/>
                <a:gd name="T16" fmla="*/ 2147483646 w 1923"/>
                <a:gd name="T17" fmla="*/ 2147483646 h 1181"/>
                <a:gd name="T18" fmla="*/ 2147483646 w 1923"/>
                <a:gd name="T19" fmla="*/ 2147483646 h 1181"/>
                <a:gd name="T20" fmla="*/ 2147483646 w 1923"/>
                <a:gd name="T21" fmla="*/ 2147483646 h 1181"/>
                <a:gd name="T22" fmla="*/ 2147483646 w 1923"/>
                <a:gd name="T23" fmla="*/ 2147483646 h 1181"/>
                <a:gd name="T24" fmla="*/ 2147483646 w 1923"/>
                <a:gd name="T25" fmla="*/ 2147483646 h 1181"/>
                <a:gd name="T26" fmla="*/ 2147483646 w 1923"/>
                <a:gd name="T27" fmla="*/ 2147483646 h 1181"/>
                <a:gd name="T28" fmla="*/ 2147483646 w 1923"/>
                <a:gd name="T29" fmla="*/ 2147483646 h 1181"/>
                <a:gd name="T30" fmla="*/ 2147483646 w 1923"/>
                <a:gd name="T31" fmla="*/ 2147483646 h 1181"/>
                <a:gd name="T32" fmla="*/ 2147483646 w 1923"/>
                <a:gd name="T33" fmla="*/ 2147483646 h 1181"/>
                <a:gd name="T34" fmla="*/ 2147483646 w 1923"/>
                <a:gd name="T35" fmla="*/ 2147483646 h 1181"/>
                <a:gd name="T36" fmla="*/ 2147483646 w 1923"/>
                <a:gd name="T37" fmla="*/ 2147483646 h 1181"/>
                <a:gd name="T38" fmla="*/ 2147483646 w 1923"/>
                <a:gd name="T39" fmla="*/ 2147483646 h 1181"/>
                <a:gd name="T40" fmla="*/ 2147483646 w 1923"/>
                <a:gd name="T41" fmla="*/ 2147483646 h 1181"/>
                <a:gd name="T42" fmla="*/ 2147483646 w 1923"/>
                <a:gd name="T43" fmla="*/ 2147483646 h 1181"/>
                <a:gd name="T44" fmla="*/ 2147483646 w 1923"/>
                <a:gd name="T45" fmla="*/ 2147483646 h 1181"/>
                <a:gd name="T46" fmla="*/ 2147483646 w 1923"/>
                <a:gd name="T47" fmla="*/ 2147483646 h 1181"/>
                <a:gd name="T48" fmla="*/ 2147483646 w 1923"/>
                <a:gd name="T49" fmla="*/ 2147483646 h 1181"/>
                <a:gd name="T50" fmla="*/ 2147483646 w 1923"/>
                <a:gd name="T51" fmla="*/ 2147483646 h 1181"/>
                <a:gd name="T52" fmla="*/ 2147483646 w 1923"/>
                <a:gd name="T53" fmla="*/ 2147483646 h 1181"/>
                <a:gd name="T54" fmla="*/ 2147483646 w 1923"/>
                <a:gd name="T55" fmla="*/ 2147483646 h 1181"/>
                <a:gd name="T56" fmla="*/ 2147483646 w 1923"/>
                <a:gd name="T57" fmla="*/ 2147483646 h 1181"/>
                <a:gd name="T58" fmla="*/ 2147483646 w 1923"/>
                <a:gd name="T59" fmla="*/ 2147483646 h 1181"/>
                <a:gd name="T60" fmla="*/ 2147483646 w 1923"/>
                <a:gd name="T61" fmla="*/ 2147483646 h 1181"/>
                <a:gd name="T62" fmla="*/ 2147483646 w 1923"/>
                <a:gd name="T63" fmla="*/ 2147483646 h 1181"/>
                <a:gd name="T64" fmla="*/ 2147483646 w 1923"/>
                <a:gd name="T65" fmla="*/ 2147483646 h 1181"/>
                <a:gd name="T66" fmla="*/ 2147483646 w 1923"/>
                <a:gd name="T67" fmla="*/ 2147483646 h 1181"/>
                <a:gd name="T68" fmla="*/ 2147483646 w 1923"/>
                <a:gd name="T69" fmla="*/ 2147483646 h 1181"/>
                <a:gd name="T70" fmla="*/ 2147483646 w 1923"/>
                <a:gd name="T71" fmla="*/ 2147483646 h 1181"/>
                <a:gd name="T72" fmla="*/ 2147483646 w 1923"/>
                <a:gd name="T73" fmla="*/ 2147483646 h 1181"/>
                <a:gd name="T74" fmla="*/ 2147483646 w 1923"/>
                <a:gd name="T75" fmla="*/ 2147483646 h 1181"/>
                <a:gd name="T76" fmla="*/ 2147483646 w 1923"/>
                <a:gd name="T77" fmla="*/ 2147483646 h 1181"/>
                <a:gd name="T78" fmla="*/ 2147483646 w 1923"/>
                <a:gd name="T79" fmla="*/ 2147483646 h 1181"/>
                <a:gd name="T80" fmla="*/ 2147483646 w 1923"/>
                <a:gd name="T81" fmla="*/ 2147483646 h 1181"/>
                <a:gd name="T82" fmla="*/ 2147483646 w 1923"/>
                <a:gd name="T83" fmla="*/ 2147483646 h 1181"/>
                <a:gd name="T84" fmla="*/ 2147483646 w 1923"/>
                <a:gd name="T85" fmla="*/ 2147483646 h 1181"/>
                <a:gd name="T86" fmla="*/ 2147483646 w 1923"/>
                <a:gd name="T87" fmla="*/ 2147483646 h 1181"/>
                <a:gd name="T88" fmla="*/ 2147483646 w 1923"/>
                <a:gd name="T89" fmla="*/ 2147483646 h 1181"/>
                <a:gd name="T90" fmla="*/ 2147483646 w 1923"/>
                <a:gd name="T91" fmla="*/ 2147483646 h 1181"/>
                <a:gd name="T92" fmla="*/ 2147483646 w 1923"/>
                <a:gd name="T93" fmla="*/ 2147483646 h 1181"/>
                <a:gd name="T94" fmla="*/ 2147483646 w 1923"/>
                <a:gd name="T95" fmla="*/ 2147483646 h 1181"/>
                <a:gd name="T96" fmla="*/ 2147483646 w 1923"/>
                <a:gd name="T97" fmla="*/ 2147483646 h 1181"/>
                <a:gd name="T98" fmla="*/ 2147483646 w 1923"/>
                <a:gd name="T99" fmla="*/ 2147483646 h 1181"/>
                <a:gd name="T100" fmla="*/ 2147483646 w 1923"/>
                <a:gd name="T101" fmla="*/ 2147483646 h 1181"/>
                <a:gd name="T102" fmla="*/ 2147483646 w 1923"/>
                <a:gd name="T103" fmla="*/ 2147483646 h 1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3" y="176"/>
                  </a:lnTo>
                  <a:lnTo>
                    <a:pt x="522" y="170"/>
                  </a:lnTo>
                  <a:lnTo>
                    <a:pt x="516" y="169"/>
                  </a:lnTo>
                  <a:lnTo>
                    <a:pt x="511" y="169"/>
                  </a:lnTo>
                  <a:lnTo>
                    <a:pt x="314" y="203"/>
                  </a:lnTo>
                  <a:lnTo>
                    <a:pt x="309" y="204"/>
                  </a:lnTo>
                  <a:lnTo>
                    <a:pt x="304" y="208"/>
                  </a:lnTo>
                  <a:lnTo>
                    <a:pt x="301" y="213"/>
                  </a:lnTo>
                  <a:lnTo>
                    <a:pt x="301" y="218"/>
                  </a:lnTo>
                  <a:lnTo>
                    <a:pt x="301" y="262"/>
                  </a:lnTo>
                  <a:lnTo>
                    <a:pt x="181" y="262"/>
                  </a:lnTo>
                  <a:lnTo>
                    <a:pt x="181" y="1019"/>
                  </a:lnTo>
                  <a:lnTo>
                    <a:pt x="125" y="1019"/>
                  </a:lnTo>
                  <a:lnTo>
                    <a:pt x="118" y="1019"/>
                  </a:lnTo>
                  <a:lnTo>
                    <a:pt x="113" y="1021"/>
                  </a:lnTo>
                  <a:lnTo>
                    <a:pt x="108" y="1024"/>
                  </a:lnTo>
                  <a:lnTo>
                    <a:pt x="103" y="1029"/>
                  </a:lnTo>
                  <a:lnTo>
                    <a:pt x="2" y="1169"/>
                  </a:lnTo>
                  <a:lnTo>
                    <a:pt x="0" y="1174"/>
                  </a:lnTo>
                  <a:lnTo>
                    <a:pt x="2" y="1178"/>
                  </a:lnTo>
                  <a:lnTo>
                    <a:pt x="4" y="1179"/>
                  </a:lnTo>
                  <a:lnTo>
                    <a:pt x="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4" y="604"/>
                  </a:lnTo>
                  <a:lnTo>
                    <a:pt x="429" y="601"/>
                  </a:lnTo>
                  <a:lnTo>
                    <a:pt x="425" y="597"/>
                  </a:lnTo>
                  <a:lnTo>
                    <a:pt x="425" y="591"/>
                  </a:lnTo>
                  <a:lnTo>
                    <a:pt x="425" y="533"/>
                  </a:lnTo>
                  <a:lnTo>
                    <a:pt x="425" y="528"/>
                  </a:lnTo>
                  <a:lnTo>
                    <a:pt x="429" y="523"/>
                  </a:lnTo>
                  <a:lnTo>
                    <a:pt x="434" y="521"/>
                  </a:lnTo>
                  <a:lnTo>
                    <a:pt x="439" y="520"/>
                  </a:lnTo>
                  <a:lnTo>
                    <a:pt x="498" y="520"/>
                  </a:lnTo>
                  <a:lnTo>
                    <a:pt x="505" y="521"/>
                  </a:lnTo>
                  <a:lnTo>
                    <a:pt x="508" y="523"/>
                  </a:lnTo>
                  <a:lnTo>
                    <a:pt x="511" y="528"/>
                  </a:lnTo>
                  <a:lnTo>
                    <a:pt x="513" y="533"/>
                  </a:lnTo>
                  <a:lnTo>
                    <a:pt x="513" y="591"/>
                  </a:lnTo>
                  <a:lnTo>
                    <a:pt x="511" y="597"/>
                  </a:lnTo>
                  <a:lnTo>
                    <a:pt x="508" y="601"/>
                  </a:lnTo>
                  <a:lnTo>
                    <a:pt x="505" y="604"/>
                  </a:lnTo>
                  <a:lnTo>
                    <a:pt x="498" y="606"/>
                  </a:lnTo>
                  <a:close/>
                  <a:moveTo>
                    <a:pt x="513" y="874"/>
                  </a:moveTo>
                  <a:lnTo>
                    <a:pt x="513" y="933"/>
                  </a:lnTo>
                  <a:lnTo>
                    <a:pt x="511" y="938"/>
                  </a:lnTo>
                  <a:lnTo>
                    <a:pt x="508" y="941"/>
                  </a:lnTo>
                  <a:lnTo>
                    <a:pt x="505" y="945"/>
                  </a:lnTo>
                  <a:lnTo>
                    <a:pt x="498" y="947"/>
                  </a:lnTo>
                  <a:lnTo>
                    <a:pt x="439" y="947"/>
                  </a:lnTo>
                  <a:lnTo>
                    <a:pt x="434" y="945"/>
                  </a:lnTo>
                  <a:lnTo>
                    <a:pt x="429" y="941"/>
                  </a:lnTo>
                  <a:lnTo>
                    <a:pt x="425" y="938"/>
                  </a:lnTo>
                  <a:lnTo>
                    <a:pt x="425" y="933"/>
                  </a:lnTo>
                  <a:lnTo>
                    <a:pt x="425" y="874"/>
                  </a:lnTo>
                  <a:lnTo>
                    <a:pt x="425" y="869"/>
                  </a:lnTo>
                  <a:lnTo>
                    <a:pt x="429" y="866"/>
                  </a:lnTo>
                  <a:lnTo>
                    <a:pt x="434" y="862"/>
                  </a:lnTo>
                  <a:lnTo>
                    <a:pt x="439" y="860"/>
                  </a:lnTo>
                  <a:lnTo>
                    <a:pt x="498" y="860"/>
                  </a:lnTo>
                  <a:lnTo>
                    <a:pt x="505" y="862"/>
                  </a:lnTo>
                  <a:lnTo>
                    <a:pt x="508" y="866"/>
                  </a:lnTo>
                  <a:lnTo>
                    <a:pt x="511" y="869"/>
                  </a:lnTo>
                  <a:lnTo>
                    <a:pt x="513" y="874"/>
                  </a:lnTo>
                  <a:close/>
                  <a:moveTo>
                    <a:pt x="348" y="734"/>
                  </a:moveTo>
                  <a:lnTo>
                    <a:pt x="348" y="791"/>
                  </a:lnTo>
                  <a:lnTo>
                    <a:pt x="346" y="796"/>
                  </a:lnTo>
                  <a:lnTo>
                    <a:pt x="343" y="801"/>
                  </a:lnTo>
                  <a:lnTo>
                    <a:pt x="339" y="805"/>
                  </a:lnTo>
                  <a:lnTo>
                    <a:pt x="334" y="805"/>
                  </a:lnTo>
                  <a:lnTo>
                    <a:pt x="274" y="805"/>
                  </a:lnTo>
                  <a:lnTo>
                    <a:pt x="269" y="805"/>
                  </a:lnTo>
                  <a:lnTo>
                    <a:pt x="263" y="801"/>
                  </a:lnTo>
                  <a:lnTo>
                    <a:pt x="262" y="796"/>
                  </a:lnTo>
                  <a:lnTo>
                    <a:pt x="260" y="791"/>
                  </a:lnTo>
                  <a:lnTo>
                    <a:pt x="260" y="734"/>
                  </a:lnTo>
                  <a:lnTo>
                    <a:pt x="262" y="729"/>
                  </a:lnTo>
                  <a:lnTo>
                    <a:pt x="263" y="724"/>
                  </a:lnTo>
                  <a:lnTo>
                    <a:pt x="269" y="720"/>
                  </a:lnTo>
                  <a:lnTo>
                    <a:pt x="274" y="720"/>
                  </a:lnTo>
                  <a:lnTo>
                    <a:pt x="334" y="720"/>
                  </a:lnTo>
                  <a:lnTo>
                    <a:pt x="339" y="720"/>
                  </a:lnTo>
                  <a:lnTo>
                    <a:pt x="343" y="724"/>
                  </a:lnTo>
                  <a:lnTo>
                    <a:pt x="346" y="729"/>
                  </a:lnTo>
                  <a:lnTo>
                    <a:pt x="348" y="734"/>
                  </a:lnTo>
                  <a:close/>
                  <a:moveTo>
                    <a:pt x="243" y="397"/>
                  </a:moveTo>
                  <a:lnTo>
                    <a:pt x="243" y="397"/>
                  </a:lnTo>
                  <a:lnTo>
                    <a:pt x="245" y="391"/>
                  </a:lnTo>
                  <a:lnTo>
                    <a:pt x="248" y="386"/>
                  </a:lnTo>
                  <a:lnTo>
                    <a:pt x="252" y="385"/>
                  </a:lnTo>
                  <a:lnTo>
                    <a:pt x="258" y="383"/>
                  </a:lnTo>
                  <a:lnTo>
                    <a:pt x="317" y="383"/>
                  </a:lnTo>
                  <a:lnTo>
                    <a:pt x="322" y="385"/>
                  </a:lnTo>
                  <a:lnTo>
                    <a:pt x="328" y="386"/>
                  </a:lnTo>
                  <a:lnTo>
                    <a:pt x="331" y="391"/>
                  </a:lnTo>
                  <a:lnTo>
                    <a:pt x="331" y="397"/>
                  </a:lnTo>
                  <a:lnTo>
                    <a:pt x="331" y="454"/>
                  </a:lnTo>
                  <a:lnTo>
                    <a:pt x="331" y="461"/>
                  </a:lnTo>
                  <a:lnTo>
                    <a:pt x="328" y="464"/>
                  </a:lnTo>
                  <a:lnTo>
                    <a:pt x="322" y="467"/>
                  </a:lnTo>
                  <a:lnTo>
                    <a:pt x="317"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6" y="98"/>
                  </a:lnTo>
                  <a:lnTo>
                    <a:pt x="1490" y="100"/>
                  </a:lnTo>
                  <a:lnTo>
                    <a:pt x="1490" y="101"/>
                  </a:lnTo>
                  <a:lnTo>
                    <a:pt x="1491" y="105"/>
                  </a:lnTo>
                  <a:lnTo>
                    <a:pt x="1491" y="464"/>
                  </a:lnTo>
                  <a:lnTo>
                    <a:pt x="1491" y="938"/>
                  </a:lnTo>
                  <a:lnTo>
                    <a:pt x="1490" y="940"/>
                  </a:lnTo>
                  <a:lnTo>
                    <a:pt x="1490" y="941"/>
                  </a:lnTo>
                  <a:lnTo>
                    <a:pt x="1486" y="943"/>
                  </a:lnTo>
                  <a:lnTo>
                    <a:pt x="1485" y="945"/>
                  </a:lnTo>
                  <a:lnTo>
                    <a:pt x="1471" y="945"/>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80" y="98"/>
                  </a:lnTo>
                  <a:lnTo>
                    <a:pt x="1382" y="100"/>
                  </a:lnTo>
                  <a:lnTo>
                    <a:pt x="1383" y="101"/>
                  </a:lnTo>
                  <a:lnTo>
                    <a:pt x="1383" y="105"/>
                  </a:lnTo>
                  <a:lnTo>
                    <a:pt x="1383" y="938"/>
                  </a:lnTo>
                  <a:lnTo>
                    <a:pt x="1383" y="940"/>
                  </a:lnTo>
                  <a:lnTo>
                    <a:pt x="1382" y="941"/>
                  </a:lnTo>
                  <a:lnTo>
                    <a:pt x="1380" y="943"/>
                  </a:lnTo>
                  <a:lnTo>
                    <a:pt x="1377"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4" y="98"/>
                  </a:lnTo>
                  <a:lnTo>
                    <a:pt x="1276" y="100"/>
                  </a:lnTo>
                  <a:lnTo>
                    <a:pt x="1277" y="101"/>
                  </a:lnTo>
                  <a:lnTo>
                    <a:pt x="1277" y="105"/>
                  </a:lnTo>
                  <a:lnTo>
                    <a:pt x="1277" y="938"/>
                  </a:lnTo>
                  <a:lnTo>
                    <a:pt x="1277" y="940"/>
                  </a:lnTo>
                  <a:lnTo>
                    <a:pt x="1276" y="941"/>
                  </a:lnTo>
                  <a:lnTo>
                    <a:pt x="1274" y="943"/>
                  </a:lnTo>
                  <a:lnTo>
                    <a:pt x="1270" y="945"/>
                  </a:lnTo>
                  <a:lnTo>
                    <a:pt x="1257" y="945"/>
                  </a:lnTo>
                  <a:lnTo>
                    <a:pt x="1254" y="943"/>
                  </a:lnTo>
                  <a:lnTo>
                    <a:pt x="1252" y="941"/>
                  </a:lnTo>
                  <a:lnTo>
                    <a:pt x="1250" y="940"/>
                  </a:lnTo>
                  <a:lnTo>
                    <a:pt x="1250" y="938"/>
                  </a:lnTo>
                  <a:lnTo>
                    <a:pt x="1250"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5" name="TextBox 425"/>
            <p:cNvSpPr txBox="1"/>
            <p:nvPr/>
          </p:nvSpPr>
          <p:spPr bwMode="gray">
            <a:xfrm>
              <a:off x="1988011" y="5872054"/>
              <a:ext cx="920759" cy="428997"/>
            </a:xfrm>
            <a:prstGeom prst="rect">
              <a:avLst/>
            </a:prstGeom>
            <a:noFill/>
          </p:spPr>
          <p:txBody>
            <a:bodyPr wrap="square" rtlCol="0">
              <a:noAutofit/>
            </a:bodyPr>
            <a:lstStyle/>
            <a:p>
              <a:pPr algn="ctr" defTabSz="914034" fontAlgn="ctr">
                <a:defRPr/>
              </a:pPr>
              <a:r>
                <a:rPr lang="en-US" sz="1200" dirty="0">
                  <a:solidFill>
                    <a:srgbClr val="1D1D1A"/>
                  </a:solidFill>
                  <a:latin typeface="Huawei Sans" panose="020C0503030203020204" pitchFamily="34" charset="0"/>
                </a:rPr>
                <a:t>Metro</a:t>
              </a:r>
            </a:p>
          </p:txBody>
        </p:sp>
        <p:sp>
          <p:nvSpPr>
            <p:cNvPr id="486" name="TextBox 425"/>
            <p:cNvSpPr txBox="1"/>
            <p:nvPr/>
          </p:nvSpPr>
          <p:spPr bwMode="gray">
            <a:xfrm>
              <a:off x="4292799" y="5850507"/>
              <a:ext cx="872035" cy="428997"/>
            </a:xfrm>
            <a:prstGeom prst="rect">
              <a:avLst/>
            </a:prstGeom>
            <a:noFill/>
          </p:spPr>
          <p:txBody>
            <a:bodyPr wrap="square" rtlCol="0">
              <a:noAutofit/>
            </a:bodyPr>
            <a:lstStyle/>
            <a:p>
              <a:pPr algn="ctr" defTabSz="914034" fontAlgn="ctr">
                <a:defRPr/>
              </a:pPr>
              <a:r>
                <a:rPr lang="en-US" sz="1200" dirty="0">
                  <a:solidFill>
                    <a:srgbClr val="1D1D1A"/>
                  </a:solidFill>
                  <a:latin typeface="Huawei Sans" panose="020C0503030203020204" pitchFamily="34" charset="0"/>
                </a:rPr>
                <a:t>Metro</a:t>
              </a:r>
            </a:p>
          </p:txBody>
        </p:sp>
      </p:grpSp>
      <p:sp>
        <p:nvSpPr>
          <p:cNvPr id="460" name="圆角矩形 660">
            <a:extLst>
              <a:ext uri="{FF2B5EF4-FFF2-40B4-BE49-F238E27FC236}">
                <a16:creationId xmlns:a16="http://schemas.microsoft.com/office/drawing/2014/main" id="{BE41BCE4-2014-42EC-A289-68DCB59C1FCE}"/>
              </a:ext>
            </a:extLst>
          </p:cNvPr>
          <p:cNvSpPr/>
          <p:nvPr/>
        </p:nvSpPr>
        <p:spPr bwMode="gray">
          <a:xfrm>
            <a:off x="2972148" y="2090325"/>
            <a:ext cx="1161702" cy="490906"/>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1" name="圆角矩形 660">
            <a:extLst>
              <a:ext uri="{FF2B5EF4-FFF2-40B4-BE49-F238E27FC236}">
                <a16:creationId xmlns:a16="http://schemas.microsoft.com/office/drawing/2014/main" id="{BE41BCE4-2014-42EC-A289-68DCB59C1FCE}"/>
              </a:ext>
            </a:extLst>
          </p:cNvPr>
          <p:cNvSpPr/>
          <p:nvPr/>
        </p:nvSpPr>
        <p:spPr bwMode="gray">
          <a:xfrm>
            <a:off x="4223336" y="2100690"/>
            <a:ext cx="1580564" cy="470176"/>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2" name="圆角矩形 660">
            <a:extLst>
              <a:ext uri="{FF2B5EF4-FFF2-40B4-BE49-F238E27FC236}">
                <a16:creationId xmlns:a16="http://schemas.microsoft.com/office/drawing/2014/main" id="{BE41BCE4-2014-42EC-A289-68DCB59C1FCE}"/>
              </a:ext>
            </a:extLst>
          </p:cNvPr>
          <p:cNvSpPr/>
          <p:nvPr/>
        </p:nvSpPr>
        <p:spPr bwMode="gray">
          <a:xfrm>
            <a:off x="5883636" y="2100073"/>
            <a:ext cx="1060417" cy="471411"/>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3" name="文本框 462">
            <a:extLst>
              <a:ext uri="{FF2B5EF4-FFF2-40B4-BE49-F238E27FC236}">
                <a16:creationId xmlns:a16="http://schemas.microsoft.com/office/drawing/2014/main" id="{166984E8-0C63-4662-916C-3736E591D86C}"/>
              </a:ext>
            </a:extLst>
          </p:cNvPr>
          <p:cNvSpPr txBox="1"/>
          <p:nvPr/>
        </p:nvSpPr>
        <p:spPr bwMode="gray">
          <a:xfrm>
            <a:off x="3259877" y="1806477"/>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B2C</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4" name="文本框 463">
            <a:extLst>
              <a:ext uri="{FF2B5EF4-FFF2-40B4-BE49-F238E27FC236}">
                <a16:creationId xmlns:a16="http://schemas.microsoft.com/office/drawing/2014/main" id="{166984E8-0C63-4662-916C-3736E591D86C}"/>
              </a:ext>
            </a:extLst>
          </p:cNvPr>
          <p:cNvSpPr txBox="1"/>
          <p:nvPr/>
        </p:nvSpPr>
        <p:spPr bwMode="gray">
          <a:xfrm>
            <a:off x="4695527" y="1801428"/>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B2B</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5" name="文本框 464">
            <a:extLst>
              <a:ext uri="{FF2B5EF4-FFF2-40B4-BE49-F238E27FC236}">
                <a16:creationId xmlns:a16="http://schemas.microsoft.com/office/drawing/2014/main" id="{166984E8-0C63-4662-916C-3736E591D86C}"/>
              </a:ext>
            </a:extLst>
          </p:cNvPr>
          <p:cNvSpPr txBox="1"/>
          <p:nvPr/>
        </p:nvSpPr>
        <p:spPr bwMode="gray">
          <a:xfrm>
            <a:off x="6156911" y="1800697"/>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B2H</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6" name="文本框 465">
            <a:extLst>
              <a:ext uri="{FF2B5EF4-FFF2-40B4-BE49-F238E27FC236}">
                <a16:creationId xmlns:a16="http://schemas.microsoft.com/office/drawing/2014/main" id="{166984E8-0C63-4662-916C-3736E591D86C}"/>
              </a:ext>
            </a:extLst>
          </p:cNvPr>
          <p:cNvSpPr txBox="1"/>
          <p:nvPr/>
        </p:nvSpPr>
        <p:spPr bwMode="gray">
          <a:xfrm>
            <a:off x="4171253" y="2123996"/>
            <a:ext cx="1840568"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Enterprise private line</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Vertical industry</a:t>
            </a:r>
          </a:p>
        </p:txBody>
      </p:sp>
      <p:sp>
        <p:nvSpPr>
          <p:cNvPr id="467" name="文本框 466">
            <a:extLst>
              <a:ext uri="{FF2B5EF4-FFF2-40B4-BE49-F238E27FC236}">
                <a16:creationId xmlns:a16="http://schemas.microsoft.com/office/drawing/2014/main" id="{166984E8-0C63-4662-916C-3736E591D86C}"/>
              </a:ext>
            </a:extLst>
          </p:cNvPr>
          <p:cNvSpPr txBox="1"/>
          <p:nvPr/>
        </p:nvSpPr>
        <p:spPr bwMode="gray">
          <a:xfrm>
            <a:off x="2936643" y="2123996"/>
            <a:ext cx="1345240"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Cloud VR</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Online gaming</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8" name="文本框 467">
            <a:extLst>
              <a:ext uri="{FF2B5EF4-FFF2-40B4-BE49-F238E27FC236}">
                <a16:creationId xmlns:a16="http://schemas.microsoft.com/office/drawing/2014/main" id="{166984E8-0C63-4662-916C-3736E591D86C}"/>
              </a:ext>
            </a:extLst>
          </p:cNvPr>
          <p:cNvSpPr txBox="1"/>
          <p:nvPr/>
        </p:nvSpPr>
        <p:spPr bwMode="gray">
          <a:xfrm>
            <a:off x="5882280" y="2123996"/>
            <a:ext cx="1184940"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4K/8K video</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Internet</a:t>
            </a:r>
          </a:p>
        </p:txBody>
      </p:sp>
      <p:grpSp>
        <p:nvGrpSpPr>
          <p:cNvPr id="432" name="组合 431"/>
          <p:cNvGrpSpPr/>
          <p:nvPr/>
        </p:nvGrpSpPr>
        <p:grpSpPr bwMode="gray">
          <a:xfrm>
            <a:off x="3783772" y="2647361"/>
            <a:ext cx="2438400" cy="733980"/>
            <a:chOff x="3437021" y="858449"/>
            <a:chExt cx="4863144" cy="1529927"/>
          </a:xfrm>
        </p:grpSpPr>
        <p:sp>
          <p:nvSpPr>
            <p:cNvPr id="448" name="Shape 1207" descr="Freeform 6"/>
            <p:cNvSpPr/>
            <p:nvPr/>
          </p:nvSpPr>
          <p:spPr bwMode="gray">
            <a:xfrm flipH="1">
              <a:off x="3437021" y="858449"/>
              <a:ext cx="4863144" cy="1528218"/>
            </a:xfrm>
            <a:custGeom>
              <a:avLst/>
              <a:gdLst/>
              <a:ahLst/>
              <a:cxnLst>
                <a:cxn ang="0">
                  <a:pos x="wd2" y="hd2"/>
                </a:cxn>
                <a:cxn ang="5400000">
                  <a:pos x="wd2" y="hd2"/>
                </a:cxn>
                <a:cxn ang="10800000">
                  <a:pos x="wd2" y="hd2"/>
                </a:cxn>
                <a:cxn ang="16200000">
                  <a:pos x="wd2" y="hd2"/>
                </a:cxn>
              </a:cxnLst>
              <a:rect l="0" t="0" r="r" b="b"/>
              <a:pathLst>
                <a:path w="21600" h="21600" extrusionOk="0">
                  <a:moveTo>
                    <a:pt x="21600" y="16088"/>
                  </a:moveTo>
                  <a:cubicBezTo>
                    <a:pt x="21600" y="13059"/>
                    <a:pt x="20337" y="10577"/>
                    <a:pt x="18796" y="10577"/>
                  </a:cubicBezTo>
                  <a:cubicBezTo>
                    <a:pt x="18594" y="10577"/>
                    <a:pt x="18392" y="10626"/>
                    <a:pt x="18189" y="10726"/>
                  </a:cubicBezTo>
                  <a:cubicBezTo>
                    <a:pt x="18189" y="10577"/>
                    <a:pt x="18189" y="10428"/>
                    <a:pt x="18189" y="10279"/>
                  </a:cubicBezTo>
                  <a:cubicBezTo>
                    <a:pt x="18189" y="4618"/>
                    <a:pt x="15865" y="0"/>
                    <a:pt x="12960" y="0"/>
                  </a:cubicBezTo>
                  <a:cubicBezTo>
                    <a:pt x="10560" y="0"/>
                    <a:pt x="8539" y="3178"/>
                    <a:pt x="7907" y="7548"/>
                  </a:cubicBezTo>
                  <a:cubicBezTo>
                    <a:pt x="7200" y="6008"/>
                    <a:pt x="6164" y="5015"/>
                    <a:pt x="5002" y="5015"/>
                  </a:cubicBezTo>
                  <a:cubicBezTo>
                    <a:pt x="2829" y="5015"/>
                    <a:pt x="1061" y="8491"/>
                    <a:pt x="1061" y="12811"/>
                  </a:cubicBezTo>
                  <a:cubicBezTo>
                    <a:pt x="1061" y="13556"/>
                    <a:pt x="1112" y="14251"/>
                    <a:pt x="1213" y="14946"/>
                  </a:cubicBezTo>
                  <a:cubicBezTo>
                    <a:pt x="505" y="15393"/>
                    <a:pt x="0" y="16684"/>
                    <a:pt x="0" y="18174"/>
                  </a:cubicBezTo>
                  <a:cubicBezTo>
                    <a:pt x="0" y="20011"/>
                    <a:pt x="733" y="21501"/>
                    <a:pt x="1667" y="21600"/>
                  </a:cubicBezTo>
                  <a:cubicBezTo>
                    <a:pt x="1667" y="21600"/>
                    <a:pt x="1667" y="21600"/>
                    <a:pt x="1667" y="21600"/>
                  </a:cubicBezTo>
                  <a:cubicBezTo>
                    <a:pt x="18821" y="21600"/>
                    <a:pt x="18821" y="21600"/>
                    <a:pt x="18821" y="21600"/>
                  </a:cubicBezTo>
                  <a:cubicBezTo>
                    <a:pt x="18821" y="21600"/>
                    <a:pt x="18821" y="21600"/>
                    <a:pt x="18821" y="21600"/>
                  </a:cubicBezTo>
                  <a:cubicBezTo>
                    <a:pt x="20362" y="21550"/>
                    <a:pt x="21600" y="19117"/>
                    <a:pt x="21600" y="16088"/>
                  </a:cubicBezTo>
                  <a:close/>
                </a:path>
              </a:pathLst>
            </a:custGeom>
            <a:solidFill>
              <a:srgbClr val="FFFFFF"/>
            </a:solidFill>
            <a:ln w="28575">
              <a:solidFill>
                <a:srgbClr val="666666">
                  <a:lumMod val="20000"/>
                  <a:lumOff val="80000"/>
                </a:srgbClr>
              </a:solidFill>
              <a:miter lim="800000"/>
              <a:headEnd/>
              <a:tailEnd/>
            </a:ln>
          </p:spPr>
          <p:txBody>
            <a:bodyPr wrap="square" anchor="ctr">
              <a:noAutofit/>
            </a:bodyPr>
            <a:lstStyle/>
            <a:p>
              <a:pPr algn="ctr" defTabSz="911841" eaLnBrk="0" fontAlgn="ctr" hangingPunct="0">
                <a:spcBef>
                  <a:spcPct val="0"/>
                </a:spcBef>
                <a:spcAft>
                  <a:spcPct val="0"/>
                </a:spcAft>
                <a:defRPr/>
              </a:pPr>
              <a:endParaRPr lang="en-US" sz="800" kern="0" dirty="0">
                <a:solidFill>
                  <a:srgbClr val="1D1D1A">
                    <a:lumMod val="95000"/>
                    <a:lumOff val="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49" name="组合 448"/>
            <p:cNvGrpSpPr/>
            <p:nvPr/>
          </p:nvGrpSpPr>
          <p:grpSpPr bwMode="gray">
            <a:xfrm>
              <a:off x="5288826" y="1529812"/>
              <a:ext cx="746223" cy="746811"/>
              <a:chOff x="5251515" y="1522951"/>
              <a:chExt cx="820845" cy="821492"/>
            </a:xfrm>
          </p:grpSpPr>
          <p:pic>
            <p:nvPicPr>
              <p:cNvPr id="454" name="图片 453" descr="NB-IoT "/>
              <p:cNvPicPr>
                <a:picLocks noChangeAspect="1"/>
              </p:cNvPicPr>
              <p:nvPr/>
            </p:nvPicPr>
            <p:blipFill>
              <a:blip r:embed="rId6" cstate="screen">
                <a:duotone>
                  <a:prstClr val="black"/>
                  <a:srgbClr val="1D1D1A">
                    <a:tint val="45000"/>
                    <a:satMod val="400000"/>
                  </a:srgbClr>
                </a:duotone>
                <a:extLst>
                  <a:ext uri="{BEBA8EAE-BF5A-486C-A8C5-ECC9F3942E4B}">
                    <a14:imgProps xmlns:a14="http://schemas.microsoft.com/office/drawing/2010/main">
                      <a14:imgLayer r:embed="rId7">
                        <a14:imgEffect>
                          <a14:saturation sat="170000"/>
                        </a14:imgEffect>
                      </a14:imgLayer>
                    </a14:imgProps>
                  </a:ext>
                  <a:ext uri="{28A0092B-C50C-407E-A947-70E740481C1C}">
                    <a14:useLocalDpi xmlns:a14="http://schemas.microsoft.com/office/drawing/2010/main"/>
                  </a:ext>
                </a:extLst>
              </a:blip>
              <a:stretch>
                <a:fillRect/>
              </a:stretch>
            </p:blipFill>
            <p:spPr bwMode="gray">
              <a:xfrm>
                <a:off x="5251515" y="1522951"/>
                <a:ext cx="820845" cy="821492"/>
              </a:xfrm>
              <a:prstGeom prst="rect">
                <a:avLst/>
              </a:prstGeom>
            </p:spPr>
          </p:pic>
          <p:sp>
            <p:nvSpPr>
              <p:cNvPr id="455" name="Freeform 16"/>
              <p:cNvSpPr>
                <a:spLocks noEditPoints="1"/>
              </p:cNvSpPr>
              <p:nvPr/>
            </p:nvSpPr>
            <p:spPr bwMode="gray">
              <a:xfrm>
                <a:off x="5743247" y="1872687"/>
                <a:ext cx="246324" cy="242879"/>
              </a:xfrm>
              <a:custGeom>
                <a:avLst/>
                <a:gdLst>
                  <a:gd name="T0" fmla="*/ 510 w 1018"/>
                  <a:gd name="T1" fmla="*/ 750 h 1018"/>
                  <a:gd name="T2" fmla="*/ 636 w 1018"/>
                  <a:gd name="T3" fmla="*/ 108 h 1018"/>
                  <a:gd name="T4" fmla="*/ 703 w 1018"/>
                  <a:gd name="T5" fmla="*/ 136 h 1018"/>
                  <a:gd name="T6" fmla="*/ 807 w 1018"/>
                  <a:gd name="T7" fmla="*/ 87 h 1018"/>
                  <a:gd name="T8" fmla="*/ 931 w 1018"/>
                  <a:gd name="T9" fmla="*/ 266 h 1018"/>
                  <a:gd name="T10" fmla="*/ 910 w 1018"/>
                  <a:gd name="T11" fmla="*/ 382 h 1018"/>
                  <a:gd name="T12" fmla="*/ 1018 w 1018"/>
                  <a:gd name="T13" fmla="*/ 426 h 1018"/>
                  <a:gd name="T14" fmla="*/ 979 w 1018"/>
                  <a:gd name="T15" fmla="*/ 635 h 1018"/>
                  <a:gd name="T16" fmla="*/ 882 w 1018"/>
                  <a:gd name="T17" fmla="*/ 703 h 1018"/>
                  <a:gd name="T18" fmla="*/ 931 w 1018"/>
                  <a:gd name="T19" fmla="*/ 807 h 1018"/>
                  <a:gd name="T20" fmla="*/ 752 w 1018"/>
                  <a:gd name="T21" fmla="*/ 930 h 1018"/>
                  <a:gd name="T22" fmla="*/ 668 w 1018"/>
                  <a:gd name="T23" fmla="*/ 898 h 1018"/>
                  <a:gd name="T24" fmla="*/ 597 w 1018"/>
                  <a:gd name="T25" fmla="*/ 1018 h 1018"/>
                  <a:gd name="T26" fmla="*/ 383 w 1018"/>
                  <a:gd name="T27" fmla="*/ 979 h 1018"/>
                  <a:gd name="T28" fmla="*/ 349 w 1018"/>
                  <a:gd name="T29" fmla="*/ 897 h 1018"/>
                  <a:gd name="T30" fmla="*/ 316 w 1018"/>
                  <a:gd name="T31" fmla="*/ 881 h 1018"/>
                  <a:gd name="T32" fmla="*/ 211 w 1018"/>
                  <a:gd name="T33" fmla="*/ 930 h 1018"/>
                  <a:gd name="T34" fmla="*/ 88 w 1018"/>
                  <a:gd name="T35" fmla="*/ 752 h 1018"/>
                  <a:gd name="T36" fmla="*/ 109 w 1018"/>
                  <a:gd name="T37" fmla="*/ 635 h 1018"/>
                  <a:gd name="T38" fmla="*/ 0 w 1018"/>
                  <a:gd name="T39" fmla="*/ 593 h 1018"/>
                  <a:gd name="T40" fmla="*/ 109 w 1018"/>
                  <a:gd name="T41" fmla="*/ 382 h 1018"/>
                  <a:gd name="T42" fmla="*/ 88 w 1018"/>
                  <a:gd name="T43" fmla="*/ 266 h 1018"/>
                  <a:gd name="T44" fmla="*/ 89 w 1018"/>
                  <a:gd name="T45" fmla="*/ 210 h 1018"/>
                  <a:gd name="T46" fmla="*/ 316 w 1018"/>
                  <a:gd name="T47" fmla="*/ 136 h 1018"/>
                  <a:gd name="T48" fmla="*/ 422 w 1018"/>
                  <a:gd name="T49" fmla="*/ 0 h 1018"/>
                  <a:gd name="T50" fmla="*/ 636 w 1018"/>
                  <a:gd name="T51" fmla="*/ 39 h 1018"/>
                  <a:gd name="T52" fmla="*/ 640 w 1018"/>
                  <a:gd name="T53" fmla="*/ 193 h 1018"/>
                  <a:gd name="T54" fmla="*/ 557 w 1018"/>
                  <a:gd name="T55" fmla="*/ 139 h 1018"/>
                  <a:gd name="T56" fmla="*/ 461 w 1018"/>
                  <a:gd name="T57" fmla="*/ 139 h 1018"/>
                  <a:gd name="T58" fmla="*/ 330 w 1018"/>
                  <a:gd name="T59" fmla="*/ 219 h 1018"/>
                  <a:gd name="T60" fmla="*/ 171 w 1018"/>
                  <a:gd name="T61" fmla="*/ 239 h 1018"/>
                  <a:gd name="T62" fmla="*/ 193 w 1018"/>
                  <a:gd name="T63" fmla="*/ 379 h 1018"/>
                  <a:gd name="T64" fmla="*/ 79 w 1018"/>
                  <a:gd name="T65" fmla="*/ 461 h 1018"/>
                  <a:gd name="T66" fmla="*/ 176 w 1018"/>
                  <a:gd name="T67" fmla="*/ 587 h 1018"/>
                  <a:gd name="T68" fmla="*/ 213 w 1018"/>
                  <a:gd name="T69" fmla="*/ 737 h 1018"/>
                  <a:gd name="T70" fmla="*/ 280 w 1018"/>
                  <a:gd name="T71" fmla="*/ 807 h 1018"/>
                  <a:gd name="T72" fmla="*/ 429 w 1018"/>
                  <a:gd name="T73" fmla="*/ 841 h 1018"/>
                  <a:gd name="T74" fmla="*/ 557 w 1018"/>
                  <a:gd name="T75" fmla="*/ 940 h 1018"/>
                  <a:gd name="T76" fmla="*/ 588 w 1018"/>
                  <a:gd name="T77" fmla="*/ 842 h 1018"/>
                  <a:gd name="T78" fmla="*/ 690 w 1018"/>
                  <a:gd name="T79" fmla="*/ 800 h 1018"/>
                  <a:gd name="T80" fmla="*/ 848 w 1018"/>
                  <a:gd name="T81" fmla="*/ 779 h 1018"/>
                  <a:gd name="T82" fmla="*/ 825 w 1018"/>
                  <a:gd name="T83" fmla="*/ 640 h 1018"/>
                  <a:gd name="T84" fmla="*/ 940 w 1018"/>
                  <a:gd name="T85" fmla="*/ 557 h 1018"/>
                  <a:gd name="T86" fmla="*/ 842 w 1018"/>
                  <a:gd name="T87" fmla="*/ 430 h 1018"/>
                  <a:gd name="T88" fmla="*/ 805 w 1018"/>
                  <a:gd name="T89" fmla="*/ 280 h 1018"/>
                  <a:gd name="T90" fmla="*/ 739 w 1018"/>
                  <a:gd name="T91" fmla="*/ 211 h 1018"/>
                  <a:gd name="T92" fmla="*/ 510 w 1018"/>
                  <a:gd name="T93" fmla="*/ 314 h 1018"/>
                  <a:gd name="T94" fmla="*/ 510 w 1018"/>
                  <a:gd name="T95" fmla="*/ 70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8" h="1018">
                    <a:moveTo>
                      <a:pt x="510" y="267"/>
                    </a:moveTo>
                    <a:cubicBezTo>
                      <a:pt x="642" y="267"/>
                      <a:pt x="751" y="377"/>
                      <a:pt x="751" y="509"/>
                    </a:cubicBezTo>
                    <a:cubicBezTo>
                      <a:pt x="751" y="641"/>
                      <a:pt x="642" y="750"/>
                      <a:pt x="510" y="750"/>
                    </a:cubicBezTo>
                    <a:cubicBezTo>
                      <a:pt x="377" y="750"/>
                      <a:pt x="268" y="641"/>
                      <a:pt x="268" y="509"/>
                    </a:cubicBezTo>
                    <a:cubicBezTo>
                      <a:pt x="268" y="376"/>
                      <a:pt x="376" y="267"/>
                      <a:pt x="510" y="267"/>
                    </a:cubicBezTo>
                    <a:close/>
                    <a:moveTo>
                      <a:pt x="636" y="108"/>
                    </a:moveTo>
                    <a:cubicBezTo>
                      <a:pt x="636" y="108"/>
                      <a:pt x="636" y="108"/>
                      <a:pt x="636" y="108"/>
                    </a:cubicBezTo>
                    <a:cubicBezTo>
                      <a:pt x="647" y="112"/>
                      <a:pt x="659" y="116"/>
                      <a:pt x="670" y="121"/>
                    </a:cubicBezTo>
                    <a:cubicBezTo>
                      <a:pt x="681" y="126"/>
                      <a:pt x="693" y="131"/>
                      <a:pt x="703" y="136"/>
                    </a:cubicBezTo>
                    <a:cubicBezTo>
                      <a:pt x="752" y="87"/>
                      <a:pt x="752" y="87"/>
                      <a:pt x="752" y="87"/>
                    </a:cubicBezTo>
                    <a:cubicBezTo>
                      <a:pt x="767" y="72"/>
                      <a:pt x="792" y="72"/>
                      <a:pt x="807" y="87"/>
                    </a:cubicBezTo>
                    <a:cubicBezTo>
                      <a:pt x="807" y="87"/>
                      <a:pt x="807" y="87"/>
                      <a:pt x="807" y="87"/>
                    </a:cubicBezTo>
                    <a:cubicBezTo>
                      <a:pt x="808" y="88"/>
                      <a:pt x="808" y="88"/>
                      <a:pt x="808" y="88"/>
                    </a:cubicBezTo>
                    <a:cubicBezTo>
                      <a:pt x="931" y="211"/>
                      <a:pt x="931" y="211"/>
                      <a:pt x="931" y="211"/>
                    </a:cubicBezTo>
                    <a:cubicBezTo>
                      <a:pt x="946" y="226"/>
                      <a:pt x="946" y="251"/>
                      <a:pt x="931" y="266"/>
                    </a:cubicBezTo>
                    <a:cubicBezTo>
                      <a:pt x="882" y="315"/>
                      <a:pt x="882" y="315"/>
                      <a:pt x="882" y="315"/>
                    </a:cubicBezTo>
                    <a:cubicBezTo>
                      <a:pt x="888" y="326"/>
                      <a:pt x="893" y="337"/>
                      <a:pt x="898" y="348"/>
                    </a:cubicBezTo>
                    <a:cubicBezTo>
                      <a:pt x="902" y="359"/>
                      <a:pt x="907" y="371"/>
                      <a:pt x="910" y="382"/>
                    </a:cubicBezTo>
                    <a:cubicBezTo>
                      <a:pt x="979" y="382"/>
                      <a:pt x="979" y="382"/>
                      <a:pt x="979" y="382"/>
                    </a:cubicBezTo>
                    <a:cubicBezTo>
                      <a:pt x="1001" y="382"/>
                      <a:pt x="1018" y="400"/>
                      <a:pt x="1018" y="422"/>
                    </a:cubicBezTo>
                    <a:cubicBezTo>
                      <a:pt x="1018" y="426"/>
                      <a:pt x="1018" y="426"/>
                      <a:pt x="1018" y="426"/>
                    </a:cubicBezTo>
                    <a:cubicBezTo>
                      <a:pt x="1018" y="596"/>
                      <a:pt x="1018" y="596"/>
                      <a:pt x="1018" y="596"/>
                    </a:cubicBezTo>
                    <a:cubicBezTo>
                      <a:pt x="1018" y="617"/>
                      <a:pt x="1001" y="635"/>
                      <a:pt x="979" y="635"/>
                    </a:cubicBezTo>
                    <a:cubicBezTo>
                      <a:pt x="979" y="635"/>
                      <a:pt x="979" y="635"/>
                      <a:pt x="979" y="635"/>
                    </a:cubicBezTo>
                    <a:cubicBezTo>
                      <a:pt x="910" y="635"/>
                      <a:pt x="910" y="635"/>
                      <a:pt x="910" y="635"/>
                    </a:cubicBezTo>
                    <a:cubicBezTo>
                      <a:pt x="907" y="647"/>
                      <a:pt x="902" y="658"/>
                      <a:pt x="898" y="670"/>
                    </a:cubicBezTo>
                    <a:cubicBezTo>
                      <a:pt x="893" y="681"/>
                      <a:pt x="888" y="692"/>
                      <a:pt x="882" y="703"/>
                    </a:cubicBezTo>
                    <a:cubicBezTo>
                      <a:pt x="931" y="752"/>
                      <a:pt x="931" y="752"/>
                      <a:pt x="931" y="752"/>
                    </a:cubicBezTo>
                    <a:cubicBezTo>
                      <a:pt x="946" y="767"/>
                      <a:pt x="946" y="792"/>
                      <a:pt x="931" y="807"/>
                    </a:cubicBezTo>
                    <a:cubicBezTo>
                      <a:pt x="931" y="807"/>
                      <a:pt x="931" y="807"/>
                      <a:pt x="931" y="807"/>
                    </a:cubicBezTo>
                    <a:cubicBezTo>
                      <a:pt x="931" y="808"/>
                      <a:pt x="931" y="808"/>
                      <a:pt x="931" y="808"/>
                    </a:cubicBezTo>
                    <a:cubicBezTo>
                      <a:pt x="807" y="930"/>
                      <a:pt x="807" y="930"/>
                      <a:pt x="807" y="930"/>
                    </a:cubicBezTo>
                    <a:cubicBezTo>
                      <a:pt x="792" y="946"/>
                      <a:pt x="767" y="945"/>
                      <a:pt x="752" y="930"/>
                    </a:cubicBezTo>
                    <a:cubicBezTo>
                      <a:pt x="703" y="881"/>
                      <a:pt x="703" y="881"/>
                      <a:pt x="703" y="881"/>
                    </a:cubicBezTo>
                    <a:cubicBezTo>
                      <a:pt x="693" y="887"/>
                      <a:pt x="681" y="893"/>
                      <a:pt x="670" y="897"/>
                    </a:cubicBezTo>
                    <a:cubicBezTo>
                      <a:pt x="668" y="898"/>
                      <a:pt x="668" y="898"/>
                      <a:pt x="668" y="898"/>
                    </a:cubicBezTo>
                    <a:cubicBezTo>
                      <a:pt x="658" y="902"/>
                      <a:pt x="647" y="906"/>
                      <a:pt x="636" y="909"/>
                    </a:cubicBezTo>
                    <a:cubicBezTo>
                      <a:pt x="636" y="979"/>
                      <a:pt x="636" y="979"/>
                      <a:pt x="636" y="979"/>
                    </a:cubicBezTo>
                    <a:cubicBezTo>
                      <a:pt x="636" y="1000"/>
                      <a:pt x="618" y="1018"/>
                      <a:pt x="597" y="1018"/>
                    </a:cubicBezTo>
                    <a:cubicBezTo>
                      <a:pt x="593" y="1017"/>
                      <a:pt x="593" y="1017"/>
                      <a:pt x="593" y="1017"/>
                    </a:cubicBezTo>
                    <a:cubicBezTo>
                      <a:pt x="422" y="1017"/>
                      <a:pt x="422" y="1017"/>
                      <a:pt x="422" y="1017"/>
                    </a:cubicBezTo>
                    <a:cubicBezTo>
                      <a:pt x="401" y="1017"/>
                      <a:pt x="383" y="1000"/>
                      <a:pt x="383" y="979"/>
                    </a:cubicBezTo>
                    <a:cubicBezTo>
                      <a:pt x="383" y="979"/>
                      <a:pt x="383" y="979"/>
                      <a:pt x="383" y="979"/>
                    </a:cubicBezTo>
                    <a:cubicBezTo>
                      <a:pt x="383" y="909"/>
                      <a:pt x="383" y="909"/>
                      <a:pt x="383" y="909"/>
                    </a:cubicBezTo>
                    <a:cubicBezTo>
                      <a:pt x="371" y="906"/>
                      <a:pt x="360" y="901"/>
                      <a:pt x="349" y="897"/>
                    </a:cubicBezTo>
                    <a:cubicBezTo>
                      <a:pt x="348" y="897"/>
                      <a:pt x="348" y="897"/>
                      <a:pt x="348" y="897"/>
                    </a:cubicBezTo>
                    <a:cubicBezTo>
                      <a:pt x="348" y="897"/>
                      <a:pt x="348" y="897"/>
                      <a:pt x="348" y="897"/>
                    </a:cubicBezTo>
                    <a:cubicBezTo>
                      <a:pt x="337" y="893"/>
                      <a:pt x="326" y="887"/>
                      <a:pt x="316" y="881"/>
                    </a:cubicBezTo>
                    <a:cubicBezTo>
                      <a:pt x="267" y="930"/>
                      <a:pt x="267" y="930"/>
                      <a:pt x="267" y="930"/>
                    </a:cubicBezTo>
                    <a:cubicBezTo>
                      <a:pt x="251" y="945"/>
                      <a:pt x="226" y="946"/>
                      <a:pt x="211" y="930"/>
                    </a:cubicBezTo>
                    <a:cubicBezTo>
                      <a:pt x="211" y="930"/>
                      <a:pt x="211" y="930"/>
                      <a:pt x="211" y="930"/>
                    </a:cubicBezTo>
                    <a:cubicBezTo>
                      <a:pt x="211" y="930"/>
                      <a:pt x="211" y="930"/>
                      <a:pt x="211" y="930"/>
                    </a:cubicBezTo>
                    <a:cubicBezTo>
                      <a:pt x="88" y="807"/>
                      <a:pt x="88" y="807"/>
                      <a:pt x="88" y="807"/>
                    </a:cubicBezTo>
                    <a:cubicBezTo>
                      <a:pt x="73" y="792"/>
                      <a:pt x="73" y="767"/>
                      <a:pt x="88" y="752"/>
                    </a:cubicBezTo>
                    <a:cubicBezTo>
                      <a:pt x="137" y="703"/>
                      <a:pt x="137" y="703"/>
                      <a:pt x="137" y="703"/>
                    </a:cubicBezTo>
                    <a:cubicBezTo>
                      <a:pt x="131" y="692"/>
                      <a:pt x="126" y="681"/>
                      <a:pt x="121" y="670"/>
                    </a:cubicBezTo>
                    <a:cubicBezTo>
                      <a:pt x="117" y="658"/>
                      <a:pt x="113" y="647"/>
                      <a:pt x="109" y="635"/>
                    </a:cubicBezTo>
                    <a:cubicBezTo>
                      <a:pt x="40" y="635"/>
                      <a:pt x="40" y="635"/>
                      <a:pt x="40" y="635"/>
                    </a:cubicBezTo>
                    <a:cubicBezTo>
                      <a:pt x="18" y="635"/>
                      <a:pt x="0" y="617"/>
                      <a:pt x="0" y="596"/>
                    </a:cubicBezTo>
                    <a:cubicBezTo>
                      <a:pt x="0" y="593"/>
                      <a:pt x="0" y="593"/>
                      <a:pt x="0" y="593"/>
                    </a:cubicBezTo>
                    <a:cubicBezTo>
                      <a:pt x="0" y="422"/>
                      <a:pt x="0" y="422"/>
                      <a:pt x="0" y="422"/>
                    </a:cubicBezTo>
                    <a:cubicBezTo>
                      <a:pt x="0" y="400"/>
                      <a:pt x="18" y="382"/>
                      <a:pt x="40" y="382"/>
                    </a:cubicBezTo>
                    <a:cubicBezTo>
                      <a:pt x="109" y="382"/>
                      <a:pt x="109" y="382"/>
                      <a:pt x="109" y="382"/>
                    </a:cubicBezTo>
                    <a:cubicBezTo>
                      <a:pt x="113" y="371"/>
                      <a:pt x="117" y="359"/>
                      <a:pt x="121" y="348"/>
                    </a:cubicBezTo>
                    <a:cubicBezTo>
                      <a:pt x="126" y="337"/>
                      <a:pt x="131" y="326"/>
                      <a:pt x="137" y="315"/>
                    </a:cubicBezTo>
                    <a:cubicBezTo>
                      <a:pt x="88" y="266"/>
                      <a:pt x="88" y="266"/>
                      <a:pt x="88" y="266"/>
                    </a:cubicBezTo>
                    <a:cubicBezTo>
                      <a:pt x="73" y="251"/>
                      <a:pt x="73" y="226"/>
                      <a:pt x="88" y="211"/>
                    </a:cubicBezTo>
                    <a:cubicBezTo>
                      <a:pt x="88" y="210"/>
                      <a:pt x="88" y="210"/>
                      <a:pt x="88" y="210"/>
                    </a:cubicBezTo>
                    <a:cubicBezTo>
                      <a:pt x="89" y="210"/>
                      <a:pt x="89" y="210"/>
                      <a:pt x="89" y="210"/>
                    </a:cubicBezTo>
                    <a:cubicBezTo>
                      <a:pt x="211" y="87"/>
                      <a:pt x="211" y="87"/>
                      <a:pt x="211" y="87"/>
                    </a:cubicBezTo>
                    <a:cubicBezTo>
                      <a:pt x="226" y="72"/>
                      <a:pt x="251" y="72"/>
                      <a:pt x="267" y="87"/>
                    </a:cubicBezTo>
                    <a:cubicBezTo>
                      <a:pt x="316" y="136"/>
                      <a:pt x="316" y="136"/>
                      <a:pt x="316" y="136"/>
                    </a:cubicBezTo>
                    <a:cubicBezTo>
                      <a:pt x="337" y="125"/>
                      <a:pt x="360" y="116"/>
                      <a:pt x="383" y="108"/>
                    </a:cubicBezTo>
                    <a:cubicBezTo>
                      <a:pt x="383" y="39"/>
                      <a:pt x="383" y="39"/>
                      <a:pt x="383" y="39"/>
                    </a:cubicBezTo>
                    <a:cubicBezTo>
                      <a:pt x="383" y="17"/>
                      <a:pt x="400" y="0"/>
                      <a:pt x="422" y="0"/>
                    </a:cubicBezTo>
                    <a:cubicBezTo>
                      <a:pt x="423" y="0"/>
                      <a:pt x="423" y="0"/>
                      <a:pt x="423" y="0"/>
                    </a:cubicBezTo>
                    <a:cubicBezTo>
                      <a:pt x="597" y="0"/>
                      <a:pt x="597" y="0"/>
                      <a:pt x="597" y="0"/>
                    </a:cubicBezTo>
                    <a:cubicBezTo>
                      <a:pt x="618" y="0"/>
                      <a:pt x="636" y="17"/>
                      <a:pt x="636" y="39"/>
                    </a:cubicBezTo>
                    <a:cubicBezTo>
                      <a:pt x="636" y="40"/>
                      <a:pt x="636" y="40"/>
                      <a:pt x="636" y="40"/>
                    </a:cubicBezTo>
                    <a:cubicBezTo>
                      <a:pt x="636" y="108"/>
                      <a:pt x="636" y="108"/>
                      <a:pt x="636" y="108"/>
                    </a:cubicBezTo>
                    <a:close/>
                    <a:moveTo>
                      <a:pt x="640" y="193"/>
                    </a:moveTo>
                    <a:cubicBezTo>
                      <a:pt x="640" y="193"/>
                      <a:pt x="640" y="193"/>
                      <a:pt x="640" y="193"/>
                    </a:cubicBezTo>
                    <a:cubicBezTo>
                      <a:pt x="624" y="186"/>
                      <a:pt x="607" y="181"/>
                      <a:pt x="590" y="177"/>
                    </a:cubicBezTo>
                    <a:cubicBezTo>
                      <a:pt x="571" y="174"/>
                      <a:pt x="557" y="157"/>
                      <a:pt x="557" y="139"/>
                    </a:cubicBezTo>
                    <a:cubicBezTo>
                      <a:pt x="557" y="79"/>
                      <a:pt x="557" y="79"/>
                      <a:pt x="557" y="79"/>
                    </a:cubicBezTo>
                    <a:cubicBezTo>
                      <a:pt x="461" y="79"/>
                      <a:pt x="461" y="79"/>
                      <a:pt x="461" y="79"/>
                    </a:cubicBezTo>
                    <a:cubicBezTo>
                      <a:pt x="461" y="139"/>
                      <a:pt x="461" y="139"/>
                      <a:pt x="461" y="139"/>
                    </a:cubicBezTo>
                    <a:cubicBezTo>
                      <a:pt x="461" y="156"/>
                      <a:pt x="449" y="173"/>
                      <a:pt x="431" y="176"/>
                    </a:cubicBezTo>
                    <a:cubicBezTo>
                      <a:pt x="395" y="184"/>
                      <a:pt x="361" y="199"/>
                      <a:pt x="330" y="219"/>
                    </a:cubicBezTo>
                    <a:cubicBezTo>
                      <a:pt x="330" y="219"/>
                      <a:pt x="330" y="219"/>
                      <a:pt x="330" y="219"/>
                    </a:cubicBezTo>
                    <a:cubicBezTo>
                      <a:pt x="314" y="228"/>
                      <a:pt x="294" y="226"/>
                      <a:pt x="281" y="213"/>
                    </a:cubicBezTo>
                    <a:cubicBezTo>
                      <a:pt x="239" y="170"/>
                      <a:pt x="239" y="170"/>
                      <a:pt x="239" y="170"/>
                    </a:cubicBezTo>
                    <a:cubicBezTo>
                      <a:pt x="171" y="239"/>
                      <a:pt x="171" y="239"/>
                      <a:pt x="171" y="239"/>
                    </a:cubicBezTo>
                    <a:cubicBezTo>
                      <a:pt x="212" y="280"/>
                      <a:pt x="212" y="280"/>
                      <a:pt x="212" y="280"/>
                    </a:cubicBezTo>
                    <a:cubicBezTo>
                      <a:pt x="226" y="292"/>
                      <a:pt x="229" y="313"/>
                      <a:pt x="219" y="329"/>
                    </a:cubicBezTo>
                    <a:cubicBezTo>
                      <a:pt x="209" y="344"/>
                      <a:pt x="200" y="361"/>
                      <a:pt x="193" y="379"/>
                    </a:cubicBezTo>
                    <a:cubicBezTo>
                      <a:pt x="187" y="394"/>
                      <a:pt x="181" y="412"/>
                      <a:pt x="177" y="429"/>
                    </a:cubicBezTo>
                    <a:cubicBezTo>
                      <a:pt x="174" y="447"/>
                      <a:pt x="158" y="461"/>
                      <a:pt x="139" y="461"/>
                    </a:cubicBezTo>
                    <a:cubicBezTo>
                      <a:pt x="79" y="461"/>
                      <a:pt x="79" y="461"/>
                      <a:pt x="79" y="461"/>
                    </a:cubicBezTo>
                    <a:cubicBezTo>
                      <a:pt x="79" y="557"/>
                      <a:pt x="79" y="557"/>
                      <a:pt x="79" y="557"/>
                    </a:cubicBezTo>
                    <a:cubicBezTo>
                      <a:pt x="139" y="557"/>
                      <a:pt x="139" y="557"/>
                      <a:pt x="139" y="557"/>
                    </a:cubicBezTo>
                    <a:cubicBezTo>
                      <a:pt x="156" y="557"/>
                      <a:pt x="172" y="569"/>
                      <a:pt x="176" y="587"/>
                    </a:cubicBezTo>
                    <a:cubicBezTo>
                      <a:pt x="181" y="606"/>
                      <a:pt x="186" y="623"/>
                      <a:pt x="193" y="640"/>
                    </a:cubicBezTo>
                    <a:cubicBezTo>
                      <a:pt x="200" y="656"/>
                      <a:pt x="209" y="673"/>
                      <a:pt x="219" y="689"/>
                    </a:cubicBezTo>
                    <a:cubicBezTo>
                      <a:pt x="228" y="704"/>
                      <a:pt x="226" y="724"/>
                      <a:pt x="213" y="737"/>
                    </a:cubicBezTo>
                    <a:cubicBezTo>
                      <a:pt x="171" y="779"/>
                      <a:pt x="171" y="779"/>
                      <a:pt x="171" y="779"/>
                    </a:cubicBezTo>
                    <a:cubicBezTo>
                      <a:pt x="239" y="848"/>
                      <a:pt x="239" y="848"/>
                      <a:pt x="239" y="848"/>
                    </a:cubicBezTo>
                    <a:cubicBezTo>
                      <a:pt x="280" y="807"/>
                      <a:pt x="280" y="807"/>
                      <a:pt x="280" y="807"/>
                    </a:cubicBezTo>
                    <a:cubicBezTo>
                      <a:pt x="292" y="793"/>
                      <a:pt x="313" y="790"/>
                      <a:pt x="330" y="800"/>
                    </a:cubicBezTo>
                    <a:cubicBezTo>
                      <a:pt x="345" y="809"/>
                      <a:pt x="361" y="818"/>
                      <a:pt x="378" y="825"/>
                    </a:cubicBezTo>
                    <a:cubicBezTo>
                      <a:pt x="394" y="832"/>
                      <a:pt x="412" y="837"/>
                      <a:pt x="429" y="841"/>
                    </a:cubicBezTo>
                    <a:cubicBezTo>
                      <a:pt x="448" y="845"/>
                      <a:pt x="461" y="861"/>
                      <a:pt x="461" y="880"/>
                    </a:cubicBezTo>
                    <a:cubicBezTo>
                      <a:pt x="461" y="940"/>
                      <a:pt x="461" y="940"/>
                      <a:pt x="461" y="940"/>
                    </a:cubicBezTo>
                    <a:cubicBezTo>
                      <a:pt x="557" y="940"/>
                      <a:pt x="557" y="940"/>
                      <a:pt x="557" y="940"/>
                    </a:cubicBezTo>
                    <a:cubicBezTo>
                      <a:pt x="557" y="880"/>
                      <a:pt x="557" y="880"/>
                      <a:pt x="557" y="880"/>
                    </a:cubicBezTo>
                    <a:cubicBezTo>
                      <a:pt x="558" y="880"/>
                      <a:pt x="558" y="880"/>
                      <a:pt x="558" y="880"/>
                    </a:cubicBezTo>
                    <a:cubicBezTo>
                      <a:pt x="558" y="862"/>
                      <a:pt x="570" y="846"/>
                      <a:pt x="588" y="842"/>
                    </a:cubicBezTo>
                    <a:cubicBezTo>
                      <a:pt x="606" y="837"/>
                      <a:pt x="622" y="832"/>
                      <a:pt x="638" y="826"/>
                    </a:cubicBezTo>
                    <a:cubicBezTo>
                      <a:pt x="640" y="825"/>
                      <a:pt x="640" y="825"/>
                      <a:pt x="640" y="825"/>
                    </a:cubicBezTo>
                    <a:cubicBezTo>
                      <a:pt x="657" y="818"/>
                      <a:pt x="674" y="809"/>
                      <a:pt x="690" y="800"/>
                    </a:cubicBezTo>
                    <a:cubicBezTo>
                      <a:pt x="705" y="790"/>
                      <a:pt x="724" y="792"/>
                      <a:pt x="738" y="806"/>
                    </a:cubicBezTo>
                    <a:cubicBezTo>
                      <a:pt x="780" y="848"/>
                      <a:pt x="780" y="848"/>
                      <a:pt x="780" y="848"/>
                    </a:cubicBezTo>
                    <a:cubicBezTo>
                      <a:pt x="848" y="779"/>
                      <a:pt x="848" y="779"/>
                      <a:pt x="848" y="779"/>
                    </a:cubicBezTo>
                    <a:cubicBezTo>
                      <a:pt x="807" y="739"/>
                      <a:pt x="807" y="739"/>
                      <a:pt x="807" y="739"/>
                    </a:cubicBezTo>
                    <a:cubicBezTo>
                      <a:pt x="793" y="726"/>
                      <a:pt x="790" y="705"/>
                      <a:pt x="800" y="689"/>
                    </a:cubicBezTo>
                    <a:cubicBezTo>
                      <a:pt x="810" y="673"/>
                      <a:pt x="818" y="657"/>
                      <a:pt x="825" y="640"/>
                    </a:cubicBezTo>
                    <a:cubicBezTo>
                      <a:pt x="832" y="623"/>
                      <a:pt x="838" y="607"/>
                      <a:pt x="842" y="589"/>
                    </a:cubicBezTo>
                    <a:cubicBezTo>
                      <a:pt x="845" y="571"/>
                      <a:pt x="861" y="557"/>
                      <a:pt x="880" y="557"/>
                    </a:cubicBezTo>
                    <a:cubicBezTo>
                      <a:pt x="940" y="557"/>
                      <a:pt x="940" y="557"/>
                      <a:pt x="940" y="557"/>
                    </a:cubicBezTo>
                    <a:cubicBezTo>
                      <a:pt x="940" y="461"/>
                      <a:pt x="940" y="461"/>
                      <a:pt x="940" y="461"/>
                    </a:cubicBezTo>
                    <a:cubicBezTo>
                      <a:pt x="880" y="461"/>
                      <a:pt x="880" y="461"/>
                      <a:pt x="880" y="461"/>
                    </a:cubicBezTo>
                    <a:cubicBezTo>
                      <a:pt x="863" y="461"/>
                      <a:pt x="846" y="449"/>
                      <a:pt x="842" y="430"/>
                    </a:cubicBezTo>
                    <a:cubicBezTo>
                      <a:pt x="838" y="413"/>
                      <a:pt x="832" y="395"/>
                      <a:pt x="825" y="379"/>
                    </a:cubicBezTo>
                    <a:cubicBezTo>
                      <a:pt x="818" y="361"/>
                      <a:pt x="810" y="345"/>
                      <a:pt x="801" y="330"/>
                    </a:cubicBezTo>
                    <a:cubicBezTo>
                      <a:pt x="790" y="315"/>
                      <a:pt x="792" y="294"/>
                      <a:pt x="805" y="280"/>
                    </a:cubicBezTo>
                    <a:cubicBezTo>
                      <a:pt x="848" y="239"/>
                      <a:pt x="848" y="239"/>
                      <a:pt x="848" y="239"/>
                    </a:cubicBezTo>
                    <a:cubicBezTo>
                      <a:pt x="780" y="170"/>
                      <a:pt x="780" y="170"/>
                      <a:pt x="780" y="170"/>
                    </a:cubicBezTo>
                    <a:cubicBezTo>
                      <a:pt x="739" y="211"/>
                      <a:pt x="739" y="211"/>
                      <a:pt x="739" y="211"/>
                    </a:cubicBezTo>
                    <a:cubicBezTo>
                      <a:pt x="726" y="225"/>
                      <a:pt x="706" y="228"/>
                      <a:pt x="690" y="219"/>
                    </a:cubicBezTo>
                    <a:cubicBezTo>
                      <a:pt x="674" y="209"/>
                      <a:pt x="657" y="200"/>
                      <a:pt x="640" y="193"/>
                    </a:cubicBezTo>
                    <a:close/>
                    <a:moveTo>
                      <a:pt x="510" y="314"/>
                    </a:moveTo>
                    <a:cubicBezTo>
                      <a:pt x="510" y="314"/>
                      <a:pt x="510" y="314"/>
                      <a:pt x="510" y="314"/>
                    </a:cubicBezTo>
                    <a:cubicBezTo>
                      <a:pt x="403" y="314"/>
                      <a:pt x="315" y="402"/>
                      <a:pt x="315" y="509"/>
                    </a:cubicBezTo>
                    <a:cubicBezTo>
                      <a:pt x="315" y="616"/>
                      <a:pt x="403" y="703"/>
                      <a:pt x="510" y="703"/>
                    </a:cubicBezTo>
                    <a:cubicBezTo>
                      <a:pt x="616" y="703"/>
                      <a:pt x="704" y="616"/>
                      <a:pt x="704" y="509"/>
                    </a:cubicBezTo>
                    <a:cubicBezTo>
                      <a:pt x="704" y="402"/>
                      <a:pt x="616" y="314"/>
                      <a:pt x="510" y="314"/>
                    </a:cubicBezTo>
                    <a:close/>
                  </a:path>
                </a:pathLst>
              </a:custGeom>
              <a:solidFill>
                <a:srgbClr val="82D8A9"/>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6" name="Freeform 21"/>
              <p:cNvSpPr>
                <a:spLocks noEditPoints="1"/>
              </p:cNvSpPr>
              <p:nvPr/>
            </p:nvSpPr>
            <p:spPr bwMode="gray">
              <a:xfrm>
                <a:off x="5528042" y="1567750"/>
                <a:ext cx="263802" cy="259625"/>
              </a:xfrm>
              <a:custGeom>
                <a:avLst/>
                <a:gdLst>
                  <a:gd name="T0" fmla="*/ 1234 w 1252"/>
                  <a:gd name="T1" fmla="*/ 1004 h 1086"/>
                  <a:gd name="T2" fmla="*/ 1171 w 1252"/>
                  <a:gd name="T3" fmla="*/ 1068 h 1086"/>
                  <a:gd name="T4" fmla="*/ 849 w 1252"/>
                  <a:gd name="T5" fmla="*/ 949 h 1086"/>
                  <a:gd name="T6" fmla="*/ 284 w 1252"/>
                  <a:gd name="T7" fmla="*/ 812 h 1086"/>
                  <a:gd name="T8" fmla="*/ 660 w 1252"/>
                  <a:gd name="T9" fmla="*/ 896 h 1086"/>
                  <a:gd name="T10" fmla="*/ 944 w 1252"/>
                  <a:gd name="T11" fmla="*/ 779 h 1086"/>
                  <a:gd name="T12" fmla="*/ 945 w 1252"/>
                  <a:gd name="T13" fmla="*/ 778 h 1086"/>
                  <a:gd name="T14" fmla="*/ 1063 w 1252"/>
                  <a:gd name="T15" fmla="*/ 493 h 1086"/>
                  <a:gd name="T16" fmla="*/ 1033 w 1252"/>
                  <a:gd name="T17" fmla="*/ 339 h 1086"/>
                  <a:gd name="T18" fmla="*/ 945 w 1252"/>
                  <a:gd name="T19" fmla="*/ 208 h 1086"/>
                  <a:gd name="T20" fmla="*/ 660 w 1252"/>
                  <a:gd name="T21" fmla="*/ 91 h 1086"/>
                  <a:gd name="T22" fmla="*/ 251 w 1252"/>
                  <a:gd name="T23" fmla="*/ 358 h 1086"/>
                  <a:gd name="T24" fmla="*/ 212 w 1252"/>
                  <a:gd name="T25" fmla="*/ 337 h 1086"/>
                  <a:gd name="T26" fmla="*/ 660 w 1252"/>
                  <a:gd name="T27" fmla="*/ 0 h 1086"/>
                  <a:gd name="T28" fmla="*/ 849 w 1252"/>
                  <a:gd name="T29" fmla="*/ 38 h 1086"/>
                  <a:gd name="T30" fmla="*/ 1011 w 1252"/>
                  <a:gd name="T31" fmla="*/ 147 h 1086"/>
                  <a:gd name="T32" fmla="*/ 1117 w 1252"/>
                  <a:gd name="T33" fmla="*/ 307 h 1086"/>
                  <a:gd name="T34" fmla="*/ 1116 w 1252"/>
                  <a:gd name="T35" fmla="*/ 681 h 1086"/>
                  <a:gd name="T36" fmla="*/ 27 w 1252"/>
                  <a:gd name="T37" fmla="*/ 620 h 1086"/>
                  <a:gd name="T38" fmla="*/ 0 w 1252"/>
                  <a:gd name="T39" fmla="*/ 592 h 1086"/>
                  <a:gd name="T40" fmla="*/ 227 w 1252"/>
                  <a:gd name="T41" fmla="*/ 565 h 1086"/>
                  <a:gd name="T42" fmla="*/ 383 w 1252"/>
                  <a:gd name="T43" fmla="*/ 354 h 1086"/>
                  <a:gd name="T44" fmla="*/ 509 w 1252"/>
                  <a:gd name="T45" fmla="*/ 550 h 1086"/>
                  <a:gd name="T46" fmla="*/ 605 w 1252"/>
                  <a:gd name="T47" fmla="*/ 488 h 1086"/>
                  <a:gd name="T48" fmla="*/ 678 w 1252"/>
                  <a:gd name="T49" fmla="*/ 632 h 1086"/>
                  <a:gd name="T50" fmla="*/ 794 w 1252"/>
                  <a:gd name="T51" fmla="*/ 260 h 1086"/>
                  <a:gd name="T52" fmla="*/ 930 w 1252"/>
                  <a:gd name="T53" fmla="*/ 392 h 1086"/>
                  <a:gd name="T54" fmla="*/ 891 w 1252"/>
                  <a:gd name="T55" fmla="*/ 430 h 1086"/>
                  <a:gd name="T56" fmla="*/ 713 w 1252"/>
                  <a:gd name="T57" fmla="*/ 718 h 1086"/>
                  <a:gd name="T58" fmla="*/ 663 w 1252"/>
                  <a:gd name="T59" fmla="*/ 724 h 1086"/>
                  <a:gd name="T60" fmla="*/ 524 w 1252"/>
                  <a:gd name="T61" fmla="*/ 612 h 1086"/>
                  <a:gd name="T62" fmla="*/ 481 w 1252"/>
                  <a:gd name="T63" fmla="*/ 609 h 1086"/>
                  <a:gd name="T64" fmla="*/ 266 w 1252"/>
                  <a:gd name="T65" fmla="*/ 605 h 1086"/>
                  <a:gd name="T66" fmla="*/ 27 w 1252"/>
                  <a:gd name="T67" fmla="*/ 62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2" h="1086">
                    <a:moveTo>
                      <a:pt x="1040" y="809"/>
                    </a:moveTo>
                    <a:cubicBezTo>
                      <a:pt x="1234" y="1004"/>
                      <a:pt x="1234" y="1004"/>
                      <a:pt x="1234" y="1004"/>
                    </a:cubicBezTo>
                    <a:cubicBezTo>
                      <a:pt x="1252" y="1021"/>
                      <a:pt x="1252" y="1050"/>
                      <a:pt x="1235" y="1067"/>
                    </a:cubicBezTo>
                    <a:cubicBezTo>
                      <a:pt x="1218" y="1086"/>
                      <a:pt x="1189" y="1086"/>
                      <a:pt x="1171" y="1068"/>
                    </a:cubicBezTo>
                    <a:cubicBezTo>
                      <a:pt x="975" y="873"/>
                      <a:pt x="975" y="873"/>
                      <a:pt x="975" y="873"/>
                    </a:cubicBezTo>
                    <a:cubicBezTo>
                      <a:pt x="938" y="904"/>
                      <a:pt x="895" y="930"/>
                      <a:pt x="849" y="949"/>
                    </a:cubicBezTo>
                    <a:cubicBezTo>
                      <a:pt x="791" y="973"/>
                      <a:pt x="727" y="987"/>
                      <a:pt x="660" y="987"/>
                    </a:cubicBezTo>
                    <a:cubicBezTo>
                      <a:pt x="516" y="987"/>
                      <a:pt x="378" y="923"/>
                      <a:pt x="284" y="812"/>
                    </a:cubicBezTo>
                    <a:cubicBezTo>
                      <a:pt x="237" y="757"/>
                      <a:pt x="309" y="705"/>
                      <a:pt x="363" y="765"/>
                    </a:cubicBezTo>
                    <a:cubicBezTo>
                      <a:pt x="439" y="848"/>
                      <a:pt x="547" y="896"/>
                      <a:pt x="660" y="896"/>
                    </a:cubicBezTo>
                    <a:cubicBezTo>
                      <a:pt x="715" y="896"/>
                      <a:pt x="767" y="885"/>
                      <a:pt x="814" y="866"/>
                    </a:cubicBezTo>
                    <a:cubicBezTo>
                      <a:pt x="863" y="845"/>
                      <a:pt x="907" y="816"/>
                      <a:pt x="944" y="779"/>
                    </a:cubicBezTo>
                    <a:cubicBezTo>
                      <a:pt x="945" y="778"/>
                      <a:pt x="945" y="778"/>
                      <a:pt x="945" y="778"/>
                    </a:cubicBezTo>
                    <a:cubicBezTo>
                      <a:pt x="945" y="778"/>
                      <a:pt x="945" y="778"/>
                      <a:pt x="945" y="778"/>
                    </a:cubicBezTo>
                    <a:cubicBezTo>
                      <a:pt x="982" y="741"/>
                      <a:pt x="1012" y="697"/>
                      <a:pt x="1033" y="647"/>
                    </a:cubicBezTo>
                    <a:cubicBezTo>
                      <a:pt x="1052" y="600"/>
                      <a:pt x="1063" y="548"/>
                      <a:pt x="1063" y="493"/>
                    </a:cubicBezTo>
                    <a:cubicBezTo>
                      <a:pt x="1063" y="440"/>
                      <a:pt x="1052" y="388"/>
                      <a:pt x="1033" y="341"/>
                    </a:cubicBezTo>
                    <a:cubicBezTo>
                      <a:pt x="1033" y="339"/>
                      <a:pt x="1033" y="339"/>
                      <a:pt x="1033" y="339"/>
                    </a:cubicBezTo>
                    <a:cubicBezTo>
                      <a:pt x="1013" y="291"/>
                      <a:pt x="983" y="247"/>
                      <a:pt x="947" y="211"/>
                    </a:cubicBezTo>
                    <a:cubicBezTo>
                      <a:pt x="945" y="208"/>
                      <a:pt x="945" y="208"/>
                      <a:pt x="945" y="208"/>
                    </a:cubicBezTo>
                    <a:cubicBezTo>
                      <a:pt x="907" y="171"/>
                      <a:pt x="863" y="141"/>
                      <a:pt x="814" y="121"/>
                    </a:cubicBezTo>
                    <a:cubicBezTo>
                      <a:pt x="767" y="101"/>
                      <a:pt x="715" y="91"/>
                      <a:pt x="660" y="91"/>
                    </a:cubicBezTo>
                    <a:cubicBezTo>
                      <a:pt x="496" y="91"/>
                      <a:pt x="354" y="191"/>
                      <a:pt x="292" y="331"/>
                    </a:cubicBezTo>
                    <a:cubicBezTo>
                      <a:pt x="284" y="348"/>
                      <a:pt x="269" y="358"/>
                      <a:pt x="251" y="358"/>
                    </a:cubicBezTo>
                    <a:cubicBezTo>
                      <a:pt x="250" y="358"/>
                      <a:pt x="250" y="358"/>
                      <a:pt x="250" y="358"/>
                    </a:cubicBezTo>
                    <a:cubicBezTo>
                      <a:pt x="234" y="358"/>
                      <a:pt x="221" y="350"/>
                      <a:pt x="212" y="337"/>
                    </a:cubicBezTo>
                    <a:cubicBezTo>
                      <a:pt x="204" y="324"/>
                      <a:pt x="203" y="309"/>
                      <a:pt x="209" y="294"/>
                    </a:cubicBezTo>
                    <a:cubicBezTo>
                      <a:pt x="287" y="119"/>
                      <a:pt x="464" y="0"/>
                      <a:pt x="660" y="0"/>
                    </a:cubicBezTo>
                    <a:cubicBezTo>
                      <a:pt x="726" y="0"/>
                      <a:pt x="790" y="13"/>
                      <a:pt x="849" y="38"/>
                    </a:cubicBezTo>
                    <a:cubicBezTo>
                      <a:pt x="849" y="38"/>
                      <a:pt x="849" y="38"/>
                      <a:pt x="849" y="38"/>
                    </a:cubicBezTo>
                    <a:cubicBezTo>
                      <a:pt x="909" y="63"/>
                      <a:pt x="964" y="100"/>
                      <a:pt x="1009" y="145"/>
                    </a:cubicBezTo>
                    <a:cubicBezTo>
                      <a:pt x="1011" y="147"/>
                      <a:pt x="1011" y="147"/>
                      <a:pt x="1011" y="147"/>
                    </a:cubicBezTo>
                    <a:cubicBezTo>
                      <a:pt x="1056" y="192"/>
                      <a:pt x="1091" y="245"/>
                      <a:pt x="1116" y="304"/>
                    </a:cubicBezTo>
                    <a:cubicBezTo>
                      <a:pt x="1117" y="307"/>
                      <a:pt x="1117" y="307"/>
                      <a:pt x="1117" y="307"/>
                    </a:cubicBezTo>
                    <a:cubicBezTo>
                      <a:pt x="1140" y="365"/>
                      <a:pt x="1153" y="427"/>
                      <a:pt x="1153" y="493"/>
                    </a:cubicBezTo>
                    <a:cubicBezTo>
                      <a:pt x="1153" y="560"/>
                      <a:pt x="1140" y="624"/>
                      <a:pt x="1116" y="681"/>
                    </a:cubicBezTo>
                    <a:cubicBezTo>
                      <a:pt x="1097" y="728"/>
                      <a:pt x="1071" y="771"/>
                      <a:pt x="1040" y="809"/>
                    </a:cubicBezTo>
                    <a:close/>
                    <a:moveTo>
                      <a:pt x="27" y="620"/>
                    </a:moveTo>
                    <a:cubicBezTo>
                      <a:pt x="27" y="620"/>
                      <a:pt x="27" y="620"/>
                      <a:pt x="27" y="620"/>
                    </a:cubicBezTo>
                    <a:cubicBezTo>
                      <a:pt x="12" y="620"/>
                      <a:pt x="0" y="608"/>
                      <a:pt x="0" y="592"/>
                    </a:cubicBezTo>
                    <a:cubicBezTo>
                      <a:pt x="0" y="577"/>
                      <a:pt x="12" y="565"/>
                      <a:pt x="27" y="565"/>
                    </a:cubicBezTo>
                    <a:cubicBezTo>
                      <a:pt x="227" y="565"/>
                      <a:pt x="227" y="565"/>
                      <a:pt x="227" y="565"/>
                    </a:cubicBezTo>
                    <a:cubicBezTo>
                      <a:pt x="346" y="364"/>
                      <a:pt x="346" y="364"/>
                      <a:pt x="346" y="364"/>
                    </a:cubicBezTo>
                    <a:cubicBezTo>
                      <a:pt x="354" y="351"/>
                      <a:pt x="370" y="347"/>
                      <a:pt x="383" y="354"/>
                    </a:cubicBezTo>
                    <a:cubicBezTo>
                      <a:pt x="387" y="356"/>
                      <a:pt x="390" y="360"/>
                      <a:pt x="392" y="363"/>
                    </a:cubicBezTo>
                    <a:cubicBezTo>
                      <a:pt x="509" y="550"/>
                      <a:pt x="509" y="550"/>
                      <a:pt x="509" y="550"/>
                    </a:cubicBezTo>
                    <a:cubicBezTo>
                      <a:pt x="566" y="489"/>
                      <a:pt x="566" y="489"/>
                      <a:pt x="566" y="489"/>
                    </a:cubicBezTo>
                    <a:cubicBezTo>
                      <a:pt x="577" y="478"/>
                      <a:pt x="594" y="477"/>
                      <a:pt x="605" y="488"/>
                    </a:cubicBezTo>
                    <a:cubicBezTo>
                      <a:pt x="607" y="491"/>
                      <a:pt x="610" y="493"/>
                      <a:pt x="611" y="497"/>
                    </a:cubicBezTo>
                    <a:cubicBezTo>
                      <a:pt x="678" y="632"/>
                      <a:pt x="678" y="632"/>
                      <a:pt x="678" y="632"/>
                    </a:cubicBezTo>
                    <a:cubicBezTo>
                      <a:pt x="761" y="280"/>
                      <a:pt x="761" y="280"/>
                      <a:pt x="761" y="280"/>
                    </a:cubicBezTo>
                    <a:cubicBezTo>
                      <a:pt x="765" y="265"/>
                      <a:pt x="780" y="257"/>
                      <a:pt x="794" y="260"/>
                    </a:cubicBezTo>
                    <a:cubicBezTo>
                      <a:pt x="799" y="261"/>
                      <a:pt x="803" y="263"/>
                      <a:pt x="807" y="267"/>
                    </a:cubicBezTo>
                    <a:cubicBezTo>
                      <a:pt x="930" y="392"/>
                      <a:pt x="930" y="392"/>
                      <a:pt x="930" y="392"/>
                    </a:cubicBezTo>
                    <a:cubicBezTo>
                      <a:pt x="940" y="402"/>
                      <a:pt x="940" y="420"/>
                      <a:pt x="930" y="430"/>
                    </a:cubicBezTo>
                    <a:cubicBezTo>
                      <a:pt x="919" y="440"/>
                      <a:pt x="902" y="440"/>
                      <a:pt x="891" y="430"/>
                    </a:cubicBezTo>
                    <a:cubicBezTo>
                      <a:pt x="803" y="340"/>
                      <a:pt x="803" y="340"/>
                      <a:pt x="803" y="340"/>
                    </a:cubicBezTo>
                    <a:cubicBezTo>
                      <a:pt x="713" y="718"/>
                      <a:pt x="713" y="718"/>
                      <a:pt x="713" y="718"/>
                    </a:cubicBezTo>
                    <a:cubicBezTo>
                      <a:pt x="711" y="726"/>
                      <a:pt x="706" y="732"/>
                      <a:pt x="699" y="735"/>
                    </a:cubicBezTo>
                    <a:cubicBezTo>
                      <a:pt x="685" y="743"/>
                      <a:pt x="669" y="737"/>
                      <a:pt x="663" y="724"/>
                    </a:cubicBezTo>
                    <a:cubicBezTo>
                      <a:pt x="579" y="555"/>
                      <a:pt x="579" y="555"/>
                      <a:pt x="579" y="555"/>
                    </a:cubicBezTo>
                    <a:cubicBezTo>
                      <a:pt x="524" y="612"/>
                      <a:pt x="524" y="612"/>
                      <a:pt x="524" y="612"/>
                    </a:cubicBezTo>
                    <a:cubicBezTo>
                      <a:pt x="523" y="614"/>
                      <a:pt x="521" y="616"/>
                      <a:pt x="518" y="617"/>
                    </a:cubicBezTo>
                    <a:cubicBezTo>
                      <a:pt x="505" y="625"/>
                      <a:pt x="489" y="621"/>
                      <a:pt x="481" y="609"/>
                    </a:cubicBezTo>
                    <a:cubicBezTo>
                      <a:pt x="370" y="430"/>
                      <a:pt x="370" y="430"/>
                      <a:pt x="370" y="430"/>
                    </a:cubicBezTo>
                    <a:cubicBezTo>
                      <a:pt x="266" y="605"/>
                      <a:pt x="266" y="605"/>
                      <a:pt x="266" y="605"/>
                    </a:cubicBezTo>
                    <a:cubicBezTo>
                      <a:pt x="261" y="614"/>
                      <a:pt x="252" y="620"/>
                      <a:pt x="242" y="620"/>
                    </a:cubicBezTo>
                    <a:cubicBezTo>
                      <a:pt x="27" y="620"/>
                      <a:pt x="27" y="620"/>
                      <a:pt x="27" y="620"/>
                    </a:cubicBezTo>
                    <a:close/>
                  </a:path>
                </a:pathLst>
              </a:custGeom>
              <a:solidFill>
                <a:srgbClr val="FFE491"/>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7" name="Freeform 11"/>
              <p:cNvSpPr>
                <a:spLocks noEditPoints="1"/>
              </p:cNvSpPr>
              <p:nvPr/>
            </p:nvSpPr>
            <p:spPr bwMode="gray">
              <a:xfrm>
                <a:off x="5369855" y="1933696"/>
                <a:ext cx="193621" cy="181869"/>
              </a:xfrm>
              <a:custGeom>
                <a:avLst/>
                <a:gdLst>
                  <a:gd name="T0" fmla="*/ 21 w 520"/>
                  <a:gd name="T1" fmla="*/ 0 h 460"/>
                  <a:gd name="T2" fmla="*/ 500 w 520"/>
                  <a:gd name="T3" fmla="*/ 0 h 460"/>
                  <a:gd name="T4" fmla="*/ 520 w 520"/>
                  <a:gd name="T5" fmla="*/ 20 h 460"/>
                  <a:gd name="T6" fmla="*/ 520 w 520"/>
                  <a:gd name="T7" fmla="*/ 21 h 460"/>
                  <a:gd name="T8" fmla="*/ 520 w 520"/>
                  <a:gd name="T9" fmla="*/ 440 h 460"/>
                  <a:gd name="T10" fmla="*/ 500 w 520"/>
                  <a:gd name="T11" fmla="*/ 460 h 460"/>
                  <a:gd name="T12" fmla="*/ 500 w 520"/>
                  <a:gd name="T13" fmla="*/ 460 h 460"/>
                  <a:gd name="T14" fmla="*/ 20 w 520"/>
                  <a:gd name="T15" fmla="*/ 460 h 460"/>
                  <a:gd name="T16" fmla="*/ 0 w 520"/>
                  <a:gd name="T17" fmla="*/ 440 h 460"/>
                  <a:gd name="T18" fmla="*/ 0 w 520"/>
                  <a:gd name="T19" fmla="*/ 439 h 460"/>
                  <a:gd name="T20" fmla="*/ 0 w 520"/>
                  <a:gd name="T21" fmla="*/ 20 h 460"/>
                  <a:gd name="T22" fmla="*/ 21 w 520"/>
                  <a:gd name="T23" fmla="*/ 0 h 460"/>
                  <a:gd name="T24" fmla="*/ 449 w 520"/>
                  <a:gd name="T25" fmla="*/ 62 h 460"/>
                  <a:gd name="T26" fmla="*/ 449 w 520"/>
                  <a:gd name="T27" fmla="*/ 62 h 460"/>
                  <a:gd name="T28" fmla="*/ 469 w 520"/>
                  <a:gd name="T29" fmla="*/ 81 h 460"/>
                  <a:gd name="T30" fmla="*/ 449 w 520"/>
                  <a:gd name="T31" fmla="*/ 102 h 460"/>
                  <a:gd name="T32" fmla="*/ 429 w 520"/>
                  <a:gd name="T33" fmla="*/ 81 h 460"/>
                  <a:gd name="T34" fmla="*/ 449 w 520"/>
                  <a:gd name="T35" fmla="*/ 62 h 460"/>
                  <a:gd name="T36" fmla="*/ 400 w 520"/>
                  <a:gd name="T37" fmla="*/ 62 h 460"/>
                  <a:gd name="T38" fmla="*/ 400 w 520"/>
                  <a:gd name="T39" fmla="*/ 62 h 460"/>
                  <a:gd name="T40" fmla="*/ 420 w 520"/>
                  <a:gd name="T41" fmla="*/ 81 h 460"/>
                  <a:gd name="T42" fmla="*/ 400 w 520"/>
                  <a:gd name="T43" fmla="*/ 102 h 460"/>
                  <a:gd name="T44" fmla="*/ 380 w 520"/>
                  <a:gd name="T45" fmla="*/ 81 h 460"/>
                  <a:gd name="T46" fmla="*/ 400 w 520"/>
                  <a:gd name="T47" fmla="*/ 62 h 460"/>
                  <a:gd name="T48" fmla="*/ 351 w 520"/>
                  <a:gd name="T49" fmla="*/ 62 h 460"/>
                  <a:gd name="T50" fmla="*/ 351 w 520"/>
                  <a:gd name="T51" fmla="*/ 62 h 460"/>
                  <a:gd name="T52" fmla="*/ 371 w 520"/>
                  <a:gd name="T53" fmla="*/ 81 h 460"/>
                  <a:gd name="T54" fmla="*/ 351 w 520"/>
                  <a:gd name="T55" fmla="*/ 102 h 460"/>
                  <a:gd name="T56" fmla="*/ 331 w 520"/>
                  <a:gd name="T57" fmla="*/ 81 h 460"/>
                  <a:gd name="T58" fmla="*/ 351 w 520"/>
                  <a:gd name="T59" fmla="*/ 62 h 460"/>
                  <a:gd name="T60" fmla="*/ 40 w 520"/>
                  <a:gd name="T61" fmla="*/ 123 h 460"/>
                  <a:gd name="T62" fmla="*/ 40 w 520"/>
                  <a:gd name="T63" fmla="*/ 123 h 460"/>
                  <a:gd name="T64" fmla="*/ 480 w 520"/>
                  <a:gd name="T65" fmla="*/ 123 h 460"/>
                  <a:gd name="T66" fmla="*/ 480 w 520"/>
                  <a:gd name="T67" fmla="*/ 40 h 460"/>
                  <a:gd name="T68" fmla="*/ 40 w 520"/>
                  <a:gd name="T69" fmla="*/ 40 h 460"/>
                  <a:gd name="T70" fmla="*/ 40 w 520"/>
                  <a:gd name="T71" fmla="*/ 123 h 460"/>
                  <a:gd name="T72" fmla="*/ 480 w 520"/>
                  <a:gd name="T73" fmla="*/ 147 h 460"/>
                  <a:gd name="T74" fmla="*/ 480 w 520"/>
                  <a:gd name="T75" fmla="*/ 147 h 460"/>
                  <a:gd name="T76" fmla="*/ 40 w 520"/>
                  <a:gd name="T77" fmla="*/ 147 h 460"/>
                  <a:gd name="T78" fmla="*/ 40 w 520"/>
                  <a:gd name="T79" fmla="*/ 420 h 460"/>
                  <a:gd name="T80" fmla="*/ 480 w 520"/>
                  <a:gd name="T81" fmla="*/ 420 h 460"/>
                  <a:gd name="T82" fmla="*/ 480 w 520"/>
                  <a:gd name="T83" fmla="*/ 14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0" h="460">
                    <a:moveTo>
                      <a:pt x="21" y="0"/>
                    </a:moveTo>
                    <a:cubicBezTo>
                      <a:pt x="500" y="0"/>
                      <a:pt x="500" y="0"/>
                      <a:pt x="500" y="0"/>
                    </a:cubicBezTo>
                    <a:cubicBezTo>
                      <a:pt x="511" y="0"/>
                      <a:pt x="520" y="9"/>
                      <a:pt x="520" y="20"/>
                    </a:cubicBezTo>
                    <a:cubicBezTo>
                      <a:pt x="520" y="21"/>
                      <a:pt x="520" y="21"/>
                      <a:pt x="520" y="21"/>
                    </a:cubicBezTo>
                    <a:cubicBezTo>
                      <a:pt x="520" y="440"/>
                      <a:pt x="520" y="440"/>
                      <a:pt x="520" y="440"/>
                    </a:cubicBezTo>
                    <a:cubicBezTo>
                      <a:pt x="520" y="451"/>
                      <a:pt x="511" y="460"/>
                      <a:pt x="500" y="460"/>
                    </a:cubicBezTo>
                    <a:cubicBezTo>
                      <a:pt x="500" y="460"/>
                      <a:pt x="500" y="460"/>
                      <a:pt x="500" y="460"/>
                    </a:cubicBezTo>
                    <a:cubicBezTo>
                      <a:pt x="20" y="460"/>
                      <a:pt x="20" y="460"/>
                      <a:pt x="20" y="460"/>
                    </a:cubicBezTo>
                    <a:cubicBezTo>
                      <a:pt x="9" y="460"/>
                      <a:pt x="0" y="451"/>
                      <a:pt x="0" y="440"/>
                    </a:cubicBezTo>
                    <a:cubicBezTo>
                      <a:pt x="0" y="439"/>
                      <a:pt x="0" y="439"/>
                      <a:pt x="0" y="439"/>
                    </a:cubicBezTo>
                    <a:cubicBezTo>
                      <a:pt x="0" y="20"/>
                      <a:pt x="0" y="20"/>
                      <a:pt x="0" y="20"/>
                    </a:cubicBezTo>
                    <a:cubicBezTo>
                      <a:pt x="0" y="9"/>
                      <a:pt x="9" y="0"/>
                      <a:pt x="21" y="0"/>
                    </a:cubicBezTo>
                    <a:close/>
                    <a:moveTo>
                      <a:pt x="449" y="62"/>
                    </a:moveTo>
                    <a:cubicBezTo>
                      <a:pt x="449" y="62"/>
                      <a:pt x="449" y="62"/>
                      <a:pt x="449" y="62"/>
                    </a:cubicBezTo>
                    <a:cubicBezTo>
                      <a:pt x="460" y="62"/>
                      <a:pt x="469" y="70"/>
                      <a:pt x="469" y="81"/>
                    </a:cubicBezTo>
                    <a:cubicBezTo>
                      <a:pt x="469" y="92"/>
                      <a:pt x="460" y="102"/>
                      <a:pt x="449" y="102"/>
                    </a:cubicBezTo>
                    <a:cubicBezTo>
                      <a:pt x="438" y="102"/>
                      <a:pt x="429" y="92"/>
                      <a:pt x="429" y="81"/>
                    </a:cubicBezTo>
                    <a:cubicBezTo>
                      <a:pt x="429" y="70"/>
                      <a:pt x="438" y="62"/>
                      <a:pt x="449" y="62"/>
                    </a:cubicBezTo>
                    <a:close/>
                    <a:moveTo>
                      <a:pt x="400" y="62"/>
                    </a:moveTo>
                    <a:cubicBezTo>
                      <a:pt x="400" y="62"/>
                      <a:pt x="400" y="62"/>
                      <a:pt x="400" y="62"/>
                    </a:cubicBezTo>
                    <a:cubicBezTo>
                      <a:pt x="411" y="62"/>
                      <a:pt x="420" y="70"/>
                      <a:pt x="420" y="81"/>
                    </a:cubicBezTo>
                    <a:cubicBezTo>
                      <a:pt x="420" y="92"/>
                      <a:pt x="411" y="102"/>
                      <a:pt x="400" y="102"/>
                    </a:cubicBezTo>
                    <a:cubicBezTo>
                      <a:pt x="389" y="102"/>
                      <a:pt x="380" y="92"/>
                      <a:pt x="380" y="81"/>
                    </a:cubicBezTo>
                    <a:cubicBezTo>
                      <a:pt x="380" y="70"/>
                      <a:pt x="389" y="62"/>
                      <a:pt x="400" y="62"/>
                    </a:cubicBezTo>
                    <a:close/>
                    <a:moveTo>
                      <a:pt x="351" y="62"/>
                    </a:moveTo>
                    <a:cubicBezTo>
                      <a:pt x="351" y="62"/>
                      <a:pt x="351" y="62"/>
                      <a:pt x="351" y="62"/>
                    </a:cubicBezTo>
                    <a:cubicBezTo>
                      <a:pt x="362" y="62"/>
                      <a:pt x="371" y="70"/>
                      <a:pt x="371" y="81"/>
                    </a:cubicBezTo>
                    <a:cubicBezTo>
                      <a:pt x="371" y="92"/>
                      <a:pt x="362" y="102"/>
                      <a:pt x="351" y="102"/>
                    </a:cubicBezTo>
                    <a:cubicBezTo>
                      <a:pt x="340" y="102"/>
                      <a:pt x="331" y="92"/>
                      <a:pt x="331" y="81"/>
                    </a:cubicBezTo>
                    <a:cubicBezTo>
                      <a:pt x="331" y="70"/>
                      <a:pt x="340" y="62"/>
                      <a:pt x="351" y="62"/>
                    </a:cubicBezTo>
                    <a:close/>
                    <a:moveTo>
                      <a:pt x="40" y="123"/>
                    </a:moveTo>
                    <a:cubicBezTo>
                      <a:pt x="40" y="123"/>
                      <a:pt x="40" y="123"/>
                      <a:pt x="40" y="123"/>
                    </a:cubicBezTo>
                    <a:cubicBezTo>
                      <a:pt x="480" y="123"/>
                      <a:pt x="480" y="123"/>
                      <a:pt x="480" y="123"/>
                    </a:cubicBezTo>
                    <a:cubicBezTo>
                      <a:pt x="480" y="40"/>
                      <a:pt x="480" y="40"/>
                      <a:pt x="480" y="40"/>
                    </a:cubicBezTo>
                    <a:cubicBezTo>
                      <a:pt x="40" y="40"/>
                      <a:pt x="40" y="40"/>
                      <a:pt x="40" y="40"/>
                    </a:cubicBezTo>
                    <a:cubicBezTo>
                      <a:pt x="40" y="123"/>
                      <a:pt x="40" y="123"/>
                      <a:pt x="40" y="123"/>
                    </a:cubicBezTo>
                    <a:close/>
                    <a:moveTo>
                      <a:pt x="480" y="147"/>
                    </a:moveTo>
                    <a:cubicBezTo>
                      <a:pt x="480" y="147"/>
                      <a:pt x="480" y="147"/>
                      <a:pt x="480" y="147"/>
                    </a:cubicBezTo>
                    <a:cubicBezTo>
                      <a:pt x="40" y="147"/>
                      <a:pt x="40" y="147"/>
                      <a:pt x="40" y="147"/>
                    </a:cubicBezTo>
                    <a:cubicBezTo>
                      <a:pt x="40" y="420"/>
                      <a:pt x="40" y="420"/>
                      <a:pt x="40" y="420"/>
                    </a:cubicBezTo>
                    <a:cubicBezTo>
                      <a:pt x="480" y="420"/>
                      <a:pt x="480" y="420"/>
                      <a:pt x="480" y="420"/>
                    </a:cubicBezTo>
                    <a:cubicBezTo>
                      <a:pt x="480" y="147"/>
                      <a:pt x="480" y="147"/>
                      <a:pt x="480" y="147"/>
                    </a:cubicBezTo>
                    <a:close/>
                  </a:path>
                </a:pathLst>
              </a:custGeom>
              <a:solidFill>
                <a:srgbClr val="00B0F0"/>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51" name="TextBox 63"/>
            <p:cNvSpPr txBox="1"/>
            <p:nvPr/>
          </p:nvSpPr>
          <p:spPr bwMode="gray">
            <a:xfrm>
              <a:off x="4836796" y="984330"/>
              <a:ext cx="1643914"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Analyzer</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2" name="TextBox 63"/>
            <p:cNvSpPr txBox="1"/>
            <p:nvPr/>
          </p:nvSpPr>
          <p:spPr bwMode="gray">
            <a:xfrm>
              <a:off x="3605322" y="1797631"/>
              <a:ext cx="1785889"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Manager</a:t>
              </a:r>
              <a:endParaRPr lang="en-US" altLang="zh-CN" sz="7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53" name="TextBox 63"/>
            <p:cNvSpPr txBox="1"/>
            <p:nvPr/>
          </p:nvSpPr>
          <p:spPr bwMode="gray">
            <a:xfrm>
              <a:off x="6053661" y="1810992"/>
              <a:ext cx="2013863"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Controller</a:t>
              </a:r>
              <a:endParaRPr lang="en-US" altLang="zh-CN" sz="6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433" name="组合 432"/>
          <p:cNvGrpSpPr/>
          <p:nvPr/>
        </p:nvGrpSpPr>
        <p:grpSpPr bwMode="gray">
          <a:xfrm>
            <a:off x="2808397" y="3721199"/>
            <a:ext cx="4295941" cy="924923"/>
            <a:chOff x="2291068" y="3071514"/>
            <a:chExt cx="3749443" cy="1304606"/>
          </a:xfrm>
        </p:grpSpPr>
        <p:pic>
          <p:nvPicPr>
            <p:cNvPr id="444" name="图片 443">
              <a:extLst>
                <a:ext uri="{FF2B5EF4-FFF2-40B4-BE49-F238E27FC236}">
                  <a16:creationId xmlns:a16="http://schemas.microsoft.com/office/drawing/2014/main" id="{FE7BFBF9-A0D7-41CA-A0ED-1E3CC5904C3D}"/>
                </a:ext>
              </a:extLst>
            </p:cNvPr>
            <p:cNvPicPr>
              <a:picLocks noChangeAspect="1"/>
            </p:cNvPicPr>
            <p:nvPr/>
          </p:nvPicPr>
          <p:blipFill>
            <a:blip r:embed="rId8" cstate="print">
              <a:duotone>
                <a:prstClr val="black"/>
                <a:srgbClr val="232323">
                  <a:tint val="45000"/>
                  <a:satMod val="400000"/>
                </a:srgbClr>
              </a:duotone>
              <a:extLst>
                <a:ext uri="{28A0092B-C50C-407E-A947-70E740481C1C}">
                  <a14:useLocalDpi xmlns:a14="http://schemas.microsoft.com/office/drawing/2010/main" val="0"/>
                </a:ext>
              </a:extLst>
            </a:blip>
            <a:stretch>
              <a:fillRect/>
            </a:stretch>
          </p:blipFill>
          <p:spPr bwMode="gray">
            <a:xfrm flipV="1">
              <a:off x="2878612" y="3071514"/>
              <a:ext cx="2559246" cy="1304606"/>
            </a:xfrm>
            <a:prstGeom prst="rect">
              <a:avLst/>
            </a:prstGeom>
          </p:spPr>
        </p:pic>
        <p:grpSp>
          <p:nvGrpSpPr>
            <p:cNvPr id="445" name="组合 444"/>
            <p:cNvGrpSpPr/>
            <p:nvPr/>
          </p:nvGrpSpPr>
          <p:grpSpPr bwMode="gray">
            <a:xfrm>
              <a:off x="2291068" y="3574199"/>
              <a:ext cx="3749443" cy="285709"/>
              <a:chOff x="2997903" y="3593826"/>
              <a:chExt cx="2812082" cy="214284"/>
            </a:xfrm>
          </p:grpSpPr>
          <p:sp>
            <p:nvSpPr>
              <p:cNvPr id="446" name="TextBox 416"/>
              <p:cNvSpPr txBox="1"/>
              <p:nvPr/>
            </p:nvSpPr>
            <p:spPr bwMode="gray">
              <a:xfrm>
                <a:off x="2997903" y="3612754"/>
                <a:ext cx="881312" cy="195356"/>
              </a:xfrm>
              <a:prstGeom prst="rect">
                <a:avLst/>
              </a:prstGeom>
              <a:noFill/>
            </p:spPr>
            <p:txBody>
              <a:bodyPr wrap="square" lIns="0" tIns="0" rIns="0" bIns="0" rtlCol="0" anchor="ctr">
                <a:noAutofit/>
              </a:bodyPr>
              <a:lstStyle/>
              <a:p>
                <a:pPr algn="ctr" defTabSz="1218682" fontAlgn="ctr">
                  <a:defRPr/>
                </a:pPr>
                <a:r>
                  <a:rPr lang="en-US" sz="1050" dirty="0">
                    <a:solidFill>
                      <a:srgbClr val="1D1D1A"/>
                    </a:solidFill>
                    <a:latin typeface="Huawei Sans" panose="020C0503030203020204" pitchFamily="34" charset="0"/>
                  </a:rPr>
                  <a:t>NETCONF/YANG</a:t>
                </a:r>
              </a:p>
            </p:txBody>
          </p:sp>
          <p:sp>
            <p:nvSpPr>
              <p:cNvPr id="447" name="TextBox 417"/>
              <p:cNvSpPr txBox="1"/>
              <p:nvPr/>
            </p:nvSpPr>
            <p:spPr bwMode="gray">
              <a:xfrm>
                <a:off x="5123454" y="3593826"/>
                <a:ext cx="686531" cy="195356"/>
              </a:xfrm>
              <a:prstGeom prst="rect">
                <a:avLst/>
              </a:prstGeom>
              <a:noFill/>
            </p:spPr>
            <p:txBody>
              <a:bodyPr wrap="square" lIns="0" tIns="0" rIns="0" bIns="0" rtlCol="0" anchor="ctr">
                <a:noAutofit/>
              </a:bodyPr>
              <a:lstStyle/>
              <a:p>
                <a:pPr defTabSz="1218682" fontAlgn="ctr">
                  <a:defRPr/>
                </a:pPr>
                <a:r>
                  <a:rPr lang="en-US" sz="1050" dirty="0">
                    <a:solidFill>
                      <a:srgbClr val="1D1D1A"/>
                    </a:solidFill>
                    <a:latin typeface="Huawei Sans" panose="020C0503030203020204" pitchFamily="34" charset="0"/>
                  </a:rPr>
                  <a:t>Telemetry</a:t>
                </a:r>
              </a:p>
            </p:txBody>
          </p:sp>
        </p:grpSp>
      </p:grpSp>
      <p:grpSp>
        <p:nvGrpSpPr>
          <p:cNvPr id="434" name="组合 433"/>
          <p:cNvGrpSpPr/>
          <p:nvPr/>
        </p:nvGrpSpPr>
        <p:grpSpPr bwMode="gray">
          <a:xfrm>
            <a:off x="4097208" y="3747193"/>
            <a:ext cx="1849563" cy="794571"/>
            <a:chOff x="1441461" y="2190162"/>
            <a:chExt cx="4311295" cy="1866238"/>
          </a:xfrm>
        </p:grpSpPr>
        <p:pic>
          <p:nvPicPr>
            <p:cNvPr id="436" name="图片 43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2012622" y="2190162"/>
              <a:ext cx="876544" cy="1163185"/>
            </a:xfrm>
            <a:prstGeom prst="rect">
              <a:avLst/>
            </a:prstGeom>
          </p:spPr>
        </p:pic>
        <p:pic>
          <p:nvPicPr>
            <p:cNvPr id="437" name="图片 43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gray">
            <a:xfrm>
              <a:off x="1441461" y="2726542"/>
              <a:ext cx="805293" cy="936333"/>
            </a:xfrm>
            <a:prstGeom prst="rect">
              <a:avLst/>
            </a:prstGeom>
          </p:spPr>
        </p:pic>
        <p:pic>
          <p:nvPicPr>
            <p:cNvPr id="438" name="图片 43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bwMode="gray">
            <a:xfrm>
              <a:off x="2229725" y="2983816"/>
              <a:ext cx="1634334" cy="1046770"/>
            </a:xfrm>
            <a:prstGeom prst="rect">
              <a:avLst/>
            </a:prstGeom>
          </p:spPr>
        </p:pic>
        <p:pic>
          <p:nvPicPr>
            <p:cNvPr id="439" name="图片 43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bwMode="gray">
            <a:xfrm>
              <a:off x="2704411" y="2509665"/>
              <a:ext cx="1417650" cy="900627"/>
            </a:xfrm>
            <a:prstGeom prst="rect">
              <a:avLst/>
            </a:prstGeom>
          </p:spPr>
        </p:pic>
        <p:pic>
          <p:nvPicPr>
            <p:cNvPr id="440" name="图片 439"/>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bwMode="gray">
            <a:xfrm>
              <a:off x="3763529" y="2699383"/>
              <a:ext cx="1354536" cy="860674"/>
            </a:xfrm>
            <a:prstGeom prst="rect">
              <a:avLst/>
            </a:prstGeom>
          </p:spPr>
        </p:pic>
        <p:pic>
          <p:nvPicPr>
            <p:cNvPr id="441" name="图片 440"/>
            <p:cNvPicPr>
              <a:picLocks noChangeAspect="1"/>
            </p:cNvPicPr>
            <p:nvPr/>
          </p:nvPicPr>
          <p:blipFill>
            <a:blip r:embed="rId14"/>
            <a:stretch>
              <a:fillRect/>
            </a:stretch>
          </p:blipFill>
          <p:spPr bwMode="gray">
            <a:xfrm>
              <a:off x="2432684" y="3713910"/>
              <a:ext cx="1228417" cy="342490"/>
            </a:xfrm>
            <a:prstGeom prst="rect">
              <a:avLst/>
            </a:prstGeom>
          </p:spPr>
        </p:pic>
        <p:pic>
          <p:nvPicPr>
            <p:cNvPr id="442" name="图片 44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bwMode="gray">
            <a:xfrm>
              <a:off x="4711046" y="3297197"/>
              <a:ext cx="1041710" cy="262860"/>
            </a:xfrm>
            <a:prstGeom prst="rect">
              <a:avLst/>
            </a:prstGeom>
          </p:spPr>
        </p:pic>
        <p:pic>
          <p:nvPicPr>
            <p:cNvPr id="443" name="图片 44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bwMode="gray">
            <a:xfrm>
              <a:off x="3881088" y="3608367"/>
              <a:ext cx="1253893" cy="242311"/>
            </a:xfrm>
            <a:prstGeom prst="rect">
              <a:avLst/>
            </a:prstGeom>
          </p:spPr>
        </p:pic>
      </p:grpSp>
      <p:sp>
        <p:nvSpPr>
          <p:cNvPr id="435" name="文本框 5">
            <a:extLst>
              <a:ext uri="{FF2B5EF4-FFF2-40B4-BE49-F238E27FC236}">
                <a16:creationId xmlns:a16="http://schemas.microsoft.com/office/drawing/2014/main" id="{0B6E795E-134E-40AA-98D8-EB3A60B89AD5}"/>
              </a:ext>
            </a:extLst>
          </p:cNvPr>
          <p:cNvSpPr txBox="1"/>
          <p:nvPr/>
        </p:nvSpPr>
        <p:spPr bwMode="gray">
          <a:xfrm>
            <a:off x="3187532" y="5799373"/>
            <a:ext cx="3543552" cy="522964"/>
          </a:xfrm>
          <a:prstGeom prst="rect">
            <a:avLst/>
          </a:prstGeom>
          <a:noFill/>
        </p:spPr>
        <p:txBody>
          <a:bodyPr wrap="square"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defTabSz="914034" fontAlgn="ctr">
              <a:spcBef>
                <a:spcPts val="600"/>
              </a:spcBef>
              <a:defRPr/>
            </a:pPr>
            <a:r>
              <a:rPr lang="en-US" sz="1399" dirty="0">
                <a:solidFill>
                  <a:srgbClr val="00B0F0"/>
                </a:solidFill>
                <a:latin typeface="Huawei Sans" panose="020C0503030203020204" pitchFamily="34" charset="0"/>
              </a:rPr>
              <a:t>Simplified architecture, smart connections, and intelligent O&amp;M</a:t>
            </a:r>
            <a:endParaRPr lang="en-US" altLang="zh-CN" sz="1200" kern="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2" name="文本框 5">
            <a:extLst>
              <a:ext uri="{FF2B5EF4-FFF2-40B4-BE49-F238E27FC236}">
                <a16:creationId xmlns:a16="http://schemas.microsoft.com/office/drawing/2014/main" id="{0B6E795E-134E-40AA-98D8-EB3A60B89AD5}"/>
              </a:ext>
            </a:extLst>
          </p:cNvPr>
          <p:cNvSpPr txBox="1"/>
          <p:nvPr/>
        </p:nvSpPr>
        <p:spPr bwMode="gray">
          <a:xfrm>
            <a:off x="531871" y="5248681"/>
            <a:ext cx="435550" cy="360850"/>
          </a:xfrm>
          <a:prstGeom prst="rect">
            <a:avLst/>
          </a:prstGeom>
          <a:noFill/>
        </p:spPr>
        <p:txBody>
          <a:bodyPr wrap="square" lIns="72000" tIns="72000" rIns="72000" bIns="72000"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400" dirty="0">
                <a:solidFill>
                  <a:srgbClr val="00B0F0"/>
                </a:solidFill>
                <a:latin typeface="Huawei Sans" panose="020C0503030203020204" pitchFamily="34" charset="0"/>
              </a:rPr>
              <a:t>ISP</a:t>
            </a:r>
            <a:endParaRPr lang="en-US" altLang="zh-CN" sz="140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4" name="矩形 563">
            <a:extLst>
              <a:ext uri="{FF2B5EF4-FFF2-40B4-BE49-F238E27FC236}">
                <a16:creationId xmlns:a16="http://schemas.microsoft.com/office/drawing/2014/main" id="{E7D0D6CF-5171-41D9-BE6A-E0D45CBDA4DF}"/>
              </a:ext>
            </a:extLst>
          </p:cNvPr>
          <p:cNvSpPr/>
          <p:nvPr/>
        </p:nvSpPr>
        <p:spPr bwMode="gray">
          <a:xfrm>
            <a:off x="513437" y="5524868"/>
            <a:ext cx="2251752" cy="591682"/>
          </a:xfrm>
          <a:prstGeom prst="rect">
            <a:avLst/>
          </a:prstGeom>
        </p:spPr>
        <p:txBody>
          <a:bodyPr wrap="square" lIns="72000" tIns="72000" rIns="72000" bIns="72000">
            <a:noAutofit/>
          </a:bodyPr>
          <a:lstStyle/>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Metro network reconstruction</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User access, Layer 3 to edge</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5" name="文本框 5">
            <a:extLst>
              <a:ext uri="{FF2B5EF4-FFF2-40B4-BE49-F238E27FC236}">
                <a16:creationId xmlns:a16="http://schemas.microsoft.com/office/drawing/2014/main" id="{0B6E795E-134E-40AA-98D8-EB3A60B89AD5}"/>
              </a:ext>
            </a:extLst>
          </p:cNvPr>
          <p:cNvSpPr txBox="1"/>
          <p:nvPr/>
        </p:nvSpPr>
        <p:spPr bwMode="gray">
          <a:xfrm>
            <a:off x="539084" y="1988798"/>
            <a:ext cx="1270973" cy="360850"/>
          </a:xfrm>
          <a:prstGeom prst="rect">
            <a:avLst/>
          </a:prstGeom>
          <a:noFill/>
        </p:spPr>
        <p:txBody>
          <a:bodyPr wrap="square" lIns="72000" tIns="72000" rIns="72000" bIns="72000"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400" dirty="0">
                <a:solidFill>
                  <a:srgbClr val="00B0F0"/>
                </a:solidFill>
                <a:latin typeface="Huawei Sans" panose="020C0503030203020204" pitchFamily="34" charset="0"/>
              </a:rPr>
              <a:t>Government</a:t>
            </a:r>
          </a:p>
        </p:txBody>
      </p:sp>
      <p:sp>
        <p:nvSpPr>
          <p:cNvPr id="566" name="矩形 565">
            <a:extLst>
              <a:ext uri="{FF2B5EF4-FFF2-40B4-BE49-F238E27FC236}">
                <a16:creationId xmlns:a16="http://schemas.microsoft.com/office/drawing/2014/main" id="{E7D0D6CF-5171-41D9-BE6A-E0D45CBDA4DF}"/>
              </a:ext>
            </a:extLst>
          </p:cNvPr>
          <p:cNvSpPr/>
          <p:nvPr/>
        </p:nvSpPr>
        <p:spPr bwMode="gray">
          <a:xfrm>
            <a:off x="513438" y="2264985"/>
            <a:ext cx="2229518" cy="591682"/>
          </a:xfrm>
          <a:prstGeom prst="rect">
            <a:avLst/>
          </a:prstGeom>
        </p:spPr>
        <p:txBody>
          <a:bodyPr wrap="square" lIns="72000" tIns="72000" rIns="72000" bIns="72000">
            <a:noAutofit/>
          </a:bodyPr>
          <a:lstStyle/>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National backbone network</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e-Government converged transport network</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67" name="文本框 5">
            <a:extLst>
              <a:ext uri="{FF2B5EF4-FFF2-40B4-BE49-F238E27FC236}">
                <a16:creationId xmlns:a16="http://schemas.microsoft.com/office/drawing/2014/main" id="{0B6E795E-134E-40AA-98D8-EB3A60B89AD5}"/>
              </a:ext>
            </a:extLst>
          </p:cNvPr>
          <p:cNvSpPr txBox="1"/>
          <p:nvPr/>
        </p:nvSpPr>
        <p:spPr bwMode="gray">
          <a:xfrm>
            <a:off x="539085" y="3051179"/>
            <a:ext cx="1370100" cy="360850"/>
          </a:xfrm>
          <a:prstGeom prst="rect">
            <a:avLst/>
          </a:prstGeom>
          <a:noFill/>
        </p:spPr>
        <p:txBody>
          <a:bodyPr wrap="square" lIns="72000" tIns="72000" rIns="72000" bIns="72000"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400" dirty="0">
                <a:solidFill>
                  <a:srgbClr val="00B0F0"/>
                </a:solidFill>
                <a:latin typeface="Huawei Sans" panose="020C0503030203020204" pitchFamily="34" charset="0"/>
              </a:rPr>
              <a:t>Electric power</a:t>
            </a:r>
          </a:p>
        </p:txBody>
      </p:sp>
      <p:sp>
        <p:nvSpPr>
          <p:cNvPr id="568" name="矩形 567">
            <a:extLst>
              <a:ext uri="{FF2B5EF4-FFF2-40B4-BE49-F238E27FC236}">
                <a16:creationId xmlns:a16="http://schemas.microsoft.com/office/drawing/2014/main" id="{E7D0D6CF-5171-41D9-BE6A-E0D45CBDA4DF}"/>
              </a:ext>
            </a:extLst>
          </p:cNvPr>
          <p:cNvSpPr/>
          <p:nvPr/>
        </p:nvSpPr>
        <p:spPr bwMode="gray">
          <a:xfrm>
            <a:off x="513437" y="3327366"/>
            <a:ext cx="2134513" cy="591682"/>
          </a:xfrm>
          <a:prstGeom prst="rect">
            <a:avLst/>
          </a:prstGeom>
        </p:spPr>
        <p:txBody>
          <a:bodyPr wrap="square" lIns="72000" tIns="72000" rIns="72000" bIns="72000">
            <a:noAutofit/>
          </a:bodyPr>
          <a:lstStyle/>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SDH-to-IP reconstruction</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PCM bearer</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1" name="矩形 570"/>
          <p:cNvSpPr/>
          <p:nvPr/>
        </p:nvSpPr>
        <p:spPr bwMode="gray">
          <a:xfrm>
            <a:off x="8319908" y="4419102"/>
            <a:ext cx="3356389" cy="869469"/>
          </a:xfrm>
          <a:prstGeom prst="rect">
            <a:avLst/>
          </a:prstGeom>
        </p:spPr>
        <p:txBody>
          <a:bodyPr wrap="square">
            <a:noAutofit/>
          </a:bodyPr>
          <a:lstStyle/>
          <a:p>
            <a:pPr marL="171381" indent="-171381" defTabSz="913747" fontAlgn="ctr">
              <a:buFont typeface="Arial" panose="020B0604020202020204" pitchFamily="34" charset="0"/>
              <a:buChar char="•"/>
              <a:tabLst>
                <a:tab pos="182417" algn="l"/>
              </a:tabLst>
            </a:pPr>
            <a:r>
              <a:rPr lang="en-US" sz="1100" dirty="0">
                <a:solidFill>
                  <a:srgbClr val="1D1D1A"/>
                </a:solidFill>
                <a:latin typeface="Huawei Sans" panose="020C0503030203020204" pitchFamily="34" charset="0"/>
              </a:rPr>
              <a:t>Zero preemption between </a:t>
            </a:r>
            <a:r>
              <a:rPr lang="en-US" sz="1100" dirty="0" err="1">
                <a:solidFill>
                  <a:srgbClr val="1D1D1A"/>
                </a:solidFill>
                <a:latin typeface="Huawei Sans" panose="020C0503030203020204" pitchFamily="34" charset="0"/>
              </a:rPr>
              <a:t>FlexE</a:t>
            </a:r>
            <a:r>
              <a:rPr lang="en-US" sz="1100" dirty="0">
                <a:solidFill>
                  <a:srgbClr val="1D1D1A"/>
                </a:solidFill>
                <a:latin typeface="Huawei Sans" panose="020C0503030203020204" pitchFamily="34" charset="0"/>
              </a:rPr>
              <a:t> slices, guaranteeing bandwidth</a:t>
            </a:r>
            <a:endParaRPr lang="en-US" altLang="zh-CN" sz="110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381" indent="-171381" defTabSz="913747" fontAlgn="ctr">
              <a:buFont typeface="Arial" panose="020B0604020202020204" pitchFamily="34" charset="0"/>
              <a:buChar char="•"/>
              <a:tabLst>
                <a:tab pos="182417" algn="l"/>
              </a:tabLst>
            </a:pPr>
            <a:r>
              <a:rPr lang="en-US" sz="1100" dirty="0">
                <a:solidFill>
                  <a:srgbClr val="1D1D1A"/>
                </a:solidFill>
                <a:latin typeface="Huawei Sans" panose="020C0503030203020204" pitchFamily="34" charset="0"/>
              </a:rPr>
              <a:t>Large-network slicing granularity (1G </a:t>
            </a:r>
            <a:r>
              <a:rPr lang="en-US" sz="1100" dirty="0" err="1">
                <a:solidFill>
                  <a:srgbClr val="1D1D1A"/>
                </a:solidFill>
                <a:latin typeface="Huawei Sans" panose="020C0503030203020204" pitchFamily="34" charset="0"/>
              </a:rPr>
              <a:t>v.s</a:t>
            </a:r>
            <a:r>
              <a:rPr lang="en-US" sz="1100" dirty="0">
                <a:solidFill>
                  <a:srgbClr val="1D1D1A"/>
                </a:solidFill>
                <a:latin typeface="Huawei Sans" panose="020C0503030203020204" pitchFamily="34" charset="0"/>
              </a:rPr>
              <a:t>. 5G)</a:t>
            </a:r>
          </a:p>
        </p:txBody>
      </p:sp>
      <p:sp>
        <p:nvSpPr>
          <p:cNvPr id="573" name="文本框 5">
            <a:extLst>
              <a:ext uri="{FF2B5EF4-FFF2-40B4-BE49-F238E27FC236}">
                <a16:creationId xmlns:a16="http://schemas.microsoft.com/office/drawing/2014/main" id="{0B6E795E-134E-40AA-98D8-EB3A60B89AD5}"/>
              </a:ext>
            </a:extLst>
          </p:cNvPr>
          <p:cNvSpPr txBox="1"/>
          <p:nvPr/>
        </p:nvSpPr>
        <p:spPr bwMode="gray">
          <a:xfrm>
            <a:off x="7193854" y="4150479"/>
            <a:ext cx="4474187" cy="276999"/>
          </a:xfrm>
          <a:prstGeom prst="rect">
            <a:avLst/>
          </a:prstGeom>
          <a:noFill/>
        </p:spPr>
        <p:txBody>
          <a:bodyPr wrap="square"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200" dirty="0">
                <a:solidFill>
                  <a:srgbClr val="00B0F0"/>
                </a:solidFill>
                <a:latin typeface="Huawei Sans" panose="020C0503030203020204" pitchFamily="34" charset="0"/>
              </a:rPr>
              <a:t>New pipe </a:t>
            </a:r>
            <a:r>
              <a:rPr lang="en-US" sz="1200" dirty="0" err="1">
                <a:solidFill>
                  <a:srgbClr val="1D1D1A"/>
                </a:solidFill>
                <a:latin typeface="Huawei Sans" panose="020C0503030203020204" pitchFamily="34" charset="0"/>
              </a:rPr>
              <a:t>FlexE</a:t>
            </a:r>
            <a:r>
              <a:rPr lang="en-US" sz="1200" dirty="0">
                <a:solidFill>
                  <a:srgbClr val="1D1D1A"/>
                </a:solidFill>
                <a:latin typeface="Huawei Sans" panose="020C0503030203020204" pitchFamily="34" charset="0"/>
              </a:rPr>
              <a:t>-based slicing, guaranteeing bandwidth</a:t>
            </a:r>
          </a:p>
        </p:txBody>
      </p:sp>
      <p:grpSp>
        <p:nvGrpSpPr>
          <p:cNvPr id="575" name="组合 574"/>
          <p:cNvGrpSpPr/>
          <p:nvPr/>
        </p:nvGrpSpPr>
        <p:grpSpPr bwMode="gray">
          <a:xfrm>
            <a:off x="7193853" y="4513949"/>
            <a:ext cx="1140957" cy="491587"/>
            <a:chOff x="3723543" y="3465026"/>
            <a:chExt cx="2150700" cy="1132669"/>
          </a:xfrm>
        </p:grpSpPr>
        <p:sp>
          <p:nvSpPr>
            <p:cNvPr id="576" name="AutoShape 37"/>
            <p:cNvSpPr>
              <a:spLocks noChangeArrowheads="1"/>
            </p:cNvSpPr>
            <p:nvPr/>
          </p:nvSpPr>
          <p:spPr bwMode="gray">
            <a:xfrm rot="16200000">
              <a:off x="4261151" y="3006182"/>
              <a:ext cx="931001" cy="2006217"/>
            </a:xfrm>
            <a:prstGeom prst="can">
              <a:avLst>
                <a:gd name="adj" fmla="val 36741"/>
              </a:avLst>
            </a:prstGeom>
            <a:solidFill>
              <a:srgbClr val="666666">
                <a:lumMod val="40000"/>
                <a:lumOff val="60000"/>
                <a:alpha val="49000"/>
              </a:srgbClr>
            </a:solidFill>
            <a:ln w="9525">
              <a:noFill/>
              <a:round/>
            </a:ln>
          </p:spPr>
          <p:txBody>
            <a:bodyPr wrap="square" anchor="ctr">
              <a:noAutofit/>
            </a:bodyPr>
            <a:lstStyle/>
            <a:p>
              <a:pPr algn="ctr" defTabSz="914034" fontAlgn="ctr">
                <a:defRPr/>
              </a:pPr>
              <a:endParaRPr lang="en-US" altLang="zh-CN" sz="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7" name="平行四边形 576"/>
            <p:cNvSpPr/>
            <p:nvPr/>
          </p:nvSpPr>
          <p:spPr bwMode="gray">
            <a:xfrm>
              <a:off x="3886867" y="3635219"/>
              <a:ext cx="1928530" cy="190065"/>
            </a:xfrm>
            <a:prstGeom prst="parallelogram">
              <a:avLst>
                <a:gd name="adj" fmla="val 245314"/>
              </a:avLst>
            </a:prstGeom>
            <a:solidFill>
              <a:srgbClr val="FFC000">
                <a:alpha val="61000"/>
              </a:srgb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8" name="平行四边形 577"/>
            <p:cNvSpPr/>
            <p:nvPr/>
          </p:nvSpPr>
          <p:spPr bwMode="gray">
            <a:xfrm>
              <a:off x="3886867" y="3930909"/>
              <a:ext cx="1928530" cy="190065"/>
            </a:xfrm>
            <a:prstGeom prst="parallelogram">
              <a:avLst>
                <a:gd name="adj" fmla="val 245314"/>
              </a:avLst>
            </a:prstGeom>
            <a:solidFill>
              <a:srgbClr val="00B0F0">
                <a:alpha val="60000"/>
              </a:srgbClr>
            </a:solidFill>
            <a:ln w="12700" cap="flat" cmpd="sng" algn="ctr">
              <a:noFill/>
              <a:prstDash val="solid"/>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79" name="AutoShape 69"/>
            <p:cNvSpPr>
              <a:spLocks noChangeArrowheads="1"/>
            </p:cNvSpPr>
            <p:nvPr/>
          </p:nvSpPr>
          <p:spPr bwMode="gray">
            <a:xfrm rot="16200000">
              <a:off x="4551696" y="3531847"/>
              <a:ext cx="252651" cy="1536658"/>
            </a:xfrm>
            <a:prstGeom prst="can">
              <a:avLst>
                <a:gd name="adj" fmla="val 19290"/>
              </a:avLst>
            </a:prstGeom>
            <a:solidFill>
              <a:sysClr val="window" lastClr="FFFFFF">
                <a:lumMod val="75000"/>
                <a:alpha val="26000"/>
              </a:sysClr>
            </a:solidFill>
            <a:ln w="9525">
              <a:noFill/>
              <a:prstDash val="solid"/>
              <a:round/>
              <a:headEnd/>
              <a:tailEnd/>
            </a:ln>
          </p:spPr>
          <p:txBody>
            <a:bodyPr vert="horz" wrap="square" lIns="142673" tIns="71338" rIns="142673" bIns="71338" anchor="ctr">
              <a:noAutofit/>
            </a:bodyPr>
            <a:lstStyle/>
            <a:p>
              <a:pPr algn="ctr" defTabSz="958881" fontAlgn="ctr">
                <a:defRPr/>
              </a:pPr>
              <a:endParaRPr lang="en-US" altLang="zh-CN" sz="600" kern="0" dirty="0">
                <a:solidFill>
                  <a:prstClr val="black"/>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0" name="任意多边形 579"/>
            <p:cNvSpPr/>
            <p:nvPr/>
          </p:nvSpPr>
          <p:spPr bwMode="gray">
            <a:xfrm flipV="1">
              <a:off x="3998750" y="4169688"/>
              <a:ext cx="1409158" cy="269711"/>
            </a:xfrm>
            <a:custGeom>
              <a:avLst/>
              <a:gdLst>
                <a:gd name="connsiteX0" fmla="*/ 0 w 1312753"/>
                <a:gd name="connsiteY0" fmla="*/ 0 h 534154"/>
                <a:gd name="connsiteX1" fmla="*/ 1312753 w 1312753"/>
                <a:gd name="connsiteY1" fmla="*/ 0 h 534154"/>
                <a:gd name="connsiteX2" fmla="*/ 1294646 w 1312753"/>
                <a:gd name="connsiteY2" fmla="*/ 398352 h 534154"/>
                <a:gd name="connsiteX3" fmla="*/ 1131683 w 1312753"/>
                <a:gd name="connsiteY3" fmla="*/ 289711 h 534154"/>
                <a:gd name="connsiteX4" fmla="*/ 851026 w 1312753"/>
                <a:gd name="connsiteY4" fmla="*/ 316871 h 534154"/>
                <a:gd name="connsiteX5" fmla="*/ 706171 w 1312753"/>
                <a:gd name="connsiteY5" fmla="*/ 289711 h 534154"/>
                <a:gd name="connsiteX6" fmla="*/ 516048 w 1312753"/>
                <a:gd name="connsiteY6" fmla="*/ 334978 h 534154"/>
                <a:gd name="connsiteX7" fmla="*/ 325925 w 1312753"/>
                <a:gd name="connsiteY7" fmla="*/ 534154 h 534154"/>
                <a:gd name="connsiteX8" fmla="*/ 253497 w 1312753"/>
                <a:gd name="connsiteY8" fmla="*/ 398352 h 534154"/>
                <a:gd name="connsiteX9" fmla="*/ 72428 w 1312753"/>
                <a:gd name="connsiteY9" fmla="*/ 289711 h 534154"/>
                <a:gd name="connsiteX10" fmla="*/ 0 w 1312753"/>
                <a:gd name="connsiteY10" fmla="*/ 0 h 5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2753" h="534154">
                  <a:moveTo>
                    <a:pt x="0" y="0"/>
                  </a:moveTo>
                  <a:lnTo>
                    <a:pt x="1312753" y="0"/>
                  </a:lnTo>
                  <a:lnTo>
                    <a:pt x="1294646" y="398352"/>
                  </a:lnTo>
                  <a:lnTo>
                    <a:pt x="1131683" y="289711"/>
                  </a:lnTo>
                  <a:lnTo>
                    <a:pt x="851026" y="316871"/>
                  </a:lnTo>
                  <a:lnTo>
                    <a:pt x="706171" y="289711"/>
                  </a:lnTo>
                  <a:lnTo>
                    <a:pt x="516048" y="334978"/>
                  </a:lnTo>
                  <a:lnTo>
                    <a:pt x="325925" y="534154"/>
                  </a:lnTo>
                  <a:lnTo>
                    <a:pt x="253497" y="398352"/>
                  </a:lnTo>
                  <a:lnTo>
                    <a:pt x="72428" y="289711"/>
                  </a:lnTo>
                  <a:lnTo>
                    <a:pt x="0" y="0"/>
                  </a:lnTo>
                  <a:close/>
                </a:path>
              </a:pathLst>
            </a:custGeom>
            <a:solidFill>
              <a:srgbClr val="33CCCC">
                <a:alpha val="55000"/>
              </a:srgbClr>
            </a:solidFill>
            <a:ln w="9525" cap="flat" cmpd="sng" algn="ctr">
              <a:noFill/>
              <a:prstDash val="solid"/>
              <a:round/>
              <a:headEnd type="none" w="med" len="med"/>
              <a:tailEnd type="none" w="med" len="med"/>
            </a:ln>
          </p:spPr>
          <p:txBody>
            <a:bodyPr vert="horz" wrap="square" lIns="0" tIns="0" rIns="0" bIns="0" numCol="1" rtlCol="0" anchor="ctr" anchorCtr="0" compatLnSpc="1">
              <a:prstTxWarp prst="textNoShape">
                <a:avLst/>
              </a:prstTxWarp>
              <a:noAutofit/>
            </a:bodyPr>
            <a:lstStyle/>
            <a:p>
              <a:pPr algn="ctr" defTabSz="914034" fontAlgn="ctr">
                <a:spcBef>
                  <a:spcPct val="0"/>
                </a:spcBef>
                <a:spcAft>
                  <a:spcPct val="0"/>
                </a:spcAft>
                <a:buClr>
                  <a:srgbClr val="CC9900"/>
                </a:buClr>
                <a:defRPr/>
              </a:pPr>
              <a:endParaRPr lang="en-US" altLang="zh-CN" sz="600" b="1"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1" name="矩形 580"/>
            <p:cNvSpPr/>
            <p:nvPr/>
          </p:nvSpPr>
          <p:spPr bwMode="gray">
            <a:xfrm>
              <a:off x="3976038" y="4101289"/>
              <a:ext cx="1898205" cy="496406"/>
            </a:xfrm>
            <a:prstGeom prst="rect">
              <a:avLst/>
            </a:prstGeom>
          </p:spPr>
          <p:txBody>
            <a:bodyPr wrap="square">
              <a:noAutofit/>
            </a:bodyPr>
            <a:lstStyle/>
            <a:p>
              <a:pPr defTabSz="914034" fontAlgn="ctr">
                <a:defRPr/>
              </a:pPr>
              <a:r>
                <a:rPr lang="en-US" sz="700" dirty="0">
                  <a:solidFill>
                    <a:srgbClr val="1D1D1A"/>
                  </a:solidFill>
                  <a:latin typeface="Huawei Sans" panose="020C0503030203020204" pitchFamily="34" charset="0"/>
                </a:rPr>
                <a:t>Regular services</a:t>
              </a:r>
            </a:p>
          </p:txBody>
        </p:sp>
        <p:pic>
          <p:nvPicPr>
            <p:cNvPr id="582" name="Picture 9" descr="C:\Users\y00122952\Desktop\grid-icon.png"/>
            <p:cNvPicPr>
              <a:picLocks noChangeArrowheads="1"/>
            </p:cNvPicPr>
            <p:nvPr/>
          </p:nvPicPr>
          <p:blipFill>
            <a:blip r:embed="rId17" cstate="print">
              <a:clrChange>
                <a:clrFrom>
                  <a:srgbClr val="FFFFFF"/>
                </a:clrFrom>
                <a:clrTo>
                  <a:srgbClr val="FFFFFF">
                    <a:alpha val="0"/>
                  </a:srgbClr>
                </a:clrTo>
              </a:clrChange>
              <a:duotone>
                <a:srgbClr val="EBEBEB">
                  <a:shade val="45000"/>
                  <a:satMod val="135000"/>
                </a:srgbClr>
                <a:prstClr val="white"/>
              </a:duotone>
            </a:blip>
            <a:stretch>
              <a:fillRect/>
            </a:stretch>
          </p:blipFill>
          <p:spPr bwMode="gray">
            <a:xfrm>
              <a:off x="4194345" y="3465026"/>
              <a:ext cx="228394" cy="196603"/>
            </a:xfrm>
            <a:prstGeom prst="rect">
              <a:avLst/>
            </a:prstGeom>
            <a:noFill/>
          </p:spPr>
        </p:pic>
        <p:sp>
          <p:nvSpPr>
            <p:cNvPr id="583" name="KSO_Shape"/>
            <p:cNvSpPr>
              <a:spLocks/>
            </p:cNvSpPr>
            <p:nvPr/>
          </p:nvSpPr>
          <p:spPr bwMode="gray">
            <a:xfrm>
              <a:off x="4185831" y="3870345"/>
              <a:ext cx="228394" cy="196603"/>
            </a:xfrm>
            <a:custGeom>
              <a:avLst/>
              <a:gdLst>
                <a:gd name="T0" fmla="*/ 1855787 w 2462213"/>
                <a:gd name="T1" fmla="*/ 1260475 h 1693863"/>
                <a:gd name="T2" fmla="*/ 1271587 w 2462213"/>
                <a:gd name="T3" fmla="*/ 1387475 h 1693863"/>
                <a:gd name="T4" fmla="*/ 1195387 w 2462213"/>
                <a:gd name="T5" fmla="*/ 1387475 h 1693863"/>
                <a:gd name="T6" fmla="*/ 612775 w 2462213"/>
                <a:gd name="T7" fmla="*/ 1260475 h 1693863"/>
                <a:gd name="T8" fmla="*/ 280987 w 2462213"/>
                <a:gd name="T9" fmla="*/ 1260475 h 1693863"/>
                <a:gd name="T10" fmla="*/ 1855787 w 2462213"/>
                <a:gd name="T11" fmla="*/ 1047750 h 1693863"/>
                <a:gd name="T12" fmla="*/ 1271587 w 2462213"/>
                <a:gd name="T13" fmla="*/ 1174750 h 1693863"/>
                <a:gd name="T14" fmla="*/ 1195387 w 2462213"/>
                <a:gd name="T15" fmla="*/ 1174750 h 1693863"/>
                <a:gd name="T16" fmla="*/ 612775 w 2462213"/>
                <a:gd name="T17" fmla="*/ 1047750 h 1693863"/>
                <a:gd name="T18" fmla="*/ 280987 w 2462213"/>
                <a:gd name="T19" fmla="*/ 1047750 h 1693863"/>
                <a:gd name="T20" fmla="*/ 1855787 w 2462213"/>
                <a:gd name="T21" fmla="*/ 817562 h 1693863"/>
                <a:gd name="T22" fmla="*/ 1271587 w 2462213"/>
                <a:gd name="T23" fmla="*/ 944562 h 1693863"/>
                <a:gd name="T24" fmla="*/ 1195387 w 2462213"/>
                <a:gd name="T25" fmla="*/ 944562 h 1693863"/>
                <a:gd name="T26" fmla="*/ 612775 w 2462213"/>
                <a:gd name="T27" fmla="*/ 817562 h 1693863"/>
                <a:gd name="T28" fmla="*/ 280987 w 2462213"/>
                <a:gd name="T29" fmla="*/ 817562 h 1693863"/>
                <a:gd name="T30" fmla="*/ 1855787 w 2462213"/>
                <a:gd name="T31" fmla="*/ 604837 h 1693863"/>
                <a:gd name="T32" fmla="*/ 1271587 w 2462213"/>
                <a:gd name="T33" fmla="*/ 731837 h 1693863"/>
                <a:gd name="T34" fmla="*/ 1195387 w 2462213"/>
                <a:gd name="T35" fmla="*/ 731837 h 1693863"/>
                <a:gd name="T36" fmla="*/ 612775 w 2462213"/>
                <a:gd name="T37" fmla="*/ 604837 h 1693863"/>
                <a:gd name="T38" fmla="*/ 280987 w 2462213"/>
                <a:gd name="T39" fmla="*/ 604837 h 1693863"/>
                <a:gd name="T40" fmla="*/ 1217659 w 2462213"/>
                <a:gd name="T41" fmla="*/ 88928 h 1693863"/>
                <a:gd name="T42" fmla="*/ 1211327 w 2462213"/>
                <a:gd name="T43" fmla="*/ 104873 h 1693863"/>
                <a:gd name="T44" fmla="*/ 1139150 w 2462213"/>
                <a:gd name="T45" fmla="*/ 170566 h 1693863"/>
                <a:gd name="T46" fmla="*/ 1126487 w 2462213"/>
                <a:gd name="T47" fmla="*/ 186829 h 1693863"/>
                <a:gd name="T48" fmla="*/ 1127437 w 2462213"/>
                <a:gd name="T49" fmla="*/ 199904 h 1693863"/>
                <a:gd name="T50" fmla="*/ 1143582 w 2462213"/>
                <a:gd name="T51" fmla="*/ 213298 h 1693863"/>
                <a:gd name="T52" fmla="*/ 1211644 w 2462213"/>
                <a:gd name="T53" fmla="*/ 281861 h 1693863"/>
                <a:gd name="T54" fmla="*/ 1224940 w 2462213"/>
                <a:gd name="T55" fmla="*/ 298125 h 1693863"/>
                <a:gd name="T56" fmla="*/ 1238236 w 2462213"/>
                <a:gd name="T57" fmla="*/ 299400 h 1693863"/>
                <a:gd name="T58" fmla="*/ 1254381 w 2462213"/>
                <a:gd name="T59" fmla="*/ 286325 h 1693863"/>
                <a:gd name="T60" fmla="*/ 1319277 w 2462213"/>
                <a:gd name="T61" fmla="*/ 213617 h 1693863"/>
                <a:gd name="T62" fmla="*/ 1335106 w 2462213"/>
                <a:gd name="T63" fmla="*/ 207239 h 1693863"/>
                <a:gd name="T64" fmla="*/ 1341437 w 2462213"/>
                <a:gd name="T65" fmla="*/ 191294 h 1693863"/>
                <a:gd name="T66" fmla="*/ 1335106 w 2462213"/>
                <a:gd name="T67" fmla="*/ 175349 h 1693863"/>
                <a:gd name="T68" fmla="*/ 1319277 w 2462213"/>
                <a:gd name="T69" fmla="*/ 168652 h 1693863"/>
                <a:gd name="T70" fmla="*/ 1254381 w 2462213"/>
                <a:gd name="T71" fmla="*/ 96263 h 1693863"/>
                <a:gd name="T72" fmla="*/ 1238236 w 2462213"/>
                <a:gd name="T73" fmla="*/ 82869 h 1693863"/>
                <a:gd name="T74" fmla="*/ 1630998 w 2462213"/>
                <a:gd name="T75" fmla="*/ 0 h 1693863"/>
                <a:gd name="T76" fmla="*/ 1669733 w 2462213"/>
                <a:gd name="T77" fmla="*/ 6352 h 1693863"/>
                <a:gd name="T78" fmla="*/ 1703388 w 2462213"/>
                <a:gd name="T79" fmla="*/ 23186 h 1693863"/>
                <a:gd name="T80" fmla="*/ 1731328 w 2462213"/>
                <a:gd name="T81" fmla="*/ 48913 h 1693863"/>
                <a:gd name="T82" fmla="*/ 1750696 w 2462213"/>
                <a:gd name="T83" fmla="*/ 82581 h 1693863"/>
                <a:gd name="T84" fmla="*/ 1759903 w 2462213"/>
                <a:gd name="T85" fmla="*/ 121331 h 1693863"/>
                <a:gd name="T86" fmla="*/ 2206626 w 2462213"/>
                <a:gd name="T87" fmla="*/ 382731 h 1693863"/>
                <a:gd name="T88" fmla="*/ 2243456 w 2462213"/>
                <a:gd name="T89" fmla="*/ 392895 h 1693863"/>
                <a:gd name="T90" fmla="*/ 2275841 w 2462213"/>
                <a:gd name="T91" fmla="*/ 413540 h 1693863"/>
                <a:gd name="T92" fmla="*/ 2300923 w 2462213"/>
                <a:gd name="T93" fmla="*/ 442444 h 1693863"/>
                <a:gd name="T94" fmla="*/ 2317433 w 2462213"/>
                <a:gd name="T95" fmla="*/ 478652 h 1693863"/>
                <a:gd name="T96" fmla="*/ 2323148 w 2462213"/>
                <a:gd name="T97" fmla="*/ 519307 h 1693863"/>
                <a:gd name="T98" fmla="*/ 0 w 2462213"/>
                <a:gd name="T99" fmla="*/ 1693863 h 1693863"/>
                <a:gd name="T100" fmla="*/ 133350 w 2462213"/>
                <a:gd name="T101" fmla="*/ 512320 h 1693863"/>
                <a:gd name="T102" fmla="*/ 141288 w 2462213"/>
                <a:gd name="T103" fmla="*/ 471982 h 1693863"/>
                <a:gd name="T104" fmla="*/ 159068 w 2462213"/>
                <a:gd name="T105" fmla="*/ 437362 h 1693863"/>
                <a:gd name="T106" fmla="*/ 185420 w 2462213"/>
                <a:gd name="T107" fmla="*/ 409094 h 1693863"/>
                <a:gd name="T108" fmla="*/ 218440 w 2462213"/>
                <a:gd name="T109" fmla="*/ 390354 h 1693863"/>
                <a:gd name="T110" fmla="*/ 256223 w 2462213"/>
                <a:gd name="T111" fmla="*/ 382096 h 1693863"/>
                <a:gd name="T112" fmla="*/ 708978 w 2462213"/>
                <a:gd name="T113" fmla="*/ 114661 h 1693863"/>
                <a:gd name="T114" fmla="*/ 720090 w 2462213"/>
                <a:gd name="T115" fmla="*/ 76864 h 1693863"/>
                <a:gd name="T116" fmla="*/ 741045 w 2462213"/>
                <a:gd name="T117" fmla="*/ 44467 h 1693863"/>
                <a:gd name="T118" fmla="*/ 769620 w 2462213"/>
                <a:gd name="T119" fmla="*/ 19692 h 1693863"/>
                <a:gd name="T120" fmla="*/ 804545 w 2462213"/>
                <a:gd name="T121" fmla="*/ 4447 h 1693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2213" h="1693863">
                  <a:moveTo>
                    <a:pt x="2058987" y="1260475"/>
                  </a:moveTo>
                  <a:lnTo>
                    <a:pt x="2058987" y="1387475"/>
                  </a:lnTo>
                  <a:lnTo>
                    <a:pt x="2185987" y="1387475"/>
                  </a:lnTo>
                  <a:lnTo>
                    <a:pt x="2185987" y="1260475"/>
                  </a:lnTo>
                  <a:lnTo>
                    <a:pt x="2058987" y="1260475"/>
                  </a:lnTo>
                  <a:close/>
                  <a:moveTo>
                    <a:pt x="1855787" y="1260475"/>
                  </a:moveTo>
                  <a:lnTo>
                    <a:pt x="1855787" y="1387475"/>
                  </a:lnTo>
                  <a:lnTo>
                    <a:pt x="1982787" y="1387475"/>
                  </a:lnTo>
                  <a:lnTo>
                    <a:pt x="1982787" y="1260475"/>
                  </a:lnTo>
                  <a:lnTo>
                    <a:pt x="1855787" y="1260475"/>
                  </a:lnTo>
                  <a:close/>
                  <a:moveTo>
                    <a:pt x="1271587" y="1260475"/>
                  </a:moveTo>
                  <a:lnTo>
                    <a:pt x="1271587" y="1387475"/>
                  </a:lnTo>
                  <a:lnTo>
                    <a:pt x="1398587" y="1387475"/>
                  </a:lnTo>
                  <a:lnTo>
                    <a:pt x="1398587" y="1260475"/>
                  </a:lnTo>
                  <a:lnTo>
                    <a:pt x="1271587" y="1260475"/>
                  </a:lnTo>
                  <a:close/>
                  <a:moveTo>
                    <a:pt x="1068387" y="1260475"/>
                  </a:moveTo>
                  <a:lnTo>
                    <a:pt x="1068387" y="1387475"/>
                  </a:lnTo>
                  <a:lnTo>
                    <a:pt x="1195387" y="1387475"/>
                  </a:lnTo>
                  <a:lnTo>
                    <a:pt x="1195387" y="1260475"/>
                  </a:lnTo>
                  <a:lnTo>
                    <a:pt x="1068387" y="1260475"/>
                  </a:lnTo>
                  <a:close/>
                  <a:moveTo>
                    <a:pt x="484187" y="1260475"/>
                  </a:moveTo>
                  <a:lnTo>
                    <a:pt x="484187" y="1387475"/>
                  </a:lnTo>
                  <a:lnTo>
                    <a:pt x="612775" y="1387475"/>
                  </a:lnTo>
                  <a:lnTo>
                    <a:pt x="612775" y="1260475"/>
                  </a:lnTo>
                  <a:lnTo>
                    <a:pt x="484187" y="1260475"/>
                  </a:lnTo>
                  <a:close/>
                  <a:moveTo>
                    <a:pt x="280987" y="1260475"/>
                  </a:moveTo>
                  <a:lnTo>
                    <a:pt x="280987" y="1387475"/>
                  </a:lnTo>
                  <a:lnTo>
                    <a:pt x="407987" y="1387475"/>
                  </a:lnTo>
                  <a:lnTo>
                    <a:pt x="407987" y="1260475"/>
                  </a:lnTo>
                  <a:lnTo>
                    <a:pt x="280987" y="1260475"/>
                  </a:lnTo>
                  <a:close/>
                  <a:moveTo>
                    <a:pt x="2058987" y="1047750"/>
                  </a:moveTo>
                  <a:lnTo>
                    <a:pt x="2058987" y="1174750"/>
                  </a:lnTo>
                  <a:lnTo>
                    <a:pt x="2185987" y="1174750"/>
                  </a:lnTo>
                  <a:lnTo>
                    <a:pt x="2185987" y="1047750"/>
                  </a:lnTo>
                  <a:lnTo>
                    <a:pt x="2058987" y="1047750"/>
                  </a:lnTo>
                  <a:close/>
                  <a:moveTo>
                    <a:pt x="1855787" y="1047750"/>
                  </a:moveTo>
                  <a:lnTo>
                    <a:pt x="1855787" y="1174750"/>
                  </a:lnTo>
                  <a:lnTo>
                    <a:pt x="1982787" y="1174750"/>
                  </a:lnTo>
                  <a:lnTo>
                    <a:pt x="1982787" y="1047750"/>
                  </a:lnTo>
                  <a:lnTo>
                    <a:pt x="1855787" y="1047750"/>
                  </a:lnTo>
                  <a:close/>
                  <a:moveTo>
                    <a:pt x="1271587" y="1047750"/>
                  </a:moveTo>
                  <a:lnTo>
                    <a:pt x="1271587" y="1174750"/>
                  </a:lnTo>
                  <a:lnTo>
                    <a:pt x="1398587" y="1174750"/>
                  </a:lnTo>
                  <a:lnTo>
                    <a:pt x="1398587" y="1047750"/>
                  </a:lnTo>
                  <a:lnTo>
                    <a:pt x="1271587" y="1047750"/>
                  </a:lnTo>
                  <a:close/>
                  <a:moveTo>
                    <a:pt x="1068387" y="1047750"/>
                  </a:moveTo>
                  <a:lnTo>
                    <a:pt x="1068387" y="1174750"/>
                  </a:lnTo>
                  <a:lnTo>
                    <a:pt x="1195387" y="1174750"/>
                  </a:lnTo>
                  <a:lnTo>
                    <a:pt x="1195387" y="1047750"/>
                  </a:lnTo>
                  <a:lnTo>
                    <a:pt x="1068387" y="1047750"/>
                  </a:lnTo>
                  <a:close/>
                  <a:moveTo>
                    <a:pt x="484187" y="1047750"/>
                  </a:moveTo>
                  <a:lnTo>
                    <a:pt x="484187" y="1174750"/>
                  </a:lnTo>
                  <a:lnTo>
                    <a:pt x="612775" y="1174750"/>
                  </a:lnTo>
                  <a:lnTo>
                    <a:pt x="612775" y="1047750"/>
                  </a:lnTo>
                  <a:lnTo>
                    <a:pt x="484187" y="1047750"/>
                  </a:lnTo>
                  <a:close/>
                  <a:moveTo>
                    <a:pt x="280987" y="1047750"/>
                  </a:moveTo>
                  <a:lnTo>
                    <a:pt x="280987" y="1174750"/>
                  </a:lnTo>
                  <a:lnTo>
                    <a:pt x="407987" y="1174750"/>
                  </a:lnTo>
                  <a:lnTo>
                    <a:pt x="407987" y="1047750"/>
                  </a:lnTo>
                  <a:lnTo>
                    <a:pt x="280987" y="1047750"/>
                  </a:lnTo>
                  <a:close/>
                  <a:moveTo>
                    <a:pt x="2058987" y="817562"/>
                  </a:moveTo>
                  <a:lnTo>
                    <a:pt x="2058987" y="944562"/>
                  </a:lnTo>
                  <a:lnTo>
                    <a:pt x="2185987" y="944562"/>
                  </a:lnTo>
                  <a:lnTo>
                    <a:pt x="2185987" y="817562"/>
                  </a:lnTo>
                  <a:lnTo>
                    <a:pt x="2058987" y="817562"/>
                  </a:lnTo>
                  <a:close/>
                  <a:moveTo>
                    <a:pt x="1855787" y="817562"/>
                  </a:moveTo>
                  <a:lnTo>
                    <a:pt x="1855787" y="944562"/>
                  </a:lnTo>
                  <a:lnTo>
                    <a:pt x="1982787" y="944562"/>
                  </a:lnTo>
                  <a:lnTo>
                    <a:pt x="1982787" y="817562"/>
                  </a:lnTo>
                  <a:lnTo>
                    <a:pt x="1855787" y="817562"/>
                  </a:lnTo>
                  <a:close/>
                  <a:moveTo>
                    <a:pt x="1271587" y="817562"/>
                  </a:moveTo>
                  <a:lnTo>
                    <a:pt x="1271587" y="944562"/>
                  </a:lnTo>
                  <a:lnTo>
                    <a:pt x="1398587" y="944562"/>
                  </a:lnTo>
                  <a:lnTo>
                    <a:pt x="1398587" y="817562"/>
                  </a:lnTo>
                  <a:lnTo>
                    <a:pt x="1271587" y="817562"/>
                  </a:lnTo>
                  <a:close/>
                  <a:moveTo>
                    <a:pt x="1068387" y="817562"/>
                  </a:moveTo>
                  <a:lnTo>
                    <a:pt x="1068387" y="944562"/>
                  </a:lnTo>
                  <a:lnTo>
                    <a:pt x="1195387" y="944562"/>
                  </a:lnTo>
                  <a:lnTo>
                    <a:pt x="1195387" y="817562"/>
                  </a:lnTo>
                  <a:lnTo>
                    <a:pt x="1068387" y="817562"/>
                  </a:lnTo>
                  <a:close/>
                  <a:moveTo>
                    <a:pt x="484187" y="817562"/>
                  </a:moveTo>
                  <a:lnTo>
                    <a:pt x="484187" y="944562"/>
                  </a:lnTo>
                  <a:lnTo>
                    <a:pt x="612775" y="944562"/>
                  </a:lnTo>
                  <a:lnTo>
                    <a:pt x="612775" y="817562"/>
                  </a:lnTo>
                  <a:lnTo>
                    <a:pt x="484187" y="817562"/>
                  </a:lnTo>
                  <a:close/>
                  <a:moveTo>
                    <a:pt x="280987" y="817562"/>
                  </a:moveTo>
                  <a:lnTo>
                    <a:pt x="280987" y="944562"/>
                  </a:lnTo>
                  <a:lnTo>
                    <a:pt x="407987" y="944562"/>
                  </a:lnTo>
                  <a:lnTo>
                    <a:pt x="407987" y="817562"/>
                  </a:lnTo>
                  <a:lnTo>
                    <a:pt x="280987" y="817562"/>
                  </a:lnTo>
                  <a:close/>
                  <a:moveTo>
                    <a:pt x="2058987" y="604837"/>
                  </a:moveTo>
                  <a:lnTo>
                    <a:pt x="2058987" y="731837"/>
                  </a:lnTo>
                  <a:lnTo>
                    <a:pt x="2185987" y="731837"/>
                  </a:lnTo>
                  <a:lnTo>
                    <a:pt x="2185987" y="604837"/>
                  </a:lnTo>
                  <a:lnTo>
                    <a:pt x="2058987" y="604837"/>
                  </a:lnTo>
                  <a:close/>
                  <a:moveTo>
                    <a:pt x="1855787" y="604837"/>
                  </a:moveTo>
                  <a:lnTo>
                    <a:pt x="1855787" y="731837"/>
                  </a:lnTo>
                  <a:lnTo>
                    <a:pt x="1982787" y="731837"/>
                  </a:lnTo>
                  <a:lnTo>
                    <a:pt x="1982787" y="604837"/>
                  </a:lnTo>
                  <a:lnTo>
                    <a:pt x="1855787" y="604837"/>
                  </a:lnTo>
                  <a:close/>
                  <a:moveTo>
                    <a:pt x="1271587" y="604837"/>
                  </a:moveTo>
                  <a:lnTo>
                    <a:pt x="1271587" y="731837"/>
                  </a:lnTo>
                  <a:lnTo>
                    <a:pt x="1398587" y="731837"/>
                  </a:lnTo>
                  <a:lnTo>
                    <a:pt x="1398587" y="604837"/>
                  </a:lnTo>
                  <a:lnTo>
                    <a:pt x="1271587" y="604837"/>
                  </a:lnTo>
                  <a:close/>
                  <a:moveTo>
                    <a:pt x="1068387" y="604837"/>
                  </a:moveTo>
                  <a:lnTo>
                    <a:pt x="1068387" y="731837"/>
                  </a:lnTo>
                  <a:lnTo>
                    <a:pt x="1195387" y="731837"/>
                  </a:lnTo>
                  <a:lnTo>
                    <a:pt x="1195387" y="604837"/>
                  </a:lnTo>
                  <a:lnTo>
                    <a:pt x="1068387" y="604837"/>
                  </a:lnTo>
                  <a:close/>
                  <a:moveTo>
                    <a:pt x="484187" y="604837"/>
                  </a:moveTo>
                  <a:lnTo>
                    <a:pt x="484187" y="731837"/>
                  </a:lnTo>
                  <a:lnTo>
                    <a:pt x="612775" y="731837"/>
                  </a:lnTo>
                  <a:lnTo>
                    <a:pt x="612775" y="604837"/>
                  </a:lnTo>
                  <a:lnTo>
                    <a:pt x="484187" y="604837"/>
                  </a:lnTo>
                  <a:close/>
                  <a:moveTo>
                    <a:pt x="280987" y="604837"/>
                  </a:moveTo>
                  <a:lnTo>
                    <a:pt x="280987" y="731837"/>
                  </a:lnTo>
                  <a:lnTo>
                    <a:pt x="407987" y="731837"/>
                  </a:lnTo>
                  <a:lnTo>
                    <a:pt x="407987" y="604837"/>
                  </a:lnTo>
                  <a:lnTo>
                    <a:pt x="280987" y="604837"/>
                  </a:lnTo>
                  <a:close/>
                  <a:moveTo>
                    <a:pt x="1231588" y="82550"/>
                  </a:moveTo>
                  <a:lnTo>
                    <a:pt x="1229372" y="82869"/>
                  </a:lnTo>
                  <a:lnTo>
                    <a:pt x="1227156" y="83507"/>
                  </a:lnTo>
                  <a:lnTo>
                    <a:pt x="1224940" y="84145"/>
                  </a:lnTo>
                  <a:lnTo>
                    <a:pt x="1221458" y="86377"/>
                  </a:lnTo>
                  <a:lnTo>
                    <a:pt x="1217659" y="88928"/>
                  </a:lnTo>
                  <a:lnTo>
                    <a:pt x="1215443" y="92755"/>
                  </a:lnTo>
                  <a:lnTo>
                    <a:pt x="1213227" y="96263"/>
                  </a:lnTo>
                  <a:lnTo>
                    <a:pt x="1212594" y="98495"/>
                  </a:lnTo>
                  <a:lnTo>
                    <a:pt x="1211644" y="100408"/>
                  </a:lnTo>
                  <a:lnTo>
                    <a:pt x="1211327" y="102641"/>
                  </a:lnTo>
                  <a:lnTo>
                    <a:pt x="1211327" y="104873"/>
                  </a:lnTo>
                  <a:lnTo>
                    <a:pt x="1211327" y="168652"/>
                  </a:lnTo>
                  <a:lnTo>
                    <a:pt x="1148330" y="168652"/>
                  </a:lnTo>
                  <a:lnTo>
                    <a:pt x="1145798" y="168652"/>
                  </a:lnTo>
                  <a:lnTo>
                    <a:pt x="1143582" y="169290"/>
                  </a:lnTo>
                  <a:lnTo>
                    <a:pt x="1141366" y="169928"/>
                  </a:lnTo>
                  <a:lnTo>
                    <a:pt x="1139150" y="170566"/>
                  </a:lnTo>
                  <a:lnTo>
                    <a:pt x="1135667" y="172798"/>
                  </a:lnTo>
                  <a:lnTo>
                    <a:pt x="1132502" y="175349"/>
                  </a:lnTo>
                  <a:lnTo>
                    <a:pt x="1129653" y="178538"/>
                  </a:lnTo>
                  <a:lnTo>
                    <a:pt x="1127437" y="182684"/>
                  </a:lnTo>
                  <a:lnTo>
                    <a:pt x="1126804" y="184597"/>
                  </a:lnTo>
                  <a:lnTo>
                    <a:pt x="1126487" y="186829"/>
                  </a:lnTo>
                  <a:lnTo>
                    <a:pt x="1126170" y="189062"/>
                  </a:lnTo>
                  <a:lnTo>
                    <a:pt x="1125537" y="191294"/>
                  </a:lnTo>
                  <a:lnTo>
                    <a:pt x="1126170" y="193845"/>
                  </a:lnTo>
                  <a:lnTo>
                    <a:pt x="1126487" y="195759"/>
                  </a:lnTo>
                  <a:lnTo>
                    <a:pt x="1126804" y="197991"/>
                  </a:lnTo>
                  <a:lnTo>
                    <a:pt x="1127437" y="199904"/>
                  </a:lnTo>
                  <a:lnTo>
                    <a:pt x="1129653" y="203731"/>
                  </a:lnTo>
                  <a:lnTo>
                    <a:pt x="1132502" y="207239"/>
                  </a:lnTo>
                  <a:lnTo>
                    <a:pt x="1135667" y="210109"/>
                  </a:lnTo>
                  <a:lnTo>
                    <a:pt x="1139150" y="212022"/>
                  </a:lnTo>
                  <a:lnTo>
                    <a:pt x="1141366" y="212979"/>
                  </a:lnTo>
                  <a:lnTo>
                    <a:pt x="1143582" y="213298"/>
                  </a:lnTo>
                  <a:lnTo>
                    <a:pt x="1145798" y="213617"/>
                  </a:lnTo>
                  <a:lnTo>
                    <a:pt x="1148330" y="213617"/>
                  </a:lnTo>
                  <a:lnTo>
                    <a:pt x="1211327" y="213617"/>
                  </a:lnTo>
                  <a:lnTo>
                    <a:pt x="1211327" y="277396"/>
                  </a:lnTo>
                  <a:lnTo>
                    <a:pt x="1211327" y="279629"/>
                  </a:lnTo>
                  <a:lnTo>
                    <a:pt x="1211644" y="281861"/>
                  </a:lnTo>
                  <a:lnTo>
                    <a:pt x="1212594" y="284093"/>
                  </a:lnTo>
                  <a:lnTo>
                    <a:pt x="1213227" y="286325"/>
                  </a:lnTo>
                  <a:lnTo>
                    <a:pt x="1215443" y="290152"/>
                  </a:lnTo>
                  <a:lnTo>
                    <a:pt x="1217659" y="293341"/>
                  </a:lnTo>
                  <a:lnTo>
                    <a:pt x="1221458" y="296211"/>
                  </a:lnTo>
                  <a:lnTo>
                    <a:pt x="1224940" y="298125"/>
                  </a:lnTo>
                  <a:lnTo>
                    <a:pt x="1227156" y="298762"/>
                  </a:lnTo>
                  <a:lnTo>
                    <a:pt x="1229372" y="299400"/>
                  </a:lnTo>
                  <a:lnTo>
                    <a:pt x="1231588" y="300038"/>
                  </a:lnTo>
                  <a:lnTo>
                    <a:pt x="1233487" y="300038"/>
                  </a:lnTo>
                  <a:lnTo>
                    <a:pt x="1236020" y="300038"/>
                  </a:lnTo>
                  <a:lnTo>
                    <a:pt x="1238236" y="299400"/>
                  </a:lnTo>
                  <a:lnTo>
                    <a:pt x="1240452" y="298762"/>
                  </a:lnTo>
                  <a:lnTo>
                    <a:pt x="1242668" y="298125"/>
                  </a:lnTo>
                  <a:lnTo>
                    <a:pt x="1246150" y="296211"/>
                  </a:lnTo>
                  <a:lnTo>
                    <a:pt x="1249316" y="293341"/>
                  </a:lnTo>
                  <a:lnTo>
                    <a:pt x="1252165" y="290152"/>
                  </a:lnTo>
                  <a:lnTo>
                    <a:pt x="1254381" y="286325"/>
                  </a:lnTo>
                  <a:lnTo>
                    <a:pt x="1255014" y="284093"/>
                  </a:lnTo>
                  <a:lnTo>
                    <a:pt x="1255331" y="281861"/>
                  </a:lnTo>
                  <a:lnTo>
                    <a:pt x="1255964" y="279629"/>
                  </a:lnTo>
                  <a:lnTo>
                    <a:pt x="1256280" y="277396"/>
                  </a:lnTo>
                  <a:lnTo>
                    <a:pt x="1256280" y="213617"/>
                  </a:lnTo>
                  <a:lnTo>
                    <a:pt x="1319277" y="213617"/>
                  </a:lnTo>
                  <a:lnTo>
                    <a:pt x="1321493" y="213617"/>
                  </a:lnTo>
                  <a:lnTo>
                    <a:pt x="1324026" y="213298"/>
                  </a:lnTo>
                  <a:lnTo>
                    <a:pt x="1326242" y="212979"/>
                  </a:lnTo>
                  <a:lnTo>
                    <a:pt x="1327825" y="212022"/>
                  </a:lnTo>
                  <a:lnTo>
                    <a:pt x="1331940" y="210109"/>
                  </a:lnTo>
                  <a:lnTo>
                    <a:pt x="1335106" y="207239"/>
                  </a:lnTo>
                  <a:lnTo>
                    <a:pt x="1337955" y="203731"/>
                  </a:lnTo>
                  <a:lnTo>
                    <a:pt x="1339854" y="199904"/>
                  </a:lnTo>
                  <a:lnTo>
                    <a:pt x="1340804" y="197991"/>
                  </a:lnTo>
                  <a:lnTo>
                    <a:pt x="1341121" y="195759"/>
                  </a:lnTo>
                  <a:lnTo>
                    <a:pt x="1341437" y="193845"/>
                  </a:lnTo>
                  <a:lnTo>
                    <a:pt x="1341437" y="191294"/>
                  </a:lnTo>
                  <a:lnTo>
                    <a:pt x="1341437" y="189062"/>
                  </a:lnTo>
                  <a:lnTo>
                    <a:pt x="1341121" y="186829"/>
                  </a:lnTo>
                  <a:lnTo>
                    <a:pt x="1340804" y="184597"/>
                  </a:lnTo>
                  <a:lnTo>
                    <a:pt x="1339854" y="182684"/>
                  </a:lnTo>
                  <a:lnTo>
                    <a:pt x="1337955" y="178538"/>
                  </a:lnTo>
                  <a:lnTo>
                    <a:pt x="1335106" y="175349"/>
                  </a:lnTo>
                  <a:lnTo>
                    <a:pt x="1331940" y="172798"/>
                  </a:lnTo>
                  <a:lnTo>
                    <a:pt x="1327825" y="170566"/>
                  </a:lnTo>
                  <a:lnTo>
                    <a:pt x="1326242" y="169928"/>
                  </a:lnTo>
                  <a:lnTo>
                    <a:pt x="1324026" y="169290"/>
                  </a:lnTo>
                  <a:lnTo>
                    <a:pt x="1321493" y="168652"/>
                  </a:lnTo>
                  <a:lnTo>
                    <a:pt x="1319277" y="168652"/>
                  </a:lnTo>
                  <a:lnTo>
                    <a:pt x="1256280" y="168652"/>
                  </a:lnTo>
                  <a:lnTo>
                    <a:pt x="1256280" y="104873"/>
                  </a:lnTo>
                  <a:lnTo>
                    <a:pt x="1255964" y="102641"/>
                  </a:lnTo>
                  <a:lnTo>
                    <a:pt x="1255331" y="100408"/>
                  </a:lnTo>
                  <a:lnTo>
                    <a:pt x="1255014" y="98495"/>
                  </a:lnTo>
                  <a:lnTo>
                    <a:pt x="1254381" y="96263"/>
                  </a:lnTo>
                  <a:lnTo>
                    <a:pt x="1252165" y="92755"/>
                  </a:lnTo>
                  <a:lnTo>
                    <a:pt x="1249316" y="88928"/>
                  </a:lnTo>
                  <a:lnTo>
                    <a:pt x="1246150" y="86377"/>
                  </a:lnTo>
                  <a:lnTo>
                    <a:pt x="1242668" y="84145"/>
                  </a:lnTo>
                  <a:lnTo>
                    <a:pt x="1240452" y="83507"/>
                  </a:lnTo>
                  <a:lnTo>
                    <a:pt x="1238236" y="82869"/>
                  </a:lnTo>
                  <a:lnTo>
                    <a:pt x="1236020" y="82550"/>
                  </a:lnTo>
                  <a:lnTo>
                    <a:pt x="1233487" y="82550"/>
                  </a:lnTo>
                  <a:lnTo>
                    <a:pt x="1231588" y="82550"/>
                  </a:lnTo>
                  <a:close/>
                  <a:moveTo>
                    <a:pt x="830580" y="0"/>
                  </a:moveTo>
                  <a:lnTo>
                    <a:pt x="837248" y="0"/>
                  </a:lnTo>
                  <a:lnTo>
                    <a:pt x="1630998" y="0"/>
                  </a:lnTo>
                  <a:lnTo>
                    <a:pt x="1637666" y="0"/>
                  </a:lnTo>
                  <a:lnTo>
                    <a:pt x="1644333" y="953"/>
                  </a:lnTo>
                  <a:lnTo>
                    <a:pt x="1650683" y="1588"/>
                  </a:lnTo>
                  <a:lnTo>
                    <a:pt x="1657033" y="3176"/>
                  </a:lnTo>
                  <a:lnTo>
                    <a:pt x="1663383" y="4447"/>
                  </a:lnTo>
                  <a:lnTo>
                    <a:pt x="1669733" y="6352"/>
                  </a:lnTo>
                  <a:lnTo>
                    <a:pt x="1675448" y="8576"/>
                  </a:lnTo>
                  <a:lnTo>
                    <a:pt x="1681481" y="10481"/>
                  </a:lnTo>
                  <a:lnTo>
                    <a:pt x="1687196" y="13340"/>
                  </a:lnTo>
                  <a:lnTo>
                    <a:pt x="1692593" y="16199"/>
                  </a:lnTo>
                  <a:lnTo>
                    <a:pt x="1697991" y="19692"/>
                  </a:lnTo>
                  <a:lnTo>
                    <a:pt x="1703388" y="23186"/>
                  </a:lnTo>
                  <a:lnTo>
                    <a:pt x="1708468" y="26680"/>
                  </a:lnTo>
                  <a:lnTo>
                    <a:pt x="1713548" y="31127"/>
                  </a:lnTo>
                  <a:lnTo>
                    <a:pt x="1718311" y="34938"/>
                  </a:lnTo>
                  <a:lnTo>
                    <a:pt x="1722438" y="39702"/>
                  </a:lnTo>
                  <a:lnTo>
                    <a:pt x="1726883" y="44467"/>
                  </a:lnTo>
                  <a:lnTo>
                    <a:pt x="1731328" y="48913"/>
                  </a:lnTo>
                  <a:lnTo>
                    <a:pt x="1735138" y="54313"/>
                  </a:lnTo>
                  <a:lnTo>
                    <a:pt x="1738631" y="59395"/>
                  </a:lnTo>
                  <a:lnTo>
                    <a:pt x="1742123" y="65112"/>
                  </a:lnTo>
                  <a:lnTo>
                    <a:pt x="1745298" y="70511"/>
                  </a:lnTo>
                  <a:lnTo>
                    <a:pt x="1748156" y="76864"/>
                  </a:lnTo>
                  <a:lnTo>
                    <a:pt x="1750696" y="82581"/>
                  </a:lnTo>
                  <a:lnTo>
                    <a:pt x="1752918" y="88616"/>
                  </a:lnTo>
                  <a:lnTo>
                    <a:pt x="1754823" y="94968"/>
                  </a:lnTo>
                  <a:lnTo>
                    <a:pt x="1756728" y="101321"/>
                  </a:lnTo>
                  <a:lnTo>
                    <a:pt x="1758316" y="107991"/>
                  </a:lnTo>
                  <a:lnTo>
                    <a:pt x="1759268" y="114661"/>
                  </a:lnTo>
                  <a:lnTo>
                    <a:pt x="1759903" y="121331"/>
                  </a:lnTo>
                  <a:lnTo>
                    <a:pt x="1760538" y="128318"/>
                  </a:lnTo>
                  <a:lnTo>
                    <a:pt x="1760538" y="134988"/>
                  </a:lnTo>
                  <a:lnTo>
                    <a:pt x="1760538" y="382096"/>
                  </a:lnTo>
                  <a:lnTo>
                    <a:pt x="2193291" y="382096"/>
                  </a:lnTo>
                  <a:lnTo>
                    <a:pt x="2199641" y="382096"/>
                  </a:lnTo>
                  <a:lnTo>
                    <a:pt x="2206626" y="382731"/>
                  </a:lnTo>
                  <a:lnTo>
                    <a:pt x="2212976" y="383684"/>
                  </a:lnTo>
                  <a:lnTo>
                    <a:pt x="2219643" y="384637"/>
                  </a:lnTo>
                  <a:lnTo>
                    <a:pt x="2225676" y="386543"/>
                  </a:lnTo>
                  <a:lnTo>
                    <a:pt x="2231708" y="388131"/>
                  </a:lnTo>
                  <a:lnTo>
                    <a:pt x="2237741" y="390354"/>
                  </a:lnTo>
                  <a:lnTo>
                    <a:pt x="2243456" y="392895"/>
                  </a:lnTo>
                  <a:lnTo>
                    <a:pt x="2249488" y="395436"/>
                  </a:lnTo>
                  <a:lnTo>
                    <a:pt x="2255203" y="398612"/>
                  </a:lnTo>
                  <a:lnTo>
                    <a:pt x="2260601" y="402106"/>
                  </a:lnTo>
                  <a:lnTo>
                    <a:pt x="2265998" y="405600"/>
                  </a:lnTo>
                  <a:lnTo>
                    <a:pt x="2271078" y="409094"/>
                  </a:lnTo>
                  <a:lnTo>
                    <a:pt x="2275841" y="413540"/>
                  </a:lnTo>
                  <a:lnTo>
                    <a:pt x="2280603" y="417669"/>
                  </a:lnTo>
                  <a:lnTo>
                    <a:pt x="2285048" y="422116"/>
                  </a:lnTo>
                  <a:lnTo>
                    <a:pt x="2289175" y="427198"/>
                  </a:lnTo>
                  <a:lnTo>
                    <a:pt x="2293621" y="431962"/>
                  </a:lnTo>
                  <a:lnTo>
                    <a:pt x="2297113" y="437362"/>
                  </a:lnTo>
                  <a:lnTo>
                    <a:pt x="2300923" y="442444"/>
                  </a:lnTo>
                  <a:lnTo>
                    <a:pt x="2304415" y="447843"/>
                  </a:lnTo>
                  <a:lnTo>
                    <a:pt x="2307273" y="453878"/>
                  </a:lnTo>
                  <a:lnTo>
                    <a:pt x="2310131" y="459913"/>
                  </a:lnTo>
                  <a:lnTo>
                    <a:pt x="2312988" y="465947"/>
                  </a:lnTo>
                  <a:lnTo>
                    <a:pt x="2315211" y="471982"/>
                  </a:lnTo>
                  <a:lnTo>
                    <a:pt x="2317433" y="478652"/>
                  </a:lnTo>
                  <a:lnTo>
                    <a:pt x="2319021" y="485005"/>
                  </a:lnTo>
                  <a:lnTo>
                    <a:pt x="2320608" y="491675"/>
                  </a:lnTo>
                  <a:lnTo>
                    <a:pt x="2321561" y="498345"/>
                  </a:lnTo>
                  <a:lnTo>
                    <a:pt x="2322195" y="505332"/>
                  </a:lnTo>
                  <a:lnTo>
                    <a:pt x="2322831" y="512320"/>
                  </a:lnTo>
                  <a:lnTo>
                    <a:pt x="2323148" y="519307"/>
                  </a:lnTo>
                  <a:lnTo>
                    <a:pt x="2323148" y="1505833"/>
                  </a:lnTo>
                  <a:lnTo>
                    <a:pt x="2322831" y="1509644"/>
                  </a:lnTo>
                  <a:lnTo>
                    <a:pt x="2322195" y="1512820"/>
                  </a:lnTo>
                  <a:lnTo>
                    <a:pt x="2462213" y="1512820"/>
                  </a:lnTo>
                  <a:lnTo>
                    <a:pt x="2462213" y="1693863"/>
                  </a:lnTo>
                  <a:lnTo>
                    <a:pt x="0" y="1693863"/>
                  </a:lnTo>
                  <a:lnTo>
                    <a:pt x="0" y="1512820"/>
                  </a:lnTo>
                  <a:lnTo>
                    <a:pt x="133985" y="1512820"/>
                  </a:lnTo>
                  <a:lnTo>
                    <a:pt x="133668" y="1509644"/>
                  </a:lnTo>
                  <a:lnTo>
                    <a:pt x="133350" y="1505833"/>
                  </a:lnTo>
                  <a:lnTo>
                    <a:pt x="133350" y="519307"/>
                  </a:lnTo>
                  <a:lnTo>
                    <a:pt x="133350" y="512320"/>
                  </a:lnTo>
                  <a:lnTo>
                    <a:pt x="133985" y="505332"/>
                  </a:lnTo>
                  <a:lnTo>
                    <a:pt x="134620" y="498345"/>
                  </a:lnTo>
                  <a:lnTo>
                    <a:pt x="135890" y="491675"/>
                  </a:lnTo>
                  <a:lnTo>
                    <a:pt x="137160" y="485005"/>
                  </a:lnTo>
                  <a:lnTo>
                    <a:pt x="139065" y="478652"/>
                  </a:lnTo>
                  <a:lnTo>
                    <a:pt x="141288" y="471982"/>
                  </a:lnTo>
                  <a:lnTo>
                    <a:pt x="143193" y="465947"/>
                  </a:lnTo>
                  <a:lnTo>
                    <a:pt x="145733" y="459913"/>
                  </a:lnTo>
                  <a:lnTo>
                    <a:pt x="148590" y="453878"/>
                  </a:lnTo>
                  <a:lnTo>
                    <a:pt x="152083" y="447843"/>
                  </a:lnTo>
                  <a:lnTo>
                    <a:pt x="155258" y="442444"/>
                  </a:lnTo>
                  <a:lnTo>
                    <a:pt x="159068" y="437362"/>
                  </a:lnTo>
                  <a:lnTo>
                    <a:pt x="162878" y="431962"/>
                  </a:lnTo>
                  <a:lnTo>
                    <a:pt x="167005" y="427198"/>
                  </a:lnTo>
                  <a:lnTo>
                    <a:pt x="171450" y="422116"/>
                  </a:lnTo>
                  <a:lnTo>
                    <a:pt x="175578" y="417669"/>
                  </a:lnTo>
                  <a:lnTo>
                    <a:pt x="180340" y="413540"/>
                  </a:lnTo>
                  <a:lnTo>
                    <a:pt x="185420" y="409094"/>
                  </a:lnTo>
                  <a:lnTo>
                    <a:pt x="190500" y="405600"/>
                  </a:lnTo>
                  <a:lnTo>
                    <a:pt x="195898" y="402106"/>
                  </a:lnTo>
                  <a:lnTo>
                    <a:pt x="201295" y="398612"/>
                  </a:lnTo>
                  <a:lnTo>
                    <a:pt x="206693" y="395436"/>
                  </a:lnTo>
                  <a:lnTo>
                    <a:pt x="212408" y="392895"/>
                  </a:lnTo>
                  <a:lnTo>
                    <a:pt x="218440" y="390354"/>
                  </a:lnTo>
                  <a:lnTo>
                    <a:pt x="224155" y="388131"/>
                  </a:lnTo>
                  <a:lnTo>
                    <a:pt x="230823" y="386543"/>
                  </a:lnTo>
                  <a:lnTo>
                    <a:pt x="236855" y="384637"/>
                  </a:lnTo>
                  <a:lnTo>
                    <a:pt x="243205" y="383684"/>
                  </a:lnTo>
                  <a:lnTo>
                    <a:pt x="249873" y="382731"/>
                  </a:lnTo>
                  <a:lnTo>
                    <a:pt x="256223" y="382096"/>
                  </a:lnTo>
                  <a:lnTo>
                    <a:pt x="263208" y="382096"/>
                  </a:lnTo>
                  <a:lnTo>
                    <a:pt x="707073" y="382096"/>
                  </a:lnTo>
                  <a:lnTo>
                    <a:pt x="707073" y="134988"/>
                  </a:lnTo>
                  <a:lnTo>
                    <a:pt x="707390" y="128318"/>
                  </a:lnTo>
                  <a:lnTo>
                    <a:pt x="707708" y="121331"/>
                  </a:lnTo>
                  <a:lnTo>
                    <a:pt x="708978" y="114661"/>
                  </a:lnTo>
                  <a:lnTo>
                    <a:pt x="709930" y="107991"/>
                  </a:lnTo>
                  <a:lnTo>
                    <a:pt x="711518" y="101321"/>
                  </a:lnTo>
                  <a:lnTo>
                    <a:pt x="713105" y="94968"/>
                  </a:lnTo>
                  <a:lnTo>
                    <a:pt x="715010" y="88616"/>
                  </a:lnTo>
                  <a:lnTo>
                    <a:pt x="717550" y="82581"/>
                  </a:lnTo>
                  <a:lnTo>
                    <a:pt x="720090" y="76864"/>
                  </a:lnTo>
                  <a:lnTo>
                    <a:pt x="722948" y="70511"/>
                  </a:lnTo>
                  <a:lnTo>
                    <a:pt x="726123" y="65112"/>
                  </a:lnTo>
                  <a:lnTo>
                    <a:pt x="729298" y="59395"/>
                  </a:lnTo>
                  <a:lnTo>
                    <a:pt x="733108" y="54313"/>
                  </a:lnTo>
                  <a:lnTo>
                    <a:pt x="736918" y="48913"/>
                  </a:lnTo>
                  <a:lnTo>
                    <a:pt x="741045" y="44467"/>
                  </a:lnTo>
                  <a:lnTo>
                    <a:pt x="745173" y="39702"/>
                  </a:lnTo>
                  <a:lnTo>
                    <a:pt x="749935" y="34938"/>
                  </a:lnTo>
                  <a:lnTo>
                    <a:pt x="754698" y="31127"/>
                  </a:lnTo>
                  <a:lnTo>
                    <a:pt x="759143" y="26680"/>
                  </a:lnTo>
                  <a:lnTo>
                    <a:pt x="764540" y="23186"/>
                  </a:lnTo>
                  <a:lnTo>
                    <a:pt x="769620" y="19692"/>
                  </a:lnTo>
                  <a:lnTo>
                    <a:pt x="775018" y="16199"/>
                  </a:lnTo>
                  <a:lnTo>
                    <a:pt x="780733" y="13340"/>
                  </a:lnTo>
                  <a:lnTo>
                    <a:pt x="786448" y="10481"/>
                  </a:lnTo>
                  <a:lnTo>
                    <a:pt x="792480" y="8576"/>
                  </a:lnTo>
                  <a:lnTo>
                    <a:pt x="798513" y="6352"/>
                  </a:lnTo>
                  <a:lnTo>
                    <a:pt x="804545" y="4447"/>
                  </a:lnTo>
                  <a:lnTo>
                    <a:pt x="810895" y="3176"/>
                  </a:lnTo>
                  <a:lnTo>
                    <a:pt x="817563" y="1588"/>
                  </a:lnTo>
                  <a:lnTo>
                    <a:pt x="823913" y="953"/>
                  </a:lnTo>
                  <a:lnTo>
                    <a:pt x="830580" y="0"/>
                  </a:lnTo>
                  <a:close/>
                </a:path>
              </a:pathLst>
            </a:custGeom>
            <a:solidFill>
              <a:srgbClr val="666666">
                <a:lumMod val="40000"/>
                <a:lumOff val="60000"/>
              </a:srgbClr>
            </a:solidFill>
            <a:ln>
              <a:noFill/>
            </a:ln>
          </p:spPr>
          <p:txBody>
            <a:bodyPr wrap="square" anchor="ctr">
              <a:noAutofit/>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Arial"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Arial"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Arial"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Arial"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Arial"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F0502020204030204" pitchFamily="34" charset="0"/>
                  <a:ea typeface="宋体" panose="02010600030101010101" pitchFamily="2" charset="-122"/>
                  <a:cs typeface="+mn-cs"/>
                </a:defRPr>
              </a:lvl9pPr>
            </a:lstStyle>
            <a:p>
              <a:pPr algn="ctr" defTabSz="914034" fontAlgn="ctr">
                <a:defRPr/>
              </a:pPr>
              <a:endParaRPr lang="en-US" altLang="zh-CN" sz="6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4" name="矩形 583"/>
            <p:cNvSpPr/>
            <p:nvPr/>
          </p:nvSpPr>
          <p:spPr bwMode="gray">
            <a:xfrm>
              <a:off x="4294273" y="3809338"/>
              <a:ext cx="891920" cy="496406"/>
            </a:xfrm>
            <a:prstGeom prst="rect">
              <a:avLst/>
            </a:prstGeom>
          </p:spPr>
          <p:txBody>
            <a:bodyPr wrap="square">
              <a:noAutofit/>
            </a:bodyPr>
            <a:lstStyle/>
            <a:p>
              <a:pPr defTabSz="914034" fontAlgn="ctr">
                <a:defRPr/>
              </a:pPr>
              <a:r>
                <a:rPr lang="en-US" sz="700" dirty="0">
                  <a:solidFill>
                    <a:srgbClr val="1D1D1A"/>
                  </a:solidFill>
                  <a:latin typeface="Huawei Sans" panose="020C0503030203020204" pitchFamily="34" charset="0"/>
                </a:rPr>
                <a:t>VIP 2</a:t>
              </a:r>
              <a:endParaRPr lang="en-US" altLang="zh-CN" sz="7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5" name="矩形 584"/>
            <p:cNvSpPr/>
            <p:nvPr/>
          </p:nvSpPr>
          <p:spPr bwMode="gray">
            <a:xfrm>
              <a:off x="4294275" y="3504447"/>
              <a:ext cx="891916" cy="496406"/>
            </a:xfrm>
            <a:prstGeom prst="rect">
              <a:avLst/>
            </a:prstGeom>
          </p:spPr>
          <p:txBody>
            <a:bodyPr wrap="square">
              <a:noAutofit/>
            </a:bodyPr>
            <a:lstStyle/>
            <a:p>
              <a:pPr defTabSz="914034" fontAlgn="ctr">
                <a:defRPr/>
              </a:pPr>
              <a:r>
                <a:rPr lang="en-US" sz="700" dirty="0">
                  <a:solidFill>
                    <a:srgbClr val="1D1D1A"/>
                  </a:solidFill>
                  <a:latin typeface="Huawei Sans" panose="020C0503030203020204" pitchFamily="34" charset="0"/>
                </a:rPr>
                <a:t>VIP 1</a:t>
              </a:r>
              <a:endParaRPr lang="en-US" altLang="zh-CN" sz="7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586" name="圆角矩形 585"/>
          <p:cNvSpPr/>
          <p:nvPr/>
        </p:nvSpPr>
        <p:spPr bwMode="gray">
          <a:xfrm>
            <a:off x="456455" y="1805278"/>
            <a:ext cx="2314783" cy="4493685"/>
          </a:xfrm>
          <a:prstGeom prst="roundRect">
            <a:avLst>
              <a:gd name="adj" fmla="val 2386"/>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7" name="圆角矩形 586"/>
          <p:cNvSpPr/>
          <p:nvPr/>
        </p:nvSpPr>
        <p:spPr bwMode="gray">
          <a:xfrm>
            <a:off x="2852757" y="1793700"/>
            <a:ext cx="4221620" cy="4516840"/>
          </a:xfrm>
          <a:prstGeom prst="roundRect">
            <a:avLst>
              <a:gd name="adj" fmla="val 2386"/>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8" name="圆角矩形 587"/>
          <p:cNvSpPr/>
          <p:nvPr/>
        </p:nvSpPr>
        <p:spPr bwMode="gray">
          <a:xfrm>
            <a:off x="7153567" y="1801040"/>
            <a:ext cx="4514474" cy="4502160"/>
          </a:xfrm>
          <a:prstGeom prst="roundRect">
            <a:avLst>
              <a:gd name="adj" fmla="val 2386"/>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noAutofit/>
          </a:bodyPr>
          <a:lstStyle/>
          <a:p>
            <a:pPr marL="182563" indent="-182563" fontAlgn="ctr">
              <a:lnSpc>
                <a:spcPts val="2200"/>
              </a:lnSpc>
              <a:buFont typeface="+mj-lt"/>
              <a:buAutoNum type="arabicPeriod"/>
            </a:pP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90" name="矩形 589"/>
          <p:cNvSpPr/>
          <p:nvPr/>
        </p:nvSpPr>
        <p:spPr bwMode="gray">
          <a:xfrm>
            <a:off x="7193855" y="1867543"/>
            <a:ext cx="3797995" cy="276999"/>
          </a:xfrm>
          <a:prstGeom prst="rect">
            <a:avLst/>
          </a:prstGeom>
        </p:spPr>
        <p:txBody>
          <a:bodyPr wrap="square">
            <a:noAutofit/>
          </a:bodyPr>
          <a:lstStyle/>
          <a:p>
            <a:pPr defTabSz="1218784" fontAlgn="ctr"/>
            <a:r>
              <a:rPr lang="en-US" sz="1200" b="1" dirty="0">
                <a:solidFill>
                  <a:srgbClr val="00B0F0"/>
                </a:solidFill>
                <a:latin typeface="Huawei Sans" panose="020C0503030203020204" pitchFamily="34" charset="0"/>
              </a:rPr>
              <a:t>New platform </a:t>
            </a:r>
            <a:r>
              <a:rPr lang="en-US" sz="1200" b="1" dirty="0">
                <a:solidFill>
                  <a:srgbClr val="1D1D1A"/>
                </a:solidFill>
                <a:latin typeface="Huawei Sans" panose="020C0503030203020204" pitchFamily="34" charset="0"/>
              </a:rPr>
              <a:t>Large capacity, all-service </a:t>
            </a:r>
            <a:r>
              <a:rPr lang="en-US" sz="1200" b="1" dirty="0" err="1">
                <a:solidFill>
                  <a:srgbClr val="1D1D1A"/>
                </a:solidFill>
                <a:latin typeface="Huawei Sans" panose="020C0503030203020204" pitchFamily="34" charset="0"/>
              </a:rPr>
              <a:t>NetEngine</a:t>
            </a:r>
            <a:r>
              <a:rPr lang="en-US" sz="1200" b="1" dirty="0">
                <a:solidFill>
                  <a:srgbClr val="1D1D1A"/>
                </a:solidFill>
                <a:latin typeface="Huawei Sans" panose="020C0503030203020204" pitchFamily="34" charset="0"/>
              </a:rPr>
              <a:t> 8000 series</a:t>
            </a:r>
          </a:p>
        </p:txBody>
      </p:sp>
      <p:sp>
        <p:nvSpPr>
          <p:cNvPr id="591" name="文本框 5">
            <a:extLst>
              <a:ext uri="{FF2B5EF4-FFF2-40B4-BE49-F238E27FC236}">
                <a16:creationId xmlns:a16="http://schemas.microsoft.com/office/drawing/2014/main" id="{0B6E795E-134E-40AA-98D8-EB3A60B89AD5}"/>
              </a:ext>
            </a:extLst>
          </p:cNvPr>
          <p:cNvSpPr txBox="1"/>
          <p:nvPr/>
        </p:nvSpPr>
        <p:spPr bwMode="gray">
          <a:xfrm>
            <a:off x="539085" y="3960925"/>
            <a:ext cx="820271" cy="360850"/>
          </a:xfrm>
          <a:prstGeom prst="rect">
            <a:avLst/>
          </a:prstGeom>
          <a:noFill/>
        </p:spPr>
        <p:txBody>
          <a:bodyPr wrap="square" lIns="72000" tIns="72000" rIns="72000" bIns="72000"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algn="l" fontAlgn="ctr">
              <a:spcBef>
                <a:spcPts val="600"/>
              </a:spcBef>
            </a:pPr>
            <a:r>
              <a:rPr lang="en-US" sz="1400" dirty="0">
                <a:solidFill>
                  <a:srgbClr val="00B0F0"/>
                </a:solidFill>
                <a:latin typeface="Huawei Sans" panose="020C0503030203020204" pitchFamily="34" charset="0"/>
              </a:rPr>
              <a:t>Finance</a:t>
            </a:r>
          </a:p>
        </p:txBody>
      </p:sp>
      <p:sp>
        <p:nvSpPr>
          <p:cNvPr id="592" name="矩形 591">
            <a:extLst>
              <a:ext uri="{FF2B5EF4-FFF2-40B4-BE49-F238E27FC236}">
                <a16:creationId xmlns:a16="http://schemas.microsoft.com/office/drawing/2014/main" id="{E7D0D6CF-5171-41D9-BE6A-E0D45CBDA4DF}"/>
              </a:ext>
            </a:extLst>
          </p:cNvPr>
          <p:cNvSpPr/>
          <p:nvPr/>
        </p:nvSpPr>
        <p:spPr bwMode="gray">
          <a:xfrm>
            <a:off x="513437" y="4224412"/>
            <a:ext cx="2283587" cy="591682"/>
          </a:xfrm>
          <a:prstGeom prst="rect">
            <a:avLst/>
          </a:prstGeom>
        </p:spPr>
        <p:txBody>
          <a:bodyPr wrap="square" lIns="72000" tIns="72000" rIns="72000" bIns="72000">
            <a:noAutofit/>
          </a:bodyPr>
          <a:lstStyle/>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One-hop connection to the cloud, fast service provisioning</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07957" indent="-107957" fontAlgn="ctr">
              <a:buFont typeface="Arial" panose="020B0604020202020204" pitchFamily="34" charset="0"/>
              <a:buChar char="•"/>
            </a:pPr>
            <a:r>
              <a:rPr lang="en-US" sz="1200" dirty="0">
                <a:solidFill>
                  <a:srgbClr val="666666">
                    <a:lumMod val="50000"/>
                  </a:srgbClr>
                </a:solidFill>
                <a:latin typeface="Huawei Sans" panose="020C0503030203020204" pitchFamily="34" charset="0"/>
              </a:rPr>
              <a:t>Inter-DC traffic optimization</a:t>
            </a:r>
            <a:endParaRPr lang="en-US" altLang="zh-CN" sz="1200" dirty="0">
              <a:solidFill>
                <a:srgbClr val="666666">
                  <a:lumMod val="5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Huawei IP WAN Transport Network Solution</a:t>
            </a: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202" name="图片 201"/>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bwMode="gray">
          <a:xfrm>
            <a:off x="4227877" y="3446579"/>
            <a:ext cx="1346845" cy="248394"/>
          </a:xfrm>
          <a:prstGeom prst="rect">
            <a:avLst/>
          </a:prstGeom>
        </p:spPr>
      </p:pic>
      <p:sp>
        <p:nvSpPr>
          <p:cNvPr id="204" name="文本框 203">
            <a:extLst>
              <a:ext uri="{FF2B5EF4-FFF2-40B4-BE49-F238E27FC236}">
                <a16:creationId xmlns:a16="http://schemas.microsoft.com/office/drawing/2014/main" id="{166984E8-0C63-4662-916C-3736E591D86C}"/>
              </a:ext>
            </a:extLst>
          </p:cNvPr>
          <p:cNvSpPr txBox="1"/>
          <p:nvPr/>
        </p:nvSpPr>
        <p:spPr bwMode="gray">
          <a:xfrm rot="20539117">
            <a:off x="7340039" y="3552951"/>
            <a:ext cx="796950" cy="324018"/>
          </a:xfrm>
          <a:prstGeom prst="rect">
            <a:avLst/>
          </a:prstGeom>
          <a:noFill/>
        </p:spPr>
        <p:txBody>
          <a:bodyPr wrap="square" rtlCol="0">
            <a:noAutofit/>
          </a:bodyPr>
          <a:lstStyle/>
          <a:p>
            <a:pPr algn="ctr" defTabSz="914034" fontAlgn="ctr">
              <a:defRPr/>
            </a:pPr>
            <a:r>
              <a:rPr lang="en-US" b="1" dirty="0">
                <a:solidFill>
                  <a:srgbClr val="1D1D1A"/>
                </a:solidFill>
                <a:latin typeface="Huawei Sans" panose="020C0503030203020204" pitchFamily="34" charset="0"/>
              </a:rPr>
              <a:t>SRv6</a:t>
            </a:r>
            <a:endParaRPr lang="en-US" altLang="zh-CN"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06" name="图片 205"/>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bwMode="gray">
          <a:xfrm>
            <a:off x="7333289" y="5736166"/>
            <a:ext cx="714956" cy="406421"/>
          </a:xfrm>
          <a:prstGeom prst="rect">
            <a:avLst/>
          </a:prstGeom>
        </p:spPr>
      </p:pic>
    </p:spTree>
    <p:extLst>
      <p:ext uri="{BB962C8B-B14F-4D97-AF65-F5344CB8AC3E}">
        <p14:creationId xmlns:p14="http://schemas.microsoft.com/office/powerpoint/2010/main" val="419028568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 name="Picture 2" descr="D:\南太\资料\品牌\HC2017\光8528.png"/>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37004" b="30650"/>
          <a:stretch/>
        </p:blipFill>
        <p:spPr bwMode="gray">
          <a:xfrm>
            <a:off x="1017429" y="3490288"/>
            <a:ext cx="4727105" cy="781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 name="Can 225"/>
          <p:cNvSpPr/>
          <p:nvPr/>
        </p:nvSpPr>
        <p:spPr bwMode="gray">
          <a:xfrm rot="5400000">
            <a:off x="3305011" y="2495006"/>
            <a:ext cx="223532" cy="2664090"/>
          </a:xfrm>
          <a:prstGeom prst="can">
            <a:avLst>
              <a:gd name="adj" fmla="val 83687"/>
            </a:avLst>
          </a:prstGeom>
          <a:solidFill>
            <a:srgbClr val="EC7061"/>
          </a:solidFill>
          <a:ln w="12700" cap="flat" cmpd="sng" algn="ctr">
            <a:solidFill>
              <a:sysClr val="window" lastClr="FFFFFF"/>
            </a:solidFill>
            <a:prstDash val="solid"/>
            <a:miter lim="800000"/>
          </a:ln>
          <a:effectLst/>
        </p:spPr>
        <p:txBody>
          <a:bodyPr wrap="square" rtlCol="0" anchor="ctr">
            <a:noAutofit/>
          </a:bodyP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Typical Application Scenarios of the SDN-WAN Solution: Finance</a:t>
            </a: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88" name="Picture 2" descr="D:\南太\资料\品牌\HC2017\光8528.png"/>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37004" b="30650"/>
          <a:stretch/>
        </p:blipFill>
        <p:spPr bwMode="gray">
          <a:xfrm flipV="1">
            <a:off x="1063193" y="1930243"/>
            <a:ext cx="4727105" cy="508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图片 8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2678805" y="4079754"/>
            <a:ext cx="1856386" cy="1006186"/>
          </a:xfrm>
          <a:prstGeom prst="rect">
            <a:avLst/>
          </a:prstGeom>
        </p:spPr>
      </p:pic>
      <p:sp>
        <p:nvSpPr>
          <p:cNvPr id="95" name="文本框 94"/>
          <p:cNvSpPr txBox="1"/>
          <p:nvPr/>
        </p:nvSpPr>
        <p:spPr bwMode="gray">
          <a:xfrm>
            <a:off x="968971" y="1501417"/>
            <a:ext cx="1313805" cy="243143"/>
          </a:xfrm>
          <a:prstGeom prst="rect">
            <a:avLst/>
          </a:prstGeom>
          <a:noFill/>
        </p:spPr>
        <p:txBody>
          <a:bodyPr wrap="square" rtlCol="0">
            <a:noAutofit/>
          </a:bodyPr>
          <a:lstStyle/>
          <a:p>
            <a:pPr algn="ctr" defTabSz="914400" fontAlgn="ctr"/>
            <a:r>
              <a:rPr lang="en-US" sz="1400" dirty="0">
                <a:solidFill>
                  <a:srgbClr val="1D1D1A"/>
                </a:solidFill>
                <a:latin typeface="Huawei Sans" panose="020C0503030203020204" pitchFamily="34" charset="0"/>
              </a:rPr>
              <a:t>Ecosystem cloud</a:t>
            </a:r>
            <a:endParaRPr lang="en-US" altLang="zh-CN" sz="1400" dirty="0">
              <a:solidFill>
                <a:srgbClr val="1D1D1A"/>
              </a:solidFill>
              <a:latin typeface="Huawei Sans" panose="020C0503030203020204" pitchFamily="34" charset="0"/>
              <a:ea typeface="方正兰亭黑简体" panose="02000000000000000000" pitchFamily="2" charset="-122"/>
              <a:cs typeface="Akkurat Pro" panose="020B0504020101020102" pitchFamily="34" charset="0"/>
              <a:sym typeface="Huawei Sans" panose="020C0503030203020204" pitchFamily="34" charset="0"/>
            </a:endParaRPr>
          </a:p>
        </p:txBody>
      </p:sp>
      <p:sp>
        <p:nvSpPr>
          <p:cNvPr id="98" name="文本框 97"/>
          <p:cNvSpPr txBox="1"/>
          <p:nvPr/>
        </p:nvSpPr>
        <p:spPr bwMode="gray">
          <a:xfrm>
            <a:off x="2227378" y="1501545"/>
            <a:ext cx="1108565" cy="243143"/>
          </a:xfrm>
          <a:prstGeom prst="rect">
            <a:avLst/>
          </a:prstGeom>
          <a:noFill/>
        </p:spPr>
        <p:txBody>
          <a:bodyPr wrap="square" rtlCol="0">
            <a:noAutofit/>
          </a:bodyPr>
          <a:lstStyle/>
          <a:p>
            <a:pPr algn="ctr" defTabSz="457200" fontAlgn="ctr">
              <a:defRPr/>
            </a:pPr>
            <a:r>
              <a:rPr lang="en-US" sz="1400" dirty="0">
                <a:solidFill>
                  <a:srgbClr val="1D1D1A"/>
                </a:solidFill>
                <a:latin typeface="Huawei Sans" panose="020C0503030203020204" pitchFamily="34" charset="0"/>
              </a:rPr>
              <a:t>Industry cloud</a:t>
            </a:r>
            <a:endParaRPr kumimoji="1" lang="en-US" altLang="en-US" sz="1400" dirty="0">
              <a:solidFill>
                <a:srgbClr val="1D1D1A"/>
              </a:solidFill>
              <a:latin typeface="Huawei Sans" panose="020C0503030203020204" pitchFamily="34" charset="0"/>
              <a:ea typeface="方正兰亭黑简体" panose="02000000000000000000" pitchFamily="2" charset="-122"/>
              <a:cs typeface="Akkurat Pro" panose="020B0504020101020102" pitchFamily="34" charset="0"/>
              <a:sym typeface="Huawei Sans" panose="020C0503030203020204" pitchFamily="34" charset="0"/>
            </a:endParaRPr>
          </a:p>
        </p:txBody>
      </p:sp>
      <p:sp>
        <p:nvSpPr>
          <p:cNvPr id="100" name="文本框 99"/>
          <p:cNvSpPr txBox="1"/>
          <p:nvPr/>
        </p:nvSpPr>
        <p:spPr bwMode="gray">
          <a:xfrm>
            <a:off x="4690491" y="1492020"/>
            <a:ext cx="1134562" cy="243143"/>
          </a:xfrm>
          <a:prstGeom prst="rect">
            <a:avLst/>
          </a:prstGeom>
          <a:noFill/>
        </p:spPr>
        <p:txBody>
          <a:bodyPr wrap="square" rtlCol="0">
            <a:noAutofit/>
          </a:bodyPr>
          <a:lstStyle/>
          <a:p>
            <a:pPr algn="ctr" defTabSz="457200" fontAlgn="ctr">
              <a:defRPr/>
            </a:pPr>
            <a:r>
              <a:rPr lang="en-US" sz="1400" dirty="0">
                <a:solidFill>
                  <a:srgbClr val="1D1D1A"/>
                </a:solidFill>
                <a:latin typeface="Huawei Sans" panose="020C0503030203020204" pitchFamily="34" charset="0"/>
              </a:rPr>
              <a:t>Service center</a:t>
            </a:r>
            <a:endParaRPr kumimoji="1" lang="en-US" altLang="en-US" sz="1400" dirty="0">
              <a:solidFill>
                <a:srgbClr val="1D1D1A"/>
              </a:solidFill>
              <a:latin typeface="Huawei Sans" panose="020C0503030203020204" pitchFamily="34" charset="0"/>
              <a:ea typeface="方正兰亭黑简体" panose="02000000000000000000" pitchFamily="2" charset="-122"/>
              <a:cs typeface="Akkurat Pro" panose="020B0504020101020102" pitchFamily="34" charset="0"/>
              <a:sym typeface="Huawei Sans" panose="020C0503030203020204" pitchFamily="34" charset="0"/>
            </a:endParaRPr>
          </a:p>
        </p:txBody>
      </p:sp>
      <p:sp>
        <p:nvSpPr>
          <p:cNvPr id="114" name="文本框 113"/>
          <p:cNvSpPr txBox="1"/>
          <p:nvPr/>
        </p:nvSpPr>
        <p:spPr bwMode="gray">
          <a:xfrm>
            <a:off x="3189230" y="1501417"/>
            <a:ext cx="1524517" cy="243143"/>
          </a:xfrm>
          <a:prstGeom prst="rect">
            <a:avLst/>
          </a:prstGeom>
          <a:noFill/>
        </p:spPr>
        <p:txBody>
          <a:bodyPr wrap="square" rtlCol="0">
            <a:noAutofit/>
          </a:bodyPr>
          <a:lstStyle/>
          <a:p>
            <a:pPr algn="ctr" defTabSz="457200" fontAlgn="ctr">
              <a:defRPr/>
            </a:pPr>
            <a:r>
              <a:rPr lang="en-US" sz="1400" dirty="0">
                <a:solidFill>
                  <a:srgbClr val="1D1D1A"/>
                </a:solidFill>
                <a:latin typeface="Huawei Sans" panose="020C0503030203020204" pitchFamily="34" charset="0"/>
              </a:rPr>
              <a:t>Development center</a:t>
            </a:r>
            <a:endParaRPr kumimoji="1" lang="en-US" altLang="en-US" sz="1400" dirty="0">
              <a:solidFill>
                <a:srgbClr val="1D1D1A"/>
              </a:solidFill>
              <a:latin typeface="Huawei Sans" panose="020C0503030203020204" pitchFamily="34" charset="0"/>
              <a:ea typeface="方正兰亭黑简体" panose="02000000000000000000" pitchFamily="2" charset="-122"/>
              <a:cs typeface="Akkurat Pro" panose="020B0504020101020102" pitchFamily="34" charset="0"/>
              <a:sym typeface="Huawei Sans" panose="020C0503030203020204" pitchFamily="34" charset="0"/>
            </a:endParaRPr>
          </a:p>
        </p:txBody>
      </p:sp>
      <p:sp>
        <p:nvSpPr>
          <p:cNvPr id="116" name="TextBox 127"/>
          <p:cNvSpPr txBox="1">
            <a:spLocks noChangeArrowheads="1"/>
          </p:cNvSpPr>
          <p:nvPr/>
        </p:nvSpPr>
        <p:spPr bwMode="gray">
          <a:xfrm>
            <a:off x="4197735" y="2476272"/>
            <a:ext cx="1991855" cy="738664"/>
          </a:xfrm>
          <a:prstGeom prst="rect">
            <a:avLst/>
          </a:prstGeom>
          <a:noFill/>
          <a:ln w="9525">
            <a:noFill/>
            <a:miter lim="800000"/>
            <a:headEnd/>
            <a:tailEnd/>
          </a:ln>
        </p:spPr>
        <p:txBody>
          <a:bodyPr wrap="square" anchor="ctr" anchorCtr="0">
            <a:noAutofit/>
          </a:bodyPr>
          <a:lstStyle/>
          <a:p>
            <a:pPr algn="ctr" eaLnBrk="0" fontAlgn="ctr" hangingPunct="0">
              <a:buSzPct val="100000"/>
            </a:pPr>
            <a:r>
              <a:rPr lang="en-US" sz="1400" b="1" dirty="0">
                <a:solidFill>
                  <a:srgbClr val="EC7061"/>
                </a:solidFill>
                <a:latin typeface="Huawei Sans" panose="020C0503030203020204" pitchFamily="34" charset="0"/>
              </a:rPr>
              <a:t>Automated service provisioning and optimization</a:t>
            </a:r>
            <a:endParaRPr lang="en-US" sz="1400"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17" name="TextBox 127"/>
          <p:cNvSpPr txBox="1">
            <a:spLocks noChangeArrowheads="1"/>
          </p:cNvSpPr>
          <p:nvPr/>
        </p:nvSpPr>
        <p:spPr bwMode="gray">
          <a:xfrm>
            <a:off x="427396" y="2287061"/>
            <a:ext cx="2532424" cy="738664"/>
          </a:xfrm>
          <a:prstGeom prst="rect">
            <a:avLst/>
          </a:prstGeom>
          <a:noFill/>
          <a:ln w="9525">
            <a:noFill/>
            <a:miter lim="800000"/>
            <a:headEnd/>
            <a:tailEnd/>
          </a:ln>
        </p:spPr>
        <p:txBody>
          <a:bodyPr wrap="square" anchor="ctr" anchorCtr="0">
            <a:noAutofit/>
          </a:bodyPr>
          <a:lstStyle/>
          <a:p>
            <a:pPr algn="ctr" eaLnBrk="0" fontAlgn="ctr" hangingPunct="0">
              <a:buSzPct val="100000"/>
            </a:pPr>
            <a:r>
              <a:rPr lang="en-US" sz="1400" b="1" dirty="0">
                <a:solidFill>
                  <a:srgbClr val="EC7061"/>
                </a:solidFill>
                <a:latin typeface="Huawei Sans" panose="020C0503030203020204" pitchFamily="34" charset="0"/>
              </a:rPr>
              <a:t>Real-time and in-depth network status awareness</a:t>
            </a:r>
            <a:endParaRPr lang="en-US" sz="1400" b="1" dirty="0">
              <a:solidFill>
                <a:srgbClr val="EC706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23" name="文本框 122"/>
          <p:cNvSpPr txBox="1"/>
          <p:nvPr/>
        </p:nvSpPr>
        <p:spPr bwMode="gray">
          <a:xfrm>
            <a:off x="3053843" y="3720332"/>
            <a:ext cx="708727" cy="215444"/>
          </a:xfrm>
          <a:prstGeom prst="rect">
            <a:avLst/>
          </a:prstGeom>
          <a:noFill/>
        </p:spPr>
        <p:txBody>
          <a:bodyPr wrap="square" lIns="0" tIns="0" rIns="0" bIns="0" rtlCol="0">
            <a:noAutofit/>
          </a:bodyPr>
          <a:lstStyle/>
          <a:p>
            <a:pPr algn="ctr" fontAlgn="ctr"/>
            <a:r>
              <a:rPr lang="en-US" sz="1400" b="1" dirty="0">
                <a:solidFill>
                  <a:schemeClr val="bg1"/>
                </a:solidFill>
                <a:latin typeface="Huawei Sans" panose="020C0503030203020204" pitchFamily="34" charset="0"/>
              </a:rPr>
              <a:t>SRv6</a:t>
            </a:r>
            <a:endParaRPr kumimoji="1" lang="en-US" altLang="zh-CN" sz="1400" b="1"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0" name="矩形 129"/>
          <p:cNvSpPr/>
          <p:nvPr/>
        </p:nvSpPr>
        <p:spPr bwMode="gray">
          <a:xfrm>
            <a:off x="2717500" y="2230041"/>
            <a:ext cx="1588678" cy="307777"/>
          </a:xfrm>
          <a:prstGeom prst="rect">
            <a:avLst/>
          </a:prstGeom>
        </p:spPr>
        <p:txBody>
          <a:bodyPr wrap="square">
            <a:noAutofit/>
          </a:bodyPr>
          <a:lstStyle/>
          <a:p>
            <a:pPr algn="ctr" defTabSz="914350" fontAlgn="ctr">
              <a:spcBef>
                <a:spcPct val="0"/>
              </a:spcBef>
              <a:spcAft>
                <a:spcPct val="0"/>
              </a:spcAft>
            </a:pPr>
            <a:r>
              <a:rPr lang="en-US" sz="1400" dirty="0">
                <a:solidFill>
                  <a:srgbClr val="1D1D1A"/>
                </a:solidFill>
                <a:latin typeface="Huawei Sans" panose="020C0503030203020204" pitchFamily="34" charset="0"/>
              </a:rPr>
              <a:t>Cloud platform</a:t>
            </a:r>
            <a:endParaRPr lang="en-US" altLang="zh-CN" sz="1400" kern="0" dirty="0">
              <a:solidFill>
                <a:srgbClr val="1D1D1A"/>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31" name="椭圆 130"/>
          <p:cNvSpPr/>
          <p:nvPr/>
        </p:nvSpPr>
        <p:spPr bwMode="gray">
          <a:xfrm>
            <a:off x="2206587" y="4265309"/>
            <a:ext cx="2659107" cy="886006"/>
          </a:xfrm>
          <a:prstGeom prst="ellipse">
            <a:avLst/>
          </a:prstGeom>
          <a:noFill/>
          <a:ln w="25400" cap="flat" cmpd="sng" algn="ctr">
            <a:solidFill>
              <a:srgbClr val="666666">
                <a:lumMod val="40000"/>
                <a:lumOff val="60000"/>
              </a:srgbClr>
            </a:solidFill>
            <a:prstDash val="solid"/>
          </a:ln>
          <a:effectLst/>
        </p:spPr>
        <p:txBody>
          <a:bodyPr wrap="square" anchor="ctr">
            <a:noAutofit/>
          </a:bodyPr>
          <a:lstStyle/>
          <a:p>
            <a:pPr marL="0" marR="0" lvl="0" indent="0" algn="ctr" defTabSz="914400" eaLnBrk="1" fontAlgn="ctr" latinLnBrk="0" hangingPunct="1">
              <a:lnSpc>
                <a:spcPct val="100000"/>
              </a:lnSpc>
              <a:spcBef>
                <a:spcPct val="0"/>
              </a:spcBef>
              <a:spcAft>
                <a:spcPct val="0"/>
              </a:spcAft>
              <a:buClrTx/>
              <a:buSzTx/>
              <a:buFontTx/>
              <a:buNone/>
              <a:tabLst/>
              <a:defRPr/>
            </a:pPr>
            <a:endPar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32" name="矩形 131"/>
          <p:cNvSpPr/>
          <p:nvPr/>
        </p:nvSpPr>
        <p:spPr bwMode="gray">
          <a:xfrm>
            <a:off x="2913116" y="4706420"/>
            <a:ext cx="1167015" cy="276999"/>
          </a:xfrm>
          <a:prstGeom prst="rect">
            <a:avLst/>
          </a:prstGeom>
        </p:spPr>
        <p:txBody>
          <a:bodyPr wrap="square">
            <a:noAutofit/>
          </a:bodyPr>
          <a:lstStyle/>
          <a:p>
            <a:pPr algn="ctr" defTabSz="914350" fontAlgn="ctr">
              <a:spcBef>
                <a:spcPct val="0"/>
              </a:spcBef>
              <a:spcAft>
                <a:spcPct val="0"/>
              </a:spcAft>
            </a:pPr>
            <a:r>
              <a:rPr lang="en-US" sz="1200" b="1" dirty="0">
                <a:solidFill>
                  <a:srgbClr val="EC7061"/>
                </a:solidFill>
                <a:latin typeface="Huawei Sans" panose="020C0503030203020204" pitchFamily="34" charset="0"/>
              </a:rPr>
              <a:t>Core backbone</a:t>
            </a:r>
            <a:endParaRPr lang="en-US" altLang="zh-CN" sz="1200" b="1" kern="0" dirty="0">
              <a:solidFill>
                <a:srgbClr val="EC7061"/>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38" name="矩形 137"/>
          <p:cNvSpPr/>
          <p:nvPr/>
        </p:nvSpPr>
        <p:spPr bwMode="gray">
          <a:xfrm>
            <a:off x="2881418" y="5552735"/>
            <a:ext cx="881152" cy="276999"/>
          </a:xfrm>
          <a:prstGeom prst="rect">
            <a:avLst/>
          </a:prstGeom>
        </p:spPr>
        <p:txBody>
          <a:bodyPr wrap="square">
            <a:noAutofit/>
          </a:bodyPr>
          <a:lstStyle/>
          <a:p>
            <a:pPr algn="ctr" defTabSz="914350" fontAlgn="ctr">
              <a:spcBef>
                <a:spcPct val="0"/>
              </a:spcBef>
              <a:spcAft>
                <a:spcPct val="0"/>
              </a:spcAft>
            </a:pPr>
            <a:r>
              <a:rPr lang="en-US" sz="1200" dirty="0">
                <a:solidFill>
                  <a:prstClr val="black"/>
                </a:solidFill>
                <a:latin typeface="Huawei Sans" panose="020C0503030203020204" pitchFamily="34" charset="0"/>
              </a:rPr>
              <a:t>Branches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43" name="矩形 142"/>
          <p:cNvSpPr/>
          <p:nvPr/>
        </p:nvSpPr>
        <p:spPr bwMode="gray">
          <a:xfrm>
            <a:off x="2919088" y="5884327"/>
            <a:ext cx="757561" cy="276999"/>
          </a:xfrm>
          <a:prstGeom prst="rect">
            <a:avLst/>
          </a:prstGeom>
        </p:spPr>
        <p:txBody>
          <a:bodyPr wrap="square">
            <a:noAutofit/>
          </a:bodyPr>
          <a:lstStyle/>
          <a:p>
            <a:pPr algn="ctr" defTabSz="914350" fontAlgn="ctr">
              <a:spcBef>
                <a:spcPct val="0"/>
              </a:spcBef>
              <a:spcAft>
                <a:spcPct val="0"/>
              </a:spcAft>
            </a:pPr>
            <a:r>
              <a:rPr lang="en-US" sz="1200" dirty="0">
                <a:solidFill>
                  <a:prstClr val="black"/>
                </a:solidFill>
                <a:latin typeface="Huawei Sans" panose="020C0503030203020204" pitchFamily="34" charset="0"/>
              </a:rPr>
              <a:t>Outlets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cxnSp>
        <p:nvCxnSpPr>
          <p:cNvPr id="144" name="直接连接符 143"/>
          <p:cNvCxnSpPr/>
          <p:nvPr/>
        </p:nvCxnSpPr>
        <p:spPr bwMode="gray">
          <a:xfrm flipV="1">
            <a:off x="2855524" y="5512635"/>
            <a:ext cx="0" cy="444300"/>
          </a:xfrm>
          <a:prstGeom prst="line">
            <a:avLst/>
          </a:prstGeom>
          <a:noFill/>
          <a:ln w="12700" cap="flat" cmpd="sng" algn="ctr">
            <a:solidFill>
              <a:srgbClr val="666666">
                <a:lumMod val="40000"/>
                <a:lumOff val="60000"/>
              </a:srgbClr>
            </a:solidFill>
            <a:prstDash val="solid"/>
          </a:ln>
          <a:effectLst/>
        </p:spPr>
      </p:cxnSp>
      <p:cxnSp>
        <p:nvCxnSpPr>
          <p:cNvPr id="145" name="直接连接符 144"/>
          <p:cNvCxnSpPr>
            <a:endCxn id="342" idx="2"/>
          </p:cNvCxnSpPr>
          <p:nvPr/>
        </p:nvCxnSpPr>
        <p:spPr bwMode="gray">
          <a:xfrm flipV="1">
            <a:off x="3079991" y="5165620"/>
            <a:ext cx="1048313" cy="315158"/>
          </a:xfrm>
          <a:prstGeom prst="line">
            <a:avLst/>
          </a:prstGeom>
          <a:noFill/>
          <a:ln w="12700" cap="flat" cmpd="sng" algn="ctr">
            <a:solidFill>
              <a:srgbClr val="666666">
                <a:lumMod val="40000"/>
                <a:lumOff val="60000"/>
              </a:srgbClr>
            </a:solidFill>
            <a:prstDash val="solid"/>
          </a:ln>
          <a:effectLst/>
        </p:spPr>
      </p:cxnSp>
      <p:grpSp>
        <p:nvGrpSpPr>
          <p:cNvPr id="146" name="组合 167"/>
          <p:cNvGrpSpPr>
            <a:grpSpLocks/>
          </p:cNvGrpSpPr>
          <p:nvPr/>
        </p:nvGrpSpPr>
        <p:grpSpPr bwMode="gray">
          <a:xfrm rot="16200000">
            <a:off x="2720623" y="5890480"/>
            <a:ext cx="290506" cy="278200"/>
            <a:chOff x="3833193" y="3926598"/>
            <a:chExt cx="593154" cy="593154"/>
          </a:xfrm>
        </p:grpSpPr>
        <p:sp>
          <p:nvSpPr>
            <p:cNvPr id="147" name="椭圆 155"/>
            <p:cNvSpPr>
              <a:spLocks noChangeArrowheads="1"/>
            </p:cNvSpPr>
            <p:nvPr/>
          </p:nvSpPr>
          <p:spPr bwMode="gray">
            <a:xfrm>
              <a:off x="3833193" y="3926598"/>
              <a:ext cx="593154" cy="59315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lvl1pPr>
                <a:spcBef>
                  <a:spcPct val="20000"/>
                </a:spcBef>
                <a:buClr>
                  <a:schemeClr val="tx2"/>
                </a:buClr>
                <a:buFont typeface="Wingdings" panose="05000000000000000000" pitchFamily="2" charset="2"/>
                <a:buChar char="v"/>
                <a:defRPr sz="3200">
                  <a:solidFill>
                    <a:schemeClr val="tx1"/>
                  </a:solidFill>
                  <a:latin typeface="Arial" panose="020B0604020202020204" pitchFamily="34" charset="0"/>
                </a:defRPr>
              </a:lvl1pPr>
              <a:lvl2pPr marL="742950" indent="-285750">
                <a:spcBef>
                  <a:spcPct val="20000"/>
                </a:spcBef>
                <a:buClr>
                  <a:schemeClr val="accent1"/>
                </a:buClr>
                <a:buFont typeface="Wingdings" panose="05000000000000000000" pitchFamily="2" charset="2"/>
                <a:buChar char="§"/>
                <a:defRPr sz="2800">
                  <a:solidFill>
                    <a:schemeClr val="tx1"/>
                  </a:solidFill>
                  <a:latin typeface="Arial" panose="020B0604020202020204" pitchFamily="34" charset="0"/>
                </a:defRPr>
              </a:lvl2pPr>
              <a:lvl3pPr marL="1143000" indent="-228600">
                <a:spcBef>
                  <a:spcPct val="20000"/>
                </a:spcBef>
                <a:buClr>
                  <a:schemeClr val="tx1"/>
                </a:buClr>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ctr" latinLnBrk="0" hangingPunct="1">
                <a:lnSpc>
                  <a:spcPct val="100000"/>
                </a:lnSpc>
                <a:spcBef>
                  <a:spcPct val="0"/>
                </a:spcBef>
                <a:spcAft>
                  <a:spcPct val="0"/>
                </a:spcAft>
                <a:buClr>
                  <a:srgbClr val="CC9900"/>
                </a:buClr>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48" name="Freeform 26"/>
            <p:cNvSpPr>
              <a:spLocks noEditPoints="1"/>
            </p:cNvSpPr>
            <p:nvPr/>
          </p:nvSpPr>
          <p:spPr bwMode="gray">
            <a:xfrm>
              <a:off x="3925623" y="3962550"/>
              <a:ext cx="429080" cy="476407"/>
            </a:xfrm>
            <a:custGeom>
              <a:avLst/>
              <a:gdLst/>
              <a:ahLst/>
              <a:cxnLst>
                <a:cxn ang="0">
                  <a:pos x="140" y="0"/>
                </a:cxn>
                <a:cxn ang="0">
                  <a:pos x="0" y="140"/>
                </a:cxn>
                <a:cxn ang="0">
                  <a:pos x="140" y="280"/>
                </a:cxn>
                <a:cxn ang="0">
                  <a:pos x="280" y="140"/>
                </a:cxn>
                <a:cxn ang="0">
                  <a:pos x="140" y="0"/>
                </a:cxn>
                <a:cxn ang="0">
                  <a:pos x="71" y="152"/>
                </a:cxn>
                <a:cxn ang="0">
                  <a:pos x="71" y="163"/>
                </a:cxn>
                <a:cxn ang="0">
                  <a:pos x="31" y="140"/>
                </a:cxn>
                <a:cxn ang="0">
                  <a:pos x="71" y="114"/>
                </a:cxn>
                <a:cxn ang="0">
                  <a:pos x="71" y="126"/>
                </a:cxn>
                <a:cxn ang="0">
                  <a:pos x="102" y="126"/>
                </a:cxn>
                <a:cxn ang="0">
                  <a:pos x="102" y="152"/>
                </a:cxn>
                <a:cxn ang="0">
                  <a:pos x="71" y="152"/>
                </a:cxn>
                <a:cxn ang="0">
                  <a:pos x="153" y="244"/>
                </a:cxn>
                <a:cxn ang="0">
                  <a:pos x="128" y="244"/>
                </a:cxn>
                <a:cxn ang="0">
                  <a:pos x="128" y="212"/>
                </a:cxn>
                <a:cxn ang="0">
                  <a:pos x="116" y="212"/>
                </a:cxn>
                <a:cxn ang="0">
                  <a:pos x="139" y="173"/>
                </a:cxn>
                <a:cxn ang="0">
                  <a:pos x="165" y="213"/>
                </a:cxn>
                <a:cxn ang="0">
                  <a:pos x="153" y="213"/>
                </a:cxn>
                <a:cxn ang="0">
                  <a:pos x="153" y="244"/>
                </a:cxn>
                <a:cxn ang="0">
                  <a:pos x="139" y="102"/>
                </a:cxn>
                <a:cxn ang="0">
                  <a:pos x="116" y="63"/>
                </a:cxn>
                <a:cxn ang="0">
                  <a:pos x="128" y="63"/>
                </a:cxn>
                <a:cxn ang="0">
                  <a:pos x="128" y="31"/>
                </a:cxn>
                <a:cxn ang="0">
                  <a:pos x="153" y="32"/>
                </a:cxn>
                <a:cxn ang="0">
                  <a:pos x="153" y="63"/>
                </a:cxn>
                <a:cxn ang="0">
                  <a:pos x="165" y="63"/>
                </a:cxn>
                <a:cxn ang="0">
                  <a:pos x="139" y="102"/>
                </a:cxn>
                <a:cxn ang="0">
                  <a:pos x="208" y="163"/>
                </a:cxn>
                <a:cxn ang="0">
                  <a:pos x="208" y="152"/>
                </a:cxn>
                <a:cxn ang="0">
                  <a:pos x="177" y="152"/>
                </a:cxn>
                <a:cxn ang="0">
                  <a:pos x="177" y="126"/>
                </a:cxn>
                <a:cxn ang="0">
                  <a:pos x="208" y="126"/>
                </a:cxn>
                <a:cxn ang="0">
                  <a:pos x="208" y="114"/>
                </a:cxn>
                <a:cxn ang="0">
                  <a:pos x="248" y="140"/>
                </a:cxn>
                <a:cxn ang="0">
                  <a:pos x="208" y="163"/>
                </a:cxn>
              </a:cxnLst>
              <a:rect l="0" t="0" r="r" b="b"/>
              <a:pathLst>
                <a:path w="280" h="280">
                  <a:moveTo>
                    <a:pt x="140" y="0"/>
                  </a:moveTo>
                  <a:cubicBezTo>
                    <a:pt x="63" y="0"/>
                    <a:pt x="0" y="63"/>
                    <a:pt x="0" y="140"/>
                  </a:cubicBezTo>
                  <a:cubicBezTo>
                    <a:pt x="0" y="217"/>
                    <a:pt x="63" y="280"/>
                    <a:pt x="140" y="280"/>
                  </a:cubicBezTo>
                  <a:cubicBezTo>
                    <a:pt x="217" y="280"/>
                    <a:pt x="280" y="217"/>
                    <a:pt x="280" y="140"/>
                  </a:cubicBezTo>
                  <a:cubicBezTo>
                    <a:pt x="280" y="63"/>
                    <a:pt x="217" y="0"/>
                    <a:pt x="140" y="0"/>
                  </a:cubicBezTo>
                  <a:close/>
                  <a:moveTo>
                    <a:pt x="71" y="152"/>
                  </a:moveTo>
                  <a:cubicBezTo>
                    <a:pt x="71" y="163"/>
                    <a:pt x="71" y="163"/>
                    <a:pt x="71" y="163"/>
                  </a:cubicBezTo>
                  <a:cubicBezTo>
                    <a:pt x="31" y="140"/>
                    <a:pt x="31" y="140"/>
                    <a:pt x="31" y="140"/>
                  </a:cubicBezTo>
                  <a:cubicBezTo>
                    <a:pt x="71" y="114"/>
                    <a:pt x="71" y="114"/>
                    <a:pt x="71" y="114"/>
                  </a:cubicBezTo>
                  <a:cubicBezTo>
                    <a:pt x="71" y="126"/>
                    <a:pt x="71" y="126"/>
                    <a:pt x="71" y="126"/>
                  </a:cubicBezTo>
                  <a:cubicBezTo>
                    <a:pt x="102" y="126"/>
                    <a:pt x="102" y="126"/>
                    <a:pt x="102" y="126"/>
                  </a:cubicBezTo>
                  <a:cubicBezTo>
                    <a:pt x="102" y="152"/>
                    <a:pt x="102" y="152"/>
                    <a:pt x="102" y="152"/>
                  </a:cubicBezTo>
                  <a:lnTo>
                    <a:pt x="71" y="152"/>
                  </a:lnTo>
                  <a:close/>
                  <a:moveTo>
                    <a:pt x="153" y="244"/>
                  </a:moveTo>
                  <a:cubicBezTo>
                    <a:pt x="128" y="244"/>
                    <a:pt x="128" y="244"/>
                    <a:pt x="128" y="244"/>
                  </a:cubicBezTo>
                  <a:cubicBezTo>
                    <a:pt x="128" y="212"/>
                    <a:pt x="128" y="212"/>
                    <a:pt x="128" y="212"/>
                  </a:cubicBezTo>
                  <a:cubicBezTo>
                    <a:pt x="116" y="212"/>
                    <a:pt x="116" y="212"/>
                    <a:pt x="116" y="212"/>
                  </a:cubicBezTo>
                  <a:cubicBezTo>
                    <a:pt x="139" y="173"/>
                    <a:pt x="139" y="173"/>
                    <a:pt x="139" y="173"/>
                  </a:cubicBezTo>
                  <a:cubicBezTo>
                    <a:pt x="165" y="213"/>
                    <a:pt x="165" y="213"/>
                    <a:pt x="165" y="213"/>
                  </a:cubicBezTo>
                  <a:cubicBezTo>
                    <a:pt x="153" y="213"/>
                    <a:pt x="153" y="213"/>
                    <a:pt x="153" y="213"/>
                  </a:cubicBezTo>
                  <a:lnTo>
                    <a:pt x="153" y="244"/>
                  </a:lnTo>
                  <a:close/>
                  <a:moveTo>
                    <a:pt x="139" y="102"/>
                  </a:moveTo>
                  <a:cubicBezTo>
                    <a:pt x="116" y="63"/>
                    <a:pt x="116" y="63"/>
                    <a:pt x="116" y="63"/>
                  </a:cubicBezTo>
                  <a:cubicBezTo>
                    <a:pt x="128" y="63"/>
                    <a:pt x="128" y="63"/>
                    <a:pt x="128" y="63"/>
                  </a:cubicBezTo>
                  <a:cubicBezTo>
                    <a:pt x="128" y="31"/>
                    <a:pt x="128" y="31"/>
                    <a:pt x="128" y="31"/>
                  </a:cubicBezTo>
                  <a:cubicBezTo>
                    <a:pt x="153" y="32"/>
                    <a:pt x="153" y="32"/>
                    <a:pt x="153" y="32"/>
                  </a:cubicBezTo>
                  <a:cubicBezTo>
                    <a:pt x="153" y="63"/>
                    <a:pt x="153" y="63"/>
                    <a:pt x="153" y="63"/>
                  </a:cubicBezTo>
                  <a:cubicBezTo>
                    <a:pt x="165" y="63"/>
                    <a:pt x="165" y="63"/>
                    <a:pt x="165" y="63"/>
                  </a:cubicBezTo>
                  <a:lnTo>
                    <a:pt x="139" y="102"/>
                  </a:lnTo>
                  <a:close/>
                  <a:moveTo>
                    <a:pt x="208" y="163"/>
                  </a:moveTo>
                  <a:cubicBezTo>
                    <a:pt x="208" y="152"/>
                    <a:pt x="208" y="152"/>
                    <a:pt x="208" y="152"/>
                  </a:cubicBezTo>
                  <a:cubicBezTo>
                    <a:pt x="177" y="152"/>
                    <a:pt x="177" y="152"/>
                    <a:pt x="177" y="152"/>
                  </a:cubicBezTo>
                  <a:cubicBezTo>
                    <a:pt x="177" y="126"/>
                    <a:pt x="177" y="126"/>
                    <a:pt x="177" y="126"/>
                  </a:cubicBezTo>
                  <a:cubicBezTo>
                    <a:pt x="208" y="126"/>
                    <a:pt x="208" y="126"/>
                    <a:pt x="208" y="126"/>
                  </a:cubicBezTo>
                  <a:cubicBezTo>
                    <a:pt x="208" y="114"/>
                    <a:pt x="208" y="114"/>
                    <a:pt x="208" y="114"/>
                  </a:cubicBezTo>
                  <a:cubicBezTo>
                    <a:pt x="248" y="140"/>
                    <a:pt x="248" y="140"/>
                    <a:pt x="248" y="140"/>
                  </a:cubicBezTo>
                  <a:lnTo>
                    <a:pt x="208" y="163"/>
                  </a:lnTo>
                  <a:close/>
                </a:path>
              </a:pathLst>
            </a:custGeom>
            <a:solidFill>
              <a:srgbClr val="666666">
                <a:lumMod val="40000"/>
                <a:lumOff val="60000"/>
              </a:srgbClr>
            </a:solidFill>
            <a:ln w="25400" cap="flat" cmpd="sng" algn="ctr">
              <a:noFill/>
              <a:prstDash val="solid"/>
            </a:ln>
            <a:effectLst/>
          </p:spPr>
          <p:txBody>
            <a:bodyPr wrap="square" lIns="243840" tIns="121920" rIns="243840" bIns="121920" anchor="ctr">
              <a:noAutofit/>
            </a:bodyPr>
            <a:lstStyle/>
            <a:p>
              <a:pPr marL="0" marR="0" lvl="0" indent="0" algn="ctr" defTabSz="1219058"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1">
                <a:ln>
                  <a:noFill/>
                </a:ln>
                <a:solidFill>
                  <a:prstClr val="black"/>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194" name="组合 193"/>
          <p:cNvGrpSpPr/>
          <p:nvPr/>
        </p:nvGrpSpPr>
        <p:grpSpPr bwMode="gray">
          <a:xfrm>
            <a:off x="5423302" y="5380070"/>
            <a:ext cx="289558" cy="279247"/>
            <a:chOff x="4068121" y="4667684"/>
            <a:chExt cx="414116" cy="491601"/>
          </a:xfrm>
          <a:solidFill>
            <a:srgbClr val="666666">
              <a:lumMod val="60000"/>
              <a:lumOff val="40000"/>
            </a:srgbClr>
          </a:solidFill>
        </p:grpSpPr>
        <p:grpSp>
          <p:nvGrpSpPr>
            <p:cNvPr id="195" name="组合 63"/>
            <p:cNvGrpSpPr/>
            <p:nvPr/>
          </p:nvGrpSpPr>
          <p:grpSpPr bwMode="gray">
            <a:xfrm>
              <a:off x="4085359" y="4667684"/>
              <a:ext cx="244478" cy="271965"/>
              <a:chOff x="1162859" y="3772128"/>
              <a:chExt cx="427038" cy="447675"/>
            </a:xfrm>
            <a:grpFill/>
          </p:grpSpPr>
          <p:sp>
            <p:nvSpPr>
              <p:cNvPr id="202"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03"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196" name="组合 63"/>
            <p:cNvGrpSpPr/>
            <p:nvPr/>
          </p:nvGrpSpPr>
          <p:grpSpPr bwMode="gray">
            <a:xfrm>
              <a:off x="4237759" y="4820084"/>
              <a:ext cx="244478" cy="271965"/>
              <a:chOff x="1162859" y="3772128"/>
              <a:chExt cx="427038" cy="447675"/>
            </a:xfrm>
            <a:grpFill/>
          </p:grpSpPr>
          <p:sp>
            <p:nvSpPr>
              <p:cNvPr id="200"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01"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197" name="组合 63"/>
            <p:cNvGrpSpPr/>
            <p:nvPr/>
          </p:nvGrpSpPr>
          <p:grpSpPr bwMode="gray">
            <a:xfrm>
              <a:off x="4068121" y="4887320"/>
              <a:ext cx="244478" cy="271965"/>
              <a:chOff x="1162859" y="3772128"/>
              <a:chExt cx="427038" cy="447675"/>
            </a:xfrm>
            <a:grpFill/>
          </p:grpSpPr>
          <p:sp>
            <p:nvSpPr>
              <p:cNvPr id="198"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199"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sp>
        <p:nvSpPr>
          <p:cNvPr id="204" name="矩形 203"/>
          <p:cNvSpPr/>
          <p:nvPr/>
        </p:nvSpPr>
        <p:spPr bwMode="gray">
          <a:xfrm>
            <a:off x="4426042" y="5639517"/>
            <a:ext cx="764953" cy="276999"/>
          </a:xfrm>
          <a:prstGeom prst="rect">
            <a:avLst/>
          </a:prstGeom>
        </p:spPr>
        <p:txBody>
          <a:bodyPr wrap="square">
            <a:noAutofit/>
          </a:bodyPr>
          <a:lstStyle/>
          <a:p>
            <a:pPr algn="ctr" defTabSz="914350" fontAlgn="ctr">
              <a:spcBef>
                <a:spcPct val="0"/>
              </a:spcBef>
              <a:spcAft>
                <a:spcPct val="0"/>
              </a:spcAft>
              <a:defRPr/>
            </a:pPr>
            <a:r>
              <a:rPr lang="en-US" sz="1200" dirty="0">
                <a:solidFill>
                  <a:prstClr val="black"/>
                </a:solidFill>
                <a:latin typeface="Huawei Sans" panose="020C0503030203020204" pitchFamily="34" charset="0"/>
              </a:rPr>
              <a:t>Partners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nvGrpSpPr>
          <p:cNvPr id="205" name="组合 204"/>
          <p:cNvGrpSpPr/>
          <p:nvPr/>
        </p:nvGrpSpPr>
        <p:grpSpPr bwMode="gray">
          <a:xfrm>
            <a:off x="4665022" y="5373322"/>
            <a:ext cx="289558" cy="279247"/>
            <a:chOff x="4068121" y="4667684"/>
            <a:chExt cx="414116" cy="491601"/>
          </a:xfrm>
          <a:solidFill>
            <a:srgbClr val="666666">
              <a:lumMod val="60000"/>
              <a:lumOff val="40000"/>
            </a:srgbClr>
          </a:solidFill>
        </p:grpSpPr>
        <p:grpSp>
          <p:nvGrpSpPr>
            <p:cNvPr id="206" name="组合 63"/>
            <p:cNvGrpSpPr/>
            <p:nvPr/>
          </p:nvGrpSpPr>
          <p:grpSpPr bwMode="gray">
            <a:xfrm>
              <a:off x="4085359" y="4667684"/>
              <a:ext cx="244478" cy="271965"/>
              <a:chOff x="1162859" y="3772128"/>
              <a:chExt cx="427038" cy="447675"/>
            </a:xfrm>
            <a:grpFill/>
          </p:grpSpPr>
          <p:sp>
            <p:nvSpPr>
              <p:cNvPr id="213"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14"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07" name="组合 63"/>
            <p:cNvGrpSpPr/>
            <p:nvPr/>
          </p:nvGrpSpPr>
          <p:grpSpPr bwMode="gray">
            <a:xfrm>
              <a:off x="4237759" y="4820084"/>
              <a:ext cx="244478" cy="271965"/>
              <a:chOff x="1162859" y="3772128"/>
              <a:chExt cx="427038" cy="447675"/>
            </a:xfrm>
            <a:grpFill/>
          </p:grpSpPr>
          <p:sp>
            <p:nvSpPr>
              <p:cNvPr id="211"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12"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08" name="组合 63"/>
            <p:cNvGrpSpPr/>
            <p:nvPr/>
          </p:nvGrpSpPr>
          <p:grpSpPr bwMode="gray">
            <a:xfrm>
              <a:off x="4068121" y="4887320"/>
              <a:ext cx="244478" cy="271965"/>
              <a:chOff x="1162859" y="3772128"/>
              <a:chExt cx="427038" cy="447675"/>
            </a:xfrm>
            <a:grpFill/>
          </p:grpSpPr>
          <p:sp>
            <p:nvSpPr>
              <p:cNvPr id="209"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10"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cxnSp>
        <p:nvCxnSpPr>
          <p:cNvPr id="215" name="直接连接符 214"/>
          <p:cNvCxnSpPr>
            <a:stCxn id="343" idx="2"/>
            <a:endCxn id="213" idx="2"/>
          </p:cNvCxnSpPr>
          <p:nvPr/>
        </p:nvCxnSpPr>
        <p:spPr bwMode="gray">
          <a:xfrm flipH="1">
            <a:off x="4684854" y="4970367"/>
            <a:ext cx="110439" cy="406230"/>
          </a:xfrm>
          <a:prstGeom prst="line">
            <a:avLst/>
          </a:prstGeom>
          <a:noFill/>
          <a:ln w="12700" cap="flat" cmpd="sng" algn="ctr">
            <a:solidFill>
              <a:srgbClr val="666666">
                <a:lumMod val="40000"/>
                <a:lumOff val="60000"/>
              </a:srgbClr>
            </a:solidFill>
            <a:prstDash val="solid"/>
          </a:ln>
          <a:effectLst/>
        </p:spPr>
      </p:cxnSp>
      <p:sp>
        <p:nvSpPr>
          <p:cNvPr id="216" name="矩形 215"/>
          <p:cNvSpPr/>
          <p:nvPr/>
        </p:nvSpPr>
        <p:spPr bwMode="gray">
          <a:xfrm>
            <a:off x="5259058" y="5645263"/>
            <a:ext cx="855992" cy="276999"/>
          </a:xfrm>
          <a:prstGeom prst="rect">
            <a:avLst/>
          </a:prstGeom>
        </p:spPr>
        <p:txBody>
          <a:bodyPr wrap="square">
            <a:noAutofit/>
          </a:bodyPr>
          <a:lstStyle/>
          <a:p>
            <a:pPr defTabSz="914350" fontAlgn="ctr">
              <a:spcBef>
                <a:spcPct val="0"/>
              </a:spcBef>
              <a:spcAft>
                <a:spcPct val="0"/>
              </a:spcAft>
              <a:defRPr/>
            </a:pPr>
            <a:r>
              <a:rPr lang="en-US" sz="1200" dirty="0">
                <a:solidFill>
                  <a:prstClr val="black"/>
                </a:solidFill>
                <a:latin typeface="Huawei Sans" panose="020C0503030203020204" pitchFamily="34" charset="0"/>
              </a:rPr>
              <a:t>Branches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cxnSp>
        <p:nvCxnSpPr>
          <p:cNvPr id="217" name="直接连接符 216"/>
          <p:cNvCxnSpPr>
            <a:stCxn id="343" idx="2"/>
            <a:endCxn id="202" idx="2"/>
          </p:cNvCxnSpPr>
          <p:nvPr/>
        </p:nvCxnSpPr>
        <p:spPr bwMode="gray">
          <a:xfrm>
            <a:off x="4795293" y="4970367"/>
            <a:ext cx="647841" cy="412978"/>
          </a:xfrm>
          <a:prstGeom prst="line">
            <a:avLst/>
          </a:prstGeom>
          <a:noFill/>
          <a:ln w="12700" cap="flat" cmpd="sng" algn="ctr">
            <a:solidFill>
              <a:srgbClr val="666666">
                <a:lumMod val="40000"/>
                <a:lumOff val="60000"/>
              </a:srgbClr>
            </a:solidFill>
            <a:prstDash val="solid"/>
          </a:ln>
          <a:effectLst/>
        </p:spPr>
      </p:cxnSp>
      <p:cxnSp>
        <p:nvCxnSpPr>
          <p:cNvPr id="218" name="直接连接符 217"/>
          <p:cNvCxnSpPr>
            <a:stCxn id="342" idx="2"/>
          </p:cNvCxnSpPr>
          <p:nvPr/>
        </p:nvCxnSpPr>
        <p:spPr bwMode="gray">
          <a:xfrm flipH="1">
            <a:off x="4031958" y="5165620"/>
            <a:ext cx="96346" cy="493744"/>
          </a:xfrm>
          <a:prstGeom prst="line">
            <a:avLst/>
          </a:prstGeom>
          <a:noFill/>
          <a:ln w="12700" cap="flat" cmpd="sng" algn="ctr">
            <a:solidFill>
              <a:srgbClr val="666666">
                <a:lumMod val="40000"/>
                <a:lumOff val="60000"/>
              </a:srgbClr>
            </a:solidFill>
            <a:prstDash val="solid"/>
          </a:ln>
          <a:effectLst/>
        </p:spPr>
      </p:cxnSp>
      <p:grpSp>
        <p:nvGrpSpPr>
          <p:cNvPr id="219" name="组合 218"/>
          <p:cNvGrpSpPr/>
          <p:nvPr/>
        </p:nvGrpSpPr>
        <p:grpSpPr bwMode="gray">
          <a:xfrm>
            <a:off x="1845893" y="5589993"/>
            <a:ext cx="289558" cy="278436"/>
            <a:chOff x="4068121" y="4667684"/>
            <a:chExt cx="414116" cy="491601"/>
          </a:xfrm>
          <a:solidFill>
            <a:srgbClr val="666666">
              <a:lumMod val="60000"/>
              <a:lumOff val="40000"/>
            </a:srgbClr>
          </a:solidFill>
        </p:grpSpPr>
        <p:grpSp>
          <p:nvGrpSpPr>
            <p:cNvPr id="220" name="组合 63"/>
            <p:cNvGrpSpPr/>
            <p:nvPr/>
          </p:nvGrpSpPr>
          <p:grpSpPr bwMode="gray">
            <a:xfrm>
              <a:off x="4085359" y="4667684"/>
              <a:ext cx="244478" cy="271965"/>
              <a:chOff x="1162859" y="3772128"/>
              <a:chExt cx="427038" cy="447675"/>
            </a:xfrm>
            <a:grpFill/>
          </p:grpSpPr>
          <p:sp>
            <p:nvSpPr>
              <p:cNvPr id="227"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28"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21" name="组合 63"/>
            <p:cNvGrpSpPr/>
            <p:nvPr/>
          </p:nvGrpSpPr>
          <p:grpSpPr bwMode="gray">
            <a:xfrm>
              <a:off x="4237759" y="4820084"/>
              <a:ext cx="244478" cy="271965"/>
              <a:chOff x="1162859" y="3772128"/>
              <a:chExt cx="427038" cy="447675"/>
            </a:xfrm>
            <a:grpFill/>
          </p:grpSpPr>
          <p:sp>
            <p:nvSpPr>
              <p:cNvPr id="225"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26"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22" name="组合 63"/>
            <p:cNvGrpSpPr/>
            <p:nvPr/>
          </p:nvGrpSpPr>
          <p:grpSpPr bwMode="gray">
            <a:xfrm>
              <a:off x="4068121" y="4887320"/>
              <a:ext cx="244478" cy="271965"/>
              <a:chOff x="1162859" y="3772128"/>
              <a:chExt cx="427038" cy="447675"/>
            </a:xfrm>
            <a:grpFill/>
          </p:grpSpPr>
          <p:sp>
            <p:nvSpPr>
              <p:cNvPr id="223"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24"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sp>
        <p:nvSpPr>
          <p:cNvPr id="229" name="矩形 228"/>
          <p:cNvSpPr/>
          <p:nvPr/>
        </p:nvSpPr>
        <p:spPr bwMode="gray">
          <a:xfrm>
            <a:off x="1470394" y="5840743"/>
            <a:ext cx="1082619" cy="232464"/>
          </a:xfrm>
          <a:prstGeom prst="rect">
            <a:avLst/>
          </a:prstGeom>
        </p:spPr>
        <p:txBody>
          <a:bodyPr wrap="square">
            <a:noAutofit/>
          </a:bodyPr>
          <a:lstStyle/>
          <a:p>
            <a:pPr algn="ctr" defTabSz="914350" fontAlgn="ctr">
              <a:spcBef>
                <a:spcPct val="0"/>
              </a:spcBef>
              <a:spcAft>
                <a:spcPct val="0"/>
              </a:spcAft>
              <a:defRPr/>
            </a:pPr>
            <a:r>
              <a:rPr lang="en-US" sz="1200" dirty="0">
                <a:solidFill>
                  <a:prstClr val="black"/>
                </a:solidFill>
                <a:latin typeface="Huawei Sans" panose="020C0503030203020204" pitchFamily="34" charset="0"/>
              </a:rPr>
              <a:t>Metro branches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nvGrpSpPr>
          <p:cNvPr id="230" name="组合 229"/>
          <p:cNvGrpSpPr/>
          <p:nvPr/>
        </p:nvGrpSpPr>
        <p:grpSpPr bwMode="gray">
          <a:xfrm>
            <a:off x="1177988" y="5141140"/>
            <a:ext cx="289558" cy="316594"/>
            <a:chOff x="4068121" y="4667684"/>
            <a:chExt cx="414116" cy="491601"/>
          </a:xfrm>
          <a:solidFill>
            <a:srgbClr val="666666">
              <a:lumMod val="60000"/>
              <a:lumOff val="40000"/>
            </a:srgbClr>
          </a:solidFill>
        </p:grpSpPr>
        <p:grpSp>
          <p:nvGrpSpPr>
            <p:cNvPr id="231" name="组合 63"/>
            <p:cNvGrpSpPr/>
            <p:nvPr/>
          </p:nvGrpSpPr>
          <p:grpSpPr bwMode="gray">
            <a:xfrm>
              <a:off x="4085359" y="4667684"/>
              <a:ext cx="244478" cy="271965"/>
              <a:chOff x="1162859" y="3772128"/>
              <a:chExt cx="427038" cy="447675"/>
            </a:xfrm>
            <a:grpFill/>
          </p:grpSpPr>
          <p:sp>
            <p:nvSpPr>
              <p:cNvPr id="238"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39"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32" name="组合 63"/>
            <p:cNvGrpSpPr/>
            <p:nvPr/>
          </p:nvGrpSpPr>
          <p:grpSpPr bwMode="gray">
            <a:xfrm>
              <a:off x="4237759" y="4820084"/>
              <a:ext cx="244478" cy="271965"/>
              <a:chOff x="1162859" y="3772128"/>
              <a:chExt cx="427038" cy="447675"/>
            </a:xfrm>
            <a:grpFill/>
          </p:grpSpPr>
          <p:sp>
            <p:nvSpPr>
              <p:cNvPr id="236"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37"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233" name="组合 63"/>
            <p:cNvGrpSpPr/>
            <p:nvPr/>
          </p:nvGrpSpPr>
          <p:grpSpPr bwMode="gray">
            <a:xfrm>
              <a:off x="4068121" y="4887320"/>
              <a:ext cx="244478" cy="271965"/>
              <a:chOff x="1162859" y="3772128"/>
              <a:chExt cx="427038" cy="447675"/>
            </a:xfrm>
            <a:grpFill/>
          </p:grpSpPr>
          <p:sp>
            <p:nvSpPr>
              <p:cNvPr id="234"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235"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sp>
        <p:nvSpPr>
          <p:cNvPr id="240" name="矩形 239"/>
          <p:cNvSpPr/>
          <p:nvPr/>
        </p:nvSpPr>
        <p:spPr bwMode="gray">
          <a:xfrm>
            <a:off x="801868" y="5428235"/>
            <a:ext cx="1018228" cy="276999"/>
          </a:xfrm>
          <a:prstGeom prst="rect">
            <a:avLst/>
          </a:prstGeom>
        </p:spPr>
        <p:txBody>
          <a:bodyPr wrap="square">
            <a:noAutofit/>
          </a:bodyPr>
          <a:lstStyle/>
          <a:p>
            <a:pPr algn="ctr" defTabSz="914350" fontAlgn="ctr">
              <a:spcBef>
                <a:spcPct val="0"/>
              </a:spcBef>
              <a:spcAft>
                <a:spcPct val="0"/>
              </a:spcAft>
              <a:defRPr/>
            </a:pPr>
            <a:r>
              <a:rPr lang="en-US" sz="1200" dirty="0">
                <a:solidFill>
                  <a:prstClr val="black"/>
                </a:solidFill>
                <a:latin typeface="Huawei Sans" panose="020C0503030203020204" pitchFamily="34" charset="0"/>
              </a:rPr>
              <a:t>Subsidiaries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cxnSp>
        <p:nvCxnSpPr>
          <p:cNvPr id="241" name="直接连接符 240"/>
          <p:cNvCxnSpPr/>
          <p:nvPr/>
        </p:nvCxnSpPr>
        <p:spPr bwMode="gray">
          <a:xfrm flipH="1">
            <a:off x="2134815" y="5154572"/>
            <a:ext cx="675804" cy="553027"/>
          </a:xfrm>
          <a:prstGeom prst="line">
            <a:avLst/>
          </a:prstGeom>
          <a:noFill/>
          <a:ln w="12700" cap="flat" cmpd="sng" algn="ctr">
            <a:solidFill>
              <a:srgbClr val="666666">
                <a:lumMod val="40000"/>
                <a:lumOff val="60000"/>
              </a:srgbClr>
            </a:solidFill>
            <a:prstDash val="solid"/>
          </a:ln>
          <a:effectLst/>
        </p:spPr>
      </p:cxnSp>
      <p:cxnSp>
        <p:nvCxnSpPr>
          <p:cNvPr id="242" name="直接连接符 241"/>
          <p:cNvCxnSpPr>
            <a:stCxn id="341" idx="1"/>
          </p:cNvCxnSpPr>
          <p:nvPr/>
        </p:nvCxnSpPr>
        <p:spPr bwMode="gray">
          <a:xfrm flipH="1">
            <a:off x="1460139" y="5071933"/>
            <a:ext cx="1270668" cy="262460"/>
          </a:xfrm>
          <a:prstGeom prst="line">
            <a:avLst/>
          </a:prstGeom>
          <a:noFill/>
          <a:ln w="12700" cap="flat" cmpd="sng" algn="ctr">
            <a:solidFill>
              <a:srgbClr val="666666">
                <a:lumMod val="40000"/>
                <a:lumOff val="60000"/>
              </a:srgbClr>
            </a:solidFill>
            <a:prstDash val="solid"/>
          </a:ln>
          <a:effectLst/>
        </p:spPr>
      </p:cxnSp>
      <p:cxnSp>
        <p:nvCxnSpPr>
          <p:cNvPr id="262" name="直接连接符 261"/>
          <p:cNvCxnSpPr>
            <a:stCxn id="340" idx="1"/>
          </p:cNvCxnSpPr>
          <p:nvPr/>
        </p:nvCxnSpPr>
        <p:spPr bwMode="gray">
          <a:xfrm flipH="1">
            <a:off x="1452841" y="4920272"/>
            <a:ext cx="797851" cy="428513"/>
          </a:xfrm>
          <a:prstGeom prst="line">
            <a:avLst/>
          </a:prstGeom>
          <a:noFill/>
          <a:ln w="12700" cap="flat" cmpd="sng" algn="ctr">
            <a:solidFill>
              <a:srgbClr val="666666">
                <a:lumMod val="40000"/>
                <a:lumOff val="60000"/>
              </a:srgbClr>
            </a:solidFill>
            <a:prstDash val="solid"/>
          </a:ln>
          <a:effectLst/>
        </p:spPr>
      </p:cxnSp>
      <p:pic>
        <p:nvPicPr>
          <p:cNvPr id="332" name="Picture 2" descr="C:\Users\l00275394\AppData\Roaming\eSpace_Desktop\UserData\l00275394\imagefiles\originalImgfiles\6FB94FD6-103E-47F9-9EB8-C94AB6F694D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gray">
          <a:xfrm>
            <a:off x="2455677" y="3109077"/>
            <a:ext cx="1752100" cy="300299"/>
          </a:xfrm>
          <a:prstGeom prst="rect">
            <a:avLst/>
          </a:prstGeom>
          <a:noFill/>
          <a:extLst>
            <a:ext uri="{909E8E84-426E-40DD-AFC4-6F175D3DCCD1}">
              <a14:hiddenFill xmlns:a14="http://schemas.microsoft.com/office/drawing/2010/main">
                <a:solidFill>
                  <a:srgbClr val="FFFFFF"/>
                </a:solidFill>
              </a14:hiddenFill>
            </a:ext>
          </a:extLst>
        </p:spPr>
      </p:pic>
      <p:sp>
        <p:nvSpPr>
          <p:cNvPr id="333" name="文本框 401"/>
          <p:cNvSpPr txBox="1"/>
          <p:nvPr/>
        </p:nvSpPr>
        <p:spPr bwMode="gray">
          <a:xfrm>
            <a:off x="6259020" y="2184328"/>
            <a:ext cx="4971865" cy="3323987"/>
          </a:xfrm>
          <a:prstGeom prst="rect">
            <a:avLst/>
          </a:prstGeom>
          <a:noFill/>
        </p:spPr>
        <p:txBody>
          <a:bodyPr wrap="square" rtlCol="0">
            <a:noAutofit/>
          </a:bodyPr>
          <a:lstStyle>
            <a:defPPr>
              <a:defRPr lang="en-US"/>
            </a:defPPr>
            <a:lvl1pPr marL="0" algn="l" defTabSz="914478" rtl="0" eaLnBrk="1" latinLnBrk="0" hangingPunct="1">
              <a:defRPr sz="1800" kern="1200">
                <a:solidFill>
                  <a:schemeClr val="tx1"/>
                </a:solidFill>
                <a:latin typeface="Arial"/>
                <a:ea typeface="+mn-ea"/>
                <a:cs typeface="+mn-cs"/>
              </a:defRPr>
            </a:lvl1pPr>
            <a:lvl2pPr marL="457240" algn="l" defTabSz="914478" rtl="0" eaLnBrk="1" latinLnBrk="0" hangingPunct="1">
              <a:defRPr sz="1800" kern="1200">
                <a:solidFill>
                  <a:schemeClr val="tx1"/>
                </a:solidFill>
                <a:latin typeface="Arial"/>
                <a:ea typeface="+mn-ea"/>
                <a:cs typeface="+mn-cs"/>
              </a:defRPr>
            </a:lvl2pPr>
            <a:lvl3pPr marL="914478" algn="l" defTabSz="914478" rtl="0" eaLnBrk="1" latinLnBrk="0" hangingPunct="1">
              <a:defRPr sz="1800" kern="1200">
                <a:solidFill>
                  <a:schemeClr val="tx1"/>
                </a:solidFill>
                <a:latin typeface="Arial"/>
                <a:ea typeface="+mn-ea"/>
                <a:cs typeface="+mn-cs"/>
              </a:defRPr>
            </a:lvl3pPr>
            <a:lvl4pPr marL="1371718" algn="l" defTabSz="914478" rtl="0" eaLnBrk="1" latinLnBrk="0" hangingPunct="1">
              <a:defRPr sz="1800" kern="1200">
                <a:solidFill>
                  <a:schemeClr val="tx1"/>
                </a:solidFill>
                <a:latin typeface="Arial"/>
                <a:ea typeface="+mn-ea"/>
                <a:cs typeface="+mn-cs"/>
              </a:defRPr>
            </a:lvl4pPr>
            <a:lvl5pPr marL="1828957" algn="l" defTabSz="914478" rtl="0" eaLnBrk="1" latinLnBrk="0" hangingPunct="1">
              <a:defRPr sz="1800" kern="1200">
                <a:solidFill>
                  <a:schemeClr val="tx1"/>
                </a:solidFill>
                <a:latin typeface="Arial"/>
                <a:ea typeface="+mn-ea"/>
                <a:cs typeface="+mn-cs"/>
              </a:defRPr>
            </a:lvl5pPr>
            <a:lvl6pPr marL="2286196" algn="l" defTabSz="914478" rtl="0" eaLnBrk="1" latinLnBrk="0" hangingPunct="1">
              <a:defRPr sz="1800" kern="1200">
                <a:solidFill>
                  <a:schemeClr val="tx1"/>
                </a:solidFill>
                <a:latin typeface="Arial"/>
                <a:ea typeface="+mn-ea"/>
                <a:cs typeface="+mn-cs"/>
              </a:defRPr>
            </a:lvl6pPr>
            <a:lvl7pPr marL="2743435" algn="l" defTabSz="914478" rtl="0" eaLnBrk="1" latinLnBrk="0" hangingPunct="1">
              <a:defRPr sz="1800" kern="1200">
                <a:solidFill>
                  <a:schemeClr val="tx1"/>
                </a:solidFill>
                <a:latin typeface="Arial"/>
                <a:ea typeface="+mn-ea"/>
                <a:cs typeface="+mn-cs"/>
              </a:defRPr>
            </a:lvl7pPr>
            <a:lvl8pPr marL="3200675" algn="l" defTabSz="914478" rtl="0" eaLnBrk="1" latinLnBrk="0" hangingPunct="1">
              <a:defRPr sz="1800" kern="1200">
                <a:solidFill>
                  <a:schemeClr val="tx1"/>
                </a:solidFill>
                <a:latin typeface="Arial"/>
                <a:ea typeface="+mn-ea"/>
                <a:cs typeface="+mn-cs"/>
              </a:defRPr>
            </a:lvl8pPr>
            <a:lvl9pPr marL="3657913" algn="l" defTabSz="914478" rtl="0" eaLnBrk="1" latinLnBrk="0" hangingPunct="1">
              <a:defRPr sz="1800" kern="1200">
                <a:solidFill>
                  <a:schemeClr val="tx1"/>
                </a:solidFill>
                <a:latin typeface="Arial"/>
                <a:ea typeface="+mn-ea"/>
                <a:cs typeface="+mn-cs"/>
              </a:defRPr>
            </a:lvl9pPr>
          </a:lstStyle>
          <a:p>
            <a:pPr marL="273050" indent="-273050" fontAlgn="ctr">
              <a:lnSpc>
                <a:spcPts val="2400"/>
              </a:lnSpc>
              <a:spcAft>
                <a:spcPts val="600"/>
              </a:spcAft>
              <a:buFont typeface="+mj-lt"/>
              <a:buAutoNum type="arabicPeriod"/>
            </a:pPr>
            <a:r>
              <a:rPr lang="en-US" sz="1400" b="1" dirty="0">
                <a:solidFill>
                  <a:prstClr val="black"/>
                </a:solidFill>
                <a:latin typeface="Huawei Sans" panose="020C0503030203020204" pitchFamily="34" charset="0"/>
              </a:rPr>
              <a:t>Rapid service rollout: </a:t>
            </a:r>
            <a:r>
              <a:rPr lang="en-US" sz="1400" dirty="0">
                <a:solidFill>
                  <a:srgbClr val="000000"/>
                </a:solidFill>
                <a:latin typeface="Huawei Sans" panose="020C0503030203020204" pitchFamily="34" charset="0"/>
              </a:rPr>
              <a:t>Services can be quickly provisioned across the HQ and branches. SRv6 can be automatically provisioned within minutes.</a:t>
            </a:r>
            <a:endParaRPr lang="en-US" altLang="zh-CN" sz="1400" dirty="0">
              <a:solidFill>
                <a:srgbClr val="000000"/>
              </a:solidFill>
              <a:latin typeface="Huawei Sans" panose="020C0503030203020204" pitchFamily="34" charset="0"/>
              <a:ea typeface="方正兰亭黑简体" panose="02000000000000000000" pitchFamily="2" charset="-122"/>
              <a:sym typeface="Huawei Sans" panose="020C0503030203020204" pitchFamily="34" charset="0"/>
            </a:endParaRPr>
          </a:p>
          <a:p>
            <a:pPr marL="273050" indent="-273050" fontAlgn="ctr">
              <a:lnSpc>
                <a:spcPts val="2400"/>
              </a:lnSpc>
              <a:spcAft>
                <a:spcPts val="600"/>
              </a:spcAft>
              <a:buFont typeface="+mj-lt"/>
              <a:buAutoNum type="arabicPeriod"/>
            </a:pPr>
            <a:r>
              <a:rPr lang="en-US" sz="1400" b="1" dirty="0">
                <a:solidFill>
                  <a:prstClr val="black"/>
                </a:solidFill>
                <a:latin typeface="Huawei Sans" panose="020C0503030203020204" pitchFamily="34" charset="0"/>
              </a:rPr>
              <a:t>AI-based intelligent O&amp;M: </a:t>
            </a:r>
            <a:r>
              <a:rPr lang="en-US" sz="1400" dirty="0" err="1">
                <a:solidFill>
                  <a:prstClr val="black"/>
                </a:solidFill>
                <a:latin typeface="Huawei Sans" panose="020C0503030203020204" pitchFamily="34" charset="0"/>
              </a:rPr>
              <a:t>iMaster</a:t>
            </a:r>
            <a:r>
              <a:rPr lang="en-US" sz="1400" dirty="0">
                <a:solidFill>
                  <a:prstClr val="black"/>
                </a:solidFill>
                <a:latin typeface="Huawei Sans" panose="020C0503030203020204" pitchFamily="34" charset="0"/>
              </a:rPr>
              <a:t> NCE+SRv6 identifies applications and tenants and implements intelligent traffic steering based on conditions such as latency and bandwidth to guarantee SLAs.</a:t>
            </a:r>
            <a:endParaRPr lang="en-US" altLang="zh-CN" sz="1400"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a:p>
            <a:pPr marL="273050" indent="-273050" fontAlgn="ctr">
              <a:lnSpc>
                <a:spcPts val="2400"/>
              </a:lnSpc>
              <a:spcAft>
                <a:spcPts val="600"/>
              </a:spcAft>
              <a:buFont typeface="+mj-lt"/>
              <a:buAutoNum type="arabicPeriod"/>
            </a:pPr>
            <a:r>
              <a:rPr lang="en-US" sz="1400" b="1" dirty="0">
                <a:solidFill>
                  <a:prstClr val="black"/>
                </a:solidFill>
                <a:latin typeface="Huawei Sans" panose="020C0503030203020204" pitchFamily="34" charset="0"/>
              </a:rPr>
              <a:t>Dynamic traffic optimization:</a:t>
            </a:r>
            <a:r>
              <a:rPr lang="en-US" sz="1400" dirty="0">
                <a:solidFill>
                  <a:prstClr val="black"/>
                </a:solidFill>
                <a:latin typeface="Huawei Sans" panose="020C0503030203020204" pitchFamily="34" charset="0"/>
              </a:rPr>
              <a:t> </a:t>
            </a:r>
            <a:r>
              <a:rPr lang="en-US" sz="1400" dirty="0" err="1">
                <a:solidFill>
                  <a:prstClr val="black"/>
                </a:solidFill>
                <a:latin typeface="Huawei Sans" panose="020C0503030203020204" pitchFamily="34" charset="0"/>
              </a:rPr>
              <a:t>iMaster</a:t>
            </a:r>
            <a:r>
              <a:rPr lang="en-US" sz="1400" dirty="0">
                <a:solidFill>
                  <a:prstClr val="black"/>
                </a:solidFill>
                <a:latin typeface="Huawei Sans" panose="020C0503030203020204" pitchFamily="34" charset="0"/>
              </a:rPr>
              <a:t> NCE dynamically optimizes DCI network traffic, improving the bandwidth utilization of links between multi-active DCs.</a:t>
            </a:r>
            <a:endParaRPr lang="en-US" altLang="zh-CN" sz="1400" dirty="0">
              <a:solidFill>
                <a:prstClr val="black"/>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334" name="Freeform 222"/>
          <p:cNvSpPr/>
          <p:nvPr/>
        </p:nvSpPr>
        <p:spPr bwMode="gray">
          <a:xfrm rot="6083177">
            <a:off x="4763435" y="3018931"/>
            <a:ext cx="870014" cy="566815"/>
          </a:xfrm>
          <a:custGeom>
            <a:avLst/>
            <a:gdLst>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084915"/>
              <a:gd name="connsiteX1" fmla="*/ 2264144 w 2370470"/>
              <a:gd name="connsiteY1" fmla="*/ 776571 h 1084915"/>
              <a:gd name="connsiteX2" fmla="*/ 2370470 w 2370470"/>
              <a:gd name="connsiteY2" fmla="*/ 617082 h 1084915"/>
              <a:gd name="connsiteX3" fmla="*/ 2359837 w 2370470"/>
              <a:gd name="connsiteY3" fmla="*/ 1084915 h 1084915"/>
              <a:gd name="connsiteX4" fmla="*/ 1915928 w 2370470"/>
              <a:gd name="connsiteY4" fmla="*/ 1066110 h 1084915"/>
              <a:gd name="connsiteX5" fmla="*/ 2168451 w 2370470"/>
              <a:gd name="connsiteY5" fmla="*/ 914794 h 1084915"/>
              <a:gd name="connsiteX6" fmla="*/ 116860 w 2370470"/>
              <a:gd name="connsiteY6" fmla="*/ 695448 h 1084915"/>
              <a:gd name="connsiteX0" fmla="*/ 0 w 2370470"/>
              <a:gd name="connsiteY0" fmla="*/ 0 h 1144182"/>
              <a:gd name="connsiteX1" fmla="*/ 2264144 w 2370470"/>
              <a:gd name="connsiteY1" fmla="*/ 776571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70470"/>
              <a:gd name="connsiteY0" fmla="*/ 0 h 1144182"/>
              <a:gd name="connsiteX1" fmla="*/ 2238744 w 2370470"/>
              <a:gd name="connsiteY1" fmla="*/ 835838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1915928 w 2332370"/>
              <a:gd name="connsiteY4" fmla="*/ 1066110 h 1144182"/>
              <a:gd name="connsiteX5" fmla="*/ 2168451 w 2332370"/>
              <a:gd name="connsiteY5" fmla="*/ 914794 h 1144182"/>
              <a:gd name="connsiteX6" fmla="*/ 116860 w 23323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2025995 w 2332370"/>
              <a:gd name="connsiteY4" fmla="*/ 1040710 h 1144182"/>
              <a:gd name="connsiteX5" fmla="*/ 2168451 w 2332370"/>
              <a:gd name="connsiteY5" fmla="*/ 914794 h 1144182"/>
              <a:gd name="connsiteX6" fmla="*/ 116860 w 2332370"/>
              <a:gd name="connsiteY6" fmla="*/ 695448 h 1144182"/>
              <a:gd name="connsiteX0" fmla="*/ 0 w 2357770"/>
              <a:gd name="connsiteY0" fmla="*/ 0 h 1144182"/>
              <a:gd name="connsiteX1" fmla="*/ 2238744 w 2357770"/>
              <a:gd name="connsiteY1" fmla="*/ 8358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45070"/>
              <a:gd name="connsiteY0" fmla="*/ 0 h 1144182"/>
              <a:gd name="connsiteX1" fmla="*/ 2238744 w 2345070"/>
              <a:gd name="connsiteY1" fmla="*/ 899338 h 1144182"/>
              <a:gd name="connsiteX2" fmla="*/ 2345070 w 2345070"/>
              <a:gd name="connsiteY2" fmla="*/ 744082 h 1144182"/>
              <a:gd name="connsiteX3" fmla="*/ 2317504 w 2345070"/>
              <a:gd name="connsiteY3" fmla="*/ 1144182 h 1144182"/>
              <a:gd name="connsiteX4" fmla="*/ 2025995 w 2345070"/>
              <a:gd name="connsiteY4" fmla="*/ 1040710 h 1144182"/>
              <a:gd name="connsiteX5" fmla="*/ 2172685 w 2345070"/>
              <a:gd name="connsiteY5" fmla="*/ 935960 h 1144182"/>
              <a:gd name="connsiteX6" fmla="*/ 116860 w 2345070"/>
              <a:gd name="connsiteY6" fmla="*/ 695448 h 1144182"/>
              <a:gd name="connsiteX0" fmla="*/ 0 w 2357770"/>
              <a:gd name="connsiteY0" fmla="*/ 0 h 1144182"/>
              <a:gd name="connsiteX1" fmla="*/ 2238744 w 2357770"/>
              <a:gd name="connsiteY1" fmla="*/ 899338 h 1144182"/>
              <a:gd name="connsiteX2" fmla="*/ 2357770 w 2357770"/>
              <a:gd name="connsiteY2" fmla="*/ 7567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57770"/>
              <a:gd name="connsiteY0" fmla="*/ 0 h 1118782"/>
              <a:gd name="connsiteX1" fmla="*/ 2238744 w 2357770"/>
              <a:gd name="connsiteY1" fmla="*/ 899338 h 1118782"/>
              <a:gd name="connsiteX2" fmla="*/ 2357770 w 2357770"/>
              <a:gd name="connsiteY2" fmla="*/ 756782 h 1118782"/>
              <a:gd name="connsiteX3" fmla="*/ 2355604 w 2357770"/>
              <a:gd name="connsiteY3" fmla="*/ 1118782 h 1118782"/>
              <a:gd name="connsiteX4" fmla="*/ 2025995 w 2357770"/>
              <a:gd name="connsiteY4" fmla="*/ 1040710 h 1118782"/>
              <a:gd name="connsiteX5" fmla="*/ 2172685 w 2357770"/>
              <a:gd name="connsiteY5" fmla="*/ 935960 h 1118782"/>
              <a:gd name="connsiteX6" fmla="*/ 116860 w 2357770"/>
              <a:gd name="connsiteY6" fmla="*/ 695448 h 1118782"/>
              <a:gd name="connsiteX0" fmla="*/ 0 w 2357770"/>
              <a:gd name="connsiteY0" fmla="*/ 0 h 1135715"/>
              <a:gd name="connsiteX1" fmla="*/ 2238744 w 2357770"/>
              <a:gd name="connsiteY1" fmla="*/ 899338 h 1135715"/>
              <a:gd name="connsiteX2" fmla="*/ 2357770 w 2357770"/>
              <a:gd name="connsiteY2" fmla="*/ 756782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773715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814990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094440"/>
              <a:gd name="connsiteX1" fmla="*/ 2238744 w 2357770"/>
              <a:gd name="connsiteY1" fmla="*/ 899338 h 1094440"/>
              <a:gd name="connsiteX2" fmla="*/ 2357770 w 2357770"/>
              <a:gd name="connsiteY2" fmla="*/ 814990 h 1094440"/>
              <a:gd name="connsiteX3" fmla="*/ 2339171 w 2357770"/>
              <a:gd name="connsiteY3" fmla="*/ 1094440 h 1094440"/>
              <a:gd name="connsiteX4" fmla="*/ 2025995 w 2357770"/>
              <a:gd name="connsiteY4" fmla="*/ 1040710 h 1094440"/>
              <a:gd name="connsiteX5" fmla="*/ 2172685 w 2357770"/>
              <a:gd name="connsiteY5" fmla="*/ 935960 h 1094440"/>
              <a:gd name="connsiteX6" fmla="*/ 116860 w 2357770"/>
              <a:gd name="connsiteY6" fmla="*/ 695448 h 10944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25995 w 2430790"/>
              <a:gd name="connsiteY4" fmla="*/ 1040710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17936 w 2430790"/>
              <a:gd name="connsiteY2" fmla="*/ 79594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18840"/>
              <a:gd name="connsiteY0" fmla="*/ 0 h 1119840"/>
              <a:gd name="connsiteX1" fmla="*/ 2238744 w 2418840"/>
              <a:gd name="connsiteY1" fmla="*/ 899338 h 1119840"/>
              <a:gd name="connsiteX2" fmla="*/ 2317936 w 2418840"/>
              <a:gd name="connsiteY2" fmla="*/ 795940 h 1119840"/>
              <a:gd name="connsiteX3" fmla="*/ 2418840 w 2418840"/>
              <a:gd name="connsiteY3" fmla="*/ 1119840 h 1119840"/>
              <a:gd name="connsiteX4" fmla="*/ 2014045 w 2418840"/>
              <a:gd name="connsiteY4" fmla="*/ 1012135 h 1119840"/>
              <a:gd name="connsiteX5" fmla="*/ 2172685 w 2418840"/>
              <a:gd name="connsiteY5" fmla="*/ 935960 h 1119840"/>
              <a:gd name="connsiteX6" fmla="*/ 116860 w 2418840"/>
              <a:gd name="connsiteY6" fmla="*/ 695448 h 1119840"/>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906490 w 6208470"/>
              <a:gd name="connsiteY6" fmla="*/ 1852025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424230 w 6208472"/>
              <a:gd name="connsiteY6" fmla="*/ 932454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948023 w 6208472"/>
              <a:gd name="connsiteY6" fmla="*/ 1141216 h 2276417"/>
              <a:gd name="connsiteX0" fmla="*/ 1 w 6346370"/>
              <a:gd name="connsiteY0" fmla="*/ 0 h 2410224"/>
              <a:gd name="connsiteX1" fmla="*/ 6028376 w 6346370"/>
              <a:gd name="connsiteY1" fmla="*/ 2055915 h 2410224"/>
              <a:gd name="connsiteX2" fmla="*/ 6107568 w 6346370"/>
              <a:gd name="connsiteY2" fmla="*/ 1952517 h 2410224"/>
              <a:gd name="connsiteX3" fmla="*/ 6346371 w 6346370"/>
              <a:gd name="connsiteY3" fmla="*/ 2410225 h 2410224"/>
              <a:gd name="connsiteX4" fmla="*/ 5803677 w 6346370"/>
              <a:gd name="connsiteY4" fmla="*/ 2168712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803677 w 6346370"/>
              <a:gd name="connsiteY4" fmla="*/ 2168712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5982694 w 6346370"/>
              <a:gd name="connsiteY1" fmla="*/ 1998824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1037991 w 6346370"/>
              <a:gd name="connsiteY6" fmla="*/ 1127604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1037991 w 6346370"/>
              <a:gd name="connsiteY6" fmla="*/ 1127604 h 2410224"/>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1084581 w 6392960"/>
              <a:gd name="connsiteY6" fmla="*/ 1370028 h 2652648"/>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784942 w 6392960"/>
              <a:gd name="connsiteY6" fmla="*/ 1533992 h 2652648"/>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784942 w 6392960"/>
              <a:gd name="connsiteY6" fmla="*/ 1533992 h 265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960" h="2652648">
                <a:moveTo>
                  <a:pt x="1" y="0"/>
                </a:moveTo>
                <a:cubicBezTo>
                  <a:pt x="2175770" y="355917"/>
                  <a:pt x="4523364" y="1282405"/>
                  <a:pt x="6059180" y="2256725"/>
                </a:cubicBezTo>
                <a:lnTo>
                  <a:pt x="6146859" y="2044040"/>
                </a:lnTo>
                <a:lnTo>
                  <a:pt x="6392961" y="2652649"/>
                </a:lnTo>
                <a:lnTo>
                  <a:pt x="5716395" y="2415389"/>
                </a:lnTo>
                <a:lnTo>
                  <a:pt x="5930995" y="2334749"/>
                </a:lnTo>
                <a:cubicBezTo>
                  <a:pt x="4504175" y="1485161"/>
                  <a:pt x="2766478" y="1224204"/>
                  <a:pt x="784942" y="1533992"/>
                </a:cubicBezTo>
              </a:path>
            </a:pathLst>
          </a:custGeom>
          <a:gradFill flip="none" rotWithShape="1">
            <a:gsLst>
              <a:gs pos="15000">
                <a:srgbClr val="1AABE2">
                  <a:lumMod val="5000"/>
                  <a:lumOff val="95000"/>
                  <a:alpha val="0"/>
                </a:srgbClr>
              </a:gs>
              <a:gs pos="81000">
                <a:srgbClr val="FFF2CC"/>
              </a:gs>
            </a:gsLst>
            <a:lin ang="0" scaled="1"/>
            <a:tileRect/>
          </a:gradFill>
          <a:ln w="15875" cap="flat" cmpd="sng" algn="ctr">
            <a:gradFill flip="none" rotWithShape="1">
              <a:gsLst>
                <a:gs pos="11000">
                  <a:srgbClr val="1AABE2">
                    <a:lumMod val="0"/>
                    <a:lumOff val="100000"/>
                    <a:alpha val="0"/>
                  </a:srgbClr>
                </a:gs>
                <a:gs pos="67000">
                  <a:srgbClr val="FFD17D"/>
                </a:gs>
              </a:gsLst>
              <a:lin ang="0" scaled="1"/>
              <a:tileRect/>
            </a:gradFill>
            <a:prstDash val="solid"/>
            <a:miter lim="800000"/>
          </a:ln>
          <a:effectLst/>
        </p:spPr>
        <p:txBody>
          <a:bodyPr wrap="square" rtlCol="0" anchor="ctr">
            <a:noAutofit/>
          </a:bodyPr>
          <a:lstStyle/>
          <a:p>
            <a:pPr algn="ctr"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35" name="Freeform 222"/>
          <p:cNvSpPr/>
          <p:nvPr/>
        </p:nvSpPr>
        <p:spPr bwMode="gray">
          <a:xfrm rot="12640153">
            <a:off x="1552462" y="3059805"/>
            <a:ext cx="870014" cy="566815"/>
          </a:xfrm>
          <a:custGeom>
            <a:avLst/>
            <a:gdLst>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084915"/>
              <a:gd name="connsiteX1" fmla="*/ 2264144 w 2370470"/>
              <a:gd name="connsiteY1" fmla="*/ 776571 h 1084915"/>
              <a:gd name="connsiteX2" fmla="*/ 2370470 w 2370470"/>
              <a:gd name="connsiteY2" fmla="*/ 617082 h 1084915"/>
              <a:gd name="connsiteX3" fmla="*/ 2359837 w 2370470"/>
              <a:gd name="connsiteY3" fmla="*/ 1084915 h 1084915"/>
              <a:gd name="connsiteX4" fmla="*/ 1915928 w 2370470"/>
              <a:gd name="connsiteY4" fmla="*/ 1066110 h 1084915"/>
              <a:gd name="connsiteX5" fmla="*/ 2168451 w 2370470"/>
              <a:gd name="connsiteY5" fmla="*/ 914794 h 1084915"/>
              <a:gd name="connsiteX6" fmla="*/ 116860 w 2370470"/>
              <a:gd name="connsiteY6" fmla="*/ 695448 h 1084915"/>
              <a:gd name="connsiteX0" fmla="*/ 0 w 2370470"/>
              <a:gd name="connsiteY0" fmla="*/ 0 h 1144182"/>
              <a:gd name="connsiteX1" fmla="*/ 2264144 w 2370470"/>
              <a:gd name="connsiteY1" fmla="*/ 776571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70470"/>
              <a:gd name="connsiteY0" fmla="*/ 0 h 1144182"/>
              <a:gd name="connsiteX1" fmla="*/ 2238744 w 2370470"/>
              <a:gd name="connsiteY1" fmla="*/ 835838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1915928 w 2332370"/>
              <a:gd name="connsiteY4" fmla="*/ 1066110 h 1144182"/>
              <a:gd name="connsiteX5" fmla="*/ 2168451 w 2332370"/>
              <a:gd name="connsiteY5" fmla="*/ 914794 h 1144182"/>
              <a:gd name="connsiteX6" fmla="*/ 116860 w 23323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2025995 w 2332370"/>
              <a:gd name="connsiteY4" fmla="*/ 1040710 h 1144182"/>
              <a:gd name="connsiteX5" fmla="*/ 2168451 w 2332370"/>
              <a:gd name="connsiteY5" fmla="*/ 914794 h 1144182"/>
              <a:gd name="connsiteX6" fmla="*/ 116860 w 2332370"/>
              <a:gd name="connsiteY6" fmla="*/ 695448 h 1144182"/>
              <a:gd name="connsiteX0" fmla="*/ 0 w 2357770"/>
              <a:gd name="connsiteY0" fmla="*/ 0 h 1144182"/>
              <a:gd name="connsiteX1" fmla="*/ 2238744 w 2357770"/>
              <a:gd name="connsiteY1" fmla="*/ 8358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45070"/>
              <a:gd name="connsiteY0" fmla="*/ 0 h 1144182"/>
              <a:gd name="connsiteX1" fmla="*/ 2238744 w 2345070"/>
              <a:gd name="connsiteY1" fmla="*/ 899338 h 1144182"/>
              <a:gd name="connsiteX2" fmla="*/ 2345070 w 2345070"/>
              <a:gd name="connsiteY2" fmla="*/ 744082 h 1144182"/>
              <a:gd name="connsiteX3" fmla="*/ 2317504 w 2345070"/>
              <a:gd name="connsiteY3" fmla="*/ 1144182 h 1144182"/>
              <a:gd name="connsiteX4" fmla="*/ 2025995 w 2345070"/>
              <a:gd name="connsiteY4" fmla="*/ 1040710 h 1144182"/>
              <a:gd name="connsiteX5" fmla="*/ 2172685 w 2345070"/>
              <a:gd name="connsiteY5" fmla="*/ 935960 h 1144182"/>
              <a:gd name="connsiteX6" fmla="*/ 116860 w 2345070"/>
              <a:gd name="connsiteY6" fmla="*/ 695448 h 1144182"/>
              <a:gd name="connsiteX0" fmla="*/ 0 w 2357770"/>
              <a:gd name="connsiteY0" fmla="*/ 0 h 1144182"/>
              <a:gd name="connsiteX1" fmla="*/ 2238744 w 2357770"/>
              <a:gd name="connsiteY1" fmla="*/ 899338 h 1144182"/>
              <a:gd name="connsiteX2" fmla="*/ 2357770 w 2357770"/>
              <a:gd name="connsiteY2" fmla="*/ 7567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57770"/>
              <a:gd name="connsiteY0" fmla="*/ 0 h 1118782"/>
              <a:gd name="connsiteX1" fmla="*/ 2238744 w 2357770"/>
              <a:gd name="connsiteY1" fmla="*/ 899338 h 1118782"/>
              <a:gd name="connsiteX2" fmla="*/ 2357770 w 2357770"/>
              <a:gd name="connsiteY2" fmla="*/ 756782 h 1118782"/>
              <a:gd name="connsiteX3" fmla="*/ 2355604 w 2357770"/>
              <a:gd name="connsiteY3" fmla="*/ 1118782 h 1118782"/>
              <a:gd name="connsiteX4" fmla="*/ 2025995 w 2357770"/>
              <a:gd name="connsiteY4" fmla="*/ 1040710 h 1118782"/>
              <a:gd name="connsiteX5" fmla="*/ 2172685 w 2357770"/>
              <a:gd name="connsiteY5" fmla="*/ 935960 h 1118782"/>
              <a:gd name="connsiteX6" fmla="*/ 116860 w 2357770"/>
              <a:gd name="connsiteY6" fmla="*/ 695448 h 1118782"/>
              <a:gd name="connsiteX0" fmla="*/ 0 w 2357770"/>
              <a:gd name="connsiteY0" fmla="*/ 0 h 1135715"/>
              <a:gd name="connsiteX1" fmla="*/ 2238744 w 2357770"/>
              <a:gd name="connsiteY1" fmla="*/ 899338 h 1135715"/>
              <a:gd name="connsiteX2" fmla="*/ 2357770 w 2357770"/>
              <a:gd name="connsiteY2" fmla="*/ 756782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773715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814990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094440"/>
              <a:gd name="connsiteX1" fmla="*/ 2238744 w 2357770"/>
              <a:gd name="connsiteY1" fmla="*/ 899338 h 1094440"/>
              <a:gd name="connsiteX2" fmla="*/ 2357770 w 2357770"/>
              <a:gd name="connsiteY2" fmla="*/ 814990 h 1094440"/>
              <a:gd name="connsiteX3" fmla="*/ 2339171 w 2357770"/>
              <a:gd name="connsiteY3" fmla="*/ 1094440 h 1094440"/>
              <a:gd name="connsiteX4" fmla="*/ 2025995 w 2357770"/>
              <a:gd name="connsiteY4" fmla="*/ 1040710 h 1094440"/>
              <a:gd name="connsiteX5" fmla="*/ 2172685 w 2357770"/>
              <a:gd name="connsiteY5" fmla="*/ 935960 h 1094440"/>
              <a:gd name="connsiteX6" fmla="*/ 116860 w 2357770"/>
              <a:gd name="connsiteY6" fmla="*/ 695448 h 10944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25995 w 2430790"/>
              <a:gd name="connsiteY4" fmla="*/ 1040710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17936 w 2430790"/>
              <a:gd name="connsiteY2" fmla="*/ 79594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18840"/>
              <a:gd name="connsiteY0" fmla="*/ 0 h 1119840"/>
              <a:gd name="connsiteX1" fmla="*/ 2238744 w 2418840"/>
              <a:gd name="connsiteY1" fmla="*/ 899338 h 1119840"/>
              <a:gd name="connsiteX2" fmla="*/ 2317936 w 2418840"/>
              <a:gd name="connsiteY2" fmla="*/ 795940 h 1119840"/>
              <a:gd name="connsiteX3" fmla="*/ 2418840 w 2418840"/>
              <a:gd name="connsiteY3" fmla="*/ 1119840 h 1119840"/>
              <a:gd name="connsiteX4" fmla="*/ 2014045 w 2418840"/>
              <a:gd name="connsiteY4" fmla="*/ 1012135 h 1119840"/>
              <a:gd name="connsiteX5" fmla="*/ 2172685 w 2418840"/>
              <a:gd name="connsiteY5" fmla="*/ 935960 h 1119840"/>
              <a:gd name="connsiteX6" fmla="*/ 116860 w 2418840"/>
              <a:gd name="connsiteY6" fmla="*/ 695448 h 1119840"/>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906490 w 6208470"/>
              <a:gd name="connsiteY6" fmla="*/ 1852025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0"/>
              <a:gd name="connsiteY0" fmla="*/ 0 h 2276417"/>
              <a:gd name="connsiteX1" fmla="*/ 6028374 w 6208470"/>
              <a:gd name="connsiteY1" fmla="*/ 2055915 h 2276417"/>
              <a:gd name="connsiteX2" fmla="*/ 6107566 w 6208470"/>
              <a:gd name="connsiteY2" fmla="*/ 1952517 h 2276417"/>
              <a:gd name="connsiteX3" fmla="*/ 6208470 w 6208470"/>
              <a:gd name="connsiteY3" fmla="*/ 2276417 h 2276417"/>
              <a:gd name="connsiteX4" fmla="*/ 5803675 w 6208470"/>
              <a:gd name="connsiteY4" fmla="*/ 2168712 h 2276417"/>
              <a:gd name="connsiteX5" fmla="*/ 5962315 w 6208470"/>
              <a:gd name="connsiteY5" fmla="*/ 2092537 h 2276417"/>
              <a:gd name="connsiteX6" fmla="*/ 372391 w 6208470"/>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372393 w 6208472"/>
              <a:gd name="connsiteY6" fmla="*/ 620290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424230 w 6208472"/>
              <a:gd name="connsiteY6" fmla="*/ 932454 h 2276417"/>
              <a:gd name="connsiteX0" fmla="*/ 1 w 6208472"/>
              <a:gd name="connsiteY0" fmla="*/ 0 h 2276417"/>
              <a:gd name="connsiteX1" fmla="*/ 6028376 w 6208472"/>
              <a:gd name="connsiteY1" fmla="*/ 2055915 h 2276417"/>
              <a:gd name="connsiteX2" fmla="*/ 6107568 w 6208472"/>
              <a:gd name="connsiteY2" fmla="*/ 1952517 h 2276417"/>
              <a:gd name="connsiteX3" fmla="*/ 6208472 w 6208472"/>
              <a:gd name="connsiteY3" fmla="*/ 2276417 h 2276417"/>
              <a:gd name="connsiteX4" fmla="*/ 5803677 w 6208472"/>
              <a:gd name="connsiteY4" fmla="*/ 2168712 h 2276417"/>
              <a:gd name="connsiteX5" fmla="*/ 5962317 w 6208472"/>
              <a:gd name="connsiteY5" fmla="*/ 2092537 h 2276417"/>
              <a:gd name="connsiteX6" fmla="*/ 948023 w 6208472"/>
              <a:gd name="connsiteY6" fmla="*/ 1141216 h 2276417"/>
              <a:gd name="connsiteX0" fmla="*/ 1 w 6346370"/>
              <a:gd name="connsiteY0" fmla="*/ 0 h 2410224"/>
              <a:gd name="connsiteX1" fmla="*/ 6028376 w 6346370"/>
              <a:gd name="connsiteY1" fmla="*/ 2055915 h 2410224"/>
              <a:gd name="connsiteX2" fmla="*/ 6107568 w 6346370"/>
              <a:gd name="connsiteY2" fmla="*/ 1952517 h 2410224"/>
              <a:gd name="connsiteX3" fmla="*/ 6346371 w 6346370"/>
              <a:gd name="connsiteY3" fmla="*/ 2410225 h 2410224"/>
              <a:gd name="connsiteX4" fmla="*/ 5803677 w 6346370"/>
              <a:gd name="connsiteY4" fmla="*/ 2168712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803677 w 6346370"/>
              <a:gd name="connsiteY4" fmla="*/ 2168712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962317 w 6346370"/>
              <a:gd name="connsiteY5" fmla="*/ 2092537 h 2410224"/>
              <a:gd name="connsiteX6" fmla="*/ 948023 w 6346370"/>
              <a:gd name="connsiteY6" fmla="*/ 1141216 h 2410224"/>
              <a:gd name="connsiteX0" fmla="*/ 1 w 6346370"/>
              <a:gd name="connsiteY0" fmla="*/ 0 h 2410224"/>
              <a:gd name="connsiteX1" fmla="*/ 6028376 w 6346370"/>
              <a:gd name="connsiteY1" fmla="*/ 2055915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5982694 w 6346370"/>
              <a:gd name="connsiteY1" fmla="*/ 1998824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948023 w 6346370"/>
              <a:gd name="connsiteY6" fmla="*/ 1141216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1037991 w 6346370"/>
              <a:gd name="connsiteY6" fmla="*/ 1127604 h 2410224"/>
              <a:gd name="connsiteX0" fmla="*/ 1 w 6346370"/>
              <a:gd name="connsiteY0" fmla="*/ 0 h 2410224"/>
              <a:gd name="connsiteX1" fmla="*/ 6012590 w 6346370"/>
              <a:gd name="connsiteY1" fmla="*/ 2014301 h 2410224"/>
              <a:gd name="connsiteX2" fmla="*/ 6100269 w 6346370"/>
              <a:gd name="connsiteY2" fmla="*/ 1801616 h 2410224"/>
              <a:gd name="connsiteX3" fmla="*/ 6346371 w 6346370"/>
              <a:gd name="connsiteY3" fmla="*/ 2410225 h 2410224"/>
              <a:gd name="connsiteX4" fmla="*/ 5669805 w 6346370"/>
              <a:gd name="connsiteY4" fmla="*/ 2172965 h 2410224"/>
              <a:gd name="connsiteX5" fmla="*/ 5884405 w 6346370"/>
              <a:gd name="connsiteY5" fmla="*/ 2092325 h 2410224"/>
              <a:gd name="connsiteX6" fmla="*/ 1037991 w 6346370"/>
              <a:gd name="connsiteY6" fmla="*/ 1127604 h 2410224"/>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1084581 w 6392960"/>
              <a:gd name="connsiteY6" fmla="*/ 1370028 h 2652648"/>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784942 w 6392960"/>
              <a:gd name="connsiteY6" fmla="*/ 1533992 h 2652648"/>
              <a:gd name="connsiteX0" fmla="*/ 1 w 6392960"/>
              <a:gd name="connsiteY0" fmla="*/ 0 h 2652648"/>
              <a:gd name="connsiteX1" fmla="*/ 6059180 w 6392960"/>
              <a:gd name="connsiteY1" fmla="*/ 2256725 h 2652648"/>
              <a:gd name="connsiteX2" fmla="*/ 6146859 w 6392960"/>
              <a:gd name="connsiteY2" fmla="*/ 2044040 h 2652648"/>
              <a:gd name="connsiteX3" fmla="*/ 6392961 w 6392960"/>
              <a:gd name="connsiteY3" fmla="*/ 2652649 h 2652648"/>
              <a:gd name="connsiteX4" fmla="*/ 5716395 w 6392960"/>
              <a:gd name="connsiteY4" fmla="*/ 2415389 h 2652648"/>
              <a:gd name="connsiteX5" fmla="*/ 5930995 w 6392960"/>
              <a:gd name="connsiteY5" fmla="*/ 2334749 h 2652648"/>
              <a:gd name="connsiteX6" fmla="*/ 784942 w 6392960"/>
              <a:gd name="connsiteY6" fmla="*/ 1533992 h 265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960" h="2652648">
                <a:moveTo>
                  <a:pt x="1" y="0"/>
                </a:moveTo>
                <a:cubicBezTo>
                  <a:pt x="2175770" y="355917"/>
                  <a:pt x="4523364" y="1282405"/>
                  <a:pt x="6059180" y="2256725"/>
                </a:cubicBezTo>
                <a:lnTo>
                  <a:pt x="6146859" y="2044040"/>
                </a:lnTo>
                <a:lnTo>
                  <a:pt x="6392961" y="2652649"/>
                </a:lnTo>
                <a:lnTo>
                  <a:pt x="5716395" y="2415389"/>
                </a:lnTo>
                <a:lnTo>
                  <a:pt x="5930995" y="2334749"/>
                </a:lnTo>
                <a:cubicBezTo>
                  <a:pt x="4504175" y="1485161"/>
                  <a:pt x="2766478" y="1224204"/>
                  <a:pt x="784942" y="1533992"/>
                </a:cubicBezTo>
              </a:path>
            </a:pathLst>
          </a:custGeom>
          <a:gradFill flip="none" rotWithShape="1">
            <a:gsLst>
              <a:gs pos="15000">
                <a:srgbClr val="1AABE2">
                  <a:lumMod val="5000"/>
                  <a:lumOff val="95000"/>
                  <a:alpha val="0"/>
                </a:srgbClr>
              </a:gs>
              <a:gs pos="81000">
                <a:srgbClr val="FFF2CC"/>
              </a:gs>
            </a:gsLst>
            <a:lin ang="0" scaled="1"/>
            <a:tileRect/>
          </a:gradFill>
          <a:ln w="15875" cap="flat" cmpd="sng" algn="ctr">
            <a:gradFill flip="none" rotWithShape="1">
              <a:gsLst>
                <a:gs pos="11000">
                  <a:srgbClr val="1AABE2">
                    <a:lumMod val="0"/>
                    <a:lumOff val="100000"/>
                    <a:alpha val="0"/>
                  </a:srgbClr>
                </a:gs>
                <a:gs pos="67000">
                  <a:srgbClr val="FFD17D"/>
                </a:gs>
              </a:gsLst>
              <a:lin ang="0" scaled="1"/>
              <a:tileRect/>
            </a:gradFill>
            <a:prstDash val="solid"/>
            <a:miter lim="800000"/>
          </a:ln>
          <a:effectLst/>
        </p:spPr>
        <p:txBody>
          <a:bodyPr wrap="square" rtlCol="0" anchor="ctr">
            <a:noAutofit/>
          </a:bodyPr>
          <a:lstStyle/>
          <a:p>
            <a:pPr algn="ctr"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336"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2543704" y="4298937"/>
            <a:ext cx="229013" cy="187375"/>
          </a:xfrm>
          <a:prstGeom prst="rect">
            <a:avLst/>
          </a:prstGeom>
          <a:noFill/>
        </p:spPr>
      </p:pic>
      <p:pic>
        <p:nvPicPr>
          <p:cNvPr id="337"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3332300" y="4145720"/>
            <a:ext cx="229013" cy="187375"/>
          </a:xfrm>
          <a:prstGeom prst="rect">
            <a:avLst/>
          </a:prstGeom>
          <a:noFill/>
        </p:spPr>
      </p:pic>
      <p:pic>
        <p:nvPicPr>
          <p:cNvPr id="339"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4306178" y="4298937"/>
            <a:ext cx="229013" cy="187375"/>
          </a:xfrm>
          <a:prstGeom prst="rect">
            <a:avLst/>
          </a:prstGeom>
          <a:noFill/>
        </p:spPr>
      </p:pic>
      <p:pic>
        <p:nvPicPr>
          <p:cNvPr id="340"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2250692" y="4826584"/>
            <a:ext cx="229013" cy="187375"/>
          </a:xfrm>
          <a:prstGeom prst="rect">
            <a:avLst/>
          </a:prstGeom>
          <a:noFill/>
        </p:spPr>
      </p:pic>
      <p:pic>
        <p:nvPicPr>
          <p:cNvPr id="341"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2730807" y="4978245"/>
            <a:ext cx="229013" cy="187375"/>
          </a:xfrm>
          <a:prstGeom prst="rect">
            <a:avLst/>
          </a:prstGeom>
          <a:noFill/>
        </p:spPr>
      </p:pic>
      <p:pic>
        <p:nvPicPr>
          <p:cNvPr id="342"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4013797" y="4978245"/>
            <a:ext cx="229013" cy="187375"/>
          </a:xfrm>
          <a:prstGeom prst="rect">
            <a:avLst/>
          </a:prstGeom>
          <a:noFill/>
        </p:spPr>
      </p:pic>
      <p:pic>
        <p:nvPicPr>
          <p:cNvPr id="343" name="Picture 2" descr="G:\做的项目\公共\扁平图标切换\更新2015_01_21\oss扁平图标库2015_01_21更新-04.png"/>
          <p:cNvPicPr>
            <a:picLocks noChangeAspect="1" noChangeArrowheads="1"/>
          </p:cNvPicPr>
          <p:nvPr/>
        </p:nvPicPr>
        <p:blipFill>
          <a:blip r:embed="rId6" cstate="print"/>
          <a:stretch>
            <a:fillRect/>
          </a:stretch>
        </p:blipFill>
        <p:spPr bwMode="gray">
          <a:xfrm>
            <a:off x="4680786" y="4782992"/>
            <a:ext cx="229013" cy="187375"/>
          </a:xfrm>
          <a:prstGeom prst="rect">
            <a:avLst/>
          </a:prstGeom>
          <a:noFill/>
        </p:spPr>
      </p:pic>
      <p:grpSp>
        <p:nvGrpSpPr>
          <p:cNvPr id="344" name="组合 343"/>
          <p:cNvGrpSpPr/>
          <p:nvPr/>
        </p:nvGrpSpPr>
        <p:grpSpPr bwMode="gray">
          <a:xfrm>
            <a:off x="3861650" y="5633469"/>
            <a:ext cx="289558" cy="279247"/>
            <a:chOff x="4068121" y="4667684"/>
            <a:chExt cx="414116" cy="491601"/>
          </a:xfrm>
          <a:solidFill>
            <a:srgbClr val="666666">
              <a:lumMod val="60000"/>
              <a:lumOff val="40000"/>
            </a:srgbClr>
          </a:solidFill>
        </p:grpSpPr>
        <p:grpSp>
          <p:nvGrpSpPr>
            <p:cNvPr id="345" name="组合 63"/>
            <p:cNvGrpSpPr/>
            <p:nvPr/>
          </p:nvGrpSpPr>
          <p:grpSpPr bwMode="gray">
            <a:xfrm>
              <a:off x="4085359" y="4667684"/>
              <a:ext cx="244478" cy="271965"/>
              <a:chOff x="1162859" y="3772128"/>
              <a:chExt cx="427038" cy="447675"/>
            </a:xfrm>
            <a:grpFill/>
          </p:grpSpPr>
          <p:sp>
            <p:nvSpPr>
              <p:cNvPr id="352"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353"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346" name="组合 63"/>
            <p:cNvGrpSpPr/>
            <p:nvPr/>
          </p:nvGrpSpPr>
          <p:grpSpPr bwMode="gray">
            <a:xfrm>
              <a:off x="4237759" y="4820084"/>
              <a:ext cx="244478" cy="271965"/>
              <a:chOff x="1162859" y="3772128"/>
              <a:chExt cx="427038" cy="447675"/>
            </a:xfrm>
            <a:grpFill/>
          </p:grpSpPr>
          <p:sp>
            <p:nvSpPr>
              <p:cNvPr id="350"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351"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nvGrpSpPr>
            <p:cNvPr id="347" name="组合 63"/>
            <p:cNvGrpSpPr/>
            <p:nvPr/>
          </p:nvGrpSpPr>
          <p:grpSpPr bwMode="gray">
            <a:xfrm>
              <a:off x="4068121" y="4887320"/>
              <a:ext cx="244478" cy="271965"/>
              <a:chOff x="1162859" y="3772128"/>
              <a:chExt cx="427038" cy="447675"/>
            </a:xfrm>
            <a:grpFill/>
          </p:grpSpPr>
          <p:sp>
            <p:nvSpPr>
              <p:cNvPr id="348" name="Freeform 12"/>
              <p:cNvSpPr>
                <a:spLocks/>
              </p:cNvSpPr>
              <p:nvPr/>
            </p:nvSpPr>
            <p:spPr bwMode="gray">
              <a:xfrm>
                <a:off x="1162859" y="3772128"/>
                <a:ext cx="425450" cy="179388"/>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349" name="Freeform 13"/>
              <p:cNvSpPr>
                <a:spLocks noEditPoints="1"/>
              </p:cNvSpPr>
              <p:nvPr/>
            </p:nvSpPr>
            <p:spPr bwMode="gray">
              <a:xfrm>
                <a:off x="1162859" y="3973740"/>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grpSp>
      </p:grpSp>
      <p:sp>
        <p:nvSpPr>
          <p:cNvPr id="354" name="矩形 353"/>
          <p:cNvSpPr/>
          <p:nvPr/>
        </p:nvSpPr>
        <p:spPr bwMode="gray">
          <a:xfrm>
            <a:off x="3380981" y="5866306"/>
            <a:ext cx="1247648" cy="276999"/>
          </a:xfrm>
          <a:prstGeom prst="rect">
            <a:avLst/>
          </a:prstGeom>
        </p:spPr>
        <p:txBody>
          <a:bodyPr wrap="square">
            <a:noAutofit/>
          </a:bodyPr>
          <a:lstStyle/>
          <a:p>
            <a:pPr algn="ctr" defTabSz="914350" fontAlgn="ctr">
              <a:spcBef>
                <a:spcPct val="0"/>
              </a:spcBef>
              <a:spcAft>
                <a:spcPct val="0"/>
              </a:spcAft>
              <a:defRPr/>
            </a:pPr>
            <a:r>
              <a:rPr lang="en-US" sz="1200" dirty="0">
                <a:solidFill>
                  <a:prstClr val="black"/>
                </a:solidFill>
                <a:latin typeface="Huawei Sans" panose="020C0503030203020204" pitchFamily="34" charset="0"/>
              </a:rPr>
              <a:t>External agencies</a:t>
            </a:r>
            <a:endParaRPr lang="en-US" altLang="zh-CN" sz="1200" kern="0" dirty="0">
              <a:solidFill>
                <a:prstClr val="black"/>
              </a:solidFill>
              <a:latin typeface="Huawei Sans" panose="020C0503030203020204" pitchFamily="34" charset="0"/>
              <a:ea typeface="方正兰亭黑简体" panose="02000000000000000000" pitchFamily="2" charset="-122"/>
              <a:cs typeface="Arial Unicode MS" panose="020B0604020202020204" pitchFamily="34" charset="-122"/>
              <a:sym typeface="Huawei Sans" panose="020C0503030203020204" pitchFamily="34" charset="0"/>
            </a:endParaRPr>
          </a:p>
        </p:txBody>
      </p:sp>
      <p:sp>
        <p:nvSpPr>
          <p:cNvPr id="355" name="Freeform 78"/>
          <p:cNvSpPr>
            <a:spLocks noEditPoints="1"/>
          </p:cNvSpPr>
          <p:nvPr/>
        </p:nvSpPr>
        <p:spPr bwMode="gray">
          <a:xfrm>
            <a:off x="2678153" y="5340272"/>
            <a:ext cx="435596" cy="234921"/>
          </a:xfrm>
          <a:custGeom>
            <a:avLst/>
            <a:gdLst>
              <a:gd name="T0" fmla="*/ 220831282 w 1923"/>
              <a:gd name="T1" fmla="*/ 141618042 h 1181"/>
              <a:gd name="T2" fmla="*/ 198809295 w 1923"/>
              <a:gd name="T3" fmla="*/ 141618042 h 1181"/>
              <a:gd name="T4" fmla="*/ 143876749 w 1923"/>
              <a:gd name="T5" fmla="*/ 0 h 1181"/>
              <a:gd name="T6" fmla="*/ 133722360 w 1923"/>
              <a:gd name="T7" fmla="*/ 68655001 h 1181"/>
              <a:gd name="T8" fmla="*/ 69981020 w 1923"/>
              <a:gd name="T9" fmla="*/ 141618042 h 1181"/>
              <a:gd name="T10" fmla="*/ 63986185 w 1923"/>
              <a:gd name="T11" fmla="*/ 24459942 h 1181"/>
              <a:gd name="T12" fmla="*/ 38416055 w 1923"/>
              <a:gd name="T13" fmla="*/ 28212515 h 1181"/>
              <a:gd name="T14" fmla="*/ 36825617 w 1923"/>
              <a:gd name="T15" fmla="*/ 36412180 h 1181"/>
              <a:gd name="T16" fmla="*/ 14436714 w 1923"/>
              <a:gd name="T17" fmla="*/ 141618042 h 1181"/>
              <a:gd name="T18" fmla="*/ 244844 w 1923"/>
              <a:gd name="T19" fmla="*/ 162464465 h 1181"/>
              <a:gd name="T20" fmla="*/ 234533812 w 1923"/>
              <a:gd name="T21" fmla="*/ 164132358 h 1181"/>
              <a:gd name="T22" fmla="*/ 235145573 w 1923"/>
              <a:gd name="T23" fmla="*/ 162464465 h 1181"/>
              <a:gd name="T24" fmla="*/ 90657063 w 1923"/>
              <a:gd name="T25" fmla="*/ 105066808 h 1181"/>
              <a:gd name="T26" fmla="*/ 109620597 w 1923"/>
              <a:gd name="T27" fmla="*/ 105066808 h 1181"/>
              <a:gd name="T28" fmla="*/ 128339286 w 1923"/>
              <a:gd name="T29" fmla="*/ 105066808 h 1181"/>
              <a:gd name="T30" fmla="*/ 82826946 w 1923"/>
              <a:gd name="T31" fmla="*/ 105066808 h 1181"/>
              <a:gd name="T32" fmla="*/ 53097263 w 1923"/>
              <a:gd name="T33" fmla="*/ 83942279 h 1181"/>
              <a:gd name="T34" fmla="*/ 51996164 w 1923"/>
              <a:gd name="T35" fmla="*/ 74075093 h 1181"/>
              <a:gd name="T36" fmla="*/ 60927381 w 1923"/>
              <a:gd name="T37" fmla="*/ 72268147 h 1181"/>
              <a:gd name="T38" fmla="*/ 62762663 w 1923"/>
              <a:gd name="T39" fmla="*/ 74075093 h 1181"/>
              <a:gd name="T40" fmla="*/ 61783986 w 1923"/>
              <a:gd name="T41" fmla="*/ 83942279 h 1181"/>
              <a:gd name="T42" fmla="*/ 62762663 w 1923"/>
              <a:gd name="T43" fmla="*/ 129665804 h 1181"/>
              <a:gd name="T44" fmla="*/ 53709024 w 1923"/>
              <a:gd name="T45" fmla="*/ 131611803 h 1181"/>
              <a:gd name="T46" fmla="*/ 51996164 w 1923"/>
              <a:gd name="T47" fmla="*/ 129665804 h 1181"/>
              <a:gd name="T48" fmla="*/ 53097263 w 1923"/>
              <a:gd name="T49" fmla="*/ 119798619 h 1181"/>
              <a:gd name="T50" fmla="*/ 62150902 w 1923"/>
              <a:gd name="T51" fmla="*/ 120354459 h 1181"/>
              <a:gd name="T52" fmla="*/ 42575958 w 1923"/>
              <a:gd name="T53" fmla="*/ 109931061 h 1181"/>
              <a:gd name="T54" fmla="*/ 40863098 w 1923"/>
              <a:gd name="T55" fmla="*/ 111876687 h 1181"/>
              <a:gd name="T56" fmla="*/ 32054303 w 1923"/>
              <a:gd name="T57" fmla="*/ 110625954 h 1181"/>
              <a:gd name="T58" fmla="*/ 32176376 w 1923"/>
              <a:gd name="T59" fmla="*/ 100619716 h 1181"/>
              <a:gd name="T60" fmla="*/ 41474859 w 1923"/>
              <a:gd name="T61" fmla="*/ 100063876 h 1181"/>
              <a:gd name="T62" fmla="*/ 29729683 w 1923"/>
              <a:gd name="T63" fmla="*/ 55173924 h 1181"/>
              <a:gd name="T64" fmla="*/ 31564965 w 1923"/>
              <a:gd name="T65" fmla="*/ 53228297 h 1181"/>
              <a:gd name="T66" fmla="*/ 40495832 w 1923"/>
              <a:gd name="T67" fmla="*/ 54340350 h 1181"/>
              <a:gd name="T68" fmla="*/ 40128915 w 1923"/>
              <a:gd name="T69" fmla="*/ 64485642 h 1181"/>
              <a:gd name="T70" fmla="*/ 30830782 w 1923"/>
              <a:gd name="T71" fmla="*/ 64902429 h 1181"/>
              <a:gd name="T72" fmla="*/ 179111928 w 1923"/>
              <a:gd name="T73" fmla="*/ 14592757 h 1181"/>
              <a:gd name="T74" fmla="*/ 179968533 w 1923"/>
              <a:gd name="T75" fmla="*/ 13341651 h 1181"/>
              <a:gd name="T76" fmla="*/ 182292804 w 1923"/>
              <a:gd name="T77" fmla="*/ 14036544 h 1181"/>
              <a:gd name="T78" fmla="*/ 182292804 w 1923"/>
              <a:gd name="T79" fmla="*/ 130638804 h 1181"/>
              <a:gd name="T80" fmla="*/ 179968533 w 1923"/>
              <a:gd name="T81" fmla="*/ 131333697 h 1181"/>
              <a:gd name="T82" fmla="*/ 179111928 w 1923"/>
              <a:gd name="T83" fmla="*/ 14592757 h 1181"/>
              <a:gd name="T84" fmla="*/ 166632919 w 1923"/>
              <a:gd name="T85" fmla="*/ 13619758 h 1181"/>
              <a:gd name="T86" fmla="*/ 169079612 w 1923"/>
              <a:gd name="T87" fmla="*/ 13897864 h 1181"/>
              <a:gd name="T88" fmla="*/ 169202034 w 1923"/>
              <a:gd name="T89" fmla="*/ 130638804 h 1181"/>
              <a:gd name="T90" fmla="*/ 166755341 w 1923"/>
              <a:gd name="T91" fmla="*/ 131333697 h 1181"/>
              <a:gd name="T92" fmla="*/ 165898736 w 1923"/>
              <a:gd name="T93" fmla="*/ 14592757 h 1181"/>
              <a:gd name="T94" fmla="*/ 153419727 w 1923"/>
              <a:gd name="T95" fmla="*/ 13619758 h 1181"/>
              <a:gd name="T96" fmla="*/ 156111264 w 1923"/>
              <a:gd name="T97" fmla="*/ 13897864 h 1181"/>
              <a:gd name="T98" fmla="*/ 156233686 w 1923"/>
              <a:gd name="T99" fmla="*/ 130638804 h 1181"/>
              <a:gd name="T100" fmla="*/ 153786643 w 1923"/>
              <a:gd name="T101" fmla="*/ 131333697 h 1181"/>
              <a:gd name="T102" fmla="*/ 152930388 w 1923"/>
              <a:gd name="T103" fmla="*/ 14592757 h 1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3" y="176"/>
                </a:lnTo>
                <a:lnTo>
                  <a:pt x="522" y="170"/>
                </a:lnTo>
                <a:lnTo>
                  <a:pt x="516" y="169"/>
                </a:lnTo>
                <a:lnTo>
                  <a:pt x="511" y="169"/>
                </a:lnTo>
                <a:lnTo>
                  <a:pt x="314" y="203"/>
                </a:lnTo>
                <a:lnTo>
                  <a:pt x="309" y="204"/>
                </a:lnTo>
                <a:lnTo>
                  <a:pt x="304" y="208"/>
                </a:lnTo>
                <a:lnTo>
                  <a:pt x="301" y="213"/>
                </a:lnTo>
                <a:lnTo>
                  <a:pt x="301" y="218"/>
                </a:lnTo>
                <a:lnTo>
                  <a:pt x="301" y="262"/>
                </a:lnTo>
                <a:lnTo>
                  <a:pt x="181" y="262"/>
                </a:lnTo>
                <a:lnTo>
                  <a:pt x="181" y="1019"/>
                </a:lnTo>
                <a:lnTo>
                  <a:pt x="125" y="1019"/>
                </a:lnTo>
                <a:lnTo>
                  <a:pt x="118" y="1019"/>
                </a:lnTo>
                <a:lnTo>
                  <a:pt x="113" y="1021"/>
                </a:lnTo>
                <a:lnTo>
                  <a:pt x="108" y="1024"/>
                </a:lnTo>
                <a:lnTo>
                  <a:pt x="103" y="1029"/>
                </a:lnTo>
                <a:lnTo>
                  <a:pt x="2" y="1169"/>
                </a:lnTo>
                <a:lnTo>
                  <a:pt x="0" y="1174"/>
                </a:lnTo>
                <a:lnTo>
                  <a:pt x="2" y="1178"/>
                </a:lnTo>
                <a:lnTo>
                  <a:pt x="4" y="1179"/>
                </a:lnTo>
                <a:lnTo>
                  <a:pt x="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4" y="604"/>
                </a:lnTo>
                <a:lnTo>
                  <a:pt x="429" y="601"/>
                </a:lnTo>
                <a:lnTo>
                  <a:pt x="425" y="597"/>
                </a:lnTo>
                <a:lnTo>
                  <a:pt x="425" y="591"/>
                </a:lnTo>
                <a:lnTo>
                  <a:pt x="425" y="533"/>
                </a:lnTo>
                <a:lnTo>
                  <a:pt x="425" y="528"/>
                </a:lnTo>
                <a:lnTo>
                  <a:pt x="429" y="523"/>
                </a:lnTo>
                <a:lnTo>
                  <a:pt x="434" y="521"/>
                </a:lnTo>
                <a:lnTo>
                  <a:pt x="439" y="520"/>
                </a:lnTo>
                <a:lnTo>
                  <a:pt x="498" y="520"/>
                </a:lnTo>
                <a:lnTo>
                  <a:pt x="505" y="521"/>
                </a:lnTo>
                <a:lnTo>
                  <a:pt x="508" y="523"/>
                </a:lnTo>
                <a:lnTo>
                  <a:pt x="511" y="528"/>
                </a:lnTo>
                <a:lnTo>
                  <a:pt x="513" y="533"/>
                </a:lnTo>
                <a:lnTo>
                  <a:pt x="513" y="591"/>
                </a:lnTo>
                <a:lnTo>
                  <a:pt x="511" y="597"/>
                </a:lnTo>
                <a:lnTo>
                  <a:pt x="508" y="601"/>
                </a:lnTo>
                <a:lnTo>
                  <a:pt x="505" y="604"/>
                </a:lnTo>
                <a:lnTo>
                  <a:pt x="498" y="606"/>
                </a:lnTo>
                <a:close/>
                <a:moveTo>
                  <a:pt x="513" y="874"/>
                </a:moveTo>
                <a:lnTo>
                  <a:pt x="513" y="933"/>
                </a:lnTo>
                <a:lnTo>
                  <a:pt x="511" y="938"/>
                </a:lnTo>
                <a:lnTo>
                  <a:pt x="508" y="941"/>
                </a:lnTo>
                <a:lnTo>
                  <a:pt x="505" y="945"/>
                </a:lnTo>
                <a:lnTo>
                  <a:pt x="498" y="947"/>
                </a:lnTo>
                <a:lnTo>
                  <a:pt x="439" y="947"/>
                </a:lnTo>
                <a:lnTo>
                  <a:pt x="434" y="945"/>
                </a:lnTo>
                <a:lnTo>
                  <a:pt x="429" y="941"/>
                </a:lnTo>
                <a:lnTo>
                  <a:pt x="425" y="938"/>
                </a:lnTo>
                <a:lnTo>
                  <a:pt x="425" y="933"/>
                </a:lnTo>
                <a:lnTo>
                  <a:pt x="425" y="874"/>
                </a:lnTo>
                <a:lnTo>
                  <a:pt x="425" y="869"/>
                </a:lnTo>
                <a:lnTo>
                  <a:pt x="429" y="866"/>
                </a:lnTo>
                <a:lnTo>
                  <a:pt x="434" y="862"/>
                </a:lnTo>
                <a:lnTo>
                  <a:pt x="439" y="860"/>
                </a:lnTo>
                <a:lnTo>
                  <a:pt x="498" y="860"/>
                </a:lnTo>
                <a:lnTo>
                  <a:pt x="505" y="862"/>
                </a:lnTo>
                <a:lnTo>
                  <a:pt x="508" y="866"/>
                </a:lnTo>
                <a:lnTo>
                  <a:pt x="511" y="869"/>
                </a:lnTo>
                <a:lnTo>
                  <a:pt x="513" y="874"/>
                </a:lnTo>
                <a:close/>
                <a:moveTo>
                  <a:pt x="348" y="734"/>
                </a:moveTo>
                <a:lnTo>
                  <a:pt x="348" y="791"/>
                </a:lnTo>
                <a:lnTo>
                  <a:pt x="346" y="796"/>
                </a:lnTo>
                <a:lnTo>
                  <a:pt x="343" y="801"/>
                </a:lnTo>
                <a:lnTo>
                  <a:pt x="339" y="805"/>
                </a:lnTo>
                <a:lnTo>
                  <a:pt x="334" y="805"/>
                </a:lnTo>
                <a:lnTo>
                  <a:pt x="274" y="805"/>
                </a:lnTo>
                <a:lnTo>
                  <a:pt x="269" y="805"/>
                </a:lnTo>
                <a:lnTo>
                  <a:pt x="263" y="801"/>
                </a:lnTo>
                <a:lnTo>
                  <a:pt x="262" y="796"/>
                </a:lnTo>
                <a:lnTo>
                  <a:pt x="260" y="791"/>
                </a:lnTo>
                <a:lnTo>
                  <a:pt x="260" y="734"/>
                </a:lnTo>
                <a:lnTo>
                  <a:pt x="262" y="729"/>
                </a:lnTo>
                <a:lnTo>
                  <a:pt x="263" y="724"/>
                </a:lnTo>
                <a:lnTo>
                  <a:pt x="269" y="720"/>
                </a:lnTo>
                <a:lnTo>
                  <a:pt x="274" y="720"/>
                </a:lnTo>
                <a:lnTo>
                  <a:pt x="334" y="720"/>
                </a:lnTo>
                <a:lnTo>
                  <a:pt x="339" y="720"/>
                </a:lnTo>
                <a:lnTo>
                  <a:pt x="343" y="724"/>
                </a:lnTo>
                <a:lnTo>
                  <a:pt x="346" y="729"/>
                </a:lnTo>
                <a:lnTo>
                  <a:pt x="348" y="734"/>
                </a:lnTo>
                <a:close/>
                <a:moveTo>
                  <a:pt x="243" y="397"/>
                </a:moveTo>
                <a:lnTo>
                  <a:pt x="243" y="397"/>
                </a:lnTo>
                <a:lnTo>
                  <a:pt x="245" y="391"/>
                </a:lnTo>
                <a:lnTo>
                  <a:pt x="248" y="386"/>
                </a:lnTo>
                <a:lnTo>
                  <a:pt x="252" y="385"/>
                </a:lnTo>
                <a:lnTo>
                  <a:pt x="258" y="383"/>
                </a:lnTo>
                <a:lnTo>
                  <a:pt x="317" y="383"/>
                </a:lnTo>
                <a:lnTo>
                  <a:pt x="322" y="385"/>
                </a:lnTo>
                <a:lnTo>
                  <a:pt x="328" y="386"/>
                </a:lnTo>
                <a:lnTo>
                  <a:pt x="331" y="391"/>
                </a:lnTo>
                <a:lnTo>
                  <a:pt x="331" y="397"/>
                </a:lnTo>
                <a:lnTo>
                  <a:pt x="331" y="454"/>
                </a:lnTo>
                <a:lnTo>
                  <a:pt x="331" y="461"/>
                </a:lnTo>
                <a:lnTo>
                  <a:pt x="328" y="464"/>
                </a:lnTo>
                <a:lnTo>
                  <a:pt x="322" y="467"/>
                </a:lnTo>
                <a:lnTo>
                  <a:pt x="317"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6" y="98"/>
                </a:lnTo>
                <a:lnTo>
                  <a:pt x="1490" y="100"/>
                </a:lnTo>
                <a:lnTo>
                  <a:pt x="1490" y="101"/>
                </a:lnTo>
                <a:lnTo>
                  <a:pt x="1491" y="105"/>
                </a:lnTo>
                <a:lnTo>
                  <a:pt x="1491" y="464"/>
                </a:lnTo>
                <a:lnTo>
                  <a:pt x="1491" y="938"/>
                </a:lnTo>
                <a:lnTo>
                  <a:pt x="1490" y="940"/>
                </a:lnTo>
                <a:lnTo>
                  <a:pt x="1490" y="941"/>
                </a:lnTo>
                <a:lnTo>
                  <a:pt x="1486" y="943"/>
                </a:lnTo>
                <a:lnTo>
                  <a:pt x="1485" y="945"/>
                </a:lnTo>
                <a:lnTo>
                  <a:pt x="1471" y="945"/>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80" y="98"/>
                </a:lnTo>
                <a:lnTo>
                  <a:pt x="1382" y="100"/>
                </a:lnTo>
                <a:lnTo>
                  <a:pt x="1383" y="101"/>
                </a:lnTo>
                <a:lnTo>
                  <a:pt x="1383" y="105"/>
                </a:lnTo>
                <a:lnTo>
                  <a:pt x="1383" y="938"/>
                </a:lnTo>
                <a:lnTo>
                  <a:pt x="1383" y="940"/>
                </a:lnTo>
                <a:lnTo>
                  <a:pt x="1382" y="941"/>
                </a:lnTo>
                <a:lnTo>
                  <a:pt x="1380" y="943"/>
                </a:lnTo>
                <a:lnTo>
                  <a:pt x="1377"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4" y="98"/>
                </a:lnTo>
                <a:lnTo>
                  <a:pt x="1276" y="100"/>
                </a:lnTo>
                <a:lnTo>
                  <a:pt x="1277" y="101"/>
                </a:lnTo>
                <a:lnTo>
                  <a:pt x="1277" y="105"/>
                </a:lnTo>
                <a:lnTo>
                  <a:pt x="1277" y="938"/>
                </a:lnTo>
                <a:lnTo>
                  <a:pt x="1277" y="940"/>
                </a:lnTo>
                <a:lnTo>
                  <a:pt x="1276" y="941"/>
                </a:lnTo>
                <a:lnTo>
                  <a:pt x="1274" y="943"/>
                </a:lnTo>
                <a:lnTo>
                  <a:pt x="1270" y="945"/>
                </a:lnTo>
                <a:lnTo>
                  <a:pt x="1257" y="945"/>
                </a:lnTo>
                <a:lnTo>
                  <a:pt x="1254" y="943"/>
                </a:lnTo>
                <a:lnTo>
                  <a:pt x="1252" y="941"/>
                </a:lnTo>
                <a:lnTo>
                  <a:pt x="1250" y="940"/>
                </a:lnTo>
                <a:lnTo>
                  <a:pt x="1250" y="938"/>
                </a:lnTo>
                <a:lnTo>
                  <a:pt x="1250" y="105"/>
                </a:lnTo>
                <a:close/>
              </a:path>
            </a:pathLst>
          </a:custGeom>
          <a:solidFill>
            <a:srgbClr val="666666">
              <a:lumMod val="60000"/>
              <a:lumOff val="40000"/>
            </a:srgbClr>
          </a:solidFill>
          <a:ln>
            <a:noFill/>
          </a:ln>
        </p:spPr>
        <p:txBody>
          <a:bodyPr wrap="square">
            <a:noAutofit/>
          </a:bodyPr>
          <a:lstStyle/>
          <a:p>
            <a:pPr marL="0" marR="0" lvl="0" indent="0" defTabSz="914400" eaLnBrk="1" fontAlgn="ctr" latinLnBrk="0" hangingPunct="1">
              <a:lnSpc>
                <a:spcPct val="100000"/>
              </a:lnSpc>
              <a:spcBef>
                <a:spcPct val="0"/>
              </a:spcBef>
              <a:spcAft>
                <a:spcPct val="0"/>
              </a:spcAft>
              <a:buClrTx/>
              <a:buSzTx/>
              <a:buFontTx/>
              <a:buNone/>
              <a:tabLst/>
              <a:defRPr/>
            </a:pPr>
            <a:endParaRPr kumimoji="0" lang="en-US" altLang="zh-CN" sz="900"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Tree>
    <p:extLst>
      <p:ext uri="{BB962C8B-B14F-4D97-AF65-F5344CB8AC3E}">
        <p14:creationId xmlns:p14="http://schemas.microsoft.com/office/powerpoint/2010/main" val="1311867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Typical Application Scenarios of the SDN-WAN Solution: e-Government</a:t>
            </a: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96" name="Rounded Rectangle 240"/>
          <p:cNvSpPr/>
          <p:nvPr/>
        </p:nvSpPr>
        <p:spPr bwMode="gray">
          <a:xfrm>
            <a:off x="906308" y="1416392"/>
            <a:ext cx="2297920" cy="699475"/>
          </a:xfrm>
          <a:prstGeom prst="roundRect">
            <a:avLst>
              <a:gd name="adj" fmla="val 4822"/>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397" name="Straight Connector 47"/>
          <p:cNvCxnSpPr/>
          <p:nvPr/>
        </p:nvCxnSpPr>
        <p:spPr bwMode="gray">
          <a:xfrm>
            <a:off x="2812681" y="1831525"/>
            <a:ext cx="629739"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98" name="文本框 401"/>
          <p:cNvSpPr txBox="1"/>
          <p:nvPr/>
        </p:nvSpPr>
        <p:spPr bwMode="gray">
          <a:xfrm>
            <a:off x="8269645" y="1747846"/>
            <a:ext cx="3453388" cy="3836948"/>
          </a:xfrm>
          <a:prstGeom prst="rect">
            <a:avLst/>
          </a:prstGeom>
          <a:noFill/>
        </p:spPr>
        <p:txBody>
          <a:bodyPr wrap="square" rtlCol="0">
            <a:noAutofit/>
          </a:bodyPr>
          <a:lstStyle>
            <a:defPPr>
              <a:defRPr lang="en-US"/>
            </a:defPPr>
            <a:lvl1pPr marL="0" algn="l" defTabSz="914478" rtl="0" eaLnBrk="1" latinLnBrk="0" hangingPunct="1">
              <a:defRPr sz="1800" kern="1200">
                <a:solidFill>
                  <a:schemeClr val="tx1"/>
                </a:solidFill>
                <a:latin typeface="Arial"/>
                <a:ea typeface="+mn-ea"/>
                <a:cs typeface="+mn-cs"/>
              </a:defRPr>
            </a:lvl1pPr>
            <a:lvl2pPr marL="457240" algn="l" defTabSz="914478" rtl="0" eaLnBrk="1" latinLnBrk="0" hangingPunct="1">
              <a:defRPr sz="1800" kern="1200">
                <a:solidFill>
                  <a:schemeClr val="tx1"/>
                </a:solidFill>
                <a:latin typeface="Arial"/>
                <a:ea typeface="+mn-ea"/>
                <a:cs typeface="+mn-cs"/>
              </a:defRPr>
            </a:lvl2pPr>
            <a:lvl3pPr marL="914478" algn="l" defTabSz="914478" rtl="0" eaLnBrk="1" latinLnBrk="0" hangingPunct="1">
              <a:defRPr sz="1800" kern="1200">
                <a:solidFill>
                  <a:schemeClr val="tx1"/>
                </a:solidFill>
                <a:latin typeface="Arial"/>
                <a:ea typeface="+mn-ea"/>
                <a:cs typeface="+mn-cs"/>
              </a:defRPr>
            </a:lvl3pPr>
            <a:lvl4pPr marL="1371718" algn="l" defTabSz="914478" rtl="0" eaLnBrk="1" latinLnBrk="0" hangingPunct="1">
              <a:defRPr sz="1800" kern="1200">
                <a:solidFill>
                  <a:schemeClr val="tx1"/>
                </a:solidFill>
                <a:latin typeface="Arial"/>
                <a:ea typeface="+mn-ea"/>
                <a:cs typeface="+mn-cs"/>
              </a:defRPr>
            </a:lvl4pPr>
            <a:lvl5pPr marL="1828957" algn="l" defTabSz="914478" rtl="0" eaLnBrk="1" latinLnBrk="0" hangingPunct="1">
              <a:defRPr sz="1800" kern="1200">
                <a:solidFill>
                  <a:schemeClr val="tx1"/>
                </a:solidFill>
                <a:latin typeface="Arial"/>
                <a:ea typeface="+mn-ea"/>
                <a:cs typeface="+mn-cs"/>
              </a:defRPr>
            </a:lvl5pPr>
            <a:lvl6pPr marL="2286196" algn="l" defTabSz="914478" rtl="0" eaLnBrk="1" latinLnBrk="0" hangingPunct="1">
              <a:defRPr sz="1800" kern="1200">
                <a:solidFill>
                  <a:schemeClr val="tx1"/>
                </a:solidFill>
                <a:latin typeface="Arial"/>
                <a:ea typeface="+mn-ea"/>
                <a:cs typeface="+mn-cs"/>
              </a:defRPr>
            </a:lvl6pPr>
            <a:lvl7pPr marL="2743435" algn="l" defTabSz="914478" rtl="0" eaLnBrk="1" latinLnBrk="0" hangingPunct="1">
              <a:defRPr sz="1800" kern="1200">
                <a:solidFill>
                  <a:schemeClr val="tx1"/>
                </a:solidFill>
                <a:latin typeface="Arial"/>
                <a:ea typeface="+mn-ea"/>
                <a:cs typeface="+mn-cs"/>
              </a:defRPr>
            </a:lvl7pPr>
            <a:lvl8pPr marL="3200675" algn="l" defTabSz="914478" rtl="0" eaLnBrk="1" latinLnBrk="0" hangingPunct="1">
              <a:defRPr sz="1800" kern="1200">
                <a:solidFill>
                  <a:schemeClr val="tx1"/>
                </a:solidFill>
                <a:latin typeface="Arial"/>
                <a:ea typeface="+mn-ea"/>
                <a:cs typeface="+mn-cs"/>
              </a:defRPr>
            </a:lvl8pPr>
            <a:lvl9pPr marL="3657913" algn="l" defTabSz="914478" rtl="0" eaLnBrk="1" latinLnBrk="0" hangingPunct="1">
              <a:defRPr sz="1800" kern="1200">
                <a:solidFill>
                  <a:schemeClr val="tx1"/>
                </a:solidFill>
                <a:latin typeface="Arial"/>
                <a:ea typeface="+mn-ea"/>
                <a:cs typeface="+mn-cs"/>
              </a:defRPr>
            </a:lvl9pPr>
          </a:lstStyle>
          <a:p>
            <a:pPr marL="273050" indent="-273050" fontAlgn="ctr">
              <a:lnSpc>
                <a:spcPts val="2000"/>
              </a:lnSpc>
              <a:spcBef>
                <a:spcPts val="600"/>
              </a:spcBef>
              <a:buFont typeface="+mj-lt"/>
              <a:buAutoNum type="arabicPeriod"/>
            </a:pPr>
            <a:r>
              <a:rPr lang="en-US" sz="1400" b="1" dirty="0">
                <a:solidFill>
                  <a:prstClr val="black"/>
                </a:solidFill>
                <a:latin typeface="Huawei Sans" panose="020C0503030203020204" pitchFamily="34" charset="0"/>
              </a:rPr>
              <a:t>SRv6/EVPN:</a:t>
            </a:r>
            <a:r>
              <a:rPr lang="en-US" sz="1400" dirty="0">
                <a:solidFill>
                  <a:prstClr val="black"/>
                </a:solidFill>
                <a:latin typeface="Huawei Sans" panose="020C0503030203020204" pitchFamily="34" charset="0"/>
              </a:rPr>
              <a:t> The e-Government network covers a wide range and is large in scale. SRv6 simplifies network protocols, service provisioning, and O&amp;M.</a:t>
            </a:r>
            <a:endParaRPr lang="en-US" altLang="zh-CN" sz="14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273050" indent="-273050" fontAlgn="ctr">
              <a:lnSpc>
                <a:spcPts val="2000"/>
              </a:lnSpc>
              <a:spcBef>
                <a:spcPts val="600"/>
              </a:spcBef>
              <a:buFont typeface="+mj-lt"/>
              <a:buAutoNum type="arabicPeriod"/>
            </a:pPr>
            <a:r>
              <a:rPr lang="en-US" sz="1400" b="1" dirty="0">
                <a:solidFill>
                  <a:prstClr val="black"/>
                </a:solidFill>
                <a:latin typeface="Huawei Sans" panose="020C0503030203020204" pitchFamily="34" charset="0"/>
              </a:rPr>
              <a:t>Network slicing:</a:t>
            </a:r>
            <a:r>
              <a:rPr lang="en-US" sz="1400" dirty="0">
                <a:solidFill>
                  <a:prstClr val="black"/>
                </a:solidFill>
                <a:latin typeface="Huawei Sans" panose="020C0503030203020204" pitchFamily="34" charset="0"/>
              </a:rPr>
              <a:t> </a:t>
            </a:r>
            <a:r>
              <a:rPr lang="en-US" sz="1400" dirty="0" err="1">
                <a:solidFill>
                  <a:prstClr val="black"/>
                </a:solidFill>
                <a:latin typeface="Huawei Sans" panose="020C0503030203020204" pitchFamily="34" charset="0"/>
              </a:rPr>
              <a:t>FlexE</a:t>
            </a:r>
            <a:r>
              <a:rPr lang="en-US" sz="1400" dirty="0">
                <a:solidFill>
                  <a:prstClr val="black"/>
                </a:solidFill>
                <a:latin typeface="Huawei Sans" panose="020C0503030203020204" pitchFamily="34" charset="0"/>
              </a:rPr>
              <a:t>-based slicing implements hard isolation between different government departments, ensuring service quality and security for powerful departments.</a:t>
            </a:r>
            <a:endParaRPr lang="en-US" altLang="zh-CN" sz="14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273050" indent="-273050" fontAlgn="ctr">
              <a:lnSpc>
                <a:spcPts val="2000"/>
              </a:lnSpc>
              <a:spcBef>
                <a:spcPts val="600"/>
              </a:spcBef>
              <a:buFont typeface="+mj-lt"/>
              <a:buAutoNum type="arabicPeriod"/>
            </a:pPr>
            <a:r>
              <a:rPr lang="en-US" sz="1400" b="1" dirty="0">
                <a:solidFill>
                  <a:prstClr val="black"/>
                </a:solidFill>
                <a:latin typeface="Huawei Sans" panose="020C0503030203020204" pitchFamily="34" charset="0"/>
              </a:rPr>
              <a:t>Full-series service routers:</a:t>
            </a:r>
            <a:r>
              <a:rPr lang="en-US" sz="1400" dirty="0">
                <a:solidFill>
                  <a:prstClr val="black"/>
                </a:solidFill>
                <a:latin typeface="Huawei Sans" panose="020C0503030203020204" pitchFamily="34" charset="0"/>
              </a:rPr>
              <a:t> They support </a:t>
            </a:r>
            <a:r>
              <a:rPr lang="en-US" altLang="zh-CN" sz="1400" dirty="0"/>
              <a:t>a high capacity of 14.4 </a:t>
            </a:r>
            <a:r>
              <a:rPr lang="en-US" altLang="zh-CN" sz="1400" dirty="0" err="1"/>
              <a:t>Tbps</a:t>
            </a:r>
            <a:r>
              <a:rPr lang="en-US" altLang="zh-CN" sz="1400" dirty="0"/>
              <a:t>/slot </a:t>
            </a:r>
            <a:r>
              <a:rPr lang="en-US" sz="1400" dirty="0">
                <a:solidFill>
                  <a:prstClr val="black"/>
                </a:solidFill>
                <a:latin typeface="Huawei Sans" panose="020C0503030203020204" pitchFamily="34" charset="0"/>
              </a:rPr>
              <a:t>and GE/10GE/100GE full-rate interfaces.</a:t>
            </a:r>
            <a:endParaRPr lang="en-US" altLang="zh-CN" sz="14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99" name="Rounded Rectangle 240"/>
          <p:cNvSpPr/>
          <p:nvPr/>
        </p:nvSpPr>
        <p:spPr bwMode="gray">
          <a:xfrm>
            <a:off x="3372839" y="1416392"/>
            <a:ext cx="4607291" cy="736018"/>
          </a:xfrm>
          <a:prstGeom prst="roundRect">
            <a:avLst>
              <a:gd name="adj" fmla="val 5869"/>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0" name="Rounded Rectangle 240"/>
          <p:cNvSpPr/>
          <p:nvPr/>
        </p:nvSpPr>
        <p:spPr bwMode="gray">
          <a:xfrm>
            <a:off x="906308" y="3015442"/>
            <a:ext cx="2297920" cy="2750523"/>
          </a:xfrm>
          <a:prstGeom prst="roundRect">
            <a:avLst>
              <a:gd name="adj" fmla="val 4822"/>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01" name="Straight Connector 55"/>
          <p:cNvCxnSpPr/>
          <p:nvPr/>
        </p:nvCxnSpPr>
        <p:spPr bwMode="gray">
          <a:xfrm>
            <a:off x="2512324" y="4435820"/>
            <a:ext cx="930096"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02" name="Straight Connector 57"/>
          <p:cNvCxnSpPr/>
          <p:nvPr/>
        </p:nvCxnSpPr>
        <p:spPr bwMode="gray">
          <a:xfrm>
            <a:off x="2512324" y="5313007"/>
            <a:ext cx="930096"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03" name="Rounded Rectangle 240"/>
          <p:cNvSpPr/>
          <p:nvPr/>
        </p:nvSpPr>
        <p:spPr bwMode="gray">
          <a:xfrm>
            <a:off x="906308" y="2232196"/>
            <a:ext cx="2297920" cy="686834"/>
          </a:xfrm>
          <a:prstGeom prst="roundRect">
            <a:avLst>
              <a:gd name="adj" fmla="val 4822"/>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04" name="Straight Connector 38"/>
          <p:cNvCxnSpPr/>
          <p:nvPr/>
        </p:nvCxnSpPr>
        <p:spPr bwMode="gray">
          <a:xfrm>
            <a:off x="2108063" y="1783074"/>
            <a:ext cx="0" cy="353269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05" name="Rectangle 25"/>
          <p:cNvSpPr/>
          <p:nvPr/>
        </p:nvSpPr>
        <p:spPr bwMode="gray">
          <a:xfrm>
            <a:off x="945182" y="3060788"/>
            <a:ext cx="415775" cy="2677656"/>
          </a:xfrm>
          <a:prstGeom prst="rect">
            <a:avLst/>
          </a:prstGeom>
        </p:spPr>
        <p:txBody>
          <a:bodyPr vert="vert270" wrap="square">
            <a:noAutofit/>
          </a:bodyPr>
          <a:lstStyle/>
          <a:p>
            <a:pPr algn="ctr" fontAlgn="ctr"/>
            <a:r>
              <a:rPr lang="en-US" sz="1400" dirty="0">
                <a:latin typeface="Huawei Sans" panose="020C0503030203020204" pitchFamily="34" charset="0"/>
              </a:rPr>
              <a:t>Provincial backbone network</a:t>
            </a: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06" name="Rectangle 26"/>
          <p:cNvSpPr/>
          <p:nvPr/>
        </p:nvSpPr>
        <p:spPr bwMode="gray">
          <a:xfrm>
            <a:off x="485420" y="4224850"/>
            <a:ext cx="415775" cy="1815882"/>
          </a:xfrm>
          <a:prstGeom prst="rect">
            <a:avLst/>
          </a:prstGeom>
        </p:spPr>
        <p:txBody>
          <a:bodyPr vert="vert270" wrap="square">
            <a:noAutofit/>
          </a:bodyPr>
          <a:lstStyle/>
          <a:p>
            <a:pPr algn="ctr" fontAlgn="ctr"/>
            <a:r>
              <a:rPr lang="en-US" sz="1400" dirty="0">
                <a:solidFill>
                  <a:schemeClr val="bg1">
                    <a:lumMod val="75000"/>
                  </a:schemeClr>
                </a:solidFill>
                <a:latin typeface="Huawei Sans" panose="020C0503030203020204" pitchFamily="34" charset="0"/>
              </a:rPr>
              <a:t>Vertical to the end</a:t>
            </a:r>
            <a:endParaRPr lang="en-US" altLang="zh-CN" sz="14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07" name="Straight Arrow Connector 29"/>
          <p:cNvCxnSpPr/>
          <p:nvPr/>
        </p:nvCxnSpPr>
        <p:spPr bwMode="gray">
          <a:xfrm>
            <a:off x="843286" y="1456939"/>
            <a:ext cx="0" cy="4516428"/>
          </a:xfrm>
          <a:prstGeom prst="straightConnector1">
            <a:avLst/>
          </a:prstGeom>
          <a:ln w="285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08" name="Straight Arrow Connector 31"/>
          <p:cNvCxnSpPr/>
          <p:nvPr/>
        </p:nvCxnSpPr>
        <p:spPr bwMode="gray">
          <a:xfrm>
            <a:off x="918129" y="5981834"/>
            <a:ext cx="7062001" cy="0"/>
          </a:xfrm>
          <a:prstGeom prst="straightConnector1">
            <a:avLst/>
          </a:prstGeom>
          <a:ln w="285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09" name="Rounded Rectangle 240"/>
          <p:cNvSpPr/>
          <p:nvPr/>
        </p:nvSpPr>
        <p:spPr bwMode="gray">
          <a:xfrm>
            <a:off x="1403446" y="3337992"/>
            <a:ext cx="1409235" cy="413471"/>
          </a:xfrm>
          <a:prstGeom prst="roundRect">
            <a:avLst>
              <a:gd name="adj" fmla="val 33381"/>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oAutofit/>
          </a:bodyPr>
          <a:lstStyle/>
          <a:p>
            <a:pPr algn="ctr" fontAlgn="ctr"/>
            <a:r>
              <a:rPr lang="en-US" sz="1200" b="1" dirty="0">
                <a:solidFill>
                  <a:schemeClr val="bg1"/>
                </a:solidFill>
                <a:latin typeface="Huawei Sans" panose="020C0503030203020204" pitchFamily="34" charset="0"/>
              </a:rPr>
              <a:t>Provincial WAN backbone</a:t>
            </a:r>
            <a:endParaRPr lang="en-US" altLang="zh-CN" sz="12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0" name="Rounded Rectangle 240"/>
          <p:cNvSpPr/>
          <p:nvPr/>
        </p:nvSpPr>
        <p:spPr bwMode="gray">
          <a:xfrm>
            <a:off x="1403446" y="4193701"/>
            <a:ext cx="1409235" cy="413471"/>
          </a:xfrm>
          <a:prstGeom prst="roundRect">
            <a:avLst>
              <a:gd name="adj" fmla="val 33381"/>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oAutofit/>
          </a:bodyPr>
          <a:lstStyle/>
          <a:p>
            <a:pPr algn="ctr" fontAlgn="ctr"/>
            <a:r>
              <a:rPr lang="en-US" sz="1200" b="1" dirty="0">
                <a:solidFill>
                  <a:schemeClr val="bg1"/>
                </a:solidFill>
                <a:latin typeface="Huawei Sans" panose="020C0503030203020204" pitchFamily="34" charset="0"/>
              </a:rPr>
              <a:t>Municipal WAN backbone</a:t>
            </a:r>
            <a:endParaRPr lang="en-US" altLang="zh-CN" sz="12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1" name="Rounded Rectangle 240"/>
          <p:cNvSpPr/>
          <p:nvPr/>
        </p:nvSpPr>
        <p:spPr bwMode="gray">
          <a:xfrm>
            <a:off x="1403446" y="5049410"/>
            <a:ext cx="1409235" cy="413471"/>
          </a:xfrm>
          <a:prstGeom prst="roundRect">
            <a:avLst>
              <a:gd name="adj" fmla="val 33381"/>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oAutofit/>
          </a:bodyPr>
          <a:lstStyle/>
          <a:p>
            <a:pPr algn="ctr" fontAlgn="ctr"/>
            <a:r>
              <a:rPr lang="en-US" sz="1200" b="1" dirty="0">
                <a:solidFill>
                  <a:schemeClr val="bg1"/>
                </a:solidFill>
                <a:latin typeface="Huawei Sans" panose="020C0503030203020204" pitchFamily="34" charset="0"/>
              </a:rPr>
              <a:t>County-level WAN backbone</a:t>
            </a:r>
            <a:endParaRPr lang="en-US" altLang="zh-CN" sz="12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2" name="Freeform 40"/>
          <p:cNvSpPr/>
          <p:nvPr/>
        </p:nvSpPr>
        <p:spPr bwMode="gray">
          <a:xfrm>
            <a:off x="3493743" y="1456939"/>
            <a:ext cx="964116" cy="546572"/>
          </a:xfrm>
          <a:custGeom>
            <a:avLst/>
            <a:gdLst>
              <a:gd name="connsiteX0" fmla="*/ 1556643 w 2507513"/>
              <a:gd name="connsiteY0" fmla="*/ 0 h 1421549"/>
              <a:gd name="connsiteX1" fmla="*/ 2229588 w 2507513"/>
              <a:gd name="connsiteY1" fmla="*/ 679170 h 1421549"/>
              <a:gd name="connsiteX2" fmla="*/ 2222347 w 2507513"/>
              <a:gd name="connsiteY2" fmla="*/ 751665 h 1421549"/>
              <a:gd name="connsiteX3" fmla="*/ 2240545 w 2507513"/>
              <a:gd name="connsiteY3" fmla="*/ 753517 h 1421549"/>
              <a:gd name="connsiteX4" fmla="*/ 2507513 w 2507513"/>
              <a:gd name="connsiteY4" fmla="*/ 1084105 h 1421549"/>
              <a:gd name="connsiteX5" fmla="*/ 2240545 w 2507513"/>
              <a:gd name="connsiteY5" fmla="*/ 1414693 h 1421549"/>
              <a:gd name="connsiteX6" fmla="*/ 2228192 w 2507513"/>
              <a:gd name="connsiteY6" fmla="*/ 1415950 h 1421549"/>
              <a:gd name="connsiteX7" fmla="*/ 2228192 w 2507513"/>
              <a:gd name="connsiteY7" fmla="*/ 1421548 h 1421549"/>
              <a:gd name="connsiteX8" fmla="*/ 2173171 w 2507513"/>
              <a:gd name="connsiteY8" fmla="*/ 1421548 h 1421549"/>
              <a:gd name="connsiteX9" fmla="*/ 2173161 w 2507513"/>
              <a:gd name="connsiteY9" fmla="*/ 1421549 h 1421549"/>
              <a:gd name="connsiteX10" fmla="*/ 2173151 w 2507513"/>
              <a:gd name="connsiteY10" fmla="*/ 1421548 h 1421549"/>
              <a:gd name="connsiteX11" fmla="*/ 367786 w 2507513"/>
              <a:gd name="connsiteY11" fmla="*/ 1421548 h 1421549"/>
              <a:gd name="connsiteX12" fmla="*/ 305263 w 2507513"/>
              <a:gd name="connsiteY12" fmla="*/ 1421548 h 1421549"/>
              <a:gd name="connsiteX13" fmla="*/ 305263 w 2507513"/>
              <a:gd name="connsiteY13" fmla="*/ 1415187 h 1421549"/>
              <a:gd name="connsiteX14" fmla="*/ 293664 w 2507513"/>
              <a:gd name="connsiteY14" fmla="*/ 1414007 h 1421549"/>
              <a:gd name="connsiteX15" fmla="*/ 0 w 2507513"/>
              <a:gd name="connsiteY15" fmla="*/ 1050359 h 1421549"/>
              <a:gd name="connsiteX16" fmla="*/ 224627 w 2507513"/>
              <a:gd name="connsiteY16" fmla="*/ 708340 h 1421549"/>
              <a:gd name="connsiteX17" fmla="*/ 248311 w 2507513"/>
              <a:gd name="connsiteY17" fmla="*/ 700920 h 1421549"/>
              <a:gd name="connsiteX18" fmla="*/ 258063 w 2507513"/>
              <a:gd name="connsiteY18" fmla="*/ 612163 h 1421549"/>
              <a:gd name="connsiteX19" fmla="*/ 761055 w 2507513"/>
              <a:gd name="connsiteY19" fmla="*/ 236035 h 1421549"/>
              <a:gd name="connsiteX20" fmla="*/ 960903 w 2507513"/>
              <a:gd name="connsiteY20" fmla="*/ 273054 h 1421549"/>
              <a:gd name="connsiteX21" fmla="*/ 1003042 w 2507513"/>
              <a:gd name="connsiteY21" fmla="*/ 294039 h 1421549"/>
              <a:gd name="connsiteX22" fmla="*/ 1080799 w 2507513"/>
              <a:gd name="connsiteY22" fmla="*/ 198925 h 1421549"/>
              <a:gd name="connsiteX23" fmla="*/ 1556643 w 2507513"/>
              <a:gd name="connsiteY23" fmla="*/ 0 h 142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7513" h="1421549">
                <a:moveTo>
                  <a:pt x="1556643" y="0"/>
                </a:moveTo>
                <a:cubicBezTo>
                  <a:pt x="1928300" y="0"/>
                  <a:pt x="2229588" y="304075"/>
                  <a:pt x="2229588" y="679170"/>
                </a:cubicBezTo>
                <a:lnTo>
                  <a:pt x="2222347" y="751665"/>
                </a:lnTo>
                <a:lnTo>
                  <a:pt x="2240545" y="753517"/>
                </a:lnTo>
                <a:cubicBezTo>
                  <a:pt x="2392904" y="784982"/>
                  <a:pt x="2507513" y="921036"/>
                  <a:pt x="2507513" y="1084105"/>
                </a:cubicBezTo>
                <a:cubicBezTo>
                  <a:pt x="2507513" y="1247175"/>
                  <a:pt x="2392904" y="1383228"/>
                  <a:pt x="2240545" y="1414693"/>
                </a:cubicBezTo>
                <a:lnTo>
                  <a:pt x="2228192" y="1415950"/>
                </a:lnTo>
                <a:lnTo>
                  <a:pt x="2228192" y="1421548"/>
                </a:lnTo>
                <a:lnTo>
                  <a:pt x="2173171" y="1421548"/>
                </a:lnTo>
                <a:lnTo>
                  <a:pt x="2173161" y="1421549"/>
                </a:lnTo>
                <a:lnTo>
                  <a:pt x="2173151" y="1421548"/>
                </a:lnTo>
                <a:lnTo>
                  <a:pt x="367786" y="1421548"/>
                </a:lnTo>
                <a:lnTo>
                  <a:pt x="305263" y="1421548"/>
                </a:lnTo>
                <a:lnTo>
                  <a:pt x="305263" y="1415187"/>
                </a:lnTo>
                <a:lnTo>
                  <a:pt x="293664" y="1414007"/>
                </a:lnTo>
                <a:cubicBezTo>
                  <a:pt x="126070" y="1379395"/>
                  <a:pt x="0" y="1229736"/>
                  <a:pt x="0" y="1050359"/>
                </a:cubicBezTo>
                <a:cubicBezTo>
                  <a:pt x="0" y="896608"/>
                  <a:pt x="92623" y="764690"/>
                  <a:pt x="224627" y="708340"/>
                </a:cubicBezTo>
                <a:lnTo>
                  <a:pt x="248311" y="700920"/>
                </a:lnTo>
                <a:lnTo>
                  <a:pt x="258063" y="612163"/>
                </a:lnTo>
                <a:cubicBezTo>
                  <a:pt x="305938" y="397508"/>
                  <a:pt x="512943" y="236035"/>
                  <a:pt x="761055" y="236035"/>
                </a:cubicBezTo>
                <a:cubicBezTo>
                  <a:pt x="831944" y="236035"/>
                  <a:pt x="899478" y="249217"/>
                  <a:pt x="960903" y="273054"/>
                </a:cubicBezTo>
                <a:lnTo>
                  <a:pt x="1003042" y="294039"/>
                </a:lnTo>
                <a:lnTo>
                  <a:pt x="1080799" y="198925"/>
                </a:lnTo>
                <a:cubicBezTo>
                  <a:pt x="1202578" y="76019"/>
                  <a:pt x="1370815" y="0"/>
                  <a:pt x="1556643" y="0"/>
                </a:cubicBezTo>
                <a:close/>
              </a:path>
            </a:pathLst>
          </a:custGeom>
          <a:solidFill>
            <a:srgbClr val="CCECFF"/>
          </a:solidFill>
          <a:ln w="19050" cap="flat" cmpd="sng" algn="ctr">
            <a:solidFill>
              <a:srgbClr val="0070C0"/>
            </a:solidFill>
            <a:prstDash val="solid"/>
            <a:round/>
            <a:headEnd type="none" w="med" len="med"/>
            <a:tailEnd type="none" w="med" len="med"/>
          </a:ln>
          <a:effectLst/>
        </p:spPr>
        <p:txBody>
          <a:bodyPr vert="horz" wrap="square" lIns="91440" tIns="252000" rIns="91440" bIns="45720" numCol="1" rtlCol="0" anchor="ctr" anchorCtr="0" compatLnSpc="1">
            <a:prstTxWarp prst="textNoShape">
              <a:avLst/>
            </a:prstTxWarp>
            <a:noAutofit/>
          </a:bodyPr>
          <a:lstStyle/>
          <a:p>
            <a:pPr algn="ctr" defTabSz="784225" eaLnBrk="0" fontAlgn="ctr" hangingPunct="0">
              <a:spcBef>
                <a:spcPct val="0"/>
              </a:spcBef>
              <a:spcAft>
                <a:spcPct val="0"/>
              </a:spcAft>
            </a:pPr>
            <a:r>
              <a:rPr lang="en-US" sz="1200" b="1" dirty="0">
                <a:solidFill>
                  <a:srgbClr val="1262AA"/>
                </a:solidFill>
                <a:latin typeface="Huawei Sans" panose="020C0503030203020204" pitchFamily="34" charset="0"/>
              </a:rPr>
              <a:t>Active DC</a:t>
            </a:r>
            <a:endParaRPr lang="en-US" altLang="zh-CN" sz="1200" b="1" dirty="0">
              <a:solidFill>
                <a:srgbClr val="1262A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13" name="Straight Connector 47"/>
          <p:cNvCxnSpPr/>
          <p:nvPr/>
        </p:nvCxnSpPr>
        <p:spPr bwMode="gray">
          <a:xfrm>
            <a:off x="2812681" y="3577022"/>
            <a:ext cx="629739" cy="0"/>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14" name="Rounded Rectangle 240"/>
          <p:cNvSpPr/>
          <p:nvPr/>
        </p:nvSpPr>
        <p:spPr bwMode="gray">
          <a:xfrm>
            <a:off x="3372839" y="3089553"/>
            <a:ext cx="4607291" cy="811057"/>
          </a:xfrm>
          <a:prstGeom prst="roundRect">
            <a:avLst>
              <a:gd name="adj" fmla="val 5869"/>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5" name="Rounded Rectangle 240"/>
          <p:cNvSpPr/>
          <p:nvPr/>
        </p:nvSpPr>
        <p:spPr bwMode="gray">
          <a:xfrm>
            <a:off x="3372839" y="5029019"/>
            <a:ext cx="4607291" cy="811057"/>
          </a:xfrm>
          <a:prstGeom prst="roundRect">
            <a:avLst>
              <a:gd name="adj" fmla="val 5869"/>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16" name="Rounded Rectangle 240"/>
          <p:cNvSpPr/>
          <p:nvPr/>
        </p:nvSpPr>
        <p:spPr bwMode="gray">
          <a:xfrm>
            <a:off x="3372839" y="4044919"/>
            <a:ext cx="4607291" cy="811057"/>
          </a:xfrm>
          <a:prstGeom prst="roundRect">
            <a:avLst>
              <a:gd name="adj" fmla="val 5869"/>
            </a:avLst>
          </a:prstGeom>
          <a:gradFill flip="none" rotWithShape="1">
            <a:gsLst>
              <a:gs pos="61000">
                <a:schemeClr val="bg1">
                  <a:lumMod val="95000"/>
                </a:schemeClr>
              </a:gs>
              <a:gs pos="0">
                <a:schemeClr val="bg1">
                  <a:lumMod val="9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417" name="图片 122" descr="通用网管-蓝.png"/>
          <p:cNvPicPr>
            <a:picLocks noChangeAspect="1"/>
          </p:cNvPicPr>
          <p:nvPr/>
        </p:nvPicPr>
        <p:blipFill>
          <a:blip r:embed="rId3" cstate="print"/>
          <a:stretch>
            <a:fillRect/>
          </a:stretch>
        </p:blipFill>
        <p:spPr bwMode="gray">
          <a:xfrm>
            <a:off x="3686729" y="3177828"/>
            <a:ext cx="462775" cy="378909"/>
          </a:xfrm>
          <a:prstGeom prst="rect">
            <a:avLst/>
          </a:prstGeom>
        </p:spPr>
      </p:pic>
      <p:pic>
        <p:nvPicPr>
          <p:cNvPr id="418" name="图片 122" descr="通用网管-蓝.png"/>
          <p:cNvPicPr>
            <a:picLocks noChangeAspect="1"/>
          </p:cNvPicPr>
          <p:nvPr/>
        </p:nvPicPr>
        <p:blipFill>
          <a:blip r:embed="rId3" cstate="print"/>
          <a:stretch>
            <a:fillRect/>
          </a:stretch>
        </p:blipFill>
        <p:spPr bwMode="gray">
          <a:xfrm>
            <a:off x="3686729" y="4118041"/>
            <a:ext cx="462775" cy="378909"/>
          </a:xfrm>
          <a:prstGeom prst="rect">
            <a:avLst/>
          </a:prstGeom>
        </p:spPr>
      </p:pic>
      <p:pic>
        <p:nvPicPr>
          <p:cNvPr id="419" name="图片 122" descr="通用网管-蓝.png"/>
          <p:cNvPicPr>
            <a:picLocks noChangeAspect="1"/>
          </p:cNvPicPr>
          <p:nvPr/>
        </p:nvPicPr>
        <p:blipFill>
          <a:blip r:embed="rId3" cstate="print"/>
          <a:stretch>
            <a:fillRect/>
          </a:stretch>
        </p:blipFill>
        <p:spPr bwMode="gray">
          <a:xfrm>
            <a:off x="3686729" y="5110207"/>
            <a:ext cx="462775" cy="378909"/>
          </a:xfrm>
          <a:prstGeom prst="rect">
            <a:avLst/>
          </a:prstGeom>
        </p:spPr>
      </p:pic>
      <p:sp>
        <p:nvSpPr>
          <p:cNvPr id="423" name="椭圆 4"/>
          <p:cNvSpPr/>
          <p:nvPr/>
        </p:nvSpPr>
        <p:spPr bwMode="gray">
          <a:xfrm rot="5400000">
            <a:off x="2019415" y="3482165"/>
            <a:ext cx="183374" cy="1039759"/>
          </a:xfrm>
          <a:prstGeom prst="ellipse">
            <a:avLst/>
          </a:prstGeom>
          <a:noFill/>
          <a:ln w="34925" cap="flat" cmpd="sng" algn="ctr">
            <a:gradFill>
              <a:gsLst>
                <a:gs pos="3000">
                  <a:srgbClr val="FF0000"/>
                </a:gs>
                <a:gs pos="34000">
                  <a:srgbClr val="FFC000"/>
                </a:gs>
                <a:gs pos="64000">
                  <a:srgbClr val="00B050"/>
                </a:gs>
                <a:gs pos="88000">
                  <a:srgbClr val="4BACC6">
                    <a:lumMod val="75000"/>
                  </a:srgbClr>
                </a:gs>
              </a:gsLst>
              <a:lin ang="5400000" scaled="1"/>
            </a:gradFill>
            <a:prstDash val="solid"/>
          </a:ln>
          <a:effectLst/>
        </p:spPr>
        <p:txBody>
          <a:bodyPr wrap="square" lIns="91434" tIns="45717" rIns="91434" bIns="45717" rtlCol="0" anchor="ctr">
            <a:noAutofit/>
          </a:bodyPr>
          <a:lstStyle/>
          <a:p>
            <a:pPr marL="0" marR="0" lvl="0" indent="0" algn="ctr" defTabSz="1219362" eaLnBrk="1" fontAlgn="ctr" latinLnBrk="0" hangingPunct="1">
              <a:lnSpc>
                <a:spcPct val="100000"/>
              </a:lnSpc>
              <a:spcBef>
                <a:spcPts val="0"/>
              </a:spcBef>
              <a:spcAft>
                <a:spcPts val="0"/>
              </a:spcAft>
              <a:buClrTx/>
              <a:buSzTx/>
              <a:buFontTx/>
              <a:buNone/>
              <a:tabLst/>
              <a:defRPr/>
            </a:pPr>
            <a:endParaRPr kumimoji="0" lang="en-US" altLang="zh-CN" sz="24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4" name="椭圆 4"/>
          <p:cNvSpPr/>
          <p:nvPr/>
        </p:nvSpPr>
        <p:spPr bwMode="gray">
          <a:xfrm rot="5400000">
            <a:off x="2019415" y="4326921"/>
            <a:ext cx="183374" cy="1039759"/>
          </a:xfrm>
          <a:prstGeom prst="ellipse">
            <a:avLst/>
          </a:prstGeom>
          <a:noFill/>
          <a:ln w="19050" cap="flat" cmpd="sng" algn="ctr">
            <a:gradFill>
              <a:gsLst>
                <a:gs pos="3000">
                  <a:srgbClr val="FF0000"/>
                </a:gs>
                <a:gs pos="34000">
                  <a:srgbClr val="FFC000"/>
                </a:gs>
                <a:gs pos="64000">
                  <a:srgbClr val="00B050"/>
                </a:gs>
                <a:gs pos="88000">
                  <a:srgbClr val="4BACC6">
                    <a:lumMod val="75000"/>
                  </a:srgbClr>
                </a:gs>
              </a:gsLst>
              <a:lin ang="5400000" scaled="1"/>
            </a:gradFill>
            <a:prstDash val="solid"/>
          </a:ln>
          <a:effectLst/>
        </p:spPr>
        <p:txBody>
          <a:bodyPr wrap="square" lIns="91434" tIns="45717" rIns="91434" bIns="45717" rtlCol="0" anchor="ctr">
            <a:noAutofit/>
          </a:bodyPr>
          <a:lstStyle/>
          <a:p>
            <a:pPr marL="0" marR="0" lvl="0" indent="0" algn="ctr" defTabSz="1219362" eaLnBrk="1" fontAlgn="ctr" latinLnBrk="0" hangingPunct="1">
              <a:lnSpc>
                <a:spcPct val="100000"/>
              </a:lnSpc>
              <a:spcBef>
                <a:spcPts val="0"/>
              </a:spcBef>
              <a:spcAft>
                <a:spcPts val="0"/>
              </a:spcAft>
              <a:buClrTx/>
              <a:buSzTx/>
              <a:buFontTx/>
              <a:buNone/>
              <a:tabLst/>
              <a:defRPr/>
            </a:pPr>
            <a:endParaRPr kumimoji="0" lang="en-US" altLang="zh-CN" sz="24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5" name="Rectangle 92"/>
          <p:cNvSpPr/>
          <p:nvPr/>
        </p:nvSpPr>
        <p:spPr bwMode="gray">
          <a:xfrm>
            <a:off x="2637342" y="3947796"/>
            <a:ext cx="964661" cy="1015663"/>
          </a:xfrm>
          <a:prstGeom prst="rect">
            <a:avLst/>
          </a:prstGeom>
        </p:spPr>
        <p:txBody>
          <a:bodyPr wrap="square">
            <a:noAutofit/>
          </a:bodyPr>
          <a:lstStyle/>
          <a:p>
            <a:pPr algn="ctr" fontAlgn="ctr"/>
            <a:r>
              <a:rPr lang="en-US" sz="900" dirty="0">
                <a:latin typeface="Huawei Sans" panose="020C0503030203020204" pitchFamily="34" charset="0"/>
              </a:rPr>
              <a:t>Backbone transmission ring</a:t>
            </a:r>
            <a:endPar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6" name="Rectangle 93"/>
          <p:cNvSpPr/>
          <p:nvPr/>
        </p:nvSpPr>
        <p:spPr bwMode="gray">
          <a:xfrm>
            <a:off x="2623540" y="4782826"/>
            <a:ext cx="948396" cy="830997"/>
          </a:xfrm>
          <a:prstGeom prst="rect">
            <a:avLst/>
          </a:prstGeom>
        </p:spPr>
        <p:txBody>
          <a:bodyPr wrap="square">
            <a:noAutofit/>
          </a:bodyPr>
          <a:lstStyle/>
          <a:p>
            <a:pPr algn="ctr" fontAlgn="ctr"/>
            <a:r>
              <a:rPr lang="en-US" sz="900" dirty="0">
                <a:latin typeface="Huawei Sans" panose="020C0503030203020204" pitchFamily="34" charset="0"/>
              </a:rPr>
              <a:t>Access/</a:t>
            </a:r>
          </a:p>
          <a:p>
            <a:pPr algn="ctr" fontAlgn="ctr"/>
            <a:r>
              <a:rPr lang="en-US" sz="900" dirty="0">
                <a:latin typeface="Huawei Sans" panose="020C0503030203020204" pitchFamily="34" charset="0"/>
              </a:rPr>
              <a:t>Aggregation ring</a:t>
            </a:r>
            <a:endPar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7" name="Rounded Rectangle 240"/>
          <p:cNvSpPr/>
          <p:nvPr/>
        </p:nvSpPr>
        <p:spPr bwMode="gray">
          <a:xfrm>
            <a:off x="1403446" y="2291806"/>
            <a:ext cx="1409235" cy="413471"/>
          </a:xfrm>
          <a:prstGeom prst="roundRect">
            <a:avLst>
              <a:gd name="adj" fmla="val 33381"/>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oAutofit/>
          </a:bodyPr>
          <a:lstStyle/>
          <a:p>
            <a:pPr algn="ctr" fontAlgn="ctr"/>
            <a:r>
              <a:rPr lang="en-US" sz="1200" b="1" dirty="0">
                <a:solidFill>
                  <a:schemeClr val="bg1"/>
                </a:solidFill>
                <a:latin typeface="Huawei Sans" panose="020C0503030203020204" pitchFamily="34" charset="0"/>
              </a:rPr>
              <a:t>National WAN backbone</a:t>
            </a:r>
            <a:endParaRPr lang="en-US" altLang="zh-CN" sz="12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8" name="椭圆 4"/>
          <p:cNvSpPr/>
          <p:nvPr/>
        </p:nvSpPr>
        <p:spPr bwMode="gray">
          <a:xfrm rot="5400000">
            <a:off x="2019415" y="2415805"/>
            <a:ext cx="183374" cy="1039759"/>
          </a:xfrm>
          <a:prstGeom prst="ellipse">
            <a:avLst/>
          </a:prstGeom>
          <a:noFill/>
          <a:ln w="34925" cap="flat" cmpd="sng" algn="ctr">
            <a:gradFill>
              <a:gsLst>
                <a:gs pos="3000">
                  <a:srgbClr val="FF0000"/>
                </a:gs>
                <a:gs pos="34000">
                  <a:srgbClr val="FFC000"/>
                </a:gs>
                <a:gs pos="64000">
                  <a:srgbClr val="00B050"/>
                </a:gs>
                <a:gs pos="88000">
                  <a:srgbClr val="4BACC6">
                    <a:lumMod val="75000"/>
                  </a:srgbClr>
                </a:gs>
              </a:gsLst>
              <a:lin ang="5400000" scaled="1"/>
            </a:gradFill>
            <a:prstDash val="solid"/>
          </a:ln>
          <a:effectLst/>
        </p:spPr>
        <p:txBody>
          <a:bodyPr wrap="square" lIns="91434" tIns="45717" rIns="91434" bIns="45717" rtlCol="0" anchor="ctr">
            <a:noAutofit/>
          </a:bodyPr>
          <a:lstStyle/>
          <a:p>
            <a:pPr marL="0" marR="0" lvl="0" indent="0" algn="ctr" defTabSz="1219362" eaLnBrk="1" fontAlgn="ctr" latinLnBrk="0" hangingPunct="1">
              <a:lnSpc>
                <a:spcPct val="100000"/>
              </a:lnSpc>
              <a:spcBef>
                <a:spcPts val="0"/>
              </a:spcBef>
              <a:spcAft>
                <a:spcPts val="0"/>
              </a:spcAft>
              <a:buClrTx/>
              <a:buSzTx/>
              <a:buFontTx/>
              <a:buNone/>
              <a:tabLst/>
              <a:defRPr/>
            </a:pPr>
            <a:endParaRPr kumimoji="0" lang="en-US" altLang="zh-CN" sz="24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29" name="Rectangle 92"/>
          <p:cNvSpPr/>
          <p:nvPr/>
        </p:nvSpPr>
        <p:spPr bwMode="gray">
          <a:xfrm>
            <a:off x="2529547" y="3023539"/>
            <a:ext cx="978358" cy="1015663"/>
          </a:xfrm>
          <a:prstGeom prst="rect">
            <a:avLst/>
          </a:prstGeom>
        </p:spPr>
        <p:txBody>
          <a:bodyPr wrap="square">
            <a:noAutofit/>
          </a:bodyPr>
          <a:lstStyle/>
          <a:p>
            <a:pPr algn="ctr" fontAlgn="ctr"/>
            <a:r>
              <a:rPr lang="en-US" sz="900" dirty="0">
                <a:latin typeface="Huawei Sans" panose="020C0503030203020204" pitchFamily="34" charset="0"/>
              </a:rPr>
              <a:t>Backbone transmission ring</a:t>
            </a:r>
            <a:endParaRPr lang="en-US" altLang="zh-CN" sz="9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0" name="Rounded Rectangle 240"/>
          <p:cNvSpPr/>
          <p:nvPr/>
        </p:nvSpPr>
        <p:spPr bwMode="gray">
          <a:xfrm>
            <a:off x="1403446" y="1479299"/>
            <a:ext cx="1409235" cy="573660"/>
          </a:xfrm>
          <a:prstGeom prst="roundRect">
            <a:avLst>
              <a:gd name="adj" fmla="val 33381"/>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oAutofit/>
          </a:bodyPr>
          <a:lstStyle/>
          <a:p>
            <a:pPr algn="ctr" fontAlgn="ctr"/>
            <a:r>
              <a:rPr lang="en-US" sz="1200" b="1" dirty="0">
                <a:solidFill>
                  <a:schemeClr val="bg1"/>
                </a:solidFill>
                <a:latin typeface="Huawei Sans" panose="020C0503030203020204" pitchFamily="34" charset="0"/>
              </a:rPr>
              <a:t>Backbone network in the capital</a:t>
            </a:r>
            <a:endParaRPr lang="en-US" altLang="zh-CN" sz="12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1" name="Freeform 40"/>
          <p:cNvSpPr/>
          <p:nvPr/>
        </p:nvSpPr>
        <p:spPr bwMode="gray">
          <a:xfrm>
            <a:off x="4542750" y="1456939"/>
            <a:ext cx="964116" cy="546572"/>
          </a:xfrm>
          <a:custGeom>
            <a:avLst/>
            <a:gdLst>
              <a:gd name="connsiteX0" fmla="*/ 1556643 w 2507513"/>
              <a:gd name="connsiteY0" fmla="*/ 0 h 1421549"/>
              <a:gd name="connsiteX1" fmla="*/ 2229588 w 2507513"/>
              <a:gd name="connsiteY1" fmla="*/ 679170 h 1421549"/>
              <a:gd name="connsiteX2" fmla="*/ 2222347 w 2507513"/>
              <a:gd name="connsiteY2" fmla="*/ 751665 h 1421549"/>
              <a:gd name="connsiteX3" fmla="*/ 2240545 w 2507513"/>
              <a:gd name="connsiteY3" fmla="*/ 753517 h 1421549"/>
              <a:gd name="connsiteX4" fmla="*/ 2507513 w 2507513"/>
              <a:gd name="connsiteY4" fmla="*/ 1084105 h 1421549"/>
              <a:gd name="connsiteX5" fmla="*/ 2240545 w 2507513"/>
              <a:gd name="connsiteY5" fmla="*/ 1414693 h 1421549"/>
              <a:gd name="connsiteX6" fmla="*/ 2228192 w 2507513"/>
              <a:gd name="connsiteY6" fmla="*/ 1415950 h 1421549"/>
              <a:gd name="connsiteX7" fmla="*/ 2228192 w 2507513"/>
              <a:gd name="connsiteY7" fmla="*/ 1421548 h 1421549"/>
              <a:gd name="connsiteX8" fmla="*/ 2173171 w 2507513"/>
              <a:gd name="connsiteY8" fmla="*/ 1421548 h 1421549"/>
              <a:gd name="connsiteX9" fmla="*/ 2173161 w 2507513"/>
              <a:gd name="connsiteY9" fmla="*/ 1421549 h 1421549"/>
              <a:gd name="connsiteX10" fmla="*/ 2173151 w 2507513"/>
              <a:gd name="connsiteY10" fmla="*/ 1421548 h 1421549"/>
              <a:gd name="connsiteX11" fmla="*/ 367786 w 2507513"/>
              <a:gd name="connsiteY11" fmla="*/ 1421548 h 1421549"/>
              <a:gd name="connsiteX12" fmla="*/ 305263 w 2507513"/>
              <a:gd name="connsiteY12" fmla="*/ 1421548 h 1421549"/>
              <a:gd name="connsiteX13" fmla="*/ 305263 w 2507513"/>
              <a:gd name="connsiteY13" fmla="*/ 1415187 h 1421549"/>
              <a:gd name="connsiteX14" fmla="*/ 293664 w 2507513"/>
              <a:gd name="connsiteY14" fmla="*/ 1414007 h 1421549"/>
              <a:gd name="connsiteX15" fmla="*/ 0 w 2507513"/>
              <a:gd name="connsiteY15" fmla="*/ 1050359 h 1421549"/>
              <a:gd name="connsiteX16" fmla="*/ 224627 w 2507513"/>
              <a:gd name="connsiteY16" fmla="*/ 708340 h 1421549"/>
              <a:gd name="connsiteX17" fmla="*/ 248311 w 2507513"/>
              <a:gd name="connsiteY17" fmla="*/ 700920 h 1421549"/>
              <a:gd name="connsiteX18" fmla="*/ 258063 w 2507513"/>
              <a:gd name="connsiteY18" fmla="*/ 612163 h 1421549"/>
              <a:gd name="connsiteX19" fmla="*/ 761055 w 2507513"/>
              <a:gd name="connsiteY19" fmla="*/ 236035 h 1421549"/>
              <a:gd name="connsiteX20" fmla="*/ 960903 w 2507513"/>
              <a:gd name="connsiteY20" fmla="*/ 273054 h 1421549"/>
              <a:gd name="connsiteX21" fmla="*/ 1003042 w 2507513"/>
              <a:gd name="connsiteY21" fmla="*/ 294039 h 1421549"/>
              <a:gd name="connsiteX22" fmla="*/ 1080799 w 2507513"/>
              <a:gd name="connsiteY22" fmla="*/ 198925 h 1421549"/>
              <a:gd name="connsiteX23" fmla="*/ 1556643 w 2507513"/>
              <a:gd name="connsiteY23" fmla="*/ 0 h 142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7513" h="1421549">
                <a:moveTo>
                  <a:pt x="1556643" y="0"/>
                </a:moveTo>
                <a:cubicBezTo>
                  <a:pt x="1928300" y="0"/>
                  <a:pt x="2229588" y="304075"/>
                  <a:pt x="2229588" y="679170"/>
                </a:cubicBezTo>
                <a:lnTo>
                  <a:pt x="2222347" y="751665"/>
                </a:lnTo>
                <a:lnTo>
                  <a:pt x="2240545" y="753517"/>
                </a:lnTo>
                <a:cubicBezTo>
                  <a:pt x="2392904" y="784982"/>
                  <a:pt x="2507513" y="921036"/>
                  <a:pt x="2507513" y="1084105"/>
                </a:cubicBezTo>
                <a:cubicBezTo>
                  <a:pt x="2507513" y="1247175"/>
                  <a:pt x="2392904" y="1383228"/>
                  <a:pt x="2240545" y="1414693"/>
                </a:cubicBezTo>
                <a:lnTo>
                  <a:pt x="2228192" y="1415950"/>
                </a:lnTo>
                <a:lnTo>
                  <a:pt x="2228192" y="1421548"/>
                </a:lnTo>
                <a:lnTo>
                  <a:pt x="2173171" y="1421548"/>
                </a:lnTo>
                <a:lnTo>
                  <a:pt x="2173161" y="1421549"/>
                </a:lnTo>
                <a:lnTo>
                  <a:pt x="2173151" y="1421548"/>
                </a:lnTo>
                <a:lnTo>
                  <a:pt x="367786" y="1421548"/>
                </a:lnTo>
                <a:lnTo>
                  <a:pt x="305263" y="1421548"/>
                </a:lnTo>
                <a:lnTo>
                  <a:pt x="305263" y="1415187"/>
                </a:lnTo>
                <a:lnTo>
                  <a:pt x="293664" y="1414007"/>
                </a:lnTo>
                <a:cubicBezTo>
                  <a:pt x="126070" y="1379395"/>
                  <a:pt x="0" y="1229736"/>
                  <a:pt x="0" y="1050359"/>
                </a:cubicBezTo>
                <a:cubicBezTo>
                  <a:pt x="0" y="896608"/>
                  <a:pt x="92623" y="764690"/>
                  <a:pt x="224627" y="708340"/>
                </a:cubicBezTo>
                <a:lnTo>
                  <a:pt x="248311" y="700920"/>
                </a:lnTo>
                <a:lnTo>
                  <a:pt x="258063" y="612163"/>
                </a:lnTo>
                <a:cubicBezTo>
                  <a:pt x="305938" y="397508"/>
                  <a:pt x="512943" y="236035"/>
                  <a:pt x="761055" y="236035"/>
                </a:cubicBezTo>
                <a:cubicBezTo>
                  <a:pt x="831944" y="236035"/>
                  <a:pt x="899478" y="249217"/>
                  <a:pt x="960903" y="273054"/>
                </a:cubicBezTo>
                <a:lnTo>
                  <a:pt x="1003042" y="294039"/>
                </a:lnTo>
                <a:lnTo>
                  <a:pt x="1080799" y="198925"/>
                </a:lnTo>
                <a:cubicBezTo>
                  <a:pt x="1202578" y="76019"/>
                  <a:pt x="1370815" y="0"/>
                  <a:pt x="1556643" y="0"/>
                </a:cubicBezTo>
                <a:close/>
              </a:path>
            </a:pathLst>
          </a:custGeom>
          <a:solidFill>
            <a:srgbClr val="CCECFF"/>
          </a:solidFill>
          <a:ln w="19050" cap="flat" cmpd="sng" algn="ctr">
            <a:solidFill>
              <a:srgbClr val="0070C0"/>
            </a:solidFill>
            <a:prstDash val="solid"/>
            <a:round/>
            <a:headEnd type="none" w="med" len="med"/>
            <a:tailEnd type="none" w="med" len="med"/>
          </a:ln>
          <a:effectLst/>
        </p:spPr>
        <p:txBody>
          <a:bodyPr vert="horz" wrap="square" lIns="91440" tIns="144000" rIns="91440" bIns="45720" numCol="1" rtlCol="0" anchor="ctr" anchorCtr="0" compatLnSpc="1">
            <a:prstTxWarp prst="textNoShape">
              <a:avLst/>
            </a:prstTxWarp>
            <a:noAutofit/>
          </a:bodyPr>
          <a:lstStyle/>
          <a:p>
            <a:pPr algn="ctr" defTabSz="784225" eaLnBrk="0" fontAlgn="ctr" hangingPunct="0">
              <a:spcBef>
                <a:spcPct val="0"/>
              </a:spcBef>
              <a:spcAft>
                <a:spcPct val="0"/>
              </a:spcAft>
            </a:pPr>
            <a:r>
              <a:rPr lang="en-US" sz="1200" b="1" dirty="0">
                <a:solidFill>
                  <a:srgbClr val="1262AA"/>
                </a:solidFill>
                <a:latin typeface="Huawei Sans" panose="020C0503030203020204" pitchFamily="34" charset="0"/>
              </a:rPr>
              <a:t>Backup</a:t>
            </a:r>
            <a:endParaRPr lang="en-US" altLang="zh-CN" sz="1200" b="1" dirty="0">
              <a:solidFill>
                <a:srgbClr val="1262A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784225" eaLnBrk="0" fontAlgn="ctr" hangingPunct="0">
              <a:spcBef>
                <a:spcPct val="0"/>
              </a:spcBef>
              <a:spcAft>
                <a:spcPct val="0"/>
              </a:spcAft>
            </a:pPr>
            <a:r>
              <a:rPr lang="en-US" sz="1200" b="1" dirty="0">
                <a:solidFill>
                  <a:srgbClr val="1262AA"/>
                </a:solidFill>
                <a:latin typeface="Huawei Sans" panose="020C0503030203020204" pitchFamily="34" charset="0"/>
              </a:rPr>
              <a:t>DC</a:t>
            </a:r>
            <a:endParaRPr lang="en-US" altLang="zh-CN" sz="1200" b="1" dirty="0">
              <a:solidFill>
                <a:srgbClr val="1262A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2" name="Freeform 40"/>
          <p:cNvSpPr/>
          <p:nvPr/>
        </p:nvSpPr>
        <p:spPr bwMode="gray">
          <a:xfrm>
            <a:off x="5586247" y="1456939"/>
            <a:ext cx="964116" cy="546572"/>
          </a:xfrm>
          <a:custGeom>
            <a:avLst/>
            <a:gdLst>
              <a:gd name="connsiteX0" fmla="*/ 1556643 w 2507513"/>
              <a:gd name="connsiteY0" fmla="*/ 0 h 1421549"/>
              <a:gd name="connsiteX1" fmla="*/ 2229588 w 2507513"/>
              <a:gd name="connsiteY1" fmla="*/ 679170 h 1421549"/>
              <a:gd name="connsiteX2" fmla="*/ 2222347 w 2507513"/>
              <a:gd name="connsiteY2" fmla="*/ 751665 h 1421549"/>
              <a:gd name="connsiteX3" fmla="*/ 2240545 w 2507513"/>
              <a:gd name="connsiteY3" fmla="*/ 753517 h 1421549"/>
              <a:gd name="connsiteX4" fmla="*/ 2507513 w 2507513"/>
              <a:gd name="connsiteY4" fmla="*/ 1084105 h 1421549"/>
              <a:gd name="connsiteX5" fmla="*/ 2240545 w 2507513"/>
              <a:gd name="connsiteY5" fmla="*/ 1414693 h 1421549"/>
              <a:gd name="connsiteX6" fmla="*/ 2228192 w 2507513"/>
              <a:gd name="connsiteY6" fmla="*/ 1415950 h 1421549"/>
              <a:gd name="connsiteX7" fmla="*/ 2228192 w 2507513"/>
              <a:gd name="connsiteY7" fmla="*/ 1421548 h 1421549"/>
              <a:gd name="connsiteX8" fmla="*/ 2173171 w 2507513"/>
              <a:gd name="connsiteY8" fmla="*/ 1421548 h 1421549"/>
              <a:gd name="connsiteX9" fmla="*/ 2173161 w 2507513"/>
              <a:gd name="connsiteY9" fmla="*/ 1421549 h 1421549"/>
              <a:gd name="connsiteX10" fmla="*/ 2173151 w 2507513"/>
              <a:gd name="connsiteY10" fmla="*/ 1421548 h 1421549"/>
              <a:gd name="connsiteX11" fmla="*/ 367786 w 2507513"/>
              <a:gd name="connsiteY11" fmla="*/ 1421548 h 1421549"/>
              <a:gd name="connsiteX12" fmla="*/ 305263 w 2507513"/>
              <a:gd name="connsiteY12" fmla="*/ 1421548 h 1421549"/>
              <a:gd name="connsiteX13" fmla="*/ 305263 w 2507513"/>
              <a:gd name="connsiteY13" fmla="*/ 1415187 h 1421549"/>
              <a:gd name="connsiteX14" fmla="*/ 293664 w 2507513"/>
              <a:gd name="connsiteY14" fmla="*/ 1414007 h 1421549"/>
              <a:gd name="connsiteX15" fmla="*/ 0 w 2507513"/>
              <a:gd name="connsiteY15" fmla="*/ 1050359 h 1421549"/>
              <a:gd name="connsiteX16" fmla="*/ 224627 w 2507513"/>
              <a:gd name="connsiteY16" fmla="*/ 708340 h 1421549"/>
              <a:gd name="connsiteX17" fmla="*/ 248311 w 2507513"/>
              <a:gd name="connsiteY17" fmla="*/ 700920 h 1421549"/>
              <a:gd name="connsiteX18" fmla="*/ 258063 w 2507513"/>
              <a:gd name="connsiteY18" fmla="*/ 612163 h 1421549"/>
              <a:gd name="connsiteX19" fmla="*/ 761055 w 2507513"/>
              <a:gd name="connsiteY19" fmla="*/ 236035 h 1421549"/>
              <a:gd name="connsiteX20" fmla="*/ 960903 w 2507513"/>
              <a:gd name="connsiteY20" fmla="*/ 273054 h 1421549"/>
              <a:gd name="connsiteX21" fmla="*/ 1003042 w 2507513"/>
              <a:gd name="connsiteY21" fmla="*/ 294039 h 1421549"/>
              <a:gd name="connsiteX22" fmla="*/ 1080799 w 2507513"/>
              <a:gd name="connsiteY22" fmla="*/ 198925 h 1421549"/>
              <a:gd name="connsiteX23" fmla="*/ 1556643 w 2507513"/>
              <a:gd name="connsiteY23" fmla="*/ 0 h 142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7513" h="1421549">
                <a:moveTo>
                  <a:pt x="1556643" y="0"/>
                </a:moveTo>
                <a:cubicBezTo>
                  <a:pt x="1928300" y="0"/>
                  <a:pt x="2229588" y="304075"/>
                  <a:pt x="2229588" y="679170"/>
                </a:cubicBezTo>
                <a:lnTo>
                  <a:pt x="2222347" y="751665"/>
                </a:lnTo>
                <a:lnTo>
                  <a:pt x="2240545" y="753517"/>
                </a:lnTo>
                <a:cubicBezTo>
                  <a:pt x="2392904" y="784982"/>
                  <a:pt x="2507513" y="921036"/>
                  <a:pt x="2507513" y="1084105"/>
                </a:cubicBezTo>
                <a:cubicBezTo>
                  <a:pt x="2507513" y="1247175"/>
                  <a:pt x="2392904" y="1383228"/>
                  <a:pt x="2240545" y="1414693"/>
                </a:cubicBezTo>
                <a:lnTo>
                  <a:pt x="2228192" y="1415950"/>
                </a:lnTo>
                <a:lnTo>
                  <a:pt x="2228192" y="1421548"/>
                </a:lnTo>
                <a:lnTo>
                  <a:pt x="2173171" y="1421548"/>
                </a:lnTo>
                <a:lnTo>
                  <a:pt x="2173161" y="1421549"/>
                </a:lnTo>
                <a:lnTo>
                  <a:pt x="2173151" y="1421548"/>
                </a:lnTo>
                <a:lnTo>
                  <a:pt x="367786" y="1421548"/>
                </a:lnTo>
                <a:lnTo>
                  <a:pt x="305263" y="1421548"/>
                </a:lnTo>
                <a:lnTo>
                  <a:pt x="305263" y="1415187"/>
                </a:lnTo>
                <a:lnTo>
                  <a:pt x="293664" y="1414007"/>
                </a:lnTo>
                <a:cubicBezTo>
                  <a:pt x="126070" y="1379395"/>
                  <a:pt x="0" y="1229736"/>
                  <a:pt x="0" y="1050359"/>
                </a:cubicBezTo>
                <a:cubicBezTo>
                  <a:pt x="0" y="896608"/>
                  <a:pt x="92623" y="764690"/>
                  <a:pt x="224627" y="708340"/>
                </a:cubicBezTo>
                <a:lnTo>
                  <a:pt x="248311" y="700920"/>
                </a:lnTo>
                <a:lnTo>
                  <a:pt x="258063" y="612163"/>
                </a:lnTo>
                <a:cubicBezTo>
                  <a:pt x="305938" y="397508"/>
                  <a:pt x="512943" y="236035"/>
                  <a:pt x="761055" y="236035"/>
                </a:cubicBezTo>
                <a:cubicBezTo>
                  <a:pt x="831944" y="236035"/>
                  <a:pt x="899478" y="249217"/>
                  <a:pt x="960903" y="273054"/>
                </a:cubicBezTo>
                <a:lnTo>
                  <a:pt x="1003042" y="294039"/>
                </a:lnTo>
                <a:lnTo>
                  <a:pt x="1080799" y="198925"/>
                </a:lnTo>
                <a:cubicBezTo>
                  <a:pt x="1202578" y="76019"/>
                  <a:pt x="1370815" y="0"/>
                  <a:pt x="1556643" y="0"/>
                </a:cubicBezTo>
                <a:close/>
              </a:path>
            </a:pathLst>
          </a:custGeom>
          <a:solidFill>
            <a:srgbClr val="CCECFF"/>
          </a:solidFill>
          <a:ln w="19050" cap="flat" cmpd="sng" algn="ctr">
            <a:solidFill>
              <a:srgbClr val="0070C0"/>
            </a:solidFill>
            <a:prstDash val="solid"/>
            <a:round/>
            <a:headEnd type="none" w="med" len="med"/>
            <a:tailEnd type="none" w="med" len="med"/>
          </a:ln>
          <a:effectLst/>
        </p:spPr>
        <p:txBody>
          <a:bodyPr vert="horz" wrap="square" lIns="91440" tIns="144000" rIns="91440" bIns="45720" numCol="1" rtlCol="0" anchor="ctr" anchorCtr="0" compatLnSpc="1">
            <a:prstTxWarp prst="textNoShape">
              <a:avLst/>
            </a:prstTxWarp>
            <a:noAutofit/>
          </a:bodyPr>
          <a:lstStyle/>
          <a:p>
            <a:pPr algn="ctr" defTabSz="784225" eaLnBrk="0" fontAlgn="ctr" hangingPunct="0">
              <a:spcBef>
                <a:spcPct val="0"/>
              </a:spcBef>
              <a:spcAft>
                <a:spcPct val="0"/>
              </a:spcAft>
            </a:pPr>
            <a:r>
              <a:rPr lang="en-US" sz="1200" b="1" dirty="0">
                <a:solidFill>
                  <a:srgbClr val="1262AA"/>
                </a:solidFill>
                <a:latin typeface="Huawei Sans" panose="020C0503030203020204" pitchFamily="34" charset="0"/>
              </a:rPr>
              <a:t>DR</a:t>
            </a:r>
            <a:endParaRPr lang="en-US" altLang="zh-CN" sz="1200" b="1" dirty="0">
              <a:solidFill>
                <a:srgbClr val="1262A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algn="ctr" defTabSz="784225" eaLnBrk="0" fontAlgn="ctr" hangingPunct="0">
              <a:spcBef>
                <a:spcPct val="0"/>
              </a:spcBef>
              <a:spcAft>
                <a:spcPct val="0"/>
              </a:spcAft>
            </a:pPr>
            <a:r>
              <a:rPr lang="en-US" sz="1200" b="1" dirty="0">
                <a:solidFill>
                  <a:srgbClr val="1262AA"/>
                </a:solidFill>
                <a:latin typeface="Huawei Sans" panose="020C0503030203020204" pitchFamily="34" charset="0"/>
              </a:rPr>
              <a:t>DC</a:t>
            </a:r>
            <a:endParaRPr lang="en-US" altLang="zh-CN" sz="1200" b="1" dirty="0">
              <a:solidFill>
                <a:srgbClr val="1262A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433" name="图片 122" descr="通用网管-蓝.png"/>
          <p:cNvPicPr>
            <a:picLocks noChangeAspect="1"/>
          </p:cNvPicPr>
          <p:nvPr/>
        </p:nvPicPr>
        <p:blipFill>
          <a:blip r:embed="rId3" cstate="print"/>
          <a:stretch>
            <a:fillRect/>
          </a:stretch>
        </p:blipFill>
        <p:spPr bwMode="gray">
          <a:xfrm>
            <a:off x="6878350" y="1439487"/>
            <a:ext cx="462775" cy="378909"/>
          </a:xfrm>
          <a:prstGeom prst="rect">
            <a:avLst/>
          </a:prstGeom>
        </p:spPr>
      </p:pic>
      <p:grpSp>
        <p:nvGrpSpPr>
          <p:cNvPr id="435" name="Group 118"/>
          <p:cNvGrpSpPr/>
          <p:nvPr/>
        </p:nvGrpSpPr>
        <p:grpSpPr bwMode="gray">
          <a:xfrm>
            <a:off x="7576740" y="1758129"/>
            <a:ext cx="261965" cy="61979"/>
            <a:chOff x="559282" y="6488261"/>
            <a:chExt cx="261965" cy="61979"/>
          </a:xfrm>
          <a:solidFill>
            <a:schemeClr val="bg1">
              <a:lumMod val="65000"/>
            </a:schemeClr>
          </a:solidFill>
        </p:grpSpPr>
        <p:sp>
          <p:nvSpPr>
            <p:cNvPr id="436" name="Oval 119"/>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7" name="Oval 120"/>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38" name="Oval 121"/>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39" name="Rectangle 27"/>
          <p:cNvSpPr/>
          <p:nvPr/>
        </p:nvSpPr>
        <p:spPr bwMode="gray">
          <a:xfrm>
            <a:off x="6436563" y="6013119"/>
            <a:ext cx="1769565" cy="738664"/>
          </a:xfrm>
          <a:prstGeom prst="rect">
            <a:avLst/>
          </a:prstGeom>
        </p:spPr>
        <p:txBody>
          <a:bodyPr wrap="square">
            <a:noAutofit/>
          </a:bodyPr>
          <a:lstStyle/>
          <a:p>
            <a:pPr fontAlgn="ctr"/>
            <a:r>
              <a:rPr lang="en-US" sz="1400" dirty="0">
                <a:solidFill>
                  <a:schemeClr val="bg1">
                    <a:lumMod val="75000"/>
                  </a:schemeClr>
                </a:solidFill>
                <a:latin typeface="Huawei Sans" panose="020C0503030203020204" pitchFamily="34" charset="0"/>
              </a:rPr>
              <a:t>Horizontal to edge</a:t>
            </a:r>
            <a:endParaRPr lang="en-US" altLang="zh-CN" sz="1400" dirty="0">
              <a:solidFill>
                <a:schemeClr val="bg1">
                  <a:lumMod val="7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440" name="图片 144" descr="企业-蓝.png"/>
          <p:cNvPicPr>
            <a:picLocks noChangeAspect="1"/>
          </p:cNvPicPr>
          <p:nvPr/>
        </p:nvPicPr>
        <p:blipFill>
          <a:blip r:embed="rId4" cstate="print"/>
          <a:stretch>
            <a:fillRect/>
          </a:stretch>
        </p:blipFill>
        <p:spPr bwMode="gray">
          <a:xfrm>
            <a:off x="4485161" y="3184713"/>
            <a:ext cx="445956" cy="365138"/>
          </a:xfrm>
          <a:prstGeom prst="rect">
            <a:avLst/>
          </a:prstGeom>
        </p:spPr>
      </p:pic>
      <p:pic>
        <p:nvPicPr>
          <p:cNvPr id="442" name="图片 144" descr="企业-蓝.png"/>
          <p:cNvPicPr>
            <a:picLocks noChangeAspect="1"/>
          </p:cNvPicPr>
          <p:nvPr/>
        </p:nvPicPr>
        <p:blipFill>
          <a:blip r:embed="rId4" cstate="print"/>
          <a:stretch>
            <a:fillRect/>
          </a:stretch>
        </p:blipFill>
        <p:spPr bwMode="gray">
          <a:xfrm>
            <a:off x="4485161" y="4124926"/>
            <a:ext cx="445956" cy="365138"/>
          </a:xfrm>
          <a:prstGeom prst="rect">
            <a:avLst/>
          </a:prstGeom>
        </p:spPr>
      </p:pic>
      <p:pic>
        <p:nvPicPr>
          <p:cNvPr id="444" name="图片 144" descr="企业-蓝.png"/>
          <p:cNvPicPr>
            <a:picLocks noChangeAspect="1"/>
          </p:cNvPicPr>
          <p:nvPr/>
        </p:nvPicPr>
        <p:blipFill>
          <a:blip r:embed="rId4" cstate="print"/>
          <a:stretch>
            <a:fillRect/>
          </a:stretch>
        </p:blipFill>
        <p:spPr bwMode="gray">
          <a:xfrm>
            <a:off x="4485161" y="5117092"/>
            <a:ext cx="445956" cy="365138"/>
          </a:xfrm>
          <a:prstGeom prst="rect">
            <a:avLst/>
          </a:prstGeom>
        </p:spPr>
      </p:pic>
      <p:pic>
        <p:nvPicPr>
          <p:cNvPr id="446" name="图片 145" descr="酒店-蓝.png"/>
          <p:cNvPicPr>
            <a:picLocks noChangeAspect="1"/>
          </p:cNvPicPr>
          <p:nvPr/>
        </p:nvPicPr>
        <p:blipFill>
          <a:blip r:embed="rId5" cstate="print"/>
          <a:stretch>
            <a:fillRect/>
          </a:stretch>
        </p:blipFill>
        <p:spPr bwMode="gray">
          <a:xfrm>
            <a:off x="5283563" y="5117092"/>
            <a:ext cx="445956" cy="365138"/>
          </a:xfrm>
          <a:prstGeom prst="rect">
            <a:avLst/>
          </a:prstGeom>
        </p:spPr>
      </p:pic>
      <p:pic>
        <p:nvPicPr>
          <p:cNvPr id="448" name="图片 148" descr="大型网管-蓝.png"/>
          <p:cNvPicPr>
            <a:picLocks noChangeAspect="1"/>
          </p:cNvPicPr>
          <p:nvPr/>
        </p:nvPicPr>
        <p:blipFill>
          <a:blip r:embed="rId6" cstate="print"/>
          <a:stretch>
            <a:fillRect/>
          </a:stretch>
        </p:blipFill>
        <p:spPr bwMode="gray">
          <a:xfrm>
            <a:off x="5283563" y="3184713"/>
            <a:ext cx="445956" cy="365138"/>
          </a:xfrm>
          <a:prstGeom prst="rect">
            <a:avLst/>
          </a:prstGeom>
        </p:spPr>
      </p:pic>
      <p:pic>
        <p:nvPicPr>
          <p:cNvPr id="450" name="图片 148" descr="大型网管-蓝.png"/>
          <p:cNvPicPr>
            <a:picLocks noChangeAspect="1"/>
          </p:cNvPicPr>
          <p:nvPr/>
        </p:nvPicPr>
        <p:blipFill>
          <a:blip r:embed="rId6" cstate="print"/>
          <a:stretch>
            <a:fillRect/>
          </a:stretch>
        </p:blipFill>
        <p:spPr bwMode="gray">
          <a:xfrm>
            <a:off x="5283563" y="4124926"/>
            <a:ext cx="445956" cy="365138"/>
          </a:xfrm>
          <a:prstGeom prst="rect">
            <a:avLst/>
          </a:prstGeom>
        </p:spPr>
      </p:pic>
      <p:pic>
        <p:nvPicPr>
          <p:cNvPr id="452" name="图片 72" descr="交换机.png"/>
          <p:cNvPicPr>
            <a:picLocks noChangeAspect="1"/>
          </p:cNvPicPr>
          <p:nvPr/>
        </p:nvPicPr>
        <p:blipFill>
          <a:blip r:embed="rId7" cstate="print"/>
          <a:stretch>
            <a:fillRect/>
          </a:stretch>
        </p:blipFill>
        <p:spPr bwMode="gray">
          <a:xfrm>
            <a:off x="6103144" y="4124926"/>
            <a:ext cx="444805" cy="365138"/>
          </a:xfrm>
          <a:prstGeom prst="rect">
            <a:avLst/>
          </a:prstGeom>
        </p:spPr>
      </p:pic>
      <p:sp>
        <p:nvSpPr>
          <p:cNvPr id="453" name="Rectangle 90"/>
          <p:cNvSpPr/>
          <p:nvPr/>
        </p:nvSpPr>
        <p:spPr bwMode="gray">
          <a:xfrm>
            <a:off x="5925437" y="4516881"/>
            <a:ext cx="800219" cy="276999"/>
          </a:xfrm>
          <a:prstGeom prst="rect">
            <a:avLst/>
          </a:prstGeom>
        </p:spPr>
        <p:txBody>
          <a:bodyPr wrap="square">
            <a:noAutofit/>
          </a:bodyPr>
          <a:lstStyle/>
          <a:p>
            <a:pPr algn="ctr" fontAlgn="ctr"/>
            <a:r>
              <a:rPr lang="en-US" sz="1000" dirty="0">
                <a:latin typeface="Huawei Sans" panose="020C0503030203020204" pitchFamily="34" charset="0"/>
              </a:rPr>
              <a:t>Safe city</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54" name="Group 101"/>
          <p:cNvGrpSpPr/>
          <p:nvPr/>
        </p:nvGrpSpPr>
        <p:grpSpPr bwMode="gray">
          <a:xfrm>
            <a:off x="6884041" y="4124926"/>
            <a:ext cx="538213" cy="365138"/>
            <a:chOff x="8646458" y="2788373"/>
            <a:chExt cx="538213" cy="441817"/>
          </a:xfrm>
        </p:grpSpPr>
        <p:pic>
          <p:nvPicPr>
            <p:cNvPr id="455" name="图片 72" descr="交换机.png"/>
            <p:cNvPicPr>
              <a:picLocks noChangeAspect="1"/>
            </p:cNvPicPr>
            <p:nvPr/>
          </p:nvPicPr>
          <p:blipFill>
            <a:blip r:embed="rId7" cstate="print"/>
            <a:stretch>
              <a:fillRect/>
            </a:stretch>
          </p:blipFill>
          <p:spPr bwMode="gray">
            <a:xfrm>
              <a:off x="8646458" y="2788373"/>
              <a:ext cx="538213" cy="441817"/>
            </a:xfrm>
            <a:prstGeom prst="rect">
              <a:avLst/>
            </a:prstGeom>
          </p:spPr>
        </p:pic>
        <p:sp>
          <p:nvSpPr>
            <p:cNvPr id="456" name="Rounded Rectangle 96"/>
            <p:cNvSpPr/>
            <p:nvPr/>
          </p:nvSpPr>
          <p:spPr bwMode="gray">
            <a:xfrm>
              <a:off x="8656284" y="2858497"/>
              <a:ext cx="502997" cy="320897"/>
            </a:xfrm>
            <a:prstGeom prst="roundRect">
              <a:avLst/>
            </a:prstGeom>
            <a:solidFill>
              <a:srgbClr val="1263A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57" name="Group 90"/>
            <p:cNvGrpSpPr/>
            <p:nvPr/>
          </p:nvGrpSpPr>
          <p:grpSpPr bwMode="gray">
            <a:xfrm>
              <a:off x="8831180" y="2821744"/>
              <a:ext cx="253636" cy="366779"/>
              <a:chOff x="1460501" y="790742"/>
              <a:chExt cx="287866" cy="836388"/>
            </a:xfrm>
            <a:solidFill>
              <a:schemeClr val="bg1"/>
            </a:solidFill>
          </p:grpSpPr>
          <p:sp>
            <p:nvSpPr>
              <p:cNvPr id="458" name="梯形 51"/>
              <p:cNvSpPr/>
              <p:nvPr/>
            </p:nvSpPr>
            <p:spPr bwMode="gray">
              <a:xfrm>
                <a:off x="1460501" y="790742"/>
                <a:ext cx="109468" cy="836388"/>
              </a:xfrm>
              <a:prstGeom prst="trapezoid">
                <a:avLst/>
              </a:prstGeom>
              <a:grpFill/>
              <a:ln w="25400" cap="flat" cmpd="sng" algn="ctr">
                <a:noFill/>
                <a:prstDash val="solid"/>
              </a:ln>
              <a:effectLst/>
            </p:spPr>
            <p:txBody>
              <a:bodyPr wrap="square" rtlCol="0" anchor="ctr">
                <a:noAutofit/>
              </a:bodyPr>
              <a:lstStyle/>
              <a:p>
                <a:pPr algn="ctr" fontAlgn="ctr">
                  <a:defRPr/>
                </a:pPr>
                <a:endParaRPr lang="en-US" altLang="zh-CN" sz="2133" kern="0" dirty="0">
                  <a:solidFill>
                    <a:prstClr val="white"/>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59" name="Straight Connector 99"/>
              <p:cNvCxnSpPr/>
              <p:nvPr/>
            </p:nvCxnSpPr>
            <p:spPr bwMode="gray">
              <a:xfrm flipV="1">
                <a:off x="1515534" y="833940"/>
                <a:ext cx="232833" cy="156419"/>
              </a:xfrm>
              <a:prstGeom prst="line">
                <a:avLst/>
              </a:prstGeom>
              <a:grpFill/>
              <a:ln w="38100"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0" name="Straight Connector 100"/>
              <p:cNvCxnSpPr/>
              <p:nvPr/>
            </p:nvCxnSpPr>
            <p:spPr bwMode="gray">
              <a:xfrm flipV="1">
                <a:off x="1595798" y="888899"/>
                <a:ext cx="131428" cy="88295"/>
              </a:xfrm>
              <a:prstGeom prst="line">
                <a:avLst/>
              </a:prstGeom>
              <a:grpFill/>
              <a:ln w="38100" cap="flat" cmpd="sng" algn="ctr">
                <a:solidFill>
                  <a:schemeClr val="bg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461" name="Rectangle 102"/>
          <p:cNvSpPr/>
          <p:nvPr/>
        </p:nvSpPr>
        <p:spPr bwMode="gray">
          <a:xfrm>
            <a:off x="6624036" y="4517540"/>
            <a:ext cx="1356094" cy="276999"/>
          </a:xfrm>
          <a:prstGeom prst="rect">
            <a:avLst/>
          </a:prstGeom>
        </p:spPr>
        <p:txBody>
          <a:bodyPr wrap="square">
            <a:noAutofit/>
          </a:bodyPr>
          <a:lstStyle/>
          <a:p>
            <a:pPr algn="ctr" fontAlgn="ctr"/>
            <a:r>
              <a:rPr lang="en-US" sz="1000" dirty="0">
                <a:latin typeface="Huawei Sans" panose="020C0503030203020204" pitchFamily="34" charset="0"/>
              </a:rPr>
              <a:t>Smart street lamp</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462" name="图片 125" descr="内网小型网管.png"/>
          <p:cNvPicPr>
            <a:picLocks noChangeAspect="1"/>
          </p:cNvPicPr>
          <p:nvPr/>
        </p:nvPicPr>
        <p:blipFill>
          <a:blip r:embed="rId8" cstate="print"/>
          <a:stretch>
            <a:fillRect/>
          </a:stretch>
        </p:blipFill>
        <p:spPr bwMode="gray">
          <a:xfrm>
            <a:off x="6102568" y="3184713"/>
            <a:ext cx="445956" cy="365138"/>
          </a:xfrm>
          <a:prstGeom prst="rect">
            <a:avLst/>
          </a:prstGeom>
        </p:spPr>
      </p:pic>
      <p:grpSp>
        <p:nvGrpSpPr>
          <p:cNvPr id="464" name="Group 117"/>
          <p:cNvGrpSpPr/>
          <p:nvPr/>
        </p:nvGrpSpPr>
        <p:grpSpPr bwMode="gray">
          <a:xfrm>
            <a:off x="6883344" y="3184713"/>
            <a:ext cx="539607" cy="365138"/>
            <a:chOff x="8698443" y="2547074"/>
            <a:chExt cx="539607" cy="441817"/>
          </a:xfrm>
        </p:grpSpPr>
        <p:pic>
          <p:nvPicPr>
            <p:cNvPr id="465" name="图片 125" descr="内网小型网管.png"/>
            <p:cNvPicPr>
              <a:picLocks noChangeAspect="1"/>
            </p:cNvPicPr>
            <p:nvPr/>
          </p:nvPicPr>
          <p:blipFill>
            <a:blip r:embed="rId8" cstate="print"/>
            <a:stretch>
              <a:fillRect/>
            </a:stretch>
          </p:blipFill>
          <p:spPr bwMode="gray">
            <a:xfrm>
              <a:off x="8698443" y="2547074"/>
              <a:ext cx="539607" cy="441817"/>
            </a:xfrm>
            <a:prstGeom prst="rect">
              <a:avLst/>
            </a:prstGeom>
          </p:spPr>
        </p:pic>
        <p:sp>
          <p:nvSpPr>
            <p:cNvPr id="466" name="Rounded Rectangle 114"/>
            <p:cNvSpPr/>
            <p:nvPr/>
          </p:nvSpPr>
          <p:spPr bwMode="gray">
            <a:xfrm>
              <a:off x="8713571" y="2570468"/>
              <a:ext cx="519121" cy="400657"/>
            </a:xfrm>
            <a:prstGeom prst="roundRect">
              <a:avLst>
                <a:gd name="adj" fmla="val 0"/>
              </a:avLst>
            </a:prstGeom>
            <a:solidFill>
              <a:srgbClr val="1263A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67" name="Freeform 46"/>
            <p:cNvSpPr>
              <a:spLocks noEditPoints="1"/>
            </p:cNvSpPr>
            <p:nvPr/>
          </p:nvSpPr>
          <p:spPr bwMode="gray">
            <a:xfrm>
              <a:off x="8820680" y="2600175"/>
              <a:ext cx="295130" cy="291968"/>
            </a:xfrm>
            <a:custGeom>
              <a:avLst/>
              <a:gdLst/>
              <a:ahLst/>
              <a:cxnLst>
                <a:cxn ang="0">
                  <a:pos x="0" y="404"/>
                </a:cxn>
                <a:cxn ang="0">
                  <a:pos x="79" y="94"/>
                </a:cxn>
                <a:cxn ang="0">
                  <a:pos x="378" y="94"/>
                </a:cxn>
                <a:cxn ang="0">
                  <a:pos x="457" y="404"/>
                </a:cxn>
                <a:cxn ang="0">
                  <a:pos x="447" y="437"/>
                </a:cxn>
                <a:cxn ang="0">
                  <a:pos x="418" y="104"/>
                </a:cxn>
                <a:cxn ang="0">
                  <a:pos x="89" y="11"/>
                </a:cxn>
                <a:cxn ang="0">
                  <a:pos x="39" y="414"/>
                </a:cxn>
                <a:cxn ang="0">
                  <a:pos x="274" y="414"/>
                </a:cxn>
                <a:cxn ang="0">
                  <a:pos x="274" y="339"/>
                </a:cxn>
                <a:cxn ang="0">
                  <a:pos x="264" y="404"/>
                </a:cxn>
                <a:cxn ang="0">
                  <a:pos x="193" y="404"/>
                </a:cxn>
                <a:cxn ang="0">
                  <a:pos x="324" y="339"/>
                </a:cxn>
                <a:cxn ang="0">
                  <a:pos x="334" y="383"/>
                </a:cxn>
                <a:cxn ang="0">
                  <a:pos x="334" y="348"/>
                </a:cxn>
                <a:cxn ang="0">
                  <a:pos x="79" y="392"/>
                </a:cxn>
                <a:cxn ang="0">
                  <a:pos x="133" y="392"/>
                </a:cxn>
                <a:cxn ang="0">
                  <a:pos x="124" y="348"/>
                </a:cxn>
                <a:cxn ang="0">
                  <a:pos x="378" y="319"/>
                </a:cxn>
                <a:cxn ang="0">
                  <a:pos x="378" y="265"/>
                </a:cxn>
                <a:cxn ang="0">
                  <a:pos x="368" y="310"/>
                </a:cxn>
                <a:cxn ang="0">
                  <a:pos x="334" y="310"/>
                </a:cxn>
                <a:cxn ang="0">
                  <a:pos x="243" y="265"/>
                </a:cxn>
                <a:cxn ang="0">
                  <a:pos x="253" y="310"/>
                </a:cxn>
                <a:cxn ang="0">
                  <a:pos x="253" y="275"/>
                </a:cxn>
                <a:cxn ang="0">
                  <a:pos x="160" y="319"/>
                </a:cxn>
                <a:cxn ang="0">
                  <a:pos x="214" y="319"/>
                </a:cxn>
                <a:cxn ang="0">
                  <a:pos x="204" y="275"/>
                </a:cxn>
                <a:cxn ang="0">
                  <a:pos x="133" y="319"/>
                </a:cxn>
                <a:cxn ang="0">
                  <a:pos x="133" y="265"/>
                </a:cxn>
                <a:cxn ang="0">
                  <a:pos x="124" y="310"/>
                </a:cxn>
                <a:cxn ang="0">
                  <a:pos x="89" y="310"/>
                </a:cxn>
                <a:cxn ang="0">
                  <a:pos x="324" y="192"/>
                </a:cxn>
                <a:cxn ang="0">
                  <a:pos x="334" y="236"/>
                </a:cxn>
                <a:cxn ang="0">
                  <a:pos x="334" y="202"/>
                </a:cxn>
                <a:cxn ang="0">
                  <a:pos x="243" y="248"/>
                </a:cxn>
                <a:cxn ang="0">
                  <a:pos x="297" y="248"/>
                </a:cxn>
                <a:cxn ang="0">
                  <a:pos x="285" y="202"/>
                </a:cxn>
                <a:cxn ang="0">
                  <a:pos x="214" y="248"/>
                </a:cxn>
                <a:cxn ang="0">
                  <a:pos x="214" y="192"/>
                </a:cxn>
                <a:cxn ang="0">
                  <a:pos x="204" y="236"/>
                </a:cxn>
                <a:cxn ang="0">
                  <a:pos x="172" y="236"/>
                </a:cxn>
                <a:cxn ang="0">
                  <a:pos x="79" y="192"/>
                </a:cxn>
                <a:cxn ang="0">
                  <a:pos x="89" y="236"/>
                </a:cxn>
                <a:cxn ang="0">
                  <a:pos x="89" y="202"/>
                </a:cxn>
                <a:cxn ang="0">
                  <a:pos x="324" y="175"/>
                </a:cxn>
                <a:cxn ang="0">
                  <a:pos x="378" y="175"/>
                </a:cxn>
                <a:cxn ang="0">
                  <a:pos x="368" y="131"/>
                </a:cxn>
                <a:cxn ang="0">
                  <a:pos x="133" y="175"/>
                </a:cxn>
                <a:cxn ang="0">
                  <a:pos x="133" y="121"/>
                </a:cxn>
                <a:cxn ang="0">
                  <a:pos x="124" y="165"/>
                </a:cxn>
                <a:cxn ang="0">
                  <a:pos x="89" y="165"/>
                </a:cxn>
                <a:cxn ang="0">
                  <a:pos x="208" y="115"/>
                </a:cxn>
                <a:cxn ang="0">
                  <a:pos x="208" y="77"/>
                </a:cxn>
                <a:cxn ang="0">
                  <a:pos x="249" y="77"/>
                </a:cxn>
                <a:cxn ang="0">
                  <a:pos x="249" y="115"/>
                </a:cxn>
                <a:cxn ang="0">
                  <a:pos x="239" y="144"/>
                </a:cxn>
                <a:cxn ang="0">
                  <a:pos x="278" y="86"/>
                </a:cxn>
                <a:cxn ang="0">
                  <a:pos x="220" y="48"/>
                </a:cxn>
                <a:cxn ang="0">
                  <a:pos x="179" y="106"/>
                </a:cxn>
              </a:cxnLst>
              <a:rect l="0" t="0" r="r" b="b"/>
              <a:pathLst>
                <a:path w="457" h="448">
                  <a:moveTo>
                    <a:pt x="457" y="448"/>
                  </a:moveTo>
                  <a:lnTo>
                    <a:pt x="0" y="448"/>
                  </a:lnTo>
                  <a:lnTo>
                    <a:pt x="0" y="404"/>
                  </a:lnTo>
                  <a:lnTo>
                    <a:pt x="29" y="404"/>
                  </a:lnTo>
                  <a:lnTo>
                    <a:pt x="29" y="94"/>
                  </a:lnTo>
                  <a:lnTo>
                    <a:pt x="79" y="94"/>
                  </a:lnTo>
                  <a:lnTo>
                    <a:pt x="79" y="0"/>
                  </a:lnTo>
                  <a:lnTo>
                    <a:pt x="378" y="0"/>
                  </a:lnTo>
                  <a:lnTo>
                    <a:pt x="378" y="94"/>
                  </a:lnTo>
                  <a:lnTo>
                    <a:pt x="430" y="94"/>
                  </a:lnTo>
                  <a:lnTo>
                    <a:pt x="430" y="404"/>
                  </a:lnTo>
                  <a:lnTo>
                    <a:pt x="457" y="404"/>
                  </a:lnTo>
                  <a:lnTo>
                    <a:pt x="457" y="448"/>
                  </a:lnTo>
                  <a:close/>
                  <a:moveTo>
                    <a:pt x="10" y="437"/>
                  </a:moveTo>
                  <a:lnTo>
                    <a:pt x="447" y="437"/>
                  </a:lnTo>
                  <a:lnTo>
                    <a:pt x="447" y="414"/>
                  </a:lnTo>
                  <a:lnTo>
                    <a:pt x="418" y="414"/>
                  </a:lnTo>
                  <a:lnTo>
                    <a:pt x="418" y="104"/>
                  </a:lnTo>
                  <a:lnTo>
                    <a:pt x="368" y="104"/>
                  </a:lnTo>
                  <a:lnTo>
                    <a:pt x="368" y="11"/>
                  </a:lnTo>
                  <a:lnTo>
                    <a:pt x="89" y="11"/>
                  </a:lnTo>
                  <a:lnTo>
                    <a:pt x="89" y="104"/>
                  </a:lnTo>
                  <a:lnTo>
                    <a:pt x="39" y="104"/>
                  </a:lnTo>
                  <a:lnTo>
                    <a:pt x="39" y="414"/>
                  </a:lnTo>
                  <a:lnTo>
                    <a:pt x="10" y="414"/>
                  </a:lnTo>
                  <a:lnTo>
                    <a:pt x="10" y="437"/>
                  </a:lnTo>
                  <a:close/>
                  <a:moveTo>
                    <a:pt x="274" y="414"/>
                  </a:moveTo>
                  <a:lnTo>
                    <a:pt x="183" y="414"/>
                  </a:lnTo>
                  <a:lnTo>
                    <a:pt x="183" y="339"/>
                  </a:lnTo>
                  <a:lnTo>
                    <a:pt x="274" y="339"/>
                  </a:lnTo>
                  <a:lnTo>
                    <a:pt x="274" y="414"/>
                  </a:lnTo>
                  <a:close/>
                  <a:moveTo>
                    <a:pt x="193" y="404"/>
                  </a:moveTo>
                  <a:lnTo>
                    <a:pt x="264" y="404"/>
                  </a:lnTo>
                  <a:lnTo>
                    <a:pt x="264" y="348"/>
                  </a:lnTo>
                  <a:lnTo>
                    <a:pt x="193" y="348"/>
                  </a:lnTo>
                  <a:lnTo>
                    <a:pt x="193" y="404"/>
                  </a:lnTo>
                  <a:close/>
                  <a:moveTo>
                    <a:pt x="378" y="392"/>
                  </a:moveTo>
                  <a:lnTo>
                    <a:pt x="324" y="392"/>
                  </a:lnTo>
                  <a:lnTo>
                    <a:pt x="324" y="339"/>
                  </a:lnTo>
                  <a:lnTo>
                    <a:pt x="378" y="339"/>
                  </a:lnTo>
                  <a:lnTo>
                    <a:pt x="378" y="392"/>
                  </a:lnTo>
                  <a:close/>
                  <a:moveTo>
                    <a:pt x="334" y="383"/>
                  </a:moveTo>
                  <a:lnTo>
                    <a:pt x="368" y="383"/>
                  </a:lnTo>
                  <a:lnTo>
                    <a:pt x="368" y="348"/>
                  </a:lnTo>
                  <a:lnTo>
                    <a:pt x="334" y="348"/>
                  </a:lnTo>
                  <a:lnTo>
                    <a:pt x="334" y="383"/>
                  </a:lnTo>
                  <a:close/>
                  <a:moveTo>
                    <a:pt x="133" y="392"/>
                  </a:moveTo>
                  <a:lnTo>
                    <a:pt x="79" y="392"/>
                  </a:lnTo>
                  <a:lnTo>
                    <a:pt x="79" y="339"/>
                  </a:lnTo>
                  <a:lnTo>
                    <a:pt x="133" y="339"/>
                  </a:lnTo>
                  <a:lnTo>
                    <a:pt x="133" y="392"/>
                  </a:lnTo>
                  <a:close/>
                  <a:moveTo>
                    <a:pt x="89" y="383"/>
                  </a:moveTo>
                  <a:lnTo>
                    <a:pt x="124" y="383"/>
                  </a:lnTo>
                  <a:lnTo>
                    <a:pt x="124" y="348"/>
                  </a:lnTo>
                  <a:lnTo>
                    <a:pt x="89" y="348"/>
                  </a:lnTo>
                  <a:lnTo>
                    <a:pt x="89" y="383"/>
                  </a:lnTo>
                  <a:close/>
                  <a:moveTo>
                    <a:pt x="378" y="319"/>
                  </a:moveTo>
                  <a:lnTo>
                    <a:pt x="324" y="319"/>
                  </a:lnTo>
                  <a:lnTo>
                    <a:pt x="324" y="265"/>
                  </a:lnTo>
                  <a:lnTo>
                    <a:pt x="378" y="265"/>
                  </a:lnTo>
                  <a:lnTo>
                    <a:pt x="378" y="319"/>
                  </a:lnTo>
                  <a:close/>
                  <a:moveTo>
                    <a:pt x="334" y="310"/>
                  </a:moveTo>
                  <a:lnTo>
                    <a:pt x="368" y="310"/>
                  </a:lnTo>
                  <a:lnTo>
                    <a:pt x="368" y="275"/>
                  </a:lnTo>
                  <a:lnTo>
                    <a:pt x="334" y="275"/>
                  </a:lnTo>
                  <a:lnTo>
                    <a:pt x="334" y="310"/>
                  </a:lnTo>
                  <a:close/>
                  <a:moveTo>
                    <a:pt x="297" y="319"/>
                  </a:moveTo>
                  <a:lnTo>
                    <a:pt x="243" y="319"/>
                  </a:lnTo>
                  <a:lnTo>
                    <a:pt x="243" y="265"/>
                  </a:lnTo>
                  <a:lnTo>
                    <a:pt x="297" y="265"/>
                  </a:lnTo>
                  <a:lnTo>
                    <a:pt x="297" y="319"/>
                  </a:lnTo>
                  <a:close/>
                  <a:moveTo>
                    <a:pt x="253" y="310"/>
                  </a:moveTo>
                  <a:lnTo>
                    <a:pt x="285" y="310"/>
                  </a:lnTo>
                  <a:lnTo>
                    <a:pt x="285" y="275"/>
                  </a:lnTo>
                  <a:lnTo>
                    <a:pt x="253" y="275"/>
                  </a:lnTo>
                  <a:lnTo>
                    <a:pt x="253" y="310"/>
                  </a:lnTo>
                  <a:close/>
                  <a:moveTo>
                    <a:pt x="214" y="319"/>
                  </a:moveTo>
                  <a:lnTo>
                    <a:pt x="160" y="319"/>
                  </a:lnTo>
                  <a:lnTo>
                    <a:pt x="160" y="265"/>
                  </a:lnTo>
                  <a:lnTo>
                    <a:pt x="214" y="265"/>
                  </a:lnTo>
                  <a:lnTo>
                    <a:pt x="214" y="319"/>
                  </a:lnTo>
                  <a:close/>
                  <a:moveTo>
                    <a:pt x="172" y="310"/>
                  </a:moveTo>
                  <a:lnTo>
                    <a:pt x="204" y="310"/>
                  </a:lnTo>
                  <a:lnTo>
                    <a:pt x="204" y="275"/>
                  </a:lnTo>
                  <a:lnTo>
                    <a:pt x="172" y="275"/>
                  </a:lnTo>
                  <a:lnTo>
                    <a:pt x="172" y="310"/>
                  </a:lnTo>
                  <a:close/>
                  <a:moveTo>
                    <a:pt x="133" y="319"/>
                  </a:moveTo>
                  <a:lnTo>
                    <a:pt x="79" y="319"/>
                  </a:lnTo>
                  <a:lnTo>
                    <a:pt x="79" y="265"/>
                  </a:lnTo>
                  <a:lnTo>
                    <a:pt x="133" y="265"/>
                  </a:lnTo>
                  <a:lnTo>
                    <a:pt x="133" y="319"/>
                  </a:lnTo>
                  <a:close/>
                  <a:moveTo>
                    <a:pt x="89" y="310"/>
                  </a:moveTo>
                  <a:lnTo>
                    <a:pt x="124" y="310"/>
                  </a:lnTo>
                  <a:lnTo>
                    <a:pt x="124" y="275"/>
                  </a:lnTo>
                  <a:lnTo>
                    <a:pt x="89" y="275"/>
                  </a:lnTo>
                  <a:lnTo>
                    <a:pt x="89" y="310"/>
                  </a:lnTo>
                  <a:close/>
                  <a:moveTo>
                    <a:pt x="378" y="248"/>
                  </a:moveTo>
                  <a:lnTo>
                    <a:pt x="324" y="248"/>
                  </a:lnTo>
                  <a:lnTo>
                    <a:pt x="324" y="192"/>
                  </a:lnTo>
                  <a:lnTo>
                    <a:pt x="378" y="192"/>
                  </a:lnTo>
                  <a:lnTo>
                    <a:pt x="378" y="248"/>
                  </a:lnTo>
                  <a:close/>
                  <a:moveTo>
                    <a:pt x="334" y="236"/>
                  </a:moveTo>
                  <a:lnTo>
                    <a:pt x="368" y="236"/>
                  </a:lnTo>
                  <a:lnTo>
                    <a:pt x="368" y="202"/>
                  </a:lnTo>
                  <a:lnTo>
                    <a:pt x="334" y="202"/>
                  </a:lnTo>
                  <a:lnTo>
                    <a:pt x="334" y="236"/>
                  </a:lnTo>
                  <a:close/>
                  <a:moveTo>
                    <a:pt x="297" y="248"/>
                  </a:moveTo>
                  <a:lnTo>
                    <a:pt x="243" y="248"/>
                  </a:lnTo>
                  <a:lnTo>
                    <a:pt x="243" y="192"/>
                  </a:lnTo>
                  <a:lnTo>
                    <a:pt x="297" y="192"/>
                  </a:lnTo>
                  <a:lnTo>
                    <a:pt x="297" y="248"/>
                  </a:lnTo>
                  <a:close/>
                  <a:moveTo>
                    <a:pt x="253" y="236"/>
                  </a:moveTo>
                  <a:lnTo>
                    <a:pt x="285" y="236"/>
                  </a:lnTo>
                  <a:lnTo>
                    <a:pt x="285" y="202"/>
                  </a:lnTo>
                  <a:lnTo>
                    <a:pt x="253" y="202"/>
                  </a:lnTo>
                  <a:lnTo>
                    <a:pt x="253" y="236"/>
                  </a:lnTo>
                  <a:close/>
                  <a:moveTo>
                    <a:pt x="214" y="248"/>
                  </a:moveTo>
                  <a:lnTo>
                    <a:pt x="160" y="248"/>
                  </a:lnTo>
                  <a:lnTo>
                    <a:pt x="160" y="192"/>
                  </a:lnTo>
                  <a:lnTo>
                    <a:pt x="214" y="192"/>
                  </a:lnTo>
                  <a:lnTo>
                    <a:pt x="214" y="248"/>
                  </a:lnTo>
                  <a:close/>
                  <a:moveTo>
                    <a:pt x="172" y="236"/>
                  </a:moveTo>
                  <a:lnTo>
                    <a:pt x="204" y="236"/>
                  </a:lnTo>
                  <a:lnTo>
                    <a:pt x="204" y="202"/>
                  </a:lnTo>
                  <a:lnTo>
                    <a:pt x="172" y="202"/>
                  </a:lnTo>
                  <a:lnTo>
                    <a:pt x="172" y="236"/>
                  </a:lnTo>
                  <a:close/>
                  <a:moveTo>
                    <a:pt x="133" y="248"/>
                  </a:moveTo>
                  <a:lnTo>
                    <a:pt x="79" y="248"/>
                  </a:lnTo>
                  <a:lnTo>
                    <a:pt x="79" y="192"/>
                  </a:lnTo>
                  <a:lnTo>
                    <a:pt x="133" y="192"/>
                  </a:lnTo>
                  <a:lnTo>
                    <a:pt x="133" y="248"/>
                  </a:lnTo>
                  <a:close/>
                  <a:moveTo>
                    <a:pt x="89" y="236"/>
                  </a:moveTo>
                  <a:lnTo>
                    <a:pt x="124" y="236"/>
                  </a:lnTo>
                  <a:lnTo>
                    <a:pt x="124" y="202"/>
                  </a:lnTo>
                  <a:lnTo>
                    <a:pt x="89" y="202"/>
                  </a:lnTo>
                  <a:lnTo>
                    <a:pt x="89" y="236"/>
                  </a:lnTo>
                  <a:close/>
                  <a:moveTo>
                    <a:pt x="378" y="175"/>
                  </a:moveTo>
                  <a:lnTo>
                    <a:pt x="324" y="175"/>
                  </a:lnTo>
                  <a:lnTo>
                    <a:pt x="324" y="121"/>
                  </a:lnTo>
                  <a:lnTo>
                    <a:pt x="378" y="121"/>
                  </a:lnTo>
                  <a:lnTo>
                    <a:pt x="378" y="175"/>
                  </a:lnTo>
                  <a:close/>
                  <a:moveTo>
                    <a:pt x="334" y="165"/>
                  </a:moveTo>
                  <a:lnTo>
                    <a:pt x="368" y="165"/>
                  </a:lnTo>
                  <a:lnTo>
                    <a:pt x="368" y="131"/>
                  </a:lnTo>
                  <a:lnTo>
                    <a:pt x="334" y="131"/>
                  </a:lnTo>
                  <a:lnTo>
                    <a:pt x="334" y="165"/>
                  </a:lnTo>
                  <a:close/>
                  <a:moveTo>
                    <a:pt x="133" y="175"/>
                  </a:moveTo>
                  <a:lnTo>
                    <a:pt x="79" y="175"/>
                  </a:lnTo>
                  <a:lnTo>
                    <a:pt x="79" y="121"/>
                  </a:lnTo>
                  <a:lnTo>
                    <a:pt x="133" y="121"/>
                  </a:lnTo>
                  <a:lnTo>
                    <a:pt x="133" y="175"/>
                  </a:lnTo>
                  <a:close/>
                  <a:moveTo>
                    <a:pt x="89" y="165"/>
                  </a:moveTo>
                  <a:lnTo>
                    <a:pt x="124" y="165"/>
                  </a:lnTo>
                  <a:lnTo>
                    <a:pt x="124" y="131"/>
                  </a:lnTo>
                  <a:lnTo>
                    <a:pt x="89" y="131"/>
                  </a:lnTo>
                  <a:lnTo>
                    <a:pt x="89" y="165"/>
                  </a:lnTo>
                  <a:close/>
                  <a:moveTo>
                    <a:pt x="249" y="154"/>
                  </a:moveTo>
                  <a:lnTo>
                    <a:pt x="208" y="154"/>
                  </a:lnTo>
                  <a:lnTo>
                    <a:pt x="208" y="115"/>
                  </a:lnTo>
                  <a:lnTo>
                    <a:pt x="170" y="115"/>
                  </a:lnTo>
                  <a:lnTo>
                    <a:pt x="170" y="77"/>
                  </a:lnTo>
                  <a:lnTo>
                    <a:pt x="208" y="77"/>
                  </a:lnTo>
                  <a:lnTo>
                    <a:pt x="208" y="38"/>
                  </a:lnTo>
                  <a:lnTo>
                    <a:pt x="249" y="38"/>
                  </a:lnTo>
                  <a:lnTo>
                    <a:pt x="249" y="77"/>
                  </a:lnTo>
                  <a:lnTo>
                    <a:pt x="287" y="77"/>
                  </a:lnTo>
                  <a:lnTo>
                    <a:pt x="287" y="115"/>
                  </a:lnTo>
                  <a:lnTo>
                    <a:pt x="249" y="115"/>
                  </a:lnTo>
                  <a:lnTo>
                    <a:pt x="249" y="154"/>
                  </a:lnTo>
                  <a:close/>
                  <a:moveTo>
                    <a:pt x="220" y="144"/>
                  </a:moveTo>
                  <a:lnTo>
                    <a:pt x="239" y="144"/>
                  </a:lnTo>
                  <a:lnTo>
                    <a:pt x="239" y="106"/>
                  </a:lnTo>
                  <a:lnTo>
                    <a:pt x="278" y="106"/>
                  </a:lnTo>
                  <a:lnTo>
                    <a:pt x="278" y="86"/>
                  </a:lnTo>
                  <a:lnTo>
                    <a:pt x="239" y="86"/>
                  </a:lnTo>
                  <a:lnTo>
                    <a:pt x="239" y="48"/>
                  </a:lnTo>
                  <a:lnTo>
                    <a:pt x="220" y="48"/>
                  </a:lnTo>
                  <a:lnTo>
                    <a:pt x="220" y="86"/>
                  </a:lnTo>
                  <a:lnTo>
                    <a:pt x="179" y="86"/>
                  </a:lnTo>
                  <a:lnTo>
                    <a:pt x="179" y="106"/>
                  </a:lnTo>
                  <a:lnTo>
                    <a:pt x="220" y="106"/>
                  </a:lnTo>
                  <a:lnTo>
                    <a:pt x="220" y="144"/>
                  </a:lnTo>
                  <a:close/>
                </a:path>
              </a:pathLst>
            </a:custGeom>
            <a:noFill/>
            <a:ln w="9525">
              <a:solidFill>
                <a:schemeClr val="bg1"/>
              </a:solidFill>
              <a:round/>
              <a:headEnd/>
              <a:tailEnd/>
            </a:ln>
          </p:spPr>
          <p:txBody>
            <a:bodyPr vert="horz" wrap="square" lIns="91434" tIns="45717" rIns="91434" bIns="45717" numCol="1" anchor="t" anchorCtr="0" compatLnSpc="1">
              <a:prstTxWarp prst="textNoShape">
                <a:avLst/>
              </a:prstTxWarp>
              <a:noAutofit/>
            </a:bodyPr>
            <a:lstStyle/>
            <a:p>
              <a:pPr fontAlgn="ctr"/>
              <a:endParaRPr lang="en-US" altLang="zh-CN"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468" name="Rectangle 116"/>
          <p:cNvSpPr/>
          <p:nvPr/>
        </p:nvSpPr>
        <p:spPr bwMode="gray">
          <a:xfrm>
            <a:off x="6784296" y="3571572"/>
            <a:ext cx="737702" cy="276999"/>
          </a:xfrm>
          <a:prstGeom prst="rect">
            <a:avLst/>
          </a:prstGeom>
        </p:spPr>
        <p:txBody>
          <a:bodyPr wrap="square">
            <a:noAutofit/>
          </a:bodyPr>
          <a:lstStyle/>
          <a:p>
            <a:pPr algn="ctr" fontAlgn="ctr"/>
            <a:r>
              <a:rPr lang="en-US" sz="1000" dirty="0">
                <a:latin typeface="Huawei Sans" panose="020C0503030203020204" pitchFamily="34" charset="0"/>
              </a:rPr>
              <a:t>Hospital</a:t>
            </a:r>
            <a:endPar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469" name="Group 118"/>
          <p:cNvGrpSpPr/>
          <p:nvPr/>
        </p:nvGrpSpPr>
        <p:grpSpPr bwMode="gray">
          <a:xfrm>
            <a:off x="7576740" y="3447318"/>
            <a:ext cx="261965" cy="61979"/>
            <a:chOff x="559282" y="6488261"/>
            <a:chExt cx="261965" cy="61979"/>
          </a:xfrm>
          <a:solidFill>
            <a:schemeClr val="bg1">
              <a:lumMod val="65000"/>
            </a:schemeClr>
          </a:solidFill>
        </p:grpSpPr>
        <p:sp>
          <p:nvSpPr>
            <p:cNvPr id="470" name="Oval 119"/>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1" name="Oval 120"/>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2" name="Oval 121"/>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473" name="Group 127"/>
          <p:cNvGrpSpPr/>
          <p:nvPr/>
        </p:nvGrpSpPr>
        <p:grpSpPr bwMode="gray">
          <a:xfrm>
            <a:off x="7576740" y="4450447"/>
            <a:ext cx="261965" cy="61979"/>
            <a:chOff x="559282" y="6488261"/>
            <a:chExt cx="261965" cy="61979"/>
          </a:xfrm>
          <a:solidFill>
            <a:schemeClr val="bg1">
              <a:lumMod val="65000"/>
            </a:schemeClr>
          </a:solidFill>
        </p:grpSpPr>
        <p:sp>
          <p:nvSpPr>
            <p:cNvPr id="474" name="Oval 128"/>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5" name="Oval 129"/>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6" name="Oval 130"/>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477" name="Group 131"/>
          <p:cNvGrpSpPr/>
          <p:nvPr/>
        </p:nvGrpSpPr>
        <p:grpSpPr bwMode="gray">
          <a:xfrm>
            <a:off x="6225044" y="5427137"/>
            <a:ext cx="261965" cy="61979"/>
            <a:chOff x="559282" y="6488261"/>
            <a:chExt cx="261965" cy="61979"/>
          </a:xfrm>
          <a:solidFill>
            <a:schemeClr val="bg1">
              <a:lumMod val="65000"/>
            </a:schemeClr>
          </a:solidFill>
        </p:grpSpPr>
        <p:sp>
          <p:nvSpPr>
            <p:cNvPr id="478" name="Oval 132"/>
            <p:cNvSpPr>
              <a:spLocks noChangeAspect="1"/>
            </p:cNvSpPr>
            <p:nvPr/>
          </p:nvSpPr>
          <p:spPr bwMode="gray">
            <a:xfrm>
              <a:off x="759268"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9" name="Oval 133"/>
            <p:cNvSpPr>
              <a:spLocks noChangeAspect="1"/>
            </p:cNvSpPr>
            <p:nvPr/>
          </p:nvSpPr>
          <p:spPr bwMode="gray">
            <a:xfrm>
              <a:off x="559282"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0" name="Oval 134"/>
            <p:cNvSpPr>
              <a:spLocks noChangeAspect="1"/>
            </p:cNvSpPr>
            <p:nvPr/>
          </p:nvSpPr>
          <p:spPr bwMode="gray">
            <a:xfrm>
              <a:off x="659275" y="6488261"/>
              <a:ext cx="61979" cy="6197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Tree>
    <p:extLst>
      <p:ext uri="{BB962C8B-B14F-4D97-AF65-F5344CB8AC3E}">
        <p14:creationId xmlns:p14="http://schemas.microsoft.com/office/powerpoint/2010/main" val="511893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 name="Picture 8" descr="C:\Users\dh\Desktop\0507png\2\未标题-12.png"/>
          <p:cNvPicPr>
            <a:picLocks noChangeAspect="1" noChangeArrowheads="1"/>
          </p:cNvPicPr>
          <p:nvPr/>
        </p:nvPicPr>
        <p:blipFill>
          <a:blip r:embed="rId3" cstate="print"/>
          <a:srcRect l="4082" r="3757"/>
          <a:stretch>
            <a:fillRect/>
          </a:stretch>
        </p:blipFill>
        <p:spPr bwMode="gray">
          <a:xfrm>
            <a:off x="3232712" y="3153711"/>
            <a:ext cx="5603637" cy="1370636"/>
          </a:xfrm>
          <a:prstGeom prst="rect">
            <a:avLst/>
          </a:prstGeom>
          <a:noFill/>
          <a:ln>
            <a:noFill/>
          </a:ln>
          <a:effectLst>
            <a:outerShdw blurRad="50800" dist="50800" dir="5400000" algn="ctr" rotWithShape="0">
              <a:sysClr val="window" lastClr="FFFFFF"/>
            </a:outerShdw>
          </a:effectLst>
        </p:spPr>
      </p:pic>
      <p:pic>
        <p:nvPicPr>
          <p:cNvPr id="795" name="图片 79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5296429" y="2856043"/>
            <a:ext cx="2025386" cy="1350257"/>
          </a:xfrm>
          <a:prstGeom prst="rect">
            <a:avLst/>
          </a:prstGeom>
        </p:spPr>
      </p:pic>
      <p:sp>
        <p:nvSpPr>
          <p:cNvPr id="788" name="文本框 531"/>
          <p:cNvSpPr txBox="1"/>
          <p:nvPr/>
        </p:nvSpPr>
        <p:spPr bwMode="gray">
          <a:xfrm>
            <a:off x="4312894" y="1689044"/>
            <a:ext cx="1786832" cy="276999"/>
          </a:xfrm>
          <a:prstGeom prst="rect">
            <a:avLst/>
          </a:prstGeom>
          <a:noFill/>
        </p:spPr>
        <p:txBody>
          <a:bodyPr wrap="square" rtlCol="0">
            <a:noAutofit/>
          </a:bodyPr>
          <a:lstStyle>
            <a:defPPr>
              <a:defRPr lang="en-US"/>
            </a:defPPr>
            <a:lvl1pPr algn="ctr" defTabSz="912297">
              <a:defRPr b="1">
                <a:solidFill>
                  <a:srgbClr val="000000"/>
                </a:solidFill>
                <a:latin typeface="Arial" panose="020B0604020202020204" pitchFamily="34" charset="0"/>
                <a:ea typeface="微软雅黑" panose="020B0503020204020204" pitchFamily="34" charset="-122"/>
                <a:cs typeface="Arial" panose="020B0604020202020204" pitchFamily="34" charset="0"/>
              </a:defRPr>
            </a:lvl1pPr>
          </a:lstStyle>
          <a:p>
            <a:pPr fontAlgn="ctr"/>
            <a:r>
              <a:rPr lang="en-US" sz="1200" dirty="0" err="1">
                <a:solidFill>
                  <a:prstClr val="black"/>
                </a:solidFill>
                <a:latin typeface="Huawei Sans" panose="020C0503030203020204" pitchFamily="34" charset="0"/>
              </a:rPr>
              <a:t>NetEngine</a:t>
            </a:r>
            <a:r>
              <a:rPr lang="en-US" sz="1200" dirty="0">
                <a:solidFill>
                  <a:prstClr val="black"/>
                </a:solidFill>
                <a:latin typeface="Huawei Sans" panose="020C0503030203020204" pitchFamily="34" charset="0"/>
              </a:rPr>
              <a:t> 8000 X8</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90" name="文本框 954"/>
          <p:cNvSpPr txBox="1"/>
          <p:nvPr/>
        </p:nvSpPr>
        <p:spPr bwMode="gray">
          <a:xfrm>
            <a:off x="5370838" y="3807189"/>
            <a:ext cx="1834958" cy="276999"/>
          </a:xfrm>
          <a:prstGeom prst="rect">
            <a:avLst/>
          </a:prstGeom>
          <a:noFill/>
        </p:spPr>
        <p:txBody>
          <a:bodyPr wrap="square" rtlCol="0">
            <a:noAutofit/>
          </a:bodyPr>
          <a:lstStyle/>
          <a:p>
            <a:pPr algn="ctr" defTabSz="911932" fontAlgn="ctr"/>
            <a:r>
              <a:rPr lang="en-US" sz="1200" b="1" dirty="0" err="1">
                <a:solidFill>
                  <a:prstClr val="black"/>
                </a:solidFill>
                <a:latin typeface="Huawei Sans" panose="020C0503030203020204" pitchFamily="34" charset="0"/>
              </a:rPr>
              <a:t>NetEngine</a:t>
            </a:r>
            <a:r>
              <a:rPr lang="en-US" sz="1200" b="1" dirty="0">
                <a:solidFill>
                  <a:prstClr val="black"/>
                </a:solidFill>
                <a:latin typeface="Huawei Sans" panose="020C0503030203020204" pitchFamily="34" charset="0"/>
              </a:rPr>
              <a:t> 8000 F1A</a:t>
            </a:r>
            <a:endParaRPr lang="en-US" altLang="zh-CN"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791" name="图片 79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4566541" y="1982192"/>
            <a:ext cx="1297949" cy="1524761"/>
          </a:xfrm>
          <a:prstGeom prst="rect">
            <a:avLst/>
          </a:prstGeom>
        </p:spPr>
      </p:pic>
      <p:pic>
        <p:nvPicPr>
          <p:cNvPr id="792" name="图片 79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bwMode="gray">
          <a:xfrm>
            <a:off x="3667627" y="2682334"/>
            <a:ext cx="1192443" cy="1227394"/>
          </a:xfrm>
          <a:prstGeom prst="rect">
            <a:avLst/>
          </a:prstGeom>
        </p:spPr>
      </p:pic>
      <p:sp>
        <p:nvSpPr>
          <p:cNvPr id="793" name="文本框 531"/>
          <p:cNvSpPr txBox="1"/>
          <p:nvPr/>
        </p:nvSpPr>
        <p:spPr bwMode="gray">
          <a:xfrm>
            <a:off x="2837739" y="2389800"/>
            <a:ext cx="1786832" cy="276999"/>
          </a:xfrm>
          <a:prstGeom prst="rect">
            <a:avLst/>
          </a:prstGeom>
          <a:noFill/>
        </p:spPr>
        <p:txBody>
          <a:bodyPr wrap="square" rtlCol="0">
            <a:noAutofit/>
          </a:bodyPr>
          <a:lstStyle>
            <a:defPPr>
              <a:defRPr lang="en-US"/>
            </a:defPPr>
            <a:lvl1pPr algn="ctr" defTabSz="912297">
              <a:defRPr b="1">
                <a:solidFill>
                  <a:srgbClr val="000000"/>
                </a:solidFill>
                <a:latin typeface="Arial" panose="020B0604020202020204" pitchFamily="34" charset="0"/>
                <a:ea typeface="微软雅黑" panose="020B0503020204020204" pitchFamily="34" charset="-122"/>
                <a:cs typeface="Arial" panose="020B0604020202020204" pitchFamily="34" charset="0"/>
              </a:defRPr>
            </a:lvl1pPr>
          </a:lstStyle>
          <a:p>
            <a:pPr fontAlgn="ctr"/>
            <a:r>
              <a:rPr lang="en-US" sz="1200" dirty="0" err="1">
                <a:solidFill>
                  <a:prstClr val="black"/>
                </a:solidFill>
                <a:latin typeface="Huawei Sans" panose="020C0503030203020204" pitchFamily="34" charset="0"/>
              </a:rPr>
              <a:t>NetEngine</a:t>
            </a:r>
            <a:r>
              <a:rPr lang="en-US" sz="1200" dirty="0">
                <a:solidFill>
                  <a:prstClr val="black"/>
                </a:solidFill>
                <a:latin typeface="Huawei Sans" panose="020C0503030203020204" pitchFamily="34" charset="0"/>
              </a:rPr>
              <a:t> 8000 X4</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796" name="图片 79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5523486" y="2485719"/>
            <a:ext cx="1908360" cy="1073262"/>
          </a:xfrm>
          <a:prstGeom prst="rect">
            <a:avLst/>
          </a:prstGeom>
        </p:spPr>
      </p:pic>
      <p:pic>
        <p:nvPicPr>
          <p:cNvPr id="797" name="图片 79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bwMode="gray">
          <a:xfrm>
            <a:off x="6763405" y="2861971"/>
            <a:ext cx="2005739" cy="1128214"/>
          </a:xfrm>
          <a:prstGeom prst="rect">
            <a:avLst/>
          </a:prstGeom>
        </p:spPr>
      </p:pic>
      <p:sp>
        <p:nvSpPr>
          <p:cNvPr id="752" name="平行四边形 751"/>
          <p:cNvSpPr/>
          <p:nvPr/>
        </p:nvSpPr>
        <p:spPr bwMode="gray">
          <a:xfrm>
            <a:off x="675947" y="5102415"/>
            <a:ext cx="3227442" cy="500200"/>
          </a:xfrm>
          <a:prstGeom prst="parallelogram">
            <a:avLst>
              <a:gd name="adj" fmla="val 165086"/>
            </a:avLst>
          </a:prstGeom>
          <a:solidFill>
            <a:sysClr val="window" lastClr="FFFFFF">
              <a:lumMod val="85000"/>
              <a:alpha val="15000"/>
            </a:sysClr>
          </a:solidFill>
          <a:ln w="6350" cap="flat" cmpd="sng" algn="ctr">
            <a:gradFill flip="none" rotWithShape="1">
              <a:gsLst>
                <a:gs pos="0">
                  <a:srgbClr val="0070C0"/>
                </a:gs>
                <a:gs pos="50000">
                  <a:srgbClr val="0070C0">
                    <a:alpha val="0"/>
                  </a:srgbClr>
                </a:gs>
                <a:gs pos="100000">
                  <a:srgbClr val="0070C0">
                    <a:alpha val="0"/>
                  </a:srgbClr>
                </a:gs>
              </a:gsLst>
              <a:lin ang="16200000" scaled="1"/>
              <a:tileRect/>
            </a:gradFill>
            <a:prstDash val="solid"/>
          </a:ln>
          <a:effectLst/>
        </p:spPr>
        <p:txBody>
          <a:bodyPr wrap="square" lIns="136977" tIns="68488" rIns="136977" bIns="68488" rtlCol="0" anchor="ctr">
            <a:noAutofit/>
          </a:bodyPr>
          <a:lstStyle/>
          <a:p>
            <a:pPr defTabSz="1217653" fontAlgn="ctr">
              <a:defRPr/>
            </a:pPr>
            <a:endParaRPr lang="en-US" altLang="zh-CN" sz="2398" kern="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3" name="矩形 752"/>
          <p:cNvSpPr/>
          <p:nvPr/>
        </p:nvSpPr>
        <p:spPr bwMode="gray">
          <a:xfrm>
            <a:off x="1821891" y="4652430"/>
            <a:ext cx="2082146" cy="304068"/>
          </a:xfrm>
          <a:prstGeom prst="rect">
            <a:avLst/>
          </a:prstGeom>
        </p:spPr>
        <p:txBody>
          <a:bodyPr wrap="square" anchor="ctr">
            <a:noAutofit/>
          </a:bodyPr>
          <a:lstStyle/>
          <a:p>
            <a:pPr defTabSz="913960" fontAlgn="ctr">
              <a:defRPr/>
            </a:pPr>
            <a:r>
              <a:rPr lang="en-US" sz="1400" b="1" dirty="0">
                <a:solidFill>
                  <a:srgbClr val="00B0F0"/>
                </a:solidFill>
                <a:latin typeface="Huawei Sans" panose="020C0503030203020204" pitchFamily="34" charset="0"/>
              </a:rPr>
              <a:t>14.4T/slot </a:t>
            </a:r>
            <a:endParaRPr lang="en-US" altLang="zh-CN" sz="1400" b="1" kern="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4" name="矩形 753"/>
          <p:cNvSpPr/>
          <p:nvPr/>
        </p:nvSpPr>
        <p:spPr bwMode="gray">
          <a:xfrm>
            <a:off x="1831619" y="4990070"/>
            <a:ext cx="2061650" cy="424802"/>
          </a:xfrm>
          <a:prstGeom prst="rect">
            <a:avLst/>
          </a:prstGeom>
        </p:spPr>
        <p:txBody>
          <a:bodyPr wrap="square" anchor="ctr">
            <a:noAutofit/>
          </a:bodyPr>
          <a:lstStyle/>
          <a:p>
            <a:pPr defTabSz="913960" fontAlgn="ctr">
              <a:defRPr/>
            </a:pPr>
            <a:r>
              <a:rPr lang="en-US" sz="1200" dirty="0">
                <a:solidFill>
                  <a:prstClr val="black"/>
                </a:solidFill>
                <a:latin typeface="Huawei Sans" panose="020C0503030203020204" pitchFamily="34" charset="0"/>
              </a:rPr>
              <a:t>Multi-service transport, supporting SR, PE, DC gateway, and BRAS</a:t>
            </a:r>
          </a:p>
        </p:txBody>
      </p:sp>
      <p:grpSp>
        <p:nvGrpSpPr>
          <p:cNvPr id="755" name="组合 754"/>
          <p:cNvGrpSpPr/>
          <p:nvPr/>
        </p:nvGrpSpPr>
        <p:grpSpPr bwMode="gray">
          <a:xfrm>
            <a:off x="1142067" y="4608552"/>
            <a:ext cx="617538" cy="624355"/>
            <a:chOff x="832356" y="3793577"/>
            <a:chExt cx="574804" cy="581150"/>
          </a:xfrm>
          <a:solidFill>
            <a:srgbClr val="00B0F0"/>
          </a:solidFill>
        </p:grpSpPr>
        <p:sp>
          <p:nvSpPr>
            <p:cNvPr id="756" name="hexagonal-interconnections_83803"/>
            <p:cNvSpPr>
              <a:spLocks noChangeAspect="1"/>
            </p:cNvSpPr>
            <p:nvPr/>
          </p:nvSpPr>
          <p:spPr bwMode="gray">
            <a:xfrm>
              <a:off x="954263" y="3937898"/>
              <a:ext cx="330990" cy="292508"/>
            </a:xfrm>
            <a:custGeom>
              <a:avLst/>
              <a:gdLst>
                <a:gd name="connsiteX0" fmla="*/ 433837 w 608769"/>
                <a:gd name="connsiteY0" fmla="*/ 451337 h 537991"/>
                <a:gd name="connsiteX1" fmla="*/ 477235 w 608769"/>
                <a:gd name="connsiteY1" fmla="*/ 494664 h 537991"/>
                <a:gd name="connsiteX2" fmla="*/ 433837 w 608769"/>
                <a:gd name="connsiteY2" fmla="*/ 537991 h 537991"/>
                <a:gd name="connsiteX3" fmla="*/ 390439 w 608769"/>
                <a:gd name="connsiteY3" fmla="*/ 494664 h 537991"/>
                <a:gd name="connsiteX4" fmla="*/ 433837 w 608769"/>
                <a:gd name="connsiteY4" fmla="*/ 451337 h 537991"/>
                <a:gd name="connsiteX5" fmla="*/ 174862 w 608769"/>
                <a:gd name="connsiteY5" fmla="*/ 451337 h 537991"/>
                <a:gd name="connsiteX6" fmla="*/ 218331 w 608769"/>
                <a:gd name="connsiteY6" fmla="*/ 494664 h 537991"/>
                <a:gd name="connsiteX7" fmla="*/ 174862 w 608769"/>
                <a:gd name="connsiteY7" fmla="*/ 537991 h 537991"/>
                <a:gd name="connsiteX8" fmla="*/ 131393 w 608769"/>
                <a:gd name="connsiteY8" fmla="*/ 494664 h 537991"/>
                <a:gd name="connsiteX9" fmla="*/ 174862 w 608769"/>
                <a:gd name="connsiteY9" fmla="*/ 451337 h 537991"/>
                <a:gd name="connsiteX10" fmla="*/ 303863 w 608769"/>
                <a:gd name="connsiteY10" fmla="*/ 435344 h 537991"/>
                <a:gd name="connsiteX11" fmla="*/ 239590 w 608769"/>
                <a:gd name="connsiteY11" fmla="*/ 477394 h 537991"/>
                <a:gd name="connsiteX12" fmla="*/ 368267 w 608769"/>
                <a:gd name="connsiteY12" fmla="*/ 477394 h 537991"/>
                <a:gd name="connsiteX13" fmla="*/ 521078 w 608769"/>
                <a:gd name="connsiteY13" fmla="*/ 310770 h 537991"/>
                <a:gd name="connsiteX14" fmla="*/ 551187 w 608769"/>
                <a:gd name="connsiteY14" fmla="*/ 328209 h 537991"/>
                <a:gd name="connsiteX15" fmla="*/ 478716 w 608769"/>
                <a:gd name="connsiteY15" fmla="*/ 453665 h 537991"/>
                <a:gd name="connsiteX16" fmla="*/ 448867 w 608769"/>
                <a:gd name="connsiteY16" fmla="*/ 435836 h 537991"/>
                <a:gd name="connsiteX17" fmla="*/ 87624 w 608769"/>
                <a:gd name="connsiteY17" fmla="*/ 310770 h 537991"/>
                <a:gd name="connsiteX18" fmla="*/ 159972 w 608769"/>
                <a:gd name="connsiteY18" fmla="*/ 435836 h 537991"/>
                <a:gd name="connsiteX19" fmla="*/ 130120 w 608769"/>
                <a:gd name="connsiteY19" fmla="*/ 453665 h 537991"/>
                <a:gd name="connsiteX20" fmla="*/ 57511 w 608769"/>
                <a:gd name="connsiteY20" fmla="*/ 328209 h 537991"/>
                <a:gd name="connsiteX21" fmla="*/ 87624 w 608769"/>
                <a:gd name="connsiteY21" fmla="*/ 310770 h 537991"/>
                <a:gd name="connsiteX22" fmla="*/ 303993 w 608769"/>
                <a:gd name="connsiteY22" fmla="*/ 294092 h 537991"/>
                <a:gd name="connsiteX23" fmla="*/ 258103 w 608769"/>
                <a:gd name="connsiteY23" fmla="*/ 374286 h 537991"/>
                <a:gd name="connsiteX24" fmla="*/ 303863 w 608769"/>
                <a:gd name="connsiteY24" fmla="*/ 404229 h 537991"/>
                <a:gd name="connsiteX25" fmla="*/ 350145 w 608769"/>
                <a:gd name="connsiteY25" fmla="*/ 374026 h 537991"/>
                <a:gd name="connsiteX26" fmla="*/ 447011 w 608769"/>
                <a:gd name="connsiteY26" fmla="*/ 282115 h 537991"/>
                <a:gd name="connsiteX27" fmla="*/ 447011 w 608769"/>
                <a:gd name="connsiteY27" fmla="*/ 310756 h 537991"/>
                <a:gd name="connsiteX28" fmla="*/ 490946 w 608769"/>
                <a:gd name="connsiteY28" fmla="*/ 282115 h 537991"/>
                <a:gd name="connsiteX29" fmla="*/ 327069 w 608769"/>
                <a:gd name="connsiteY29" fmla="*/ 282115 h 537991"/>
                <a:gd name="connsiteX30" fmla="*/ 372047 w 608769"/>
                <a:gd name="connsiteY30" fmla="*/ 359706 h 537991"/>
                <a:gd name="connsiteX31" fmla="*/ 420937 w 608769"/>
                <a:gd name="connsiteY31" fmla="*/ 327810 h 537991"/>
                <a:gd name="connsiteX32" fmla="*/ 420937 w 608769"/>
                <a:gd name="connsiteY32" fmla="*/ 282115 h 537991"/>
                <a:gd name="connsiteX33" fmla="*/ 186789 w 608769"/>
                <a:gd name="connsiteY33" fmla="*/ 282115 h 537991"/>
                <a:gd name="connsiteX34" fmla="*/ 186789 w 608769"/>
                <a:gd name="connsiteY34" fmla="*/ 327810 h 537991"/>
                <a:gd name="connsiteX35" fmla="*/ 236200 w 608769"/>
                <a:gd name="connsiteY35" fmla="*/ 359966 h 537991"/>
                <a:gd name="connsiteX36" fmla="*/ 280787 w 608769"/>
                <a:gd name="connsiteY36" fmla="*/ 282115 h 537991"/>
                <a:gd name="connsiteX37" fmla="*/ 116910 w 608769"/>
                <a:gd name="connsiteY37" fmla="*/ 282115 h 537991"/>
                <a:gd name="connsiteX38" fmla="*/ 160715 w 608769"/>
                <a:gd name="connsiteY38" fmla="*/ 310756 h 537991"/>
                <a:gd name="connsiteX39" fmla="*/ 160715 w 608769"/>
                <a:gd name="connsiteY39" fmla="*/ 282115 h 537991"/>
                <a:gd name="connsiteX40" fmla="*/ 447011 w 608769"/>
                <a:gd name="connsiteY40" fmla="*/ 227437 h 537991"/>
                <a:gd name="connsiteX41" fmla="*/ 447011 w 608769"/>
                <a:gd name="connsiteY41" fmla="*/ 256078 h 537991"/>
                <a:gd name="connsiteX42" fmla="*/ 490946 w 608769"/>
                <a:gd name="connsiteY42" fmla="*/ 256078 h 537991"/>
                <a:gd name="connsiteX43" fmla="*/ 160715 w 608769"/>
                <a:gd name="connsiteY43" fmla="*/ 227437 h 537991"/>
                <a:gd name="connsiteX44" fmla="*/ 116910 w 608769"/>
                <a:gd name="connsiteY44" fmla="*/ 256078 h 537991"/>
                <a:gd name="connsiteX45" fmla="*/ 160715 w 608769"/>
                <a:gd name="connsiteY45" fmla="*/ 256078 h 537991"/>
                <a:gd name="connsiteX46" fmla="*/ 565300 w 608769"/>
                <a:gd name="connsiteY46" fmla="*/ 225598 h 537991"/>
                <a:gd name="connsiteX47" fmla="*/ 608769 w 608769"/>
                <a:gd name="connsiteY47" fmla="*/ 269031 h 537991"/>
                <a:gd name="connsiteX48" fmla="*/ 565300 w 608769"/>
                <a:gd name="connsiteY48" fmla="*/ 312464 h 537991"/>
                <a:gd name="connsiteX49" fmla="*/ 521831 w 608769"/>
                <a:gd name="connsiteY49" fmla="*/ 269031 h 537991"/>
                <a:gd name="connsiteX50" fmla="*/ 565300 w 608769"/>
                <a:gd name="connsiteY50" fmla="*/ 225598 h 537991"/>
                <a:gd name="connsiteX51" fmla="*/ 43469 w 608769"/>
                <a:gd name="connsiteY51" fmla="*/ 225598 h 537991"/>
                <a:gd name="connsiteX52" fmla="*/ 86938 w 608769"/>
                <a:gd name="connsiteY52" fmla="*/ 269031 h 537991"/>
                <a:gd name="connsiteX53" fmla="*/ 43469 w 608769"/>
                <a:gd name="connsiteY53" fmla="*/ 312464 h 537991"/>
                <a:gd name="connsiteX54" fmla="*/ 0 w 608769"/>
                <a:gd name="connsiteY54" fmla="*/ 269031 h 537991"/>
                <a:gd name="connsiteX55" fmla="*/ 43469 w 608769"/>
                <a:gd name="connsiteY55" fmla="*/ 225598 h 537991"/>
                <a:gd name="connsiteX56" fmla="*/ 236722 w 608769"/>
                <a:gd name="connsiteY56" fmla="*/ 177836 h 537991"/>
                <a:gd name="connsiteX57" fmla="*/ 186789 w 608769"/>
                <a:gd name="connsiteY57" fmla="*/ 210382 h 537991"/>
                <a:gd name="connsiteX58" fmla="*/ 186789 w 608769"/>
                <a:gd name="connsiteY58" fmla="*/ 256078 h 537991"/>
                <a:gd name="connsiteX59" fmla="*/ 281961 w 608769"/>
                <a:gd name="connsiteY59" fmla="*/ 256078 h 537991"/>
                <a:gd name="connsiteX60" fmla="*/ 370744 w 608769"/>
                <a:gd name="connsiteY60" fmla="*/ 177575 h 537991"/>
                <a:gd name="connsiteX61" fmla="*/ 325765 w 608769"/>
                <a:gd name="connsiteY61" fmla="*/ 256078 h 537991"/>
                <a:gd name="connsiteX62" fmla="*/ 420937 w 608769"/>
                <a:gd name="connsiteY62" fmla="*/ 256078 h 537991"/>
                <a:gd name="connsiteX63" fmla="*/ 420937 w 608769"/>
                <a:gd name="connsiteY63" fmla="*/ 210382 h 537991"/>
                <a:gd name="connsiteX64" fmla="*/ 303863 w 608769"/>
                <a:gd name="connsiteY64" fmla="*/ 133963 h 537991"/>
                <a:gd name="connsiteX65" fmla="*/ 258494 w 608769"/>
                <a:gd name="connsiteY65" fmla="*/ 163515 h 537991"/>
                <a:gd name="connsiteX66" fmla="*/ 303863 w 608769"/>
                <a:gd name="connsiteY66" fmla="*/ 241887 h 537991"/>
                <a:gd name="connsiteX67" fmla="*/ 348841 w 608769"/>
                <a:gd name="connsiteY67" fmla="*/ 163255 h 537991"/>
                <a:gd name="connsiteX68" fmla="*/ 478716 w 608769"/>
                <a:gd name="connsiteY68" fmla="*/ 84537 h 537991"/>
                <a:gd name="connsiteX69" fmla="*/ 551187 w 608769"/>
                <a:gd name="connsiteY69" fmla="*/ 209984 h 537991"/>
                <a:gd name="connsiteX70" fmla="*/ 521078 w 608769"/>
                <a:gd name="connsiteY70" fmla="*/ 227291 h 537991"/>
                <a:gd name="connsiteX71" fmla="*/ 448867 w 608769"/>
                <a:gd name="connsiteY71" fmla="*/ 102365 h 537991"/>
                <a:gd name="connsiteX72" fmla="*/ 478716 w 608769"/>
                <a:gd name="connsiteY72" fmla="*/ 84537 h 537991"/>
                <a:gd name="connsiteX73" fmla="*/ 130120 w 608769"/>
                <a:gd name="connsiteY73" fmla="*/ 84537 h 537991"/>
                <a:gd name="connsiteX74" fmla="*/ 159972 w 608769"/>
                <a:gd name="connsiteY74" fmla="*/ 102365 h 537991"/>
                <a:gd name="connsiteX75" fmla="*/ 87624 w 608769"/>
                <a:gd name="connsiteY75" fmla="*/ 227291 h 537991"/>
                <a:gd name="connsiteX76" fmla="*/ 57511 w 608769"/>
                <a:gd name="connsiteY76" fmla="*/ 209984 h 537991"/>
                <a:gd name="connsiteX77" fmla="*/ 239590 w 608769"/>
                <a:gd name="connsiteY77" fmla="*/ 60799 h 537991"/>
                <a:gd name="connsiteX78" fmla="*/ 303863 w 608769"/>
                <a:gd name="connsiteY78" fmla="*/ 102849 h 537991"/>
                <a:gd name="connsiteX79" fmla="*/ 368267 w 608769"/>
                <a:gd name="connsiteY79" fmla="*/ 60799 h 537991"/>
                <a:gd name="connsiteX80" fmla="*/ 233332 w 608769"/>
                <a:gd name="connsiteY80" fmla="*/ 26039 h 537991"/>
                <a:gd name="connsiteX81" fmla="*/ 375698 w 608769"/>
                <a:gd name="connsiteY81" fmla="*/ 26039 h 537991"/>
                <a:gd name="connsiteX82" fmla="*/ 373221 w 608769"/>
                <a:gd name="connsiteY82" fmla="*/ 43354 h 537991"/>
                <a:gd name="connsiteX83" fmla="*/ 385867 w 608769"/>
                <a:gd name="connsiteY83" fmla="*/ 80457 h 537991"/>
                <a:gd name="connsiteX84" fmla="*/ 327721 w 608769"/>
                <a:gd name="connsiteY84" fmla="*/ 118341 h 537991"/>
                <a:gd name="connsiteX85" fmla="*/ 361878 w 608769"/>
                <a:gd name="connsiteY85" fmla="*/ 140603 h 537991"/>
                <a:gd name="connsiteX86" fmla="*/ 392255 w 608769"/>
                <a:gd name="connsiteY86" fmla="*/ 87487 h 537991"/>
                <a:gd name="connsiteX87" fmla="*/ 414549 w 608769"/>
                <a:gd name="connsiteY87" fmla="*/ 101026 h 537991"/>
                <a:gd name="connsiteX88" fmla="*/ 383650 w 608769"/>
                <a:gd name="connsiteY88" fmla="*/ 154923 h 537991"/>
                <a:gd name="connsiteX89" fmla="*/ 420937 w 608769"/>
                <a:gd name="connsiteY89" fmla="*/ 179268 h 537991"/>
                <a:gd name="connsiteX90" fmla="*/ 420937 w 608769"/>
                <a:gd name="connsiteY90" fmla="*/ 102718 h 537991"/>
                <a:gd name="connsiteX91" fmla="*/ 433974 w 608769"/>
                <a:gd name="connsiteY91" fmla="*/ 104151 h 537991"/>
                <a:gd name="connsiteX92" fmla="*/ 447011 w 608769"/>
                <a:gd name="connsiteY92" fmla="*/ 102718 h 537991"/>
                <a:gd name="connsiteX93" fmla="*/ 447011 w 608769"/>
                <a:gd name="connsiteY93" fmla="*/ 196322 h 537991"/>
                <a:gd name="connsiteX94" fmla="*/ 512588 w 608769"/>
                <a:gd name="connsiteY94" fmla="*/ 239023 h 537991"/>
                <a:gd name="connsiteX95" fmla="*/ 504635 w 608769"/>
                <a:gd name="connsiteY95" fmla="*/ 269096 h 537991"/>
                <a:gd name="connsiteX96" fmla="*/ 512588 w 608769"/>
                <a:gd name="connsiteY96" fmla="*/ 299039 h 537991"/>
                <a:gd name="connsiteX97" fmla="*/ 447011 w 608769"/>
                <a:gd name="connsiteY97" fmla="*/ 341870 h 537991"/>
                <a:gd name="connsiteX98" fmla="*/ 447011 w 608769"/>
                <a:gd name="connsiteY98" fmla="*/ 435344 h 537991"/>
                <a:gd name="connsiteX99" fmla="*/ 433974 w 608769"/>
                <a:gd name="connsiteY99" fmla="*/ 433911 h 537991"/>
                <a:gd name="connsiteX100" fmla="*/ 420937 w 608769"/>
                <a:gd name="connsiteY100" fmla="*/ 435344 h 537991"/>
                <a:gd name="connsiteX101" fmla="*/ 420937 w 608769"/>
                <a:gd name="connsiteY101" fmla="*/ 358924 h 537991"/>
                <a:gd name="connsiteX102" fmla="*/ 385085 w 608769"/>
                <a:gd name="connsiteY102" fmla="*/ 382358 h 537991"/>
                <a:gd name="connsiteX103" fmla="*/ 416374 w 608769"/>
                <a:gd name="connsiteY103" fmla="*/ 436515 h 537991"/>
                <a:gd name="connsiteX104" fmla="*/ 393689 w 608769"/>
                <a:gd name="connsiteY104" fmla="*/ 449273 h 537991"/>
                <a:gd name="connsiteX105" fmla="*/ 363182 w 608769"/>
                <a:gd name="connsiteY105" fmla="*/ 396548 h 537991"/>
                <a:gd name="connsiteX106" fmla="*/ 327721 w 608769"/>
                <a:gd name="connsiteY106" fmla="*/ 419721 h 537991"/>
                <a:gd name="connsiteX107" fmla="*/ 385867 w 608769"/>
                <a:gd name="connsiteY107" fmla="*/ 457735 h 537991"/>
                <a:gd name="connsiteX108" fmla="*/ 373221 w 608769"/>
                <a:gd name="connsiteY108" fmla="*/ 494708 h 537991"/>
                <a:gd name="connsiteX109" fmla="*/ 375698 w 608769"/>
                <a:gd name="connsiteY109" fmla="*/ 512023 h 537991"/>
                <a:gd name="connsiteX110" fmla="*/ 233332 w 608769"/>
                <a:gd name="connsiteY110" fmla="*/ 512023 h 537991"/>
                <a:gd name="connsiteX111" fmla="*/ 235809 w 608769"/>
                <a:gd name="connsiteY111" fmla="*/ 494708 h 537991"/>
                <a:gd name="connsiteX112" fmla="*/ 222772 w 608769"/>
                <a:gd name="connsiteY112" fmla="*/ 457215 h 537991"/>
                <a:gd name="connsiteX113" fmla="*/ 280135 w 608769"/>
                <a:gd name="connsiteY113" fmla="*/ 419721 h 537991"/>
                <a:gd name="connsiteX114" fmla="*/ 245065 w 608769"/>
                <a:gd name="connsiteY114" fmla="*/ 396939 h 537991"/>
                <a:gd name="connsiteX115" fmla="*/ 215210 w 608769"/>
                <a:gd name="connsiteY115" fmla="*/ 449143 h 537991"/>
                <a:gd name="connsiteX116" fmla="*/ 192395 w 608769"/>
                <a:gd name="connsiteY116" fmla="*/ 436515 h 537991"/>
                <a:gd name="connsiteX117" fmla="*/ 223163 w 608769"/>
                <a:gd name="connsiteY117" fmla="*/ 382618 h 537991"/>
                <a:gd name="connsiteX118" fmla="*/ 186789 w 608769"/>
                <a:gd name="connsiteY118" fmla="*/ 358924 h 537991"/>
                <a:gd name="connsiteX119" fmla="*/ 186789 w 608769"/>
                <a:gd name="connsiteY119" fmla="*/ 435083 h 537991"/>
                <a:gd name="connsiteX120" fmla="*/ 175056 w 608769"/>
                <a:gd name="connsiteY120" fmla="*/ 433911 h 537991"/>
                <a:gd name="connsiteX121" fmla="*/ 160715 w 608769"/>
                <a:gd name="connsiteY121" fmla="*/ 435734 h 537991"/>
                <a:gd name="connsiteX122" fmla="*/ 160715 w 608769"/>
                <a:gd name="connsiteY122" fmla="*/ 341870 h 537991"/>
                <a:gd name="connsiteX123" fmla="*/ 96181 w 608769"/>
                <a:gd name="connsiteY123" fmla="*/ 299690 h 537991"/>
                <a:gd name="connsiteX124" fmla="*/ 104394 w 608769"/>
                <a:gd name="connsiteY124" fmla="*/ 269096 h 537991"/>
                <a:gd name="connsiteX125" fmla="*/ 96181 w 608769"/>
                <a:gd name="connsiteY125" fmla="*/ 238502 h 537991"/>
                <a:gd name="connsiteX126" fmla="*/ 160715 w 608769"/>
                <a:gd name="connsiteY126" fmla="*/ 196322 h 537991"/>
                <a:gd name="connsiteX127" fmla="*/ 160715 w 608769"/>
                <a:gd name="connsiteY127" fmla="*/ 102458 h 537991"/>
                <a:gd name="connsiteX128" fmla="*/ 175056 w 608769"/>
                <a:gd name="connsiteY128" fmla="*/ 104151 h 537991"/>
                <a:gd name="connsiteX129" fmla="*/ 186789 w 608769"/>
                <a:gd name="connsiteY129" fmla="*/ 102979 h 537991"/>
                <a:gd name="connsiteX130" fmla="*/ 186789 w 608769"/>
                <a:gd name="connsiteY130" fmla="*/ 179268 h 537991"/>
                <a:gd name="connsiteX131" fmla="*/ 223684 w 608769"/>
                <a:gd name="connsiteY131" fmla="*/ 155183 h 537991"/>
                <a:gd name="connsiteX132" fmla="*/ 192656 w 608769"/>
                <a:gd name="connsiteY132" fmla="*/ 101547 h 537991"/>
                <a:gd name="connsiteX133" fmla="*/ 215341 w 608769"/>
                <a:gd name="connsiteY133" fmla="*/ 88789 h 537991"/>
                <a:gd name="connsiteX134" fmla="*/ 245457 w 608769"/>
                <a:gd name="connsiteY134" fmla="*/ 140993 h 537991"/>
                <a:gd name="connsiteX135" fmla="*/ 280135 w 608769"/>
                <a:gd name="connsiteY135" fmla="*/ 118341 h 537991"/>
                <a:gd name="connsiteX136" fmla="*/ 222772 w 608769"/>
                <a:gd name="connsiteY136" fmla="*/ 80977 h 537991"/>
                <a:gd name="connsiteX137" fmla="*/ 235809 w 608769"/>
                <a:gd name="connsiteY137" fmla="*/ 43354 h 537991"/>
                <a:gd name="connsiteX138" fmla="*/ 233332 w 608769"/>
                <a:gd name="connsiteY138" fmla="*/ 26039 h 537991"/>
                <a:gd name="connsiteX139" fmla="*/ 433837 w 608769"/>
                <a:gd name="connsiteY139" fmla="*/ 0 h 537991"/>
                <a:gd name="connsiteX140" fmla="*/ 477235 w 608769"/>
                <a:gd name="connsiteY140" fmla="*/ 43433 h 537991"/>
                <a:gd name="connsiteX141" fmla="*/ 433837 w 608769"/>
                <a:gd name="connsiteY141" fmla="*/ 86866 h 537991"/>
                <a:gd name="connsiteX142" fmla="*/ 390439 w 608769"/>
                <a:gd name="connsiteY142" fmla="*/ 43433 h 537991"/>
                <a:gd name="connsiteX143" fmla="*/ 433837 w 608769"/>
                <a:gd name="connsiteY143" fmla="*/ 0 h 537991"/>
                <a:gd name="connsiteX144" fmla="*/ 174862 w 608769"/>
                <a:gd name="connsiteY144" fmla="*/ 0 h 537991"/>
                <a:gd name="connsiteX145" fmla="*/ 218331 w 608769"/>
                <a:gd name="connsiteY145" fmla="*/ 43433 h 537991"/>
                <a:gd name="connsiteX146" fmla="*/ 174862 w 608769"/>
                <a:gd name="connsiteY146" fmla="*/ 86866 h 537991"/>
                <a:gd name="connsiteX147" fmla="*/ 131393 w 608769"/>
                <a:gd name="connsiteY147" fmla="*/ 43433 h 537991"/>
                <a:gd name="connsiteX148" fmla="*/ 174862 w 608769"/>
                <a:gd name="connsiteY148" fmla="*/ 0 h 53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608769" h="537991">
                  <a:moveTo>
                    <a:pt x="433837" y="451337"/>
                  </a:moveTo>
                  <a:cubicBezTo>
                    <a:pt x="457805" y="451337"/>
                    <a:pt x="477235" y="470735"/>
                    <a:pt x="477235" y="494664"/>
                  </a:cubicBezTo>
                  <a:cubicBezTo>
                    <a:pt x="477235" y="518593"/>
                    <a:pt x="457805" y="537991"/>
                    <a:pt x="433837" y="537991"/>
                  </a:cubicBezTo>
                  <a:cubicBezTo>
                    <a:pt x="409869" y="537991"/>
                    <a:pt x="390439" y="518593"/>
                    <a:pt x="390439" y="494664"/>
                  </a:cubicBezTo>
                  <a:cubicBezTo>
                    <a:pt x="390439" y="470735"/>
                    <a:pt x="409869" y="451337"/>
                    <a:pt x="433837" y="451337"/>
                  </a:cubicBezTo>
                  <a:close/>
                  <a:moveTo>
                    <a:pt x="174862" y="451337"/>
                  </a:moveTo>
                  <a:cubicBezTo>
                    <a:pt x="198869" y="451337"/>
                    <a:pt x="218331" y="470735"/>
                    <a:pt x="218331" y="494664"/>
                  </a:cubicBezTo>
                  <a:cubicBezTo>
                    <a:pt x="218331" y="518593"/>
                    <a:pt x="198869" y="537991"/>
                    <a:pt x="174862" y="537991"/>
                  </a:cubicBezTo>
                  <a:cubicBezTo>
                    <a:pt x="150855" y="537991"/>
                    <a:pt x="131393" y="518593"/>
                    <a:pt x="131393" y="494664"/>
                  </a:cubicBezTo>
                  <a:cubicBezTo>
                    <a:pt x="131393" y="470735"/>
                    <a:pt x="150855" y="451337"/>
                    <a:pt x="174862" y="451337"/>
                  </a:cubicBezTo>
                  <a:close/>
                  <a:moveTo>
                    <a:pt x="303863" y="435344"/>
                  </a:moveTo>
                  <a:lnTo>
                    <a:pt x="239590" y="477394"/>
                  </a:lnTo>
                  <a:lnTo>
                    <a:pt x="368267" y="477394"/>
                  </a:lnTo>
                  <a:close/>
                  <a:moveTo>
                    <a:pt x="521078" y="310770"/>
                  </a:moveTo>
                  <a:cubicBezTo>
                    <a:pt x="529159" y="319229"/>
                    <a:pt x="539456" y="325346"/>
                    <a:pt x="551187" y="328209"/>
                  </a:cubicBezTo>
                  <a:lnTo>
                    <a:pt x="478716" y="453665"/>
                  </a:lnTo>
                  <a:cubicBezTo>
                    <a:pt x="470765" y="445076"/>
                    <a:pt x="460468" y="438699"/>
                    <a:pt x="448867" y="435836"/>
                  </a:cubicBezTo>
                  <a:close/>
                  <a:moveTo>
                    <a:pt x="87624" y="310770"/>
                  </a:moveTo>
                  <a:lnTo>
                    <a:pt x="159972" y="435836"/>
                  </a:lnTo>
                  <a:cubicBezTo>
                    <a:pt x="148370" y="438699"/>
                    <a:pt x="137942" y="445076"/>
                    <a:pt x="130120" y="453665"/>
                  </a:cubicBezTo>
                  <a:lnTo>
                    <a:pt x="57511" y="328209"/>
                  </a:lnTo>
                  <a:cubicBezTo>
                    <a:pt x="69243" y="325346"/>
                    <a:pt x="79672" y="319229"/>
                    <a:pt x="87624" y="310770"/>
                  </a:cubicBezTo>
                  <a:close/>
                  <a:moveTo>
                    <a:pt x="303993" y="294092"/>
                  </a:moveTo>
                  <a:lnTo>
                    <a:pt x="258103" y="374286"/>
                  </a:lnTo>
                  <a:lnTo>
                    <a:pt x="303863" y="404229"/>
                  </a:lnTo>
                  <a:lnTo>
                    <a:pt x="350145" y="374026"/>
                  </a:lnTo>
                  <a:close/>
                  <a:moveTo>
                    <a:pt x="447011" y="282115"/>
                  </a:moveTo>
                  <a:lnTo>
                    <a:pt x="447011" y="310756"/>
                  </a:lnTo>
                  <a:lnTo>
                    <a:pt x="490946" y="282115"/>
                  </a:lnTo>
                  <a:close/>
                  <a:moveTo>
                    <a:pt x="327069" y="282115"/>
                  </a:moveTo>
                  <a:lnTo>
                    <a:pt x="372047" y="359706"/>
                  </a:lnTo>
                  <a:lnTo>
                    <a:pt x="420937" y="327810"/>
                  </a:lnTo>
                  <a:lnTo>
                    <a:pt x="420937" y="282115"/>
                  </a:lnTo>
                  <a:close/>
                  <a:moveTo>
                    <a:pt x="186789" y="282115"/>
                  </a:moveTo>
                  <a:lnTo>
                    <a:pt x="186789" y="327810"/>
                  </a:lnTo>
                  <a:lnTo>
                    <a:pt x="236200" y="359966"/>
                  </a:lnTo>
                  <a:lnTo>
                    <a:pt x="280787" y="282115"/>
                  </a:lnTo>
                  <a:close/>
                  <a:moveTo>
                    <a:pt x="116910" y="282115"/>
                  </a:moveTo>
                  <a:lnTo>
                    <a:pt x="160715" y="310756"/>
                  </a:lnTo>
                  <a:lnTo>
                    <a:pt x="160715" y="282115"/>
                  </a:lnTo>
                  <a:close/>
                  <a:moveTo>
                    <a:pt x="447011" y="227437"/>
                  </a:moveTo>
                  <a:lnTo>
                    <a:pt x="447011" y="256078"/>
                  </a:lnTo>
                  <a:lnTo>
                    <a:pt x="490946" y="256078"/>
                  </a:lnTo>
                  <a:close/>
                  <a:moveTo>
                    <a:pt x="160715" y="227437"/>
                  </a:moveTo>
                  <a:lnTo>
                    <a:pt x="116910" y="256078"/>
                  </a:lnTo>
                  <a:lnTo>
                    <a:pt x="160715" y="256078"/>
                  </a:lnTo>
                  <a:close/>
                  <a:moveTo>
                    <a:pt x="565300" y="225598"/>
                  </a:moveTo>
                  <a:cubicBezTo>
                    <a:pt x="589307" y="225598"/>
                    <a:pt x="608769" y="245044"/>
                    <a:pt x="608769" y="269031"/>
                  </a:cubicBezTo>
                  <a:cubicBezTo>
                    <a:pt x="608769" y="293018"/>
                    <a:pt x="589307" y="312464"/>
                    <a:pt x="565300" y="312464"/>
                  </a:cubicBezTo>
                  <a:cubicBezTo>
                    <a:pt x="541293" y="312464"/>
                    <a:pt x="521831" y="293018"/>
                    <a:pt x="521831" y="269031"/>
                  </a:cubicBezTo>
                  <a:cubicBezTo>
                    <a:pt x="521831" y="245044"/>
                    <a:pt x="541293" y="225598"/>
                    <a:pt x="565300" y="225598"/>
                  </a:cubicBezTo>
                  <a:close/>
                  <a:moveTo>
                    <a:pt x="43469" y="225598"/>
                  </a:moveTo>
                  <a:cubicBezTo>
                    <a:pt x="67476" y="225598"/>
                    <a:pt x="86938" y="245044"/>
                    <a:pt x="86938" y="269031"/>
                  </a:cubicBezTo>
                  <a:cubicBezTo>
                    <a:pt x="86938" y="293018"/>
                    <a:pt x="67476" y="312464"/>
                    <a:pt x="43469" y="312464"/>
                  </a:cubicBezTo>
                  <a:cubicBezTo>
                    <a:pt x="19462" y="312464"/>
                    <a:pt x="0" y="293018"/>
                    <a:pt x="0" y="269031"/>
                  </a:cubicBezTo>
                  <a:cubicBezTo>
                    <a:pt x="0" y="245044"/>
                    <a:pt x="19462" y="225598"/>
                    <a:pt x="43469" y="225598"/>
                  </a:cubicBezTo>
                  <a:close/>
                  <a:moveTo>
                    <a:pt x="236722" y="177836"/>
                  </a:moveTo>
                  <a:lnTo>
                    <a:pt x="186789" y="210382"/>
                  </a:lnTo>
                  <a:lnTo>
                    <a:pt x="186789" y="256078"/>
                  </a:lnTo>
                  <a:lnTo>
                    <a:pt x="281961" y="256078"/>
                  </a:lnTo>
                  <a:close/>
                  <a:moveTo>
                    <a:pt x="370744" y="177575"/>
                  </a:moveTo>
                  <a:lnTo>
                    <a:pt x="325765" y="256078"/>
                  </a:lnTo>
                  <a:lnTo>
                    <a:pt x="420937" y="256078"/>
                  </a:lnTo>
                  <a:lnTo>
                    <a:pt x="420937" y="210382"/>
                  </a:lnTo>
                  <a:close/>
                  <a:moveTo>
                    <a:pt x="303863" y="133963"/>
                  </a:moveTo>
                  <a:lnTo>
                    <a:pt x="258494" y="163515"/>
                  </a:lnTo>
                  <a:lnTo>
                    <a:pt x="303863" y="241887"/>
                  </a:lnTo>
                  <a:lnTo>
                    <a:pt x="348841" y="163255"/>
                  </a:lnTo>
                  <a:close/>
                  <a:moveTo>
                    <a:pt x="478716" y="84537"/>
                  </a:moveTo>
                  <a:lnTo>
                    <a:pt x="551187" y="209984"/>
                  </a:lnTo>
                  <a:cubicBezTo>
                    <a:pt x="539456" y="212716"/>
                    <a:pt x="529159" y="218963"/>
                    <a:pt x="521078" y="227291"/>
                  </a:cubicBezTo>
                  <a:lnTo>
                    <a:pt x="448867" y="102365"/>
                  </a:lnTo>
                  <a:cubicBezTo>
                    <a:pt x="460468" y="99372"/>
                    <a:pt x="470765" y="93126"/>
                    <a:pt x="478716" y="84537"/>
                  </a:cubicBezTo>
                  <a:close/>
                  <a:moveTo>
                    <a:pt x="130120" y="84537"/>
                  </a:moveTo>
                  <a:cubicBezTo>
                    <a:pt x="137942" y="93126"/>
                    <a:pt x="148370" y="99372"/>
                    <a:pt x="159972" y="102365"/>
                  </a:cubicBezTo>
                  <a:lnTo>
                    <a:pt x="87624" y="227291"/>
                  </a:lnTo>
                  <a:cubicBezTo>
                    <a:pt x="79672" y="218963"/>
                    <a:pt x="69243" y="212716"/>
                    <a:pt x="57511" y="209984"/>
                  </a:cubicBezTo>
                  <a:close/>
                  <a:moveTo>
                    <a:pt x="239590" y="60799"/>
                  </a:moveTo>
                  <a:lnTo>
                    <a:pt x="303863" y="102849"/>
                  </a:lnTo>
                  <a:lnTo>
                    <a:pt x="368267" y="60799"/>
                  </a:lnTo>
                  <a:close/>
                  <a:moveTo>
                    <a:pt x="233332" y="26039"/>
                  </a:moveTo>
                  <a:lnTo>
                    <a:pt x="375698" y="26039"/>
                  </a:lnTo>
                  <a:cubicBezTo>
                    <a:pt x="374133" y="31507"/>
                    <a:pt x="373221" y="37365"/>
                    <a:pt x="373221" y="43354"/>
                  </a:cubicBezTo>
                  <a:cubicBezTo>
                    <a:pt x="373221" y="57284"/>
                    <a:pt x="377914" y="70172"/>
                    <a:pt x="385867" y="80457"/>
                  </a:cubicBezTo>
                  <a:lnTo>
                    <a:pt x="327721" y="118341"/>
                  </a:lnTo>
                  <a:lnTo>
                    <a:pt x="361878" y="140603"/>
                  </a:lnTo>
                  <a:lnTo>
                    <a:pt x="392255" y="87487"/>
                  </a:lnTo>
                  <a:cubicBezTo>
                    <a:pt x="398513" y="93475"/>
                    <a:pt x="406205" y="98162"/>
                    <a:pt x="414549" y="101026"/>
                  </a:cubicBezTo>
                  <a:lnTo>
                    <a:pt x="383650" y="154923"/>
                  </a:lnTo>
                  <a:lnTo>
                    <a:pt x="420937" y="179268"/>
                  </a:lnTo>
                  <a:lnTo>
                    <a:pt x="420937" y="102718"/>
                  </a:lnTo>
                  <a:cubicBezTo>
                    <a:pt x="425239" y="103630"/>
                    <a:pt x="429541" y="104151"/>
                    <a:pt x="433974" y="104151"/>
                  </a:cubicBezTo>
                  <a:cubicBezTo>
                    <a:pt x="438537" y="104151"/>
                    <a:pt x="442839" y="103630"/>
                    <a:pt x="447011" y="102718"/>
                  </a:cubicBezTo>
                  <a:lnTo>
                    <a:pt x="447011" y="196322"/>
                  </a:lnTo>
                  <a:lnTo>
                    <a:pt x="512588" y="239023"/>
                  </a:lnTo>
                  <a:cubicBezTo>
                    <a:pt x="507504" y="247876"/>
                    <a:pt x="504635" y="258160"/>
                    <a:pt x="504635" y="269096"/>
                  </a:cubicBezTo>
                  <a:cubicBezTo>
                    <a:pt x="504635" y="280032"/>
                    <a:pt x="507504" y="290186"/>
                    <a:pt x="512588" y="299039"/>
                  </a:cubicBezTo>
                  <a:lnTo>
                    <a:pt x="447011" y="341870"/>
                  </a:lnTo>
                  <a:lnTo>
                    <a:pt x="447011" y="435344"/>
                  </a:lnTo>
                  <a:cubicBezTo>
                    <a:pt x="442839" y="434432"/>
                    <a:pt x="438537" y="433911"/>
                    <a:pt x="433974" y="433911"/>
                  </a:cubicBezTo>
                  <a:cubicBezTo>
                    <a:pt x="429541" y="433911"/>
                    <a:pt x="425239" y="434432"/>
                    <a:pt x="420937" y="435344"/>
                  </a:cubicBezTo>
                  <a:lnTo>
                    <a:pt x="420937" y="358924"/>
                  </a:lnTo>
                  <a:lnTo>
                    <a:pt x="385085" y="382358"/>
                  </a:lnTo>
                  <a:lnTo>
                    <a:pt x="416374" y="436515"/>
                  </a:lnTo>
                  <a:cubicBezTo>
                    <a:pt x="407900" y="439119"/>
                    <a:pt x="400208" y="443545"/>
                    <a:pt x="393689" y="449273"/>
                  </a:cubicBezTo>
                  <a:lnTo>
                    <a:pt x="363182" y="396548"/>
                  </a:lnTo>
                  <a:lnTo>
                    <a:pt x="327721" y="419721"/>
                  </a:lnTo>
                  <a:lnTo>
                    <a:pt x="385867" y="457735"/>
                  </a:lnTo>
                  <a:cubicBezTo>
                    <a:pt x="377914" y="468020"/>
                    <a:pt x="373221" y="480778"/>
                    <a:pt x="373221" y="494708"/>
                  </a:cubicBezTo>
                  <a:cubicBezTo>
                    <a:pt x="373221" y="500697"/>
                    <a:pt x="374133" y="506555"/>
                    <a:pt x="375698" y="512023"/>
                  </a:cubicBezTo>
                  <a:lnTo>
                    <a:pt x="233332" y="512023"/>
                  </a:lnTo>
                  <a:cubicBezTo>
                    <a:pt x="235027" y="506555"/>
                    <a:pt x="235809" y="500697"/>
                    <a:pt x="235809" y="494708"/>
                  </a:cubicBezTo>
                  <a:cubicBezTo>
                    <a:pt x="235809" y="480518"/>
                    <a:pt x="230985" y="467499"/>
                    <a:pt x="222772" y="457215"/>
                  </a:cubicBezTo>
                  <a:lnTo>
                    <a:pt x="280135" y="419721"/>
                  </a:lnTo>
                  <a:lnTo>
                    <a:pt x="245065" y="396939"/>
                  </a:lnTo>
                  <a:lnTo>
                    <a:pt x="215210" y="449143"/>
                  </a:lnTo>
                  <a:cubicBezTo>
                    <a:pt x="208692" y="443415"/>
                    <a:pt x="200869" y="438989"/>
                    <a:pt x="192395" y="436515"/>
                  </a:cubicBezTo>
                  <a:lnTo>
                    <a:pt x="223163" y="382618"/>
                  </a:lnTo>
                  <a:lnTo>
                    <a:pt x="186789" y="358924"/>
                  </a:lnTo>
                  <a:lnTo>
                    <a:pt x="186789" y="435083"/>
                  </a:lnTo>
                  <a:cubicBezTo>
                    <a:pt x="183009" y="434432"/>
                    <a:pt x="179097" y="433911"/>
                    <a:pt x="175056" y="433911"/>
                  </a:cubicBezTo>
                  <a:cubicBezTo>
                    <a:pt x="170102" y="433911"/>
                    <a:pt x="165278" y="434562"/>
                    <a:pt x="160715" y="435734"/>
                  </a:cubicBezTo>
                  <a:lnTo>
                    <a:pt x="160715" y="341870"/>
                  </a:lnTo>
                  <a:lnTo>
                    <a:pt x="96181" y="299690"/>
                  </a:lnTo>
                  <a:cubicBezTo>
                    <a:pt x="101396" y="290707"/>
                    <a:pt x="104394" y="280162"/>
                    <a:pt x="104394" y="269096"/>
                  </a:cubicBezTo>
                  <a:cubicBezTo>
                    <a:pt x="104394" y="257900"/>
                    <a:pt x="101396" y="247485"/>
                    <a:pt x="96181" y="238502"/>
                  </a:cubicBezTo>
                  <a:lnTo>
                    <a:pt x="160715" y="196322"/>
                  </a:lnTo>
                  <a:lnTo>
                    <a:pt x="160715" y="102458"/>
                  </a:lnTo>
                  <a:cubicBezTo>
                    <a:pt x="165278" y="103630"/>
                    <a:pt x="170102" y="104151"/>
                    <a:pt x="175056" y="104151"/>
                  </a:cubicBezTo>
                  <a:cubicBezTo>
                    <a:pt x="179097" y="104151"/>
                    <a:pt x="183009" y="103760"/>
                    <a:pt x="186789" y="102979"/>
                  </a:cubicBezTo>
                  <a:lnTo>
                    <a:pt x="186789" y="179268"/>
                  </a:lnTo>
                  <a:lnTo>
                    <a:pt x="223684" y="155183"/>
                  </a:lnTo>
                  <a:lnTo>
                    <a:pt x="192656" y="101547"/>
                  </a:lnTo>
                  <a:cubicBezTo>
                    <a:pt x="201130" y="98943"/>
                    <a:pt x="208822" y="94647"/>
                    <a:pt x="215341" y="88789"/>
                  </a:cubicBezTo>
                  <a:lnTo>
                    <a:pt x="245457" y="140993"/>
                  </a:lnTo>
                  <a:lnTo>
                    <a:pt x="280135" y="118341"/>
                  </a:lnTo>
                  <a:lnTo>
                    <a:pt x="222772" y="80977"/>
                  </a:lnTo>
                  <a:cubicBezTo>
                    <a:pt x="230985" y="70563"/>
                    <a:pt x="235809" y="57544"/>
                    <a:pt x="235809" y="43354"/>
                  </a:cubicBezTo>
                  <a:cubicBezTo>
                    <a:pt x="235809" y="37365"/>
                    <a:pt x="235027" y="31507"/>
                    <a:pt x="233332" y="26039"/>
                  </a:cubicBezTo>
                  <a:close/>
                  <a:moveTo>
                    <a:pt x="433837" y="0"/>
                  </a:moveTo>
                  <a:cubicBezTo>
                    <a:pt x="457805" y="0"/>
                    <a:pt x="477235" y="19446"/>
                    <a:pt x="477235" y="43433"/>
                  </a:cubicBezTo>
                  <a:cubicBezTo>
                    <a:pt x="477235" y="67420"/>
                    <a:pt x="457805" y="86866"/>
                    <a:pt x="433837" y="86866"/>
                  </a:cubicBezTo>
                  <a:cubicBezTo>
                    <a:pt x="409869" y="86866"/>
                    <a:pt x="390439" y="67420"/>
                    <a:pt x="390439" y="43433"/>
                  </a:cubicBezTo>
                  <a:cubicBezTo>
                    <a:pt x="390439" y="19446"/>
                    <a:pt x="409869" y="0"/>
                    <a:pt x="433837" y="0"/>
                  </a:cubicBezTo>
                  <a:close/>
                  <a:moveTo>
                    <a:pt x="174862" y="0"/>
                  </a:moveTo>
                  <a:cubicBezTo>
                    <a:pt x="198869" y="0"/>
                    <a:pt x="218331" y="19446"/>
                    <a:pt x="218331" y="43433"/>
                  </a:cubicBezTo>
                  <a:cubicBezTo>
                    <a:pt x="218331" y="67420"/>
                    <a:pt x="198869" y="86866"/>
                    <a:pt x="174862" y="86866"/>
                  </a:cubicBezTo>
                  <a:cubicBezTo>
                    <a:pt x="150855" y="86866"/>
                    <a:pt x="131393" y="67420"/>
                    <a:pt x="131393" y="43433"/>
                  </a:cubicBezTo>
                  <a:cubicBezTo>
                    <a:pt x="131393" y="19446"/>
                    <a:pt x="150855" y="0"/>
                    <a:pt x="174862" y="0"/>
                  </a:cubicBezTo>
                  <a:close/>
                </a:path>
              </a:pathLst>
            </a:custGeom>
            <a:grpFill/>
            <a:ln>
              <a:noFill/>
            </a:ln>
          </p:spPr>
          <p:txBody>
            <a:bodyPr wrap="square">
              <a:noAutofit/>
            </a:bodyPr>
            <a:lstStyle/>
            <a:p>
              <a:pPr defTabSz="913960" fontAlgn="ctr">
                <a:defRPr/>
              </a:pPr>
              <a:endParaRPr lang="en-US" altLang="zh-CN" sz="1347"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57" name="Freeform 381"/>
            <p:cNvSpPr>
              <a:spLocks/>
            </p:cNvSpPr>
            <p:nvPr/>
          </p:nvSpPr>
          <p:spPr bwMode="gray">
            <a:xfrm>
              <a:off x="832356" y="3793577"/>
              <a:ext cx="574804" cy="581150"/>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grpFill/>
            <a:ln w="0">
              <a:noFill/>
              <a:prstDash val="solid"/>
              <a:round/>
              <a:headEnd/>
              <a:tailEnd/>
            </a:ln>
          </p:spPr>
          <p:txBody>
            <a:bodyPr wrap="square" anchor="ctr">
              <a:noAutofit/>
            </a:bodyPr>
            <a:lstStyle/>
            <a:p>
              <a:pPr defTabSz="682093" fontAlgn="ctr">
                <a:defRPr/>
              </a:pPr>
              <a:endParaRPr lang="en-US" altLang="zh-CN" sz="1799"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59" name="平行四边形 758"/>
          <p:cNvSpPr/>
          <p:nvPr/>
        </p:nvSpPr>
        <p:spPr bwMode="gray">
          <a:xfrm>
            <a:off x="4332707" y="5102415"/>
            <a:ext cx="3644261" cy="500200"/>
          </a:xfrm>
          <a:prstGeom prst="parallelogram">
            <a:avLst>
              <a:gd name="adj" fmla="val 165086"/>
            </a:avLst>
          </a:prstGeom>
          <a:solidFill>
            <a:sysClr val="window" lastClr="FFFFFF">
              <a:lumMod val="85000"/>
              <a:alpha val="15000"/>
            </a:sysClr>
          </a:solidFill>
          <a:ln w="6350" cap="flat" cmpd="sng" algn="ctr">
            <a:gradFill flip="none" rotWithShape="1">
              <a:gsLst>
                <a:gs pos="0">
                  <a:srgbClr val="0070C0"/>
                </a:gs>
                <a:gs pos="50000">
                  <a:srgbClr val="0070C0">
                    <a:alpha val="0"/>
                  </a:srgbClr>
                </a:gs>
                <a:gs pos="100000">
                  <a:srgbClr val="0070C0">
                    <a:alpha val="0"/>
                  </a:srgbClr>
                </a:gs>
              </a:gsLst>
              <a:lin ang="16200000" scaled="1"/>
              <a:tileRect/>
            </a:gradFill>
            <a:prstDash val="solid"/>
          </a:ln>
          <a:effectLst/>
        </p:spPr>
        <p:txBody>
          <a:bodyPr wrap="square" lIns="136977" tIns="68488" rIns="136977" bIns="68488" rtlCol="0" anchor="ctr">
            <a:noAutofit/>
          </a:bodyPr>
          <a:lstStyle/>
          <a:p>
            <a:pPr defTabSz="1217653" fontAlgn="ctr">
              <a:defRPr/>
            </a:pPr>
            <a:endParaRPr lang="en-US" altLang="zh-CN" sz="2398"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60" name="矩形 759"/>
          <p:cNvSpPr/>
          <p:nvPr/>
        </p:nvSpPr>
        <p:spPr bwMode="gray">
          <a:xfrm>
            <a:off x="5450179" y="4623246"/>
            <a:ext cx="2234067" cy="304068"/>
          </a:xfrm>
          <a:prstGeom prst="rect">
            <a:avLst/>
          </a:prstGeom>
        </p:spPr>
        <p:txBody>
          <a:bodyPr wrap="square" anchor="ctr">
            <a:noAutofit/>
          </a:bodyPr>
          <a:lstStyle/>
          <a:p>
            <a:pPr defTabSz="1218956" fontAlgn="ctr"/>
            <a:r>
              <a:rPr lang="en-US" sz="1400" b="1" dirty="0">
                <a:solidFill>
                  <a:srgbClr val="00B0F0"/>
                </a:solidFill>
                <a:latin typeface="Huawei Sans" panose="020C0503030203020204" pitchFamily="34" charset="0"/>
              </a:rPr>
              <a:t>Full </a:t>
            </a:r>
            <a:r>
              <a:rPr lang="en-US" sz="1400" b="1" dirty="0" err="1">
                <a:solidFill>
                  <a:srgbClr val="00B0F0"/>
                </a:solidFill>
                <a:latin typeface="Huawei Sans" panose="020C0503030203020204" pitchFamily="34" charset="0"/>
              </a:rPr>
              <a:t>NetEngine</a:t>
            </a:r>
            <a:r>
              <a:rPr lang="en-US" sz="1400" b="1" dirty="0">
                <a:solidFill>
                  <a:srgbClr val="00B0F0"/>
                </a:solidFill>
                <a:latin typeface="Huawei Sans" panose="020C0503030203020204" pitchFamily="34" charset="0"/>
              </a:rPr>
              <a:t> 8000 series support for SRv6</a:t>
            </a:r>
          </a:p>
        </p:txBody>
      </p:sp>
      <p:sp>
        <p:nvSpPr>
          <p:cNvPr id="761" name="矩形 760"/>
          <p:cNvSpPr/>
          <p:nvPr/>
        </p:nvSpPr>
        <p:spPr bwMode="gray">
          <a:xfrm>
            <a:off x="5450179" y="5057714"/>
            <a:ext cx="2442176" cy="424799"/>
          </a:xfrm>
          <a:prstGeom prst="rect">
            <a:avLst/>
          </a:prstGeom>
        </p:spPr>
        <p:txBody>
          <a:bodyPr wrap="square" anchor="ctr">
            <a:noAutofit/>
          </a:bodyPr>
          <a:lstStyle/>
          <a:p>
            <a:pPr defTabSz="1218956" fontAlgn="ctr"/>
            <a:r>
              <a:rPr lang="en-US" sz="1200" dirty="0">
                <a:solidFill>
                  <a:prstClr val="black"/>
                </a:solidFill>
                <a:latin typeface="Huawei Sans" panose="020C0503030203020204" pitchFamily="34" charset="0"/>
              </a:rPr>
              <a:t>Cross-domain seamless connection and application-level SLA assurance</a:t>
            </a:r>
          </a:p>
        </p:txBody>
      </p:sp>
      <p:grpSp>
        <p:nvGrpSpPr>
          <p:cNvPr id="762" name="组合 761"/>
          <p:cNvGrpSpPr/>
          <p:nvPr/>
        </p:nvGrpSpPr>
        <p:grpSpPr bwMode="gray">
          <a:xfrm>
            <a:off x="4809388" y="4597798"/>
            <a:ext cx="617538" cy="624355"/>
            <a:chOff x="3520807" y="3793577"/>
            <a:chExt cx="574804" cy="581150"/>
          </a:xfrm>
          <a:solidFill>
            <a:srgbClr val="00B0F0"/>
          </a:solidFill>
        </p:grpSpPr>
        <p:sp>
          <p:nvSpPr>
            <p:cNvPr id="763" name="Freeform 110"/>
            <p:cNvSpPr>
              <a:spLocks noEditPoints="1"/>
            </p:cNvSpPr>
            <p:nvPr/>
          </p:nvSpPr>
          <p:spPr bwMode="gray">
            <a:xfrm>
              <a:off x="3678153" y="3953870"/>
              <a:ext cx="260112" cy="260564"/>
            </a:xfrm>
            <a:custGeom>
              <a:avLst/>
              <a:gdLst>
                <a:gd name="T0" fmla="*/ 2147483646 w 58"/>
                <a:gd name="T1" fmla="*/ 2147483646 h 54"/>
                <a:gd name="T2" fmla="*/ 0 w 58"/>
                <a:gd name="T3" fmla="*/ 2147483646 h 54"/>
                <a:gd name="T4" fmla="*/ 0 w 58"/>
                <a:gd name="T5" fmla="*/ 2147483646 h 54"/>
                <a:gd name="T6" fmla="*/ 2147483646 w 58"/>
                <a:gd name="T7" fmla="*/ 2147483646 h 54"/>
                <a:gd name="T8" fmla="*/ 2147483646 w 58"/>
                <a:gd name="T9" fmla="*/ 2147483646 h 54"/>
                <a:gd name="T10" fmla="*/ 2147483646 w 58"/>
                <a:gd name="T11" fmla="*/ 2147483646 h 54"/>
                <a:gd name="T12" fmla="*/ 0 w 58"/>
                <a:gd name="T13" fmla="*/ 2147483646 h 54"/>
                <a:gd name="T14" fmla="*/ 0 w 58"/>
                <a:gd name="T15" fmla="*/ 2147483646 h 54"/>
                <a:gd name="T16" fmla="*/ 2147483646 w 58"/>
                <a:gd name="T17" fmla="*/ 2147483646 h 54"/>
                <a:gd name="T18" fmla="*/ 2147483646 w 58"/>
                <a:gd name="T19" fmla="*/ 2147483646 h 54"/>
                <a:gd name="T20" fmla="*/ 2147483646 w 58"/>
                <a:gd name="T21" fmla="*/ 2147483646 h 54"/>
                <a:gd name="T22" fmla="*/ 0 w 58"/>
                <a:gd name="T23" fmla="*/ 2147483646 h 54"/>
                <a:gd name="T24" fmla="*/ 0 w 58"/>
                <a:gd name="T25" fmla="*/ 2147483646 h 54"/>
                <a:gd name="T26" fmla="*/ 2147483646 w 58"/>
                <a:gd name="T27" fmla="*/ 2147483646 h 54"/>
                <a:gd name="T28" fmla="*/ 2147483646 w 58"/>
                <a:gd name="T29" fmla="*/ 2147483646 h 54"/>
                <a:gd name="T30" fmla="*/ 2147483646 w 58"/>
                <a:gd name="T31" fmla="*/ 2147483646 h 54"/>
                <a:gd name="T32" fmla="*/ 2147483646 w 58"/>
                <a:gd name="T33" fmla="*/ 2147483646 h 54"/>
                <a:gd name="T34" fmla="*/ 2147483646 w 58"/>
                <a:gd name="T35" fmla="*/ 2147483646 h 54"/>
                <a:gd name="T36" fmla="*/ 2147483646 w 58"/>
                <a:gd name="T37" fmla="*/ 2147483646 h 54"/>
                <a:gd name="T38" fmla="*/ 2147483646 w 58"/>
                <a:gd name="T39" fmla="*/ 2147483646 h 54"/>
                <a:gd name="T40" fmla="*/ 2147483646 w 58"/>
                <a:gd name="T41" fmla="*/ 2147483646 h 54"/>
                <a:gd name="T42" fmla="*/ 2147483646 w 58"/>
                <a:gd name="T43" fmla="*/ 0 h 54"/>
                <a:gd name="T44" fmla="*/ 2147483646 w 58"/>
                <a:gd name="T45" fmla="*/ 0 h 54"/>
                <a:gd name="T46" fmla="*/ 2147483646 w 58"/>
                <a:gd name="T47" fmla="*/ 2147483646 h 54"/>
                <a:gd name="T48" fmla="*/ 2147483646 w 58"/>
                <a:gd name="T49" fmla="*/ 2147483646 h 54"/>
                <a:gd name="T50" fmla="*/ 2147483646 w 58"/>
                <a:gd name="T51" fmla="*/ 2147483646 h 54"/>
                <a:gd name="T52" fmla="*/ 2147483646 w 58"/>
                <a:gd name="T53" fmla="*/ 2147483646 h 54"/>
                <a:gd name="T54" fmla="*/ 2147483646 w 58"/>
                <a:gd name="T55" fmla="*/ 2147483646 h 54"/>
                <a:gd name="T56" fmla="*/ 2147483646 w 58"/>
                <a:gd name="T57" fmla="*/ 2147483646 h 54"/>
                <a:gd name="T58" fmla="*/ 2147483646 w 58"/>
                <a:gd name="T59" fmla="*/ 2147483646 h 54"/>
                <a:gd name="T60" fmla="*/ 2147483646 w 58"/>
                <a:gd name="T61" fmla="*/ 2147483646 h 54"/>
                <a:gd name="T62" fmla="*/ 2147483646 w 58"/>
                <a:gd name="T63" fmla="*/ 2147483646 h 54"/>
                <a:gd name="T64" fmla="*/ 2147483646 w 58"/>
                <a:gd name="T65" fmla="*/ 2147483646 h 54"/>
                <a:gd name="T66" fmla="*/ 2147483646 w 58"/>
                <a:gd name="T67" fmla="*/ 2147483646 h 54"/>
                <a:gd name="T68" fmla="*/ 2147483646 w 58"/>
                <a:gd name="T69" fmla="*/ 2147483646 h 54"/>
                <a:gd name="T70" fmla="*/ 2147483646 w 58"/>
                <a:gd name="T71" fmla="*/ 2147483646 h 54"/>
                <a:gd name="T72" fmla="*/ 2147483646 w 58"/>
                <a:gd name="T73" fmla="*/ 2147483646 h 54"/>
                <a:gd name="T74" fmla="*/ 2147483646 w 58"/>
                <a:gd name="T75" fmla="*/ 2147483646 h 54"/>
                <a:gd name="T76" fmla="*/ 2147483646 w 58"/>
                <a:gd name="T77" fmla="*/ 2147483646 h 54"/>
                <a:gd name="T78" fmla="*/ 2147483646 w 58"/>
                <a:gd name="T79" fmla="*/ 2147483646 h 54"/>
                <a:gd name="T80" fmla="*/ 2147483646 w 58"/>
                <a:gd name="T81" fmla="*/ 2147483646 h 54"/>
                <a:gd name="T82" fmla="*/ 2147483646 w 58"/>
                <a:gd name="T83" fmla="*/ 2147483646 h 54"/>
                <a:gd name="T84" fmla="*/ 2147483646 w 58"/>
                <a:gd name="T85" fmla="*/ 2147483646 h 54"/>
                <a:gd name="T86" fmla="*/ 2147483646 w 58"/>
                <a:gd name="T87" fmla="*/ 2147483646 h 54"/>
                <a:gd name="T88" fmla="*/ 2147483646 w 58"/>
                <a:gd name="T89" fmla="*/ 2147483646 h 54"/>
                <a:gd name="T90" fmla="*/ 2147483646 w 58"/>
                <a:gd name="T91" fmla="*/ 2147483646 h 54"/>
                <a:gd name="T92" fmla="*/ 2147483646 w 58"/>
                <a:gd name="T93" fmla="*/ 2147483646 h 54"/>
                <a:gd name="T94" fmla="*/ 2147483646 w 58"/>
                <a:gd name="T95" fmla="*/ 2147483646 h 54"/>
                <a:gd name="T96" fmla="*/ 2147483646 w 58"/>
                <a:gd name="T97" fmla="*/ 2147483646 h 54"/>
                <a:gd name="T98" fmla="*/ 2147483646 w 58"/>
                <a:gd name="T99" fmla="*/ 2147483646 h 54"/>
                <a:gd name="T100" fmla="*/ 2147483646 w 58"/>
                <a:gd name="T101" fmla="*/ 2147483646 h 54"/>
                <a:gd name="T102" fmla="*/ 2147483646 w 58"/>
                <a:gd name="T103" fmla="*/ 2147483646 h 54"/>
                <a:gd name="T104" fmla="*/ 2147483646 w 58"/>
                <a:gd name="T105" fmla="*/ 2147483646 h 54"/>
                <a:gd name="T106" fmla="*/ 2147483646 w 58"/>
                <a:gd name="T107" fmla="*/ 2147483646 h 54"/>
                <a:gd name="T108" fmla="*/ 2147483646 w 58"/>
                <a:gd name="T109" fmla="*/ 2147483646 h 54"/>
                <a:gd name="T110" fmla="*/ 2147483646 w 58"/>
                <a:gd name="T111" fmla="*/ 2147483646 h 54"/>
                <a:gd name="T112" fmla="*/ 2147483646 w 58"/>
                <a:gd name="T113" fmla="*/ 2147483646 h 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8"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grpFill/>
            <a:ln w="9525">
              <a:noFill/>
              <a:round/>
              <a:headEnd/>
              <a:tailEnd/>
            </a:ln>
          </p:spPr>
          <p:txBody>
            <a:bodyPr wrap="square">
              <a:noAutofit/>
            </a:bodyPr>
            <a:lstStyle/>
            <a:p>
              <a:pPr defTabSz="912553" fontAlgn="ctr">
                <a:spcBef>
                  <a:spcPct val="0"/>
                </a:spcBef>
                <a:spcAft>
                  <a:spcPct val="0"/>
                </a:spcAft>
                <a:buClr>
                  <a:srgbClr val="CC9900"/>
                </a:buClr>
                <a:defRPr/>
              </a:pPr>
              <a:endParaRPr lang="en-US" sz="1794" b="1"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64" name="Freeform 381"/>
            <p:cNvSpPr>
              <a:spLocks/>
            </p:cNvSpPr>
            <p:nvPr/>
          </p:nvSpPr>
          <p:spPr bwMode="gray">
            <a:xfrm>
              <a:off x="3520807" y="3793577"/>
              <a:ext cx="574804" cy="581150"/>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grpFill/>
            <a:ln w="0">
              <a:noFill/>
              <a:prstDash val="solid"/>
              <a:round/>
              <a:headEnd/>
              <a:tailEnd/>
            </a:ln>
          </p:spPr>
          <p:txBody>
            <a:bodyPr wrap="square" anchor="ctr">
              <a:noAutofit/>
            </a:bodyPr>
            <a:lstStyle/>
            <a:p>
              <a:pPr defTabSz="682093" fontAlgn="ctr">
                <a:defRPr/>
              </a:pPr>
              <a:endParaRPr lang="en-US" altLang="zh-CN" sz="1799"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66" name="平行四边形 765"/>
          <p:cNvSpPr/>
          <p:nvPr/>
        </p:nvSpPr>
        <p:spPr bwMode="gray">
          <a:xfrm>
            <a:off x="7989467" y="5102414"/>
            <a:ext cx="3181839" cy="500201"/>
          </a:xfrm>
          <a:prstGeom prst="parallelogram">
            <a:avLst>
              <a:gd name="adj" fmla="val 165086"/>
            </a:avLst>
          </a:prstGeom>
          <a:solidFill>
            <a:sysClr val="window" lastClr="FFFFFF">
              <a:lumMod val="85000"/>
              <a:alpha val="15000"/>
            </a:sysClr>
          </a:solidFill>
          <a:ln w="6350" cap="flat" cmpd="sng" algn="ctr">
            <a:gradFill flip="none" rotWithShape="1">
              <a:gsLst>
                <a:gs pos="0">
                  <a:srgbClr val="0070C0"/>
                </a:gs>
                <a:gs pos="50000">
                  <a:srgbClr val="0070C0">
                    <a:alpha val="0"/>
                  </a:srgbClr>
                </a:gs>
                <a:gs pos="100000">
                  <a:srgbClr val="0070C0">
                    <a:alpha val="0"/>
                  </a:srgbClr>
                </a:gs>
              </a:gsLst>
              <a:lin ang="16200000" scaled="1"/>
              <a:tileRect/>
            </a:gradFill>
            <a:prstDash val="solid"/>
          </a:ln>
          <a:effectLst/>
        </p:spPr>
        <p:txBody>
          <a:bodyPr wrap="square" lIns="136977" tIns="68488" rIns="136977" bIns="68488" rtlCol="0" anchor="ctr">
            <a:noAutofit/>
          </a:bodyPr>
          <a:lstStyle/>
          <a:p>
            <a:pPr defTabSz="1217653" fontAlgn="ctr">
              <a:defRPr/>
            </a:pPr>
            <a:endParaRPr lang="en-US" altLang="zh-CN" sz="2398"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68" name="矩形 767"/>
          <p:cNvSpPr/>
          <p:nvPr/>
        </p:nvSpPr>
        <p:spPr bwMode="gray">
          <a:xfrm>
            <a:off x="9149855" y="4555469"/>
            <a:ext cx="2596058" cy="289727"/>
          </a:xfrm>
          <a:prstGeom prst="rect">
            <a:avLst/>
          </a:prstGeom>
        </p:spPr>
        <p:txBody>
          <a:bodyPr wrap="square" anchor="ctr">
            <a:noAutofit/>
          </a:bodyPr>
          <a:lstStyle/>
          <a:p>
            <a:pPr defTabSz="913960" fontAlgn="ctr">
              <a:defRPr/>
            </a:pPr>
            <a:r>
              <a:rPr lang="en-US" sz="1400" b="1" dirty="0">
                <a:solidFill>
                  <a:srgbClr val="00B0F0"/>
                </a:solidFill>
                <a:latin typeface="Huawei Sans" panose="020C0503030203020204" pitchFamily="34" charset="0"/>
              </a:rPr>
              <a:t>AI-boosted intelligent O&amp;M</a:t>
            </a:r>
            <a:endParaRPr lang="en-US" altLang="zh-CN" sz="1400" b="1" kern="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69" name="矩形 768"/>
          <p:cNvSpPr/>
          <p:nvPr/>
        </p:nvSpPr>
        <p:spPr bwMode="gray">
          <a:xfrm>
            <a:off x="9149855" y="4990070"/>
            <a:ext cx="2118563" cy="405905"/>
          </a:xfrm>
          <a:prstGeom prst="rect">
            <a:avLst/>
          </a:prstGeom>
        </p:spPr>
        <p:txBody>
          <a:bodyPr wrap="square" anchor="ctr">
            <a:noAutofit/>
          </a:bodyPr>
          <a:lstStyle/>
          <a:p>
            <a:pPr defTabSz="913960" fontAlgn="ctr"/>
            <a:r>
              <a:rPr lang="en-US" sz="1200" dirty="0">
                <a:solidFill>
                  <a:prstClr val="black"/>
                </a:solidFill>
                <a:latin typeface="Huawei Sans" panose="020C0503030203020204" pitchFamily="34" charset="0"/>
              </a:rPr>
              <a:t>Automatic service provisioning, real-time SLA awareness, and minute-level fault locating</a:t>
            </a:r>
            <a:endParaRPr lang="en-US" altLang="zh-CN" sz="1200"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0" name="Freeform 381"/>
          <p:cNvSpPr>
            <a:spLocks/>
          </p:cNvSpPr>
          <p:nvPr/>
        </p:nvSpPr>
        <p:spPr bwMode="gray">
          <a:xfrm>
            <a:off x="8474548" y="4587979"/>
            <a:ext cx="617538" cy="624357"/>
          </a:xfrm>
          <a:custGeom>
            <a:avLst/>
            <a:gdLst>
              <a:gd name="T0" fmla="*/ 714 w 1429"/>
              <a:gd name="T1" fmla="*/ 0 h 1458"/>
              <a:gd name="T2" fmla="*/ 714 w 1429"/>
              <a:gd name="T3" fmla="*/ 0 h 1458"/>
              <a:gd name="T4" fmla="*/ 0 w 1429"/>
              <a:gd name="T5" fmla="*/ 714 h 1458"/>
              <a:gd name="T6" fmla="*/ 543 w 1429"/>
              <a:gd name="T7" fmla="*/ 1408 h 1458"/>
              <a:gd name="T8" fmla="*/ 609 w 1429"/>
              <a:gd name="T9" fmla="*/ 1458 h 1458"/>
              <a:gd name="T10" fmla="*/ 678 w 1429"/>
              <a:gd name="T11" fmla="*/ 1388 h 1458"/>
              <a:gd name="T12" fmla="*/ 609 w 1429"/>
              <a:gd name="T13" fmla="*/ 1319 h 1458"/>
              <a:gd name="T14" fmla="*/ 557 w 1429"/>
              <a:gd name="T15" fmla="*/ 1343 h 1458"/>
              <a:gd name="T16" fmla="*/ 66 w 1429"/>
              <a:gd name="T17" fmla="*/ 714 h 1458"/>
              <a:gd name="T18" fmla="*/ 714 w 1429"/>
              <a:gd name="T19" fmla="*/ 66 h 1458"/>
              <a:gd name="T20" fmla="*/ 1362 w 1429"/>
              <a:gd name="T21" fmla="*/ 714 h 1458"/>
              <a:gd name="T22" fmla="*/ 875 w 1429"/>
              <a:gd name="T23" fmla="*/ 1342 h 1458"/>
              <a:gd name="T24" fmla="*/ 823 w 1429"/>
              <a:gd name="T25" fmla="*/ 1318 h 1458"/>
              <a:gd name="T26" fmla="*/ 753 w 1429"/>
              <a:gd name="T27" fmla="*/ 1387 h 1458"/>
              <a:gd name="T28" fmla="*/ 823 w 1429"/>
              <a:gd name="T29" fmla="*/ 1457 h 1458"/>
              <a:gd name="T30" fmla="*/ 889 w 1429"/>
              <a:gd name="T31" fmla="*/ 1407 h 1458"/>
              <a:gd name="T32" fmla="*/ 1429 w 1429"/>
              <a:gd name="T33" fmla="*/ 714 h 1458"/>
              <a:gd name="T34" fmla="*/ 714 w 1429"/>
              <a:gd name="T35" fmla="*/ 0 h 1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9" h="1458">
                <a:moveTo>
                  <a:pt x="714" y="0"/>
                </a:moveTo>
                <a:lnTo>
                  <a:pt x="714" y="0"/>
                </a:lnTo>
                <a:cubicBezTo>
                  <a:pt x="320" y="0"/>
                  <a:pt x="0" y="320"/>
                  <a:pt x="0" y="714"/>
                </a:cubicBezTo>
                <a:cubicBezTo>
                  <a:pt x="0" y="1043"/>
                  <a:pt x="229" y="1330"/>
                  <a:pt x="543" y="1408"/>
                </a:cubicBezTo>
                <a:cubicBezTo>
                  <a:pt x="551" y="1436"/>
                  <a:pt x="577" y="1458"/>
                  <a:pt x="609" y="1458"/>
                </a:cubicBezTo>
                <a:cubicBezTo>
                  <a:pt x="647" y="1458"/>
                  <a:pt x="678" y="1426"/>
                  <a:pt x="678" y="1388"/>
                </a:cubicBezTo>
                <a:cubicBezTo>
                  <a:pt x="678" y="1350"/>
                  <a:pt x="647" y="1319"/>
                  <a:pt x="609" y="1319"/>
                </a:cubicBezTo>
                <a:cubicBezTo>
                  <a:pt x="588" y="1319"/>
                  <a:pt x="569" y="1328"/>
                  <a:pt x="557" y="1343"/>
                </a:cubicBezTo>
                <a:cubicBezTo>
                  <a:pt x="273" y="1271"/>
                  <a:pt x="66" y="1011"/>
                  <a:pt x="66" y="714"/>
                </a:cubicBezTo>
                <a:cubicBezTo>
                  <a:pt x="66" y="357"/>
                  <a:pt x="357" y="66"/>
                  <a:pt x="714" y="66"/>
                </a:cubicBezTo>
                <a:cubicBezTo>
                  <a:pt x="1072" y="66"/>
                  <a:pt x="1362" y="357"/>
                  <a:pt x="1362" y="714"/>
                </a:cubicBezTo>
                <a:cubicBezTo>
                  <a:pt x="1362" y="1010"/>
                  <a:pt x="1157" y="1270"/>
                  <a:pt x="875" y="1342"/>
                </a:cubicBezTo>
                <a:cubicBezTo>
                  <a:pt x="862" y="1327"/>
                  <a:pt x="843" y="1318"/>
                  <a:pt x="823" y="1318"/>
                </a:cubicBezTo>
                <a:cubicBezTo>
                  <a:pt x="784" y="1318"/>
                  <a:pt x="753" y="1349"/>
                  <a:pt x="753" y="1387"/>
                </a:cubicBezTo>
                <a:cubicBezTo>
                  <a:pt x="753" y="1425"/>
                  <a:pt x="784" y="1457"/>
                  <a:pt x="823" y="1457"/>
                </a:cubicBezTo>
                <a:cubicBezTo>
                  <a:pt x="854" y="1457"/>
                  <a:pt x="880" y="1436"/>
                  <a:pt x="889" y="1407"/>
                </a:cubicBezTo>
                <a:cubicBezTo>
                  <a:pt x="1201" y="1328"/>
                  <a:pt x="1429" y="1042"/>
                  <a:pt x="1429" y="714"/>
                </a:cubicBezTo>
                <a:cubicBezTo>
                  <a:pt x="1429" y="320"/>
                  <a:pt x="1108" y="0"/>
                  <a:pt x="714" y="0"/>
                </a:cubicBezTo>
                <a:close/>
              </a:path>
            </a:pathLst>
          </a:custGeom>
          <a:solidFill>
            <a:srgbClr val="00B0F0"/>
          </a:solidFill>
          <a:ln w="0">
            <a:noFill/>
            <a:prstDash val="solid"/>
            <a:round/>
            <a:headEnd/>
            <a:tailEnd/>
          </a:ln>
        </p:spPr>
        <p:txBody>
          <a:bodyPr wrap="square" anchor="ctr">
            <a:noAutofit/>
          </a:bodyPr>
          <a:lstStyle/>
          <a:p>
            <a:pPr defTabSz="682093" fontAlgn="ctr">
              <a:defRPr/>
            </a:pPr>
            <a:endParaRPr lang="en-US" altLang="zh-CN" sz="1799"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773" name="Group 12"/>
          <p:cNvGrpSpPr>
            <a:grpSpLocks noChangeAspect="1"/>
          </p:cNvGrpSpPr>
          <p:nvPr/>
        </p:nvGrpSpPr>
        <p:grpSpPr bwMode="gray">
          <a:xfrm>
            <a:off x="8571660" y="4725002"/>
            <a:ext cx="461707" cy="286204"/>
            <a:chOff x="2535" y="1275"/>
            <a:chExt cx="635" cy="421"/>
          </a:xfrm>
          <a:solidFill>
            <a:srgbClr val="00B0F0"/>
          </a:solidFill>
        </p:grpSpPr>
        <p:sp>
          <p:nvSpPr>
            <p:cNvPr id="774" name="Freeform 13"/>
            <p:cNvSpPr/>
            <p:nvPr/>
          </p:nvSpPr>
          <p:spPr bwMode="gray">
            <a:xfrm>
              <a:off x="2535" y="1626"/>
              <a:ext cx="635" cy="70"/>
            </a:xfrm>
            <a:custGeom>
              <a:avLst/>
              <a:gdLst>
                <a:gd name="T0" fmla="*/ 136 w 136"/>
                <a:gd name="T1" fmla="*/ 7 h 15"/>
                <a:gd name="T2" fmla="*/ 128 w 136"/>
                <a:gd name="T3" fmla="*/ 15 h 15"/>
                <a:gd name="T4" fmla="*/ 8 w 136"/>
                <a:gd name="T5" fmla="*/ 15 h 15"/>
                <a:gd name="T6" fmla="*/ 0 w 136"/>
                <a:gd name="T7" fmla="*/ 7 h 15"/>
                <a:gd name="T8" fmla="*/ 0 w 136"/>
                <a:gd name="T9" fmla="*/ 7 h 15"/>
                <a:gd name="T10" fmla="*/ 8 w 136"/>
                <a:gd name="T11" fmla="*/ 0 h 15"/>
                <a:gd name="T12" fmla="*/ 128 w 136"/>
                <a:gd name="T13" fmla="*/ 0 h 15"/>
                <a:gd name="T14" fmla="*/ 136 w 136"/>
                <a:gd name="T15" fmla="*/ 7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5">
                  <a:moveTo>
                    <a:pt x="136" y="7"/>
                  </a:moveTo>
                  <a:cubicBezTo>
                    <a:pt x="136" y="12"/>
                    <a:pt x="133" y="15"/>
                    <a:pt x="128" y="15"/>
                  </a:cubicBezTo>
                  <a:cubicBezTo>
                    <a:pt x="8" y="15"/>
                    <a:pt x="8" y="15"/>
                    <a:pt x="8" y="15"/>
                  </a:cubicBezTo>
                  <a:cubicBezTo>
                    <a:pt x="3" y="15"/>
                    <a:pt x="0" y="12"/>
                    <a:pt x="0" y="7"/>
                  </a:cubicBezTo>
                  <a:cubicBezTo>
                    <a:pt x="0" y="7"/>
                    <a:pt x="0" y="7"/>
                    <a:pt x="0" y="7"/>
                  </a:cubicBezTo>
                  <a:cubicBezTo>
                    <a:pt x="0" y="3"/>
                    <a:pt x="3" y="0"/>
                    <a:pt x="8" y="0"/>
                  </a:cubicBezTo>
                  <a:cubicBezTo>
                    <a:pt x="128" y="0"/>
                    <a:pt x="128" y="0"/>
                    <a:pt x="128" y="0"/>
                  </a:cubicBezTo>
                  <a:cubicBezTo>
                    <a:pt x="133" y="0"/>
                    <a:pt x="136" y="3"/>
                    <a:pt x="13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5" name="Freeform 14"/>
            <p:cNvSpPr/>
            <p:nvPr/>
          </p:nvSpPr>
          <p:spPr bwMode="gray">
            <a:xfrm>
              <a:off x="2614" y="1369"/>
              <a:ext cx="75" cy="220"/>
            </a:xfrm>
            <a:custGeom>
              <a:avLst/>
              <a:gdLst>
                <a:gd name="T0" fmla="*/ 8 w 16"/>
                <a:gd name="T1" fmla="*/ 47 h 47"/>
                <a:gd name="T2" fmla="*/ 0 w 16"/>
                <a:gd name="T3" fmla="*/ 39 h 47"/>
                <a:gd name="T4" fmla="*/ 0 w 16"/>
                <a:gd name="T5" fmla="*/ 8 h 47"/>
                <a:gd name="T6" fmla="*/ 8 w 16"/>
                <a:gd name="T7" fmla="*/ 0 h 47"/>
                <a:gd name="T8" fmla="*/ 8 w 16"/>
                <a:gd name="T9" fmla="*/ 0 h 47"/>
                <a:gd name="T10" fmla="*/ 16 w 16"/>
                <a:gd name="T11" fmla="*/ 8 h 47"/>
                <a:gd name="T12" fmla="*/ 16 w 16"/>
                <a:gd name="T13" fmla="*/ 39 h 47"/>
                <a:gd name="T14" fmla="*/ 8 w 16"/>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7">
                  <a:moveTo>
                    <a:pt x="8" y="47"/>
                  </a:moveTo>
                  <a:cubicBezTo>
                    <a:pt x="4" y="47"/>
                    <a:pt x="0" y="44"/>
                    <a:pt x="0" y="39"/>
                  </a:cubicBezTo>
                  <a:cubicBezTo>
                    <a:pt x="0" y="8"/>
                    <a:pt x="0" y="8"/>
                    <a:pt x="0" y="8"/>
                  </a:cubicBezTo>
                  <a:cubicBezTo>
                    <a:pt x="0" y="4"/>
                    <a:pt x="4" y="0"/>
                    <a:pt x="8" y="0"/>
                  </a:cubicBezTo>
                  <a:cubicBezTo>
                    <a:pt x="8" y="0"/>
                    <a:pt x="8" y="0"/>
                    <a:pt x="8" y="0"/>
                  </a:cubicBezTo>
                  <a:cubicBezTo>
                    <a:pt x="12" y="0"/>
                    <a:pt x="16" y="4"/>
                    <a:pt x="16" y="8"/>
                  </a:cubicBezTo>
                  <a:cubicBezTo>
                    <a:pt x="16" y="39"/>
                    <a:pt x="16" y="39"/>
                    <a:pt x="16" y="39"/>
                  </a:cubicBezTo>
                  <a:cubicBezTo>
                    <a:pt x="16"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6" name="Freeform 15"/>
            <p:cNvSpPr/>
            <p:nvPr/>
          </p:nvSpPr>
          <p:spPr bwMode="gray">
            <a:xfrm>
              <a:off x="2750" y="1369"/>
              <a:ext cx="70" cy="220"/>
            </a:xfrm>
            <a:custGeom>
              <a:avLst/>
              <a:gdLst>
                <a:gd name="T0" fmla="*/ 8 w 15"/>
                <a:gd name="T1" fmla="*/ 47 h 47"/>
                <a:gd name="T2" fmla="*/ 0 w 15"/>
                <a:gd name="T3" fmla="*/ 39 h 47"/>
                <a:gd name="T4" fmla="*/ 0 w 15"/>
                <a:gd name="T5" fmla="*/ 8 h 47"/>
                <a:gd name="T6" fmla="*/ 8 w 15"/>
                <a:gd name="T7" fmla="*/ 0 h 47"/>
                <a:gd name="T8" fmla="*/ 8 w 15"/>
                <a:gd name="T9" fmla="*/ 0 h 47"/>
                <a:gd name="T10" fmla="*/ 15 w 15"/>
                <a:gd name="T11" fmla="*/ 8 h 47"/>
                <a:gd name="T12" fmla="*/ 15 w 15"/>
                <a:gd name="T13" fmla="*/ 39 h 47"/>
                <a:gd name="T14" fmla="*/ 8 w 15"/>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47">
                  <a:moveTo>
                    <a:pt x="8" y="47"/>
                  </a:moveTo>
                  <a:cubicBezTo>
                    <a:pt x="3" y="47"/>
                    <a:pt x="0" y="44"/>
                    <a:pt x="0" y="39"/>
                  </a:cubicBezTo>
                  <a:cubicBezTo>
                    <a:pt x="0" y="8"/>
                    <a:pt x="0" y="8"/>
                    <a:pt x="0" y="8"/>
                  </a:cubicBezTo>
                  <a:cubicBezTo>
                    <a:pt x="0" y="4"/>
                    <a:pt x="3" y="0"/>
                    <a:pt x="8" y="0"/>
                  </a:cubicBezTo>
                  <a:cubicBezTo>
                    <a:pt x="8" y="0"/>
                    <a:pt x="8" y="0"/>
                    <a:pt x="8" y="0"/>
                  </a:cubicBezTo>
                  <a:cubicBezTo>
                    <a:pt x="12" y="0"/>
                    <a:pt x="15" y="4"/>
                    <a:pt x="15" y="8"/>
                  </a:cubicBezTo>
                  <a:cubicBezTo>
                    <a:pt x="15" y="39"/>
                    <a:pt x="15" y="39"/>
                    <a:pt x="15" y="39"/>
                  </a:cubicBezTo>
                  <a:cubicBezTo>
                    <a:pt x="15"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7" name="Freeform 16"/>
            <p:cNvSpPr/>
            <p:nvPr/>
          </p:nvSpPr>
          <p:spPr bwMode="gray">
            <a:xfrm>
              <a:off x="2885" y="1369"/>
              <a:ext cx="70" cy="220"/>
            </a:xfrm>
            <a:custGeom>
              <a:avLst/>
              <a:gdLst>
                <a:gd name="T0" fmla="*/ 7 w 15"/>
                <a:gd name="T1" fmla="*/ 47 h 47"/>
                <a:gd name="T2" fmla="*/ 0 w 15"/>
                <a:gd name="T3" fmla="*/ 39 h 47"/>
                <a:gd name="T4" fmla="*/ 0 w 15"/>
                <a:gd name="T5" fmla="*/ 8 h 47"/>
                <a:gd name="T6" fmla="*/ 7 w 15"/>
                <a:gd name="T7" fmla="*/ 0 h 47"/>
                <a:gd name="T8" fmla="*/ 7 w 15"/>
                <a:gd name="T9" fmla="*/ 0 h 47"/>
                <a:gd name="T10" fmla="*/ 15 w 15"/>
                <a:gd name="T11" fmla="*/ 8 h 47"/>
                <a:gd name="T12" fmla="*/ 15 w 15"/>
                <a:gd name="T13" fmla="*/ 39 h 47"/>
                <a:gd name="T14" fmla="*/ 7 w 15"/>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47">
                  <a:moveTo>
                    <a:pt x="7" y="47"/>
                  </a:moveTo>
                  <a:cubicBezTo>
                    <a:pt x="3" y="47"/>
                    <a:pt x="0" y="44"/>
                    <a:pt x="0" y="39"/>
                  </a:cubicBezTo>
                  <a:cubicBezTo>
                    <a:pt x="0" y="8"/>
                    <a:pt x="0" y="8"/>
                    <a:pt x="0" y="8"/>
                  </a:cubicBezTo>
                  <a:cubicBezTo>
                    <a:pt x="0" y="4"/>
                    <a:pt x="3" y="0"/>
                    <a:pt x="7" y="0"/>
                  </a:cubicBezTo>
                  <a:cubicBezTo>
                    <a:pt x="7" y="0"/>
                    <a:pt x="7" y="0"/>
                    <a:pt x="7" y="0"/>
                  </a:cubicBezTo>
                  <a:cubicBezTo>
                    <a:pt x="12" y="0"/>
                    <a:pt x="15" y="4"/>
                    <a:pt x="15" y="8"/>
                  </a:cubicBezTo>
                  <a:cubicBezTo>
                    <a:pt x="15" y="39"/>
                    <a:pt x="15" y="39"/>
                    <a:pt x="15" y="39"/>
                  </a:cubicBezTo>
                  <a:cubicBezTo>
                    <a:pt x="15" y="44"/>
                    <a:pt x="12" y="47"/>
                    <a:pt x="7"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8" name="Freeform 17"/>
            <p:cNvSpPr/>
            <p:nvPr/>
          </p:nvSpPr>
          <p:spPr bwMode="gray">
            <a:xfrm>
              <a:off x="3016" y="1369"/>
              <a:ext cx="74" cy="220"/>
            </a:xfrm>
            <a:custGeom>
              <a:avLst/>
              <a:gdLst>
                <a:gd name="T0" fmla="*/ 8 w 16"/>
                <a:gd name="T1" fmla="*/ 47 h 47"/>
                <a:gd name="T2" fmla="*/ 0 w 16"/>
                <a:gd name="T3" fmla="*/ 39 h 47"/>
                <a:gd name="T4" fmla="*/ 0 w 16"/>
                <a:gd name="T5" fmla="*/ 8 h 47"/>
                <a:gd name="T6" fmla="*/ 8 w 16"/>
                <a:gd name="T7" fmla="*/ 0 h 47"/>
                <a:gd name="T8" fmla="*/ 8 w 16"/>
                <a:gd name="T9" fmla="*/ 0 h 47"/>
                <a:gd name="T10" fmla="*/ 16 w 16"/>
                <a:gd name="T11" fmla="*/ 8 h 47"/>
                <a:gd name="T12" fmla="*/ 16 w 16"/>
                <a:gd name="T13" fmla="*/ 39 h 47"/>
                <a:gd name="T14" fmla="*/ 8 w 16"/>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47">
                  <a:moveTo>
                    <a:pt x="8" y="47"/>
                  </a:moveTo>
                  <a:cubicBezTo>
                    <a:pt x="4" y="47"/>
                    <a:pt x="0" y="44"/>
                    <a:pt x="0" y="39"/>
                  </a:cubicBezTo>
                  <a:cubicBezTo>
                    <a:pt x="0" y="8"/>
                    <a:pt x="0" y="8"/>
                    <a:pt x="0" y="8"/>
                  </a:cubicBezTo>
                  <a:cubicBezTo>
                    <a:pt x="0" y="4"/>
                    <a:pt x="4" y="0"/>
                    <a:pt x="8" y="0"/>
                  </a:cubicBezTo>
                  <a:cubicBezTo>
                    <a:pt x="8" y="0"/>
                    <a:pt x="8" y="0"/>
                    <a:pt x="8" y="0"/>
                  </a:cubicBezTo>
                  <a:cubicBezTo>
                    <a:pt x="12" y="0"/>
                    <a:pt x="16" y="4"/>
                    <a:pt x="16" y="8"/>
                  </a:cubicBezTo>
                  <a:cubicBezTo>
                    <a:pt x="16" y="39"/>
                    <a:pt x="16" y="39"/>
                    <a:pt x="16" y="39"/>
                  </a:cubicBezTo>
                  <a:cubicBezTo>
                    <a:pt x="16" y="44"/>
                    <a:pt x="12" y="47"/>
                    <a:pt x="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79" name="Freeform 19"/>
            <p:cNvSpPr/>
            <p:nvPr/>
          </p:nvSpPr>
          <p:spPr bwMode="gray">
            <a:xfrm>
              <a:off x="2572" y="1275"/>
              <a:ext cx="560" cy="75"/>
            </a:xfrm>
            <a:custGeom>
              <a:avLst/>
              <a:gdLst>
                <a:gd name="T0" fmla="*/ 120 w 120"/>
                <a:gd name="T1" fmla="*/ 8 h 16"/>
                <a:gd name="T2" fmla="*/ 112 w 120"/>
                <a:gd name="T3" fmla="*/ 16 h 16"/>
                <a:gd name="T4" fmla="*/ 8 w 120"/>
                <a:gd name="T5" fmla="*/ 16 h 16"/>
                <a:gd name="T6" fmla="*/ 0 w 120"/>
                <a:gd name="T7" fmla="*/ 8 h 16"/>
                <a:gd name="T8" fmla="*/ 0 w 120"/>
                <a:gd name="T9" fmla="*/ 8 h 16"/>
                <a:gd name="T10" fmla="*/ 8 w 120"/>
                <a:gd name="T11" fmla="*/ 0 h 16"/>
                <a:gd name="T12" fmla="*/ 112 w 120"/>
                <a:gd name="T13" fmla="*/ 0 h 16"/>
                <a:gd name="T14" fmla="*/ 120 w 120"/>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6">
                  <a:moveTo>
                    <a:pt x="120" y="8"/>
                  </a:moveTo>
                  <a:cubicBezTo>
                    <a:pt x="120" y="12"/>
                    <a:pt x="116" y="16"/>
                    <a:pt x="112" y="16"/>
                  </a:cubicBezTo>
                  <a:cubicBezTo>
                    <a:pt x="8" y="16"/>
                    <a:pt x="8" y="16"/>
                    <a:pt x="8" y="16"/>
                  </a:cubicBezTo>
                  <a:cubicBezTo>
                    <a:pt x="4" y="16"/>
                    <a:pt x="0" y="12"/>
                    <a:pt x="0" y="8"/>
                  </a:cubicBezTo>
                  <a:cubicBezTo>
                    <a:pt x="0" y="8"/>
                    <a:pt x="0" y="8"/>
                    <a:pt x="0" y="8"/>
                  </a:cubicBezTo>
                  <a:cubicBezTo>
                    <a:pt x="0" y="3"/>
                    <a:pt x="4" y="0"/>
                    <a:pt x="8" y="0"/>
                  </a:cubicBezTo>
                  <a:cubicBezTo>
                    <a:pt x="112" y="0"/>
                    <a:pt x="112" y="0"/>
                    <a:pt x="112" y="0"/>
                  </a:cubicBezTo>
                  <a:cubicBezTo>
                    <a:pt x="116" y="0"/>
                    <a:pt x="120" y="3"/>
                    <a:pt x="12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wrap="square">
              <a:noAutofit/>
            </a:bodyPr>
            <a:lstStyle/>
            <a:p>
              <a:pPr defTabSz="515293" fontAlgn="ctr">
                <a:defRPr/>
              </a:pPr>
              <a:endParaRPr lang="en-US" altLang="zh-CN" sz="1014" kern="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798" name="矩形 797"/>
          <p:cNvSpPr/>
          <p:nvPr/>
        </p:nvSpPr>
        <p:spPr bwMode="gray">
          <a:xfrm>
            <a:off x="990823" y="5127477"/>
            <a:ext cx="932685" cy="522964"/>
          </a:xfrm>
          <a:prstGeom prst="rect">
            <a:avLst/>
          </a:prstGeom>
        </p:spPr>
        <p:txBody>
          <a:bodyPr wrap="square" anchor="ctr">
            <a:noAutofit/>
          </a:bodyPr>
          <a:lstStyle/>
          <a:p>
            <a:pPr algn="ctr" fontAlgn="ctr"/>
            <a:r>
              <a:rPr lang="en-US" sz="1200" b="1" dirty="0">
                <a:solidFill>
                  <a:srgbClr val="00B0F0"/>
                </a:solidFill>
                <a:latin typeface="Huawei Sans" panose="020C0503030203020204" pitchFamily="34" charset="0"/>
              </a:rPr>
              <a:t>New platform</a:t>
            </a:r>
            <a:endPar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799" name="矩形 798"/>
          <p:cNvSpPr/>
          <p:nvPr/>
        </p:nvSpPr>
        <p:spPr bwMode="gray">
          <a:xfrm>
            <a:off x="4675428" y="5019819"/>
            <a:ext cx="871442" cy="738279"/>
          </a:xfrm>
          <a:prstGeom prst="rect">
            <a:avLst/>
          </a:prstGeom>
        </p:spPr>
        <p:txBody>
          <a:bodyPr wrap="square" anchor="ctr">
            <a:noAutofit/>
          </a:bodyPr>
          <a:lstStyle/>
          <a:p>
            <a:pPr algn="ctr" fontAlgn="ctr"/>
            <a:r>
              <a:rPr lang="en-US" sz="1200" b="1" dirty="0">
                <a:solidFill>
                  <a:srgbClr val="00B0F0"/>
                </a:solidFill>
                <a:latin typeface="Huawei Sans" panose="020C0503030203020204" pitchFamily="34" charset="0"/>
              </a:rPr>
              <a:t>New protocol</a:t>
            </a:r>
            <a:endPar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00" name="矩形 799"/>
          <p:cNvSpPr/>
          <p:nvPr/>
        </p:nvSpPr>
        <p:spPr bwMode="gray">
          <a:xfrm>
            <a:off x="8406861" y="5137205"/>
            <a:ext cx="790121" cy="522964"/>
          </a:xfrm>
          <a:prstGeom prst="rect">
            <a:avLst/>
          </a:prstGeom>
        </p:spPr>
        <p:txBody>
          <a:bodyPr wrap="square" anchor="ctr">
            <a:noAutofit/>
          </a:bodyPr>
          <a:lstStyle/>
          <a:p>
            <a:pPr algn="ctr" fontAlgn="ctr"/>
            <a:r>
              <a:rPr lang="en-US" sz="1200" b="1" dirty="0">
                <a:solidFill>
                  <a:srgbClr val="00B0F0"/>
                </a:solidFill>
                <a:latin typeface="Huawei Sans" panose="020C0503030203020204" pitchFamily="34" charset="0"/>
              </a:rPr>
              <a:t>New O&amp;M</a:t>
            </a:r>
            <a:endParaRPr lang="en-US" altLang="zh-CN"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Solution Component 1: </a:t>
            </a:r>
            <a:r>
              <a:rPr lang="en-US" dirty="0" err="1">
                <a:latin typeface="Huawei Sans" panose="020C0503030203020204" pitchFamily="34" charset="0"/>
              </a:rPr>
              <a:t>NetEngine</a:t>
            </a:r>
            <a:r>
              <a:rPr lang="en-US" dirty="0">
                <a:latin typeface="Huawei Sans" panose="020C0503030203020204" pitchFamily="34" charset="0"/>
              </a:rPr>
              <a:t> 8000</a:t>
            </a:r>
            <a:endParaRPr lang="en-US"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7" name="文本框 953"/>
          <p:cNvSpPr txBox="1"/>
          <p:nvPr/>
        </p:nvSpPr>
        <p:spPr bwMode="gray">
          <a:xfrm>
            <a:off x="5758984" y="2405335"/>
            <a:ext cx="1844333" cy="276999"/>
          </a:xfrm>
          <a:prstGeom prst="rect">
            <a:avLst/>
          </a:prstGeom>
          <a:noFill/>
        </p:spPr>
        <p:txBody>
          <a:bodyPr wrap="square" rtlCol="0">
            <a:noAutofit/>
          </a:bodyPr>
          <a:lstStyle>
            <a:defPPr>
              <a:defRPr lang="en-US"/>
            </a:defPPr>
            <a:lvl1pPr algn="ctr" defTabSz="912297">
              <a:defRPr b="1">
                <a:solidFill>
                  <a:srgbClr val="000000"/>
                </a:solidFill>
                <a:latin typeface="Arial" panose="020B0604020202020204" pitchFamily="34" charset="0"/>
                <a:ea typeface="微软雅黑" panose="020B0503020204020204" pitchFamily="34" charset="-122"/>
                <a:cs typeface="Arial" panose="020B0604020202020204" pitchFamily="34" charset="0"/>
              </a:defRPr>
            </a:lvl1pPr>
          </a:lstStyle>
          <a:p>
            <a:pPr fontAlgn="ctr"/>
            <a:r>
              <a:rPr lang="en-US" sz="1200" dirty="0" err="1">
                <a:solidFill>
                  <a:prstClr val="black"/>
                </a:solidFill>
                <a:latin typeface="Huawei Sans" panose="020C0503030203020204" pitchFamily="34" charset="0"/>
              </a:rPr>
              <a:t>NetEngine</a:t>
            </a:r>
            <a:r>
              <a:rPr lang="en-US" sz="1200" dirty="0">
                <a:solidFill>
                  <a:prstClr val="black"/>
                </a:solidFill>
                <a:latin typeface="Huawei Sans" panose="020C0503030203020204" pitchFamily="34" charset="0"/>
              </a:rPr>
              <a:t> 8000 M14</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8" name="文本框 953"/>
          <p:cNvSpPr txBox="1"/>
          <p:nvPr/>
        </p:nvSpPr>
        <p:spPr bwMode="gray">
          <a:xfrm>
            <a:off x="6929356" y="2842877"/>
            <a:ext cx="1844333" cy="276999"/>
          </a:xfrm>
          <a:prstGeom prst="rect">
            <a:avLst/>
          </a:prstGeom>
          <a:noFill/>
        </p:spPr>
        <p:txBody>
          <a:bodyPr wrap="square" rtlCol="0">
            <a:noAutofit/>
          </a:bodyPr>
          <a:lstStyle>
            <a:defPPr>
              <a:defRPr lang="en-US"/>
            </a:defPPr>
            <a:lvl1pPr algn="ctr" defTabSz="912297">
              <a:defRPr b="1">
                <a:solidFill>
                  <a:srgbClr val="000000"/>
                </a:solidFill>
                <a:latin typeface="Arial" panose="020B0604020202020204" pitchFamily="34" charset="0"/>
                <a:ea typeface="微软雅黑" panose="020B0503020204020204" pitchFamily="34" charset="-122"/>
                <a:cs typeface="Arial" panose="020B0604020202020204" pitchFamily="34" charset="0"/>
              </a:defRPr>
            </a:lvl1pPr>
          </a:lstStyle>
          <a:p>
            <a:pPr fontAlgn="ctr"/>
            <a:r>
              <a:rPr lang="en-US" sz="1200" dirty="0" err="1">
                <a:solidFill>
                  <a:prstClr val="black"/>
                </a:solidFill>
                <a:latin typeface="Huawei Sans" panose="020C0503030203020204" pitchFamily="34" charset="0"/>
              </a:rPr>
              <a:t>NetEngine</a:t>
            </a:r>
            <a:r>
              <a:rPr lang="en-US" sz="1200" dirty="0">
                <a:solidFill>
                  <a:prstClr val="black"/>
                </a:solidFill>
                <a:latin typeface="Huawei Sans" panose="020C0503030203020204" pitchFamily="34" charset="0"/>
              </a:rPr>
              <a:t> 8000 M8</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Tree>
    <p:extLst>
      <p:ext uri="{BB962C8B-B14F-4D97-AF65-F5344CB8AC3E}">
        <p14:creationId xmlns:p14="http://schemas.microsoft.com/office/powerpoint/2010/main" val="366567989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wrap="square">
            <a:noAutofit/>
          </a:bodyPr>
          <a:lstStyle/>
          <a:p>
            <a:pPr fontAlgn="ctr"/>
            <a:r>
              <a:rPr lang="en-US" dirty="0">
                <a:latin typeface="Huawei Sans" panose="020C0503030203020204" pitchFamily="34" charset="0"/>
              </a:rPr>
              <a:t>Solution Component 2: </a:t>
            </a:r>
            <a:r>
              <a:rPr lang="en-US" dirty="0" err="1">
                <a:latin typeface="Huawei Sans" panose="020C0503030203020204" pitchFamily="34" charset="0"/>
              </a:rPr>
              <a:t>iMaster</a:t>
            </a:r>
            <a:r>
              <a:rPr lang="en-US" dirty="0">
                <a:latin typeface="Huawei Sans" panose="020C0503030203020204" pitchFamily="34" charset="0"/>
              </a:rPr>
              <a:t> NCE-IP</a:t>
            </a: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39" name="圆角矩形 124"/>
          <p:cNvSpPr/>
          <p:nvPr/>
        </p:nvSpPr>
        <p:spPr bwMode="gray">
          <a:xfrm>
            <a:off x="6216716" y="4794502"/>
            <a:ext cx="4634934" cy="936000"/>
          </a:xfrm>
          <a:prstGeom prst="roundRect">
            <a:avLst>
              <a:gd name="adj" fmla="val 4051"/>
            </a:avLst>
          </a:prstGeom>
          <a:solidFill>
            <a:schemeClr val="bg1">
              <a:lumMod val="95000"/>
            </a:schemeClr>
          </a:solidFill>
          <a:ln w="9525" cap="flat" cmpd="sng" algn="ctr">
            <a:no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algn="ctr" defTabSz="801688" fontAlgn="ctr">
              <a:defRPr/>
            </a:pPr>
            <a:endParaRPr lang="en-US" altLang="zh-CN" sz="2400" b="1"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0" name="文本框 226"/>
          <p:cNvSpPr txBox="1"/>
          <p:nvPr/>
        </p:nvSpPr>
        <p:spPr bwMode="gray">
          <a:xfrm>
            <a:off x="5779409" y="4794502"/>
            <a:ext cx="372050" cy="936000"/>
          </a:xfrm>
          <a:prstGeom prst="roundRect">
            <a:avLst/>
          </a:prstGeom>
          <a:solidFill>
            <a:srgbClr val="00B0F0"/>
          </a:solidFill>
          <a:ln w="9525" cap="flat" cmpd="sng" algn="ctr">
            <a:noFill/>
            <a:prstDash val="solid"/>
            <a:round/>
            <a:headEnd type="none" w="med" len="med"/>
            <a:tailEnd type="none" w="med" len="med"/>
          </a:ln>
          <a:effectLst/>
        </p:spPr>
        <p:txBody>
          <a:bodyPr vert="vert270" wrap="square" lIns="91440" tIns="45720" rIns="91440" bIns="45720" numCol="1" rtlCol="0" anchor="ctr" anchorCtr="0" compatLnSpc="1">
            <a:prstTxWarp prst="textNoShape">
              <a:avLst/>
            </a:prstTxWarp>
            <a:noAutofit/>
          </a:bodyPr>
          <a:lstStyle>
            <a:defPPr>
              <a:defRPr lang="en-US"/>
            </a:defPPr>
            <a:lvl1pPr algn="ctr" defTabSz="155575" fontAlgn="auto">
              <a:spcBef>
                <a:spcPts val="0"/>
              </a:spcBef>
              <a:spcAft>
                <a:spcPts val="0"/>
              </a:spcAft>
              <a:buSzPct val="100000"/>
              <a:defRPr sz="1600" b="1" kern="0">
                <a:solidFill>
                  <a:srgbClr val="00B0F0"/>
                </a:solidFill>
                <a:latin typeface="Arial" panose="020B0503020204020204" pitchFamily="34" charset="-122"/>
                <a:ea typeface="微软雅黑" panose="020B0503020204020204" pitchFamily="34" charset="-122"/>
                <a:cs typeface="+mn-ea"/>
              </a:defRPr>
            </a:lvl1pPr>
            <a:lvl2pPr marL="457200" fontAlgn="base">
              <a:spcBef>
                <a:spcPct val="0"/>
              </a:spcBef>
              <a:spcAft>
                <a:spcPct val="0"/>
              </a:spcAft>
              <a:defRPr>
                <a:latin typeface="Arial" pitchFamily="34" charset="0"/>
                <a:ea typeface="宋体" pitchFamily="2" charset="-122"/>
              </a:defRPr>
            </a:lvl2pPr>
            <a:lvl3pPr marL="914400" fontAlgn="base">
              <a:spcBef>
                <a:spcPct val="0"/>
              </a:spcBef>
              <a:spcAft>
                <a:spcPct val="0"/>
              </a:spcAft>
              <a:defRPr>
                <a:latin typeface="Arial" pitchFamily="34" charset="0"/>
                <a:ea typeface="宋体" pitchFamily="2" charset="-122"/>
              </a:defRPr>
            </a:lvl3pPr>
            <a:lvl4pPr marL="1371600" fontAlgn="base">
              <a:spcBef>
                <a:spcPct val="0"/>
              </a:spcBef>
              <a:spcAft>
                <a:spcPct val="0"/>
              </a:spcAft>
              <a:defRPr>
                <a:latin typeface="Arial" pitchFamily="34" charset="0"/>
                <a:ea typeface="宋体" pitchFamily="2" charset="-122"/>
              </a:defRPr>
            </a:lvl4pPr>
            <a:lvl5pPr marL="1828800" fontAlgn="base">
              <a:spcBef>
                <a:spcPct val="0"/>
              </a:spcBef>
              <a:spcAft>
                <a:spcPct val="0"/>
              </a:spcAft>
              <a:defRPr>
                <a:latin typeface="Arial" pitchFamily="34" charset="0"/>
                <a:ea typeface="宋体" pitchFamily="2" charset="-122"/>
              </a:defRPr>
            </a:lvl5pPr>
            <a:lvl6pPr marL="2286000" defTabSz="914400">
              <a:defRPr>
                <a:latin typeface="Arial" pitchFamily="34" charset="0"/>
                <a:ea typeface="宋体" pitchFamily="2" charset="-122"/>
              </a:defRPr>
            </a:lvl6pPr>
            <a:lvl7pPr marL="2743200" defTabSz="914400">
              <a:defRPr>
                <a:latin typeface="Arial" pitchFamily="34" charset="0"/>
                <a:ea typeface="宋体" pitchFamily="2" charset="-122"/>
              </a:defRPr>
            </a:lvl7pPr>
            <a:lvl8pPr marL="3200400" defTabSz="914400">
              <a:defRPr>
                <a:latin typeface="Arial" pitchFamily="34" charset="0"/>
                <a:ea typeface="宋体" pitchFamily="2" charset="-122"/>
              </a:defRPr>
            </a:lvl8pPr>
            <a:lvl9pPr marL="3657600" defTabSz="914400">
              <a:defRPr>
                <a:latin typeface="Arial" pitchFamily="34" charset="0"/>
                <a:ea typeface="宋体" pitchFamily="2" charset="-122"/>
              </a:defRPr>
            </a:lvl9pPr>
          </a:lstStyle>
          <a:p>
            <a:pPr fontAlgn="ctr"/>
            <a:r>
              <a:rPr lang="en-US" sz="1400" dirty="0">
                <a:solidFill>
                  <a:schemeClr val="bg1"/>
                </a:solidFill>
                <a:latin typeface="Huawei Sans" panose="020C0503030203020204" pitchFamily="34" charset="0"/>
              </a:rPr>
              <a:t>Analytic</a:t>
            </a:r>
          </a:p>
        </p:txBody>
      </p:sp>
      <p:sp>
        <p:nvSpPr>
          <p:cNvPr id="141" name="圆角矩形 126"/>
          <p:cNvSpPr/>
          <p:nvPr/>
        </p:nvSpPr>
        <p:spPr bwMode="gray">
          <a:xfrm>
            <a:off x="6199042" y="2969154"/>
            <a:ext cx="4652608" cy="1288038"/>
          </a:xfrm>
          <a:prstGeom prst="roundRect">
            <a:avLst>
              <a:gd name="adj" fmla="val 4051"/>
            </a:avLst>
          </a:prstGeom>
          <a:solidFill>
            <a:schemeClr val="bg1">
              <a:lumMod val="95000"/>
            </a:schemeClr>
          </a:solidFill>
          <a:ln w="9525" cap="flat" cmpd="sng" algn="ctr">
            <a:no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algn="ctr" defTabSz="801688" fontAlgn="ctr"/>
            <a:endParaRPr lang="en-US" altLang="zh-CN" sz="2400" b="1"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2" name="文本框 226"/>
          <p:cNvSpPr txBox="1"/>
          <p:nvPr/>
        </p:nvSpPr>
        <p:spPr bwMode="gray">
          <a:xfrm>
            <a:off x="5779409" y="3031248"/>
            <a:ext cx="372050" cy="1163851"/>
          </a:xfrm>
          <a:prstGeom prst="roundRect">
            <a:avLst/>
          </a:prstGeom>
          <a:solidFill>
            <a:srgbClr val="00B0F0"/>
          </a:solidFill>
          <a:ln w="9525" cap="flat" cmpd="sng" algn="ctr">
            <a:noFill/>
            <a:prstDash val="solid"/>
            <a:round/>
            <a:headEnd type="none" w="med" len="med"/>
            <a:tailEnd type="none" w="med" len="med"/>
          </a:ln>
          <a:effectLst/>
        </p:spPr>
        <p:txBody>
          <a:bodyPr vert="vert270" wrap="square" lIns="91440" tIns="45720" rIns="91440" bIns="45720" numCol="1" rtlCol="0" anchor="ctr" anchorCtr="0" compatLnSpc="1">
            <a:prstTxWarp prst="textNoShape">
              <a:avLst/>
            </a:prstTxWarp>
            <a:noAutofit/>
          </a:bodyPr>
          <a:lstStyle>
            <a:defPPr>
              <a:defRPr lang="en-US"/>
            </a:defPPr>
            <a:lvl1pPr algn="ctr" defTabSz="155575" fontAlgn="auto">
              <a:spcBef>
                <a:spcPts val="0"/>
              </a:spcBef>
              <a:spcAft>
                <a:spcPts val="0"/>
              </a:spcAft>
              <a:buSzPct val="100000"/>
              <a:defRPr sz="1600" b="1" kern="0">
                <a:solidFill>
                  <a:srgbClr val="00B0F0"/>
                </a:solidFill>
                <a:latin typeface="Arial" panose="020B0503020204020204" pitchFamily="34" charset="-122"/>
                <a:ea typeface="微软雅黑" panose="020B0503020204020204" pitchFamily="34" charset="-122"/>
                <a:cs typeface="+mn-ea"/>
              </a:defRPr>
            </a:lvl1pPr>
            <a:lvl2pPr marL="457200" fontAlgn="base">
              <a:spcBef>
                <a:spcPct val="0"/>
              </a:spcBef>
              <a:spcAft>
                <a:spcPct val="0"/>
              </a:spcAft>
              <a:defRPr>
                <a:latin typeface="Arial" pitchFamily="34" charset="0"/>
                <a:ea typeface="宋体" pitchFamily="2" charset="-122"/>
              </a:defRPr>
            </a:lvl2pPr>
            <a:lvl3pPr marL="914400" fontAlgn="base">
              <a:spcBef>
                <a:spcPct val="0"/>
              </a:spcBef>
              <a:spcAft>
                <a:spcPct val="0"/>
              </a:spcAft>
              <a:defRPr>
                <a:latin typeface="Arial" pitchFamily="34" charset="0"/>
                <a:ea typeface="宋体" pitchFamily="2" charset="-122"/>
              </a:defRPr>
            </a:lvl3pPr>
            <a:lvl4pPr marL="1371600" fontAlgn="base">
              <a:spcBef>
                <a:spcPct val="0"/>
              </a:spcBef>
              <a:spcAft>
                <a:spcPct val="0"/>
              </a:spcAft>
              <a:defRPr>
                <a:latin typeface="Arial" pitchFamily="34" charset="0"/>
                <a:ea typeface="宋体" pitchFamily="2" charset="-122"/>
              </a:defRPr>
            </a:lvl4pPr>
            <a:lvl5pPr marL="1828800" fontAlgn="base">
              <a:spcBef>
                <a:spcPct val="0"/>
              </a:spcBef>
              <a:spcAft>
                <a:spcPct val="0"/>
              </a:spcAft>
              <a:defRPr>
                <a:latin typeface="Arial" pitchFamily="34" charset="0"/>
                <a:ea typeface="宋体" pitchFamily="2" charset="-122"/>
              </a:defRPr>
            </a:lvl5pPr>
            <a:lvl6pPr marL="2286000" defTabSz="914400">
              <a:defRPr>
                <a:latin typeface="Arial" pitchFamily="34" charset="0"/>
                <a:ea typeface="宋体" pitchFamily="2" charset="-122"/>
              </a:defRPr>
            </a:lvl6pPr>
            <a:lvl7pPr marL="2743200" defTabSz="914400">
              <a:defRPr>
                <a:latin typeface="Arial" pitchFamily="34" charset="0"/>
                <a:ea typeface="宋体" pitchFamily="2" charset="-122"/>
              </a:defRPr>
            </a:lvl7pPr>
            <a:lvl8pPr marL="3200400" defTabSz="914400">
              <a:defRPr>
                <a:latin typeface="Arial" pitchFamily="34" charset="0"/>
                <a:ea typeface="宋体" pitchFamily="2" charset="-122"/>
              </a:defRPr>
            </a:lvl8pPr>
            <a:lvl9pPr marL="3657600" defTabSz="914400">
              <a:defRPr>
                <a:latin typeface="Arial" pitchFamily="34" charset="0"/>
                <a:ea typeface="宋体" pitchFamily="2" charset="-122"/>
              </a:defRPr>
            </a:lvl9pPr>
          </a:lstStyle>
          <a:p>
            <a:pPr fontAlgn="ctr"/>
            <a:r>
              <a:rPr lang="en-US" sz="1400" dirty="0">
                <a:solidFill>
                  <a:schemeClr val="bg1"/>
                </a:solidFill>
                <a:latin typeface="Huawei Sans" panose="020C0503030203020204" pitchFamily="34" charset="0"/>
              </a:rPr>
              <a:t>Control</a:t>
            </a:r>
            <a:endParaRPr lang="en-US" altLang="zh-CN" sz="14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43" name="圆角矩形 128"/>
          <p:cNvSpPr/>
          <p:nvPr/>
        </p:nvSpPr>
        <p:spPr bwMode="gray">
          <a:xfrm>
            <a:off x="6215408" y="1563202"/>
            <a:ext cx="4636242" cy="936000"/>
          </a:xfrm>
          <a:prstGeom prst="roundRect">
            <a:avLst>
              <a:gd name="adj" fmla="val 4051"/>
            </a:avLst>
          </a:prstGeom>
          <a:solidFill>
            <a:schemeClr val="bg1">
              <a:lumMod val="95000"/>
            </a:schemeClr>
          </a:solidFill>
          <a:ln w="9525" cap="flat" cmpd="sng" algn="ctr">
            <a:no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7200" algn="l" rtl="0" fontAlgn="base">
              <a:spcBef>
                <a:spcPct val="0"/>
              </a:spcBef>
              <a:spcAft>
                <a:spcPct val="0"/>
              </a:spcAft>
              <a:defRPr kern="1200">
                <a:solidFill>
                  <a:schemeClr val="tx1"/>
                </a:solidFill>
                <a:latin typeface="Arial" pitchFamily="34" charset="0"/>
                <a:ea typeface="宋体" pitchFamily="2" charset="-122"/>
                <a:cs typeface="+mn-cs"/>
              </a:defRPr>
            </a:lvl2pPr>
            <a:lvl3pPr marL="914400" algn="l" rtl="0" fontAlgn="base">
              <a:spcBef>
                <a:spcPct val="0"/>
              </a:spcBef>
              <a:spcAft>
                <a:spcPct val="0"/>
              </a:spcAft>
              <a:defRPr kern="1200">
                <a:solidFill>
                  <a:schemeClr val="tx1"/>
                </a:solidFill>
                <a:latin typeface="Arial" pitchFamily="34" charset="0"/>
                <a:ea typeface="宋体" pitchFamily="2" charset="-122"/>
                <a:cs typeface="+mn-cs"/>
              </a:defRPr>
            </a:lvl3pPr>
            <a:lvl4pPr marL="1371600" algn="l" rtl="0" fontAlgn="base">
              <a:spcBef>
                <a:spcPct val="0"/>
              </a:spcBef>
              <a:spcAft>
                <a:spcPct val="0"/>
              </a:spcAft>
              <a:defRPr kern="1200">
                <a:solidFill>
                  <a:schemeClr val="tx1"/>
                </a:solidFill>
                <a:latin typeface="Arial" pitchFamily="34" charset="0"/>
                <a:ea typeface="宋体" pitchFamily="2" charset="-122"/>
                <a:cs typeface="+mn-cs"/>
              </a:defRPr>
            </a:lvl4pPr>
            <a:lvl5pPr marL="1828800" algn="l" rtl="0" fontAlgn="base">
              <a:spcBef>
                <a:spcPct val="0"/>
              </a:spcBef>
              <a:spcAft>
                <a:spcPct val="0"/>
              </a:spcAft>
              <a:defRPr kern="1200">
                <a:solidFill>
                  <a:schemeClr val="tx1"/>
                </a:solidFill>
                <a:latin typeface="Arial" pitchFamily="34" charset="0"/>
                <a:ea typeface="宋体" pitchFamily="2" charset="-122"/>
                <a:cs typeface="+mn-cs"/>
              </a:defRPr>
            </a:lvl5pPr>
            <a:lvl6pPr marL="2286000" algn="l" defTabSz="914400" rtl="0" eaLnBrk="1" latinLnBrk="0" hangingPunct="1">
              <a:defRPr kern="1200">
                <a:solidFill>
                  <a:schemeClr val="tx1"/>
                </a:solidFill>
                <a:latin typeface="Arial" pitchFamily="34" charset="0"/>
                <a:ea typeface="宋体" pitchFamily="2" charset="-122"/>
                <a:cs typeface="+mn-cs"/>
              </a:defRPr>
            </a:lvl6pPr>
            <a:lvl7pPr marL="2743200" algn="l" defTabSz="914400" rtl="0" eaLnBrk="1" latinLnBrk="0" hangingPunct="1">
              <a:defRPr kern="1200">
                <a:solidFill>
                  <a:schemeClr val="tx1"/>
                </a:solidFill>
                <a:latin typeface="Arial" pitchFamily="34" charset="0"/>
                <a:ea typeface="宋体" pitchFamily="2" charset="-122"/>
                <a:cs typeface="+mn-cs"/>
              </a:defRPr>
            </a:lvl7pPr>
            <a:lvl8pPr marL="3200400" algn="l" defTabSz="914400" rtl="0" eaLnBrk="1" latinLnBrk="0" hangingPunct="1">
              <a:defRPr kern="1200">
                <a:solidFill>
                  <a:schemeClr val="tx1"/>
                </a:solidFill>
                <a:latin typeface="Arial" pitchFamily="34" charset="0"/>
                <a:ea typeface="宋体" pitchFamily="2" charset="-122"/>
                <a:cs typeface="+mn-cs"/>
              </a:defRPr>
            </a:lvl8pPr>
            <a:lvl9pPr marL="3657600" algn="l" defTabSz="914400" rtl="0" eaLnBrk="1" latinLnBrk="0" hangingPunct="1">
              <a:defRPr kern="1200">
                <a:solidFill>
                  <a:schemeClr val="tx1"/>
                </a:solidFill>
                <a:latin typeface="Arial" pitchFamily="34" charset="0"/>
                <a:ea typeface="宋体" pitchFamily="2" charset="-122"/>
                <a:cs typeface="+mn-cs"/>
              </a:defRPr>
            </a:lvl9pPr>
          </a:lstStyle>
          <a:p>
            <a:pPr algn="ctr" defTabSz="801688" fontAlgn="ctr"/>
            <a:endParaRPr lang="en-US" altLang="zh-CN" sz="2400" b="1"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4" name="文本框 226"/>
          <p:cNvSpPr txBox="1"/>
          <p:nvPr/>
        </p:nvSpPr>
        <p:spPr bwMode="gray">
          <a:xfrm>
            <a:off x="5779409" y="1563202"/>
            <a:ext cx="372050" cy="936000"/>
          </a:xfrm>
          <a:prstGeom prst="roundRect">
            <a:avLst/>
          </a:prstGeom>
          <a:solidFill>
            <a:srgbClr val="00B0F0"/>
          </a:solidFill>
          <a:ln w="9525" cap="flat" cmpd="sng" algn="ctr">
            <a:noFill/>
            <a:prstDash val="solid"/>
            <a:round/>
            <a:headEnd type="none" w="med" len="med"/>
            <a:tailEnd type="none" w="med" len="med"/>
          </a:ln>
          <a:effectLst/>
        </p:spPr>
        <p:txBody>
          <a:bodyPr vert="vert270" wrap="square" lIns="91440" tIns="45720" rIns="91440" bIns="45720" numCol="1" rtlCol="0" anchor="ctr" anchorCtr="0" compatLnSpc="1">
            <a:prstTxWarp prst="textNoShape">
              <a:avLst/>
            </a:prstTxWarp>
            <a:noAutofit/>
          </a:bodyPr>
          <a:lstStyle>
            <a:defPPr>
              <a:defRPr lang="zh-CN"/>
            </a:defPPr>
            <a:lvl1pPr algn="ctr" defTabSz="801688" fontAlgn="base">
              <a:spcBef>
                <a:spcPct val="0"/>
              </a:spcBef>
              <a:spcAft>
                <a:spcPct val="0"/>
              </a:spcAft>
              <a:defRPr sz="1600" b="1">
                <a:solidFill>
                  <a:srgbClr val="000000"/>
                </a:solidFill>
                <a:latin typeface="Arial" pitchFamily="34" charset="0"/>
                <a:ea typeface="华文细黑" pitchFamily="2" charset="-122"/>
              </a:defRPr>
            </a:lvl1pPr>
            <a:lvl2pPr marL="457200" fontAlgn="base">
              <a:spcBef>
                <a:spcPct val="0"/>
              </a:spcBef>
              <a:spcAft>
                <a:spcPct val="0"/>
              </a:spcAft>
              <a:defRPr>
                <a:latin typeface="Arial" pitchFamily="34" charset="0"/>
                <a:ea typeface="宋体" pitchFamily="2" charset="-122"/>
              </a:defRPr>
            </a:lvl2pPr>
            <a:lvl3pPr marL="914400" fontAlgn="base">
              <a:spcBef>
                <a:spcPct val="0"/>
              </a:spcBef>
              <a:spcAft>
                <a:spcPct val="0"/>
              </a:spcAft>
              <a:defRPr>
                <a:latin typeface="Arial" pitchFamily="34" charset="0"/>
                <a:ea typeface="宋体" pitchFamily="2" charset="-122"/>
              </a:defRPr>
            </a:lvl3pPr>
            <a:lvl4pPr marL="1371600" fontAlgn="base">
              <a:spcBef>
                <a:spcPct val="0"/>
              </a:spcBef>
              <a:spcAft>
                <a:spcPct val="0"/>
              </a:spcAft>
              <a:defRPr>
                <a:latin typeface="Arial" pitchFamily="34" charset="0"/>
                <a:ea typeface="宋体" pitchFamily="2" charset="-122"/>
              </a:defRPr>
            </a:lvl4pPr>
            <a:lvl5pPr marL="1828800" fontAlgn="base">
              <a:spcBef>
                <a:spcPct val="0"/>
              </a:spcBef>
              <a:spcAft>
                <a:spcPct val="0"/>
              </a:spcAft>
              <a:defRPr>
                <a:latin typeface="Arial" pitchFamily="34" charset="0"/>
                <a:ea typeface="宋体" pitchFamily="2" charset="-122"/>
              </a:defRPr>
            </a:lvl5pPr>
            <a:lvl6pPr marL="2286000" defTabSz="914400">
              <a:defRPr>
                <a:latin typeface="Arial" pitchFamily="34" charset="0"/>
                <a:ea typeface="宋体" pitchFamily="2" charset="-122"/>
              </a:defRPr>
            </a:lvl6pPr>
            <a:lvl7pPr marL="2743200" defTabSz="914400">
              <a:defRPr>
                <a:latin typeface="Arial" pitchFamily="34" charset="0"/>
                <a:ea typeface="宋体" pitchFamily="2" charset="-122"/>
              </a:defRPr>
            </a:lvl7pPr>
            <a:lvl8pPr marL="3200400" defTabSz="914400">
              <a:defRPr>
                <a:latin typeface="Arial" pitchFamily="34" charset="0"/>
                <a:ea typeface="宋体" pitchFamily="2" charset="-122"/>
              </a:defRPr>
            </a:lvl8pPr>
            <a:lvl9pPr marL="3657600" defTabSz="914400">
              <a:defRPr>
                <a:latin typeface="Arial" pitchFamily="34" charset="0"/>
                <a:ea typeface="宋体" pitchFamily="2" charset="-122"/>
              </a:defRPr>
            </a:lvl9pPr>
          </a:lstStyle>
          <a:p>
            <a:pPr defTabSz="155575" fontAlgn="ctr">
              <a:spcBef>
                <a:spcPts val="0"/>
              </a:spcBef>
              <a:spcAft>
                <a:spcPts val="0"/>
              </a:spcAft>
              <a:buSzPct val="100000"/>
            </a:pPr>
            <a:r>
              <a:rPr lang="en-US" sz="1400" dirty="0">
                <a:solidFill>
                  <a:schemeClr val="bg1"/>
                </a:solidFill>
                <a:latin typeface="Huawei Sans" panose="020C0503030203020204" pitchFamily="34" charset="0"/>
              </a:rPr>
              <a:t>Manage-</a:t>
            </a:r>
            <a:r>
              <a:rPr lang="en-US" sz="1400" dirty="0" err="1">
                <a:solidFill>
                  <a:schemeClr val="bg1"/>
                </a:solidFill>
                <a:latin typeface="Huawei Sans" panose="020C0503030203020204" pitchFamily="34" charset="0"/>
              </a:rPr>
              <a:t>ment</a:t>
            </a:r>
            <a:endParaRPr lang="en-US" altLang="zh-CN" sz="1400" kern="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 name="TextBox 2"/>
          <p:cNvSpPr txBox="1"/>
          <p:nvPr/>
        </p:nvSpPr>
        <p:spPr bwMode="gray">
          <a:xfrm>
            <a:off x="6377767" y="1661870"/>
            <a:ext cx="4473883" cy="738664"/>
          </a:xfrm>
          <a:prstGeom prst="rect">
            <a:avLst/>
          </a:prstGeom>
          <a:noFill/>
        </p:spPr>
        <p:txBody>
          <a:bodyPr wrap="square" rtlCol="0" anchor="ctr">
            <a:noAutofit/>
          </a:bodyPr>
          <a:lstStyle/>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NE management:</a:t>
            </a:r>
            <a:r>
              <a:rPr lang="en-US" sz="1200" dirty="0">
                <a:solidFill>
                  <a:prstClr val="black"/>
                </a:solidFill>
                <a:latin typeface="Huawei Sans" panose="020C0503030203020204" pitchFamily="34" charset="0"/>
              </a:rPr>
              <a:t> topology, alarms, configuration, and inventory</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2563" indent="-182563" defTabSz="914400" fontAlgn="ctr">
              <a:buFont typeface="Arial" panose="020B0604020202020204" pitchFamily="34" charset="0"/>
              <a:buChar char="•"/>
            </a:pPr>
            <a:r>
              <a:rPr lang="en-US" altLang="zh-CN" sz="1200" b="1" dirty="0">
                <a:solidFill>
                  <a:prstClr val="black"/>
                </a:solidFill>
                <a:latin typeface="Huawei Sans" panose="020C0503030203020204" pitchFamily="34" charset="0"/>
              </a:rPr>
              <a:t>Management of t</a:t>
            </a:r>
            <a:r>
              <a:rPr lang="en-US" sz="1200" b="1" dirty="0">
                <a:solidFill>
                  <a:prstClr val="black"/>
                </a:solidFill>
                <a:latin typeface="Huawei Sans" panose="020C0503030203020204" pitchFamily="34" charset="0"/>
              </a:rPr>
              <a:t>raditional services:</a:t>
            </a:r>
            <a:r>
              <a:rPr lang="en-US" sz="1200" dirty="0">
                <a:solidFill>
                  <a:prstClr val="black"/>
                </a:solidFill>
                <a:latin typeface="Huawei Sans" panose="020C0503030203020204" pitchFamily="34" charset="0"/>
              </a:rPr>
              <a:t> static L2VPN and static L3VPN</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 name="TextBox 90"/>
          <p:cNvSpPr txBox="1"/>
          <p:nvPr/>
        </p:nvSpPr>
        <p:spPr bwMode="gray">
          <a:xfrm>
            <a:off x="6375851" y="3166897"/>
            <a:ext cx="4475800" cy="892552"/>
          </a:xfrm>
          <a:prstGeom prst="rect">
            <a:avLst/>
          </a:prstGeom>
          <a:noFill/>
        </p:spPr>
        <p:txBody>
          <a:bodyPr wrap="square" rtlCol="0" anchor="ctr">
            <a:noAutofit/>
          </a:bodyPr>
          <a:lstStyle/>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Centralized path computation:</a:t>
            </a:r>
            <a:r>
              <a:rPr lang="en-US" sz="1200" dirty="0">
                <a:solidFill>
                  <a:prstClr val="black"/>
                </a:solidFill>
                <a:latin typeface="Huawei Sans" panose="020C0503030203020204" pitchFamily="34" charset="0"/>
              </a:rPr>
              <a:t> centralized path computation based on multi-dimensional constraints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Logical topology:</a:t>
            </a:r>
            <a:r>
              <a:rPr lang="en-US" sz="1200" dirty="0">
                <a:solidFill>
                  <a:prstClr val="black"/>
                </a:solidFill>
                <a:latin typeface="Huawei Sans" panose="020C0503030203020204" pitchFamily="34" charset="0"/>
              </a:rPr>
              <a:t> cost, latency, bandwidth, and usage</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Network optimization:</a:t>
            </a:r>
            <a:r>
              <a:rPr lang="en-US" sz="1200" dirty="0">
                <a:solidFill>
                  <a:prstClr val="black"/>
                </a:solidFill>
                <a:latin typeface="Huawei Sans" panose="020C0503030203020204" pitchFamily="34" charset="0"/>
              </a:rPr>
              <a:t> PCEP- and IP-based traffic adjustment and optimization</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0" name="TextBox 91"/>
          <p:cNvSpPr txBox="1"/>
          <p:nvPr/>
        </p:nvSpPr>
        <p:spPr bwMode="gray">
          <a:xfrm>
            <a:off x="6361007" y="4893170"/>
            <a:ext cx="3859995" cy="738664"/>
          </a:xfrm>
          <a:prstGeom prst="rect">
            <a:avLst/>
          </a:prstGeom>
          <a:noFill/>
        </p:spPr>
        <p:txBody>
          <a:bodyPr wrap="square" rtlCol="0" anchor="ctr">
            <a:noAutofit/>
          </a:bodyPr>
          <a:lstStyle/>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Basic network analysis:</a:t>
            </a:r>
            <a:r>
              <a:rPr lang="en-US" sz="1200" dirty="0">
                <a:solidFill>
                  <a:prstClr val="black"/>
                </a:solidFill>
                <a:latin typeface="Huawei Sans" panose="020C0503030203020204" pitchFamily="34" charset="0"/>
              </a:rPr>
              <a:t> performance, traffic, and quality presentation and analysis</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82563" indent="-182563" defTabSz="914400" fontAlgn="ctr">
              <a:buFont typeface="Arial" panose="020B0604020202020204" pitchFamily="34" charset="0"/>
              <a:buChar char="•"/>
            </a:pPr>
            <a:r>
              <a:rPr lang="en-US" sz="1200" b="1" dirty="0">
                <a:solidFill>
                  <a:prstClr val="black"/>
                </a:solidFill>
                <a:latin typeface="Huawei Sans" panose="020C0503030203020204" pitchFamily="34" charset="0"/>
              </a:rPr>
              <a:t>Prediction and analysis: </a:t>
            </a:r>
            <a:r>
              <a:rPr lang="en-US" sz="1200" dirty="0">
                <a:solidFill>
                  <a:prstClr val="black"/>
                </a:solidFill>
                <a:latin typeface="Huawei Sans" panose="020C0503030203020204" pitchFamily="34" charset="0"/>
              </a:rPr>
              <a:t>traffic, fault, and exception prediction</a:t>
            </a:r>
            <a:endParaRPr lang="en-US" altLang="zh-CN" sz="12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 name="组合 2"/>
          <p:cNvGrpSpPr/>
          <p:nvPr/>
        </p:nvGrpSpPr>
        <p:grpSpPr bwMode="gray">
          <a:xfrm>
            <a:off x="1074614" y="1473568"/>
            <a:ext cx="4295941" cy="4521640"/>
            <a:chOff x="2808397" y="1800697"/>
            <a:chExt cx="4295941" cy="4521640"/>
          </a:xfrm>
        </p:grpSpPr>
        <p:sp>
          <p:nvSpPr>
            <p:cNvPr id="136" name="AutoShape 30"/>
            <p:cNvSpPr>
              <a:spLocks noChangeArrowheads="1"/>
            </p:cNvSpPr>
            <p:nvPr/>
          </p:nvSpPr>
          <p:spPr bwMode="gray">
            <a:xfrm rot="5400000">
              <a:off x="4845264" y="3370864"/>
              <a:ext cx="200005" cy="2919412"/>
            </a:xfrm>
            <a:prstGeom prst="can">
              <a:avLst>
                <a:gd name="adj" fmla="val 35210"/>
              </a:avLst>
            </a:prstGeom>
            <a:solidFill>
              <a:srgbClr val="DDDDDD">
                <a:alpha val="27000"/>
              </a:srgbClr>
            </a:solidFill>
            <a:ln w="3175">
              <a:solidFill>
                <a:srgbClr val="4F81BD">
                  <a:shade val="50000"/>
                </a:srgbClr>
              </a:solidFill>
              <a:prstDash val="dash"/>
              <a:round/>
              <a:headEnd/>
              <a:tailEnd/>
            </a:ln>
          </p:spPr>
          <p:txBody>
            <a:bodyPr rot="10800000" vert="eaVert" wrap="square" lIns="91323" tIns="45663" rIns="91323" bIns="45663" anchor="ctr">
              <a:noAutofit/>
            </a:bodyPr>
            <a:lstStyle>
              <a:defPPr>
                <a:defRPr lang="zh-CN"/>
              </a:defPPr>
              <a:lvl1pPr algn="l" rtl="0" fontAlgn="base">
                <a:spcBef>
                  <a:spcPct val="0"/>
                </a:spcBef>
                <a:spcAft>
                  <a:spcPct val="0"/>
                </a:spcAft>
                <a:defRPr kern="1200">
                  <a:solidFill>
                    <a:schemeClr val="tx1"/>
                  </a:solidFill>
                  <a:latin typeface="Arial" pitchFamily="34" charset="0"/>
                  <a:ea typeface="宋体" pitchFamily="2" charset="-122"/>
                  <a:cs typeface="+mn-cs"/>
                </a:defRPr>
              </a:lvl1pPr>
              <a:lvl2pPr marL="455638" algn="l" rtl="0" fontAlgn="base">
                <a:spcBef>
                  <a:spcPct val="0"/>
                </a:spcBef>
                <a:spcAft>
                  <a:spcPct val="0"/>
                </a:spcAft>
                <a:defRPr kern="1200">
                  <a:solidFill>
                    <a:schemeClr val="tx1"/>
                  </a:solidFill>
                  <a:latin typeface="Arial" pitchFamily="34" charset="0"/>
                  <a:ea typeface="宋体" pitchFamily="2" charset="-122"/>
                  <a:cs typeface="+mn-cs"/>
                </a:defRPr>
              </a:lvl2pPr>
              <a:lvl3pPr marL="911273" algn="l" rtl="0" fontAlgn="base">
                <a:spcBef>
                  <a:spcPct val="0"/>
                </a:spcBef>
                <a:spcAft>
                  <a:spcPct val="0"/>
                </a:spcAft>
                <a:defRPr kern="1200">
                  <a:solidFill>
                    <a:schemeClr val="tx1"/>
                  </a:solidFill>
                  <a:latin typeface="Arial" pitchFamily="34" charset="0"/>
                  <a:ea typeface="宋体" pitchFamily="2" charset="-122"/>
                  <a:cs typeface="+mn-cs"/>
                </a:defRPr>
              </a:lvl3pPr>
              <a:lvl4pPr marL="1366904" algn="l" rtl="0" fontAlgn="base">
                <a:spcBef>
                  <a:spcPct val="0"/>
                </a:spcBef>
                <a:spcAft>
                  <a:spcPct val="0"/>
                </a:spcAft>
                <a:defRPr kern="1200">
                  <a:solidFill>
                    <a:schemeClr val="tx1"/>
                  </a:solidFill>
                  <a:latin typeface="Arial" pitchFamily="34" charset="0"/>
                  <a:ea typeface="宋体" pitchFamily="2" charset="-122"/>
                  <a:cs typeface="+mn-cs"/>
                </a:defRPr>
              </a:lvl4pPr>
              <a:lvl5pPr marL="1822542" algn="l" rtl="0" fontAlgn="base">
                <a:spcBef>
                  <a:spcPct val="0"/>
                </a:spcBef>
                <a:spcAft>
                  <a:spcPct val="0"/>
                </a:spcAft>
                <a:defRPr kern="1200">
                  <a:solidFill>
                    <a:schemeClr val="tx1"/>
                  </a:solidFill>
                  <a:latin typeface="Arial" pitchFamily="34" charset="0"/>
                  <a:ea typeface="宋体" pitchFamily="2" charset="-122"/>
                  <a:cs typeface="+mn-cs"/>
                </a:defRPr>
              </a:lvl5pPr>
              <a:lvl6pPr marL="2278172" algn="l" defTabSz="911273" rtl="0" eaLnBrk="1" latinLnBrk="0" hangingPunct="1">
                <a:defRPr kern="1200">
                  <a:solidFill>
                    <a:schemeClr val="tx1"/>
                  </a:solidFill>
                  <a:latin typeface="Arial" pitchFamily="34" charset="0"/>
                  <a:ea typeface="宋体" pitchFamily="2" charset="-122"/>
                  <a:cs typeface="+mn-cs"/>
                </a:defRPr>
              </a:lvl6pPr>
              <a:lvl7pPr marL="2733809" algn="l" defTabSz="911273" rtl="0" eaLnBrk="1" latinLnBrk="0" hangingPunct="1">
                <a:defRPr kern="1200">
                  <a:solidFill>
                    <a:schemeClr val="tx1"/>
                  </a:solidFill>
                  <a:latin typeface="Arial" pitchFamily="34" charset="0"/>
                  <a:ea typeface="宋体" pitchFamily="2" charset="-122"/>
                  <a:cs typeface="+mn-cs"/>
                </a:defRPr>
              </a:lvl7pPr>
              <a:lvl8pPr marL="3189445" algn="l" defTabSz="911273" rtl="0" eaLnBrk="1" latinLnBrk="0" hangingPunct="1">
                <a:defRPr kern="1200">
                  <a:solidFill>
                    <a:schemeClr val="tx1"/>
                  </a:solidFill>
                  <a:latin typeface="Arial" pitchFamily="34" charset="0"/>
                  <a:ea typeface="宋体" pitchFamily="2" charset="-122"/>
                  <a:cs typeface="+mn-cs"/>
                </a:defRPr>
              </a:lvl8pPr>
              <a:lvl9pPr marL="3645085" algn="l" defTabSz="911273" rtl="0" eaLnBrk="1" latinLnBrk="0" hangingPunct="1">
                <a:defRPr kern="1200">
                  <a:solidFill>
                    <a:schemeClr val="tx1"/>
                  </a:solidFill>
                  <a:latin typeface="Arial" pitchFamily="34" charset="0"/>
                  <a:ea typeface="宋体" pitchFamily="2" charset="-122"/>
                  <a:cs typeface="+mn-cs"/>
                </a:defRPr>
              </a:lvl9pPr>
            </a:lstStyle>
            <a:p>
              <a:pPr algn="ctr" defTabSz="913572"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7" name="Freeform 12"/>
            <p:cNvSpPr>
              <a:spLocks/>
            </p:cNvSpPr>
            <p:nvPr/>
          </p:nvSpPr>
          <p:spPr bwMode="gray">
            <a:xfrm>
              <a:off x="3160201" y="4728792"/>
              <a:ext cx="369013" cy="203556"/>
            </a:xfrm>
            <a:custGeom>
              <a:avLst/>
              <a:gdLst>
                <a:gd name="T0" fmla="*/ 2368 w 2488"/>
                <a:gd name="T1" fmla="*/ 0 h 1122"/>
                <a:gd name="T2" fmla="*/ 120 w 2488"/>
                <a:gd name="T3" fmla="*/ 0 h 1122"/>
                <a:gd name="T4" fmla="*/ 0 w 2488"/>
                <a:gd name="T5" fmla="*/ 561 h 1122"/>
                <a:gd name="T6" fmla="*/ 120 w 2488"/>
                <a:gd name="T7" fmla="*/ 1122 h 1122"/>
                <a:gd name="T8" fmla="*/ 2368 w 2488"/>
                <a:gd name="T9" fmla="*/ 1122 h 1122"/>
                <a:gd name="T10" fmla="*/ 2488 w 2488"/>
                <a:gd name="T11" fmla="*/ 561 h 1122"/>
                <a:gd name="T12" fmla="*/ 2368 w 2488"/>
                <a:gd name="T13" fmla="*/ 0 h 1122"/>
              </a:gdLst>
              <a:ahLst/>
              <a:cxnLst>
                <a:cxn ang="0">
                  <a:pos x="T0" y="T1"/>
                </a:cxn>
                <a:cxn ang="0">
                  <a:pos x="T2" y="T3"/>
                </a:cxn>
                <a:cxn ang="0">
                  <a:pos x="T4" y="T5"/>
                </a:cxn>
                <a:cxn ang="0">
                  <a:pos x="T6" y="T7"/>
                </a:cxn>
                <a:cxn ang="0">
                  <a:pos x="T8" y="T9"/>
                </a:cxn>
                <a:cxn ang="0">
                  <a:pos x="T10" y="T11"/>
                </a:cxn>
                <a:cxn ang="0">
                  <a:pos x="T12" y="T13"/>
                </a:cxn>
              </a:cxnLst>
              <a:rect l="0" t="0" r="r" b="b"/>
              <a:pathLst>
                <a:path w="2488" h="1122">
                  <a:moveTo>
                    <a:pt x="2368" y="0"/>
                  </a:moveTo>
                  <a:cubicBezTo>
                    <a:pt x="120" y="0"/>
                    <a:pt x="120" y="0"/>
                    <a:pt x="120" y="0"/>
                  </a:cubicBezTo>
                  <a:cubicBezTo>
                    <a:pt x="54" y="0"/>
                    <a:pt x="0" y="252"/>
                    <a:pt x="0" y="561"/>
                  </a:cubicBezTo>
                  <a:cubicBezTo>
                    <a:pt x="0" y="871"/>
                    <a:pt x="54" y="1122"/>
                    <a:pt x="120" y="1122"/>
                  </a:cubicBezTo>
                  <a:cubicBezTo>
                    <a:pt x="2368" y="1122"/>
                    <a:pt x="2368" y="1122"/>
                    <a:pt x="2368" y="1122"/>
                  </a:cubicBezTo>
                  <a:cubicBezTo>
                    <a:pt x="2434" y="1122"/>
                    <a:pt x="2488" y="871"/>
                    <a:pt x="2488" y="561"/>
                  </a:cubicBezTo>
                  <a:cubicBezTo>
                    <a:pt x="2488" y="252"/>
                    <a:pt x="2434" y="0"/>
                    <a:pt x="2368" y="0"/>
                  </a:cubicBezTo>
                  <a:close/>
                </a:path>
              </a:pathLst>
            </a:custGeom>
            <a:solidFill>
              <a:srgbClr val="0070C0">
                <a:alpha val="80000"/>
              </a:srgbClr>
            </a:solidFill>
            <a:ln w="12700">
              <a:noFill/>
              <a:miter lim="800000"/>
              <a:headEnd/>
              <a:tailEnd/>
            </a:ln>
          </p:spPr>
          <p:txBody>
            <a:bodyPr wrap="square">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38" name="组合 258"/>
            <p:cNvGrpSpPr/>
            <p:nvPr/>
          </p:nvGrpSpPr>
          <p:grpSpPr bwMode="gray">
            <a:xfrm>
              <a:off x="6454361" y="4750015"/>
              <a:ext cx="166398" cy="161111"/>
              <a:chOff x="14673263" y="8921751"/>
              <a:chExt cx="2636837" cy="1538288"/>
            </a:xfrm>
          </p:grpSpPr>
          <p:sp>
            <p:nvSpPr>
              <p:cNvPr id="145" name="Rectangle 6"/>
              <p:cNvSpPr>
                <a:spLocks noChangeArrowheads="1"/>
              </p:cNvSpPr>
              <p:nvPr/>
            </p:nvSpPr>
            <p:spPr bwMode="gray">
              <a:xfrm>
                <a:off x="14673263" y="10242551"/>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6" name="Rectangle 7"/>
              <p:cNvSpPr>
                <a:spLocks noChangeArrowheads="1"/>
              </p:cNvSpPr>
              <p:nvPr/>
            </p:nvSpPr>
            <p:spPr bwMode="gray">
              <a:xfrm>
                <a:off x="14673263" y="10055226"/>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 name="Freeform 8"/>
              <p:cNvSpPr>
                <a:spLocks/>
              </p:cNvSpPr>
              <p:nvPr/>
            </p:nvSpPr>
            <p:spPr bwMode="gray">
              <a:xfrm>
                <a:off x="14871700" y="9994901"/>
                <a:ext cx="511175" cy="465138"/>
              </a:xfrm>
              <a:custGeom>
                <a:avLst/>
                <a:gdLst>
                  <a:gd name="T0" fmla="*/ 114 w 136"/>
                  <a:gd name="T1" fmla="*/ 0 h 124"/>
                  <a:gd name="T2" fmla="*/ 0 w 136"/>
                  <a:gd name="T3" fmla="*/ 0 h 124"/>
                  <a:gd name="T4" fmla="*/ 0 w 136"/>
                  <a:gd name="T5" fmla="*/ 124 h 124"/>
                  <a:gd name="T6" fmla="*/ 114 w 136"/>
                  <a:gd name="T7" fmla="*/ 124 h 124"/>
                  <a:gd name="T8" fmla="*/ 136 w 136"/>
                  <a:gd name="T9" fmla="*/ 102 h 124"/>
                  <a:gd name="T10" fmla="*/ 136 w 136"/>
                  <a:gd name="T11" fmla="*/ 22 h 124"/>
                  <a:gd name="T12" fmla="*/ 114 w 136"/>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136" h="124">
                    <a:moveTo>
                      <a:pt x="114" y="0"/>
                    </a:moveTo>
                    <a:cubicBezTo>
                      <a:pt x="0" y="0"/>
                      <a:pt x="0" y="0"/>
                      <a:pt x="0" y="0"/>
                    </a:cubicBezTo>
                    <a:cubicBezTo>
                      <a:pt x="0" y="124"/>
                      <a:pt x="0" y="124"/>
                      <a:pt x="0" y="124"/>
                    </a:cubicBezTo>
                    <a:cubicBezTo>
                      <a:pt x="114" y="124"/>
                      <a:pt x="114" y="124"/>
                      <a:pt x="114" y="124"/>
                    </a:cubicBezTo>
                    <a:cubicBezTo>
                      <a:pt x="126" y="124"/>
                      <a:pt x="136" y="114"/>
                      <a:pt x="136" y="102"/>
                    </a:cubicBezTo>
                    <a:cubicBezTo>
                      <a:pt x="136" y="22"/>
                      <a:pt x="136" y="22"/>
                      <a:pt x="136" y="22"/>
                    </a:cubicBezTo>
                    <a:cubicBezTo>
                      <a:pt x="136" y="10"/>
                      <a:pt x="126" y="0"/>
                      <a:pt x="114" y="0"/>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5" name="Freeform 9"/>
              <p:cNvSpPr>
                <a:spLocks/>
              </p:cNvSpPr>
              <p:nvPr/>
            </p:nvSpPr>
            <p:spPr bwMode="gray">
              <a:xfrm>
                <a:off x="15382875" y="10136188"/>
                <a:ext cx="138112" cy="180975"/>
              </a:xfrm>
              <a:custGeom>
                <a:avLst/>
                <a:gdLst>
                  <a:gd name="T0" fmla="*/ 28 w 37"/>
                  <a:gd name="T1" fmla="*/ 0 h 48"/>
                  <a:gd name="T2" fmla="*/ 0 w 37"/>
                  <a:gd name="T3" fmla="*/ 0 h 48"/>
                  <a:gd name="T4" fmla="*/ 0 w 37"/>
                  <a:gd name="T5" fmla="*/ 48 h 48"/>
                  <a:gd name="T6" fmla="*/ 28 w 37"/>
                  <a:gd name="T7" fmla="*/ 48 h 48"/>
                  <a:gd name="T8" fmla="*/ 37 w 37"/>
                  <a:gd name="T9" fmla="*/ 40 h 48"/>
                  <a:gd name="T10" fmla="*/ 37 w 37"/>
                  <a:gd name="T11" fmla="*/ 8 h 48"/>
                  <a:gd name="T12" fmla="*/ 28 w 37"/>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28" y="0"/>
                    </a:moveTo>
                    <a:cubicBezTo>
                      <a:pt x="0" y="0"/>
                      <a:pt x="0" y="0"/>
                      <a:pt x="0" y="0"/>
                    </a:cubicBezTo>
                    <a:cubicBezTo>
                      <a:pt x="0" y="48"/>
                      <a:pt x="0" y="48"/>
                      <a:pt x="0" y="48"/>
                    </a:cubicBezTo>
                    <a:cubicBezTo>
                      <a:pt x="28" y="48"/>
                      <a:pt x="28" y="48"/>
                      <a:pt x="28" y="48"/>
                    </a:cubicBezTo>
                    <a:cubicBezTo>
                      <a:pt x="33" y="48"/>
                      <a:pt x="37" y="44"/>
                      <a:pt x="37" y="40"/>
                    </a:cubicBezTo>
                    <a:cubicBezTo>
                      <a:pt x="37" y="8"/>
                      <a:pt x="37" y="8"/>
                      <a:pt x="37" y="8"/>
                    </a:cubicBezTo>
                    <a:cubicBezTo>
                      <a:pt x="37" y="4"/>
                      <a:pt x="33" y="0"/>
                      <a:pt x="28" y="0"/>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6" name="Line 10"/>
              <p:cNvSpPr>
                <a:spLocks noChangeShapeType="1"/>
              </p:cNvSpPr>
              <p:nvPr/>
            </p:nvSpPr>
            <p:spPr bwMode="gray">
              <a:xfrm>
                <a:off x="15022513" y="10110788"/>
                <a:ext cx="0" cy="231775"/>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7" name="Line 11"/>
              <p:cNvSpPr>
                <a:spLocks noChangeShapeType="1"/>
              </p:cNvSpPr>
              <p:nvPr/>
            </p:nvSpPr>
            <p:spPr bwMode="gray">
              <a:xfrm>
                <a:off x="15127288" y="10110788"/>
                <a:ext cx="0" cy="231775"/>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8" name="Rectangle 12"/>
              <p:cNvSpPr>
                <a:spLocks noChangeArrowheads="1"/>
              </p:cNvSpPr>
              <p:nvPr/>
            </p:nvSpPr>
            <p:spPr bwMode="gray">
              <a:xfrm>
                <a:off x="17111663" y="8982076"/>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9" name="Rectangle 13"/>
              <p:cNvSpPr>
                <a:spLocks noChangeArrowheads="1"/>
              </p:cNvSpPr>
              <p:nvPr/>
            </p:nvSpPr>
            <p:spPr bwMode="gray">
              <a:xfrm>
                <a:off x="17111663" y="9169401"/>
                <a:ext cx="198437" cy="157163"/>
              </a:xfrm>
              <a:prstGeom prst="rect">
                <a:avLst/>
              </a:pr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0" name="Freeform 14"/>
              <p:cNvSpPr>
                <a:spLocks/>
              </p:cNvSpPr>
              <p:nvPr/>
            </p:nvSpPr>
            <p:spPr bwMode="gray">
              <a:xfrm>
                <a:off x="16600488" y="8921751"/>
                <a:ext cx="511175" cy="465138"/>
              </a:xfrm>
              <a:custGeom>
                <a:avLst/>
                <a:gdLst>
                  <a:gd name="T0" fmla="*/ 22 w 136"/>
                  <a:gd name="T1" fmla="*/ 124 h 124"/>
                  <a:gd name="T2" fmla="*/ 136 w 136"/>
                  <a:gd name="T3" fmla="*/ 124 h 124"/>
                  <a:gd name="T4" fmla="*/ 136 w 136"/>
                  <a:gd name="T5" fmla="*/ 0 h 124"/>
                  <a:gd name="T6" fmla="*/ 22 w 136"/>
                  <a:gd name="T7" fmla="*/ 0 h 124"/>
                  <a:gd name="T8" fmla="*/ 0 w 136"/>
                  <a:gd name="T9" fmla="*/ 22 h 124"/>
                  <a:gd name="T10" fmla="*/ 0 w 136"/>
                  <a:gd name="T11" fmla="*/ 102 h 124"/>
                  <a:gd name="T12" fmla="*/ 22 w 136"/>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36" h="124">
                    <a:moveTo>
                      <a:pt x="22" y="124"/>
                    </a:moveTo>
                    <a:cubicBezTo>
                      <a:pt x="136" y="124"/>
                      <a:pt x="136" y="124"/>
                      <a:pt x="136" y="124"/>
                    </a:cubicBezTo>
                    <a:cubicBezTo>
                      <a:pt x="136" y="0"/>
                      <a:pt x="136" y="0"/>
                      <a:pt x="136" y="0"/>
                    </a:cubicBezTo>
                    <a:cubicBezTo>
                      <a:pt x="22" y="0"/>
                      <a:pt x="22" y="0"/>
                      <a:pt x="22" y="0"/>
                    </a:cubicBezTo>
                    <a:cubicBezTo>
                      <a:pt x="10" y="0"/>
                      <a:pt x="0" y="10"/>
                      <a:pt x="0" y="22"/>
                    </a:cubicBezTo>
                    <a:cubicBezTo>
                      <a:pt x="0" y="102"/>
                      <a:pt x="0" y="102"/>
                      <a:pt x="0" y="102"/>
                    </a:cubicBezTo>
                    <a:cubicBezTo>
                      <a:pt x="0" y="114"/>
                      <a:pt x="10" y="124"/>
                      <a:pt x="22" y="124"/>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1" name="Freeform 15"/>
              <p:cNvSpPr>
                <a:spLocks/>
              </p:cNvSpPr>
              <p:nvPr/>
            </p:nvSpPr>
            <p:spPr bwMode="gray">
              <a:xfrm>
                <a:off x="16465550" y="9064626"/>
                <a:ext cx="134937" cy="179388"/>
              </a:xfrm>
              <a:custGeom>
                <a:avLst/>
                <a:gdLst>
                  <a:gd name="T0" fmla="*/ 9 w 36"/>
                  <a:gd name="T1" fmla="*/ 48 h 48"/>
                  <a:gd name="T2" fmla="*/ 36 w 36"/>
                  <a:gd name="T3" fmla="*/ 48 h 48"/>
                  <a:gd name="T4" fmla="*/ 36 w 36"/>
                  <a:gd name="T5" fmla="*/ 0 h 48"/>
                  <a:gd name="T6" fmla="*/ 9 w 36"/>
                  <a:gd name="T7" fmla="*/ 0 h 48"/>
                  <a:gd name="T8" fmla="*/ 0 w 36"/>
                  <a:gd name="T9" fmla="*/ 8 h 48"/>
                  <a:gd name="T10" fmla="*/ 0 w 36"/>
                  <a:gd name="T11" fmla="*/ 40 h 48"/>
                  <a:gd name="T12" fmla="*/ 9 w 36"/>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36" h="48">
                    <a:moveTo>
                      <a:pt x="9" y="48"/>
                    </a:moveTo>
                    <a:cubicBezTo>
                      <a:pt x="36" y="48"/>
                      <a:pt x="36" y="48"/>
                      <a:pt x="36" y="48"/>
                    </a:cubicBezTo>
                    <a:cubicBezTo>
                      <a:pt x="36" y="0"/>
                      <a:pt x="36" y="0"/>
                      <a:pt x="36" y="0"/>
                    </a:cubicBezTo>
                    <a:cubicBezTo>
                      <a:pt x="9" y="0"/>
                      <a:pt x="9" y="0"/>
                      <a:pt x="9" y="0"/>
                    </a:cubicBezTo>
                    <a:cubicBezTo>
                      <a:pt x="4" y="0"/>
                      <a:pt x="0" y="4"/>
                      <a:pt x="0" y="8"/>
                    </a:cubicBezTo>
                    <a:cubicBezTo>
                      <a:pt x="0" y="40"/>
                      <a:pt x="0" y="40"/>
                      <a:pt x="0" y="40"/>
                    </a:cubicBezTo>
                    <a:cubicBezTo>
                      <a:pt x="0" y="44"/>
                      <a:pt x="4" y="48"/>
                      <a:pt x="9" y="48"/>
                    </a:cubicBezTo>
                    <a:close/>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2" name="Line 16"/>
              <p:cNvSpPr>
                <a:spLocks noChangeShapeType="1"/>
              </p:cNvSpPr>
              <p:nvPr/>
            </p:nvSpPr>
            <p:spPr bwMode="gray">
              <a:xfrm flipV="1">
                <a:off x="16960850" y="9037638"/>
                <a:ext cx="0" cy="233363"/>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3" name="Line 17"/>
              <p:cNvSpPr>
                <a:spLocks noChangeShapeType="1"/>
              </p:cNvSpPr>
              <p:nvPr/>
            </p:nvSpPr>
            <p:spPr bwMode="gray">
              <a:xfrm flipV="1">
                <a:off x="16856075" y="9037638"/>
                <a:ext cx="0" cy="233363"/>
              </a:xfrm>
              <a:prstGeom prst="line">
                <a:avLst/>
              </a:prstGeom>
              <a:noFill/>
              <a:ln w="9"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4" name="Freeform 18"/>
              <p:cNvSpPr>
                <a:spLocks/>
              </p:cNvSpPr>
              <p:nvPr/>
            </p:nvSpPr>
            <p:spPr bwMode="gray">
              <a:xfrm>
                <a:off x="15251113" y="9153526"/>
                <a:ext cx="1495425" cy="536575"/>
              </a:xfrm>
              <a:custGeom>
                <a:avLst/>
                <a:gdLst>
                  <a:gd name="T0" fmla="*/ 399 w 399"/>
                  <a:gd name="T1" fmla="*/ 143 h 143"/>
                  <a:gd name="T2" fmla="*/ 72 w 399"/>
                  <a:gd name="T3" fmla="*/ 143 h 143"/>
                  <a:gd name="T4" fmla="*/ 0 w 399"/>
                  <a:gd name="T5" fmla="*/ 71 h 143"/>
                  <a:gd name="T6" fmla="*/ 0 w 399"/>
                  <a:gd name="T7" fmla="*/ 71 h 143"/>
                  <a:gd name="T8" fmla="*/ 72 w 399"/>
                  <a:gd name="T9" fmla="*/ 0 h 143"/>
                  <a:gd name="T10" fmla="*/ 324 w 399"/>
                  <a:gd name="T11" fmla="*/ 0 h 143"/>
                </a:gdLst>
                <a:ahLst/>
                <a:cxnLst>
                  <a:cxn ang="0">
                    <a:pos x="T0" y="T1"/>
                  </a:cxn>
                  <a:cxn ang="0">
                    <a:pos x="T2" y="T3"/>
                  </a:cxn>
                  <a:cxn ang="0">
                    <a:pos x="T4" y="T5"/>
                  </a:cxn>
                  <a:cxn ang="0">
                    <a:pos x="T6" y="T7"/>
                  </a:cxn>
                  <a:cxn ang="0">
                    <a:pos x="T8" y="T9"/>
                  </a:cxn>
                  <a:cxn ang="0">
                    <a:pos x="T10" y="T11"/>
                  </a:cxn>
                </a:cxnLst>
                <a:rect l="0" t="0" r="r" b="b"/>
                <a:pathLst>
                  <a:path w="399" h="143">
                    <a:moveTo>
                      <a:pt x="399" y="143"/>
                    </a:moveTo>
                    <a:cubicBezTo>
                      <a:pt x="72" y="143"/>
                      <a:pt x="72" y="143"/>
                      <a:pt x="72" y="143"/>
                    </a:cubicBezTo>
                    <a:cubicBezTo>
                      <a:pt x="32" y="143"/>
                      <a:pt x="0" y="111"/>
                      <a:pt x="0" y="71"/>
                    </a:cubicBezTo>
                    <a:cubicBezTo>
                      <a:pt x="0" y="71"/>
                      <a:pt x="0" y="71"/>
                      <a:pt x="0" y="71"/>
                    </a:cubicBezTo>
                    <a:cubicBezTo>
                      <a:pt x="0" y="32"/>
                      <a:pt x="32" y="0"/>
                      <a:pt x="72" y="0"/>
                    </a:cubicBezTo>
                    <a:cubicBezTo>
                      <a:pt x="324" y="0"/>
                      <a:pt x="324" y="0"/>
                      <a:pt x="324" y="0"/>
                    </a:cubicBezTo>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5" name="Freeform 19"/>
              <p:cNvSpPr>
                <a:spLocks/>
              </p:cNvSpPr>
              <p:nvPr/>
            </p:nvSpPr>
            <p:spPr bwMode="gray">
              <a:xfrm>
                <a:off x="15520988" y="9690101"/>
                <a:ext cx="1492250" cy="536575"/>
              </a:xfrm>
              <a:custGeom>
                <a:avLst/>
                <a:gdLst>
                  <a:gd name="T0" fmla="*/ 0 w 398"/>
                  <a:gd name="T1" fmla="*/ 0 h 143"/>
                  <a:gd name="T2" fmla="*/ 327 w 398"/>
                  <a:gd name="T3" fmla="*/ 0 h 143"/>
                  <a:gd name="T4" fmla="*/ 398 w 398"/>
                  <a:gd name="T5" fmla="*/ 72 h 143"/>
                  <a:gd name="T6" fmla="*/ 398 w 398"/>
                  <a:gd name="T7" fmla="*/ 72 h 143"/>
                  <a:gd name="T8" fmla="*/ 327 w 398"/>
                  <a:gd name="T9" fmla="*/ 143 h 143"/>
                  <a:gd name="T10" fmla="*/ 0 w 398"/>
                  <a:gd name="T11" fmla="*/ 143 h 143"/>
                </a:gdLst>
                <a:ahLst/>
                <a:cxnLst>
                  <a:cxn ang="0">
                    <a:pos x="T0" y="T1"/>
                  </a:cxn>
                  <a:cxn ang="0">
                    <a:pos x="T2" y="T3"/>
                  </a:cxn>
                  <a:cxn ang="0">
                    <a:pos x="T4" y="T5"/>
                  </a:cxn>
                  <a:cxn ang="0">
                    <a:pos x="T6" y="T7"/>
                  </a:cxn>
                  <a:cxn ang="0">
                    <a:pos x="T8" y="T9"/>
                  </a:cxn>
                  <a:cxn ang="0">
                    <a:pos x="T10" y="T11"/>
                  </a:cxn>
                </a:cxnLst>
                <a:rect l="0" t="0" r="r" b="b"/>
                <a:pathLst>
                  <a:path w="398" h="143">
                    <a:moveTo>
                      <a:pt x="0" y="0"/>
                    </a:moveTo>
                    <a:cubicBezTo>
                      <a:pt x="327" y="0"/>
                      <a:pt x="327" y="0"/>
                      <a:pt x="327" y="0"/>
                    </a:cubicBezTo>
                    <a:cubicBezTo>
                      <a:pt x="366" y="0"/>
                      <a:pt x="398" y="32"/>
                      <a:pt x="398" y="72"/>
                    </a:cubicBezTo>
                    <a:cubicBezTo>
                      <a:pt x="398" y="72"/>
                      <a:pt x="398" y="72"/>
                      <a:pt x="398" y="72"/>
                    </a:cubicBezTo>
                    <a:cubicBezTo>
                      <a:pt x="398" y="111"/>
                      <a:pt x="366" y="143"/>
                      <a:pt x="327" y="143"/>
                    </a:cubicBezTo>
                    <a:cubicBezTo>
                      <a:pt x="0" y="143"/>
                      <a:pt x="0" y="143"/>
                      <a:pt x="0" y="143"/>
                    </a:cubicBezTo>
                  </a:path>
                </a:pathLst>
              </a:custGeom>
              <a:noFill/>
              <a:ln w="9"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13308" tIns="56654" rIns="113308" bIns="56654" numCol="1" anchor="t" anchorCtr="0" compatLnSpc="1">
                <a:prstTxWarp prst="textNoShape">
                  <a:avLst/>
                </a:prstTxWarp>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86" name="TextBox 428"/>
            <p:cNvSpPr txBox="1"/>
            <p:nvPr/>
          </p:nvSpPr>
          <p:spPr bwMode="gray">
            <a:xfrm>
              <a:off x="4533273" y="4707460"/>
              <a:ext cx="772969" cy="246221"/>
            </a:xfrm>
            <a:prstGeom prst="rect">
              <a:avLst/>
            </a:prstGeom>
            <a:noFill/>
          </p:spPr>
          <p:txBody>
            <a:bodyPr wrap="square" rtlCol="0">
              <a:noAutofit/>
            </a:bodyPr>
            <a:lstStyle/>
            <a:p>
              <a:pPr algn="ctr" defTabSz="914034" fontAlgn="ctr">
                <a:defRPr/>
              </a:pPr>
              <a:r>
                <a:rPr lang="en-US" sz="1000" dirty="0">
                  <a:solidFill>
                    <a:srgbClr val="1D1D1A">
                      <a:lumMod val="90000"/>
                      <a:lumOff val="10000"/>
                    </a:srgbClr>
                  </a:solidFill>
                  <a:latin typeface="Huawei Sans" panose="020C0503030203020204" pitchFamily="34" charset="0"/>
                </a:rPr>
                <a:t>E2E SRv6</a:t>
              </a:r>
              <a:endParaRPr lang="en-US" altLang="zh-CN" sz="1000" kern="0" dirty="0">
                <a:solidFill>
                  <a:srgbClr val="1D1D1A">
                    <a:lumMod val="90000"/>
                    <a:lumOff val="10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87" name="Freeform 12"/>
            <p:cNvSpPr>
              <a:spLocks/>
            </p:cNvSpPr>
            <p:nvPr/>
          </p:nvSpPr>
          <p:spPr bwMode="gray">
            <a:xfrm>
              <a:off x="6367094" y="4728792"/>
              <a:ext cx="341385" cy="203556"/>
            </a:xfrm>
            <a:custGeom>
              <a:avLst/>
              <a:gdLst>
                <a:gd name="T0" fmla="*/ 2368 w 2488"/>
                <a:gd name="T1" fmla="*/ 0 h 1122"/>
                <a:gd name="T2" fmla="*/ 120 w 2488"/>
                <a:gd name="T3" fmla="*/ 0 h 1122"/>
                <a:gd name="T4" fmla="*/ 0 w 2488"/>
                <a:gd name="T5" fmla="*/ 561 h 1122"/>
                <a:gd name="T6" fmla="*/ 120 w 2488"/>
                <a:gd name="T7" fmla="*/ 1122 h 1122"/>
                <a:gd name="T8" fmla="*/ 2368 w 2488"/>
                <a:gd name="T9" fmla="*/ 1122 h 1122"/>
                <a:gd name="T10" fmla="*/ 2488 w 2488"/>
                <a:gd name="T11" fmla="*/ 561 h 1122"/>
                <a:gd name="T12" fmla="*/ 2368 w 2488"/>
                <a:gd name="T13" fmla="*/ 0 h 1122"/>
              </a:gdLst>
              <a:ahLst/>
              <a:cxnLst>
                <a:cxn ang="0">
                  <a:pos x="T0" y="T1"/>
                </a:cxn>
                <a:cxn ang="0">
                  <a:pos x="T2" y="T3"/>
                </a:cxn>
                <a:cxn ang="0">
                  <a:pos x="T4" y="T5"/>
                </a:cxn>
                <a:cxn ang="0">
                  <a:pos x="T6" y="T7"/>
                </a:cxn>
                <a:cxn ang="0">
                  <a:pos x="T8" y="T9"/>
                </a:cxn>
                <a:cxn ang="0">
                  <a:pos x="T10" y="T11"/>
                </a:cxn>
                <a:cxn ang="0">
                  <a:pos x="T12" y="T13"/>
                </a:cxn>
              </a:cxnLst>
              <a:rect l="0" t="0" r="r" b="b"/>
              <a:pathLst>
                <a:path w="2488" h="1122">
                  <a:moveTo>
                    <a:pt x="2368" y="0"/>
                  </a:moveTo>
                  <a:cubicBezTo>
                    <a:pt x="120" y="0"/>
                    <a:pt x="120" y="0"/>
                    <a:pt x="120" y="0"/>
                  </a:cubicBezTo>
                  <a:cubicBezTo>
                    <a:pt x="54" y="0"/>
                    <a:pt x="0" y="252"/>
                    <a:pt x="0" y="561"/>
                  </a:cubicBezTo>
                  <a:cubicBezTo>
                    <a:pt x="0" y="871"/>
                    <a:pt x="54" y="1122"/>
                    <a:pt x="120" y="1122"/>
                  </a:cubicBezTo>
                  <a:cubicBezTo>
                    <a:pt x="2368" y="1122"/>
                    <a:pt x="2368" y="1122"/>
                    <a:pt x="2368" y="1122"/>
                  </a:cubicBezTo>
                  <a:cubicBezTo>
                    <a:pt x="2434" y="1122"/>
                    <a:pt x="2488" y="871"/>
                    <a:pt x="2488" y="561"/>
                  </a:cubicBezTo>
                  <a:cubicBezTo>
                    <a:pt x="2488" y="252"/>
                    <a:pt x="2434" y="0"/>
                    <a:pt x="2368" y="0"/>
                  </a:cubicBezTo>
                  <a:close/>
                </a:path>
              </a:pathLst>
            </a:custGeom>
            <a:solidFill>
              <a:srgbClr val="0070C0">
                <a:alpha val="80000"/>
              </a:srgbClr>
            </a:solidFill>
            <a:ln w="12700">
              <a:noFill/>
              <a:miter lim="800000"/>
              <a:headEnd/>
              <a:tailEnd/>
            </a:ln>
          </p:spPr>
          <p:txBody>
            <a:bodyPr wrap="square">
              <a:noAutofit/>
            </a:bodyPr>
            <a:lstStyle/>
            <a:p>
              <a:pPr defTabSz="1218296" fontAlgn="ctr">
                <a:defRPr/>
              </a:pPr>
              <a:endParaRPr lang="en-US" altLang="zh-CN" sz="12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88" name="图片 28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3171948" y="4717055"/>
              <a:ext cx="313687" cy="227031"/>
            </a:xfrm>
            <a:prstGeom prst="rect">
              <a:avLst/>
            </a:prstGeom>
          </p:spPr>
        </p:pic>
        <p:pic>
          <p:nvPicPr>
            <p:cNvPr id="289" name="图片 28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6377404" y="4717055"/>
              <a:ext cx="313687" cy="227031"/>
            </a:xfrm>
            <a:prstGeom prst="rect">
              <a:avLst/>
            </a:prstGeom>
          </p:spPr>
        </p:pic>
        <p:grpSp>
          <p:nvGrpSpPr>
            <p:cNvPr id="290" name="组合 289"/>
            <p:cNvGrpSpPr/>
            <p:nvPr/>
          </p:nvGrpSpPr>
          <p:grpSpPr bwMode="gray">
            <a:xfrm>
              <a:off x="3095042" y="5027635"/>
              <a:ext cx="3677743" cy="803475"/>
              <a:chOff x="1101546" y="5041933"/>
              <a:chExt cx="4826614" cy="1244367"/>
            </a:xfrm>
          </p:grpSpPr>
          <p:sp>
            <p:nvSpPr>
              <p:cNvPr id="291" name="Freeform 78"/>
              <p:cNvSpPr>
                <a:spLocks noEditPoints="1"/>
              </p:cNvSpPr>
              <p:nvPr/>
            </p:nvSpPr>
            <p:spPr bwMode="gray">
              <a:xfrm>
                <a:off x="1101546" y="5813273"/>
                <a:ext cx="303053" cy="228687"/>
              </a:xfrm>
              <a:custGeom>
                <a:avLst/>
                <a:gdLst>
                  <a:gd name="T0" fmla="*/ 2147483646 w 1923"/>
                  <a:gd name="T1" fmla="*/ 2147483646 h 1181"/>
                  <a:gd name="T2" fmla="*/ 2147483646 w 1923"/>
                  <a:gd name="T3" fmla="*/ 2147483646 h 1181"/>
                  <a:gd name="T4" fmla="*/ 2147483646 w 1923"/>
                  <a:gd name="T5" fmla="*/ 0 h 1181"/>
                  <a:gd name="T6" fmla="*/ 2147483646 w 1923"/>
                  <a:gd name="T7" fmla="*/ 2147483646 h 1181"/>
                  <a:gd name="T8" fmla="*/ 2147483646 w 1923"/>
                  <a:gd name="T9" fmla="*/ 2147483646 h 1181"/>
                  <a:gd name="T10" fmla="*/ 2147483646 w 1923"/>
                  <a:gd name="T11" fmla="*/ 2147483646 h 1181"/>
                  <a:gd name="T12" fmla="*/ 2147483646 w 1923"/>
                  <a:gd name="T13" fmla="*/ 2147483646 h 1181"/>
                  <a:gd name="T14" fmla="*/ 2147483646 w 1923"/>
                  <a:gd name="T15" fmla="*/ 2147483646 h 1181"/>
                  <a:gd name="T16" fmla="*/ 2147483646 w 1923"/>
                  <a:gd name="T17" fmla="*/ 2147483646 h 1181"/>
                  <a:gd name="T18" fmla="*/ 2147483646 w 1923"/>
                  <a:gd name="T19" fmla="*/ 2147483646 h 1181"/>
                  <a:gd name="T20" fmla="*/ 2147483646 w 1923"/>
                  <a:gd name="T21" fmla="*/ 2147483646 h 1181"/>
                  <a:gd name="T22" fmla="*/ 2147483646 w 1923"/>
                  <a:gd name="T23" fmla="*/ 2147483646 h 1181"/>
                  <a:gd name="T24" fmla="*/ 2147483646 w 1923"/>
                  <a:gd name="T25" fmla="*/ 2147483646 h 1181"/>
                  <a:gd name="T26" fmla="*/ 2147483646 w 1923"/>
                  <a:gd name="T27" fmla="*/ 2147483646 h 1181"/>
                  <a:gd name="T28" fmla="*/ 2147483646 w 1923"/>
                  <a:gd name="T29" fmla="*/ 2147483646 h 1181"/>
                  <a:gd name="T30" fmla="*/ 2147483646 w 1923"/>
                  <a:gd name="T31" fmla="*/ 2147483646 h 1181"/>
                  <a:gd name="T32" fmla="*/ 2147483646 w 1923"/>
                  <a:gd name="T33" fmla="*/ 2147483646 h 1181"/>
                  <a:gd name="T34" fmla="*/ 2147483646 w 1923"/>
                  <a:gd name="T35" fmla="*/ 2147483646 h 1181"/>
                  <a:gd name="T36" fmla="*/ 2147483646 w 1923"/>
                  <a:gd name="T37" fmla="*/ 2147483646 h 1181"/>
                  <a:gd name="T38" fmla="*/ 2147483646 w 1923"/>
                  <a:gd name="T39" fmla="*/ 2147483646 h 1181"/>
                  <a:gd name="T40" fmla="*/ 2147483646 w 1923"/>
                  <a:gd name="T41" fmla="*/ 2147483646 h 1181"/>
                  <a:gd name="T42" fmla="*/ 2147483646 w 1923"/>
                  <a:gd name="T43" fmla="*/ 2147483646 h 1181"/>
                  <a:gd name="T44" fmla="*/ 2147483646 w 1923"/>
                  <a:gd name="T45" fmla="*/ 2147483646 h 1181"/>
                  <a:gd name="T46" fmla="*/ 2147483646 w 1923"/>
                  <a:gd name="T47" fmla="*/ 2147483646 h 1181"/>
                  <a:gd name="T48" fmla="*/ 2147483646 w 1923"/>
                  <a:gd name="T49" fmla="*/ 2147483646 h 1181"/>
                  <a:gd name="T50" fmla="*/ 2147483646 w 1923"/>
                  <a:gd name="T51" fmla="*/ 2147483646 h 1181"/>
                  <a:gd name="T52" fmla="*/ 2147483646 w 1923"/>
                  <a:gd name="T53" fmla="*/ 2147483646 h 1181"/>
                  <a:gd name="T54" fmla="*/ 2147483646 w 1923"/>
                  <a:gd name="T55" fmla="*/ 2147483646 h 1181"/>
                  <a:gd name="T56" fmla="*/ 2147483646 w 1923"/>
                  <a:gd name="T57" fmla="*/ 2147483646 h 1181"/>
                  <a:gd name="T58" fmla="*/ 2147483646 w 1923"/>
                  <a:gd name="T59" fmla="*/ 2147483646 h 1181"/>
                  <a:gd name="T60" fmla="*/ 2147483646 w 1923"/>
                  <a:gd name="T61" fmla="*/ 2147483646 h 1181"/>
                  <a:gd name="T62" fmla="*/ 2147483646 w 1923"/>
                  <a:gd name="T63" fmla="*/ 2147483646 h 1181"/>
                  <a:gd name="T64" fmla="*/ 2147483646 w 1923"/>
                  <a:gd name="T65" fmla="*/ 2147483646 h 1181"/>
                  <a:gd name="T66" fmla="*/ 2147483646 w 1923"/>
                  <a:gd name="T67" fmla="*/ 2147483646 h 1181"/>
                  <a:gd name="T68" fmla="*/ 2147483646 w 1923"/>
                  <a:gd name="T69" fmla="*/ 2147483646 h 1181"/>
                  <a:gd name="T70" fmla="*/ 2147483646 w 1923"/>
                  <a:gd name="T71" fmla="*/ 2147483646 h 1181"/>
                  <a:gd name="T72" fmla="*/ 2147483646 w 1923"/>
                  <a:gd name="T73" fmla="*/ 2147483646 h 1181"/>
                  <a:gd name="T74" fmla="*/ 2147483646 w 1923"/>
                  <a:gd name="T75" fmla="*/ 2147483646 h 1181"/>
                  <a:gd name="T76" fmla="*/ 2147483646 w 1923"/>
                  <a:gd name="T77" fmla="*/ 2147483646 h 1181"/>
                  <a:gd name="T78" fmla="*/ 2147483646 w 1923"/>
                  <a:gd name="T79" fmla="*/ 2147483646 h 1181"/>
                  <a:gd name="T80" fmla="*/ 2147483646 w 1923"/>
                  <a:gd name="T81" fmla="*/ 2147483646 h 1181"/>
                  <a:gd name="T82" fmla="*/ 2147483646 w 1923"/>
                  <a:gd name="T83" fmla="*/ 2147483646 h 1181"/>
                  <a:gd name="T84" fmla="*/ 2147483646 w 1923"/>
                  <a:gd name="T85" fmla="*/ 2147483646 h 1181"/>
                  <a:gd name="T86" fmla="*/ 2147483646 w 1923"/>
                  <a:gd name="T87" fmla="*/ 2147483646 h 1181"/>
                  <a:gd name="T88" fmla="*/ 2147483646 w 1923"/>
                  <a:gd name="T89" fmla="*/ 2147483646 h 1181"/>
                  <a:gd name="T90" fmla="*/ 2147483646 w 1923"/>
                  <a:gd name="T91" fmla="*/ 2147483646 h 1181"/>
                  <a:gd name="T92" fmla="*/ 2147483646 w 1923"/>
                  <a:gd name="T93" fmla="*/ 2147483646 h 1181"/>
                  <a:gd name="T94" fmla="*/ 2147483646 w 1923"/>
                  <a:gd name="T95" fmla="*/ 2147483646 h 1181"/>
                  <a:gd name="T96" fmla="*/ 2147483646 w 1923"/>
                  <a:gd name="T97" fmla="*/ 2147483646 h 1181"/>
                  <a:gd name="T98" fmla="*/ 2147483646 w 1923"/>
                  <a:gd name="T99" fmla="*/ 2147483646 h 1181"/>
                  <a:gd name="T100" fmla="*/ 2147483646 w 1923"/>
                  <a:gd name="T101" fmla="*/ 2147483646 h 1181"/>
                  <a:gd name="T102" fmla="*/ 2147483646 w 1923"/>
                  <a:gd name="T103" fmla="*/ 2147483646 h 1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3" y="176"/>
                    </a:lnTo>
                    <a:lnTo>
                      <a:pt x="522" y="170"/>
                    </a:lnTo>
                    <a:lnTo>
                      <a:pt x="516" y="169"/>
                    </a:lnTo>
                    <a:lnTo>
                      <a:pt x="511" y="169"/>
                    </a:lnTo>
                    <a:lnTo>
                      <a:pt x="314" y="203"/>
                    </a:lnTo>
                    <a:lnTo>
                      <a:pt x="309" y="204"/>
                    </a:lnTo>
                    <a:lnTo>
                      <a:pt x="304" y="208"/>
                    </a:lnTo>
                    <a:lnTo>
                      <a:pt x="301" y="213"/>
                    </a:lnTo>
                    <a:lnTo>
                      <a:pt x="301" y="218"/>
                    </a:lnTo>
                    <a:lnTo>
                      <a:pt x="301" y="262"/>
                    </a:lnTo>
                    <a:lnTo>
                      <a:pt x="181" y="262"/>
                    </a:lnTo>
                    <a:lnTo>
                      <a:pt x="181" y="1019"/>
                    </a:lnTo>
                    <a:lnTo>
                      <a:pt x="125" y="1019"/>
                    </a:lnTo>
                    <a:lnTo>
                      <a:pt x="118" y="1019"/>
                    </a:lnTo>
                    <a:lnTo>
                      <a:pt x="113" y="1021"/>
                    </a:lnTo>
                    <a:lnTo>
                      <a:pt x="108" y="1024"/>
                    </a:lnTo>
                    <a:lnTo>
                      <a:pt x="103" y="1029"/>
                    </a:lnTo>
                    <a:lnTo>
                      <a:pt x="2" y="1169"/>
                    </a:lnTo>
                    <a:lnTo>
                      <a:pt x="0" y="1174"/>
                    </a:lnTo>
                    <a:lnTo>
                      <a:pt x="2" y="1178"/>
                    </a:lnTo>
                    <a:lnTo>
                      <a:pt x="4" y="1179"/>
                    </a:lnTo>
                    <a:lnTo>
                      <a:pt x="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4" y="604"/>
                    </a:lnTo>
                    <a:lnTo>
                      <a:pt x="429" y="601"/>
                    </a:lnTo>
                    <a:lnTo>
                      <a:pt x="425" y="597"/>
                    </a:lnTo>
                    <a:lnTo>
                      <a:pt x="425" y="591"/>
                    </a:lnTo>
                    <a:lnTo>
                      <a:pt x="425" y="533"/>
                    </a:lnTo>
                    <a:lnTo>
                      <a:pt x="425" y="528"/>
                    </a:lnTo>
                    <a:lnTo>
                      <a:pt x="429" y="523"/>
                    </a:lnTo>
                    <a:lnTo>
                      <a:pt x="434" y="521"/>
                    </a:lnTo>
                    <a:lnTo>
                      <a:pt x="439" y="520"/>
                    </a:lnTo>
                    <a:lnTo>
                      <a:pt x="498" y="520"/>
                    </a:lnTo>
                    <a:lnTo>
                      <a:pt x="505" y="521"/>
                    </a:lnTo>
                    <a:lnTo>
                      <a:pt x="508" y="523"/>
                    </a:lnTo>
                    <a:lnTo>
                      <a:pt x="511" y="528"/>
                    </a:lnTo>
                    <a:lnTo>
                      <a:pt x="513" y="533"/>
                    </a:lnTo>
                    <a:lnTo>
                      <a:pt x="513" y="591"/>
                    </a:lnTo>
                    <a:lnTo>
                      <a:pt x="511" y="597"/>
                    </a:lnTo>
                    <a:lnTo>
                      <a:pt x="508" y="601"/>
                    </a:lnTo>
                    <a:lnTo>
                      <a:pt x="505" y="604"/>
                    </a:lnTo>
                    <a:lnTo>
                      <a:pt x="498" y="606"/>
                    </a:lnTo>
                    <a:close/>
                    <a:moveTo>
                      <a:pt x="513" y="874"/>
                    </a:moveTo>
                    <a:lnTo>
                      <a:pt x="513" y="933"/>
                    </a:lnTo>
                    <a:lnTo>
                      <a:pt x="511" y="938"/>
                    </a:lnTo>
                    <a:lnTo>
                      <a:pt x="508" y="941"/>
                    </a:lnTo>
                    <a:lnTo>
                      <a:pt x="505" y="945"/>
                    </a:lnTo>
                    <a:lnTo>
                      <a:pt x="498" y="947"/>
                    </a:lnTo>
                    <a:lnTo>
                      <a:pt x="439" y="947"/>
                    </a:lnTo>
                    <a:lnTo>
                      <a:pt x="434" y="945"/>
                    </a:lnTo>
                    <a:lnTo>
                      <a:pt x="429" y="941"/>
                    </a:lnTo>
                    <a:lnTo>
                      <a:pt x="425" y="938"/>
                    </a:lnTo>
                    <a:lnTo>
                      <a:pt x="425" y="933"/>
                    </a:lnTo>
                    <a:lnTo>
                      <a:pt x="425" y="874"/>
                    </a:lnTo>
                    <a:lnTo>
                      <a:pt x="425" y="869"/>
                    </a:lnTo>
                    <a:lnTo>
                      <a:pt x="429" y="866"/>
                    </a:lnTo>
                    <a:lnTo>
                      <a:pt x="434" y="862"/>
                    </a:lnTo>
                    <a:lnTo>
                      <a:pt x="439" y="860"/>
                    </a:lnTo>
                    <a:lnTo>
                      <a:pt x="498" y="860"/>
                    </a:lnTo>
                    <a:lnTo>
                      <a:pt x="505" y="862"/>
                    </a:lnTo>
                    <a:lnTo>
                      <a:pt x="508" y="866"/>
                    </a:lnTo>
                    <a:lnTo>
                      <a:pt x="511" y="869"/>
                    </a:lnTo>
                    <a:lnTo>
                      <a:pt x="513" y="874"/>
                    </a:lnTo>
                    <a:close/>
                    <a:moveTo>
                      <a:pt x="348" y="734"/>
                    </a:moveTo>
                    <a:lnTo>
                      <a:pt x="348" y="791"/>
                    </a:lnTo>
                    <a:lnTo>
                      <a:pt x="346" y="796"/>
                    </a:lnTo>
                    <a:lnTo>
                      <a:pt x="343" y="801"/>
                    </a:lnTo>
                    <a:lnTo>
                      <a:pt x="339" y="805"/>
                    </a:lnTo>
                    <a:lnTo>
                      <a:pt x="334" y="805"/>
                    </a:lnTo>
                    <a:lnTo>
                      <a:pt x="274" y="805"/>
                    </a:lnTo>
                    <a:lnTo>
                      <a:pt x="269" y="805"/>
                    </a:lnTo>
                    <a:lnTo>
                      <a:pt x="263" y="801"/>
                    </a:lnTo>
                    <a:lnTo>
                      <a:pt x="262" y="796"/>
                    </a:lnTo>
                    <a:lnTo>
                      <a:pt x="260" y="791"/>
                    </a:lnTo>
                    <a:lnTo>
                      <a:pt x="260" y="734"/>
                    </a:lnTo>
                    <a:lnTo>
                      <a:pt x="262" y="729"/>
                    </a:lnTo>
                    <a:lnTo>
                      <a:pt x="263" y="724"/>
                    </a:lnTo>
                    <a:lnTo>
                      <a:pt x="269" y="720"/>
                    </a:lnTo>
                    <a:lnTo>
                      <a:pt x="274" y="720"/>
                    </a:lnTo>
                    <a:lnTo>
                      <a:pt x="334" y="720"/>
                    </a:lnTo>
                    <a:lnTo>
                      <a:pt x="339" y="720"/>
                    </a:lnTo>
                    <a:lnTo>
                      <a:pt x="343" y="724"/>
                    </a:lnTo>
                    <a:lnTo>
                      <a:pt x="346" y="729"/>
                    </a:lnTo>
                    <a:lnTo>
                      <a:pt x="348" y="734"/>
                    </a:lnTo>
                    <a:close/>
                    <a:moveTo>
                      <a:pt x="243" y="397"/>
                    </a:moveTo>
                    <a:lnTo>
                      <a:pt x="243" y="397"/>
                    </a:lnTo>
                    <a:lnTo>
                      <a:pt x="245" y="391"/>
                    </a:lnTo>
                    <a:lnTo>
                      <a:pt x="248" y="386"/>
                    </a:lnTo>
                    <a:lnTo>
                      <a:pt x="252" y="385"/>
                    </a:lnTo>
                    <a:lnTo>
                      <a:pt x="258" y="383"/>
                    </a:lnTo>
                    <a:lnTo>
                      <a:pt x="317" y="383"/>
                    </a:lnTo>
                    <a:lnTo>
                      <a:pt x="322" y="385"/>
                    </a:lnTo>
                    <a:lnTo>
                      <a:pt x="328" y="386"/>
                    </a:lnTo>
                    <a:lnTo>
                      <a:pt x="331" y="391"/>
                    </a:lnTo>
                    <a:lnTo>
                      <a:pt x="331" y="397"/>
                    </a:lnTo>
                    <a:lnTo>
                      <a:pt x="331" y="454"/>
                    </a:lnTo>
                    <a:lnTo>
                      <a:pt x="331" y="461"/>
                    </a:lnTo>
                    <a:lnTo>
                      <a:pt x="328" y="464"/>
                    </a:lnTo>
                    <a:lnTo>
                      <a:pt x="322" y="467"/>
                    </a:lnTo>
                    <a:lnTo>
                      <a:pt x="317"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6" y="98"/>
                    </a:lnTo>
                    <a:lnTo>
                      <a:pt x="1490" y="100"/>
                    </a:lnTo>
                    <a:lnTo>
                      <a:pt x="1490" y="101"/>
                    </a:lnTo>
                    <a:lnTo>
                      <a:pt x="1491" y="105"/>
                    </a:lnTo>
                    <a:lnTo>
                      <a:pt x="1491" y="464"/>
                    </a:lnTo>
                    <a:lnTo>
                      <a:pt x="1491" y="938"/>
                    </a:lnTo>
                    <a:lnTo>
                      <a:pt x="1490" y="940"/>
                    </a:lnTo>
                    <a:lnTo>
                      <a:pt x="1490" y="941"/>
                    </a:lnTo>
                    <a:lnTo>
                      <a:pt x="1486" y="943"/>
                    </a:lnTo>
                    <a:lnTo>
                      <a:pt x="1485" y="945"/>
                    </a:lnTo>
                    <a:lnTo>
                      <a:pt x="1471" y="945"/>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80" y="98"/>
                    </a:lnTo>
                    <a:lnTo>
                      <a:pt x="1382" y="100"/>
                    </a:lnTo>
                    <a:lnTo>
                      <a:pt x="1383" y="101"/>
                    </a:lnTo>
                    <a:lnTo>
                      <a:pt x="1383" y="105"/>
                    </a:lnTo>
                    <a:lnTo>
                      <a:pt x="1383" y="938"/>
                    </a:lnTo>
                    <a:lnTo>
                      <a:pt x="1383" y="940"/>
                    </a:lnTo>
                    <a:lnTo>
                      <a:pt x="1382" y="941"/>
                    </a:lnTo>
                    <a:lnTo>
                      <a:pt x="1380" y="943"/>
                    </a:lnTo>
                    <a:lnTo>
                      <a:pt x="1377"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4" y="98"/>
                    </a:lnTo>
                    <a:lnTo>
                      <a:pt x="1276" y="100"/>
                    </a:lnTo>
                    <a:lnTo>
                      <a:pt x="1277" y="101"/>
                    </a:lnTo>
                    <a:lnTo>
                      <a:pt x="1277" y="105"/>
                    </a:lnTo>
                    <a:lnTo>
                      <a:pt x="1277" y="938"/>
                    </a:lnTo>
                    <a:lnTo>
                      <a:pt x="1277" y="940"/>
                    </a:lnTo>
                    <a:lnTo>
                      <a:pt x="1276" y="941"/>
                    </a:lnTo>
                    <a:lnTo>
                      <a:pt x="1274" y="943"/>
                    </a:lnTo>
                    <a:lnTo>
                      <a:pt x="1270" y="945"/>
                    </a:lnTo>
                    <a:lnTo>
                      <a:pt x="1257" y="945"/>
                    </a:lnTo>
                    <a:lnTo>
                      <a:pt x="1254" y="943"/>
                    </a:lnTo>
                    <a:lnTo>
                      <a:pt x="1252" y="941"/>
                    </a:lnTo>
                    <a:lnTo>
                      <a:pt x="1250" y="940"/>
                    </a:lnTo>
                    <a:lnTo>
                      <a:pt x="1250" y="938"/>
                    </a:lnTo>
                    <a:lnTo>
                      <a:pt x="1250"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2" name="Freeform 75"/>
              <p:cNvSpPr>
                <a:spLocks/>
              </p:cNvSpPr>
              <p:nvPr/>
            </p:nvSpPr>
            <p:spPr bwMode="gray">
              <a:xfrm>
                <a:off x="1494514" y="5236875"/>
                <a:ext cx="216618" cy="179211"/>
              </a:xfrm>
              <a:custGeom>
                <a:avLst/>
                <a:gdLst>
                  <a:gd name="T0" fmla="*/ 2147483646 w 1443"/>
                  <a:gd name="T1" fmla="*/ 2147483646 h 1005"/>
                  <a:gd name="T2" fmla="*/ 2147483646 w 1443"/>
                  <a:gd name="T3" fmla="*/ 2147483646 h 1005"/>
                  <a:gd name="T4" fmla="*/ 2147483646 w 1443"/>
                  <a:gd name="T5" fmla="*/ 2147483646 h 1005"/>
                  <a:gd name="T6" fmla="*/ 2147483646 w 1443"/>
                  <a:gd name="T7" fmla="*/ 0 h 1005"/>
                  <a:gd name="T8" fmla="*/ 2147483646 w 1443"/>
                  <a:gd name="T9" fmla="*/ 0 h 1005"/>
                  <a:gd name="T10" fmla="*/ 2147483646 w 1443"/>
                  <a:gd name="T11" fmla="*/ 2147483646 h 1005"/>
                  <a:gd name="T12" fmla="*/ 2147483646 w 1443"/>
                  <a:gd name="T13" fmla="*/ 2147483646 h 1005"/>
                  <a:gd name="T14" fmla="*/ 2147483646 w 1443"/>
                  <a:gd name="T15" fmla="*/ 2147483646 h 1005"/>
                  <a:gd name="T16" fmla="*/ 2147483646 w 1443"/>
                  <a:gd name="T17" fmla="*/ 2147483646 h 1005"/>
                  <a:gd name="T18" fmla="*/ 2147483646 w 1443"/>
                  <a:gd name="T19" fmla="*/ 2147483646 h 1005"/>
                  <a:gd name="T20" fmla="*/ 0 w 1443"/>
                  <a:gd name="T21" fmla="*/ 2147483646 h 1005"/>
                  <a:gd name="T22" fmla="*/ 2147483646 w 1443"/>
                  <a:gd name="T23" fmla="*/ 2147483646 h 1005"/>
                  <a:gd name="T24" fmla="*/ 2147483646 w 1443"/>
                  <a:gd name="T25" fmla="*/ 2147483646 h 1005"/>
                  <a:gd name="T26" fmla="*/ 2147483646 w 1443"/>
                  <a:gd name="T27" fmla="*/ 2147483646 h 1005"/>
                  <a:gd name="T28" fmla="*/ 2147483646 w 1443"/>
                  <a:gd name="T29" fmla="*/ 2147483646 h 1005"/>
                  <a:gd name="T30" fmla="*/ 2147483646 w 1443"/>
                  <a:gd name="T31" fmla="*/ 2147483646 h 1005"/>
                  <a:gd name="T32" fmla="*/ 2147483646 w 1443"/>
                  <a:gd name="T33" fmla="*/ 2147483646 h 1005"/>
                  <a:gd name="T34" fmla="*/ 2147483646 w 1443"/>
                  <a:gd name="T35" fmla="*/ 2147483646 h 1005"/>
                  <a:gd name="T36" fmla="*/ 2147483646 w 1443"/>
                  <a:gd name="T37" fmla="*/ 2147483646 h 1005"/>
                  <a:gd name="T38" fmla="*/ 2147483646 w 1443"/>
                  <a:gd name="T39" fmla="*/ 2147483646 h 1005"/>
                  <a:gd name="T40" fmla="*/ 2147483646 w 1443"/>
                  <a:gd name="T41" fmla="*/ 2147483646 h 1005"/>
                  <a:gd name="T42" fmla="*/ 2147483646 w 1443"/>
                  <a:gd name="T43" fmla="*/ 2147483646 h 1005"/>
                  <a:gd name="T44" fmla="*/ 2147483646 w 1443"/>
                  <a:gd name="T45" fmla="*/ 2147483646 h 1005"/>
                  <a:gd name="T46" fmla="*/ 2147483646 w 1443"/>
                  <a:gd name="T47" fmla="*/ 2147483646 h 1005"/>
                  <a:gd name="T48" fmla="*/ 2147483646 w 1443"/>
                  <a:gd name="T49" fmla="*/ 2147483646 h 1005"/>
                  <a:gd name="T50" fmla="*/ 2147483646 w 1443"/>
                  <a:gd name="T51" fmla="*/ 2147483646 h 1005"/>
                  <a:gd name="T52" fmla="*/ 2147483646 w 1443"/>
                  <a:gd name="T53" fmla="*/ 2147483646 h 1005"/>
                  <a:gd name="T54" fmla="*/ 2147483646 w 1443"/>
                  <a:gd name="T55" fmla="*/ 2147483646 h 1005"/>
                  <a:gd name="T56" fmla="*/ 2147483646 w 1443"/>
                  <a:gd name="T57" fmla="*/ 2147483646 h 1005"/>
                  <a:gd name="T58" fmla="*/ 2147483646 w 1443"/>
                  <a:gd name="T59" fmla="*/ 2147483646 h 1005"/>
                  <a:gd name="T60" fmla="*/ 2147483646 w 1443"/>
                  <a:gd name="T61" fmla="*/ 2147483646 h 1005"/>
                  <a:gd name="T62" fmla="*/ 2147483646 w 1443"/>
                  <a:gd name="T63" fmla="*/ 2147483646 h 1005"/>
                  <a:gd name="T64" fmla="*/ 2147483646 w 1443"/>
                  <a:gd name="T65" fmla="*/ 2147483646 h 1005"/>
                  <a:gd name="T66" fmla="*/ 2147483646 w 1443"/>
                  <a:gd name="T67" fmla="*/ 2147483646 h 1005"/>
                  <a:gd name="T68" fmla="*/ 2147483646 w 1443"/>
                  <a:gd name="T69" fmla="*/ 2147483646 h 1005"/>
                  <a:gd name="T70" fmla="*/ 2147483646 w 1443"/>
                  <a:gd name="T71" fmla="*/ 2147483646 h 1005"/>
                  <a:gd name="T72" fmla="*/ 2147483646 w 1443"/>
                  <a:gd name="T73" fmla="*/ 2147483646 h 1005"/>
                  <a:gd name="T74" fmla="*/ 2147483646 w 1443"/>
                  <a:gd name="T75" fmla="*/ 2147483646 h 1005"/>
                  <a:gd name="T76" fmla="*/ 2147483646 w 1443"/>
                  <a:gd name="T77" fmla="*/ 2147483646 h 1005"/>
                  <a:gd name="T78" fmla="*/ 2147483646 w 1443"/>
                  <a:gd name="T79" fmla="*/ 2147483646 h 1005"/>
                  <a:gd name="T80" fmla="*/ 2147483646 w 1443"/>
                  <a:gd name="T81" fmla="*/ 2147483646 h 1005"/>
                  <a:gd name="T82" fmla="*/ 2147483646 w 1443"/>
                  <a:gd name="T83" fmla="*/ 2147483646 h 1005"/>
                  <a:gd name="T84" fmla="*/ 2147483646 w 1443"/>
                  <a:gd name="T85" fmla="*/ 2147483646 h 1005"/>
                  <a:gd name="T86" fmla="*/ 2147483646 w 1443"/>
                  <a:gd name="T87" fmla="*/ 2147483646 h 1005"/>
                  <a:gd name="T88" fmla="*/ 2147483646 w 1443"/>
                  <a:gd name="T89" fmla="*/ 2147483646 h 1005"/>
                  <a:gd name="T90" fmla="*/ 2147483646 w 1443"/>
                  <a:gd name="T91" fmla="*/ 2147483646 h 1005"/>
                  <a:gd name="T92" fmla="*/ 2147483646 w 1443"/>
                  <a:gd name="T93" fmla="*/ 2147483646 h 1005"/>
                  <a:gd name="T94" fmla="*/ 2147483646 w 1443"/>
                  <a:gd name="T95" fmla="*/ 2147483646 h 1005"/>
                  <a:gd name="T96" fmla="*/ 2147483646 w 1443"/>
                  <a:gd name="T97" fmla="*/ 2147483646 h 1005"/>
                  <a:gd name="T98" fmla="*/ 2147483646 w 1443"/>
                  <a:gd name="T99" fmla="*/ 2147483646 h 1005"/>
                  <a:gd name="T100" fmla="*/ 2147483646 w 1443"/>
                  <a:gd name="T101" fmla="*/ 2147483646 h 1005"/>
                  <a:gd name="T102" fmla="*/ 2147483646 w 1443"/>
                  <a:gd name="T103" fmla="*/ 2147483646 h 1005"/>
                  <a:gd name="T104" fmla="*/ 2147483646 w 1443"/>
                  <a:gd name="T105" fmla="*/ 2147483646 h 1005"/>
                  <a:gd name="T106" fmla="*/ 2147483646 w 1443"/>
                  <a:gd name="T107" fmla="*/ 2147483646 h 1005"/>
                  <a:gd name="T108" fmla="*/ 2147483646 w 1443"/>
                  <a:gd name="T109" fmla="*/ 2147483646 h 1005"/>
                  <a:gd name="T110" fmla="*/ 2147483646 w 1443"/>
                  <a:gd name="T111" fmla="*/ 2147483646 h 1005"/>
                  <a:gd name="T112" fmla="*/ 2147483646 w 1443"/>
                  <a:gd name="T113" fmla="*/ 2147483646 h 1005"/>
                  <a:gd name="T114" fmla="*/ 2147483646 w 1443"/>
                  <a:gd name="T115" fmla="*/ 2147483646 h 1005"/>
                  <a:gd name="T116" fmla="*/ 2147483646 w 1443"/>
                  <a:gd name="T117" fmla="*/ 2147483646 h 1005"/>
                  <a:gd name="T118" fmla="*/ 2147483646 w 1443"/>
                  <a:gd name="T119" fmla="*/ 2147483646 h 1005"/>
                  <a:gd name="T120" fmla="*/ 2147483646 w 1443"/>
                  <a:gd name="T121" fmla="*/ 2147483646 h 1005"/>
                  <a:gd name="T122" fmla="*/ 2147483646 w 1443"/>
                  <a:gd name="T123" fmla="*/ 2147483646 h 10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43" h="1005">
                    <a:moveTo>
                      <a:pt x="1400" y="449"/>
                    </a:moveTo>
                    <a:lnTo>
                      <a:pt x="1208" y="315"/>
                    </a:lnTo>
                    <a:lnTo>
                      <a:pt x="986" y="162"/>
                    </a:lnTo>
                    <a:lnTo>
                      <a:pt x="778" y="17"/>
                    </a:lnTo>
                    <a:lnTo>
                      <a:pt x="765" y="8"/>
                    </a:lnTo>
                    <a:lnTo>
                      <a:pt x="751" y="3"/>
                    </a:lnTo>
                    <a:lnTo>
                      <a:pt x="736" y="0"/>
                    </a:lnTo>
                    <a:lnTo>
                      <a:pt x="721" y="0"/>
                    </a:lnTo>
                    <a:lnTo>
                      <a:pt x="707" y="0"/>
                    </a:lnTo>
                    <a:lnTo>
                      <a:pt x="692" y="3"/>
                    </a:lnTo>
                    <a:lnTo>
                      <a:pt x="679" y="8"/>
                    </a:lnTo>
                    <a:lnTo>
                      <a:pt x="665" y="17"/>
                    </a:lnTo>
                    <a:lnTo>
                      <a:pt x="43" y="449"/>
                    </a:lnTo>
                    <a:lnTo>
                      <a:pt x="39" y="452"/>
                    </a:lnTo>
                    <a:lnTo>
                      <a:pt x="26" y="465"/>
                    </a:lnTo>
                    <a:lnTo>
                      <a:pt x="14" y="481"/>
                    </a:lnTo>
                    <a:lnTo>
                      <a:pt x="5" y="497"/>
                    </a:lnTo>
                    <a:lnTo>
                      <a:pt x="0" y="514"/>
                    </a:lnTo>
                    <a:lnTo>
                      <a:pt x="0" y="533"/>
                    </a:lnTo>
                    <a:lnTo>
                      <a:pt x="2" y="551"/>
                    </a:lnTo>
                    <a:lnTo>
                      <a:pt x="9" y="570"/>
                    </a:lnTo>
                    <a:lnTo>
                      <a:pt x="17" y="587"/>
                    </a:lnTo>
                    <a:lnTo>
                      <a:pt x="24" y="595"/>
                    </a:lnTo>
                    <a:lnTo>
                      <a:pt x="31" y="602"/>
                    </a:lnTo>
                    <a:lnTo>
                      <a:pt x="46" y="614"/>
                    </a:lnTo>
                    <a:lnTo>
                      <a:pt x="63" y="622"/>
                    </a:lnTo>
                    <a:lnTo>
                      <a:pt x="81" y="627"/>
                    </a:lnTo>
                    <a:lnTo>
                      <a:pt x="100" y="629"/>
                    </a:lnTo>
                    <a:lnTo>
                      <a:pt x="118" y="627"/>
                    </a:lnTo>
                    <a:lnTo>
                      <a:pt x="137" y="621"/>
                    </a:lnTo>
                    <a:lnTo>
                      <a:pt x="147" y="617"/>
                    </a:lnTo>
                    <a:lnTo>
                      <a:pt x="156" y="610"/>
                    </a:lnTo>
                    <a:lnTo>
                      <a:pt x="161" y="607"/>
                    </a:lnTo>
                    <a:lnTo>
                      <a:pt x="157" y="963"/>
                    </a:lnTo>
                    <a:lnTo>
                      <a:pt x="159" y="972"/>
                    </a:lnTo>
                    <a:lnTo>
                      <a:pt x="161" y="980"/>
                    </a:lnTo>
                    <a:lnTo>
                      <a:pt x="164" y="987"/>
                    </a:lnTo>
                    <a:lnTo>
                      <a:pt x="169" y="993"/>
                    </a:lnTo>
                    <a:lnTo>
                      <a:pt x="176" y="999"/>
                    </a:lnTo>
                    <a:lnTo>
                      <a:pt x="183" y="1002"/>
                    </a:lnTo>
                    <a:lnTo>
                      <a:pt x="191" y="1005"/>
                    </a:lnTo>
                    <a:lnTo>
                      <a:pt x="199" y="1005"/>
                    </a:lnTo>
                    <a:lnTo>
                      <a:pt x="560" y="1005"/>
                    </a:lnTo>
                    <a:lnTo>
                      <a:pt x="562" y="744"/>
                    </a:lnTo>
                    <a:lnTo>
                      <a:pt x="562" y="734"/>
                    </a:lnTo>
                    <a:lnTo>
                      <a:pt x="566" y="722"/>
                    </a:lnTo>
                    <a:lnTo>
                      <a:pt x="569" y="712"/>
                    </a:lnTo>
                    <a:lnTo>
                      <a:pt x="574" y="700"/>
                    </a:lnTo>
                    <a:lnTo>
                      <a:pt x="581" y="691"/>
                    </a:lnTo>
                    <a:lnTo>
                      <a:pt x="589" y="681"/>
                    </a:lnTo>
                    <a:lnTo>
                      <a:pt x="598" y="673"/>
                    </a:lnTo>
                    <a:lnTo>
                      <a:pt x="608" y="664"/>
                    </a:lnTo>
                    <a:lnTo>
                      <a:pt x="619" y="658"/>
                    </a:lnTo>
                    <a:lnTo>
                      <a:pt x="631" y="651"/>
                    </a:lnTo>
                    <a:lnTo>
                      <a:pt x="645" y="646"/>
                    </a:lnTo>
                    <a:lnTo>
                      <a:pt x="658" y="641"/>
                    </a:lnTo>
                    <a:lnTo>
                      <a:pt x="673" y="637"/>
                    </a:lnTo>
                    <a:lnTo>
                      <a:pt x="689" y="636"/>
                    </a:lnTo>
                    <a:lnTo>
                      <a:pt x="704" y="634"/>
                    </a:lnTo>
                    <a:lnTo>
                      <a:pt x="721" y="632"/>
                    </a:lnTo>
                    <a:lnTo>
                      <a:pt x="736" y="634"/>
                    </a:lnTo>
                    <a:lnTo>
                      <a:pt x="753" y="636"/>
                    </a:lnTo>
                    <a:lnTo>
                      <a:pt x="768" y="639"/>
                    </a:lnTo>
                    <a:lnTo>
                      <a:pt x="781" y="643"/>
                    </a:lnTo>
                    <a:lnTo>
                      <a:pt x="795" y="648"/>
                    </a:lnTo>
                    <a:lnTo>
                      <a:pt x="808" y="653"/>
                    </a:lnTo>
                    <a:lnTo>
                      <a:pt x="820" y="659"/>
                    </a:lnTo>
                    <a:lnTo>
                      <a:pt x="832" y="666"/>
                    </a:lnTo>
                    <a:lnTo>
                      <a:pt x="842" y="675"/>
                    </a:lnTo>
                    <a:lnTo>
                      <a:pt x="851" y="683"/>
                    </a:lnTo>
                    <a:lnTo>
                      <a:pt x="859" y="693"/>
                    </a:lnTo>
                    <a:lnTo>
                      <a:pt x="866" y="703"/>
                    </a:lnTo>
                    <a:lnTo>
                      <a:pt x="871" y="713"/>
                    </a:lnTo>
                    <a:lnTo>
                      <a:pt x="874" y="724"/>
                    </a:lnTo>
                    <a:lnTo>
                      <a:pt x="876" y="735"/>
                    </a:lnTo>
                    <a:lnTo>
                      <a:pt x="878" y="747"/>
                    </a:lnTo>
                    <a:lnTo>
                      <a:pt x="876" y="1005"/>
                    </a:lnTo>
                    <a:lnTo>
                      <a:pt x="1222" y="1005"/>
                    </a:lnTo>
                    <a:lnTo>
                      <a:pt x="1230" y="1005"/>
                    </a:lnTo>
                    <a:lnTo>
                      <a:pt x="1239" y="1002"/>
                    </a:lnTo>
                    <a:lnTo>
                      <a:pt x="1245" y="999"/>
                    </a:lnTo>
                    <a:lnTo>
                      <a:pt x="1252" y="993"/>
                    </a:lnTo>
                    <a:lnTo>
                      <a:pt x="1257" y="987"/>
                    </a:lnTo>
                    <a:lnTo>
                      <a:pt x="1260" y="980"/>
                    </a:lnTo>
                    <a:lnTo>
                      <a:pt x="1264" y="972"/>
                    </a:lnTo>
                    <a:lnTo>
                      <a:pt x="1264" y="963"/>
                    </a:lnTo>
                    <a:lnTo>
                      <a:pt x="1267" y="597"/>
                    </a:lnTo>
                    <a:lnTo>
                      <a:pt x="1287" y="610"/>
                    </a:lnTo>
                    <a:lnTo>
                      <a:pt x="1301" y="619"/>
                    </a:lnTo>
                    <a:lnTo>
                      <a:pt x="1314" y="624"/>
                    </a:lnTo>
                    <a:lnTo>
                      <a:pt x="1330" y="627"/>
                    </a:lnTo>
                    <a:lnTo>
                      <a:pt x="1343" y="629"/>
                    </a:lnTo>
                    <a:lnTo>
                      <a:pt x="1355" y="627"/>
                    </a:lnTo>
                    <a:lnTo>
                      <a:pt x="1367" y="626"/>
                    </a:lnTo>
                    <a:lnTo>
                      <a:pt x="1379" y="622"/>
                    </a:lnTo>
                    <a:lnTo>
                      <a:pt x="1389" y="617"/>
                    </a:lnTo>
                    <a:lnTo>
                      <a:pt x="1399" y="612"/>
                    </a:lnTo>
                    <a:lnTo>
                      <a:pt x="1409" y="605"/>
                    </a:lnTo>
                    <a:lnTo>
                      <a:pt x="1417" y="597"/>
                    </a:lnTo>
                    <a:lnTo>
                      <a:pt x="1424" y="587"/>
                    </a:lnTo>
                    <a:lnTo>
                      <a:pt x="1431" y="578"/>
                    </a:lnTo>
                    <a:lnTo>
                      <a:pt x="1434" y="568"/>
                    </a:lnTo>
                    <a:lnTo>
                      <a:pt x="1441" y="551"/>
                    </a:lnTo>
                    <a:lnTo>
                      <a:pt x="1443" y="536"/>
                    </a:lnTo>
                    <a:lnTo>
                      <a:pt x="1443" y="523"/>
                    </a:lnTo>
                    <a:lnTo>
                      <a:pt x="1439" y="508"/>
                    </a:lnTo>
                    <a:lnTo>
                      <a:pt x="1436" y="494"/>
                    </a:lnTo>
                    <a:lnTo>
                      <a:pt x="1429" y="482"/>
                    </a:lnTo>
                    <a:lnTo>
                      <a:pt x="1422" y="469"/>
                    </a:lnTo>
                    <a:lnTo>
                      <a:pt x="1412" y="459"/>
                    </a:lnTo>
                    <a:lnTo>
                      <a:pt x="1400" y="449"/>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3" name="梯形 292"/>
              <p:cNvSpPr/>
              <p:nvPr/>
            </p:nvSpPr>
            <p:spPr bwMode="gray">
              <a:xfrm>
                <a:off x="1420146" y="5041933"/>
                <a:ext cx="4210813" cy="1220146"/>
              </a:xfrm>
              <a:prstGeom prst="trapezoid">
                <a:avLst>
                  <a:gd name="adj" fmla="val 52146"/>
                </a:avLst>
              </a:prstGeom>
              <a:gradFill rotWithShape="1">
                <a:gsLst>
                  <a:gs pos="0">
                    <a:srgbClr val="666666">
                      <a:alpha val="21000"/>
                    </a:srgbClr>
                  </a:gs>
                  <a:gs pos="100000">
                    <a:srgbClr val="666666">
                      <a:lumMod val="85000"/>
                      <a:alpha val="8000"/>
                    </a:srgbClr>
                  </a:gs>
                </a:gsLst>
                <a:lin ang="16200000"/>
              </a:gradFill>
              <a:ln>
                <a:noFill/>
              </a:ln>
              <a:effectLst/>
              <a:extLs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94" name="TextBox 425"/>
              <p:cNvSpPr txBox="1"/>
              <p:nvPr/>
            </p:nvSpPr>
            <p:spPr bwMode="gray">
              <a:xfrm>
                <a:off x="2758236" y="5494779"/>
                <a:ext cx="1540371" cy="428997"/>
              </a:xfrm>
              <a:prstGeom prst="rect">
                <a:avLst/>
              </a:prstGeom>
              <a:noFill/>
            </p:spPr>
            <p:txBody>
              <a:bodyPr wrap="square" rtlCol="0">
                <a:noAutofit/>
              </a:bodyPr>
              <a:lstStyle/>
              <a:p>
                <a:pPr algn="ctr" defTabSz="914034" fontAlgn="ctr">
                  <a:defRPr/>
                </a:pPr>
                <a:r>
                  <a:rPr lang="en-US" sz="900" dirty="0">
                    <a:solidFill>
                      <a:srgbClr val="1D1D1A"/>
                    </a:solidFill>
                    <a:latin typeface="Huawei Sans" panose="020C0503030203020204" pitchFamily="34" charset="0"/>
                  </a:rPr>
                  <a:t>Backbone/DCI</a:t>
                </a:r>
                <a:endParaRPr lang="en-US" altLang="zh-CN" sz="9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95" name="组合 294"/>
              <p:cNvGrpSpPr/>
              <p:nvPr/>
            </p:nvGrpSpPr>
            <p:grpSpPr bwMode="gray">
              <a:xfrm>
                <a:off x="1803581" y="5138958"/>
                <a:ext cx="3434936" cy="825001"/>
                <a:chOff x="1803581" y="5040649"/>
                <a:chExt cx="3434936" cy="825001"/>
              </a:xfrm>
            </p:grpSpPr>
            <p:sp>
              <p:nvSpPr>
                <p:cNvPr id="312" name="椭圆 9"/>
                <p:cNvSpPr/>
                <p:nvPr/>
              </p:nvSpPr>
              <p:spPr bwMode="gray">
                <a:xfrm>
                  <a:off x="2939169" y="5359581"/>
                  <a:ext cx="1155141" cy="438053"/>
                </a:xfrm>
                <a:prstGeom prst="ellipse">
                  <a:avLst/>
                </a:prstGeom>
                <a:noFill/>
                <a:ln w="6350" cap="flat" cmpd="sng" algn="ctr">
                  <a:solidFill>
                    <a:srgbClr val="1D1D1A">
                      <a:lumMod val="75000"/>
                    </a:srgbClr>
                  </a:solidFill>
                  <a:prstDash val="solid"/>
                </a:ln>
                <a:effectLst/>
              </p:spPr>
              <p:txBody>
                <a:bodyPr vert="horz" wrap="square" lIns="91350" tIns="45676" rIns="91350" bIns="45676" numCol="1" rtlCol="0" anchor="t" anchorCtr="0" compatLnSpc="1">
                  <a:prstTxWarp prst="textNoShape">
                    <a:avLst/>
                  </a:prstTxWarp>
                  <a:noAutofit/>
                </a:bodyPr>
                <a:lstStyle/>
                <a:p>
                  <a:pPr defTabSz="1218296" fontAlgn="ctr">
                    <a:defRPr/>
                  </a:pPr>
                  <a:endParaRPr lang="en-US"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313" name="直接连接符 312"/>
                <p:cNvCxnSpPr/>
                <p:nvPr/>
              </p:nvCxnSpPr>
              <p:spPr bwMode="gray">
                <a:xfrm>
                  <a:off x="2089243" y="5341409"/>
                  <a:ext cx="274684" cy="138329"/>
                </a:xfrm>
                <a:prstGeom prst="line">
                  <a:avLst/>
                </a:prstGeom>
                <a:noFill/>
                <a:ln w="6350" cap="flat" cmpd="sng" algn="ctr">
                  <a:solidFill>
                    <a:srgbClr val="1D1D1A">
                      <a:lumMod val="75000"/>
                    </a:srgbClr>
                  </a:solidFill>
                  <a:prstDash val="sysDash"/>
                </a:ln>
                <a:effectLst/>
              </p:spPr>
            </p:cxnSp>
            <p:cxnSp>
              <p:nvCxnSpPr>
                <p:cNvPr id="314" name="直接连接符 313"/>
                <p:cNvCxnSpPr/>
                <p:nvPr/>
              </p:nvCxnSpPr>
              <p:spPr bwMode="gray">
                <a:xfrm flipV="1">
                  <a:off x="1853234" y="5479737"/>
                  <a:ext cx="520734" cy="319487"/>
                </a:xfrm>
                <a:prstGeom prst="line">
                  <a:avLst/>
                </a:prstGeom>
                <a:noFill/>
                <a:ln w="6350" cap="flat" cmpd="sng" algn="ctr">
                  <a:solidFill>
                    <a:srgbClr val="1D1D1A">
                      <a:lumMod val="75000"/>
                    </a:srgbClr>
                  </a:solidFill>
                  <a:prstDash val="sysDash"/>
                </a:ln>
                <a:effectLst/>
              </p:spPr>
            </p:cxnSp>
            <p:cxnSp>
              <p:nvCxnSpPr>
                <p:cNvPr id="315" name="直接连接符 314"/>
                <p:cNvCxnSpPr/>
                <p:nvPr/>
              </p:nvCxnSpPr>
              <p:spPr bwMode="gray">
                <a:xfrm flipV="1">
                  <a:off x="1978663" y="5479737"/>
                  <a:ext cx="395304" cy="90582"/>
                </a:xfrm>
                <a:prstGeom prst="line">
                  <a:avLst/>
                </a:prstGeom>
                <a:noFill/>
                <a:ln w="6350" cap="flat" cmpd="sng" algn="ctr">
                  <a:solidFill>
                    <a:srgbClr val="1D1D1A">
                      <a:lumMod val="75000"/>
                    </a:srgbClr>
                  </a:solidFill>
                  <a:prstDash val="sysDash"/>
                </a:ln>
                <a:effectLst/>
              </p:spPr>
            </p:cxnSp>
            <p:cxnSp>
              <p:nvCxnSpPr>
                <p:cNvPr id="316" name="直接连接符 315"/>
                <p:cNvCxnSpPr/>
                <p:nvPr/>
              </p:nvCxnSpPr>
              <p:spPr bwMode="gray">
                <a:xfrm>
                  <a:off x="1978663" y="5570318"/>
                  <a:ext cx="385268" cy="141805"/>
                </a:xfrm>
                <a:prstGeom prst="line">
                  <a:avLst/>
                </a:prstGeom>
                <a:noFill/>
                <a:ln w="6350" cap="flat" cmpd="sng" algn="ctr">
                  <a:solidFill>
                    <a:srgbClr val="1D1D1A">
                      <a:lumMod val="75000"/>
                    </a:srgbClr>
                  </a:solidFill>
                  <a:prstDash val="sysDash"/>
                </a:ln>
                <a:effectLst/>
              </p:spPr>
            </p:cxnSp>
            <p:cxnSp>
              <p:nvCxnSpPr>
                <p:cNvPr id="317" name="直接连接符 316"/>
                <p:cNvCxnSpPr/>
                <p:nvPr/>
              </p:nvCxnSpPr>
              <p:spPr bwMode="gray">
                <a:xfrm flipV="1">
                  <a:off x="1853234" y="5712123"/>
                  <a:ext cx="520734" cy="87100"/>
                </a:xfrm>
                <a:prstGeom prst="line">
                  <a:avLst/>
                </a:prstGeom>
                <a:noFill/>
                <a:ln w="6350" cap="flat" cmpd="sng" algn="ctr">
                  <a:solidFill>
                    <a:srgbClr val="1D1D1A">
                      <a:lumMod val="75000"/>
                    </a:srgbClr>
                  </a:solidFill>
                  <a:prstDash val="sysDash"/>
                </a:ln>
                <a:effectLst/>
              </p:spPr>
            </p:cxnSp>
            <p:cxnSp>
              <p:nvCxnSpPr>
                <p:cNvPr id="318" name="直接连接符 317"/>
                <p:cNvCxnSpPr/>
                <p:nvPr/>
              </p:nvCxnSpPr>
              <p:spPr bwMode="gray">
                <a:xfrm>
                  <a:off x="2089243" y="5341410"/>
                  <a:ext cx="284723" cy="370712"/>
                </a:xfrm>
                <a:prstGeom prst="line">
                  <a:avLst/>
                </a:prstGeom>
                <a:noFill/>
                <a:ln w="6350" cap="flat" cmpd="sng" algn="ctr">
                  <a:solidFill>
                    <a:srgbClr val="1D1D1A">
                      <a:lumMod val="75000"/>
                    </a:srgbClr>
                  </a:solidFill>
                  <a:prstDash val="sysDash"/>
                </a:ln>
                <a:effectLst/>
              </p:spPr>
            </p:cxnSp>
            <p:cxnSp>
              <p:nvCxnSpPr>
                <p:cNvPr id="319" name="直接连接符 318"/>
                <p:cNvCxnSpPr/>
                <p:nvPr/>
              </p:nvCxnSpPr>
              <p:spPr bwMode="gray">
                <a:xfrm flipH="1" flipV="1">
                  <a:off x="2403378" y="5479735"/>
                  <a:ext cx="545316" cy="319486"/>
                </a:xfrm>
                <a:prstGeom prst="line">
                  <a:avLst/>
                </a:prstGeom>
                <a:noFill/>
                <a:ln w="6350" cap="flat" cmpd="sng" algn="ctr">
                  <a:solidFill>
                    <a:srgbClr val="1D1D1A">
                      <a:lumMod val="75000"/>
                    </a:srgbClr>
                  </a:solidFill>
                  <a:prstDash val="sysDash"/>
                </a:ln>
                <a:effectLst/>
              </p:spPr>
            </p:cxnSp>
            <p:cxnSp>
              <p:nvCxnSpPr>
                <p:cNvPr id="320" name="直接连接符 319"/>
                <p:cNvCxnSpPr/>
                <p:nvPr/>
              </p:nvCxnSpPr>
              <p:spPr bwMode="gray">
                <a:xfrm flipH="1" flipV="1">
                  <a:off x="2413415" y="5479738"/>
                  <a:ext cx="429535" cy="70885"/>
                </a:xfrm>
                <a:prstGeom prst="line">
                  <a:avLst/>
                </a:prstGeom>
                <a:noFill/>
                <a:ln w="6350" cap="flat" cmpd="sng" algn="ctr">
                  <a:solidFill>
                    <a:srgbClr val="1D1D1A">
                      <a:lumMod val="75000"/>
                    </a:srgbClr>
                  </a:solidFill>
                  <a:prstDash val="sysDash"/>
                </a:ln>
                <a:effectLst/>
              </p:spPr>
            </p:cxnSp>
            <p:cxnSp>
              <p:nvCxnSpPr>
                <p:cNvPr id="321" name="直接连接符 320"/>
                <p:cNvCxnSpPr/>
                <p:nvPr/>
              </p:nvCxnSpPr>
              <p:spPr bwMode="gray">
                <a:xfrm flipH="1">
                  <a:off x="2403378" y="5318057"/>
                  <a:ext cx="329453" cy="161677"/>
                </a:xfrm>
                <a:prstGeom prst="line">
                  <a:avLst/>
                </a:prstGeom>
                <a:noFill/>
                <a:ln w="6350" cap="flat" cmpd="sng" algn="ctr">
                  <a:solidFill>
                    <a:srgbClr val="1D1D1A">
                      <a:lumMod val="75000"/>
                    </a:srgbClr>
                  </a:solidFill>
                  <a:prstDash val="sysDash"/>
                </a:ln>
                <a:effectLst/>
              </p:spPr>
            </p:cxnSp>
            <p:cxnSp>
              <p:nvCxnSpPr>
                <p:cNvPr id="322" name="直接连接符 321"/>
                <p:cNvCxnSpPr/>
                <p:nvPr/>
              </p:nvCxnSpPr>
              <p:spPr bwMode="gray">
                <a:xfrm flipH="1">
                  <a:off x="2399070" y="5334104"/>
                  <a:ext cx="329453" cy="394062"/>
                </a:xfrm>
                <a:prstGeom prst="line">
                  <a:avLst/>
                </a:prstGeom>
                <a:noFill/>
                <a:ln w="6350" cap="flat" cmpd="sng" algn="ctr">
                  <a:solidFill>
                    <a:srgbClr val="1D1D1A">
                      <a:lumMod val="75000"/>
                    </a:srgbClr>
                  </a:solidFill>
                  <a:prstDash val="sysDash"/>
                </a:ln>
                <a:effectLst/>
              </p:spPr>
            </p:cxnSp>
            <p:cxnSp>
              <p:nvCxnSpPr>
                <p:cNvPr id="323" name="直接连接符 322"/>
                <p:cNvCxnSpPr/>
                <p:nvPr/>
              </p:nvCxnSpPr>
              <p:spPr bwMode="gray">
                <a:xfrm flipH="1">
                  <a:off x="2403377" y="5550622"/>
                  <a:ext cx="439572" cy="161499"/>
                </a:xfrm>
                <a:prstGeom prst="line">
                  <a:avLst/>
                </a:prstGeom>
                <a:noFill/>
                <a:ln w="6350" cap="flat" cmpd="sng" algn="ctr">
                  <a:solidFill>
                    <a:srgbClr val="1D1D1A">
                      <a:lumMod val="75000"/>
                    </a:srgbClr>
                  </a:solidFill>
                  <a:prstDash val="sysDash"/>
                </a:ln>
                <a:effectLst/>
              </p:spPr>
            </p:cxnSp>
            <p:cxnSp>
              <p:nvCxnSpPr>
                <p:cNvPr id="324" name="直接连接符 323"/>
                <p:cNvCxnSpPr/>
                <p:nvPr/>
              </p:nvCxnSpPr>
              <p:spPr bwMode="gray">
                <a:xfrm flipH="1" flipV="1">
                  <a:off x="2413415" y="5712124"/>
                  <a:ext cx="564689" cy="87098"/>
                </a:xfrm>
                <a:prstGeom prst="line">
                  <a:avLst/>
                </a:prstGeom>
                <a:noFill/>
                <a:ln w="6350" cap="flat" cmpd="sng" algn="ctr">
                  <a:solidFill>
                    <a:srgbClr val="1D1D1A">
                      <a:lumMod val="75000"/>
                    </a:srgbClr>
                  </a:solidFill>
                  <a:prstDash val="sysDash"/>
                </a:ln>
                <a:effectLst/>
              </p:spPr>
            </p:cxnSp>
            <p:cxnSp>
              <p:nvCxnSpPr>
                <p:cNvPr id="325" name="直接连接符 324"/>
                <p:cNvCxnSpPr/>
                <p:nvPr/>
              </p:nvCxnSpPr>
              <p:spPr bwMode="gray">
                <a:xfrm>
                  <a:off x="4344354" y="5320188"/>
                  <a:ext cx="274685" cy="138329"/>
                </a:xfrm>
                <a:prstGeom prst="line">
                  <a:avLst/>
                </a:prstGeom>
                <a:noFill/>
                <a:ln w="6350" cap="flat" cmpd="sng" algn="ctr">
                  <a:solidFill>
                    <a:srgbClr val="1D1D1A">
                      <a:lumMod val="75000"/>
                    </a:srgbClr>
                  </a:solidFill>
                  <a:prstDash val="sysDash"/>
                </a:ln>
                <a:effectLst/>
              </p:spPr>
            </p:cxnSp>
            <p:cxnSp>
              <p:nvCxnSpPr>
                <p:cNvPr id="326" name="直接连接符 325"/>
                <p:cNvCxnSpPr/>
                <p:nvPr/>
              </p:nvCxnSpPr>
              <p:spPr bwMode="gray">
                <a:xfrm flipV="1">
                  <a:off x="4108343" y="5458517"/>
                  <a:ext cx="520734" cy="319487"/>
                </a:xfrm>
                <a:prstGeom prst="line">
                  <a:avLst/>
                </a:prstGeom>
                <a:noFill/>
                <a:ln w="6350" cap="flat" cmpd="sng" algn="ctr">
                  <a:solidFill>
                    <a:srgbClr val="1D1D1A">
                      <a:lumMod val="75000"/>
                    </a:srgbClr>
                  </a:solidFill>
                  <a:prstDash val="sysDash"/>
                </a:ln>
                <a:effectLst/>
              </p:spPr>
            </p:cxnSp>
            <p:cxnSp>
              <p:nvCxnSpPr>
                <p:cNvPr id="327" name="直接连接符 326"/>
                <p:cNvCxnSpPr/>
                <p:nvPr/>
              </p:nvCxnSpPr>
              <p:spPr bwMode="gray">
                <a:xfrm flipV="1">
                  <a:off x="4233772" y="5458517"/>
                  <a:ext cx="395304" cy="90581"/>
                </a:xfrm>
                <a:prstGeom prst="line">
                  <a:avLst/>
                </a:prstGeom>
                <a:noFill/>
                <a:ln w="6350" cap="flat" cmpd="sng" algn="ctr">
                  <a:solidFill>
                    <a:srgbClr val="1D1D1A">
                      <a:lumMod val="75000"/>
                    </a:srgbClr>
                  </a:solidFill>
                  <a:prstDash val="sysDash"/>
                </a:ln>
                <a:effectLst/>
              </p:spPr>
            </p:cxnSp>
            <p:cxnSp>
              <p:nvCxnSpPr>
                <p:cNvPr id="328" name="直接连接符 327"/>
                <p:cNvCxnSpPr/>
                <p:nvPr/>
              </p:nvCxnSpPr>
              <p:spPr bwMode="gray">
                <a:xfrm>
                  <a:off x="4233772" y="5549096"/>
                  <a:ext cx="385267" cy="141805"/>
                </a:xfrm>
                <a:prstGeom prst="line">
                  <a:avLst/>
                </a:prstGeom>
                <a:noFill/>
                <a:ln w="6350" cap="flat" cmpd="sng" algn="ctr">
                  <a:solidFill>
                    <a:srgbClr val="1D1D1A">
                      <a:lumMod val="75000"/>
                    </a:srgbClr>
                  </a:solidFill>
                  <a:prstDash val="sysDash"/>
                </a:ln>
                <a:effectLst/>
              </p:spPr>
            </p:cxnSp>
            <p:cxnSp>
              <p:nvCxnSpPr>
                <p:cNvPr id="329" name="直接连接符 328"/>
                <p:cNvCxnSpPr/>
                <p:nvPr/>
              </p:nvCxnSpPr>
              <p:spPr bwMode="gray">
                <a:xfrm flipV="1">
                  <a:off x="4108343" y="5690901"/>
                  <a:ext cx="520734" cy="87100"/>
                </a:xfrm>
                <a:prstGeom prst="line">
                  <a:avLst/>
                </a:prstGeom>
                <a:noFill/>
                <a:ln w="6350" cap="flat" cmpd="sng" algn="ctr">
                  <a:solidFill>
                    <a:srgbClr val="1D1D1A">
                      <a:lumMod val="75000"/>
                    </a:srgbClr>
                  </a:solidFill>
                  <a:prstDash val="sysDash"/>
                </a:ln>
                <a:effectLst/>
              </p:spPr>
            </p:cxnSp>
            <p:cxnSp>
              <p:nvCxnSpPr>
                <p:cNvPr id="330" name="直接连接符 329"/>
                <p:cNvCxnSpPr/>
                <p:nvPr/>
              </p:nvCxnSpPr>
              <p:spPr bwMode="gray">
                <a:xfrm>
                  <a:off x="4344354" y="5320190"/>
                  <a:ext cx="284723" cy="370712"/>
                </a:xfrm>
                <a:prstGeom prst="line">
                  <a:avLst/>
                </a:prstGeom>
                <a:noFill/>
                <a:ln w="6350" cap="flat" cmpd="sng" algn="ctr">
                  <a:solidFill>
                    <a:srgbClr val="1D1D1A">
                      <a:lumMod val="75000"/>
                    </a:srgbClr>
                  </a:solidFill>
                  <a:prstDash val="sysDash"/>
                </a:ln>
                <a:effectLst/>
              </p:spPr>
            </p:cxnSp>
            <p:cxnSp>
              <p:nvCxnSpPr>
                <p:cNvPr id="331" name="直接连接符 330"/>
                <p:cNvCxnSpPr/>
                <p:nvPr/>
              </p:nvCxnSpPr>
              <p:spPr bwMode="gray">
                <a:xfrm flipH="1" flipV="1">
                  <a:off x="4658487" y="5458515"/>
                  <a:ext cx="545317" cy="319486"/>
                </a:xfrm>
                <a:prstGeom prst="line">
                  <a:avLst/>
                </a:prstGeom>
                <a:noFill/>
                <a:ln w="6350" cap="flat" cmpd="sng" algn="ctr">
                  <a:solidFill>
                    <a:srgbClr val="1D1D1A">
                      <a:lumMod val="75000"/>
                    </a:srgbClr>
                  </a:solidFill>
                  <a:prstDash val="sysDash"/>
                </a:ln>
                <a:effectLst/>
              </p:spPr>
            </p:cxnSp>
            <p:cxnSp>
              <p:nvCxnSpPr>
                <p:cNvPr id="332" name="直接连接符 331"/>
                <p:cNvCxnSpPr/>
                <p:nvPr/>
              </p:nvCxnSpPr>
              <p:spPr bwMode="gray">
                <a:xfrm flipH="1" flipV="1">
                  <a:off x="4668525" y="5458518"/>
                  <a:ext cx="429535" cy="70885"/>
                </a:xfrm>
                <a:prstGeom prst="line">
                  <a:avLst/>
                </a:prstGeom>
                <a:noFill/>
                <a:ln w="6350" cap="flat" cmpd="sng" algn="ctr">
                  <a:solidFill>
                    <a:srgbClr val="1D1D1A">
                      <a:lumMod val="75000"/>
                    </a:srgbClr>
                  </a:solidFill>
                  <a:prstDash val="sysDash"/>
                </a:ln>
                <a:effectLst/>
              </p:spPr>
            </p:cxnSp>
            <p:cxnSp>
              <p:nvCxnSpPr>
                <p:cNvPr id="333" name="直接连接符 332"/>
                <p:cNvCxnSpPr/>
                <p:nvPr/>
              </p:nvCxnSpPr>
              <p:spPr bwMode="gray">
                <a:xfrm flipH="1">
                  <a:off x="4658487" y="5296837"/>
                  <a:ext cx="329453" cy="161677"/>
                </a:xfrm>
                <a:prstGeom prst="line">
                  <a:avLst/>
                </a:prstGeom>
                <a:noFill/>
                <a:ln w="6350" cap="flat" cmpd="sng" algn="ctr">
                  <a:solidFill>
                    <a:srgbClr val="1D1D1A">
                      <a:lumMod val="75000"/>
                    </a:srgbClr>
                  </a:solidFill>
                  <a:prstDash val="sysDash"/>
                </a:ln>
                <a:effectLst/>
              </p:spPr>
            </p:cxnSp>
            <p:cxnSp>
              <p:nvCxnSpPr>
                <p:cNvPr id="334" name="直接连接符 333"/>
                <p:cNvCxnSpPr/>
                <p:nvPr/>
              </p:nvCxnSpPr>
              <p:spPr bwMode="gray">
                <a:xfrm flipH="1">
                  <a:off x="4654180" y="5312883"/>
                  <a:ext cx="329453" cy="394062"/>
                </a:xfrm>
                <a:prstGeom prst="line">
                  <a:avLst/>
                </a:prstGeom>
                <a:noFill/>
                <a:ln w="6350" cap="flat" cmpd="sng" algn="ctr">
                  <a:solidFill>
                    <a:srgbClr val="1D1D1A">
                      <a:lumMod val="75000"/>
                    </a:srgbClr>
                  </a:solidFill>
                  <a:prstDash val="sysDash"/>
                </a:ln>
                <a:effectLst/>
              </p:spPr>
            </p:cxnSp>
            <p:cxnSp>
              <p:nvCxnSpPr>
                <p:cNvPr id="335" name="直接连接符 334"/>
                <p:cNvCxnSpPr/>
                <p:nvPr/>
              </p:nvCxnSpPr>
              <p:spPr bwMode="gray">
                <a:xfrm flipH="1">
                  <a:off x="4658487" y="5529402"/>
                  <a:ext cx="439572" cy="161499"/>
                </a:xfrm>
                <a:prstGeom prst="line">
                  <a:avLst/>
                </a:prstGeom>
                <a:noFill/>
                <a:ln w="6350" cap="flat" cmpd="sng" algn="ctr">
                  <a:solidFill>
                    <a:srgbClr val="1D1D1A">
                      <a:lumMod val="75000"/>
                    </a:srgbClr>
                  </a:solidFill>
                  <a:prstDash val="sysDash"/>
                </a:ln>
                <a:effectLst/>
              </p:spPr>
            </p:cxnSp>
            <p:cxnSp>
              <p:nvCxnSpPr>
                <p:cNvPr id="336" name="直接连接符 335"/>
                <p:cNvCxnSpPr/>
                <p:nvPr/>
              </p:nvCxnSpPr>
              <p:spPr bwMode="gray">
                <a:xfrm flipH="1" flipV="1">
                  <a:off x="4668525" y="5690903"/>
                  <a:ext cx="564690" cy="87098"/>
                </a:xfrm>
                <a:prstGeom prst="line">
                  <a:avLst/>
                </a:prstGeom>
                <a:noFill/>
                <a:ln w="6350" cap="flat" cmpd="sng" algn="ctr">
                  <a:solidFill>
                    <a:srgbClr val="1D1D1A">
                      <a:lumMod val="75000"/>
                    </a:srgbClr>
                  </a:solidFill>
                  <a:prstDash val="sysDash"/>
                </a:ln>
                <a:effectLst/>
              </p:spPr>
            </p:cxnSp>
            <p:sp>
              <p:nvSpPr>
                <p:cNvPr id="337" name="Freeform 126"/>
                <p:cNvSpPr>
                  <a:spLocks/>
                </p:cNvSpPr>
                <p:nvPr/>
              </p:nvSpPr>
              <p:spPr bwMode="gray">
                <a:xfrm>
                  <a:off x="3410455" y="5220002"/>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8" name="Freeform 126"/>
                <p:cNvSpPr>
                  <a:spLocks/>
                </p:cNvSpPr>
                <p:nvPr/>
              </p:nvSpPr>
              <p:spPr bwMode="gray">
                <a:xfrm>
                  <a:off x="3859763" y="5284033"/>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39" name="Freeform 126"/>
                <p:cNvSpPr>
                  <a:spLocks/>
                </p:cNvSpPr>
                <p:nvPr/>
              </p:nvSpPr>
              <p:spPr bwMode="gray">
                <a:xfrm>
                  <a:off x="2959586" y="5302117"/>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0" name="椭圆 339"/>
                <p:cNvSpPr/>
                <p:nvPr/>
              </p:nvSpPr>
              <p:spPr bwMode="gray">
                <a:xfrm>
                  <a:off x="2000489" y="529404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1" name="椭圆 340"/>
                <p:cNvSpPr/>
                <p:nvPr/>
              </p:nvSpPr>
              <p:spPr bwMode="gray">
                <a:xfrm>
                  <a:off x="1893455" y="552525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2" name="椭圆 341"/>
                <p:cNvSpPr/>
                <p:nvPr/>
              </p:nvSpPr>
              <p:spPr bwMode="gray">
                <a:xfrm>
                  <a:off x="1803581" y="5745350"/>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3" name="椭圆 342"/>
                <p:cNvSpPr/>
                <p:nvPr/>
              </p:nvSpPr>
              <p:spPr bwMode="gray">
                <a:xfrm>
                  <a:off x="2351816" y="5434181"/>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4" name="椭圆 343"/>
                <p:cNvSpPr/>
                <p:nvPr/>
              </p:nvSpPr>
              <p:spPr bwMode="gray">
                <a:xfrm>
                  <a:off x="2351816" y="5664137"/>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5" name="椭圆 344"/>
                <p:cNvSpPr/>
                <p:nvPr/>
              </p:nvSpPr>
              <p:spPr bwMode="gray">
                <a:xfrm>
                  <a:off x="2729085" y="527672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6" name="椭圆 345"/>
                <p:cNvSpPr/>
                <p:nvPr/>
              </p:nvSpPr>
              <p:spPr bwMode="gray">
                <a:xfrm>
                  <a:off x="2818896" y="5545399"/>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7" name="椭圆 346"/>
                <p:cNvSpPr/>
                <p:nvPr/>
              </p:nvSpPr>
              <p:spPr bwMode="gray">
                <a:xfrm>
                  <a:off x="2892578" y="5765430"/>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8" name="椭圆 347"/>
                <p:cNvSpPr/>
                <p:nvPr/>
              </p:nvSpPr>
              <p:spPr bwMode="gray">
                <a:xfrm>
                  <a:off x="4256553" y="527193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49" name="椭圆 348"/>
                <p:cNvSpPr/>
                <p:nvPr/>
              </p:nvSpPr>
              <p:spPr bwMode="gray">
                <a:xfrm>
                  <a:off x="4149520" y="5503143"/>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0" name="椭圆 349"/>
                <p:cNvSpPr/>
                <p:nvPr/>
              </p:nvSpPr>
              <p:spPr bwMode="gray">
                <a:xfrm>
                  <a:off x="4059645" y="5723231"/>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1" name="椭圆 350"/>
                <p:cNvSpPr/>
                <p:nvPr/>
              </p:nvSpPr>
              <p:spPr bwMode="gray">
                <a:xfrm>
                  <a:off x="4607880" y="5412062"/>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2" name="椭圆 351"/>
                <p:cNvSpPr/>
                <p:nvPr/>
              </p:nvSpPr>
              <p:spPr bwMode="gray">
                <a:xfrm>
                  <a:off x="4607880" y="5642018"/>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3" name="椭圆 352"/>
                <p:cNvSpPr/>
                <p:nvPr/>
              </p:nvSpPr>
              <p:spPr bwMode="gray">
                <a:xfrm>
                  <a:off x="4994500" y="5270719"/>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4" name="椭圆 353"/>
                <p:cNvSpPr/>
                <p:nvPr/>
              </p:nvSpPr>
              <p:spPr bwMode="gray">
                <a:xfrm>
                  <a:off x="5074960" y="5501163"/>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5" name="椭圆 354"/>
                <p:cNvSpPr/>
                <p:nvPr/>
              </p:nvSpPr>
              <p:spPr bwMode="gray">
                <a:xfrm>
                  <a:off x="5148643" y="5721187"/>
                  <a:ext cx="89874" cy="100220"/>
                </a:xfrm>
                <a:prstGeom prst="ellipse">
                  <a:avLst/>
                </a:prstGeom>
                <a:solidFill>
                  <a:srgbClr val="1D1D1A">
                    <a:lumMod val="50000"/>
                    <a:lumOff val="50000"/>
                  </a:srgbClr>
                </a:solidFill>
                <a:ln w="12700" cap="flat" cmpd="sng" algn="ctr">
                  <a:solidFill>
                    <a:srgbClr val="1D1D1A">
                      <a:lumMod val="75000"/>
                    </a:srgbClr>
                  </a:solidFill>
                  <a:prstDash val="solid"/>
                  <a:miter lim="800000"/>
                </a:ln>
                <a:effectLst/>
              </p:spPr>
              <p:txBody>
                <a:bodyPr wrap="square" rtlCol="0" anchor="ctr">
                  <a:noAutofit/>
                </a:bodyPr>
                <a:lstStyle/>
                <a:p>
                  <a:pPr algn="ct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6" name="Freeform 126"/>
                <p:cNvSpPr>
                  <a:spLocks/>
                </p:cNvSpPr>
                <p:nvPr/>
              </p:nvSpPr>
              <p:spPr bwMode="gray">
                <a:xfrm>
                  <a:off x="2012784" y="5093488"/>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7" name="Freeform 126"/>
                <p:cNvSpPr>
                  <a:spLocks/>
                </p:cNvSpPr>
                <p:nvPr/>
              </p:nvSpPr>
              <p:spPr bwMode="gray">
                <a:xfrm>
                  <a:off x="4942630" y="5040649"/>
                  <a:ext cx="213801" cy="174346"/>
                </a:xfrm>
                <a:custGeom>
                  <a:avLst/>
                  <a:gdLst>
                    <a:gd name="T0" fmla="*/ 2147483647 w 1754"/>
                    <a:gd name="T1" fmla="*/ 2147483647 h 1066"/>
                    <a:gd name="T2" fmla="*/ 2147483647 w 1754"/>
                    <a:gd name="T3" fmla="*/ 2147483647 h 1066"/>
                    <a:gd name="T4" fmla="*/ 2147483647 w 1754"/>
                    <a:gd name="T5" fmla="*/ 2147483647 h 1066"/>
                    <a:gd name="T6" fmla="*/ 2147483647 w 1754"/>
                    <a:gd name="T7" fmla="*/ 2147483647 h 1066"/>
                    <a:gd name="T8" fmla="*/ 2147483647 w 1754"/>
                    <a:gd name="T9" fmla="*/ 2147483647 h 1066"/>
                    <a:gd name="T10" fmla="*/ 2147483647 w 1754"/>
                    <a:gd name="T11" fmla="*/ 2147483647 h 1066"/>
                    <a:gd name="T12" fmla="*/ 2147483647 w 1754"/>
                    <a:gd name="T13" fmla="*/ 2147483647 h 1066"/>
                    <a:gd name="T14" fmla="*/ 2147483647 w 1754"/>
                    <a:gd name="T15" fmla="*/ 2147483647 h 1066"/>
                    <a:gd name="T16" fmla="*/ 2147483647 w 1754"/>
                    <a:gd name="T17" fmla="*/ 2147483647 h 1066"/>
                    <a:gd name="T18" fmla="*/ 2147483647 w 1754"/>
                    <a:gd name="T19" fmla="*/ 2147483647 h 1066"/>
                    <a:gd name="T20" fmla="*/ 2147483647 w 1754"/>
                    <a:gd name="T21" fmla="*/ 2147483647 h 1066"/>
                    <a:gd name="T22" fmla="*/ 2147483647 w 1754"/>
                    <a:gd name="T23" fmla="*/ 2147483647 h 1066"/>
                    <a:gd name="T24" fmla="*/ 2147483647 w 1754"/>
                    <a:gd name="T25" fmla="*/ 2147483647 h 1066"/>
                    <a:gd name="T26" fmla="*/ 2147483647 w 1754"/>
                    <a:gd name="T27" fmla="*/ 2147483647 h 1066"/>
                    <a:gd name="T28" fmla="*/ 2147483647 w 1754"/>
                    <a:gd name="T29" fmla="*/ 2147483647 h 1066"/>
                    <a:gd name="T30" fmla="*/ 2147483647 w 1754"/>
                    <a:gd name="T31" fmla="*/ 2147483647 h 1066"/>
                    <a:gd name="T32" fmla="*/ 2147483647 w 1754"/>
                    <a:gd name="T33" fmla="*/ 2147483647 h 1066"/>
                    <a:gd name="T34" fmla="*/ 0 w 1754"/>
                    <a:gd name="T35" fmla="*/ 2147483647 h 1066"/>
                    <a:gd name="T36" fmla="*/ 2147483647 w 1754"/>
                    <a:gd name="T37" fmla="*/ 2147483647 h 1066"/>
                    <a:gd name="T38" fmla="*/ 2147483647 w 1754"/>
                    <a:gd name="T39" fmla="*/ 0 h 1066"/>
                    <a:gd name="T40" fmla="*/ 2147483647 w 1754"/>
                    <a:gd name="T41" fmla="*/ 2147483647 h 1066"/>
                    <a:gd name="T42" fmla="*/ 2147483647 w 1754"/>
                    <a:gd name="T43" fmla="*/ 2147483647 h 1066"/>
                    <a:gd name="T44" fmla="*/ 2147483647 w 1754"/>
                    <a:gd name="T45" fmla="*/ 2147483647 h 1066"/>
                    <a:gd name="T46" fmla="*/ 2147483647 w 1754"/>
                    <a:gd name="T47" fmla="*/ 2147483647 h 106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754"/>
                    <a:gd name="T73" fmla="*/ 0 h 1066"/>
                    <a:gd name="T74" fmla="*/ 1754 w 1754"/>
                    <a:gd name="T75" fmla="*/ 1066 h 106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754" h="1066">
                      <a:moveTo>
                        <a:pt x="1494" y="1066"/>
                      </a:moveTo>
                      <a:lnTo>
                        <a:pt x="1494" y="1066"/>
                      </a:lnTo>
                      <a:lnTo>
                        <a:pt x="1389" y="1066"/>
                      </a:lnTo>
                      <a:lnTo>
                        <a:pt x="1389" y="999"/>
                      </a:lnTo>
                      <a:lnTo>
                        <a:pt x="1494" y="999"/>
                      </a:lnTo>
                      <a:cubicBezTo>
                        <a:pt x="1519" y="999"/>
                        <a:pt x="1541" y="993"/>
                        <a:pt x="1555" y="982"/>
                      </a:cubicBezTo>
                      <a:cubicBezTo>
                        <a:pt x="1639" y="913"/>
                        <a:pt x="1688" y="814"/>
                        <a:pt x="1688" y="711"/>
                      </a:cubicBezTo>
                      <a:cubicBezTo>
                        <a:pt x="1688" y="523"/>
                        <a:pt x="1535" y="369"/>
                        <a:pt x="1348" y="367"/>
                      </a:cubicBezTo>
                      <a:cubicBezTo>
                        <a:pt x="1336" y="367"/>
                        <a:pt x="1325" y="360"/>
                        <a:pt x="1319" y="350"/>
                      </a:cubicBezTo>
                      <a:cubicBezTo>
                        <a:pt x="1222" y="175"/>
                        <a:pt x="1038" y="67"/>
                        <a:pt x="839" y="67"/>
                      </a:cubicBezTo>
                      <a:cubicBezTo>
                        <a:pt x="589" y="67"/>
                        <a:pt x="370" y="236"/>
                        <a:pt x="307" y="478"/>
                      </a:cubicBezTo>
                      <a:cubicBezTo>
                        <a:pt x="304" y="491"/>
                        <a:pt x="293" y="501"/>
                        <a:pt x="280" y="503"/>
                      </a:cubicBezTo>
                      <a:cubicBezTo>
                        <a:pt x="159" y="521"/>
                        <a:pt x="67" y="627"/>
                        <a:pt x="67" y="750"/>
                      </a:cubicBezTo>
                      <a:cubicBezTo>
                        <a:pt x="67" y="887"/>
                        <a:pt x="179" y="999"/>
                        <a:pt x="317" y="999"/>
                      </a:cubicBezTo>
                      <a:lnTo>
                        <a:pt x="1183" y="999"/>
                      </a:lnTo>
                      <a:lnTo>
                        <a:pt x="1183" y="1066"/>
                      </a:lnTo>
                      <a:lnTo>
                        <a:pt x="317" y="1066"/>
                      </a:lnTo>
                      <a:cubicBezTo>
                        <a:pt x="142" y="1066"/>
                        <a:pt x="0" y="924"/>
                        <a:pt x="0" y="750"/>
                      </a:cubicBezTo>
                      <a:cubicBezTo>
                        <a:pt x="0" y="602"/>
                        <a:pt x="106" y="473"/>
                        <a:pt x="248" y="441"/>
                      </a:cubicBezTo>
                      <a:cubicBezTo>
                        <a:pt x="326" y="180"/>
                        <a:pt x="565" y="0"/>
                        <a:pt x="839" y="0"/>
                      </a:cubicBezTo>
                      <a:cubicBezTo>
                        <a:pt x="1056" y="0"/>
                        <a:pt x="1256" y="115"/>
                        <a:pt x="1368" y="301"/>
                      </a:cubicBezTo>
                      <a:cubicBezTo>
                        <a:pt x="1583" y="313"/>
                        <a:pt x="1754" y="493"/>
                        <a:pt x="1754" y="711"/>
                      </a:cubicBezTo>
                      <a:cubicBezTo>
                        <a:pt x="1754" y="834"/>
                        <a:pt x="1697" y="952"/>
                        <a:pt x="1597" y="1034"/>
                      </a:cubicBezTo>
                      <a:cubicBezTo>
                        <a:pt x="1571" y="1055"/>
                        <a:pt x="1535" y="1066"/>
                        <a:pt x="1494" y="1066"/>
                      </a:cubicBezTo>
                      <a:close/>
                    </a:path>
                  </a:pathLst>
                </a:custGeom>
                <a:solidFill>
                  <a:sysClr val="window" lastClr="FFFFFF"/>
                </a:solidFill>
                <a:ln>
                  <a:solidFill>
                    <a:srgbClr val="1D1D1A">
                      <a:lumMod val="75000"/>
                    </a:srgbClr>
                  </a:solidFill>
                </a:ln>
              </p:spPr>
              <p:txBody>
                <a:bodyPr wrap="square">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96" name="组合 245"/>
              <p:cNvGrpSpPr/>
              <p:nvPr/>
            </p:nvGrpSpPr>
            <p:grpSpPr bwMode="gray">
              <a:xfrm>
                <a:off x="1316738" y="5490544"/>
                <a:ext cx="211686" cy="265105"/>
                <a:chOff x="15730538" y="3268663"/>
                <a:chExt cx="765175" cy="1123950"/>
              </a:xfrm>
              <a:solidFill>
                <a:srgbClr val="1D1D1A">
                  <a:lumMod val="50000"/>
                  <a:lumOff val="50000"/>
                </a:srgbClr>
              </a:solidFill>
            </p:grpSpPr>
            <p:sp>
              <p:nvSpPr>
                <p:cNvPr id="307" name="Freeform 57"/>
                <p:cNvSpPr>
                  <a:spLocks/>
                </p:cNvSpPr>
                <p:nvPr/>
              </p:nvSpPr>
              <p:spPr bwMode="gray">
                <a:xfrm>
                  <a:off x="15786100" y="3268663"/>
                  <a:ext cx="252413" cy="261938"/>
                </a:xfrm>
                <a:custGeom>
                  <a:avLst/>
                  <a:gdLst/>
                  <a:ahLst/>
                  <a:cxnLst>
                    <a:cxn ang="0">
                      <a:pos x="74" y="105"/>
                    </a:cxn>
                    <a:cxn ang="0">
                      <a:pos x="42" y="152"/>
                    </a:cxn>
                    <a:cxn ang="0">
                      <a:pos x="19" y="202"/>
                    </a:cxn>
                    <a:cxn ang="0">
                      <a:pos x="4" y="256"/>
                    </a:cxn>
                    <a:cxn ang="0">
                      <a:pos x="0" y="312"/>
                    </a:cxn>
                    <a:cxn ang="0">
                      <a:pos x="2" y="319"/>
                    </a:cxn>
                    <a:cxn ang="0">
                      <a:pos x="10" y="327"/>
                    </a:cxn>
                    <a:cxn ang="0">
                      <a:pos x="57" y="327"/>
                    </a:cxn>
                    <a:cxn ang="0">
                      <a:pos x="64" y="326"/>
                    </a:cxn>
                    <a:cxn ang="0">
                      <a:pos x="69" y="322"/>
                    </a:cxn>
                    <a:cxn ang="0">
                      <a:pos x="73" y="312"/>
                    </a:cxn>
                    <a:cxn ang="0">
                      <a:pos x="74" y="290"/>
                    </a:cxn>
                    <a:cxn ang="0">
                      <a:pos x="81" y="248"/>
                    </a:cxn>
                    <a:cxn ang="0">
                      <a:pos x="95" y="208"/>
                    </a:cxn>
                    <a:cxn ang="0">
                      <a:pos x="117" y="170"/>
                    </a:cxn>
                    <a:cxn ang="0">
                      <a:pos x="130" y="154"/>
                    </a:cxn>
                    <a:cxn ang="0">
                      <a:pos x="140" y="143"/>
                    </a:cxn>
                    <a:cxn ang="0">
                      <a:pos x="174" y="113"/>
                    </a:cxn>
                    <a:cxn ang="0">
                      <a:pos x="214" y="91"/>
                    </a:cxn>
                    <a:cxn ang="0">
                      <a:pos x="258" y="78"/>
                    </a:cxn>
                    <a:cxn ang="0">
                      <a:pos x="304" y="73"/>
                    </a:cxn>
                    <a:cxn ang="0">
                      <a:pos x="311" y="73"/>
                    </a:cxn>
                    <a:cxn ang="0">
                      <a:pos x="316" y="68"/>
                    </a:cxn>
                    <a:cxn ang="0">
                      <a:pos x="319" y="57"/>
                    </a:cxn>
                    <a:cxn ang="0">
                      <a:pos x="319" y="17"/>
                    </a:cxn>
                    <a:cxn ang="0">
                      <a:pos x="314" y="5"/>
                    </a:cxn>
                    <a:cxn ang="0">
                      <a:pos x="309" y="2"/>
                    </a:cxn>
                    <a:cxn ang="0">
                      <a:pos x="304" y="0"/>
                    </a:cxn>
                    <a:cxn ang="0">
                      <a:pos x="243" y="7"/>
                    </a:cxn>
                    <a:cxn ang="0">
                      <a:pos x="186" y="25"/>
                    </a:cxn>
                    <a:cxn ang="0">
                      <a:pos x="133" y="54"/>
                    </a:cxn>
                    <a:cxn ang="0">
                      <a:pos x="88" y="91"/>
                    </a:cxn>
                    <a:cxn ang="0">
                      <a:pos x="74" y="105"/>
                    </a:cxn>
                  </a:cxnLst>
                  <a:rect l="0" t="0" r="r" b="b"/>
                  <a:pathLst>
                    <a:path w="319" h="329">
                      <a:moveTo>
                        <a:pt x="74" y="105"/>
                      </a:moveTo>
                      <a:lnTo>
                        <a:pt x="74" y="105"/>
                      </a:lnTo>
                      <a:lnTo>
                        <a:pt x="57" y="128"/>
                      </a:lnTo>
                      <a:lnTo>
                        <a:pt x="42" y="152"/>
                      </a:lnTo>
                      <a:lnTo>
                        <a:pt x="29" y="175"/>
                      </a:lnTo>
                      <a:lnTo>
                        <a:pt x="19" y="202"/>
                      </a:lnTo>
                      <a:lnTo>
                        <a:pt x="10" y="229"/>
                      </a:lnTo>
                      <a:lnTo>
                        <a:pt x="4" y="256"/>
                      </a:lnTo>
                      <a:lnTo>
                        <a:pt x="2" y="285"/>
                      </a:lnTo>
                      <a:lnTo>
                        <a:pt x="0" y="312"/>
                      </a:lnTo>
                      <a:lnTo>
                        <a:pt x="0" y="312"/>
                      </a:lnTo>
                      <a:lnTo>
                        <a:pt x="2" y="319"/>
                      </a:lnTo>
                      <a:lnTo>
                        <a:pt x="5" y="324"/>
                      </a:lnTo>
                      <a:lnTo>
                        <a:pt x="10" y="327"/>
                      </a:lnTo>
                      <a:lnTo>
                        <a:pt x="17" y="329"/>
                      </a:lnTo>
                      <a:lnTo>
                        <a:pt x="57" y="327"/>
                      </a:lnTo>
                      <a:lnTo>
                        <a:pt x="57" y="327"/>
                      </a:lnTo>
                      <a:lnTo>
                        <a:pt x="64" y="326"/>
                      </a:lnTo>
                      <a:lnTo>
                        <a:pt x="69" y="322"/>
                      </a:lnTo>
                      <a:lnTo>
                        <a:pt x="69" y="322"/>
                      </a:lnTo>
                      <a:lnTo>
                        <a:pt x="73" y="317"/>
                      </a:lnTo>
                      <a:lnTo>
                        <a:pt x="73" y="312"/>
                      </a:lnTo>
                      <a:lnTo>
                        <a:pt x="73" y="312"/>
                      </a:lnTo>
                      <a:lnTo>
                        <a:pt x="74" y="290"/>
                      </a:lnTo>
                      <a:lnTo>
                        <a:pt x="76" y="268"/>
                      </a:lnTo>
                      <a:lnTo>
                        <a:pt x="81" y="248"/>
                      </a:lnTo>
                      <a:lnTo>
                        <a:pt x="86" y="226"/>
                      </a:lnTo>
                      <a:lnTo>
                        <a:pt x="95" y="208"/>
                      </a:lnTo>
                      <a:lnTo>
                        <a:pt x="105" y="189"/>
                      </a:lnTo>
                      <a:lnTo>
                        <a:pt x="117" y="170"/>
                      </a:lnTo>
                      <a:lnTo>
                        <a:pt x="130" y="154"/>
                      </a:lnTo>
                      <a:lnTo>
                        <a:pt x="130" y="154"/>
                      </a:lnTo>
                      <a:lnTo>
                        <a:pt x="140" y="143"/>
                      </a:lnTo>
                      <a:lnTo>
                        <a:pt x="140" y="143"/>
                      </a:lnTo>
                      <a:lnTo>
                        <a:pt x="157" y="127"/>
                      </a:lnTo>
                      <a:lnTo>
                        <a:pt x="174" y="113"/>
                      </a:lnTo>
                      <a:lnTo>
                        <a:pt x="194" y="101"/>
                      </a:lnTo>
                      <a:lnTo>
                        <a:pt x="214" y="91"/>
                      </a:lnTo>
                      <a:lnTo>
                        <a:pt x="236" y="84"/>
                      </a:lnTo>
                      <a:lnTo>
                        <a:pt x="258" y="78"/>
                      </a:lnTo>
                      <a:lnTo>
                        <a:pt x="280" y="74"/>
                      </a:lnTo>
                      <a:lnTo>
                        <a:pt x="304" y="73"/>
                      </a:lnTo>
                      <a:lnTo>
                        <a:pt x="304" y="73"/>
                      </a:lnTo>
                      <a:lnTo>
                        <a:pt x="311" y="73"/>
                      </a:lnTo>
                      <a:lnTo>
                        <a:pt x="316" y="68"/>
                      </a:lnTo>
                      <a:lnTo>
                        <a:pt x="316" y="68"/>
                      </a:lnTo>
                      <a:lnTo>
                        <a:pt x="317" y="62"/>
                      </a:lnTo>
                      <a:lnTo>
                        <a:pt x="319" y="57"/>
                      </a:lnTo>
                      <a:lnTo>
                        <a:pt x="319" y="17"/>
                      </a:lnTo>
                      <a:lnTo>
                        <a:pt x="319" y="17"/>
                      </a:lnTo>
                      <a:lnTo>
                        <a:pt x="317" y="10"/>
                      </a:lnTo>
                      <a:lnTo>
                        <a:pt x="314" y="5"/>
                      </a:lnTo>
                      <a:lnTo>
                        <a:pt x="314" y="5"/>
                      </a:lnTo>
                      <a:lnTo>
                        <a:pt x="309" y="2"/>
                      </a:lnTo>
                      <a:lnTo>
                        <a:pt x="304" y="0"/>
                      </a:lnTo>
                      <a:lnTo>
                        <a:pt x="304" y="0"/>
                      </a:lnTo>
                      <a:lnTo>
                        <a:pt x="273" y="2"/>
                      </a:lnTo>
                      <a:lnTo>
                        <a:pt x="243" y="7"/>
                      </a:lnTo>
                      <a:lnTo>
                        <a:pt x="214" y="15"/>
                      </a:lnTo>
                      <a:lnTo>
                        <a:pt x="186" y="25"/>
                      </a:lnTo>
                      <a:lnTo>
                        <a:pt x="159" y="37"/>
                      </a:lnTo>
                      <a:lnTo>
                        <a:pt x="133" y="54"/>
                      </a:lnTo>
                      <a:lnTo>
                        <a:pt x="110" y="71"/>
                      </a:lnTo>
                      <a:lnTo>
                        <a:pt x="88" y="91"/>
                      </a:lnTo>
                      <a:lnTo>
                        <a:pt x="88" y="91"/>
                      </a:lnTo>
                      <a:lnTo>
                        <a:pt x="74" y="105"/>
                      </a:lnTo>
                      <a:lnTo>
                        <a:pt x="74"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8" name="Freeform 58"/>
                <p:cNvSpPr>
                  <a:spLocks/>
                </p:cNvSpPr>
                <p:nvPr/>
              </p:nvSpPr>
              <p:spPr bwMode="gray">
                <a:xfrm>
                  <a:off x="15886113" y="3368675"/>
                  <a:ext cx="144463" cy="150813"/>
                </a:xfrm>
                <a:custGeom>
                  <a:avLst/>
                  <a:gdLst/>
                  <a:ahLst/>
                  <a:cxnLst>
                    <a:cxn ang="0">
                      <a:pos x="47" y="50"/>
                    </a:cxn>
                    <a:cxn ang="0">
                      <a:pos x="47" y="50"/>
                    </a:cxn>
                    <a:cxn ang="0">
                      <a:pos x="40" y="57"/>
                    </a:cxn>
                    <a:cxn ang="0">
                      <a:pos x="40" y="57"/>
                    </a:cxn>
                    <a:cxn ang="0">
                      <a:pos x="30" y="69"/>
                    </a:cxn>
                    <a:cxn ang="0">
                      <a:pos x="22" y="82"/>
                    </a:cxn>
                    <a:cxn ang="0">
                      <a:pos x="15" y="96"/>
                    </a:cxn>
                    <a:cxn ang="0">
                      <a:pos x="8" y="111"/>
                    </a:cxn>
                    <a:cxn ang="0">
                      <a:pos x="5" y="126"/>
                    </a:cxn>
                    <a:cxn ang="0">
                      <a:pos x="1" y="141"/>
                    </a:cxn>
                    <a:cxn ang="0">
                      <a:pos x="0" y="156"/>
                    </a:cxn>
                    <a:cxn ang="0">
                      <a:pos x="0" y="173"/>
                    </a:cxn>
                    <a:cxn ang="0">
                      <a:pos x="0" y="173"/>
                    </a:cxn>
                    <a:cxn ang="0">
                      <a:pos x="0" y="178"/>
                    </a:cxn>
                    <a:cxn ang="0">
                      <a:pos x="3" y="183"/>
                    </a:cxn>
                    <a:cxn ang="0">
                      <a:pos x="8" y="187"/>
                    </a:cxn>
                    <a:cxn ang="0">
                      <a:pos x="15" y="189"/>
                    </a:cxn>
                    <a:cxn ang="0">
                      <a:pos x="57" y="187"/>
                    </a:cxn>
                    <a:cxn ang="0">
                      <a:pos x="57" y="187"/>
                    </a:cxn>
                    <a:cxn ang="0">
                      <a:pos x="62" y="185"/>
                    </a:cxn>
                    <a:cxn ang="0">
                      <a:pos x="67" y="182"/>
                    </a:cxn>
                    <a:cxn ang="0">
                      <a:pos x="67" y="182"/>
                    </a:cxn>
                    <a:cxn ang="0">
                      <a:pos x="71" y="177"/>
                    </a:cxn>
                    <a:cxn ang="0">
                      <a:pos x="72" y="170"/>
                    </a:cxn>
                    <a:cxn ang="0">
                      <a:pos x="72" y="170"/>
                    </a:cxn>
                    <a:cxn ang="0">
                      <a:pos x="72" y="153"/>
                    </a:cxn>
                    <a:cxn ang="0">
                      <a:pos x="77" y="136"/>
                    </a:cxn>
                    <a:cxn ang="0">
                      <a:pos x="86" y="119"/>
                    </a:cxn>
                    <a:cxn ang="0">
                      <a:pos x="96" y="104"/>
                    </a:cxn>
                    <a:cxn ang="0">
                      <a:pos x="96" y="104"/>
                    </a:cxn>
                    <a:cxn ang="0">
                      <a:pos x="99" y="101"/>
                    </a:cxn>
                    <a:cxn ang="0">
                      <a:pos x="99" y="101"/>
                    </a:cxn>
                    <a:cxn ang="0">
                      <a:pos x="113" y="89"/>
                    </a:cxn>
                    <a:cxn ang="0">
                      <a:pos x="130" y="81"/>
                    </a:cxn>
                    <a:cxn ang="0">
                      <a:pos x="146" y="74"/>
                    </a:cxn>
                    <a:cxn ang="0">
                      <a:pos x="165" y="72"/>
                    </a:cxn>
                    <a:cxn ang="0">
                      <a:pos x="165" y="72"/>
                    </a:cxn>
                    <a:cxn ang="0">
                      <a:pos x="172" y="70"/>
                    </a:cxn>
                    <a:cxn ang="0">
                      <a:pos x="177" y="67"/>
                    </a:cxn>
                    <a:cxn ang="0">
                      <a:pos x="177" y="67"/>
                    </a:cxn>
                    <a:cxn ang="0">
                      <a:pos x="180" y="62"/>
                    </a:cxn>
                    <a:cxn ang="0">
                      <a:pos x="182" y="55"/>
                    </a:cxn>
                    <a:cxn ang="0">
                      <a:pos x="182" y="15"/>
                    </a:cxn>
                    <a:cxn ang="0">
                      <a:pos x="182" y="15"/>
                    </a:cxn>
                    <a:cxn ang="0">
                      <a:pos x="180" y="8"/>
                    </a:cxn>
                    <a:cxn ang="0">
                      <a:pos x="177" y="3"/>
                    </a:cxn>
                    <a:cxn ang="0">
                      <a:pos x="177" y="3"/>
                    </a:cxn>
                    <a:cxn ang="0">
                      <a:pos x="172" y="0"/>
                    </a:cxn>
                    <a:cxn ang="0">
                      <a:pos x="165" y="0"/>
                    </a:cxn>
                    <a:cxn ang="0">
                      <a:pos x="165" y="0"/>
                    </a:cxn>
                    <a:cxn ang="0">
                      <a:pos x="148" y="0"/>
                    </a:cxn>
                    <a:cxn ang="0">
                      <a:pos x="133" y="3"/>
                    </a:cxn>
                    <a:cxn ang="0">
                      <a:pos x="116" y="6"/>
                    </a:cxn>
                    <a:cxn ang="0">
                      <a:pos x="101" y="13"/>
                    </a:cxn>
                    <a:cxn ang="0">
                      <a:pos x="87" y="20"/>
                    </a:cxn>
                    <a:cxn ang="0">
                      <a:pos x="72" y="28"/>
                    </a:cxn>
                    <a:cxn ang="0">
                      <a:pos x="59" y="38"/>
                    </a:cxn>
                    <a:cxn ang="0">
                      <a:pos x="47" y="50"/>
                    </a:cxn>
                    <a:cxn ang="0">
                      <a:pos x="47" y="50"/>
                    </a:cxn>
                  </a:cxnLst>
                  <a:rect l="0" t="0" r="r" b="b"/>
                  <a:pathLst>
                    <a:path w="182" h="189">
                      <a:moveTo>
                        <a:pt x="47" y="50"/>
                      </a:moveTo>
                      <a:lnTo>
                        <a:pt x="47" y="50"/>
                      </a:lnTo>
                      <a:lnTo>
                        <a:pt x="40" y="57"/>
                      </a:lnTo>
                      <a:lnTo>
                        <a:pt x="40" y="57"/>
                      </a:lnTo>
                      <a:lnTo>
                        <a:pt x="30" y="69"/>
                      </a:lnTo>
                      <a:lnTo>
                        <a:pt x="22" y="82"/>
                      </a:lnTo>
                      <a:lnTo>
                        <a:pt x="15" y="96"/>
                      </a:lnTo>
                      <a:lnTo>
                        <a:pt x="8" y="111"/>
                      </a:lnTo>
                      <a:lnTo>
                        <a:pt x="5" y="126"/>
                      </a:lnTo>
                      <a:lnTo>
                        <a:pt x="1" y="141"/>
                      </a:lnTo>
                      <a:lnTo>
                        <a:pt x="0" y="156"/>
                      </a:lnTo>
                      <a:lnTo>
                        <a:pt x="0" y="173"/>
                      </a:lnTo>
                      <a:lnTo>
                        <a:pt x="0" y="173"/>
                      </a:lnTo>
                      <a:lnTo>
                        <a:pt x="0" y="178"/>
                      </a:lnTo>
                      <a:lnTo>
                        <a:pt x="3" y="183"/>
                      </a:lnTo>
                      <a:lnTo>
                        <a:pt x="8" y="187"/>
                      </a:lnTo>
                      <a:lnTo>
                        <a:pt x="15" y="189"/>
                      </a:lnTo>
                      <a:lnTo>
                        <a:pt x="57" y="187"/>
                      </a:lnTo>
                      <a:lnTo>
                        <a:pt x="57" y="187"/>
                      </a:lnTo>
                      <a:lnTo>
                        <a:pt x="62" y="185"/>
                      </a:lnTo>
                      <a:lnTo>
                        <a:pt x="67" y="182"/>
                      </a:lnTo>
                      <a:lnTo>
                        <a:pt x="67" y="182"/>
                      </a:lnTo>
                      <a:lnTo>
                        <a:pt x="71" y="177"/>
                      </a:lnTo>
                      <a:lnTo>
                        <a:pt x="72" y="170"/>
                      </a:lnTo>
                      <a:lnTo>
                        <a:pt x="72" y="170"/>
                      </a:lnTo>
                      <a:lnTo>
                        <a:pt x="72" y="153"/>
                      </a:lnTo>
                      <a:lnTo>
                        <a:pt x="77" y="136"/>
                      </a:lnTo>
                      <a:lnTo>
                        <a:pt x="86" y="119"/>
                      </a:lnTo>
                      <a:lnTo>
                        <a:pt x="96" y="104"/>
                      </a:lnTo>
                      <a:lnTo>
                        <a:pt x="96" y="104"/>
                      </a:lnTo>
                      <a:lnTo>
                        <a:pt x="99" y="101"/>
                      </a:lnTo>
                      <a:lnTo>
                        <a:pt x="99" y="101"/>
                      </a:lnTo>
                      <a:lnTo>
                        <a:pt x="113" y="89"/>
                      </a:lnTo>
                      <a:lnTo>
                        <a:pt x="130" y="81"/>
                      </a:lnTo>
                      <a:lnTo>
                        <a:pt x="146" y="74"/>
                      </a:lnTo>
                      <a:lnTo>
                        <a:pt x="165" y="72"/>
                      </a:lnTo>
                      <a:lnTo>
                        <a:pt x="165" y="72"/>
                      </a:lnTo>
                      <a:lnTo>
                        <a:pt x="172" y="70"/>
                      </a:lnTo>
                      <a:lnTo>
                        <a:pt x="177" y="67"/>
                      </a:lnTo>
                      <a:lnTo>
                        <a:pt x="177" y="67"/>
                      </a:lnTo>
                      <a:lnTo>
                        <a:pt x="180" y="62"/>
                      </a:lnTo>
                      <a:lnTo>
                        <a:pt x="182" y="55"/>
                      </a:lnTo>
                      <a:lnTo>
                        <a:pt x="182" y="15"/>
                      </a:lnTo>
                      <a:lnTo>
                        <a:pt x="182" y="15"/>
                      </a:lnTo>
                      <a:lnTo>
                        <a:pt x="180" y="8"/>
                      </a:lnTo>
                      <a:lnTo>
                        <a:pt x="177" y="3"/>
                      </a:lnTo>
                      <a:lnTo>
                        <a:pt x="177" y="3"/>
                      </a:lnTo>
                      <a:lnTo>
                        <a:pt x="172" y="0"/>
                      </a:lnTo>
                      <a:lnTo>
                        <a:pt x="165" y="0"/>
                      </a:lnTo>
                      <a:lnTo>
                        <a:pt x="165" y="0"/>
                      </a:lnTo>
                      <a:lnTo>
                        <a:pt x="148" y="0"/>
                      </a:lnTo>
                      <a:lnTo>
                        <a:pt x="133" y="3"/>
                      </a:lnTo>
                      <a:lnTo>
                        <a:pt x="116" y="6"/>
                      </a:lnTo>
                      <a:lnTo>
                        <a:pt x="101" y="13"/>
                      </a:lnTo>
                      <a:lnTo>
                        <a:pt x="87" y="20"/>
                      </a:lnTo>
                      <a:lnTo>
                        <a:pt x="72" y="28"/>
                      </a:lnTo>
                      <a:lnTo>
                        <a:pt x="59" y="38"/>
                      </a:lnTo>
                      <a:lnTo>
                        <a:pt x="47" y="50"/>
                      </a:lnTo>
                      <a:lnTo>
                        <a:pt x="47"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9" name="Freeform 59"/>
                <p:cNvSpPr>
                  <a:spLocks/>
                </p:cNvSpPr>
                <p:nvPr/>
              </p:nvSpPr>
              <p:spPr bwMode="gray">
                <a:xfrm>
                  <a:off x="16213138" y="3268663"/>
                  <a:ext cx="252413" cy="261938"/>
                </a:xfrm>
                <a:custGeom>
                  <a:avLst/>
                  <a:gdLst/>
                  <a:ahLst/>
                  <a:cxnLst>
                    <a:cxn ang="0">
                      <a:pos x="302" y="329"/>
                    </a:cxn>
                    <a:cxn ang="0">
                      <a:pos x="309" y="327"/>
                    </a:cxn>
                    <a:cxn ang="0">
                      <a:pos x="317" y="319"/>
                    </a:cxn>
                    <a:cxn ang="0">
                      <a:pos x="319" y="312"/>
                    </a:cxn>
                    <a:cxn ang="0">
                      <a:pos x="314" y="256"/>
                    </a:cxn>
                    <a:cxn ang="0">
                      <a:pos x="300" y="202"/>
                    </a:cxn>
                    <a:cxn ang="0">
                      <a:pos x="277" y="152"/>
                    </a:cxn>
                    <a:cxn ang="0">
                      <a:pos x="243" y="105"/>
                    </a:cxn>
                    <a:cxn ang="0">
                      <a:pos x="231" y="91"/>
                    </a:cxn>
                    <a:cxn ang="0">
                      <a:pos x="209" y="71"/>
                    </a:cxn>
                    <a:cxn ang="0">
                      <a:pos x="159" y="37"/>
                    </a:cxn>
                    <a:cxn ang="0">
                      <a:pos x="105" y="15"/>
                    </a:cxn>
                    <a:cxn ang="0">
                      <a:pos x="46" y="2"/>
                    </a:cxn>
                    <a:cxn ang="0">
                      <a:pos x="15" y="0"/>
                    </a:cxn>
                    <a:cxn ang="0">
                      <a:pos x="4" y="5"/>
                    </a:cxn>
                    <a:cxn ang="0">
                      <a:pos x="0" y="10"/>
                    </a:cxn>
                    <a:cxn ang="0">
                      <a:pos x="0" y="57"/>
                    </a:cxn>
                    <a:cxn ang="0">
                      <a:pos x="0" y="62"/>
                    </a:cxn>
                    <a:cxn ang="0">
                      <a:pos x="4" y="68"/>
                    </a:cxn>
                    <a:cxn ang="0">
                      <a:pos x="15" y="73"/>
                    </a:cxn>
                    <a:cxn ang="0">
                      <a:pos x="39" y="74"/>
                    </a:cxn>
                    <a:cxn ang="0">
                      <a:pos x="83" y="84"/>
                    </a:cxn>
                    <a:cxn ang="0">
                      <a:pos x="125" y="101"/>
                    </a:cxn>
                    <a:cxn ang="0">
                      <a:pos x="162" y="127"/>
                    </a:cxn>
                    <a:cxn ang="0">
                      <a:pos x="179" y="143"/>
                    </a:cxn>
                    <a:cxn ang="0">
                      <a:pos x="189" y="154"/>
                    </a:cxn>
                    <a:cxn ang="0">
                      <a:pos x="214" y="189"/>
                    </a:cxn>
                    <a:cxn ang="0">
                      <a:pos x="231" y="226"/>
                    </a:cxn>
                    <a:cxn ang="0">
                      <a:pos x="243" y="268"/>
                    </a:cxn>
                    <a:cxn ang="0">
                      <a:pos x="245" y="312"/>
                    </a:cxn>
                    <a:cxn ang="0">
                      <a:pos x="247" y="317"/>
                    </a:cxn>
                    <a:cxn ang="0">
                      <a:pos x="250" y="322"/>
                    </a:cxn>
                    <a:cxn ang="0">
                      <a:pos x="262" y="327"/>
                    </a:cxn>
                  </a:cxnLst>
                  <a:rect l="0" t="0" r="r" b="b"/>
                  <a:pathLst>
                    <a:path w="319" h="329">
                      <a:moveTo>
                        <a:pt x="262" y="327"/>
                      </a:moveTo>
                      <a:lnTo>
                        <a:pt x="302" y="329"/>
                      </a:lnTo>
                      <a:lnTo>
                        <a:pt x="302" y="329"/>
                      </a:lnTo>
                      <a:lnTo>
                        <a:pt x="309" y="327"/>
                      </a:lnTo>
                      <a:lnTo>
                        <a:pt x="314" y="324"/>
                      </a:lnTo>
                      <a:lnTo>
                        <a:pt x="317" y="319"/>
                      </a:lnTo>
                      <a:lnTo>
                        <a:pt x="319" y="312"/>
                      </a:lnTo>
                      <a:lnTo>
                        <a:pt x="319" y="312"/>
                      </a:lnTo>
                      <a:lnTo>
                        <a:pt x="317" y="285"/>
                      </a:lnTo>
                      <a:lnTo>
                        <a:pt x="314" y="256"/>
                      </a:lnTo>
                      <a:lnTo>
                        <a:pt x="309" y="229"/>
                      </a:lnTo>
                      <a:lnTo>
                        <a:pt x="300" y="202"/>
                      </a:lnTo>
                      <a:lnTo>
                        <a:pt x="290" y="175"/>
                      </a:lnTo>
                      <a:lnTo>
                        <a:pt x="277" y="152"/>
                      </a:lnTo>
                      <a:lnTo>
                        <a:pt x="262" y="128"/>
                      </a:lnTo>
                      <a:lnTo>
                        <a:pt x="243" y="105"/>
                      </a:lnTo>
                      <a:lnTo>
                        <a:pt x="243" y="105"/>
                      </a:lnTo>
                      <a:lnTo>
                        <a:pt x="231" y="91"/>
                      </a:lnTo>
                      <a:lnTo>
                        <a:pt x="231" y="91"/>
                      </a:lnTo>
                      <a:lnTo>
                        <a:pt x="209" y="71"/>
                      </a:lnTo>
                      <a:lnTo>
                        <a:pt x="186" y="54"/>
                      </a:lnTo>
                      <a:lnTo>
                        <a:pt x="159" y="37"/>
                      </a:lnTo>
                      <a:lnTo>
                        <a:pt x="133" y="25"/>
                      </a:lnTo>
                      <a:lnTo>
                        <a:pt x="105" y="15"/>
                      </a:lnTo>
                      <a:lnTo>
                        <a:pt x="76" y="7"/>
                      </a:lnTo>
                      <a:lnTo>
                        <a:pt x="46" y="2"/>
                      </a:lnTo>
                      <a:lnTo>
                        <a:pt x="15" y="0"/>
                      </a:lnTo>
                      <a:lnTo>
                        <a:pt x="15" y="0"/>
                      </a:lnTo>
                      <a:lnTo>
                        <a:pt x="10" y="2"/>
                      </a:lnTo>
                      <a:lnTo>
                        <a:pt x="4" y="5"/>
                      </a:lnTo>
                      <a:lnTo>
                        <a:pt x="4" y="5"/>
                      </a:lnTo>
                      <a:lnTo>
                        <a:pt x="0" y="10"/>
                      </a:lnTo>
                      <a:lnTo>
                        <a:pt x="0" y="17"/>
                      </a:lnTo>
                      <a:lnTo>
                        <a:pt x="0" y="57"/>
                      </a:lnTo>
                      <a:lnTo>
                        <a:pt x="0" y="57"/>
                      </a:lnTo>
                      <a:lnTo>
                        <a:pt x="0" y="62"/>
                      </a:lnTo>
                      <a:lnTo>
                        <a:pt x="4" y="68"/>
                      </a:lnTo>
                      <a:lnTo>
                        <a:pt x="4" y="68"/>
                      </a:lnTo>
                      <a:lnTo>
                        <a:pt x="9" y="73"/>
                      </a:lnTo>
                      <a:lnTo>
                        <a:pt x="15" y="73"/>
                      </a:lnTo>
                      <a:lnTo>
                        <a:pt x="15" y="73"/>
                      </a:lnTo>
                      <a:lnTo>
                        <a:pt x="39" y="74"/>
                      </a:lnTo>
                      <a:lnTo>
                        <a:pt x="61" y="78"/>
                      </a:lnTo>
                      <a:lnTo>
                        <a:pt x="83" y="84"/>
                      </a:lnTo>
                      <a:lnTo>
                        <a:pt x="105" y="91"/>
                      </a:lnTo>
                      <a:lnTo>
                        <a:pt x="125" y="101"/>
                      </a:lnTo>
                      <a:lnTo>
                        <a:pt x="144" y="113"/>
                      </a:lnTo>
                      <a:lnTo>
                        <a:pt x="162" y="127"/>
                      </a:lnTo>
                      <a:lnTo>
                        <a:pt x="179" y="143"/>
                      </a:lnTo>
                      <a:lnTo>
                        <a:pt x="179" y="143"/>
                      </a:lnTo>
                      <a:lnTo>
                        <a:pt x="189" y="154"/>
                      </a:lnTo>
                      <a:lnTo>
                        <a:pt x="189" y="154"/>
                      </a:lnTo>
                      <a:lnTo>
                        <a:pt x="203" y="170"/>
                      </a:lnTo>
                      <a:lnTo>
                        <a:pt x="214" y="189"/>
                      </a:lnTo>
                      <a:lnTo>
                        <a:pt x="225" y="208"/>
                      </a:lnTo>
                      <a:lnTo>
                        <a:pt x="231" y="226"/>
                      </a:lnTo>
                      <a:lnTo>
                        <a:pt x="238" y="248"/>
                      </a:lnTo>
                      <a:lnTo>
                        <a:pt x="243" y="268"/>
                      </a:lnTo>
                      <a:lnTo>
                        <a:pt x="245" y="290"/>
                      </a:lnTo>
                      <a:lnTo>
                        <a:pt x="245" y="312"/>
                      </a:lnTo>
                      <a:lnTo>
                        <a:pt x="245" y="312"/>
                      </a:lnTo>
                      <a:lnTo>
                        <a:pt x="247" y="317"/>
                      </a:lnTo>
                      <a:lnTo>
                        <a:pt x="250" y="322"/>
                      </a:lnTo>
                      <a:lnTo>
                        <a:pt x="250" y="322"/>
                      </a:lnTo>
                      <a:lnTo>
                        <a:pt x="255" y="326"/>
                      </a:lnTo>
                      <a:lnTo>
                        <a:pt x="262" y="327"/>
                      </a:lnTo>
                      <a:lnTo>
                        <a:pt x="262" y="327"/>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0" name="Freeform 60"/>
                <p:cNvSpPr>
                  <a:spLocks/>
                </p:cNvSpPr>
                <p:nvPr/>
              </p:nvSpPr>
              <p:spPr bwMode="gray">
                <a:xfrm>
                  <a:off x="16221075" y="3368675"/>
                  <a:ext cx="144463" cy="150813"/>
                </a:xfrm>
                <a:custGeom>
                  <a:avLst/>
                  <a:gdLst/>
                  <a:ahLst/>
                  <a:cxnLst>
                    <a:cxn ang="0">
                      <a:pos x="135" y="50"/>
                    </a:cxn>
                    <a:cxn ang="0">
                      <a:pos x="135" y="50"/>
                    </a:cxn>
                    <a:cxn ang="0">
                      <a:pos x="122" y="38"/>
                    </a:cxn>
                    <a:cxn ang="0">
                      <a:pos x="110" y="28"/>
                    </a:cxn>
                    <a:cxn ang="0">
                      <a:pos x="95" y="20"/>
                    </a:cxn>
                    <a:cxn ang="0">
                      <a:pos x="81" y="13"/>
                    </a:cxn>
                    <a:cxn ang="0">
                      <a:pos x="64" y="6"/>
                    </a:cxn>
                    <a:cxn ang="0">
                      <a:pos x="49" y="3"/>
                    </a:cxn>
                    <a:cxn ang="0">
                      <a:pos x="32" y="0"/>
                    </a:cxn>
                    <a:cxn ang="0">
                      <a:pos x="16" y="0"/>
                    </a:cxn>
                    <a:cxn ang="0">
                      <a:pos x="16" y="0"/>
                    </a:cxn>
                    <a:cxn ang="0">
                      <a:pos x="10" y="0"/>
                    </a:cxn>
                    <a:cxn ang="0">
                      <a:pos x="5" y="3"/>
                    </a:cxn>
                    <a:cxn ang="0">
                      <a:pos x="5" y="3"/>
                    </a:cxn>
                    <a:cxn ang="0">
                      <a:pos x="2" y="8"/>
                    </a:cxn>
                    <a:cxn ang="0">
                      <a:pos x="0" y="15"/>
                    </a:cxn>
                    <a:cxn ang="0">
                      <a:pos x="0" y="55"/>
                    </a:cxn>
                    <a:cxn ang="0">
                      <a:pos x="0" y="55"/>
                    </a:cxn>
                    <a:cxn ang="0">
                      <a:pos x="2" y="62"/>
                    </a:cxn>
                    <a:cxn ang="0">
                      <a:pos x="5" y="67"/>
                    </a:cxn>
                    <a:cxn ang="0">
                      <a:pos x="5" y="67"/>
                    </a:cxn>
                    <a:cxn ang="0">
                      <a:pos x="10" y="70"/>
                    </a:cxn>
                    <a:cxn ang="0">
                      <a:pos x="16" y="72"/>
                    </a:cxn>
                    <a:cxn ang="0">
                      <a:pos x="16" y="72"/>
                    </a:cxn>
                    <a:cxn ang="0">
                      <a:pos x="34" y="74"/>
                    </a:cxn>
                    <a:cxn ang="0">
                      <a:pos x="53" y="81"/>
                    </a:cxn>
                    <a:cxn ang="0">
                      <a:pos x="68" y="89"/>
                    </a:cxn>
                    <a:cxn ang="0">
                      <a:pos x="83" y="101"/>
                    </a:cxn>
                    <a:cxn ang="0">
                      <a:pos x="83" y="101"/>
                    </a:cxn>
                    <a:cxn ang="0">
                      <a:pos x="86" y="104"/>
                    </a:cxn>
                    <a:cxn ang="0">
                      <a:pos x="86" y="104"/>
                    </a:cxn>
                    <a:cxn ang="0">
                      <a:pos x="97" y="119"/>
                    </a:cxn>
                    <a:cxn ang="0">
                      <a:pos x="105" y="136"/>
                    </a:cxn>
                    <a:cxn ang="0">
                      <a:pos x="108" y="153"/>
                    </a:cxn>
                    <a:cxn ang="0">
                      <a:pos x="110" y="170"/>
                    </a:cxn>
                    <a:cxn ang="0">
                      <a:pos x="110" y="170"/>
                    </a:cxn>
                    <a:cxn ang="0">
                      <a:pos x="112" y="177"/>
                    </a:cxn>
                    <a:cxn ang="0">
                      <a:pos x="113" y="182"/>
                    </a:cxn>
                    <a:cxn ang="0">
                      <a:pos x="113" y="182"/>
                    </a:cxn>
                    <a:cxn ang="0">
                      <a:pos x="118" y="185"/>
                    </a:cxn>
                    <a:cxn ang="0">
                      <a:pos x="125" y="187"/>
                    </a:cxn>
                    <a:cxn ang="0">
                      <a:pos x="167" y="189"/>
                    </a:cxn>
                    <a:cxn ang="0">
                      <a:pos x="167" y="189"/>
                    </a:cxn>
                    <a:cxn ang="0">
                      <a:pos x="172" y="187"/>
                    </a:cxn>
                    <a:cxn ang="0">
                      <a:pos x="177" y="183"/>
                    </a:cxn>
                    <a:cxn ang="0">
                      <a:pos x="181" y="178"/>
                    </a:cxn>
                    <a:cxn ang="0">
                      <a:pos x="183" y="173"/>
                    </a:cxn>
                    <a:cxn ang="0">
                      <a:pos x="183" y="173"/>
                    </a:cxn>
                    <a:cxn ang="0">
                      <a:pos x="183" y="156"/>
                    </a:cxn>
                    <a:cxn ang="0">
                      <a:pos x="181" y="141"/>
                    </a:cxn>
                    <a:cxn ang="0">
                      <a:pos x="177" y="126"/>
                    </a:cxn>
                    <a:cxn ang="0">
                      <a:pos x="172" y="111"/>
                    </a:cxn>
                    <a:cxn ang="0">
                      <a:pos x="167" y="96"/>
                    </a:cxn>
                    <a:cxn ang="0">
                      <a:pos x="161" y="82"/>
                    </a:cxn>
                    <a:cxn ang="0">
                      <a:pos x="152" y="69"/>
                    </a:cxn>
                    <a:cxn ang="0">
                      <a:pos x="142" y="57"/>
                    </a:cxn>
                    <a:cxn ang="0">
                      <a:pos x="142" y="57"/>
                    </a:cxn>
                    <a:cxn ang="0">
                      <a:pos x="135" y="50"/>
                    </a:cxn>
                    <a:cxn ang="0">
                      <a:pos x="135" y="50"/>
                    </a:cxn>
                  </a:cxnLst>
                  <a:rect l="0" t="0" r="r" b="b"/>
                  <a:pathLst>
                    <a:path w="183" h="189">
                      <a:moveTo>
                        <a:pt x="135" y="50"/>
                      </a:moveTo>
                      <a:lnTo>
                        <a:pt x="135" y="50"/>
                      </a:lnTo>
                      <a:lnTo>
                        <a:pt x="122" y="38"/>
                      </a:lnTo>
                      <a:lnTo>
                        <a:pt x="110" y="28"/>
                      </a:lnTo>
                      <a:lnTo>
                        <a:pt x="95" y="20"/>
                      </a:lnTo>
                      <a:lnTo>
                        <a:pt x="81" y="13"/>
                      </a:lnTo>
                      <a:lnTo>
                        <a:pt x="64" y="6"/>
                      </a:lnTo>
                      <a:lnTo>
                        <a:pt x="49" y="3"/>
                      </a:lnTo>
                      <a:lnTo>
                        <a:pt x="32" y="0"/>
                      </a:lnTo>
                      <a:lnTo>
                        <a:pt x="16" y="0"/>
                      </a:lnTo>
                      <a:lnTo>
                        <a:pt x="16" y="0"/>
                      </a:lnTo>
                      <a:lnTo>
                        <a:pt x="10" y="0"/>
                      </a:lnTo>
                      <a:lnTo>
                        <a:pt x="5" y="3"/>
                      </a:lnTo>
                      <a:lnTo>
                        <a:pt x="5" y="3"/>
                      </a:lnTo>
                      <a:lnTo>
                        <a:pt x="2" y="8"/>
                      </a:lnTo>
                      <a:lnTo>
                        <a:pt x="0" y="15"/>
                      </a:lnTo>
                      <a:lnTo>
                        <a:pt x="0" y="55"/>
                      </a:lnTo>
                      <a:lnTo>
                        <a:pt x="0" y="55"/>
                      </a:lnTo>
                      <a:lnTo>
                        <a:pt x="2" y="62"/>
                      </a:lnTo>
                      <a:lnTo>
                        <a:pt x="5" y="67"/>
                      </a:lnTo>
                      <a:lnTo>
                        <a:pt x="5" y="67"/>
                      </a:lnTo>
                      <a:lnTo>
                        <a:pt x="10" y="70"/>
                      </a:lnTo>
                      <a:lnTo>
                        <a:pt x="16" y="72"/>
                      </a:lnTo>
                      <a:lnTo>
                        <a:pt x="16" y="72"/>
                      </a:lnTo>
                      <a:lnTo>
                        <a:pt x="34" y="74"/>
                      </a:lnTo>
                      <a:lnTo>
                        <a:pt x="53" y="81"/>
                      </a:lnTo>
                      <a:lnTo>
                        <a:pt x="68" y="89"/>
                      </a:lnTo>
                      <a:lnTo>
                        <a:pt x="83" y="101"/>
                      </a:lnTo>
                      <a:lnTo>
                        <a:pt x="83" y="101"/>
                      </a:lnTo>
                      <a:lnTo>
                        <a:pt x="86" y="104"/>
                      </a:lnTo>
                      <a:lnTo>
                        <a:pt x="86" y="104"/>
                      </a:lnTo>
                      <a:lnTo>
                        <a:pt x="97" y="119"/>
                      </a:lnTo>
                      <a:lnTo>
                        <a:pt x="105" y="136"/>
                      </a:lnTo>
                      <a:lnTo>
                        <a:pt x="108" y="153"/>
                      </a:lnTo>
                      <a:lnTo>
                        <a:pt x="110" y="170"/>
                      </a:lnTo>
                      <a:lnTo>
                        <a:pt x="110" y="170"/>
                      </a:lnTo>
                      <a:lnTo>
                        <a:pt x="112" y="177"/>
                      </a:lnTo>
                      <a:lnTo>
                        <a:pt x="113" y="182"/>
                      </a:lnTo>
                      <a:lnTo>
                        <a:pt x="113" y="182"/>
                      </a:lnTo>
                      <a:lnTo>
                        <a:pt x="118" y="185"/>
                      </a:lnTo>
                      <a:lnTo>
                        <a:pt x="125" y="187"/>
                      </a:lnTo>
                      <a:lnTo>
                        <a:pt x="167" y="189"/>
                      </a:lnTo>
                      <a:lnTo>
                        <a:pt x="167" y="189"/>
                      </a:lnTo>
                      <a:lnTo>
                        <a:pt x="172" y="187"/>
                      </a:lnTo>
                      <a:lnTo>
                        <a:pt x="177" y="183"/>
                      </a:lnTo>
                      <a:lnTo>
                        <a:pt x="181" y="178"/>
                      </a:lnTo>
                      <a:lnTo>
                        <a:pt x="183" y="173"/>
                      </a:lnTo>
                      <a:lnTo>
                        <a:pt x="183" y="173"/>
                      </a:lnTo>
                      <a:lnTo>
                        <a:pt x="183" y="156"/>
                      </a:lnTo>
                      <a:lnTo>
                        <a:pt x="181" y="141"/>
                      </a:lnTo>
                      <a:lnTo>
                        <a:pt x="177" y="126"/>
                      </a:lnTo>
                      <a:lnTo>
                        <a:pt x="172" y="111"/>
                      </a:lnTo>
                      <a:lnTo>
                        <a:pt x="167" y="96"/>
                      </a:lnTo>
                      <a:lnTo>
                        <a:pt x="161" y="82"/>
                      </a:lnTo>
                      <a:lnTo>
                        <a:pt x="152" y="69"/>
                      </a:lnTo>
                      <a:lnTo>
                        <a:pt x="142" y="57"/>
                      </a:lnTo>
                      <a:lnTo>
                        <a:pt x="142" y="57"/>
                      </a:lnTo>
                      <a:lnTo>
                        <a:pt x="135" y="50"/>
                      </a:lnTo>
                      <a:lnTo>
                        <a:pt x="135"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11" name="Freeform 61"/>
                <p:cNvSpPr>
                  <a:spLocks noEditPoints="1"/>
                </p:cNvSpPr>
                <p:nvPr/>
              </p:nvSpPr>
              <p:spPr bwMode="gray">
                <a:xfrm>
                  <a:off x="15730538" y="3460750"/>
                  <a:ext cx="765175" cy="931863"/>
                </a:xfrm>
                <a:custGeom>
                  <a:avLst/>
                  <a:gdLst/>
                  <a:ahLst/>
                  <a:cxnLst>
                    <a:cxn ang="0">
                      <a:pos x="157" y="1174"/>
                    </a:cxn>
                    <a:cxn ang="0">
                      <a:pos x="963" y="1174"/>
                    </a:cxn>
                    <a:cxn ang="0">
                      <a:pos x="842" y="1026"/>
                    </a:cxn>
                    <a:cxn ang="0">
                      <a:pos x="579" y="248"/>
                    </a:cxn>
                    <a:cxn ang="0">
                      <a:pos x="590" y="238"/>
                    </a:cxn>
                    <a:cxn ang="0">
                      <a:pos x="611" y="215"/>
                    </a:cxn>
                    <a:cxn ang="0">
                      <a:pos x="626" y="186"/>
                    </a:cxn>
                    <a:cxn ang="0">
                      <a:pos x="634" y="154"/>
                    </a:cxn>
                    <a:cxn ang="0">
                      <a:pos x="634" y="137"/>
                    </a:cxn>
                    <a:cxn ang="0">
                      <a:pos x="633" y="110"/>
                    </a:cxn>
                    <a:cxn ang="0">
                      <a:pos x="624" y="85"/>
                    </a:cxn>
                    <a:cxn ang="0">
                      <a:pos x="611" y="61"/>
                    </a:cxn>
                    <a:cxn ang="0">
                      <a:pos x="594" y="41"/>
                    </a:cxn>
                    <a:cxn ang="0">
                      <a:pos x="573" y="24"/>
                    </a:cxn>
                    <a:cxn ang="0">
                      <a:pos x="552" y="10"/>
                    </a:cxn>
                    <a:cxn ang="0">
                      <a:pos x="525" y="4"/>
                    </a:cxn>
                    <a:cxn ang="0">
                      <a:pos x="498" y="0"/>
                    </a:cxn>
                    <a:cxn ang="0">
                      <a:pos x="484" y="0"/>
                    </a:cxn>
                    <a:cxn ang="0">
                      <a:pos x="457" y="7"/>
                    </a:cxn>
                    <a:cxn ang="0">
                      <a:pos x="432" y="17"/>
                    </a:cxn>
                    <a:cxn ang="0">
                      <a:pos x="410" y="31"/>
                    </a:cxn>
                    <a:cxn ang="0">
                      <a:pos x="391" y="49"/>
                    </a:cxn>
                    <a:cxn ang="0">
                      <a:pos x="376" y="71"/>
                    </a:cxn>
                    <a:cxn ang="0">
                      <a:pos x="366" y="96"/>
                    </a:cxn>
                    <a:cxn ang="0">
                      <a:pos x="361" y="123"/>
                    </a:cxn>
                    <a:cxn ang="0">
                      <a:pos x="359" y="137"/>
                    </a:cxn>
                    <a:cxn ang="0">
                      <a:pos x="364" y="169"/>
                    </a:cxn>
                    <a:cxn ang="0">
                      <a:pos x="374" y="198"/>
                    </a:cxn>
                    <a:cxn ang="0">
                      <a:pos x="391" y="223"/>
                    </a:cxn>
                    <a:cxn ang="0">
                      <a:pos x="412" y="245"/>
                    </a:cxn>
                    <a:cxn ang="0">
                      <a:pos x="121" y="1026"/>
                    </a:cxn>
                    <a:cxn ang="0">
                      <a:pos x="0" y="1174"/>
                    </a:cxn>
                    <a:cxn ang="0">
                      <a:pos x="415" y="977"/>
                    </a:cxn>
                    <a:cxn ang="0">
                      <a:pos x="698" y="1026"/>
                    </a:cxn>
                    <a:cxn ang="0">
                      <a:pos x="442" y="478"/>
                    </a:cxn>
                    <a:cxn ang="0">
                      <a:pos x="410" y="597"/>
                    </a:cxn>
                    <a:cxn ang="0">
                      <a:pos x="467" y="387"/>
                    </a:cxn>
                    <a:cxn ang="0">
                      <a:pos x="533" y="429"/>
                    </a:cxn>
                    <a:cxn ang="0">
                      <a:pos x="582" y="604"/>
                    </a:cxn>
                    <a:cxn ang="0">
                      <a:pos x="450" y="678"/>
                    </a:cxn>
                    <a:cxn ang="0">
                      <a:pos x="369" y="743"/>
                    </a:cxn>
                    <a:cxn ang="0">
                      <a:pos x="324" y="910"/>
                    </a:cxn>
                  </a:cxnLst>
                  <a:rect l="0" t="0" r="r" b="b"/>
                  <a:pathLst>
                    <a:path w="963" h="1174">
                      <a:moveTo>
                        <a:pt x="0" y="1174"/>
                      </a:moveTo>
                      <a:lnTo>
                        <a:pt x="157" y="1174"/>
                      </a:lnTo>
                      <a:lnTo>
                        <a:pt x="833" y="1174"/>
                      </a:lnTo>
                      <a:lnTo>
                        <a:pt x="963" y="1174"/>
                      </a:lnTo>
                      <a:lnTo>
                        <a:pt x="918" y="1120"/>
                      </a:lnTo>
                      <a:lnTo>
                        <a:pt x="842" y="1026"/>
                      </a:lnTo>
                      <a:lnTo>
                        <a:pt x="793" y="1026"/>
                      </a:lnTo>
                      <a:lnTo>
                        <a:pt x="579" y="248"/>
                      </a:lnTo>
                      <a:lnTo>
                        <a:pt x="579" y="248"/>
                      </a:lnTo>
                      <a:lnTo>
                        <a:pt x="590" y="238"/>
                      </a:lnTo>
                      <a:lnTo>
                        <a:pt x="602" y="226"/>
                      </a:lnTo>
                      <a:lnTo>
                        <a:pt x="611" y="215"/>
                      </a:lnTo>
                      <a:lnTo>
                        <a:pt x="619" y="201"/>
                      </a:lnTo>
                      <a:lnTo>
                        <a:pt x="626" y="186"/>
                      </a:lnTo>
                      <a:lnTo>
                        <a:pt x="631" y="171"/>
                      </a:lnTo>
                      <a:lnTo>
                        <a:pt x="634" y="154"/>
                      </a:lnTo>
                      <a:lnTo>
                        <a:pt x="634" y="137"/>
                      </a:lnTo>
                      <a:lnTo>
                        <a:pt x="634" y="137"/>
                      </a:lnTo>
                      <a:lnTo>
                        <a:pt x="634" y="123"/>
                      </a:lnTo>
                      <a:lnTo>
                        <a:pt x="633" y="110"/>
                      </a:lnTo>
                      <a:lnTo>
                        <a:pt x="629" y="96"/>
                      </a:lnTo>
                      <a:lnTo>
                        <a:pt x="624" y="85"/>
                      </a:lnTo>
                      <a:lnTo>
                        <a:pt x="617" y="71"/>
                      </a:lnTo>
                      <a:lnTo>
                        <a:pt x="611" y="61"/>
                      </a:lnTo>
                      <a:lnTo>
                        <a:pt x="604" y="49"/>
                      </a:lnTo>
                      <a:lnTo>
                        <a:pt x="594" y="41"/>
                      </a:lnTo>
                      <a:lnTo>
                        <a:pt x="585" y="31"/>
                      </a:lnTo>
                      <a:lnTo>
                        <a:pt x="573" y="24"/>
                      </a:lnTo>
                      <a:lnTo>
                        <a:pt x="563" y="17"/>
                      </a:lnTo>
                      <a:lnTo>
                        <a:pt x="552" y="10"/>
                      </a:lnTo>
                      <a:lnTo>
                        <a:pt x="538" y="7"/>
                      </a:lnTo>
                      <a:lnTo>
                        <a:pt x="525" y="4"/>
                      </a:lnTo>
                      <a:lnTo>
                        <a:pt x="511" y="0"/>
                      </a:lnTo>
                      <a:lnTo>
                        <a:pt x="498" y="0"/>
                      </a:lnTo>
                      <a:lnTo>
                        <a:pt x="498" y="0"/>
                      </a:lnTo>
                      <a:lnTo>
                        <a:pt x="484" y="0"/>
                      </a:lnTo>
                      <a:lnTo>
                        <a:pt x="469" y="4"/>
                      </a:lnTo>
                      <a:lnTo>
                        <a:pt x="457" y="7"/>
                      </a:lnTo>
                      <a:lnTo>
                        <a:pt x="444" y="10"/>
                      </a:lnTo>
                      <a:lnTo>
                        <a:pt x="432" y="17"/>
                      </a:lnTo>
                      <a:lnTo>
                        <a:pt x="420" y="24"/>
                      </a:lnTo>
                      <a:lnTo>
                        <a:pt x="410" y="31"/>
                      </a:lnTo>
                      <a:lnTo>
                        <a:pt x="400" y="41"/>
                      </a:lnTo>
                      <a:lnTo>
                        <a:pt x="391" y="49"/>
                      </a:lnTo>
                      <a:lnTo>
                        <a:pt x="383" y="61"/>
                      </a:lnTo>
                      <a:lnTo>
                        <a:pt x="376" y="71"/>
                      </a:lnTo>
                      <a:lnTo>
                        <a:pt x="371" y="85"/>
                      </a:lnTo>
                      <a:lnTo>
                        <a:pt x="366" y="96"/>
                      </a:lnTo>
                      <a:lnTo>
                        <a:pt x="363" y="110"/>
                      </a:lnTo>
                      <a:lnTo>
                        <a:pt x="361" y="123"/>
                      </a:lnTo>
                      <a:lnTo>
                        <a:pt x="359" y="137"/>
                      </a:lnTo>
                      <a:lnTo>
                        <a:pt x="359" y="137"/>
                      </a:lnTo>
                      <a:lnTo>
                        <a:pt x="361" y="154"/>
                      </a:lnTo>
                      <a:lnTo>
                        <a:pt x="364" y="169"/>
                      </a:lnTo>
                      <a:lnTo>
                        <a:pt x="368" y="184"/>
                      </a:lnTo>
                      <a:lnTo>
                        <a:pt x="374" y="198"/>
                      </a:lnTo>
                      <a:lnTo>
                        <a:pt x="381" y="211"/>
                      </a:lnTo>
                      <a:lnTo>
                        <a:pt x="391" y="223"/>
                      </a:lnTo>
                      <a:lnTo>
                        <a:pt x="400" y="235"/>
                      </a:lnTo>
                      <a:lnTo>
                        <a:pt x="412" y="245"/>
                      </a:lnTo>
                      <a:lnTo>
                        <a:pt x="197" y="1026"/>
                      </a:lnTo>
                      <a:lnTo>
                        <a:pt x="121" y="1026"/>
                      </a:lnTo>
                      <a:lnTo>
                        <a:pt x="46" y="1120"/>
                      </a:lnTo>
                      <a:lnTo>
                        <a:pt x="0" y="1174"/>
                      </a:lnTo>
                      <a:close/>
                      <a:moveTo>
                        <a:pt x="577" y="1026"/>
                      </a:moveTo>
                      <a:lnTo>
                        <a:pt x="415" y="977"/>
                      </a:lnTo>
                      <a:lnTo>
                        <a:pt x="663" y="898"/>
                      </a:lnTo>
                      <a:lnTo>
                        <a:pt x="698" y="1026"/>
                      </a:lnTo>
                      <a:lnTo>
                        <a:pt x="577" y="1026"/>
                      </a:lnTo>
                      <a:close/>
                      <a:moveTo>
                        <a:pt x="442" y="478"/>
                      </a:moveTo>
                      <a:lnTo>
                        <a:pt x="526" y="532"/>
                      </a:lnTo>
                      <a:lnTo>
                        <a:pt x="410" y="597"/>
                      </a:lnTo>
                      <a:lnTo>
                        <a:pt x="442" y="478"/>
                      </a:lnTo>
                      <a:close/>
                      <a:moveTo>
                        <a:pt x="467" y="387"/>
                      </a:moveTo>
                      <a:lnTo>
                        <a:pt x="494" y="287"/>
                      </a:lnTo>
                      <a:lnTo>
                        <a:pt x="533" y="429"/>
                      </a:lnTo>
                      <a:lnTo>
                        <a:pt x="467" y="387"/>
                      </a:lnTo>
                      <a:close/>
                      <a:moveTo>
                        <a:pt x="582" y="604"/>
                      </a:moveTo>
                      <a:lnTo>
                        <a:pt x="622" y="753"/>
                      </a:lnTo>
                      <a:lnTo>
                        <a:pt x="450" y="678"/>
                      </a:lnTo>
                      <a:lnTo>
                        <a:pt x="582" y="604"/>
                      </a:lnTo>
                      <a:close/>
                      <a:moveTo>
                        <a:pt x="369" y="743"/>
                      </a:moveTo>
                      <a:lnTo>
                        <a:pt x="573" y="830"/>
                      </a:lnTo>
                      <a:lnTo>
                        <a:pt x="324" y="910"/>
                      </a:lnTo>
                      <a:lnTo>
                        <a:pt x="369" y="743"/>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97" name="Freeform 75"/>
              <p:cNvSpPr>
                <a:spLocks/>
              </p:cNvSpPr>
              <p:nvPr/>
            </p:nvSpPr>
            <p:spPr bwMode="gray">
              <a:xfrm>
                <a:off x="5419646" y="5326880"/>
                <a:ext cx="216618" cy="179211"/>
              </a:xfrm>
              <a:custGeom>
                <a:avLst/>
                <a:gdLst>
                  <a:gd name="T0" fmla="*/ 2147483646 w 1443"/>
                  <a:gd name="T1" fmla="*/ 2147483646 h 1005"/>
                  <a:gd name="T2" fmla="*/ 2147483646 w 1443"/>
                  <a:gd name="T3" fmla="*/ 2147483646 h 1005"/>
                  <a:gd name="T4" fmla="*/ 2147483646 w 1443"/>
                  <a:gd name="T5" fmla="*/ 2147483646 h 1005"/>
                  <a:gd name="T6" fmla="*/ 2147483646 w 1443"/>
                  <a:gd name="T7" fmla="*/ 0 h 1005"/>
                  <a:gd name="T8" fmla="*/ 2147483646 w 1443"/>
                  <a:gd name="T9" fmla="*/ 0 h 1005"/>
                  <a:gd name="T10" fmla="*/ 2147483646 w 1443"/>
                  <a:gd name="T11" fmla="*/ 2147483646 h 1005"/>
                  <a:gd name="T12" fmla="*/ 2147483646 w 1443"/>
                  <a:gd name="T13" fmla="*/ 2147483646 h 1005"/>
                  <a:gd name="T14" fmla="*/ 2147483646 w 1443"/>
                  <a:gd name="T15" fmla="*/ 2147483646 h 1005"/>
                  <a:gd name="T16" fmla="*/ 2147483646 w 1443"/>
                  <a:gd name="T17" fmla="*/ 2147483646 h 1005"/>
                  <a:gd name="T18" fmla="*/ 2147483646 w 1443"/>
                  <a:gd name="T19" fmla="*/ 2147483646 h 1005"/>
                  <a:gd name="T20" fmla="*/ 0 w 1443"/>
                  <a:gd name="T21" fmla="*/ 2147483646 h 1005"/>
                  <a:gd name="T22" fmla="*/ 2147483646 w 1443"/>
                  <a:gd name="T23" fmla="*/ 2147483646 h 1005"/>
                  <a:gd name="T24" fmla="*/ 2147483646 w 1443"/>
                  <a:gd name="T25" fmla="*/ 2147483646 h 1005"/>
                  <a:gd name="T26" fmla="*/ 2147483646 w 1443"/>
                  <a:gd name="T27" fmla="*/ 2147483646 h 1005"/>
                  <a:gd name="T28" fmla="*/ 2147483646 w 1443"/>
                  <a:gd name="T29" fmla="*/ 2147483646 h 1005"/>
                  <a:gd name="T30" fmla="*/ 2147483646 w 1443"/>
                  <a:gd name="T31" fmla="*/ 2147483646 h 1005"/>
                  <a:gd name="T32" fmla="*/ 2147483646 w 1443"/>
                  <a:gd name="T33" fmla="*/ 2147483646 h 1005"/>
                  <a:gd name="T34" fmla="*/ 2147483646 w 1443"/>
                  <a:gd name="T35" fmla="*/ 2147483646 h 1005"/>
                  <a:gd name="T36" fmla="*/ 2147483646 w 1443"/>
                  <a:gd name="T37" fmla="*/ 2147483646 h 1005"/>
                  <a:gd name="T38" fmla="*/ 2147483646 w 1443"/>
                  <a:gd name="T39" fmla="*/ 2147483646 h 1005"/>
                  <a:gd name="T40" fmla="*/ 2147483646 w 1443"/>
                  <a:gd name="T41" fmla="*/ 2147483646 h 1005"/>
                  <a:gd name="T42" fmla="*/ 2147483646 w 1443"/>
                  <a:gd name="T43" fmla="*/ 2147483646 h 1005"/>
                  <a:gd name="T44" fmla="*/ 2147483646 w 1443"/>
                  <a:gd name="T45" fmla="*/ 2147483646 h 1005"/>
                  <a:gd name="T46" fmla="*/ 2147483646 w 1443"/>
                  <a:gd name="T47" fmla="*/ 2147483646 h 1005"/>
                  <a:gd name="T48" fmla="*/ 2147483646 w 1443"/>
                  <a:gd name="T49" fmla="*/ 2147483646 h 1005"/>
                  <a:gd name="T50" fmla="*/ 2147483646 w 1443"/>
                  <a:gd name="T51" fmla="*/ 2147483646 h 1005"/>
                  <a:gd name="T52" fmla="*/ 2147483646 w 1443"/>
                  <a:gd name="T53" fmla="*/ 2147483646 h 1005"/>
                  <a:gd name="T54" fmla="*/ 2147483646 w 1443"/>
                  <a:gd name="T55" fmla="*/ 2147483646 h 1005"/>
                  <a:gd name="T56" fmla="*/ 2147483646 w 1443"/>
                  <a:gd name="T57" fmla="*/ 2147483646 h 1005"/>
                  <a:gd name="T58" fmla="*/ 2147483646 w 1443"/>
                  <a:gd name="T59" fmla="*/ 2147483646 h 1005"/>
                  <a:gd name="T60" fmla="*/ 2147483646 w 1443"/>
                  <a:gd name="T61" fmla="*/ 2147483646 h 1005"/>
                  <a:gd name="T62" fmla="*/ 2147483646 w 1443"/>
                  <a:gd name="T63" fmla="*/ 2147483646 h 1005"/>
                  <a:gd name="T64" fmla="*/ 2147483646 w 1443"/>
                  <a:gd name="T65" fmla="*/ 2147483646 h 1005"/>
                  <a:gd name="T66" fmla="*/ 2147483646 w 1443"/>
                  <a:gd name="T67" fmla="*/ 2147483646 h 1005"/>
                  <a:gd name="T68" fmla="*/ 2147483646 w 1443"/>
                  <a:gd name="T69" fmla="*/ 2147483646 h 1005"/>
                  <a:gd name="T70" fmla="*/ 2147483646 w 1443"/>
                  <a:gd name="T71" fmla="*/ 2147483646 h 1005"/>
                  <a:gd name="T72" fmla="*/ 2147483646 w 1443"/>
                  <a:gd name="T73" fmla="*/ 2147483646 h 1005"/>
                  <a:gd name="T74" fmla="*/ 2147483646 w 1443"/>
                  <a:gd name="T75" fmla="*/ 2147483646 h 1005"/>
                  <a:gd name="T76" fmla="*/ 2147483646 w 1443"/>
                  <a:gd name="T77" fmla="*/ 2147483646 h 1005"/>
                  <a:gd name="T78" fmla="*/ 2147483646 w 1443"/>
                  <a:gd name="T79" fmla="*/ 2147483646 h 1005"/>
                  <a:gd name="T80" fmla="*/ 2147483646 w 1443"/>
                  <a:gd name="T81" fmla="*/ 2147483646 h 1005"/>
                  <a:gd name="T82" fmla="*/ 2147483646 w 1443"/>
                  <a:gd name="T83" fmla="*/ 2147483646 h 1005"/>
                  <a:gd name="T84" fmla="*/ 2147483646 w 1443"/>
                  <a:gd name="T85" fmla="*/ 2147483646 h 1005"/>
                  <a:gd name="T86" fmla="*/ 2147483646 w 1443"/>
                  <a:gd name="T87" fmla="*/ 2147483646 h 1005"/>
                  <a:gd name="T88" fmla="*/ 2147483646 w 1443"/>
                  <a:gd name="T89" fmla="*/ 2147483646 h 1005"/>
                  <a:gd name="T90" fmla="*/ 2147483646 w 1443"/>
                  <a:gd name="T91" fmla="*/ 2147483646 h 1005"/>
                  <a:gd name="T92" fmla="*/ 2147483646 w 1443"/>
                  <a:gd name="T93" fmla="*/ 2147483646 h 1005"/>
                  <a:gd name="T94" fmla="*/ 2147483646 w 1443"/>
                  <a:gd name="T95" fmla="*/ 2147483646 h 1005"/>
                  <a:gd name="T96" fmla="*/ 2147483646 w 1443"/>
                  <a:gd name="T97" fmla="*/ 2147483646 h 1005"/>
                  <a:gd name="T98" fmla="*/ 2147483646 w 1443"/>
                  <a:gd name="T99" fmla="*/ 2147483646 h 1005"/>
                  <a:gd name="T100" fmla="*/ 2147483646 w 1443"/>
                  <a:gd name="T101" fmla="*/ 2147483646 h 1005"/>
                  <a:gd name="T102" fmla="*/ 2147483646 w 1443"/>
                  <a:gd name="T103" fmla="*/ 2147483646 h 1005"/>
                  <a:gd name="T104" fmla="*/ 2147483646 w 1443"/>
                  <a:gd name="T105" fmla="*/ 2147483646 h 1005"/>
                  <a:gd name="T106" fmla="*/ 2147483646 w 1443"/>
                  <a:gd name="T107" fmla="*/ 2147483646 h 1005"/>
                  <a:gd name="T108" fmla="*/ 2147483646 w 1443"/>
                  <a:gd name="T109" fmla="*/ 2147483646 h 1005"/>
                  <a:gd name="T110" fmla="*/ 2147483646 w 1443"/>
                  <a:gd name="T111" fmla="*/ 2147483646 h 1005"/>
                  <a:gd name="T112" fmla="*/ 2147483646 w 1443"/>
                  <a:gd name="T113" fmla="*/ 2147483646 h 1005"/>
                  <a:gd name="T114" fmla="*/ 2147483646 w 1443"/>
                  <a:gd name="T115" fmla="*/ 2147483646 h 1005"/>
                  <a:gd name="T116" fmla="*/ 2147483646 w 1443"/>
                  <a:gd name="T117" fmla="*/ 2147483646 h 1005"/>
                  <a:gd name="T118" fmla="*/ 2147483646 w 1443"/>
                  <a:gd name="T119" fmla="*/ 2147483646 h 1005"/>
                  <a:gd name="T120" fmla="*/ 2147483646 w 1443"/>
                  <a:gd name="T121" fmla="*/ 2147483646 h 1005"/>
                  <a:gd name="T122" fmla="*/ 2147483646 w 1443"/>
                  <a:gd name="T123" fmla="*/ 2147483646 h 10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43" h="1005">
                    <a:moveTo>
                      <a:pt x="1400" y="449"/>
                    </a:moveTo>
                    <a:lnTo>
                      <a:pt x="1208" y="315"/>
                    </a:lnTo>
                    <a:lnTo>
                      <a:pt x="986" y="162"/>
                    </a:lnTo>
                    <a:lnTo>
                      <a:pt x="778" y="17"/>
                    </a:lnTo>
                    <a:lnTo>
                      <a:pt x="765" y="8"/>
                    </a:lnTo>
                    <a:lnTo>
                      <a:pt x="751" y="3"/>
                    </a:lnTo>
                    <a:lnTo>
                      <a:pt x="736" y="0"/>
                    </a:lnTo>
                    <a:lnTo>
                      <a:pt x="721" y="0"/>
                    </a:lnTo>
                    <a:lnTo>
                      <a:pt x="707" y="0"/>
                    </a:lnTo>
                    <a:lnTo>
                      <a:pt x="692" y="3"/>
                    </a:lnTo>
                    <a:lnTo>
                      <a:pt x="679" y="8"/>
                    </a:lnTo>
                    <a:lnTo>
                      <a:pt x="665" y="17"/>
                    </a:lnTo>
                    <a:lnTo>
                      <a:pt x="43" y="449"/>
                    </a:lnTo>
                    <a:lnTo>
                      <a:pt x="39" y="452"/>
                    </a:lnTo>
                    <a:lnTo>
                      <a:pt x="26" y="465"/>
                    </a:lnTo>
                    <a:lnTo>
                      <a:pt x="14" y="481"/>
                    </a:lnTo>
                    <a:lnTo>
                      <a:pt x="5" y="497"/>
                    </a:lnTo>
                    <a:lnTo>
                      <a:pt x="0" y="514"/>
                    </a:lnTo>
                    <a:lnTo>
                      <a:pt x="0" y="533"/>
                    </a:lnTo>
                    <a:lnTo>
                      <a:pt x="2" y="551"/>
                    </a:lnTo>
                    <a:lnTo>
                      <a:pt x="9" y="570"/>
                    </a:lnTo>
                    <a:lnTo>
                      <a:pt x="17" y="587"/>
                    </a:lnTo>
                    <a:lnTo>
                      <a:pt x="24" y="595"/>
                    </a:lnTo>
                    <a:lnTo>
                      <a:pt x="31" y="602"/>
                    </a:lnTo>
                    <a:lnTo>
                      <a:pt x="46" y="614"/>
                    </a:lnTo>
                    <a:lnTo>
                      <a:pt x="63" y="622"/>
                    </a:lnTo>
                    <a:lnTo>
                      <a:pt x="81" y="627"/>
                    </a:lnTo>
                    <a:lnTo>
                      <a:pt x="100" y="629"/>
                    </a:lnTo>
                    <a:lnTo>
                      <a:pt x="118" y="627"/>
                    </a:lnTo>
                    <a:lnTo>
                      <a:pt x="137" y="621"/>
                    </a:lnTo>
                    <a:lnTo>
                      <a:pt x="147" y="617"/>
                    </a:lnTo>
                    <a:lnTo>
                      <a:pt x="156" y="610"/>
                    </a:lnTo>
                    <a:lnTo>
                      <a:pt x="161" y="607"/>
                    </a:lnTo>
                    <a:lnTo>
                      <a:pt x="157" y="963"/>
                    </a:lnTo>
                    <a:lnTo>
                      <a:pt x="159" y="972"/>
                    </a:lnTo>
                    <a:lnTo>
                      <a:pt x="161" y="980"/>
                    </a:lnTo>
                    <a:lnTo>
                      <a:pt x="164" y="987"/>
                    </a:lnTo>
                    <a:lnTo>
                      <a:pt x="169" y="993"/>
                    </a:lnTo>
                    <a:lnTo>
                      <a:pt x="176" y="999"/>
                    </a:lnTo>
                    <a:lnTo>
                      <a:pt x="183" y="1002"/>
                    </a:lnTo>
                    <a:lnTo>
                      <a:pt x="191" y="1005"/>
                    </a:lnTo>
                    <a:lnTo>
                      <a:pt x="199" y="1005"/>
                    </a:lnTo>
                    <a:lnTo>
                      <a:pt x="560" y="1005"/>
                    </a:lnTo>
                    <a:lnTo>
                      <a:pt x="562" y="744"/>
                    </a:lnTo>
                    <a:lnTo>
                      <a:pt x="562" y="734"/>
                    </a:lnTo>
                    <a:lnTo>
                      <a:pt x="566" y="722"/>
                    </a:lnTo>
                    <a:lnTo>
                      <a:pt x="569" y="712"/>
                    </a:lnTo>
                    <a:lnTo>
                      <a:pt x="574" y="700"/>
                    </a:lnTo>
                    <a:lnTo>
                      <a:pt x="581" y="691"/>
                    </a:lnTo>
                    <a:lnTo>
                      <a:pt x="589" y="681"/>
                    </a:lnTo>
                    <a:lnTo>
                      <a:pt x="598" y="673"/>
                    </a:lnTo>
                    <a:lnTo>
                      <a:pt x="608" y="664"/>
                    </a:lnTo>
                    <a:lnTo>
                      <a:pt x="619" y="658"/>
                    </a:lnTo>
                    <a:lnTo>
                      <a:pt x="631" y="651"/>
                    </a:lnTo>
                    <a:lnTo>
                      <a:pt x="645" y="646"/>
                    </a:lnTo>
                    <a:lnTo>
                      <a:pt x="658" y="641"/>
                    </a:lnTo>
                    <a:lnTo>
                      <a:pt x="673" y="637"/>
                    </a:lnTo>
                    <a:lnTo>
                      <a:pt x="689" y="636"/>
                    </a:lnTo>
                    <a:lnTo>
                      <a:pt x="704" y="634"/>
                    </a:lnTo>
                    <a:lnTo>
                      <a:pt x="721" y="632"/>
                    </a:lnTo>
                    <a:lnTo>
                      <a:pt x="736" y="634"/>
                    </a:lnTo>
                    <a:lnTo>
                      <a:pt x="753" y="636"/>
                    </a:lnTo>
                    <a:lnTo>
                      <a:pt x="768" y="639"/>
                    </a:lnTo>
                    <a:lnTo>
                      <a:pt x="781" y="643"/>
                    </a:lnTo>
                    <a:lnTo>
                      <a:pt x="795" y="648"/>
                    </a:lnTo>
                    <a:lnTo>
                      <a:pt x="808" y="653"/>
                    </a:lnTo>
                    <a:lnTo>
                      <a:pt x="820" y="659"/>
                    </a:lnTo>
                    <a:lnTo>
                      <a:pt x="832" y="666"/>
                    </a:lnTo>
                    <a:lnTo>
                      <a:pt x="842" y="675"/>
                    </a:lnTo>
                    <a:lnTo>
                      <a:pt x="851" y="683"/>
                    </a:lnTo>
                    <a:lnTo>
                      <a:pt x="859" y="693"/>
                    </a:lnTo>
                    <a:lnTo>
                      <a:pt x="866" y="703"/>
                    </a:lnTo>
                    <a:lnTo>
                      <a:pt x="871" y="713"/>
                    </a:lnTo>
                    <a:lnTo>
                      <a:pt x="874" y="724"/>
                    </a:lnTo>
                    <a:lnTo>
                      <a:pt x="876" y="735"/>
                    </a:lnTo>
                    <a:lnTo>
                      <a:pt x="878" y="747"/>
                    </a:lnTo>
                    <a:lnTo>
                      <a:pt x="876" y="1005"/>
                    </a:lnTo>
                    <a:lnTo>
                      <a:pt x="1222" y="1005"/>
                    </a:lnTo>
                    <a:lnTo>
                      <a:pt x="1230" y="1005"/>
                    </a:lnTo>
                    <a:lnTo>
                      <a:pt x="1239" y="1002"/>
                    </a:lnTo>
                    <a:lnTo>
                      <a:pt x="1245" y="999"/>
                    </a:lnTo>
                    <a:lnTo>
                      <a:pt x="1252" y="993"/>
                    </a:lnTo>
                    <a:lnTo>
                      <a:pt x="1257" y="987"/>
                    </a:lnTo>
                    <a:lnTo>
                      <a:pt x="1260" y="980"/>
                    </a:lnTo>
                    <a:lnTo>
                      <a:pt x="1264" y="972"/>
                    </a:lnTo>
                    <a:lnTo>
                      <a:pt x="1264" y="963"/>
                    </a:lnTo>
                    <a:lnTo>
                      <a:pt x="1267" y="597"/>
                    </a:lnTo>
                    <a:lnTo>
                      <a:pt x="1287" y="610"/>
                    </a:lnTo>
                    <a:lnTo>
                      <a:pt x="1301" y="619"/>
                    </a:lnTo>
                    <a:lnTo>
                      <a:pt x="1314" y="624"/>
                    </a:lnTo>
                    <a:lnTo>
                      <a:pt x="1330" y="627"/>
                    </a:lnTo>
                    <a:lnTo>
                      <a:pt x="1343" y="629"/>
                    </a:lnTo>
                    <a:lnTo>
                      <a:pt x="1355" y="627"/>
                    </a:lnTo>
                    <a:lnTo>
                      <a:pt x="1367" y="626"/>
                    </a:lnTo>
                    <a:lnTo>
                      <a:pt x="1379" y="622"/>
                    </a:lnTo>
                    <a:lnTo>
                      <a:pt x="1389" y="617"/>
                    </a:lnTo>
                    <a:lnTo>
                      <a:pt x="1399" y="612"/>
                    </a:lnTo>
                    <a:lnTo>
                      <a:pt x="1409" y="605"/>
                    </a:lnTo>
                    <a:lnTo>
                      <a:pt x="1417" y="597"/>
                    </a:lnTo>
                    <a:lnTo>
                      <a:pt x="1424" y="587"/>
                    </a:lnTo>
                    <a:lnTo>
                      <a:pt x="1431" y="578"/>
                    </a:lnTo>
                    <a:lnTo>
                      <a:pt x="1434" y="568"/>
                    </a:lnTo>
                    <a:lnTo>
                      <a:pt x="1441" y="551"/>
                    </a:lnTo>
                    <a:lnTo>
                      <a:pt x="1443" y="536"/>
                    </a:lnTo>
                    <a:lnTo>
                      <a:pt x="1443" y="523"/>
                    </a:lnTo>
                    <a:lnTo>
                      <a:pt x="1439" y="508"/>
                    </a:lnTo>
                    <a:lnTo>
                      <a:pt x="1436" y="494"/>
                    </a:lnTo>
                    <a:lnTo>
                      <a:pt x="1429" y="482"/>
                    </a:lnTo>
                    <a:lnTo>
                      <a:pt x="1422" y="469"/>
                    </a:lnTo>
                    <a:lnTo>
                      <a:pt x="1412" y="459"/>
                    </a:lnTo>
                    <a:lnTo>
                      <a:pt x="1400" y="449"/>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98" name="组合 245"/>
              <p:cNvGrpSpPr/>
              <p:nvPr/>
            </p:nvGrpSpPr>
            <p:grpSpPr bwMode="gray">
              <a:xfrm>
                <a:off x="5541731" y="5531186"/>
                <a:ext cx="199316" cy="221734"/>
                <a:chOff x="15730538" y="3268663"/>
                <a:chExt cx="765175" cy="1123950"/>
              </a:xfrm>
              <a:solidFill>
                <a:srgbClr val="1D1D1A">
                  <a:lumMod val="50000"/>
                  <a:lumOff val="50000"/>
                </a:srgbClr>
              </a:solidFill>
            </p:grpSpPr>
            <p:sp>
              <p:nvSpPr>
                <p:cNvPr id="302" name="Freeform 57"/>
                <p:cNvSpPr>
                  <a:spLocks/>
                </p:cNvSpPr>
                <p:nvPr/>
              </p:nvSpPr>
              <p:spPr bwMode="gray">
                <a:xfrm>
                  <a:off x="15786100" y="3268663"/>
                  <a:ext cx="252413" cy="261938"/>
                </a:xfrm>
                <a:custGeom>
                  <a:avLst/>
                  <a:gdLst/>
                  <a:ahLst/>
                  <a:cxnLst>
                    <a:cxn ang="0">
                      <a:pos x="74" y="105"/>
                    </a:cxn>
                    <a:cxn ang="0">
                      <a:pos x="42" y="152"/>
                    </a:cxn>
                    <a:cxn ang="0">
                      <a:pos x="19" y="202"/>
                    </a:cxn>
                    <a:cxn ang="0">
                      <a:pos x="4" y="256"/>
                    </a:cxn>
                    <a:cxn ang="0">
                      <a:pos x="0" y="312"/>
                    </a:cxn>
                    <a:cxn ang="0">
                      <a:pos x="2" y="319"/>
                    </a:cxn>
                    <a:cxn ang="0">
                      <a:pos x="10" y="327"/>
                    </a:cxn>
                    <a:cxn ang="0">
                      <a:pos x="57" y="327"/>
                    </a:cxn>
                    <a:cxn ang="0">
                      <a:pos x="64" y="326"/>
                    </a:cxn>
                    <a:cxn ang="0">
                      <a:pos x="69" y="322"/>
                    </a:cxn>
                    <a:cxn ang="0">
                      <a:pos x="73" y="312"/>
                    </a:cxn>
                    <a:cxn ang="0">
                      <a:pos x="74" y="290"/>
                    </a:cxn>
                    <a:cxn ang="0">
                      <a:pos x="81" y="248"/>
                    </a:cxn>
                    <a:cxn ang="0">
                      <a:pos x="95" y="208"/>
                    </a:cxn>
                    <a:cxn ang="0">
                      <a:pos x="117" y="170"/>
                    </a:cxn>
                    <a:cxn ang="0">
                      <a:pos x="130" y="154"/>
                    </a:cxn>
                    <a:cxn ang="0">
                      <a:pos x="140" y="143"/>
                    </a:cxn>
                    <a:cxn ang="0">
                      <a:pos x="174" y="113"/>
                    </a:cxn>
                    <a:cxn ang="0">
                      <a:pos x="214" y="91"/>
                    </a:cxn>
                    <a:cxn ang="0">
                      <a:pos x="258" y="78"/>
                    </a:cxn>
                    <a:cxn ang="0">
                      <a:pos x="304" y="73"/>
                    </a:cxn>
                    <a:cxn ang="0">
                      <a:pos x="311" y="73"/>
                    </a:cxn>
                    <a:cxn ang="0">
                      <a:pos x="316" y="68"/>
                    </a:cxn>
                    <a:cxn ang="0">
                      <a:pos x="319" y="57"/>
                    </a:cxn>
                    <a:cxn ang="0">
                      <a:pos x="319" y="17"/>
                    </a:cxn>
                    <a:cxn ang="0">
                      <a:pos x="314" y="5"/>
                    </a:cxn>
                    <a:cxn ang="0">
                      <a:pos x="309" y="2"/>
                    </a:cxn>
                    <a:cxn ang="0">
                      <a:pos x="304" y="0"/>
                    </a:cxn>
                    <a:cxn ang="0">
                      <a:pos x="243" y="7"/>
                    </a:cxn>
                    <a:cxn ang="0">
                      <a:pos x="186" y="25"/>
                    </a:cxn>
                    <a:cxn ang="0">
                      <a:pos x="133" y="54"/>
                    </a:cxn>
                    <a:cxn ang="0">
                      <a:pos x="88" y="91"/>
                    </a:cxn>
                    <a:cxn ang="0">
                      <a:pos x="74" y="105"/>
                    </a:cxn>
                  </a:cxnLst>
                  <a:rect l="0" t="0" r="r" b="b"/>
                  <a:pathLst>
                    <a:path w="319" h="329">
                      <a:moveTo>
                        <a:pt x="74" y="105"/>
                      </a:moveTo>
                      <a:lnTo>
                        <a:pt x="74" y="105"/>
                      </a:lnTo>
                      <a:lnTo>
                        <a:pt x="57" y="128"/>
                      </a:lnTo>
                      <a:lnTo>
                        <a:pt x="42" y="152"/>
                      </a:lnTo>
                      <a:lnTo>
                        <a:pt x="29" y="175"/>
                      </a:lnTo>
                      <a:lnTo>
                        <a:pt x="19" y="202"/>
                      </a:lnTo>
                      <a:lnTo>
                        <a:pt x="10" y="229"/>
                      </a:lnTo>
                      <a:lnTo>
                        <a:pt x="4" y="256"/>
                      </a:lnTo>
                      <a:lnTo>
                        <a:pt x="2" y="285"/>
                      </a:lnTo>
                      <a:lnTo>
                        <a:pt x="0" y="312"/>
                      </a:lnTo>
                      <a:lnTo>
                        <a:pt x="0" y="312"/>
                      </a:lnTo>
                      <a:lnTo>
                        <a:pt x="2" y="319"/>
                      </a:lnTo>
                      <a:lnTo>
                        <a:pt x="5" y="324"/>
                      </a:lnTo>
                      <a:lnTo>
                        <a:pt x="10" y="327"/>
                      </a:lnTo>
                      <a:lnTo>
                        <a:pt x="17" y="329"/>
                      </a:lnTo>
                      <a:lnTo>
                        <a:pt x="57" y="327"/>
                      </a:lnTo>
                      <a:lnTo>
                        <a:pt x="57" y="327"/>
                      </a:lnTo>
                      <a:lnTo>
                        <a:pt x="64" y="326"/>
                      </a:lnTo>
                      <a:lnTo>
                        <a:pt x="69" y="322"/>
                      </a:lnTo>
                      <a:lnTo>
                        <a:pt x="69" y="322"/>
                      </a:lnTo>
                      <a:lnTo>
                        <a:pt x="73" y="317"/>
                      </a:lnTo>
                      <a:lnTo>
                        <a:pt x="73" y="312"/>
                      </a:lnTo>
                      <a:lnTo>
                        <a:pt x="73" y="312"/>
                      </a:lnTo>
                      <a:lnTo>
                        <a:pt x="74" y="290"/>
                      </a:lnTo>
                      <a:lnTo>
                        <a:pt x="76" y="268"/>
                      </a:lnTo>
                      <a:lnTo>
                        <a:pt x="81" y="248"/>
                      </a:lnTo>
                      <a:lnTo>
                        <a:pt x="86" y="226"/>
                      </a:lnTo>
                      <a:lnTo>
                        <a:pt x="95" y="208"/>
                      </a:lnTo>
                      <a:lnTo>
                        <a:pt x="105" y="189"/>
                      </a:lnTo>
                      <a:lnTo>
                        <a:pt x="117" y="170"/>
                      </a:lnTo>
                      <a:lnTo>
                        <a:pt x="130" y="154"/>
                      </a:lnTo>
                      <a:lnTo>
                        <a:pt x="130" y="154"/>
                      </a:lnTo>
                      <a:lnTo>
                        <a:pt x="140" y="143"/>
                      </a:lnTo>
                      <a:lnTo>
                        <a:pt x="140" y="143"/>
                      </a:lnTo>
                      <a:lnTo>
                        <a:pt x="157" y="127"/>
                      </a:lnTo>
                      <a:lnTo>
                        <a:pt x="174" y="113"/>
                      </a:lnTo>
                      <a:lnTo>
                        <a:pt x="194" y="101"/>
                      </a:lnTo>
                      <a:lnTo>
                        <a:pt x="214" y="91"/>
                      </a:lnTo>
                      <a:lnTo>
                        <a:pt x="236" y="84"/>
                      </a:lnTo>
                      <a:lnTo>
                        <a:pt x="258" y="78"/>
                      </a:lnTo>
                      <a:lnTo>
                        <a:pt x="280" y="74"/>
                      </a:lnTo>
                      <a:lnTo>
                        <a:pt x="304" y="73"/>
                      </a:lnTo>
                      <a:lnTo>
                        <a:pt x="304" y="73"/>
                      </a:lnTo>
                      <a:lnTo>
                        <a:pt x="311" y="73"/>
                      </a:lnTo>
                      <a:lnTo>
                        <a:pt x="316" y="68"/>
                      </a:lnTo>
                      <a:lnTo>
                        <a:pt x="316" y="68"/>
                      </a:lnTo>
                      <a:lnTo>
                        <a:pt x="317" y="62"/>
                      </a:lnTo>
                      <a:lnTo>
                        <a:pt x="319" y="57"/>
                      </a:lnTo>
                      <a:lnTo>
                        <a:pt x="319" y="17"/>
                      </a:lnTo>
                      <a:lnTo>
                        <a:pt x="319" y="17"/>
                      </a:lnTo>
                      <a:lnTo>
                        <a:pt x="317" y="10"/>
                      </a:lnTo>
                      <a:lnTo>
                        <a:pt x="314" y="5"/>
                      </a:lnTo>
                      <a:lnTo>
                        <a:pt x="314" y="5"/>
                      </a:lnTo>
                      <a:lnTo>
                        <a:pt x="309" y="2"/>
                      </a:lnTo>
                      <a:lnTo>
                        <a:pt x="304" y="0"/>
                      </a:lnTo>
                      <a:lnTo>
                        <a:pt x="304" y="0"/>
                      </a:lnTo>
                      <a:lnTo>
                        <a:pt x="273" y="2"/>
                      </a:lnTo>
                      <a:lnTo>
                        <a:pt x="243" y="7"/>
                      </a:lnTo>
                      <a:lnTo>
                        <a:pt x="214" y="15"/>
                      </a:lnTo>
                      <a:lnTo>
                        <a:pt x="186" y="25"/>
                      </a:lnTo>
                      <a:lnTo>
                        <a:pt x="159" y="37"/>
                      </a:lnTo>
                      <a:lnTo>
                        <a:pt x="133" y="54"/>
                      </a:lnTo>
                      <a:lnTo>
                        <a:pt x="110" y="71"/>
                      </a:lnTo>
                      <a:lnTo>
                        <a:pt x="88" y="91"/>
                      </a:lnTo>
                      <a:lnTo>
                        <a:pt x="88" y="91"/>
                      </a:lnTo>
                      <a:lnTo>
                        <a:pt x="74" y="105"/>
                      </a:lnTo>
                      <a:lnTo>
                        <a:pt x="74"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3" name="Freeform 58"/>
                <p:cNvSpPr>
                  <a:spLocks/>
                </p:cNvSpPr>
                <p:nvPr/>
              </p:nvSpPr>
              <p:spPr bwMode="gray">
                <a:xfrm>
                  <a:off x="15886113" y="3368675"/>
                  <a:ext cx="144463" cy="150813"/>
                </a:xfrm>
                <a:custGeom>
                  <a:avLst/>
                  <a:gdLst/>
                  <a:ahLst/>
                  <a:cxnLst>
                    <a:cxn ang="0">
                      <a:pos x="47" y="50"/>
                    </a:cxn>
                    <a:cxn ang="0">
                      <a:pos x="47" y="50"/>
                    </a:cxn>
                    <a:cxn ang="0">
                      <a:pos x="40" y="57"/>
                    </a:cxn>
                    <a:cxn ang="0">
                      <a:pos x="40" y="57"/>
                    </a:cxn>
                    <a:cxn ang="0">
                      <a:pos x="30" y="69"/>
                    </a:cxn>
                    <a:cxn ang="0">
                      <a:pos x="22" y="82"/>
                    </a:cxn>
                    <a:cxn ang="0">
                      <a:pos x="15" y="96"/>
                    </a:cxn>
                    <a:cxn ang="0">
                      <a:pos x="8" y="111"/>
                    </a:cxn>
                    <a:cxn ang="0">
                      <a:pos x="5" y="126"/>
                    </a:cxn>
                    <a:cxn ang="0">
                      <a:pos x="1" y="141"/>
                    </a:cxn>
                    <a:cxn ang="0">
                      <a:pos x="0" y="156"/>
                    </a:cxn>
                    <a:cxn ang="0">
                      <a:pos x="0" y="173"/>
                    </a:cxn>
                    <a:cxn ang="0">
                      <a:pos x="0" y="173"/>
                    </a:cxn>
                    <a:cxn ang="0">
                      <a:pos x="0" y="178"/>
                    </a:cxn>
                    <a:cxn ang="0">
                      <a:pos x="3" y="183"/>
                    </a:cxn>
                    <a:cxn ang="0">
                      <a:pos x="8" y="187"/>
                    </a:cxn>
                    <a:cxn ang="0">
                      <a:pos x="15" y="189"/>
                    </a:cxn>
                    <a:cxn ang="0">
                      <a:pos x="57" y="187"/>
                    </a:cxn>
                    <a:cxn ang="0">
                      <a:pos x="57" y="187"/>
                    </a:cxn>
                    <a:cxn ang="0">
                      <a:pos x="62" y="185"/>
                    </a:cxn>
                    <a:cxn ang="0">
                      <a:pos x="67" y="182"/>
                    </a:cxn>
                    <a:cxn ang="0">
                      <a:pos x="67" y="182"/>
                    </a:cxn>
                    <a:cxn ang="0">
                      <a:pos x="71" y="177"/>
                    </a:cxn>
                    <a:cxn ang="0">
                      <a:pos x="72" y="170"/>
                    </a:cxn>
                    <a:cxn ang="0">
                      <a:pos x="72" y="170"/>
                    </a:cxn>
                    <a:cxn ang="0">
                      <a:pos x="72" y="153"/>
                    </a:cxn>
                    <a:cxn ang="0">
                      <a:pos x="77" y="136"/>
                    </a:cxn>
                    <a:cxn ang="0">
                      <a:pos x="86" y="119"/>
                    </a:cxn>
                    <a:cxn ang="0">
                      <a:pos x="96" y="104"/>
                    </a:cxn>
                    <a:cxn ang="0">
                      <a:pos x="96" y="104"/>
                    </a:cxn>
                    <a:cxn ang="0">
                      <a:pos x="99" y="101"/>
                    </a:cxn>
                    <a:cxn ang="0">
                      <a:pos x="99" y="101"/>
                    </a:cxn>
                    <a:cxn ang="0">
                      <a:pos x="113" y="89"/>
                    </a:cxn>
                    <a:cxn ang="0">
                      <a:pos x="130" y="81"/>
                    </a:cxn>
                    <a:cxn ang="0">
                      <a:pos x="146" y="74"/>
                    </a:cxn>
                    <a:cxn ang="0">
                      <a:pos x="165" y="72"/>
                    </a:cxn>
                    <a:cxn ang="0">
                      <a:pos x="165" y="72"/>
                    </a:cxn>
                    <a:cxn ang="0">
                      <a:pos x="172" y="70"/>
                    </a:cxn>
                    <a:cxn ang="0">
                      <a:pos x="177" y="67"/>
                    </a:cxn>
                    <a:cxn ang="0">
                      <a:pos x="177" y="67"/>
                    </a:cxn>
                    <a:cxn ang="0">
                      <a:pos x="180" y="62"/>
                    </a:cxn>
                    <a:cxn ang="0">
                      <a:pos x="182" y="55"/>
                    </a:cxn>
                    <a:cxn ang="0">
                      <a:pos x="182" y="15"/>
                    </a:cxn>
                    <a:cxn ang="0">
                      <a:pos x="182" y="15"/>
                    </a:cxn>
                    <a:cxn ang="0">
                      <a:pos x="180" y="8"/>
                    </a:cxn>
                    <a:cxn ang="0">
                      <a:pos x="177" y="3"/>
                    </a:cxn>
                    <a:cxn ang="0">
                      <a:pos x="177" y="3"/>
                    </a:cxn>
                    <a:cxn ang="0">
                      <a:pos x="172" y="0"/>
                    </a:cxn>
                    <a:cxn ang="0">
                      <a:pos x="165" y="0"/>
                    </a:cxn>
                    <a:cxn ang="0">
                      <a:pos x="165" y="0"/>
                    </a:cxn>
                    <a:cxn ang="0">
                      <a:pos x="148" y="0"/>
                    </a:cxn>
                    <a:cxn ang="0">
                      <a:pos x="133" y="3"/>
                    </a:cxn>
                    <a:cxn ang="0">
                      <a:pos x="116" y="6"/>
                    </a:cxn>
                    <a:cxn ang="0">
                      <a:pos x="101" y="13"/>
                    </a:cxn>
                    <a:cxn ang="0">
                      <a:pos x="87" y="20"/>
                    </a:cxn>
                    <a:cxn ang="0">
                      <a:pos x="72" y="28"/>
                    </a:cxn>
                    <a:cxn ang="0">
                      <a:pos x="59" y="38"/>
                    </a:cxn>
                    <a:cxn ang="0">
                      <a:pos x="47" y="50"/>
                    </a:cxn>
                    <a:cxn ang="0">
                      <a:pos x="47" y="50"/>
                    </a:cxn>
                  </a:cxnLst>
                  <a:rect l="0" t="0" r="r" b="b"/>
                  <a:pathLst>
                    <a:path w="182" h="189">
                      <a:moveTo>
                        <a:pt x="47" y="50"/>
                      </a:moveTo>
                      <a:lnTo>
                        <a:pt x="47" y="50"/>
                      </a:lnTo>
                      <a:lnTo>
                        <a:pt x="40" y="57"/>
                      </a:lnTo>
                      <a:lnTo>
                        <a:pt x="40" y="57"/>
                      </a:lnTo>
                      <a:lnTo>
                        <a:pt x="30" y="69"/>
                      </a:lnTo>
                      <a:lnTo>
                        <a:pt x="22" y="82"/>
                      </a:lnTo>
                      <a:lnTo>
                        <a:pt x="15" y="96"/>
                      </a:lnTo>
                      <a:lnTo>
                        <a:pt x="8" y="111"/>
                      </a:lnTo>
                      <a:lnTo>
                        <a:pt x="5" y="126"/>
                      </a:lnTo>
                      <a:lnTo>
                        <a:pt x="1" y="141"/>
                      </a:lnTo>
                      <a:lnTo>
                        <a:pt x="0" y="156"/>
                      </a:lnTo>
                      <a:lnTo>
                        <a:pt x="0" y="173"/>
                      </a:lnTo>
                      <a:lnTo>
                        <a:pt x="0" y="173"/>
                      </a:lnTo>
                      <a:lnTo>
                        <a:pt x="0" y="178"/>
                      </a:lnTo>
                      <a:lnTo>
                        <a:pt x="3" y="183"/>
                      </a:lnTo>
                      <a:lnTo>
                        <a:pt x="8" y="187"/>
                      </a:lnTo>
                      <a:lnTo>
                        <a:pt x="15" y="189"/>
                      </a:lnTo>
                      <a:lnTo>
                        <a:pt x="57" y="187"/>
                      </a:lnTo>
                      <a:lnTo>
                        <a:pt x="57" y="187"/>
                      </a:lnTo>
                      <a:lnTo>
                        <a:pt x="62" y="185"/>
                      </a:lnTo>
                      <a:lnTo>
                        <a:pt x="67" y="182"/>
                      </a:lnTo>
                      <a:lnTo>
                        <a:pt x="67" y="182"/>
                      </a:lnTo>
                      <a:lnTo>
                        <a:pt x="71" y="177"/>
                      </a:lnTo>
                      <a:lnTo>
                        <a:pt x="72" y="170"/>
                      </a:lnTo>
                      <a:lnTo>
                        <a:pt x="72" y="170"/>
                      </a:lnTo>
                      <a:lnTo>
                        <a:pt x="72" y="153"/>
                      </a:lnTo>
                      <a:lnTo>
                        <a:pt x="77" y="136"/>
                      </a:lnTo>
                      <a:lnTo>
                        <a:pt x="86" y="119"/>
                      </a:lnTo>
                      <a:lnTo>
                        <a:pt x="96" y="104"/>
                      </a:lnTo>
                      <a:lnTo>
                        <a:pt x="96" y="104"/>
                      </a:lnTo>
                      <a:lnTo>
                        <a:pt x="99" y="101"/>
                      </a:lnTo>
                      <a:lnTo>
                        <a:pt x="99" y="101"/>
                      </a:lnTo>
                      <a:lnTo>
                        <a:pt x="113" y="89"/>
                      </a:lnTo>
                      <a:lnTo>
                        <a:pt x="130" y="81"/>
                      </a:lnTo>
                      <a:lnTo>
                        <a:pt x="146" y="74"/>
                      </a:lnTo>
                      <a:lnTo>
                        <a:pt x="165" y="72"/>
                      </a:lnTo>
                      <a:lnTo>
                        <a:pt x="165" y="72"/>
                      </a:lnTo>
                      <a:lnTo>
                        <a:pt x="172" y="70"/>
                      </a:lnTo>
                      <a:lnTo>
                        <a:pt x="177" y="67"/>
                      </a:lnTo>
                      <a:lnTo>
                        <a:pt x="177" y="67"/>
                      </a:lnTo>
                      <a:lnTo>
                        <a:pt x="180" y="62"/>
                      </a:lnTo>
                      <a:lnTo>
                        <a:pt x="182" y="55"/>
                      </a:lnTo>
                      <a:lnTo>
                        <a:pt x="182" y="15"/>
                      </a:lnTo>
                      <a:lnTo>
                        <a:pt x="182" y="15"/>
                      </a:lnTo>
                      <a:lnTo>
                        <a:pt x="180" y="8"/>
                      </a:lnTo>
                      <a:lnTo>
                        <a:pt x="177" y="3"/>
                      </a:lnTo>
                      <a:lnTo>
                        <a:pt x="177" y="3"/>
                      </a:lnTo>
                      <a:lnTo>
                        <a:pt x="172" y="0"/>
                      </a:lnTo>
                      <a:lnTo>
                        <a:pt x="165" y="0"/>
                      </a:lnTo>
                      <a:lnTo>
                        <a:pt x="165" y="0"/>
                      </a:lnTo>
                      <a:lnTo>
                        <a:pt x="148" y="0"/>
                      </a:lnTo>
                      <a:lnTo>
                        <a:pt x="133" y="3"/>
                      </a:lnTo>
                      <a:lnTo>
                        <a:pt x="116" y="6"/>
                      </a:lnTo>
                      <a:lnTo>
                        <a:pt x="101" y="13"/>
                      </a:lnTo>
                      <a:lnTo>
                        <a:pt x="87" y="20"/>
                      </a:lnTo>
                      <a:lnTo>
                        <a:pt x="72" y="28"/>
                      </a:lnTo>
                      <a:lnTo>
                        <a:pt x="59" y="38"/>
                      </a:lnTo>
                      <a:lnTo>
                        <a:pt x="47" y="50"/>
                      </a:lnTo>
                      <a:lnTo>
                        <a:pt x="47"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4" name="Freeform 59"/>
                <p:cNvSpPr>
                  <a:spLocks/>
                </p:cNvSpPr>
                <p:nvPr/>
              </p:nvSpPr>
              <p:spPr bwMode="gray">
                <a:xfrm>
                  <a:off x="16213138" y="3268663"/>
                  <a:ext cx="252413" cy="261938"/>
                </a:xfrm>
                <a:custGeom>
                  <a:avLst/>
                  <a:gdLst/>
                  <a:ahLst/>
                  <a:cxnLst>
                    <a:cxn ang="0">
                      <a:pos x="302" y="329"/>
                    </a:cxn>
                    <a:cxn ang="0">
                      <a:pos x="309" y="327"/>
                    </a:cxn>
                    <a:cxn ang="0">
                      <a:pos x="317" y="319"/>
                    </a:cxn>
                    <a:cxn ang="0">
                      <a:pos x="319" y="312"/>
                    </a:cxn>
                    <a:cxn ang="0">
                      <a:pos x="314" y="256"/>
                    </a:cxn>
                    <a:cxn ang="0">
                      <a:pos x="300" y="202"/>
                    </a:cxn>
                    <a:cxn ang="0">
                      <a:pos x="277" y="152"/>
                    </a:cxn>
                    <a:cxn ang="0">
                      <a:pos x="243" y="105"/>
                    </a:cxn>
                    <a:cxn ang="0">
                      <a:pos x="231" y="91"/>
                    </a:cxn>
                    <a:cxn ang="0">
                      <a:pos x="209" y="71"/>
                    </a:cxn>
                    <a:cxn ang="0">
                      <a:pos x="159" y="37"/>
                    </a:cxn>
                    <a:cxn ang="0">
                      <a:pos x="105" y="15"/>
                    </a:cxn>
                    <a:cxn ang="0">
                      <a:pos x="46" y="2"/>
                    </a:cxn>
                    <a:cxn ang="0">
                      <a:pos x="15" y="0"/>
                    </a:cxn>
                    <a:cxn ang="0">
                      <a:pos x="4" y="5"/>
                    </a:cxn>
                    <a:cxn ang="0">
                      <a:pos x="0" y="10"/>
                    </a:cxn>
                    <a:cxn ang="0">
                      <a:pos x="0" y="57"/>
                    </a:cxn>
                    <a:cxn ang="0">
                      <a:pos x="0" y="62"/>
                    </a:cxn>
                    <a:cxn ang="0">
                      <a:pos x="4" y="68"/>
                    </a:cxn>
                    <a:cxn ang="0">
                      <a:pos x="15" y="73"/>
                    </a:cxn>
                    <a:cxn ang="0">
                      <a:pos x="39" y="74"/>
                    </a:cxn>
                    <a:cxn ang="0">
                      <a:pos x="83" y="84"/>
                    </a:cxn>
                    <a:cxn ang="0">
                      <a:pos x="125" y="101"/>
                    </a:cxn>
                    <a:cxn ang="0">
                      <a:pos x="162" y="127"/>
                    </a:cxn>
                    <a:cxn ang="0">
                      <a:pos x="179" y="143"/>
                    </a:cxn>
                    <a:cxn ang="0">
                      <a:pos x="189" y="154"/>
                    </a:cxn>
                    <a:cxn ang="0">
                      <a:pos x="214" y="189"/>
                    </a:cxn>
                    <a:cxn ang="0">
                      <a:pos x="231" y="226"/>
                    </a:cxn>
                    <a:cxn ang="0">
                      <a:pos x="243" y="268"/>
                    </a:cxn>
                    <a:cxn ang="0">
                      <a:pos x="245" y="312"/>
                    </a:cxn>
                    <a:cxn ang="0">
                      <a:pos x="247" y="317"/>
                    </a:cxn>
                    <a:cxn ang="0">
                      <a:pos x="250" y="322"/>
                    </a:cxn>
                    <a:cxn ang="0">
                      <a:pos x="262" y="327"/>
                    </a:cxn>
                  </a:cxnLst>
                  <a:rect l="0" t="0" r="r" b="b"/>
                  <a:pathLst>
                    <a:path w="319" h="329">
                      <a:moveTo>
                        <a:pt x="262" y="327"/>
                      </a:moveTo>
                      <a:lnTo>
                        <a:pt x="302" y="329"/>
                      </a:lnTo>
                      <a:lnTo>
                        <a:pt x="302" y="329"/>
                      </a:lnTo>
                      <a:lnTo>
                        <a:pt x="309" y="327"/>
                      </a:lnTo>
                      <a:lnTo>
                        <a:pt x="314" y="324"/>
                      </a:lnTo>
                      <a:lnTo>
                        <a:pt x="317" y="319"/>
                      </a:lnTo>
                      <a:lnTo>
                        <a:pt x="319" y="312"/>
                      </a:lnTo>
                      <a:lnTo>
                        <a:pt x="319" y="312"/>
                      </a:lnTo>
                      <a:lnTo>
                        <a:pt x="317" y="285"/>
                      </a:lnTo>
                      <a:lnTo>
                        <a:pt x="314" y="256"/>
                      </a:lnTo>
                      <a:lnTo>
                        <a:pt x="309" y="229"/>
                      </a:lnTo>
                      <a:lnTo>
                        <a:pt x="300" y="202"/>
                      </a:lnTo>
                      <a:lnTo>
                        <a:pt x="290" y="175"/>
                      </a:lnTo>
                      <a:lnTo>
                        <a:pt x="277" y="152"/>
                      </a:lnTo>
                      <a:lnTo>
                        <a:pt x="262" y="128"/>
                      </a:lnTo>
                      <a:lnTo>
                        <a:pt x="243" y="105"/>
                      </a:lnTo>
                      <a:lnTo>
                        <a:pt x="243" y="105"/>
                      </a:lnTo>
                      <a:lnTo>
                        <a:pt x="231" y="91"/>
                      </a:lnTo>
                      <a:lnTo>
                        <a:pt x="231" y="91"/>
                      </a:lnTo>
                      <a:lnTo>
                        <a:pt x="209" y="71"/>
                      </a:lnTo>
                      <a:lnTo>
                        <a:pt x="186" y="54"/>
                      </a:lnTo>
                      <a:lnTo>
                        <a:pt x="159" y="37"/>
                      </a:lnTo>
                      <a:lnTo>
                        <a:pt x="133" y="25"/>
                      </a:lnTo>
                      <a:lnTo>
                        <a:pt x="105" y="15"/>
                      </a:lnTo>
                      <a:lnTo>
                        <a:pt x="76" y="7"/>
                      </a:lnTo>
                      <a:lnTo>
                        <a:pt x="46" y="2"/>
                      </a:lnTo>
                      <a:lnTo>
                        <a:pt x="15" y="0"/>
                      </a:lnTo>
                      <a:lnTo>
                        <a:pt x="15" y="0"/>
                      </a:lnTo>
                      <a:lnTo>
                        <a:pt x="10" y="2"/>
                      </a:lnTo>
                      <a:lnTo>
                        <a:pt x="4" y="5"/>
                      </a:lnTo>
                      <a:lnTo>
                        <a:pt x="4" y="5"/>
                      </a:lnTo>
                      <a:lnTo>
                        <a:pt x="0" y="10"/>
                      </a:lnTo>
                      <a:lnTo>
                        <a:pt x="0" y="17"/>
                      </a:lnTo>
                      <a:lnTo>
                        <a:pt x="0" y="57"/>
                      </a:lnTo>
                      <a:lnTo>
                        <a:pt x="0" y="57"/>
                      </a:lnTo>
                      <a:lnTo>
                        <a:pt x="0" y="62"/>
                      </a:lnTo>
                      <a:lnTo>
                        <a:pt x="4" y="68"/>
                      </a:lnTo>
                      <a:lnTo>
                        <a:pt x="4" y="68"/>
                      </a:lnTo>
                      <a:lnTo>
                        <a:pt x="9" y="73"/>
                      </a:lnTo>
                      <a:lnTo>
                        <a:pt x="15" y="73"/>
                      </a:lnTo>
                      <a:lnTo>
                        <a:pt x="15" y="73"/>
                      </a:lnTo>
                      <a:lnTo>
                        <a:pt x="39" y="74"/>
                      </a:lnTo>
                      <a:lnTo>
                        <a:pt x="61" y="78"/>
                      </a:lnTo>
                      <a:lnTo>
                        <a:pt x="83" y="84"/>
                      </a:lnTo>
                      <a:lnTo>
                        <a:pt x="105" y="91"/>
                      </a:lnTo>
                      <a:lnTo>
                        <a:pt x="125" y="101"/>
                      </a:lnTo>
                      <a:lnTo>
                        <a:pt x="144" y="113"/>
                      </a:lnTo>
                      <a:lnTo>
                        <a:pt x="162" y="127"/>
                      </a:lnTo>
                      <a:lnTo>
                        <a:pt x="179" y="143"/>
                      </a:lnTo>
                      <a:lnTo>
                        <a:pt x="179" y="143"/>
                      </a:lnTo>
                      <a:lnTo>
                        <a:pt x="189" y="154"/>
                      </a:lnTo>
                      <a:lnTo>
                        <a:pt x="189" y="154"/>
                      </a:lnTo>
                      <a:lnTo>
                        <a:pt x="203" y="170"/>
                      </a:lnTo>
                      <a:lnTo>
                        <a:pt x="214" y="189"/>
                      </a:lnTo>
                      <a:lnTo>
                        <a:pt x="225" y="208"/>
                      </a:lnTo>
                      <a:lnTo>
                        <a:pt x="231" y="226"/>
                      </a:lnTo>
                      <a:lnTo>
                        <a:pt x="238" y="248"/>
                      </a:lnTo>
                      <a:lnTo>
                        <a:pt x="243" y="268"/>
                      </a:lnTo>
                      <a:lnTo>
                        <a:pt x="245" y="290"/>
                      </a:lnTo>
                      <a:lnTo>
                        <a:pt x="245" y="312"/>
                      </a:lnTo>
                      <a:lnTo>
                        <a:pt x="245" y="312"/>
                      </a:lnTo>
                      <a:lnTo>
                        <a:pt x="247" y="317"/>
                      </a:lnTo>
                      <a:lnTo>
                        <a:pt x="250" y="322"/>
                      </a:lnTo>
                      <a:lnTo>
                        <a:pt x="250" y="322"/>
                      </a:lnTo>
                      <a:lnTo>
                        <a:pt x="255" y="326"/>
                      </a:lnTo>
                      <a:lnTo>
                        <a:pt x="262" y="327"/>
                      </a:lnTo>
                      <a:lnTo>
                        <a:pt x="262" y="327"/>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5" name="Freeform 60"/>
                <p:cNvSpPr>
                  <a:spLocks/>
                </p:cNvSpPr>
                <p:nvPr/>
              </p:nvSpPr>
              <p:spPr bwMode="gray">
                <a:xfrm>
                  <a:off x="16221075" y="3368675"/>
                  <a:ext cx="144463" cy="150813"/>
                </a:xfrm>
                <a:custGeom>
                  <a:avLst/>
                  <a:gdLst/>
                  <a:ahLst/>
                  <a:cxnLst>
                    <a:cxn ang="0">
                      <a:pos x="135" y="50"/>
                    </a:cxn>
                    <a:cxn ang="0">
                      <a:pos x="135" y="50"/>
                    </a:cxn>
                    <a:cxn ang="0">
                      <a:pos x="122" y="38"/>
                    </a:cxn>
                    <a:cxn ang="0">
                      <a:pos x="110" y="28"/>
                    </a:cxn>
                    <a:cxn ang="0">
                      <a:pos x="95" y="20"/>
                    </a:cxn>
                    <a:cxn ang="0">
                      <a:pos x="81" y="13"/>
                    </a:cxn>
                    <a:cxn ang="0">
                      <a:pos x="64" y="6"/>
                    </a:cxn>
                    <a:cxn ang="0">
                      <a:pos x="49" y="3"/>
                    </a:cxn>
                    <a:cxn ang="0">
                      <a:pos x="32" y="0"/>
                    </a:cxn>
                    <a:cxn ang="0">
                      <a:pos x="16" y="0"/>
                    </a:cxn>
                    <a:cxn ang="0">
                      <a:pos x="16" y="0"/>
                    </a:cxn>
                    <a:cxn ang="0">
                      <a:pos x="10" y="0"/>
                    </a:cxn>
                    <a:cxn ang="0">
                      <a:pos x="5" y="3"/>
                    </a:cxn>
                    <a:cxn ang="0">
                      <a:pos x="5" y="3"/>
                    </a:cxn>
                    <a:cxn ang="0">
                      <a:pos x="2" y="8"/>
                    </a:cxn>
                    <a:cxn ang="0">
                      <a:pos x="0" y="15"/>
                    </a:cxn>
                    <a:cxn ang="0">
                      <a:pos x="0" y="55"/>
                    </a:cxn>
                    <a:cxn ang="0">
                      <a:pos x="0" y="55"/>
                    </a:cxn>
                    <a:cxn ang="0">
                      <a:pos x="2" y="62"/>
                    </a:cxn>
                    <a:cxn ang="0">
                      <a:pos x="5" y="67"/>
                    </a:cxn>
                    <a:cxn ang="0">
                      <a:pos x="5" y="67"/>
                    </a:cxn>
                    <a:cxn ang="0">
                      <a:pos x="10" y="70"/>
                    </a:cxn>
                    <a:cxn ang="0">
                      <a:pos x="16" y="72"/>
                    </a:cxn>
                    <a:cxn ang="0">
                      <a:pos x="16" y="72"/>
                    </a:cxn>
                    <a:cxn ang="0">
                      <a:pos x="34" y="74"/>
                    </a:cxn>
                    <a:cxn ang="0">
                      <a:pos x="53" y="81"/>
                    </a:cxn>
                    <a:cxn ang="0">
                      <a:pos x="68" y="89"/>
                    </a:cxn>
                    <a:cxn ang="0">
                      <a:pos x="83" y="101"/>
                    </a:cxn>
                    <a:cxn ang="0">
                      <a:pos x="83" y="101"/>
                    </a:cxn>
                    <a:cxn ang="0">
                      <a:pos x="86" y="104"/>
                    </a:cxn>
                    <a:cxn ang="0">
                      <a:pos x="86" y="104"/>
                    </a:cxn>
                    <a:cxn ang="0">
                      <a:pos x="97" y="119"/>
                    </a:cxn>
                    <a:cxn ang="0">
                      <a:pos x="105" y="136"/>
                    </a:cxn>
                    <a:cxn ang="0">
                      <a:pos x="108" y="153"/>
                    </a:cxn>
                    <a:cxn ang="0">
                      <a:pos x="110" y="170"/>
                    </a:cxn>
                    <a:cxn ang="0">
                      <a:pos x="110" y="170"/>
                    </a:cxn>
                    <a:cxn ang="0">
                      <a:pos x="112" y="177"/>
                    </a:cxn>
                    <a:cxn ang="0">
                      <a:pos x="113" y="182"/>
                    </a:cxn>
                    <a:cxn ang="0">
                      <a:pos x="113" y="182"/>
                    </a:cxn>
                    <a:cxn ang="0">
                      <a:pos x="118" y="185"/>
                    </a:cxn>
                    <a:cxn ang="0">
                      <a:pos x="125" y="187"/>
                    </a:cxn>
                    <a:cxn ang="0">
                      <a:pos x="167" y="189"/>
                    </a:cxn>
                    <a:cxn ang="0">
                      <a:pos x="167" y="189"/>
                    </a:cxn>
                    <a:cxn ang="0">
                      <a:pos x="172" y="187"/>
                    </a:cxn>
                    <a:cxn ang="0">
                      <a:pos x="177" y="183"/>
                    </a:cxn>
                    <a:cxn ang="0">
                      <a:pos x="181" y="178"/>
                    </a:cxn>
                    <a:cxn ang="0">
                      <a:pos x="183" y="173"/>
                    </a:cxn>
                    <a:cxn ang="0">
                      <a:pos x="183" y="173"/>
                    </a:cxn>
                    <a:cxn ang="0">
                      <a:pos x="183" y="156"/>
                    </a:cxn>
                    <a:cxn ang="0">
                      <a:pos x="181" y="141"/>
                    </a:cxn>
                    <a:cxn ang="0">
                      <a:pos x="177" y="126"/>
                    </a:cxn>
                    <a:cxn ang="0">
                      <a:pos x="172" y="111"/>
                    </a:cxn>
                    <a:cxn ang="0">
                      <a:pos x="167" y="96"/>
                    </a:cxn>
                    <a:cxn ang="0">
                      <a:pos x="161" y="82"/>
                    </a:cxn>
                    <a:cxn ang="0">
                      <a:pos x="152" y="69"/>
                    </a:cxn>
                    <a:cxn ang="0">
                      <a:pos x="142" y="57"/>
                    </a:cxn>
                    <a:cxn ang="0">
                      <a:pos x="142" y="57"/>
                    </a:cxn>
                    <a:cxn ang="0">
                      <a:pos x="135" y="50"/>
                    </a:cxn>
                    <a:cxn ang="0">
                      <a:pos x="135" y="50"/>
                    </a:cxn>
                  </a:cxnLst>
                  <a:rect l="0" t="0" r="r" b="b"/>
                  <a:pathLst>
                    <a:path w="183" h="189">
                      <a:moveTo>
                        <a:pt x="135" y="50"/>
                      </a:moveTo>
                      <a:lnTo>
                        <a:pt x="135" y="50"/>
                      </a:lnTo>
                      <a:lnTo>
                        <a:pt x="122" y="38"/>
                      </a:lnTo>
                      <a:lnTo>
                        <a:pt x="110" y="28"/>
                      </a:lnTo>
                      <a:lnTo>
                        <a:pt x="95" y="20"/>
                      </a:lnTo>
                      <a:lnTo>
                        <a:pt x="81" y="13"/>
                      </a:lnTo>
                      <a:lnTo>
                        <a:pt x="64" y="6"/>
                      </a:lnTo>
                      <a:lnTo>
                        <a:pt x="49" y="3"/>
                      </a:lnTo>
                      <a:lnTo>
                        <a:pt x="32" y="0"/>
                      </a:lnTo>
                      <a:lnTo>
                        <a:pt x="16" y="0"/>
                      </a:lnTo>
                      <a:lnTo>
                        <a:pt x="16" y="0"/>
                      </a:lnTo>
                      <a:lnTo>
                        <a:pt x="10" y="0"/>
                      </a:lnTo>
                      <a:lnTo>
                        <a:pt x="5" y="3"/>
                      </a:lnTo>
                      <a:lnTo>
                        <a:pt x="5" y="3"/>
                      </a:lnTo>
                      <a:lnTo>
                        <a:pt x="2" y="8"/>
                      </a:lnTo>
                      <a:lnTo>
                        <a:pt x="0" y="15"/>
                      </a:lnTo>
                      <a:lnTo>
                        <a:pt x="0" y="55"/>
                      </a:lnTo>
                      <a:lnTo>
                        <a:pt x="0" y="55"/>
                      </a:lnTo>
                      <a:lnTo>
                        <a:pt x="2" y="62"/>
                      </a:lnTo>
                      <a:lnTo>
                        <a:pt x="5" y="67"/>
                      </a:lnTo>
                      <a:lnTo>
                        <a:pt x="5" y="67"/>
                      </a:lnTo>
                      <a:lnTo>
                        <a:pt x="10" y="70"/>
                      </a:lnTo>
                      <a:lnTo>
                        <a:pt x="16" y="72"/>
                      </a:lnTo>
                      <a:lnTo>
                        <a:pt x="16" y="72"/>
                      </a:lnTo>
                      <a:lnTo>
                        <a:pt x="34" y="74"/>
                      </a:lnTo>
                      <a:lnTo>
                        <a:pt x="53" y="81"/>
                      </a:lnTo>
                      <a:lnTo>
                        <a:pt x="68" y="89"/>
                      </a:lnTo>
                      <a:lnTo>
                        <a:pt x="83" y="101"/>
                      </a:lnTo>
                      <a:lnTo>
                        <a:pt x="83" y="101"/>
                      </a:lnTo>
                      <a:lnTo>
                        <a:pt x="86" y="104"/>
                      </a:lnTo>
                      <a:lnTo>
                        <a:pt x="86" y="104"/>
                      </a:lnTo>
                      <a:lnTo>
                        <a:pt x="97" y="119"/>
                      </a:lnTo>
                      <a:lnTo>
                        <a:pt x="105" y="136"/>
                      </a:lnTo>
                      <a:lnTo>
                        <a:pt x="108" y="153"/>
                      </a:lnTo>
                      <a:lnTo>
                        <a:pt x="110" y="170"/>
                      </a:lnTo>
                      <a:lnTo>
                        <a:pt x="110" y="170"/>
                      </a:lnTo>
                      <a:lnTo>
                        <a:pt x="112" y="177"/>
                      </a:lnTo>
                      <a:lnTo>
                        <a:pt x="113" y="182"/>
                      </a:lnTo>
                      <a:lnTo>
                        <a:pt x="113" y="182"/>
                      </a:lnTo>
                      <a:lnTo>
                        <a:pt x="118" y="185"/>
                      </a:lnTo>
                      <a:lnTo>
                        <a:pt x="125" y="187"/>
                      </a:lnTo>
                      <a:lnTo>
                        <a:pt x="167" y="189"/>
                      </a:lnTo>
                      <a:lnTo>
                        <a:pt x="167" y="189"/>
                      </a:lnTo>
                      <a:lnTo>
                        <a:pt x="172" y="187"/>
                      </a:lnTo>
                      <a:lnTo>
                        <a:pt x="177" y="183"/>
                      </a:lnTo>
                      <a:lnTo>
                        <a:pt x="181" y="178"/>
                      </a:lnTo>
                      <a:lnTo>
                        <a:pt x="183" y="173"/>
                      </a:lnTo>
                      <a:lnTo>
                        <a:pt x="183" y="173"/>
                      </a:lnTo>
                      <a:lnTo>
                        <a:pt x="183" y="156"/>
                      </a:lnTo>
                      <a:lnTo>
                        <a:pt x="181" y="141"/>
                      </a:lnTo>
                      <a:lnTo>
                        <a:pt x="177" y="126"/>
                      </a:lnTo>
                      <a:lnTo>
                        <a:pt x="172" y="111"/>
                      </a:lnTo>
                      <a:lnTo>
                        <a:pt x="167" y="96"/>
                      </a:lnTo>
                      <a:lnTo>
                        <a:pt x="161" y="82"/>
                      </a:lnTo>
                      <a:lnTo>
                        <a:pt x="152" y="69"/>
                      </a:lnTo>
                      <a:lnTo>
                        <a:pt x="142" y="57"/>
                      </a:lnTo>
                      <a:lnTo>
                        <a:pt x="142" y="57"/>
                      </a:lnTo>
                      <a:lnTo>
                        <a:pt x="135" y="50"/>
                      </a:lnTo>
                      <a:lnTo>
                        <a:pt x="135" y="50"/>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6" name="Freeform 61"/>
                <p:cNvSpPr>
                  <a:spLocks noEditPoints="1"/>
                </p:cNvSpPr>
                <p:nvPr/>
              </p:nvSpPr>
              <p:spPr bwMode="gray">
                <a:xfrm>
                  <a:off x="15730538" y="3460750"/>
                  <a:ext cx="765175" cy="931863"/>
                </a:xfrm>
                <a:custGeom>
                  <a:avLst/>
                  <a:gdLst/>
                  <a:ahLst/>
                  <a:cxnLst>
                    <a:cxn ang="0">
                      <a:pos x="157" y="1174"/>
                    </a:cxn>
                    <a:cxn ang="0">
                      <a:pos x="963" y="1174"/>
                    </a:cxn>
                    <a:cxn ang="0">
                      <a:pos x="842" y="1026"/>
                    </a:cxn>
                    <a:cxn ang="0">
                      <a:pos x="579" y="248"/>
                    </a:cxn>
                    <a:cxn ang="0">
                      <a:pos x="590" y="238"/>
                    </a:cxn>
                    <a:cxn ang="0">
                      <a:pos x="611" y="215"/>
                    </a:cxn>
                    <a:cxn ang="0">
                      <a:pos x="626" y="186"/>
                    </a:cxn>
                    <a:cxn ang="0">
                      <a:pos x="634" y="154"/>
                    </a:cxn>
                    <a:cxn ang="0">
                      <a:pos x="634" y="137"/>
                    </a:cxn>
                    <a:cxn ang="0">
                      <a:pos x="633" y="110"/>
                    </a:cxn>
                    <a:cxn ang="0">
                      <a:pos x="624" y="85"/>
                    </a:cxn>
                    <a:cxn ang="0">
                      <a:pos x="611" y="61"/>
                    </a:cxn>
                    <a:cxn ang="0">
                      <a:pos x="594" y="41"/>
                    </a:cxn>
                    <a:cxn ang="0">
                      <a:pos x="573" y="24"/>
                    </a:cxn>
                    <a:cxn ang="0">
                      <a:pos x="552" y="10"/>
                    </a:cxn>
                    <a:cxn ang="0">
                      <a:pos x="525" y="4"/>
                    </a:cxn>
                    <a:cxn ang="0">
                      <a:pos x="498" y="0"/>
                    </a:cxn>
                    <a:cxn ang="0">
                      <a:pos x="484" y="0"/>
                    </a:cxn>
                    <a:cxn ang="0">
                      <a:pos x="457" y="7"/>
                    </a:cxn>
                    <a:cxn ang="0">
                      <a:pos x="432" y="17"/>
                    </a:cxn>
                    <a:cxn ang="0">
                      <a:pos x="410" y="31"/>
                    </a:cxn>
                    <a:cxn ang="0">
                      <a:pos x="391" y="49"/>
                    </a:cxn>
                    <a:cxn ang="0">
                      <a:pos x="376" y="71"/>
                    </a:cxn>
                    <a:cxn ang="0">
                      <a:pos x="366" y="96"/>
                    </a:cxn>
                    <a:cxn ang="0">
                      <a:pos x="361" y="123"/>
                    </a:cxn>
                    <a:cxn ang="0">
                      <a:pos x="359" y="137"/>
                    </a:cxn>
                    <a:cxn ang="0">
                      <a:pos x="364" y="169"/>
                    </a:cxn>
                    <a:cxn ang="0">
                      <a:pos x="374" y="198"/>
                    </a:cxn>
                    <a:cxn ang="0">
                      <a:pos x="391" y="223"/>
                    </a:cxn>
                    <a:cxn ang="0">
                      <a:pos x="412" y="245"/>
                    </a:cxn>
                    <a:cxn ang="0">
                      <a:pos x="121" y="1026"/>
                    </a:cxn>
                    <a:cxn ang="0">
                      <a:pos x="0" y="1174"/>
                    </a:cxn>
                    <a:cxn ang="0">
                      <a:pos x="415" y="977"/>
                    </a:cxn>
                    <a:cxn ang="0">
                      <a:pos x="698" y="1026"/>
                    </a:cxn>
                    <a:cxn ang="0">
                      <a:pos x="442" y="478"/>
                    </a:cxn>
                    <a:cxn ang="0">
                      <a:pos x="410" y="597"/>
                    </a:cxn>
                    <a:cxn ang="0">
                      <a:pos x="467" y="387"/>
                    </a:cxn>
                    <a:cxn ang="0">
                      <a:pos x="533" y="429"/>
                    </a:cxn>
                    <a:cxn ang="0">
                      <a:pos x="582" y="604"/>
                    </a:cxn>
                    <a:cxn ang="0">
                      <a:pos x="450" y="678"/>
                    </a:cxn>
                    <a:cxn ang="0">
                      <a:pos x="369" y="743"/>
                    </a:cxn>
                    <a:cxn ang="0">
                      <a:pos x="324" y="910"/>
                    </a:cxn>
                  </a:cxnLst>
                  <a:rect l="0" t="0" r="r" b="b"/>
                  <a:pathLst>
                    <a:path w="963" h="1174">
                      <a:moveTo>
                        <a:pt x="0" y="1174"/>
                      </a:moveTo>
                      <a:lnTo>
                        <a:pt x="157" y="1174"/>
                      </a:lnTo>
                      <a:lnTo>
                        <a:pt x="833" y="1174"/>
                      </a:lnTo>
                      <a:lnTo>
                        <a:pt x="963" y="1174"/>
                      </a:lnTo>
                      <a:lnTo>
                        <a:pt x="918" y="1120"/>
                      </a:lnTo>
                      <a:lnTo>
                        <a:pt x="842" y="1026"/>
                      </a:lnTo>
                      <a:lnTo>
                        <a:pt x="793" y="1026"/>
                      </a:lnTo>
                      <a:lnTo>
                        <a:pt x="579" y="248"/>
                      </a:lnTo>
                      <a:lnTo>
                        <a:pt x="579" y="248"/>
                      </a:lnTo>
                      <a:lnTo>
                        <a:pt x="590" y="238"/>
                      </a:lnTo>
                      <a:lnTo>
                        <a:pt x="602" y="226"/>
                      </a:lnTo>
                      <a:lnTo>
                        <a:pt x="611" y="215"/>
                      </a:lnTo>
                      <a:lnTo>
                        <a:pt x="619" y="201"/>
                      </a:lnTo>
                      <a:lnTo>
                        <a:pt x="626" y="186"/>
                      </a:lnTo>
                      <a:lnTo>
                        <a:pt x="631" y="171"/>
                      </a:lnTo>
                      <a:lnTo>
                        <a:pt x="634" y="154"/>
                      </a:lnTo>
                      <a:lnTo>
                        <a:pt x="634" y="137"/>
                      </a:lnTo>
                      <a:lnTo>
                        <a:pt x="634" y="137"/>
                      </a:lnTo>
                      <a:lnTo>
                        <a:pt x="634" y="123"/>
                      </a:lnTo>
                      <a:lnTo>
                        <a:pt x="633" y="110"/>
                      </a:lnTo>
                      <a:lnTo>
                        <a:pt x="629" y="96"/>
                      </a:lnTo>
                      <a:lnTo>
                        <a:pt x="624" y="85"/>
                      </a:lnTo>
                      <a:lnTo>
                        <a:pt x="617" y="71"/>
                      </a:lnTo>
                      <a:lnTo>
                        <a:pt x="611" y="61"/>
                      </a:lnTo>
                      <a:lnTo>
                        <a:pt x="604" y="49"/>
                      </a:lnTo>
                      <a:lnTo>
                        <a:pt x="594" y="41"/>
                      </a:lnTo>
                      <a:lnTo>
                        <a:pt x="585" y="31"/>
                      </a:lnTo>
                      <a:lnTo>
                        <a:pt x="573" y="24"/>
                      </a:lnTo>
                      <a:lnTo>
                        <a:pt x="563" y="17"/>
                      </a:lnTo>
                      <a:lnTo>
                        <a:pt x="552" y="10"/>
                      </a:lnTo>
                      <a:lnTo>
                        <a:pt x="538" y="7"/>
                      </a:lnTo>
                      <a:lnTo>
                        <a:pt x="525" y="4"/>
                      </a:lnTo>
                      <a:lnTo>
                        <a:pt x="511" y="0"/>
                      </a:lnTo>
                      <a:lnTo>
                        <a:pt x="498" y="0"/>
                      </a:lnTo>
                      <a:lnTo>
                        <a:pt x="498" y="0"/>
                      </a:lnTo>
                      <a:lnTo>
                        <a:pt x="484" y="0"/>
                      </a:lnTo>
                      <a:lnTo>
                        <a:pt x="469" y="4"/>
                      </a:lnTo>
                      <a:lnTo>
                        <a:pt x="457" y="7"/>
                      </a:lnTo>
                      <a:lnTo>
                        <a:pt x="444" y="10"/>
                      </a:lnTo>
                      <a:lnTo>
                        <a:pt x="432" y="17"/>
                      </a:lnTo>
                      <a:lnTo>
                        <a:pt x="420" y="24"/>
                      </a:lnTo>
                      <a:lnTo>
                        <a:pt x="410" y="31"/>
                      </a:lnTo>
                      <a:lnTo>
                        <a:pt x="400" y="41"/>
                      </a:lnTo>
                      <a:lnTo>
                        <a:pt x="391" y="49"/>
                      </a:lnTo>
                      <a:lnTo>
                        <a:pt x="383" y="61"/>
                      </a:lnTo>
                      <a:lnTo>
                        <a:pt x="376" y="71"/>
                      </a:lnTo>
                      <a:lnTo>
                        <a:pt x="371" y="85"/>
                      </a:lnTo>
                      <a:lnTo>
                        <a:pt x="366" y="96"/>
                      </a:lnTo>
                      <a:lnTo>
                        <a:pt x="363" y="110"/>
                      </a:lnTo>
                      <a:lnTo>
                        <a:pt x="361" y="123"/>
                      </a:lnTo>
                      <a:lnTo>
                        <a:pt x="359" y="137"/>
                      </a:lnTo>
                      <a:lnTo>
                        <a:pt x="359" y="137"/>
                      </a:lnTo>
                      <a:lnTo>
                        <a:pt x="361" y="154"/>
                      </a:lnTo>
                      <a:lnTo>
                        <a:pt x="364" y="169"/>
                      </a:lnTo>
                      <a:lnTo>
                        <a:pt x="368" y="184"/>
                      </a:lnTo>
                      <a:lnTo>
                        <a:pt x="374" y="198"/>
                      </a:lnTo>
                      <a:lnTo>
                        <a:pt x="381" y="211"/>
                      </a:lnTo>
                      <a:lnTo>
                        <a:pt x="391" y="223"/>
                      </a:lnTo>
                      <a:lnTo>
                        <a:pt x="400" y="235"/>
                      </a:lnTo>
                      <a:lnTo>
                        <a:pt x="412" y="245"/>
                      </a:lnTo>
                      <a:lnTo>
                        <a:pt x="197" y="1026"/>
                      </a:lnTo>
                      <a:lnTo>
                        <a:pt x="121" y="1026"/>
                      </a:lnTo>
                      <a:lnTo>
                        <a:pt x="46" y="1120"/>
                      </a:lnTo>
                      <a:lnTo>
                        <a:pt x="0" y="1174"/>
                      </a:lnTo>
                      <a:close/>
                      <a:moveTo>
                        <a:pt x="577" y="1026"/>
                      </a:moveTo>
                      <a:lnTo>
                        <a:pt x="415" y="977"/>
                      </a:lnTo>
                      <a:lnTo>
                        <a:pt x="663" y="898"/>
                      </a:lnTo>
                      <a:lnTo>
                        <a:pt x="698" y="1026"/>
                      </a:lnTo>
                      <a:lnTo>
                        <a:pt x="577" y="1026"/>
                      </a:lnTo>
                      <a:close/>
                      <a:moveTo>
                        <a:pt x="442" y="478"/>
                      </a:moveTo>
                      <a:lnTo>
                        <a:pt x="526" y="532"/>
                      </a:lnTo>
                      <a:lnTo>
                        <a:pt x="410" y="597"/>
                      </a:lnTo>
                      <a:lnTo>
                        <a:pt x="442" y="478"/>
                      </a:lnTo>
                      <a:close/>
                      <a:moveTo>
                        <a:pt x="467" y="387"/>
                      </a:moveTo>
                      <a:lnTo>
                        <a:pt x="494" y="287"/>
                      </a:lnTo>
                      <a:lnTo>
                        <a:pt x="533" y="429"/>
                      </a:lnTo>
                      <a:lnTo>
                        <a:pt x="467" y="387"/>
                      </a:lnTo>
                      <a:close/>
                      <a:moveTo>
                        <a:pt x="582" y="604"/>
                      </a:moveTo>
                      <a:lnTo>
                        <a:pt x="622" y="753"/>
                      </a:lnTo>
                      <a:lnTo>
                        <a:pt x="450" y="678"/>
                      </a:lnTo>
                      <a:lnTo>
                        <a:pt x="582" y="604"/>
                      </a:lnTo>
                      <a:close/>
                      <a:moveTo>
                        <a:pt x="369" y="743"/>
                      </a:moveTo>
                      <a:lnTo>
                        <a:pt x="573" y="830"/>
                      </a:lnTo>
                      <a:lnTo>
                        <a:pt x="324" y="910"/>
                      </a:lnTo>
                      <a:lnTo>
                        <a:pt x="369" y="743"/>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99" name="Freeform 78"/>
              <p:cNvSpPr>
                <a:spLocks noEditPoints="1"/>
              </p:cNvSpPr>
              <p:nvPr/>
            </p:nvSpPr>
            <p:spPr bwMode="gray">
              <a:xfrm>
                <a:off x="5625107" y="5806361"/>
                <a:ext cx="303053" cy="228687"/>
              </a:xfrm>
              <a:custGeom>
                <a:avLst/>
                <a:gdLst>
                  <a:gd name="T0" fmla="*/ 2147483646 w 1923"/>
                  <a:gd name="T1" fmla="*/ 2147483646 h 1181"/>
                  <a:gd name="T2" fmla="*/ 2147483646 w 1923"/>
                  <a:gd name="T3" fmla="*/ 2147483646 h 1181"/>
                  <a:gd name="T4" fmla="*/ 2147483646 w 1923"/>
                  <a:gd name="T5" fmla="*/ 0 h 1181"/>
                  <a:gd name="T6" fmla="*/ 2147483646 w 1923"/>
                  <a:gd name="T7" fmla="*/ 2147483646 h 1181"/>
                  <a:gd name="T8" fmla="*/ 2147483646 w 1923"/>
                  <a:gd name="T9" fmla="*/ 2147483646 h 1181"/>
                  <a:gd name="T10" fmla="*/ 2147483646 w 1923"/>
                  <a:gd name="T11" fmla="*/ 2147483646 h 1181"/>
                  <a:gd name="T12" fmla="*/ 2147483646 w 1923"/>
                  <a:gd name="T13" fmla="*/ 2147483646 h 1181"/>
                  <a:gd name="T14" fmla="*/ 2147483646 w 1923"/>
                  <a:gd name="T15" fmla="*/ 2147483646 h 1181"/>
                  <a:gd name="T16" fmla="*/ 2147483646 w 1923"/>
                  <a:gd name="T17" fmla="*/ 2147483646 h 1181"/>
                  <a:gd name="T18" fmla="*/ 2147483646 w 1923"/>
                  <a:gd name="T19" fmla="*/ 2147483646 h 1181"/>
                  <a:gd name="T20" fmla="*/ 2147483646 w 1923"/>
                  <a:gd name="T21" fmla="*/ 2147483646 h 1181"/>
                  <a:gd name="T22" fmla="*/ 2147483646 w 1923"/>
                  <a:gd name="T23" fmla="*/ 2147483646 h 1181"/>
                  <a:gd name="T24" fmla="*/ 2147483646 w 1923"/>
                  <a:gd name="T25" fmla="*/ 2147483646 h 1181"/>
                  <a:gd name="T26" fmla="*/ 2147483646 w 1923"/>
                  <a:gd name="T27" fmla="*/ 2147483646 h 1181"/>
                  <a:gd name="T28" fmla="*/ 2147483646 w 1923"/>
                  <a:gd name="T29" fmla="*/ 2147483646 h 1181"/>
                  <a:gd name="T30" fmla="*/ 2147483646 w 1923"/>
                  <a:gd name="T31" fmla="*/ 2147483646 h 1181"/>
                  <a:gd name="T32" fmla="*/ 2147483646 w 1923"/>
                  <a:gd name="T33" fmla="*/ 2147483646 h 1181"/>
                  <a:gd name="T34" fmla="*/ 2147483646 w 1923"/>
                  <a:gd name="T35" fmla="*/ 2147483646 h 1181"/>
                  <a:gd name="T36" fmla="*/ 2147483646 w 1923"/>
                  <a:gd name="T37" fmla="*/ 2147483646 h 1181"/>
                  <a:gd name="T38" fmla="*/ 2147483646 w 1923"/>
                  <a:gd name="T39" fmla="*/ 2147483646 h 1181"/>
                  <a:gd name="T40" fmla="*/ 2147483646 w 1923"/>
                  <a:gd name="T41" fmla="*/ 2147483646 h 1181"/>
                  <a:gd name="T42" fmla="*/ 2147483646 w 1923"/>
                  <a:gd name="T43" fmla="*/ 2147483646 h 1181"/>
                  <a:gd name="T44" fmla="*/ 2147483646 w 1923"/>
                  <a:gd name="T45" fmla="*/ 2147483646 h 1181"/>
                  <a:gd name="T46" fmla="*/ 2147483646 w 1923"/>
                  <a:gd name="T47" fmla="*/ 2147483646 h 1181"/>
                  <a:gd name="T48" fmla="*/ 2147483646 w 1923"/>
                  <a:gd name="T49" fmla="*/ 2147483646 h 1181"/>
                  <a:gd name="T50" fmla="*/ 2147483646 w 1923"/>
                  <a:gd name="T51" fmla="*/ 2147483646 h 1181"/>
                  <a:gd name="T52" fmla="*/ 2147483646 w 1923"/>
                  <a:gd name="T53" fmla="*/ 2147483646 h 1181"/>
                  <a:gd name="T54" fmla="*/ 2147483646 w 1923"/>
                  <a:gd name="T55" fmla="*/ 2147483646 h 1181"/>
                  <a:gd name="T56" fmla="*/ 2147483646 w 1923"/>
                  <a:gd name="T57" fmla="*/ 2147483646 h 1181"/>
                  <a:gd name="T58" fmla="*/ 2147483646 w 1923"/>
                  <a:gd name="T59" fmla="*/ 2147483646 h 1181"/>
                  <a:gd name="T60" fmla="*/ 2147483646 w 1923"/>
                  <a:gd name="T61" fmla="*/ 2147483646 h 1181"/>
                  <a:gd name="T62" fmla="*/ 2147483646 w 1923"/>
                  <a:gd name="T63" fmla="*/ 2147483646 h 1181"/>
                  <a:gd name="T64" fmla="*/ 2147483646 w 1923"/>
                  <a:gd name="T65" fmla="*/ 2147483646 h 1181"/>
                  <a:gd name="T66" fmla="*/ 2147483646 w 1923"/>
                  <a:gd name="T67" fmla="*/ 2147483646 h 1181"/>
                  <a:gd name="T68" fmla="*/ 2147483646 w 1923"/>
                  <a:gd name="T69" fmla="*/ 2147483646 h 1181"/>
                  <a:gd name="T70" fmla="*/ 2147483646 w 1923"/>
                  <a:gd name="T71" fmla="*/ 2147483646 h 1181"/>
                  <a:gd name="T72" fmla="*/ 2147483646 w 1923"/>
                  <a:gd name="T73" fmla="*/ 2147483646 h 1181"/>
                  <a:gd name="T74" fmla="*/ 2147483646 w 1923"/>
                  <a:gd name="T75" fmla="*/ 2147483646 h 1181"/>
                  <a:gd name="T76" fmla="*/ 2147483646 w 1923"/>
                  <a:gd name="T77" fmla="*/ 2147483646 h 1181"/>
                  <a:gd name="T78" fmla="*/ 2147483646 w 1923"/>
                  <a:gd name="T79" fmla="*/ 2147483646 h 1181"/>
                  <a:gd name="T80" fmla="*/ 2147483646 w 1923"/>
                  <a:gd name="T81" fmla="*/ 2147483646 h 1181"/>
                  <a:gd name="T82" fmla="*/ 2147483646 w 1923"/>
                  <a:gd name="T83" fmla="*/ 2147483646 h 1181"/>
                  <a:gd name="T84" fmla="*/ 2147483646 w 1923"/>
                  <a:gd name="T85" fmla="*/ 2147483646 h 1181"/>
                  <a:gd name="T86" fmla="*/ 2147483646 w 1923"/>
                  <a:gd name="T87" fmla="*/ 2147483646 h 1181"/>
                  <a:gd name="T88" fmla="*/ 2147483646 w 1923"/>
                  <a:gd name="T89" fmla="*/ 2147483646 h 1181"/>
                  <a:gd name="T90" fmla="*/ 2147483646 w 1923"/>
                  <a:gd name="T91" fmla="*/ 2147483646 h 1181"/>
                  <a:gd name="T92" fmla="*/ 2147483646 w 1923"/>
                  <a:gd name="T93" fmla="*/ 2147483646 h 1181"/>
                  <a:gd name="T94" fmla="*/ 2147483646 w 1923"/>
                  <a:gd name="T95" fmla="*/ 2147483646 h 1181"/>
                  <a:gd name="T96" fmla="*/ 2147483646 w 1923"/>
                  <a:gd name="T97" fmla="*/ 2147483646 h 1181"/>
                  <a:gd name="T98" fmla="*/ 2147483646 w 1923"/>
                  <a:gd name="T99" fmla="*/ 2147483646 h 1181"/>
                  <a:gd name="T100" fmla="*/ 2147483646 w 1923"/>
                  <a:gd name="T101" fmla="*/ 2147483646 h 1181"/>
                  <a:gd name="T102" fmla="*/ 2147483646 w 1923"/>
                  <a:gd name="T103" fmla="*/ 2147483646 h 11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23" h="1181">
                    <a:moveTo>
                      <a:pt x="1820" y="1029"/>
                    </a:moveTo>
                    <a:lnTo>
                      <a:pt x="1820" y="1029"/>
                    </a:lnTo>
                    <a:lnTo>
                      <a:pt x="1815" y="1024"/>
                    </a:lnTo>
                    <a:lnTo>
                      <a:pt x="1810" y="1021"/>
                    </a:lnTo>
                    <a:lnTo>
                      <a:pt x="1805" y="1019"/>
                    </a:lnTo>
                    <a:lnTo>
                      <a:pt x="1798" y="1019"/>
                    </a:lnTo>
                    <a:lnTo>
                      <a:pt x="1750" y="1019"/>
                    </a:lnTo>
                    <a:lnTo>
                      <a:pt x="1750" y="739"/>
                    </a:lnTo>
                    <a:lnTo>
                      <a:pt x="1625" y="606"/>
                    </a:lnTo>
                    <a:lnTo>
                      <a:pt x="1625" y="1019"/>
                    </a:lnTo>
                    <a:lnTo>
                      <a:pt x="1583" y="1019"/>
                    </a:lnTo>
                    <a:lnTo>
                      <a:pt x="1583" y="562"/>
                    </a:lnTo>
                    <a:lnTo>
                      <a:pt x="1583" y="0"/>
                    </a:lnTo>
                    <a:lnTo>
                      <a:pt x="1218" y="0"/>
                    </a:lnTo>
                    <a:lnTo>
                      <a:pt x="1176" y="0"/>
                    </a:lnTo>
                    <a:lnTo>
                      <a:pt x="1176" y="1019"/>
                    </a:lnTo>
                    <a:lnTo>
                      <a:pt x="1124" y="1019"/>
                    </a:lnTo>
                    <a:lnTo>
                      <a:pt x="1124" y="562"/>
                    </a:lnTo>
                    <a:lnTo>
                      <a:pt x="1093" y="562"/>
                    </a:lnTo>
                    <a:lnTo>
                      <a:pt x="1093" y="494"/>
                    </a:lnTo>
                    <a:lnTo>
                      <a:pt x="751" y="553"/>
                    </a:lnTo>
                    <a:lnTo>
                      <a:pt x="751" y="562"/>
                    </a:lnTo>
                    <a:lnTo>
                      <a:pt x="626" y="562"/>
                    </a:lnTo>
                    <a:lnTo>
                      <a:pt x="626" y="1019"/>
                    </a:lnTo>
                    <a:lnTo>
                      <a:pt x="572" y="1019"/>
                    </a:lnTo>
                    <a:lnTo>
                      <a:pt x="572" y="262"/>
                    </a:lnTo>
                    <a:lnTo>
                      <a:pt x="525" y="262"/>
                    </a:lnTo>
                    <a:lnTo>
                      <a:pt x="525" y="181"/>
                    </a:lnTo>
                    <a:lnTo>
                      <a:pt x="523" y="176"/>
                    </a:lnTo>
                    <a:lnTo>
                      <a:pt x="522" y="170"/>
                    </a:lnTo>
                    <a:lnTo>
                      <a:pt x="516" y="169"/>
                    </a:lnTo>
                    <a:lnTo>
                      <a:pt x="511" y="169"/>
                    </a:lnTo>
                    <a:lnTo>
                      <a:pt x="314" y="203"/>
                    </a:lnTo>
                    <a:lnTo>
                      <a:pt x="309" y="204"/>
                    </a:lnTo>
                    <a:lnTo>
                      <a:pt x="304" y="208"/>
                    </a:lnTo>
                    <a:lnTo>
                      <a:pt x="301" y="213"/>
                    </a:lnTo>
                    <a:lnTo>
                      <a:pt x="301" y="218"/>
                    </a:lnTo>
                    <a:lnTo>
                      <a:pt x="301" y="262"/>
                    </a:lnTo>
                    <a:lnTo>
                      <a:pt x="181" y="262"/>
                    </a:lnTo>
                    <a:lnTo>
                      <a:pt x="181" y="1019"/>
                    </a:lnTo>
                    <a:lnTo>
                      <a:pt x="125" y="1019"/>
                    </a:lnTo>
                    <a:lnTo>
                      <a:pt x="118" y="1019"/>
                    </a:lnTo>
                    <a:lnTo>
                      <a:pt x="113" y="1021"/>
                    </a:lnTo>
                    <a:lnTo>
                      <a:pt x="108" y="1024"/>
                    </a:lnTo>
                    <a:lnTo>
                      <a:pt x="103" y="1029"/>
                    </a:lnTo>
                    <a:lnTo>
                      <a:pt x="2" y="1169"/>
                    </a:lnTo>
                    <a:lnTo>
                      <a:pt x="0" y="1174"/>
                    </a:lnTo>
                    <a:lnTo>
                      <a:pt x="2" y="1178"/>
                    </a:lnTo>
                    <a:lnTo>
                      <a:pt x="4" y="1179"/>
                    </a:lnTo>
                    <a:lnTo>
                      <a:pt x="7" y="1181"/>
                    </a:lnTo>
                    <a:lnTo>
                      <a:pt x="1917" y="1181"/>
                    </a:lnTo>
                    <a:lnTo>
                      <a:pt x="1920" y="1179"/>
                    </a:lnTo>
                    <a:lnTo>
                      <a:pt x="1922" y="1178"/>
                    </a:lnTo>
                    <a:lnTo>
                      <a:pt x="1923" y="1174"/>
                    </a:lnTo>
                    <a:lnTo>
                      <a:pt x="1922" y="1169"/>
                    </a:lnTo>
                    <a:lnTo>
                      <a:pt x="1820" y="1029"/>
                    </a:lnTo>
                    <a:close/>
                    <a:moveTo>
                      <a:pt x="741" y="660"/>
                    </a:moveTo>
                    <a:lnTo>
                      <a:pt x="879" y="660"/>
                    </a:lnTo>
                    <a:lnTo>
                      <a:pt x="879" y="756"/>
                    </a:lnTo>
                    <a:lnTo>
                      <a:pt x="741" y="756"/>
                    </a:lnTo>
                    <a:lnTo>
                      <a:pt x="741" y="660"/>
                    </a:lnTo>
                    <a:close/>
                    <a:moveTo>
                      <a:pt x="896" y="660"/>
                    </a:moveTo>
                    <a:lnTo>
                      <a:pt x="1033" y="660"/>
                    </a:lnTo>
                    <a:lnTo>
                      <a:pt x="1033" y="756"/>
                    </a:lnTo>
                    <a:lnTo>
                      <a:pt x="896" y="756"/>
                    </a:lnTo>
                    <a:lnTo>
                      <a:pt x="896" y="660"/>
                    </a:lnTo>
                    <a:close/>
                    <a:moveTo>
                      <a:pt x="1049" y="660"/>
                    </a:moveTo>
                    <a:lnTo>
                      <a:pt x="1082" y="660"/>
                    </a:lnTo>
                    <a:lnTo>
                      <a:pt x="1082" y="756"/>
                    </a:lnTo>
                    <a:lnTo>
                      <a:pt x="1049" y="756"/>
                    </a:lnTo>
                    <a:lnTo>
                      <a:pt x="1049" y="660"/>
                    </a:lnTo>
                    <a:close/>
                    <a:moveTo>
                      <a:pt x="677" y="660"/>
                    </a:moveTo>
                    <a:lnTo>
                      <a:pt x="724" y="660"/>
                    </a:lnTo>
                    <a:lnTo>
                      <a:pt x="724" y="756"/>
                    </a:lnTo>
                    <a:lnTo>
                      <a:pt x="677" y="756"/>
                    </a:lnTo>
                    <a:lnTo>
                      <a:pt x="677" y="660"/>
                    </a:lnTo>
                    <a:close/>
                    <a:moveTo>
                      <a:pt x="498" y="606"/>
                    </a:moveTo>
                    <a:lnTo>
                      <a:pt x="439" y="606"/>
                    </a:lnTo>
                    <a:lnTo>
                      <a:pt x="434" y="604"/>
                    </a:lnTo>
                    <a:lnTo>
                      <a:pt x="429" y="601"/>
                    </a:lnTo>
                    <a:lnTo>
                      <a:pt x="425" y="597"/>
                    </a:lnTo>
                    <a:lnTo>
                      <a:pt x="425" y="591"/>
                    </a:lnTo>
                    <a:lnTo>
                      <a:pt x="425" y="533"/>
                    </a:lnTo>
                    <a:lnTo>
                      <a:pt x="425" y="528"/>
                    </a:lnTo>
                    <a:lnTo>
                      <a:pt x="429" y="523"/>
                    </a:lnTo>
                    <a:lnTo>
                      <a:pt x="434" y="521"/>
                    </a:lnTo>
                    <a:lnTo>
                      <a:pt x="439" y="520"/>
                    </a:lnTo>
                    <a:lnTo>
                      <a:pt x="498" y="520"/>
                    </a:lnTo>
                    <a:lnTo>
                      <a:pt x="505" y="521"/>
                    </a:lnTo>
                    <a:lnTo>
                      <a:pt x="508" y="523"/>
                    </a:lnTo>
                    <a:lnTo>
                      <a:pt x="511" y="528"/>
                    </a:lnTo>
                    <a:lnTo>
                      <a:pt x="513" y="533"/>
                    </a:lnTo>
                    <a:lnTo>
                      <a:pt x="513" y="591"/>
                    </a:lnTo>
                    <a:lnTo>
                      <a:pt x="511" y="597"/>
                    </a:lnTo>
                    <a:lnTo>
                      <a:pt x="508" y="601"/>
                    </a:lnTo>
                    <a:lnTo>
                      <a:pt x="505" y="604"/>
                    </a:lnTo>
                    <a:lnTo>
                      <a:pt x="498" y="606"/>
                    </a:lnTo>
                    <a:close/>
                    <a:moveTo>
                      <a:pt x="513" y="874"/>
                    </a:moveTo>
                    <a:lnTo>
                      <a:pt x="513" y="933"/>
                    </a:lnTo>
                    <a:lnTo>
                      <a:pt x="511" y="938"/>
                    </a:lnTo>
                    <a:lnTo>
                      <a:pt x="508" y="941"/>
                    </a:lnTo>
                    <a:lnTo>
                      <a:pt x="505" y="945"/>
                    </a:lnTo>
                    <a:lnTo>
                      <a:pt x="498" y="947"/>
                    </a:lnTo>
                    <a:lnTo>
                      <a:pt x="439" y="947"/>
                    </a:lnTo>
                    <a:lnTo>
                      <a:pt x="434" y="945"/>
                    </a:lnTo>
                    <a:lnTo>
                      <a:pt x="429" y="941"/>
                    </a:lnTo>
                    <a:lnTo>
                      <a:pt x="425" y="938"/>
                    </a:lnTo>
                    <a:lnTo>
                      <a:pt x="425" y="933"/>
                    </a:lnTo>
                    <a:lnTo>
                      <a:pt x="425" y="874"/>
                    </a:lnTo>
                    <a:lnTo>
                      <a:pt x="425" y="869"/>
                    </a:lnTo>
                    <a:lnTo>
                      <a:pt x="429" y="866"/>
                    </a:lnTo>
                    <a:lnTo>
                      <a:pt x="434" y="862"/>
                    </a:lnTo>
                    <a:lnTo>
                      <a:pt x="439" y="860"/>
                    </a:lnTo>
                    <a:lnTo>
                      <a:pt x="498" y="860"/>
                    </a:lnTo>
                    <a:lnTo>
                      <a:pt x="505" y="862"/>
                    </a:lnTo>
                    <a:lnTo>
                      <a:pt x="508" y="866"/>
                    </a:lnTo>
                    <a:lnTo>
                      <a:pt x="511" y="869"/>
                    </a:lnTo>
                    <a:lnTo>
                      <a:pt x="513" y="874"/>
                    </a:lnTo>
                    <a:close/>
                    <a:moveTo>
                      <a:pt x="348" y="734"/>
                    </a:moveTo>
                    <a:lnTo>
                      <a:pt x="348" y="791"/>
                    </a:lnTo>
                    <a:lnTo>
                      <a:pt x="346" y="796"/>
                    </a:lnTo>
                    <a:lnTo>
                      <a:pt x="343" y="801"/>
                    </a:lnTo>
                    <a:lnTo>
                      <a:pt x="339" y="805"/>
                    </a:lnTo>
                    <a:lnTo>
                      <a:pt x="334" y="805"/>
                    </a:lnTo>
                    <a:lnTo>
                      <a:pt x="274" y="805"/>
                    </a:lnTo>
                    <a:lnTo>
                      <a:pt x="269" y="805"/>
                    </a:lnTo>
                    <a:lnTo>
                      <a:pt x="263" y="801"/>
                    </a:lnTo>
                    <a:lnTo>
                      <a:pt x="262" y="796"/>
                    </a:lnTo>
                    <a:lnTo>
                      <a:pt x="260" y="791"/>
                    </a:lnTo>
                    <a:lnTo>
                      <a:pt x="260" y="734"/>
                    </a:lnTo>
                    <a:lnTo>
                      <a:pt x="262" y="729"/>
                    </a:lnTo>
                    <a:lnTo>
                      <a:pt x="263" y="724"/>
                    </a:lnTo>
                    <a:lnTo>
                      <a:pt x="269" y="720"/>
                    </a:lnTo>
                    <a:lnTo>
                      <a:pt x="274" y="720"/>
                    </a:lnTo>
                    <a:lnTo>
                      <a:pt x="334" y="720"/>
                    </a:lnTo>
                    <a:lnTo>
                      <a:pt x="339" y="720"/>
                    </a:lnTo>
                    <a:lnTo>
                      <a:pt x="343" y="724"/>
                    </a:lnTo>
                    <a:lnTo>
                      <a:pt x="346" y="729"/>
                    </a:lnTo>
                    <a:lnTo>
                      <a:pt x="348" y="734"/>
                    </a:lnTo>
                    <a:close/>
                    <a:moveTo>
                      <a:pt x="243" y="397"/>
                    </a:moveTo>
                    <a:lnTo>
                      <a:pt x="243" y="397"/>
                    </a:lnTo>
                    <a:lnTo>
                      <a:pt x="245" y="391"/>
                    </a:lnTo>
                    <a:lnTo>
                      <a:pt x="248" y="386"/>
                    </a:lnTo>
                    <a:lnTo>
                      <a:pt x="252" y="385"/>
                    </a:lnTo>
                    <a:lnTo>
                      <a:pt x="258" y="383"/>
                    </a:lnTo>
                    <a:lnTo>
                      <a:pt x="317" y="383"/>
                    </a:lnTo>
                    <a:lnTo>
                      <a:pt x="322" y="385"/>
                    </a:lnTo>
                    <a:lnTo>
                      <a:pt x="328" y="386"/>
                    </a:lnTo>
                    <a:lnTo>
                      <a:pt x="331" y="391"/>
                    </a:lnTo>
                    <a:lnTo>
                      <a:pt x="331" y="397"/>
                    </a:lnTo>
                    <a:lnTo>
                      <a:pt x="331" y="454"/>
                    </a:lnTo>
                    <a:lnTo>
                      <a:pt x="331" y="461"/>
                    </a:lnTo>
                    <a:lnTo>
                      <a:pt x="328" y="464"/>
                    </a:lnTo>
                    <a:lnTo>
                      <a:pt x="322" y="467"/>
                    </a:lnTo>
                    <a:lnTo>
                      <a:pt x="317" y="469"/>
                    </a:lnTo>
                    <a:lnTo>
                      <a:pt x="258" y="469"/>
                    </a:lnTo>
                    <a:lnTo>
                      <a:pt x="252" y="467"/>
                    </a:lnTo>
                    <a:lnTo>
                      <a:pt x="248" y="464"/>
                    </a:lnTo>
                    <a:lnTo>
                      <a:pt x="245" y="461"/>
                    </a:lnTo>
                    <a:lnTo>
                      <a:pt x="243" y="454"/>
                    </a:lnTo>
                    <a:lnTo>
                      <a:pt x="243" y="397"/>
                    </a:lnTo>
                    <a:close/>
                    <a:moveTo>
                      <a:pt x="1464" y="105"/>
                    </a:moveTo>
                    <a:lnTo>
                      <a:pt x="1464" y="105"/>
                    </a:lnTo>
                    <a:lnTo>
                      <a:pt x="1464" y="101"/>
                    </a:lnTo>
                    <a:lnTo>
                      <a:pt x="1466" y="100"/>
                    </a:lnTo>
                    <a:lnTo>
                      <a:pt x="1468" y="98"/>
                    </a:lnTo>
                    <a:lnTo>
                      <a:pt x="1471" y="96"/>
                    </a:lnTo>
                    <a:lnTo>
                      <a:pt x="1485" y="96"/>
                    </a:lnTo>
                    <a:lnTo>
                      <a:pt x="1486" y="98"/>
                    </a:lnTo>
                    <a:lnTo>
                      <a:pt x="1490" y="100"/>
                    </a:lnTo>
                    <a:lnTo>
                      <a:pt x="1490" y="101"/>
                    </a:lnTo>
                    <a:lnTo>
                      <a:pt x="1491" y="105"/>
                    </a:lnTo>
                    <a:lnTo>
                      <a:pt x="1491" y="464"/>
                    </a:lnTo>
                    <a:lnTo>
                      <a:pt x="1491" y="938"/>
                    </a:lnTo>
                    <a:lnTo>
                      <a:pt x="1490" y="940"/>
                    </a:lnTo>
                    <a:lnTo>
                      <a:pt x="1490" y="941"/>
                    </a:lnTo>
                    <a:lnTo>
                      <a:pt x="1486" y="943"/>
                    </a:lnTo>
                    <a:lnTo>
                      <a:pt x="1485" y="945"/>
                    </a:lnTo>
                    <a:lnTo>
                      <a:pt x="1471" y="945"/>
                    </a:lnTo>
                    <a:lnTo>
                      <a:pt x="1466" y="943"/>
                    </a:lnTo>
                    <a:lnTo>
                      <a:pt x="1464" y="940"/>
                    </a:lnTo>
                    <a:lnTo>
                      <a:pt x="1464" y="938"/>
                    </a:lnTo>
                    <a:lnTo>
                      <a:pt x="1464" y="105"/>
                    </a:lnTo>
                    <a:close/>
                    <a:moveTo>
                      <a:pt x="1356" y="105"/>
                    </a:moveTo>
                    <a:lnTo>
                      <a:pt x="1356" y="105"/>
                    </a:lnTo>
                    <a:lnTo>
                      <a:pt x="1358" y="101"/>
                    </a:lnTo>
                    <a:lnTo>
                      <a:pt x="1360" y="100"/>
                    </a:lnTo>
                    <a:lnTo>
                      <a:pt x="1362" y="98"/>
                    </a:lnTo>
                    <a:lnTo>
                      <a:pt x="1363" y="96"/>
                    </a:lnTo>
                    <a:lnTo>
                      <a:pt x="1377" y="96"/>
                    </a:lnTo>
                    <a:lnTo>
                      <a:pt x="1380" y="98"/>
                    </a:lnTo>
                    <a:lnTo>
                      <a:pt x="1382" y="100"/>
                    </a:lnTo>
                    <a:lnTo>
                      <a:pt x="1383" y="101"/>
                    </a:lnTo>
                    <a:lnTo>
                      <a:pt x="1383" y="105"/>
                    </a:lnTo>
                    <a:lnTo>
                      <a:pt x="1383" y="938"/>
                    </a:lnTo>
                    <a:lnTo>
                      <a:pt x="1383" y="940"/>
                    </a:lnTo>
                    <a:lnTo>
                      <a:pt x="1382" y="941"/>
                    </a:lnTo>
                    <a:lnTo>
                      <a:pt x="1380" y="943"/>
                    </a:lnTo>
                    <a:lnTo>
                      <a:pt x="1377" y="945"/>
                    </a:lnTo>
                    <a:lnTo>
                      <a:pt x="1363" y="945"/>
                    </a:lnTo>
                    <a:lnTo>
                      <a:pt x="1362" y="943"/>
                    </a:lnTo>
                    <a:lnTo>
                      <a:pt x="1360" y="941"/>
                    </a:lnTo>
                    <a:lnTo>
                      <a:pt x="1358" y="940"/>
                    </a:lnTo>
                    <a:lnTo>
                      <a:pt x="1356" y="938"/>
                    </a:lnTo>
                    <a:lnTo>
                      <a:pt x="1356" y="105"/>
                    </a:lnTo>
                    <a:close/>
                    <a:moveTo>
                      <a:pt x="1250" y="105"/>
                    </a:moveTo>
                    <a:lnTo>
                      <a:pt x="1250" y="105"/>
                    </a:lnTo>
                    <a:lnTo>
                      <a:pt x="1250" y="101"/>
                    </a:lnTo>
                    <a:lnTo>
                      <a:pt x="1252" y="100"/>
                    </a:lnTo>
                    <a:lnTo>
                      <a:pt x="1254" y="98"/>
                    </a:lnTo>
                    <a:lnTo>
                      <a:pt x="1257" y="96"/>
                    </a:lnTo>
                    <a:lnTo>
                      <a:pt x="1270" y="96"/>
                    </a:lnTo>
                    <a:lnTo>
                      <a:pt x="1274" y="98"/>
                    </a:lnTo>
                    <a:lnTo>
                      <a:pt x="1276" y="100"/>
                    </a:lnTo>
                    <a:lnTo>
                      <a:pt x="1277" y="101"/>
                    </a:lnTo>
                    <a:lnTo>
                      <a:pt x="1277" y="105"/>
                    </a:lnTo>
                    <a:lnTo>
                      <a:pt x="1277" y="938"/>
                    </a:lnTo>
                    <a:lnTo>
                      <a:pt x="1277" y="940"/>
                    </a:lnTo>
                    <a:lnTo>
                      <a:pt x="1276" y="941"/>
                    </a:lnTo>
                    <a:lnTo>
                      <a:pt x="1274" y="943"/>
                    </a:lnTo>
                    <a:lnTo>
                      <a:pt x="1270" y="945"/>
                    </a:lnTo>
                    <a:lnTo>
                      <a:pt x="1257" y="945"/>
                    </a:lnTo>
                    <a:lnTo>
                      <a:pt x="1254" y="943"/>
                    </a:lnTo>
                    <a:lnTo>
                      <a:pt x="1252" y="941"/>
                    </a:lnTo>
                    <a:lnTo>
                      <a:pt x="1250" y="940"/>
                    </a:lnTo>
                    <a:lnTo>
                      <a:pt x="1250" y="938"/>
                    </a:lnTo>
                    <a:lnTo>
                      <a:pt x="1250" y="105"/>
                    </a:lnTo>
                    <a:close/>
                  </a:path>
                </a:pathLst>
              </a:custGeom>
              <a:solidFill>
                <a:srgbClr val="A7A7A7"/>
              </a:solidFill>
              <a:ln>
                <a:noFill/>
              </a:ln>
              <a:effectLst/>
              <a:extLst>
                <a:ext uri="{91240B29-F687-4F45-9708-019B960494DF}">
                  <a14:hiddenLine xmlns:a14="http://schemas.microsoft.com/office/drawing/2010/main" w="12700" cap="flat" algn="ctr">
                    <a:solidFill>
                      <a:srgbClr val="000000"/>
                    </a:solidFill>
                    <a:prstDash val="sysDash"/>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nchor="ctr">
                <a:noAutofit/>
              </a:bodyPr>
              <a:lstStyle/>
              <a:p>
                <a:pPr defTabSz="914034" fontAlgn="ctr">
                  <a:defRPr/>
                </a:pPr>
                <a:endParaRPr lang="en-US" altLang="zh-CN" sz="8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0" name="TextBox 425"/>
              <p:cNvSpPr txBox="1"/>
              <p:nvPr/>
            </p:nvSpPr>
            <p:spPr bwMode="gray">
              <a:xfrm>
                <a:off x="1988009" y="5857303"/>
                <a:ext cx="822468" cy="428997"/>
              </a:xfrm>
              <a:prstGeom prst="rect">
                <a:avLst/>
              </a:prstGeom>
              <a:noFill/>
            </p:spPr>
            <p:txBody>
              <a:bodyPr wrap="square" rtlCol="0">
                <a:noAutofit/>
              </a:bodyPr>
              <a:lstStyle/>
              <a:p>
                <a:pPr algn="ctr" defTabSz="914034" fontAlgn="ctr">
                  <a:defRPr/>
                </a:pPr>
                <a:r>
                  <a:rPr lang="en-US" sz="1200" dirty="0">
                    <a:solidFill>
                      <a:srgbClr val="1D1D1A"/>
                    </a:solidFill>
                    <a:latin typeface="Huawei Sans" panose="020C0503030203020204" pitchFamily="34" charset="0"/>
                  </a:rPr>
                  <a:t>Metro</a:t>
                </a:r>
              </a:p>
            </p:txBody>
          </p:sp>
          <p:sp>
            <p:nvSpPr>
              <p:cNvPr id="301" name="TextBox 425"/>
              <p:cNvSpPr txBox="1"/>
              <p:nvPr/>
            </p:nvSpPr>
            <p:spPr bwMode="gray">
              <a:xfrm>
                <a:off x="4292797" y="5835755"/>
                <a:ext cx="822468" cy="428997"/>
              </a:xfrm>
              <a:prstGeom prst="rect">
                <a:avLst/>
              </a:prstGeom>
              <a:noFill/>
            </p:spPr>
            <p:txBody>
              <a:bodyPr wrap="square" rtlCol="0">
                <a:noAutofit/>
              </a:bodyPr>
              <a:lstStyle/>
              <a:p>
                <a:pPr algn="ctr" defTabSz="914034" fontAlgn="ctr">
                  <a:defRPr/>
                </a:pPr>
                <a:r>
                  <a:rPr lang="en-US" sz="1200" dirty="0">
                    <a:solidFill>
                      <a:srgbClr val="1D1D1A"/>
                    </a:solidFill>
                    <a:latin typeface="Huawei Sans" panose="020C0503030203020204" pitchFamily="34" charset="0"/>
                  </a:rPr>
                  <a:t>Metro</a:t>
                </a:r>
              </a:p>
            </p:txBody>
          </p:sp>
        </p:grpSp>
        <p:sp>
          <p:nvSpPr>
            <p:cNvPr id="358" name="圆角矩形 660">
              <a:extLst>
                <a:ext uri="{FF2B5EF4-FFF2-40B4-BE49-F238E27FC236}">
                  <a16:creationId xmlns:a16="http://schemas.microsoft.com/office/drawing/2014/main" id="{BE41BCE4-2014-42EC-A289-68DCB59C1FCE}"/>
                </a:ext>
              </a:extLst>
            </p:cNvPr>
            <p:cNvSpPr/>
            <p:nvPr/>
          </p:nvSpPr>
          <p:spPr bwMode="gray">
            <a:xfrm>
              <a:off x="2972148" y="2090325"/>
              <a:ext cx="1161702" cy="490906"/>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59" name="圆角矩形 660">
              <a:extLst>
                <a:ext uri="{FF2B5EF4-FFF2-40B4-BE49-F238E27FC236}">
                  <a16:creationId xmlns:a16="http://schemas.microsoft.com/office/drawing/2014/main" id="{BE41BCE4-2014-42EC-A289-68DCB59C1FCE}"/>
                </a:ext>
              </a:extLst>
            </p:cNvPr>
            <p:cNvSpPr/>
            <p:nvPr/>
          </p:nvSpPr>
          <p:spPr bwMode="gray">
            <a:xfrm>
              <a:off x="4236035" y="2100690"/>
              <a:ext cx="1593497" cy="470176"/>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0" name="圆角矩形 660">
              <a:extLst>
                <a:ext uri="{FF2B5EF4-FFF2-40B4-BE49-F238E27FC236}">
                  <a16:creationId xmlns:a16="http://schemas.microsoft.com/office/drawing/2014/main" id="{BE41BCE4-2014-42EC-A289-68DCB59C1FCE}"/>
                </a:ext>
              </a:extLst>
            </p:cNvPr>
            <p:cNvSpPr/>
            <p:nvPr/>
          </p:nvSpPr>
          <p:spPr bwMode="gray">
            <a:xfrm>
              <a:off x="5920754" y="2100073"/>
              <a:ext cx="1060417" cy="471411"/>
            </a:xfrm>
            <a:prstGeom prst="roundRect">
              <a:avLst>
                <a:gd name="adj" fmla="val 9407"/>
              </a:avLst>
            </a:prstGeom>
            <a:solidFill>
              <a:srgbClr val="FFFFFF">
                <a:lumMod val="95000"/>
                <a:alpha val="50000"/>
              </a:srgbClr>
            </a:solidFill>
            <a:ln w="19050" cap="flat" cmpd="sng" algn="ctr">
              <a:solidFill>
                <a:srgbClr val="666666">
                  <a:lumMod val="40000"/>
                  <a:lumOff val="60000"/>
                </a:srgbClr>
              </a:solidFill>
              <a:prstDash val="sysDot"/>
              <a:miter lim="800000"/>
            </a:ln>
            <a:effectLst/>
          </p:spPr>
          <p:txBody>
            <a:bodyPr wrap="square" rtlCol="0" anchor="ctr">
              <a:noAutofit/>
            </a:bodyPr>
            <a:lstStyle/>
            <a:p>
              <a:pPr algn="ctr" defTabSz="914034" fontAlgn="ctr">
                <a:defRPr/>
              </a:pPr>
              <a:endParaRPr lang="en-US" altLang="zh-CN" sz="6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1" name="文本框 360">
              <a:extLst>
                <a:ext uri="{FF2B5EF4-FFF2-40B4-BE49-F238E27FC236}">
                  <a16:creationId xmlns:a16="http://schemas.microsoft.com/office/drawing/2014/main" id="{166984E8-0C63-4662-916C-3736E591D86C}"/>
                </a:ext>
              </a:extLst>
            </p:cNvPr>
            <p:cNvSpPr txBox="1"/>
            <p:nvPr/>
          </p:nvSpPr>
          <p:spPr bwMode="gray">
            <a:xfrm>
              <a:off x="3259877" y="1806477"/>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B2C</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2" name="文本框 361">
              <a:extLst>
                <a:ext uri="{FF2B5EF4-FFF2-40B4-BE49-F238E27FC236}">
                  <a16:creationId xmlns:a16="http://schemas.microsoft.com/office/drawing/2014/main" id="{166984E8-0C63-4662-916C-3736E591D86C}"/>
                </a:ext>
              </a:extLst>
            </p:cNvPr>
            <p:cNvSpPr txBox="1"/>
            <p:nvPr/>
          </p:nvSpPr>
          <p:spPr bwMode="gray">
            <a:xfrm>
              <a:off x="4733627" y="1801428"/>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B2B</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3" name="文本框 362">
              <a:extLst>
                <a:ext uri="{FF2B5EF4-FFF2-40B4-BE49-F238E27FC236}">
                  <a16:creationId xmlns:a16="http://schemas.microsoft.com/office/drawing/2014/main" id="{166984E8-0C63-4662-916C-3736E591D86C}"/>
                </a:ext>
              </a:extLst>
            </p:cNvPr>
            <p:cNvSpPr txBox="1"/>
            <p:nvPr/>
          </p:nvSpPr>
          <p:spPr bwMode="gray">
            <a:xfrm>
              <a:off x="6195011" y="1800697"/>
              <a:ext cx="554505" cy="276999"/>
            </a:xfrm>
            <a:prstGeom prst="rect">
              <a:avLst/>
            </a:prstGeom>
            <a:noFill/>
          </p:spPr>
          <p:txBody>
            <a:bodyPr wrap="square" rtlCol="0">
              <a:noAutofit/>
            </a:bodyPr>
            <a:lstStyle/>
            <a:p>
              <a:pPr algn="ctr" defTabSz="914034" fontAlgn="ctr">
                <a:defRPr/>
              </a:pPr>
              <a:r>
                <a:rPr lang="en-US" sz="1200" b="1" dirty="0">
                  <a:solidFill>
                    <a:srgbClr val="1D1D1A"/>
                  </a:solidFill>
                  <a:latin typeface="Huawei Sans" panose="020C0503030203020204" pitchFamily="34" charset="0"/>
                </a:rPr>
                <a:t>B2H</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4" name="文本框 363">
              <a:extLst>
                <a:ext uri="{FF2B5EF4-FFF2-40B4-BE49-F238E27FC236}">
                  <a16:creationId xmlns:a16="http://schemas.microsoft.com/office/drawing/2014/main" id="{166984E8-0C63-4662-916C-3736E591D86C}"/>
                </a:ext>
              </a:extLst>
            </p:cNvPr>
            <p:cNvSpPr txBox="1"/>
            <p:nvPr/>
          </p:nvSpPr>
          <p:spPr bwMode="gray">
            <a:xfrm>
              <a:off x="4183953" y="2123996"/>
              <a:ext cx="1840568"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Enterprise private line</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Vertical industry</a:t>
              </a:r>
            </a:p>
          </p:txBody>
        </p:sp>
        <p:sp>
          <p:nvSpPr>
            <p:cNvPr id="365" name="文本框 364">
              <a:extLst>
                <a:ext uri="{FF2B5EF4-FFF2-40B4-BE49-F238E27FC236}">
                  <a16:creationId xmlns:a16="http://schemas.microsoft.com/office/drawing/2014/main" id="{166984E8-0C63-4662-916C-3736E591D86C}"/>
                </a:ext>
              </a:extLst>
            </p:cNvPr>
            <p:cNvSpPr txBox="1"/>
            <p:nvPr/>
          </p:nvSpPr>
          <p:spPr bwMode="gray">
            <a:xfrm>
              <a:off x="2936643" y="2123996"/>
              <a:ext cx="1345240"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err="1">
                  <a:solidFill>
                    <a:srgbClr val="1D1D1A"/>
                  </a:solidFill>
                  <a:latin typeface="Huawei Sans" panose="020C0503030203020204" pitchFamily="34" charset="0"/>
                </a:rPr>
                <a:t>CloudVR</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Online gaming</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66" name="文本框 365">
              <a:extLst>
                <a:ext uri="{FF2B5EF4-FFF2-40B4-BE49-F238E27FC236}">
                  <a16:creationId xmlns:a16="http://schemas.microsoft.com/office/drawing/2014/main" id="{166984E8-0C63-4662-916C-3736E591D86C}"/>
                </a:ext>
              </a:extLst>
            </p:cNvPr>
            <p:cNvSpPr txBox="1"/>
            <p:nvPr/>
          </p:nvSpPr>
          <p:spPr bwMode="gray">
            <a:xfrm>
              <a:off x="5919398" y="2123996"/>
              <a:ext cx="1184940" cy="461665"/>
            </a:xfrm>
            <a:prstGeom prst="rect">
              <a:avLst/>
            </a:prstGeom>
            <a:noFill/>
          </p:spPr>
          <p:txBody>
            <a:bodyPr wrap="square" rtlCol="0">
              <a:noAutofit/>
            </a:bodyPr>
            <a:lstStyle/>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4K/8K video</a:t>
              </a:r>
              <a:endParaRPr lang="en-US" altLang="zh-CN" sz="105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171450" indent="-171450" defTabSz="914034" fontAlgn="ctr">
                <a:buFont typeface="Arial" panose="020B0604020202020204" pitchFamily="34" charset="0"/>
                <a:buChar char="•"/>
                <a:defRPr/>
              </a:pPr>
              <a:r>
                <a:rPr lang="en-US" sz="1050" dirty="0">
                  <a:solidFill>
                    <a:srgbClr val="1D1D1A"/>
                  </a:solidFill>
                  <a:latin typeface="Huawei Sans" panose="020C0503030203020204" pitchFamily="34" charset="0"/>
                </a:rPr>
                <a:t>Internet</a:t>
              </a:r>
            </a:p>
          </p:txBody>
        </p:sp>
        <p:grpSp>
          <p:nvGrpSpPr>
            <p:cNvPr id="367" name="组合 366"/>
            <p:cNvGrpSpPr/>
            <p:nvPr/>
          </p:nvGrpSpPr>
          <p:grpSpPr bwMode="gray">
            <a:xfrm>
              <a:off x="3783772" y="2647361"/>
              <a:ext cx="2438400" cy="733980"/>
              <a:chOff x="3437021" y="858449"/>
              <a:chExt cx="4863144" cy="1529927"/>
            </a:xfrm>
          </p:grpSpPr>
          <p:sp>
            <p:nvSpPr>
              <p:cNvPr id="368" name="Shape 1207" descr="Freeform 6"/>
              <p:cNvSpPr/>
              <p:nvPr/>
            </p:nvSpPr>
            <p:spPr bwMode="gray">
              <a:xfrm flipH="1">
                <a:off x="3437021" y="858449"/>
                <a:ext cx="4863144" cy="1528218"/>
              </a:xfrm>
              <a:custGeom>
                <a:avLst/>
                <a:gdLst/>
                <a:ahLst/>
                <a:cxnLst>
                  <a:cxn ang="0">
                    <a:pos x="wd2" y="hd2"/>
                  </a:cxn>
                  <a:cxn ang="5400000">
                    <a:pos x="wd2" y="hd2"/>
                  </a:cxn>
                  <a:cxn ang="10800000">
                    <a:pos x="wd2" y="hd2"/>
                  </a:cxn>
                  <a:cxn ang="16200000">
                    <a:pos x="wd2" y="hd2"/>
                  </a:cxn>
                </a:cxnLst>
                <a:rect l="0" t="0" r="r" b="b"/>
                <a:pathLst>
                  <a:path w="21600" h="21600" extrusionOk="0">
                    <a:moveTo>
                      <a:pt x="21600" y="16088"/>
                    </a:moveTo>
                    <a:cubicBezTo>
                      <a:pt x="21600" y="13059"/>
                      <a:pt x="20337" y="10577"/>
                      <a:pt x="18796" y="10577"/>
                    </a:cubicBezTo>
                    <a:cubicBezTo>
                      <a:pt x="18594" y="10577"/>
                      <a:pt x="18392" y="10626"/>
                      <a:pt x="18189" y="10726"/>
                    </a:cubicBezTo>
                    <a:cubicBezTo>
                      <a:pt x="18189" y="10577"/>
                      <a:pt x="18189" y="10428"/>
                      <a:pt x="18189" y="10279"/>
                    </a:cubicBezTo>
                    <a:cubicBezTo>
                      <a:pt x="18189" y="4618"/>
                      <a:pt x="15865" y="0"/>
                      <a:pt x="12960" y="0"/>
                    </a:cubicBezTo>
                    <a:cubicBezTo>
                      <a:pt x="10560" y="0"/>
                      <a:pt x="8539" y="3178"/>
                      <a:pt x="7907" y="7548"/>
                    </a:cubicBezTo>
                    <a:cubicBezTo>
                      <a:pt x="7200" y="6008"/>
                      <a:pt x="6164" y="5015"/>
                      <a:pt x="5002" y="5015"/>
                    </a:cubicBezTo>
                    <a:cubicBezTo>
                      <a:pt x="2829" y="5015"/>
                      <a:pt x="1061" y="8491"/>
                      <a:pt x="1061" y="12811"/>
                    </a:cubicBezTo>
                    <a:cubicBezTo>
                      <a:pt x="1061" y="13556"/>
                      <a:pt x="1112" y="14251"/>
                      <a:pt x="1213" y="14946"/>
                    </a:cubicBezTo>
                    <a:cubicBezTo>
                      <a:pt x="505" y="15393"/>
                      <a:pt x="0" y="16684"/>
                      <a:pt x="0" y="18174"/>
                    </a:cubicBezTo>
                    <a:cubicBezTo>
                      <a:pt x="0" y="20011"/>
                      <a:pt x="733" y="21501"/>
                      <a:pt x="1667" y="21600"/>
                    </a:cubicBezTo>
                    <a:cubicBezTo>
                      <a:pt x="1667" y="21600"/>
                      <a:pt x="1667" y="21600"/>
                      <a:pt x="1667" y="21600"/>
                    </a:cubicBezTo>
                    <a:cubicBezTo>
                      <a:pt x="18821" y="21600"/>
                      <a:pt x="18821" y="21600"/>
                      <a:pt x="18821" y="21600"/>
                    </a:cubicBezTo>
                    <a:cubicBezTo>
                      <a:pt x="18821" y="21600"/>
                      <a:pt x="18821" y="21600"/>
                      <a:pt x="18821" y="21600"/>
                    </a:cubicBezTo>
                    <a:cubicBezTo>
                      <a:pt x="20362" y="21550"/>
                      <a:pt x="21600" y="19117"/>
                      <a:pt x="21600" y="16088"/>
                    </a:cubicBezTo>
                    <a:close/>
                  </a:path>
                </a:pathLst>
              </a:custGeom>
              <a:solidFill>
                <a:srgbClr val="FFFFFF"/>
              </a:solidFill>
              <a:ln w="28575">
                <a:solidFill>
                  <a:srgbClr val="666666">
                    <a:lumMod val="20000"/>
                    <a:lumOff val="80000"/>
                  </a:srgbClr>
                </a:solidFill>
                <a:miter lim="800000"/>
                <a:headEnd/>
                <a:tailEnd/>
              </a:ln>
            </p:spPr>
            <p:txBody>
              <a:bodyPr wrap="square" anchor="ctr">
                <a:noAutofit/>
              </a:bodyPr>
              <a:lstStyle/>
              <a:p>
                <a:pPr algn="ctr" defTabSz="911841" eaLnBrk="0" fontAlgn="ctr" hangingPunct="0">
                  <a:spcBef>
                    <a:spcPct val="0"/>
                  </a:spcBef>
                  <a:spcAft>
                    <a:spcPct val="0"/>
                  </a:spcAft>
                  <a:defRPr/>
                </a:pPr>
                <a:endParaRPr lang="en-US" sz="800" kern="0" dirty="0">
                  <a:solidFill>
                    <a:srgbClr val="1D1D1A">
                      <a:lumMod val="95000"/>
                      <a:lumOff val="5000"/>
                    </a:srgb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369" name="组合 368"/>
              <p:cNvGrpSpPr/>
              <p:nvPr/>
            </p:nvGrpSpPr>
            <p:grpSpPr bwMode="gray">
              <a:xfrm>
                <a:off x="5288826" y="1529812"/>
                <a:ext cx="746223" cy="746811"/>
                <a:chOff x="5251515" y="1522951"/>
                <a:chExt cx="820845" cy="821492"/>
              </a:xfrm>
            </p:grpSpPr>
            <p:pic>
              <p:nvPicPr>
                <p:cNvPr id="373" name="图片 372" descr="NB-IoT "/>
                <p:cNvPicPr>
                  <a:picLocks noChangeAspect="1"/>
                </p:cNvPicPr>
                <p:nvPr/>
              </p:nvPicPr>
              <p:blipFill>
                <a:blip r:embed="rId4" cstate="screen">
                  <a:duotone>
                    <a:prstClr val="black"/>
                    <a:srgbClr val="1D1D1A">
                      <a:tint val="45000"/>
                      <a:satMod val="400000"/>
                    </a:srgbClr>
                  </a:duotone>
                  <a:extLst>
                    <a:ext uri="{BEBA8EAE-BF5A-486C-A8C5-ECC9F3942E4B}">
                      <a14:imgProps xmlns:a14="http://schemas.microsoft.com/office/drawing/2010/main">
                        <a14:imgLayer r:embed="rId5">
                          <a14:imgEffect>
                            <a14:saturation sat="170000"/>
                          </a14:imgEffect>
                        </a14:imgLayer>
                      </a14:imgProps>
                    </a:ext>
                    <a:ext uri="{28A0092B-C50C-407E-A947-70E740481C1C}">
                      <a14:useLocalDpi xmlns:a14="http://schemas.microsoft.com/office/drawing/2010/main"/>
                    </a:ext>
                  </a:extLst>
                </a:blip>
                <a:stretch>
                  <a:fillRect/>
                </a:stretch>
              </p:blipFill>
              <p:spPr bwMode="gray">
                <a:xfrm>
                  <a:off x="5251515" y="1522951"/>
                  <a:ext cx="820845" cy="821492"/>
                </a:xfrm>
                <a:prstGeom prst="rect">
                  <a:avLst/>
                </a:prstGeom>
              </p:spPr>
            </p:pic>
            <p:sp>
              <p:nvSpPr>
                <p:cNvPr id="374" name="Freeform 16"/>
                <p:cNvSpPr>
                  <a:spLocks noEditPoints="1"/>
                </p:cNvSpPr>
                <p:nvPr/>
              </p:nvSpPr>
              <p:spPr bwMode="gray">
                <a:xfrm>
                  <a:off x="5743247" y="1872687"/>
                  <a:ext cx="246324" cy="242879"/>
                </a:xfrm>
                <a:custGeom>
                  <a:avLst/>
                  <a:gdLst>
                    <a:gd name="T0" fmla="*/ 510 w 1018"/>
                    <a:gd name="T1" fmla="*/ 750 h 1018"/>
                    <a:gd name="T2" fmla="*/ 636 w 1018"/>
                    <a:gd name="T3" fmla="*/ 108 h 1018"/>
                    <a:gd name="T4" fmla="*/ 703 w 1018"/>
                    <a:gd name="T5" fmla="*/ 136 h 1018"/>
                    <a:gd name="T6" fmla="*/ 807 w 1018"/>
                    <a:gd name="T7" fmla="*/ 87 h 1018"/>
                    <a:gd name="T8" fmla="*/ 931 w 1018"/>
                    <a:gd name="T9" fmla="*/ 266 h 1018"/>
                    <a:gd name="T10" fmla="*/ 910 w 1018"/>
                    <a:gd name="T11" fmla="*/ 382 h 1018"/>
                    <a:gd name="T12" fmla="*/ 1018 w 1018"/>
                    <a:gd name="T13" fmla="*/ 426 h 1018"/>
                    <a:gd name="T14" fmla="*/ 979 w 1018"/>
                    <a:gd name="T15" fmla="*/ 635 h 1018"/>
                    <a:gd name="T16" fmla="*/ 882 w 1018"/>
                    <a:gd name="T17" fmla="*/ 703 h 1018"/>
                    <a:gd name="T18" fmla="*/ 931 w 1018"/>
                    <a:gd name="T19" fmla="*/ 807 h 1018"/>
                    <a:gd name="T20" fmla="*/ 752 w 1018"/>
                    <a:gd name="T21" fmla="*/ 930 h 1018"/>
                    <a:gd name="T22" fmla="*/ 668 w 1018"/>
                    <a:gd name="T23" fmla="*/ 898 h 1018"/>
                    <a:gd name="T24" fmla="*/ 597 w 1018"/>
                    <a:gd name="T25" fmla="*/ 1018 h 1018"/>
                    <a:gd name="T26" fmla="*/ 383 w 1018"/>
                    <a:gd name="T27" fmla="*/ 979 h 1018"/>
                    <a:gd name="T28" fmla="*/ 349 w 1018"/>
                    <a:gd name="T29" fmla="*/ 897 h 1018"/>
                    <a:gd name="T30" fmla="*/ 316 w 1018"/>
                    <a:gd name="T31" fmla="*/ 881 h 1018"/>
                    <a:gd name="T32" fmla="*/ 211 w 1018"/>
                    <a:gd name="T33" fmla="*/ 930 h 1018"/>
                    <a:gd name="T34" fmla="*/ 88 w 1018"/>
                    <a:gd name="T35" fmla="*/ 752 h 1018"/>
                    <a:gd name="T36" fmla="*/ 109 w 1018"/>
                    <a:gd name="T37" fmla="*/ 635 h 1018"/>
                    <a:gd name="T38" fmla="*/ 0 w 1018"/>
                    <a:gd name="T39" fmla="*/ 593 h 1018"/>
                    <a:gd name="T40" fmla="*/ 109 w 1018"/>
                    <a:gd name="T41" fmla="*/ 382 h 1018"/>
                    <a:gd name="T42" fmla="*/ 88 w 1018"/>
                    <a:gd name="T43" fmla="*/ 266 h 1018"/>
                    <a:gd name="T44" fmla="*/ 89 w 1018"/>
                    <a:gd name="T45" fmla="*/ 210 h 1018"/>
                    <a:gd name="T46" fmla="*/ 316 w 1018"/>
                    <a:gd name="T47" fmla="*/ 136 h 1018"/>
                    <a:gd name="T48" fmla="*/ 422 w 1018"/>
                    <a:gd name="T49" fmla="*/ 0 h 1018"/>
                    <a:gd name="T50" fmla="*/ 636 w 1018"/>
                    <a:gd name="T51" fmla="*/ 39 h 1018"/>
                    <a:gd name="T52" fmla="*/ 640 w 1018"/>
                    <a:gd name="T53" fmla="*/ 193 h 1018"/>
                    <a:gd name="T54" fmla="*/ 557 w 1018"/>
                    <a:gd name="T55" fmla="*/ 139 h 1018"/>
                    <a:gd name="T56" fmla="*/ 461 w 1018"/>
                    <a:gd name="T57" fmla="*/ 139 h 1018"/>
                    <a:gd name="T58" fmla="*/ 330 w 1018"/>
                    <a:gd name="T59" fmla="*/ 219 h 1018"/>
                    <a:gd name="T60" fmla="*/ 171 w 1018"/>
                    <a:gd name="T61" fmla="*/ 239 h 1018"/>
                    <a:gd name="T62" fmla="*/ 193 w 1018"/>
                    <a:gd name="T63" fmla="*/ 379 h 1018"/>
                    <a:gd name="T64" fmla="*/ 79 w 1018"/>
                    <a:gd name="T65" fmla="*/ 461 h 1018"/>
                    <a:gd name="T66" fmla="*/ 176 w 1018"/>
                    <a:gd name="T67" fmla="*/ 587 h 1018"/>
                    <a:gd name="T68" fmla="*/ 213 w 1018"/>
                    <a:gd name="T69" fmla="*/ 737 h 1018"/>
                    <a:gd name="T70" fmla="*/ 280 w 1018"/>
                    <a:gd name="T71" fmla="*/ 807 h 1018"/>
                    <a:gd name="T72" fmla="*/ 429 w 1018"/>
                    <a:gd name="T73" fmla="*/ 841 h 1018"/>
                    <a:gd name="T74" fmla="*/ 557 w 1018"/>
                    <a:gd name="T75" fmla="*/ 940 h 1018"/>
                    <a:gd name="T76" fmla="*/ 588 w 1018"/>
                    <a:gd name="T77" fmla="*/ 842 h 1018"/>
                    <a:gd name="T78" fmla="*/ 690 w 1018"/>
                    <a:gd name="T79" fmla="*/ 800 h 1018"/>
                    <a:gd name="T80" fmla="*/ 848 w 1018"/>
                    <a:gd name="T81" fmla="*/ 779 h 1018"/>
                    <a:gd name="T82" fmla="*/ 825 w 1018"/>
                    <a:gd name="T83" fmla="*/ 640 h 1018"/>
                    <a:gd name="T84" fmla="*/ 940 w 1018"/>
                    <a:gd name="T85" fmla="*/ 557 h 1018"/>
                    <a:gd name="T86" fmla="*/ 842 w 1018"/>
                    <a:gd name="T87" fmla="*/ 430 h 1018"/>
                    <a:gd name="T88" fmla="*/ 805 w 1018"/>
                    <a:gd name="T89" fmla="*/ 280 h 1018"/>
                    <a:gd name="T90" fmla="*/ 739 w 1018"/>
                    <a:gd name="T91" fmla="*/ 211 h 1018"/>
                    <a:gd name="T92" fmla="*/ 510 w 1018"/>
                    <a:gd name="T93" fmla="*/ 314 h 1018"/>
                    <a:gd name="T94" fmla="*/ 510 w 1018"/>
                    <a:gd name="T95" fmla="*/ 70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8" h="1018">
                      <a:moveTo>
                        <a:pt x="510" y="267"/>
                      </a:moveTo>
                      <a:cubicBezTo>
                        <a:pt x="642" y="267"/>
                        <a:pt x="751" y="377"/>
                        <a:pt x="751" y="509"/>
                      </a:cubicBezTo>
                      <a:cubicBezTo>
                        <a:pt x="751" y="641"/>
                        <a:pt x="642" y="750"/>
                        <a:pt x="510" y="750"/>
                      </a:cubicBezTo>
                      <a:cubicBezTo>
                        <a:pt x="377" y="750"/>
                        <a:pt x="268" y="641"/>
                        <a:pt x="268" y="509"/>
                      </a:cubicBezTo>
                      <a:cubicBezTo>
                        <a:pt x="268" y="376"/>
                        <a:pt x="376" y="267"/>
                        <a:pt x="510" y="267"/>
                      </a:cubicBezTo>
                      <a:close/>
                      <a:moveTo>
                        <a:pt x="636" y="108"/>
                      </a:moveTo>
                      <a:cubicBezTo>
                        <a:pt x="636" y="108"/>
                        <a:pt x="636" y="108"/>
                        <a:pt x="636" y="108"/>
                      </a:cubicBezTo>
                      <a:cubicBezTo>
                        <a:pt x="647" y="112"/>
                        <a:pt x="659" y="116"/>
                        <a:pt x="670" y="121"/>
                      </a:cubicBezTo>
                      <a:cubicBezTo>
                        <a:pt x="681" y="126"/>
                        <a:pt x="693" y="131"/>
                        <a:pt x="703" y="136"/>
                      </a:cubicBezTo>
                      <a:cubicBezTo>
                        <a:pt x="752" y="87"/>
                        <a:pt x="752" y="87"/>
                        <a:pt x="752" y="87"/>
                      </a:cubicBezTo>
                      <a:cubicBezTo>
                        <a:pt x="767" y="72"/>
                        <a:pt x="792" y="72"/>
                        <a:pt x="807" y="87"/>
                      </a:cubicBezTo>
                      <a:cubicBezTo>
                        <a:pt x="807" y="87"/>
                        <a:pt x="807" y="87"/>
                        <a:pt x="807" y="87"/>
                      </a:cubicBezTo>
                      <a:cubicBezTo>
                        <a:pt x="808" y="88"/>
                        <a:pt x="808" y="88"/>
                        <a:pt x="808" y="88"/>
                      </a:cubicBezTo>
                      <a:cubicBezTo>
                        <a:pt x="931" y="211"/>
                        <a:pt x="931" y="211"/>
                        <a:pt x="931" y="211"/>
                      </a:cubicBezTo>
                      <a:cubicBezTo>
                        <a:pt x="946" y="226"/>
                        <a:pt x="946" y="251"/>
                        <a:pt x="931" y="266"/>
                      </a:cubicBezTo>
                      <a:cubicBezTo>
                        <a:pt x="882" y="315"/>
                        <a:pt x="882" y="315"/>
                        <a:pt x="882" y="315"/>
                      </a:cubicBezTo>
                      <a:cubicBezTo>
                        <a:pt x="888" y="326"/>
                        <a:pt x="893" y="337"/>
                        <a:pt x="898" y="348"/>
                      </a:cubicBezTo>
                      <a:cubicBezTo>
                        <a:pt x="902" y="359"/>
                        <a:pt x="907" y="371"/>
                        <a:pt x="910" y="382"/>
                      </a:cubicBezTo>
                      <a:cubicBezTo>
                        <a:pt x="979" y="382"/>
                        <a:pt x="979" y="382"/>
                        <a:pt x="979" y="382"/>
                      </a:cubicBezTo>
                      <a:cubicBezTo>
                        <a:pt x="1001" y="382"/>
                        <a:pt x="1018" y="400"/>
                        <a:pt x="1018" y="422"/>
                      </a:cubicBezTo>
                      <a:cubicBezTo>
                        <a:pt x="1018" y="426"/>
                        <a:pt x="1018" y="426"/>
                        <a:pt x="1018" y="426"/>
                      </a:cubicBezTo>
                      <a:cubicBezTo>
                        <a:pt x="1018" y="596"/>
                        <a:pt x="1018" y="596"/>
                        <a:pt x="1018" y="596"/>
                      </a:cubicBezTo>
                      <a:cubicBezTo>
                        <a:pt x="1018" y="617"/>
                        <a:pt x="1001" y="635"/>
                        <a:pt x="979" y="635"/>
                      </a:cubicBezTo>
                      <a:cubicBezTo>
                        <a:pt x="979" y="635"/>
                        <a:pt x="979" y="635"/>
                        <a:pt x="979" y="635"/>
                      </a:cubicBezTo>
                      <a:cubicBezTo>
                        <a:pt x="910" y="635"/>
                        <a:pt x="910" y="635"/>
                        <a:pt x="910" y="635"/>
                      </a:cubicBezTo>
                      <a:cubicBezTo>
                        <a:pt x="907" y="647"/>
                        <a:pt x="902" y="658"/>
                        <a:pt x="898" y="670"/>
                      </a:cubicBezTo>
                      <a:cubicBezTo>
                        <a:pt x="893" y="681"/>
                        <a:pt x="888" y="692"/>
                        <a:pt x="882" y="703"/>
                      </a:cubicBezTo>
                      <a:cubicBezTo>
                        <a:pt x="931" y="752"/>
                        <a:pt x="931" y="752"/>
                        <a:pt x="931" y="752"/>
                      </a:cubicBezTo>
                      <a:cubicBezTo>
                        <a:pt x="946" y="767"/>
                        <a:pt x="946" y="792"/>
                        <a:pt x="931" y="807"/>
                      </a:cubicBezTo>
                      <a:cubicBezTo>
                        <a:pt x="931" y="807"/>
                        <a:pt x="931" y="807"/>
                        <a:pt x="931" y="807"/>
                      </a:cubicBezTo>
                      <a:cubicBezTo>
                        <a:pt x="931" y="808"/>
                        <a:pt x="931" y="808"/>
                        <a:pt x="931" y="808"/>
                      </a:cubicBezTo>
                      <a:cubicBezTo>
                        <a:pt x="807" y="930"/>
                        <a:pt x="807" y="930"/>
                        <a:pt x="807" y="930"/>
                      </a:cubicBezTo>
                      <a:cubicBezTo>
                        <a:pt x="792" y="946"/>
                        <a:pt x="767" y="945"/>
                        <a:pt x="752" y="930"/>
                      </a:cubicBezTo>
                      <a:cubicBezTo>
                        <a:pt x="703" y="881"/>
                        <a:pt x="703" y="881"/>
                        <a:pt x="703" y="881"/>
                      </a:cubicBezTo>
                      <a:cubicBezTo>
                        <a:pt x="693" y="887"/>
                        <a:pt x="681" y="893"/>
                        <a:pt x="670" y="897"/>
                      </a:cubicBezTo>
                      <a:cubicBezTo>
                        <a:pt x="668" y="898"/>
                        <a:pt x="668" y="898"/>
                        <a:pt x="668" y="898"/>
                      </a:cubicBezTo>
                      <a:cubicBezTo>
                        <a:pt x="658" y="902"/>
                        <a:pt x="647" y="906"/>
                        <a:pt x="636" y="909"/>
                      </a:cubicBezTo>
                      <a:cubicBezTo>
                        <a:pt x="636" y="979"/>
                        <a:pt x="636" y="979"/>
                        <a:pt x="636" y="979"/>
                      </a:cubicBezTo>
                      <a:cubicBezTo>
                        <a:pt x="636" y="1000"/>
                        <a:pt x="618" y="1018"/>
                        <a:pt x="597" y="1018"/>
                      </a:cubicBezTo>
                      <a:cubicBezTo>
                        <a:pt x="593" y="1017"/>
                        <a:pt x="593" y="1017"/>
                        <a:pt x="593" y="1017"/>
                      </a:cubicBezTo>
                      <a:cubicBezTo>
                        <a:pt x="422" y="1017"/>
                        <a:pt x="422" y="1017"/>
                        <a:pt x="422" y="1017"/>
                      </a:cubicBezTo>
                      <a:cubicBezTo>
                        <a:pt x="401" y="1017"/>
                        <a:pt x="383" y="1000"/>
                        <a:pt x="383" y="979"/>
                      </a:cubicBezTo>
                      <a:cubicBezTo>
                        <a:pt x="383" y="979"/>
                        <a:pt x="383" y="979"/>
                        <a:pt x="383" y="979"/>
                      </a:cubicBezTo>
                      <a:cubicBezTo>
                        <a:pt x="383" y="909"/>
                        <a:pt x="383" y="909"/>
                        <a:pt x="383" y="909"/>
                      </a:cubicBezTo>
                      <a:cubicBezTo>
                        <a:pt x="371" y="906"/>
                        <a:pt x="360" y="901"/>
                        <a:pt x="349" y="897"/>
                      </a:cubicBezTo>
                      <a:cubicBezTo>
                        <a:pt x="348" y="897"/>
                        <a:pt x="348" y="897"/>
                        <a:pt x="348" y="897"/>
                      </a:cubicBezTo>
                      <a:cubicBezTo>
                        <a:pt x="348" y="897"/>
                        <a:pt x="348" y="897"/>
                        <a:pt x="348" y="897"/>
                      </a:cubicBezTo>
                      <a:cubicBezTo>
                        <a:pt x="337" y="893"/>
                        <a:pt x="326" y="887"/>
                        <a:pt x="316" y="881"/>
                      </a:cubicBezTo>
                      <a:cubicBezTo>
                        <a:pt x="267" y="930"/>
                        <a:pt x="267" y="930"/>
                        <a:pt x="267" y="930"/>
                      </a:cubicBezTo>
                      <a:cubicBezTo>
                        <a:pt x="251" y="945"/>
                        <a:pt x="226" y="946"/>
                        <a:pt x="211" y="930"/>
                      </a:cubicBezTo>
                      <a:cubicBezTo>
                        <a:pt x="211" y="930"/>
                        <a:pt x="211" y="930"/>
                        <a:pt x="211" y="930"/>
                      </a:cubicBezTo>
                      <a:cubicBezTo>
                        <a:pt x="211" y="930"/>
                        <a:pt x="211" y="930"/>
                        <a:pt x="211" y="930"/>
                      </a:cubicBezTo>
                      <a:cubicBezTo>
                        <a:pt x="88" y="807"/>
                        <a:pt x="88" y="807"/>
                        <a:pt x="88" y="807"/>
                      </a:cubicBezTo>
                      <a:cubicBezTo>
                        <a:pt x="73" y="792"/>
                        <a:pt x="73" y="767"/>
                        <a:pt x="88" y="752"/>
                      </a:cubicBezTo>
                      <a:cubicBezTo>
                        <a:pt x="137" y="703"/>
                        <a:pt x="137" y="703"/>
                        <a:pt x="137" y="703"/>
                      </a:cubicBezTo>
                      <a:cubicBezTo>
                        <a:pt x="131" y="692"/>
                        <a:pt x="126" y="681"/>
                        <a:pt x="121" y="670"/>
                      </a:cubicBezTo>
                      <a:cubicBezTo>
                        <a:pt x="117" y="658"/>
                        <a:pt x="113" y="647"/>
                        <a:pt x="109" y="635"/>
                      </a:cubicBezTo>
                      <a:cubicBezTo>
                        <a:pt x="40" y="635"/>
                        <a:pt x="40" y="635"/>
                        <a:pt x="40" y="635"/>
                      </a:cubicBezTo>
                      <a:cubicBezTo>
                        <a:pt x="18" y="635"/>
                        <a:pt x="0" y="617"/>
                        <a:pt x="0" y="596"/>
                      </a:cubicBezTo>
                      <a:cubicBezTo>
                        <a:pt x="0" y="593"/>
                        <a:pt x="0" y="593"/>
                        <a:pt x="0" y="593"/>
                      </a:cubicBezTo>
                      <a:cubicBezTo>
                        <a:pt x="0" y="422"/>
                        <a:pt x="0" y="422"/>
                        <a:pt x="0" y="422"/>
                      </a:cubicBezTo>
                      <a:cubicBezTo>
                        <a:pt x="0" y="400"/>
                        <a:pt x="18" y="382"/>
                        <a:pt x="40" y="382"/>
                      </a:cubicBezTo>
                      <a:cubicBezTo>
                        <a:pt x="109" y="382"/>
                        <a:pt x="109" y="382"/>
                        <a:pt x="109" y="382"/>
                      </a:cubicBezTo>
                      <a:cubicBezTo>
                        <a:pt x="113" y="371"/>
                        <a:pt x="117" y="359"/>
                        <a:pt x="121" y="348"/>
                      </a:cubicBezTo>
                      <a:cubicBezTo>
                        <a:pt x="126" y="337"/>
                        <a:pt x="131" y="326"/>
                        <a:pt x="137" y="315"/>
                      </a:cubicBezTo>
                      <a:cubicBezTo>
                        <a:pt x="88" y="266"/>
                        <a:pt x="88" y="266"/>
                        <a:pt x="88" y="266"/>
                      </a:cubicBezTo>
                      <a:cubicBezTo>
                        <a:pt x="73" y="251"/>
                        <a:pt x="73" y="226"/>
                        <a:pt x="88" y="211"/>
                      </a:cubicBezTo>
                      <a:cubicBezTo>
                        <a:pt x="88" y="210"/>
                        <a:pt x="88" y="210"/>
                        <a:pt x="88" y="210"/>
                      </a:cubicBezTo>
                      <a:cubicBezTo>
                        <a:pt x="89" y="210"/>
                        <a:pt x="89" y="210"/>
                        <a:pt x="89" y="210"/>
                      </a:cubicBezTo>
                      <a:cubicBezTo>
                        <a:pt x="211" y="87"/>
                        <a:pt x="211" y="87"/>
                        <a:pt x="211" y="87"/>
                      </a:cubicBezTo>
                      <a:cubicBezTo>
                        <a:pt x="226" y="72"/>
                        <a:pt x="251" y="72"/>
                        <a:pt x="267" y="87"/>
                      </a:cubicBezTo>
                      <a:cubicBezTo>
                        <a:pt x="316" y="136"/>
                        <a:pt x="316" y="136"/>
                        <a:pt x="316" y="136"/>
                      </a:cubicBezTo>
                      <a:cubicBezTo>
                        <a:pt x="337" y="125"/>
                        <a:pt x="360" y="116"/>
                        <a:pt x="383" y="108"/>
                      </a:cubicBezTo>
                      <a:cubicBezTo>
                        <a:pt x="383" y="39"/>
                        <a:pt x="383" y="39"/>
                        <a:pt x="383" y="39"/>
                      </a:cubicBezTo>
                      <a:cubicBezTo>
                        <a:pt x="383" y="17"/>
                        <a:pt x="400" y="0"/>
                        <a:pt x="422" y="0"/>
                      </a:cubicBezTo>
                      <a:cubicBezTo>
                        <a:pt x="423" y="0"/>
                        <a:pt x="423" y="0"/>
                        <a:pt x="423" y="0"/>
                      </a:cubicBezTo>
                      <a:cubicBezTo>
                        <a:pt x="597" y="0"/>
                        <a:pt x="597" y="0"/>
                        <a:pt x="597" y="0"/>
                      </a:cubicBezTo>
                      <a:cubicBezTo>
                        <a:pt x="618" y="0"/>
                        <a:pt x="636" y="17"/>
                        <a:pt x="636" y="39"/>
                      </a:cubicBezTo>
                      <a:cubicBezTo>
                        <a:pt x="636" y="40"/>
                        <a:pt x="636" y="40"/>
                        <a:pt x="636" y="40"/>
                      </a:cubicBezTo>
                      <a:cubicBezTo>
                        <a:pt x="636" y="108"/>
                        <a:pt x="636" y="108"/>
                        <a:pt x="636" y="108"/>
                      </a:cubicBezTo>
                      <a:close/>
                      <a:moveTo>
                        <a:pt x="640" y="193"/>
                      </a:moveTo>
                      <a:cubicBezTo>
                        <a:pt x="640" y="193"/>
                        <a:pt x="640" y="193"/>
                        <a:pt x="640" y="193"/>
                      </a:cubicBezTo>
                      <a:cubicBezTo>
                        <a:pt x="624" y="186"/>
                        <a:pt x="607" y="181"/>
                        <a:pt x="590" y="177"/>
                      </a:cubicBezTo>
                      <a:cubicBezTo>
                        <a:pt x="571" y="174"/>
                        <a:pt x="557" y="157"/>
                        <a:pt x="557" y="139"/>
                      </a:cubicBezTo>
                      <a:cubicBezTo>
                        <a:pt x="557" y="79"/>
                        <a:pt x="557" y="79"/>
                        <a:pt x="557" y="79"/>
                      </a:cubicBezTo>
                      <a:cubicBezTo>
                        <a:pt x="461" y="79"/>
                        <a:pt x="461" y="79"/>
                        <a:pt x="461" y="79"/>
                      </a:cubicBezTo>
                      <a:cubicBezTo>
                        <a:pt x="461" y="139"/>
                        <a:pt x="461" y="139"/>
                        <a:pt x="461" y="139"/>
                      </a:cubicBezTo>
                      <a:cubicBezTo>
                        <a:pt x="461" y="156"/>
                        <a:pt x="449" y="173"/>
                        <a:pt x="431" y="176"/>
                      </a:cubicBezTo>
                      <a:cubicBezTo>
                        <a:pt x="395" y="184"/>
                        <a:pt x="361" y="199"/>
                        <a:pt x="330" y="219"/>
                      </a:cubicBezTo>
                      <a:cubicBezTo>
                        <a:pt x="330" y="219"/>
                        <a:pt x="330" y="219"/>
                        <a:pt x="330" y="219"/>
                      </a:cubicBezTo>
                      <a:cubicBezTo>
                        <a:pt x="314" y="228"/>
                        <a:pt x="294" y="226"/>
                        <a:pt x="281" y="213"/>
                      </a:cubicBezTo>
                      <a:cubicBezTo>
                        <a:pt x="239" y="170"/>
                        <a:pt x="239" y="170"/>
                        <a:pt x="239" y="170"/>
                      </a:cubicBezTo>
                      <a:cubicBezTo>
                        <a:pt x="171" y="239"/>
                        <a:pt x="171" y="239"/>
                        <a:pt x="171" y="239"/>
                      </a:cubicBezTo>
                      <a:cubicBezTo>
                        <a:pt x="212" y="280"/>
                        <a:pt x="212" y="280"/>
                        <a:pt x="212" y="280"/>
                      </a:cubicBezTo>
                      <a:cubicBezTo>
                        <a:pt x="226" y="292"/>
                        <a:pt x="229" y="313"/>
                        <a:pt x="219" y="329"/>
                      </a:cubicBezTo>
                      <a:cubicBezTo>
                        <a:pt x="209" y="344"/>
                        <a:pt x="200" y="361"/>
                        <a:pt x="193" y="379"/>
                      </a:cubicBezTo>
                      <a:cubicBezTo>
                        <a:pt x="187" y="394"/>
                        <a:pt x="181" y="412"/>
                        <a:pt x="177" y="429"/>
                      </a:cubicBezTo>
                      <a:cubicBezTo>
                        <a:pt x="174" y="447"/>
                        <a:pt x="158" y="461"/>
                        <a:pt x="139" y="461"/>
                      </a:cubicBezTo>
                      <a:cubicBezTo>
                        <a:pt x="79" y="461"/>
                        <a:pt x="79" y="461"/>
                        <a:pt x="79" y="461"/>
                      </a:cubicBezTo>
                      <a:cubicBezTo>
                        <a:pt x="79" y="557"/>
                        <a:pt x="79" y="557"/>
                        <a:pt x="79" y="557"/>
                      </a:cubicBezTo>
                      <a:cubicBezTo>
                        <a:pt x="139" y="557"/>
                        <a:pt x="139" y="557"/>
                        <a:pt x="139" y="557"/>
                      </a:cubicBezTo>
                      <a:cubicBezTo>
                        <a:pt x="156" y="557"/>
                        <a:pt x="172" y="569"/>
                        <a:pt x="176" y="587"/>
                      </a:cubicBezTo>
                      <a:cubicBezTo>
                        <a:pt x="181" y="606"/>
                        <a:pt x="186" y="623"/>
                        <a:pt x="193" y="640"/>
                      </a:cubicBezTo>
                      <a:cubicBezTo>
                        <a:pt x="200" y="656"/>
                        <a:pt x="209" y="673"/>
                        <a:pt x="219" y="689"/>
                      </a:cubicBezTo>
                      <a:cubicBezTo>
                        <a:pt x="228" y="704"/>
                        <a:pt x="226" y="724"/>
                        <a:pt x="213" y="737"/>
                      </a:cubicBezTo>
                      <a:cubicBezTo>
                        <a:pt x="171" y="779"/>
                        <a:pt x="171" y="779"/>
                        <a:pt x="171" y="779"/>
                      </a:cubicBezTo>
                      <a:cubicBezTo>
                        <a:pt x="239" y="848"/>
                        <a:pt x="239" y="848"/>
                        <a:pt x="239" y="848"/>
                      </a:cubicBezTo>
                      <a:cubicBezTo>
                        <a:pt x="280" y="807"/>
                        <a:pt x="280" y="807"/>
                        <a:pt x="280" y="807"/>
                      </a:cubicBezTo>
                      <a:cubicBezTo>
                        <a:pt x="292" y="793"/>
                        <a:pt x="313" y="790"/>
                        <a:pt x="330" y="800"/>
                      </a:cubicBezTo>
                      <a:cubicBezTo>
                        <a:pt x="345" y="809"/>
                        <a:pt x="361" y="818"/>
                        <a:pt x="378" y="825"/>
                      </a:cubicBezTo>
                      <a:cubicBezTo>
                        <a:pt x="394" y="832"/>
                        <a:pt x="412" y="837"/>
                        <a:pt x="429" y="841"/>
                      </a:cubicBezTo>
                      <a:cubicBezTo>
                        <a:pt x="448" y="845"/>
                        <a:pt x="461" y="861"/>
                        <a:pt x="461" y="880"/>
                      </a:cubicBezTo>
                      <a:cubicBezTo>
                        <a:pt x="461" y="940"/>
                        <a:pt x="461" y="940"/>
                        <a:pt x="461" y="940"/>
                      </a:cubicBezTo>
                      <a:cubicBezTo>
                        <a:pt x="557" y="940"/>
                        <a:pt x="557" y="940"/>
                        <a:pt x="557" y="940"/>
                      </a:cubicBezTo>
                      <a:cubicBezTo>
                        <a:pt x="557" y="880"/>
                        <a:pt x="557" y="880"/>
                        <a:pt x="557" y="880"/>
                      </a:cubicBezTo>
                      <a:cubicBezTo>
                        <a:pt x="558" y="880"/>
                        <a:pt x="558" y="880"/>
                        <a:pt x="558" y="880"/>
                      </a:cubicBezTo>
                      <a:cubicBezTo>
                        <a:pt x="558" y="862"/>
                        <a:pt x="570" y="846"/>
                        <a:pt x="588" y="842"/>
                      </a:cubicBezTo>
                      <a:cubicBezTo>
                        <a:pt x="606" y="837"/>
                        <a:pt x="622" y="832"/>
                        <a:pt x="638" y="826"/>
                      </a:cubicBezTo>
                      <a:cubicBezTo>
                        <a:pt x="640" y="825"/>
                        <a:pt x="640" y="825"/>
                        <a:pt x="640" y="825"/>
                      </a:cubicBezTo>
                      <a:cubicBezTo>
                        <a:pt x="657" y="818"/>
                        <a:pt x="674" y="809"/>
                        <a:pt x="690" y="800"/>
                      </a:cubicBezTo>
                      <a:cubicBezTo>
                        <a:pt x="705" y="790"/>
                        <a:pt x="724" y="792"/>
                        <a:pt x="738" y="806"/>
                      </a:cubicBezTo>
                      <a:cubicBezTo>
                        <a:pt x="780" y="848"/>
                        <a:pt x="780" y="848"/>
                        <a:pt x="780" y="848"/>
                      </a:cubicBezTo>
                      <a:cubicBezTo>
                        <a:pt x="848" y="779"/>
                        <a:pt x="848" y="779"/>
                        <a:pt x="848" y="779"/>
                      </a:cubicBezTo>
                      <a:cubicBezTo>
                        <a:pt x="807" y="739"/>
                        <a:pt x="807" y="739"/>
                        <a:pt x="807" y="739"/>
                      </a:cubicBezTo>
                      <a:cubicBezTo>
                        <a:pt x="793" y="726"/>
                        <a:pt x="790" y="705"/>
                        <a:pt x="800" y="689"/>
                      </a:cubicBezTo>
                      <a:cubicBezTo>
                        <a:pt x="810" y="673"/>
                        <a:pt x="818" y="657"/>
                        <a:pt x="825" y="640"/>
                      </a:cubicBezTo>
                      <a:cubicBezTo>
                        <a:pt x="832" y="623"/>
                        <a:pt x="838" y="607"/>
                        <a:pt x="842" y="589"/>
                      </a:cubicBezTo>
                      <a:cubicBezTo>
                        <a:pt x="845" y="571"/>
                        <a:pt x="861" y="557"/>
                        <a:pt x="880" y="557"/>
                      </a:cubicBezTo>
                      <a:cubicBezTo>
                        <a:pt x="940" y="557"/>
                        <a:pt x="940" y="557"/>
                        <a:pt x="940" y="557"/>
                      </a:cubicBezTo>
                      <a:cubicBezTo>
                        <a:pt x="940" y="461"/>
                        <a:pt x="940" y="461"/>
                        <a:pt x="940" y="461"/>
                      </a:cubicBezTo>
                      <a:cubicBezTo>
                        <a:pt x="880" y="461"/>
                        <a:pt x="880" y="461"/>
                        <a:pt x="880" y="461"/>
                      </a:cubicBezTo>
                      <a:cubicBezTo>
                        <a:pt x="863" y="461"/>
                        <a:pt x="846" y="449"/>
                        <a:pt x="842" y="430"/>
                      </a:cubicBezTo>
                      <a:cubicBezTo>
                        <a:pt x="838" y="413"/>
                        <a:pt x="832" y="395"/>
                        <a:pt x="825" y="379"/>
                      </a:cubicBezTo>
                      <a:cubicBezTo>
                        <a:pt x="818" y="361"/>
                        <a:pt x="810" y="345"/>
                        <a:pt x="801" y="330"/>
                      </a:cubicBezTo>
                      <a:cubicBezTo>
                        <a:pt x="790" y="315"/>
                        <a:pt x="792" y="294"/>
                        <a:pt x="805" y="280"/>
                      </a:cubicBezTo>
                      <a:cubicBezTo>
                        <a:pt x="848" y="239"/>
                        <a:pt x="848" y="239"/>
                        <a:pt x="848" y="239"/>
                      </a:cubicBezTo>
                      <a:cubicBezTo>
                        <a:pt x="780" y="170"/>
                        <a:pt x="780" y="170"/>
                        <a:pt x="780" y="170"/>
                      </a:cubicBezTo>
                      <a:cubicBezTo>
                        <a:pt x="739" y="211"/>
                        <a:pt x="739" y="211"/>
                        <a:pt x="739" y="211"/>
                      </a:cubicBezTo>
                      <a:cubicBezTo>
                        <a:pt x="726" y="225"/>
                        <a:pt x="706" y="228"/>
                        <a:pt x="690" y="219"/>
                      </a:cubicBezTo>
                      <a:cubicBezTo>
                        <a:pt x="674" y="209"/>
                        <a:pt x="657" y="200"/>
                        <a:pt x="640" y="193"/>
                      </a:cubicBezTo>
                      <a:close/>
                      <a:moveTo>
                        <a:pt x="510" y="314"/>
                      </a:moveTo>
                      <a:cubicBezTo>
                        <a:pt x="510" y="314"/>
                        <a:pt x="510" y="314"/>
                        <a:pt x="510" y="314"/>
                      </a:cubicBezTo>
                      <a:cubicBezTo>
                        <a:pt x="403" y="314"/>
                        <a:pt x="315" y="402"/>
                        <a:pt x="315" y="509"/>
                      </a:cubicBezTo>
                      <a:cubicBezTo>
                        <a:pt x="315" y="616"/>
                        <a:pt x="403" y="703"/>
                        <a:pt x="510" y="703"/>
                      </a:cubicBezTo>
                      <a:cubicBezTo>
                        <a:pt x="616" y="703"/>
                        <a:pt x="704" y="616"/>
                        <a:pt x="704" y="509"/>
                      </a:cubicBezTo>
                      <a:cubicBezTo>
                        <a:pt x="704" y="402"/>
                        <a:pt x="616" y="314"/>
                        <a:pt x="510" y="314"/>
                      </a:cubicBezTo>
                      <a:close/>
                    </a:path>
                  </a:pathLst>
                </a:custGeom>
                <a:solidFill>
                  <a:srgbClr val="82D8A9"/>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5" name="Freeform 21"/>
                <p:cNvSpPr>
                  <a:spLocks noEditPoints="1"/>
                </p:cNvSpPr>
                <p:nvPr/>
              </p:nvSpPr>
              <p:spPr bwMode="gray">
                <a:xfrm>
                  <a:off x="5528042" y="1567750"/>
                  <a:ext cx="263802" cy="259625"/>
                </a:xfrm>
                <a:custGeom>
                  <a:avLst/>
                  <a:gdLst>
                    <a:gd name="T0" fmla="*/ 1234 w 1252"/>
                    <a:gd name="T1" fmla="*/ 1004 h 1086"/>
                    <a:gd name="T2" fmla="*/ 1171 w 1252"/>
                    <a:gd name="T3" fmla="*/ 1068 h 1086"/>
                    <a:gd name="T4" fmla="*/ 849 w 1252"/>
                    <a:gd name="T5" fmla="*/ 949 h 1086"/>
                    <a:gd name="T6" fmla="*/ 284 w 1252"/>
                    <a:gd name="T7" fmla="*/ 812 h 1086"/>
                    <a:gd name="T8" fmla="*/ 660 w 1252"/>
                    <a:gd name="T9" fmla="*/ 896 h 1086"/>
                    <a:gd name="T10" fmla="*/ 944 w 1252"/>
                    <a:gd name="T11" fmla="*/ 779 h 1086"/>
                    <a:gd name="T12" fmla="*/ 945 w 1252"/>
                    <a:gd name="T13" fmla="*/ 778 h 1086"/>
                    <a:gd name="T14" fmla="*/ 1063 w 1252"/>
                    <a:gd name="T15" fmla="*/ 493 h 1086"/>
                    <a:gd name="T16" fmla="*/ 1033 w 1252"/>
                    <a:gd name="T17" fmla="*/ 339 h 1086"/>
                    <a:gd name="T18" fmla="*/ 945 w 1252"/>
                    <a:gd name="T19" fmla="*/ 208 h 1086"/>
                    <a:gd name="T20" fmla="*/ 660 w 1252"/>
                    <a:gd name="T21" fmla="*/ 91 h 1086"/>
                    <a:gd name="T22" fmla="*/ 251 w 1252"/>
                    <a:gd name="T23" fmla="*/ 358 h 1086"/>
                    <a:gd name="T24" fmla="*/ 212 w 1252"/>
                    <a:gd name="T25" fmla="*/ 337 h 1086"/>
                    <a:gd name="T26" fmla="*/ 660 w 1252"/>
                    <a:gd name="T27" fmla="*/ 0 h 1086"/>
                    <a:gd name="T28" fmla="*/ 849 w 1252"/>
                    <a:gd name="T29" fmla="*/ 38 h 1086"/>
                    <a:gd name="T30" fmla="*/ 1011 w 1252"/>
                    <a:gd name="T31" fmla="*/ 147 h 1086"/>
                    <a:gd name="T32" fmla="*/ 1117 w 1252"/>
                    <a:gd name="T33" fmla="*/ 307 h 1086"/>
                    <a:gd name="T34" fmla="*/ 1116 w 1252"/>
                    <a:gd name="T35" fmla="*/ 681 h 1086"/>
                    <a:gd name="T36" fmla="*/ 27 w 1252"/>
                    <a:gd name="T37" fmla="*/ 620 h 1086"/>
                    <a:gd name="T38" fmla="*/ 0 w 1252"/>
                    <a:gd name="T39" fmla="*/ 592 h 1086"/>
                    <a:gd name="T40" fmla="*/ 227 w 1252"/>
                    <a:gd name="T41" fmla="*/ 565 h 1086"/>
                    <a:gd name="T42" fmla="*/ 383 w 1252"/>
                    <a:gd name="T43" fmla="*/ 354 h 1086"/>
                    <a:gd name="T44" fmla="*/ 509 w 1252"/>
                    <a:gd name="T45" fmla="*/ 550 h 1086"/>
                    <a:gd name="T46" fmla="*/ 605 w 1252"/>
                    <a:gd name="T47" fmla="*/ 488 h 1086"/>
                    <a:gd name="T48" fmla="*/ 678 w 1252"/>
                    <a:gd name="T49" fmla="*/ 632 h 1086"/>
                    <a:gd name="T50" fmla="*/ 794 w 1252"/>
                    <a:gd name="T51" fmla="*/ 260 h 1086"/>
                    <a:gd name="T52" fmla="*/ 930 w 1252"/>
                    <a:gd name="T53" fmla="*/ 392 h 1086"/>
                    <a:gd name="T54" fmla="*/ 891 w 1252"/>
                    <a:gd name="T55" fmla="*/ 430 h 1086"/>
                    <a:gd name="T56" fmla="*/ 713 w 1252"/>
                    <a:gd name="T57" fmla="*/ 718 h 1086"/>
                    <a:gd name="T58" fmla="*/ 663 w 1252"/>
                    <a:gd name="T59" fmla="*/ 724 h 1086"/>
                    <a:gd name="T60" fmla="*/ 524 w 1252"/>
                    <a:gd name="T61" fmla="*/ 612 h 1086"/>
                    <a:gd name="T62" fmla="*/ 481 w 1252"/>
                    <a:gd name="T63" fmla="*/ 609 h 1086"/>
                    <a:gd name="T64" fmla="*/ 266 w 1252"/>
                    <a:gd name="T65" fmla="*/ 605 h 1086"/>
                    <a:gd name="T66" fmla="*/ 27 w 1252"/>
                    <a:gd name="T67" fmla="*/ 62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52" h="1086">
                      <a:moveTo>
                        <a:pt x="1040" y="809"/>
                      </a:moveTo>
                      <a:cubicBezTo>
                        <a:pt x="1234" y="1004"/>
                        <a:pt x="1234" y="1004"/>
                        <a:pt x="1234" y="1004"/>
                      </a:cubicBezTo>
                      <a:cubicBezTo>
                        <a:pt x="1252" y="1021"/>
                        <a:pt x="1252" y="1050"/>
                        <a:pt x="1235" y="1067"/>
                      </a:cubicBezTo>
                      <a:cubicBezTo>
                        <a:pt x="1218" y="1086"/>
                        <a:pt x="1189" y="1086"/>
                        <a:pt x="1171" y="1068"/>
                      </a:cubicBezTo>
                      <a:cubicBezTo>
                        <a:pt x="975" y="873"/>
                        <a:pt x="975" y="873"/>
                        <a:pt x="975" y="873"/>
                      </a:cubicBezTo>
                      <a:cubicBezTo>
                        <a:pt x="938" y="904"/>
                        <a:pt x="895" y="930"/>
                        <a:pt x="849" y="949"/>
                      </a:cubicBezTo>
                      <a:cubicBezTo>
                        <a:pt x="791" y="973"/>
                        <a:pt x="727" y="987"/>
                        <a:pt x="660" y="987"/>
                      </a:cubicBezTo>
                      <a:cubicBezTo>
                        <a:pt x="516" y="987"/>
                        <a:pt x="378" y="923"/>
                        <a:pt x="284" y="812"/>
                      </a:cubicBezTo>
                      <a:cubicBezTo>
                        <a:pt x="237" y="757"/>
                        <a:pt x="309" y="705"/>
                        <a:pt x="363" y="765"/>
                      </a:cubicBezTo>
                      <a:cubicBezTo>
                        <a:pt x="439" y="848"/>
                        <a:pt x="547" y="896"/>
                        <a:pt x="660" y="896"/>
                      </a:cubicBezTo>
                      <a:cubicBezTo>
                        <a:pt x="715" y="896"/>
                        <a:pt x="767" y="885"/>
                        <a:pt x="814" y="866"/>
                      </a:cubicBezTo>
                      <a:cubicBezTo>
                        <a:pt x="863" y="845"/>
                        <a:pt x="907" y="816"/>
                        <a:pt x="944" y="779"/>
                      </a:cubicBezTo>
                      <a:cubicBezTo>
                        <a:pt x="945" y="778"/>
                        <a:pt x="945" y="778"/>
                        <a:pt x="945" y="778"/>
                      </a:cubicBezTo>
                      <a:cubicBezTo>
                        <a:pt x="945" y="778"/>
                        <a:pt x="945" y="778"/>
                        <a:pt x="945" y="778"/>
                      </a:cubicBezTo>
                      <a:cubicBezTo>
                        <a:pt x="982" y="741"/>
                        <a:pt x="1012" y="697"/>
                        <a:pt x="1033" y="647"/>
                      </a:cubicBezTo>
                      <a:cubicBezTo>
                        <a:pt x="1052" y="600"/>
                        <a:pt x="1063" y="548"/>
                        <a:pt x="1063" y="493"/>
                      </a:cubicBezTo>
                      <a:cubicBezTo>
                        <a:pt x="1063" y="440"/>
                        <a:pt x="1052" y="388"/>
                        <a:pt x="1033" y="341"/>
                      </a:cubicBezTo>
                      <a:cubicBezTo>
                        <a:pt x="1033" y="339"/>
                        <a:pt x="1033" y="339"/>
                        <a:pt x="1033" y="339"/>
                      </a:cubicBezTo>
                      <a:cubicBezTo>
                        <a:pt x="1013" y="291"/>
                        <a:pt x="983" y="247"/>
                        <a:pt x="947" y="211"/>
                      </a:cubicBezTo>
                      <a:cubicBezTo>
                        <a:pt x="945" y="208"/>
                        <a:pt x="945" y="208"/>
                        <a:pt x="945" y="208"/>
                      </a:cubicBezTo>
                      <a:cubicBezTo>
                        <a:pt x="907" y="171"/>
                        <a:pt x="863" y="141"/>
                        <a:pt x="814" y="121"/>
                      </a:cubicBezTo>
                      <a:cubicBezTo>
                        <a:pt x="767" y="101"/>
                        <a:pt x="715" y="91"/>
                        <a:pt x="660" y="91"/>
                      </a:cubicBezTo>
                      <a:cubicBezTo>
                        <a:pt x="496" y="91"/>
                        <a:pt x="354" y="191"/>
                        <a:pt x="292" y="331"/>
                      </a:cubicBezTo>
                      <a:cubicBezTo>
                        <a:pt x="284" y="348"/>
                        <a:pt x="269" y="358"/>
                        <a:pt x="251" y="358"/>
                      </a:cubicBezTo>
                      <a:cubicBezTo>
                        <a:pt x="250" y="358"/>
                        <a:pt x="250" y="358"/>
                        <a:pt x="250" y="358"/>
                      </a:cubicBezTo>
                      <a:cubicBezTo>
                        <a:pt x="234" y="358"/>
                        <a:pt x="221" y="350"/>
                        <a:pt x="212" y="337"/>
                      </a:cubicBezTo>
                      <a:cubicBezTo>
                        <a:pt x="204" y="324"/>
                        <a:pt x="203" y="309"/>
                        <a:pt x="209" y="294"/>
                      </a:cubicBezTo>
                      <a:cubicBezTo>
                        <a:pt x="287" y="119"/>
                        <a:pt x="464" y="0"/>
                        <a:pt x="660" y="0"/>
                      </a:cubicBezTo>
                      <a:cubicBezTo>
                        <a:pt x="726" y="0"/>
                        <a:pt x="790" y="13"/>
                        <a:pt x="849" y="38"/>
                      </a:cubicBezTo>
                      <a:cubicBezTo>
                        <a:pt x="849" y="38"/>
                        <a:pt x="849" y="38"/>
                        <a:pt x="849" y="38"/>
                      </a:cubicBezTo>
                      <a:cubicBezTo>
                        <a:pt x="909" y="63"/>
                        <a:pt x="964" y="100"/>
                        <a:pt x="1009" y="145"/>
                      </a:cubicBezTo>
                      <a:cubicBezTo>
                        <a:pt x="1011" y="147"/>
                        <a:pt x="1011" y="147"/>
                        <a:pt x="1011" y="147"/>
                      </a:cubicBezTo>
                      <a:cubicBezTo>
                        <a:pt x="1056" y="192"/>
                        <a:pt x="1091" y="245"/>
                        <a:pt x="1116" y="304"/>
                      </a:cubicBezTo>
                      <a:cubicBezTo>
                        <a:pt x="1117" y="307"/>
                        <a:pt x="1117" y="307"/>
                        <a:pt x="1117" y="307"/>
                      </a:cubicBezTo>
                      <a:cubicBezTo>
                        <a:pt x="1140" y="365"/>
                        <a:pt x="1153" y="427"/>
                        <a:pt x="1153" y="493"/>
                      </a:cubicBezTo>
                      <a:cubicBezTo>
                        <a:pt x="1153" y="560"/>
                        <a:pt x="1140" y="624"/>
                        <a:pt x="1116" y="681"/>
                      </a:cubicBezTo>
                      <a:cubicBezTo>
                        <a:pt x="1097" y="728"/>
                        <a:pt x="1071" y="771"/>
                        <a:pt x="1040" y="809"/>
                      </a:cubicBezTo>
                      <a:close/>
                      <a:moveTo>
                        <a:pt x="27" y="620"/>
                      </a:moveTo>
                      <a:cubicBezTo>
                        <a:pt x="27" y="620"/>
                        <a:pt x="27" y="620"/>
                        <a:pt x="27" y="620"/>
                      </a:cubicBezTo>
                      <a:cubicBezTo>
                        <a:pt x="12" y="620"/>
                        <a:pt x="0" y="608"/>
                        <a:pt x="0" y="592"/>
                      </a:cubicBezTo>
                      <a:cubicBezTo>
                        <a:pt x="0" y="577"/>
                        <a:pt x="12" y="565"/>
                        <a:pt x="27" y="565"/>
                      </a:cubicBezTo>
                      <a:cubicBezTo>
                        <a:pt x="227" y="565"/>
                        <a:pt x="227" y="565"/>
                        <a:pt x="227" y="565"/>
                      </a:cubicBezTo>
                      <a:cubicBezTo>
                        <a:pt x="346" y="364"/>
                        <a:pt x="346" y="364"/>
                        <a:pt x="346" y="364"/>
                      </a:cubicBezTo>
                      <a:cubicBezTo>
                        <a:pt x="354" y="351"/>
                        <a:pt x="370" y="347"/>
                        <a:pt x="383" y="354"/>
                      </a:cubicBezTo>
                      <a:cubicBezTo>
                        <a:pt x="387" y="356"/>
                        <a:pt x="390" y="360"/>
                        <a:pt x="392" y="363"/>
                      </a:cubicBezTo>
                      <a:cubicBezTo>
                        <a:pt x="509" y="550"/>
                        <a:pt x="509" y="550"/>
                        <a:pt x="509" y="550"/>
                      </a:cubicBezTo>
                      <a:cubicBezTo>
                        <a:pt x="566" y="489"/>
                        <a:pt x="566" y="489"/>
                        <a:pt x="566" y="489"/>
                      </a:cubicBezTo>
                      <a:cubicBezTo>
                        <a:pt x="577" y="478"/>
                        <a:pt x="594" y="477"/>
                        <a:pt x="605" y="488"/>
                      </a:cubicBezTo>
                      <a:cubicBezTo>
                        <a:pt x="607" y="491"/>
                        <a:pt x="610" y="493"/>
                        <a:pt x="611" y="497"/>
                      </a:cubicBezTo>
                      <a:cubicBezTo>
                        <a:pt x="678" y="632"/>
                        <a:pt x="678" y="632"/>
                        <a:pt x="678" y="632"/>
                      </a:cubicBezTo>
                      <a:cubicBezTo>
                        <a:pt x="761" y="280"/>
                        <a:pt x="761" y="280"/>
                        <a:pt x="761" y="280"/>
                      </a:cubicBezTo>
                      <a:cubicBezTo>
                        <a:pt x="765" y="265"/>
                        <a:pt x="780" y="257"/>
                        <a:pt x="794" y="260"/>
                      </a:cubicBezTo>
                      <a:cubicBezTo>
                        <a:pt x="799" y="261"/>
                        <a:pt x="803" y="263"/>
                        <a:pt x="807" y="267"/>
                      </a:cubicBezTo>
                      <a:cubicBezTo>
                        <a:pt x="930" y="392"/>
                        <a:pt x="930" y="392"/>
                        <a:pt x="930" y="392"/>
                      </a:cubicBezTo>
                      <a:cubicBezTo>
                        <a:pt x="940" y="402"/>
                        <a:pt x="940" y="420"/>
                        <a:pt x="930" y="430"/>
                      </a:cubicBezTo>
                      <a:cubicBezTo>
                        <a:pt x="919" y="440"/>
                        <a:pt x="902" y="440"/>
                        <a:pt x="891" y="430"/>
                      </a:cubicBezTo>
                      <a:cubicBezTo>
                        <a:pt x="803" y="340"/>
                        <a:pt x="803" y="340"/>
                        <a:pt x="803" y="340"/>
                      </a:cubicBezTo>
                      <a:cubicBezTo>
                        <a:pt x="713" y="718"/>
                        <a:pt x="713" y="718"/>
                        <a:pt x="713" y="718"/>
                      </a:cubicBezTo>
                      <a:cubicBezTo>
                        <a:pt x="711" y="726"/>
                        <a:pt x="706" y="732"/>
                        <a:pt x="699" y="735"/>
                      </a:cubicBezTo>
                      <a:cubicBezTo>
                        <a:pt x="685" y="743"/>
                        <a:pt x="669" y="737"/>
                        <a:pt x="663" y="724"/>
                      </a:cubicBezTo>
                      <a:cubicBezTo>
                        <a:pt x="579" y="555"/>
                        <a:pt x="579" y="555"/>
                        <a:pt x="579" y="555"/>
                      </a:cubicBezTo>
                      <a:cubicBezTo>
                        <a:pt x="524" y="612"/>
                        <a:pt x="524" y="612"/>
                        <a:pt x="524" y="612"/>
                      </a:cubicBezTo>
                      <a:cubicBezTo>
                        <a:pt x="523" y="614"/>
                        <a:pt x="521" y="616"/>
                        <a:pt x="518" y="617"/>
                      </a:cubicBezTo>
                      <a:cubicBezTo>
                        <a:pt x="505" y="625"/>
                        <a:pt x="489" y="621"/>
                        <a:pt x="481" y="609"/>
                      </a:cubicBezTo>
                      <a:cubicBezTo>
                        <a:pt x="370" y="430"/>
                        <a:pt x="370" y="430"/>
                        <a:pt x="370" y="430"/>
                      </a:cubicBezTo>
                      <a:cubicBezTo>
                        <a:pt x="266" y="605"/>
                        <a:pt x="266" y="605"/>
                        <a:pt x="266" y="605"/>
                      </a:cubicBezTo>
                      <a:cubicBezTo>
                        <a:pt x="261" y="614"/>
                        <a:pt x="252" y="620"/>
                        <a:pt x="242" y="620"/>
                      </a:cubicBezTo>
                      <a:cubicBezTo>
                        <a:pt x="27" y="620"/>
                        <a:pt x="27" y="620"/>
                        <a:pt x="27" y="620"/>
                      </a:cubicBezTo>
                      <a:close/>
                    </a:path>
                  </a:pathLst>
                </a:custGeom>
                <a:solidFill>
                  <a:srgbClr val="FFE491"/>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C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6" name="Freeform 11"/>
                <p:cNvSpPr>
                  <a:spLocks noEditPoints="1"/>
                </p:cNvSpPr>
                <p:nvPr/>
              </p:nvSpPr>
              <p:spPr bwMode="gray">
                <a:xfrm>
                  <a:off x="5369855" y="1933696"/>
                  <a:ext cx="193621" cy="181869"/>
                </a:xfrm>
                <a:custGeom>
                  <a:avLst/>
                  <a:gdLst>
                    <a:gd name="T0" fmla="*/ 21 w 520"/>
                    <a:gd name="T1" fmla="*/ 0 h 460"/>
                    <a:gd name="T2" fmla="*/ 500 w 520"/>
                    <a:gd name="T3" fmla="*/ 0 h 460"/>
                    <a:gd name="T4" fmla="*/ 520 w 520"/>
                    <a:gd name="T5" fmla="*/ 20 h 460"/>
                    <a:gd name="T6" fmla="*/ 520 w 520"/>
                    <a:gd name="T7" fmla="*/ 21 h 460"/>
                    <a:gd name="T8" fmla="*/ 520 w 520"/>
                    <a:gd name="T9" fmla="*/ 440 h 460"/>
                    <a:gd name="T10" fmla="*/ 500 w 520"/>
                    <a:gd name="T11" fmla="*/ 460 h 460"/>
                    <a:gd name="T12" fmla="*/ 500 w 520"/>
                    <a:gd name="T13" fmla="*/ 460 h 460"/>
                    <a:gd name="T14" fmla="*/ 20 w 520"/>
                    <a:gd name="T15" fmla="*/ 460 h 460"/>
                    <a:gd name="T16" fmla="*/ 0 w 520"/>
                    <a:gd name="T17" fmla="*/ 440 h 460"/>
                    <a:gd name="T18" fmla="*/ 0 w 520"/>
                    <a:gd name="T19" fmla="*/ 439 h 460"/>
                    <a:gd name="T20" fmla="*/ 0 w 520"/>
                    <a:gd name="T21" fmla="*/ 20 h 460"/>
                    <a:gd name="T22" fmla="*/ 21 w 520"/>
                    <a:gd name="T23" fmla="*/ 0 h 460"/>
                    <a:gd name="T24" fmla="*/ 449 w 520"/>
                    <a:gd name="T25" fmla="*/ 62 h 460"/>
                    <a:gd name="T26" fmla="*/ 449 w 520"/>
                    <a:gd name="T27" fmla="*/ 62 h 460"/>
                    <a:gd name="T28" fmla="*/ 469 w 520"/>
                    <a:gd name="T29" fmla="*/ 81 h 460"/>
                    <a:gd name="T30" fmla="*/ 449 w 520"/>
                    <a:gd name="T31" fmla="*/ 102 h 460"/>
                    <a:gd name="T32" fmla="*/ 429 w 520"/>
                    <a:gd name="T33" fmla="*/ 81 h 460"/>
                    <a:gd name="T34" fmla="*/ 449 w 520"/>
                    <a:gd name="T35" fmla="*/ 62 h 460"/>
                    <a:gd name="T36" fmla="*/ 400 w 520"/>
                    <a:gd name="T37" fmla="*/ 62 h 460"/>
                    <a:gd name="T38" fmla="*/ 400 w 520"/>
                    <a:gd name="T39" fmla="*/ 62 h 460"/>
                    <a:gd name="T40" fmla="*/ 420 w 520"/>
                    <a:gd name="T41" fmla="*/ 81 h 460"/>
                    <a:gd name="T42" fmla="*/ 400 w 520"/>
                    <a:gd name="T43" fmla="*/ 102 h 460"/>
                    <a:gd name="T44" fmla="*/ 380 w 520"/>
                    <a:gd name="T45" fmla="*/ 81 h 460"/>
                    <a:gd name="T46" fmla="*/ 400 w 520"/>
                    <a:gd name="T47" fmla="*/ 62 h 460"/>
                    <a:gd name="T48" fmla="*/ 351 w 520"/>
                    <a:gd name="T49" fmla="*/ 62 h 460"/>
                    <a:gd name="T50" fmla="*/ 351 w 520"/>
                    <a:gd name="T51" fmla="*/ 62 h 460"/>
                    <a:gd name="T52" fmla="*/ 371 w 520"/>
                    <a:gd name="T53" fmla="*/ 81 h 460"/>
                    <a:gd name="T54" fmla="*/ 351 w 520"/>
                    <a:gd name="T55" fmla="*/ 102 h 460"/>
                    <a:gd name="T56" fmla="*/ 331 w 520"/>
                    <a:gd name="T57" fmla="*/ 81 h 460"/>
                    <a:gd name="T58" fmla="*/ 351 w 520"/>
                    <a:gd name="T59" fmla="*/ 62 h 460"/>
                    <a:gd name="T60" fmla="*/ 40 w 520"/>
                    <a:gd name="T61" fmla="*/ 123 h 460"/>
                    <a:gd name="T62" fmla="*/ 40 w 520"/>
                    <a:gd name="T63" fmla="*/ 123 h 460"/>
                    <a:gd name="T64" fmla="*/ 480 w 520"/>
                    <a:gd name="T65" fmla="*/ 123 h 460"/>
                    <a:gd name="T66" fmla="*/ 480 w 520"/>
                    <a:gd name="T67" fmla="*/ 40 h 460"/>
                    <a:gd name="T68" fmla="*/ 40 w 520"/>
                    <a:gd name="T69" fmla="*/ 40 h 460"/>
                    <a:gd name="T70" fmla="*/ 40 w 520"/>
                    <a:gd name="T71" fmla="*/ 123 h 460"/>
                    <a:gd name="T72" fmla="*/ 480 w 520"/>
                    <a:gd name="T73" fmla="*/ 147 h 460"/>
                    <a:gd name="T74" fmla="*/ 480 w 520"/>
                    <a:gd name="T75" fmla="*/ 147 h 460"/>
                    <a:gd name="T76" fmla="*/ 40 w 520"/>
                    <a:gd name="T77" fmla="*/ 147 h 460"/>
                    <a:gd name="T78" fmla="*/ 40 w 520"/>
                    <a:gd name="T79" fmla="*/ 420 h 460"/>
                    <a:gd name="T80" fmla="*/ 480 w 520"/>
                    <a:gd name="T81" fmla="*/ 420 h 460"/>
                    <a:gd name="T82" fmla="*/ 480 w 520"/>
                    <a:gd name="T83" fmla="*/ 14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0" h="460">
                      <a:moveTo>
                        <a:pt x="21" y="0"/>
                      </a:moveTo>
                      <a:cubicBezTo>
                        <a:pt x="500" y="0"/>
                        <a:pt x="500" y="0"/>
                        <a:pt x="500" y="0"/>
                      </a:cubicBezTo>
                      <a:cubicBezTo>
                        <a:pt x="511" y="0"/>
                        <a:pt x="520" y="9"/>
                        <a:pt x="520" y="20"/>
                      </a:cubicBezTo>
                      <a:cubicBezTo>
                        <a:pt x="520" y="21"/>
                        <a:pt x="520" y="21"/>
                        <a:pt x="520" y="21"/>
                      </a:cubicBezTo>
                      <a:cubicBezTo>
                        <a:pt x="520" y="440"/>
                        <a:pt x="520" y="440"/>
                        <a:pt x="520" y="440"/>
                      </a:cubicBezTo>
                      <a:cubicBezTo>
                        <a:pt x="520" y="451"/>
                        <a:pt x="511" y="460"/>
                        <a:pt x="500" y="460"/>
                      </a:cubicBezTo>
                      <a:cubicBezTo>
                        <a:pt x="500" y="460"/>
                        <a:pt x="500" y="460"/>
                        <a:pt x="500" y="460"/>
                      </a:cubicBezTo>
                      <a:cubicBezTo>
                        <a:pt x="20" y="460"/>
                        <a:pt x="20" y="460"/>
                        <a:pt x="20" y="460"/>
                      </a:cubicBezTo>
                      <a:cubicBezTo>
                        <a:pt x="9" y="460"/>
                        <a:pt x="0" y="451"/>
                        <a:pt x="0" y="440"/>
                      </a:cubicBezTo>
                      <a:cubicBezTo>
                        <a:pt x="0" y="439"/>
                        <a:pt x="0" y="439"/>
                        <a:pt x="0" y="439"/>
                      </a:cubicBezTo>
                      <a:cubicBezTo>
                        <a:pt x="0" y="20"/>
                        <a:pt x="0" y="20"/>
                        <a:pt x="0" y="20"/>
                      </a:cubicBezTo>
                      <a:cubicBezTo>
                        <a:pt x="0" y="9"/>
                        <a:pt x="9" y="0"/>
                        <a:pt x="21" y="0"/>
                      </a:cubicBezTo>
                      <a:close/>
                      <a:moveTo>
                        <a:pt x="449" y="62"/>
                      </a:moveTo>
                      <a:cubicBezTo>
                        <a:pt x="449" y="62"/>
                        <a:pt x="449" y="62"/>
                        <a:pt x="449" y="62"/>
                      </a:cubicBezTo>
                      <a:cubicBezTo>
                        <a:pt x="460" y="62"/>
                        <a:pt x="469" y="70"/>
                        <a:pt x="469" y="81"/>
                      </a:cubicBezTo>
                      <a:cubicBezTo>
                        <a:pt x="469" y="92"/>
                        <a:pt x="460" y="102"/>
                        <a:pt x="449" y="102"/>
                      </a:cubicBezTo>
                      <a:cubicBezTo>
                        <a:pt x="438" y="102"/>
                        <a:pt x="429" y="92"/>
                        <a:pt x="429" y="81"/>
                      </a:cubicBezTo>
                      <a:cubicBezTo>
                        <a:pt x="429" y="70"/>
                        <a:pt x="438" y="62"/>
                        <a:pt x="449" y="62"/>
                      </a:cubicBezTo>
                      <a:close/>
                      <a:moveTo>
                        <a:pt x="400" y="62"/>
                      </a:moveTo>
                      <a:cubicBezTo>
                        <a:pt x="400" y="62"/>
                        <a:pt x="400" y="62"/>
                        <a:pt x="400" y="62"/>
                      </a:cubicBezTo>
                      <a:cubicBezTo>
                        <a:pt x="411" y="62"/>
                        <a:pt x="420" y="70"/>
                        <a:pt x="420" y="81"/>
                      </a:cubicBezTo>
                      <a:cubicBezTo>
                        <a:pt x="420" y="92"/>
                        <a:pt x="411" y="102"/>
                        <a:pt x="400" y="102"/>
                      </a:cubicBezTo>
                      <a:cubicBezTo>
                        <a:pt x="389" y="102"/>
                        <a:pt x="380" y="92"/>
                        <a:pt x="380" y="81"/>
                      </a:cubicBezTo>
                      <a:cubicBezTo>
                        <a:pt x="380" y="70"/>
                        <a:pt x="389" y="62"/>
                        <a:pt x="400" y="62"/>
                      </a:cubicBezTo>
                      <a:close/>
                      <a:moveTo>
                        <a:pt x="351" y="62"/>
                      </a:moveTo>
                      <a:cubicBezTo>
                        <a:pt x="351" y="62"/>
                        <a:pt x="351" y="62"/>
                        <a:pt x="351" y="62"/>
                      </a:cubicBezTo>
                      <a:cubicBezTo>
                        <a:pt x="362" y="62"/>
                        <a:pt x="371" y="70"/>
                        <a:pt x="371" y="81"/>
                      </a:cubicBezTo>
                      <a:cubicBezTo>
                        <a:pt x="371" y="92"/>
                        <a:pt x="362" y="102"/>
                        <a:pt x="351" y="102"/>
                      </a:cubicBezTo>
                      <a:cubicBezTo>
                        <a:pt x="340" y="102"/>
                        <a:pt x="331" y="92"/>
                        <a:pt x="331" y="81"/>
                      </a:cubicBezTo>
                      <a:cubicBezTo>
                        <a:pt x="331" y="70"/>
                        <a:pt x="340" y="62"/>
                        <a:pt x="351" y="62"/>
                      </a:cubicBezTo>
                      <a:close/>
                      <a:moveTo>
                        <a:pt x="40" y="123"/>
                      </a:moveTo>
                      <a:cubicBezTo>
                        <a:pt x="40" y="123"/>
                        <a:pt x="40" y="123"/>
                        <a:pt x="40" y="123"/>
                      </a:cubicBezTo>
                      <a:cubicBezTo>
                        <a:pt x="480" y="123"/>
                        <a:pt x="480" y="123"/>
                        <a:pt x="480" y="123"/>
                      </a:cubicBezTo>
                      <a:cubicBezTo>
                        <a:pt x="480" y="40"/>
                        <a:pt x="480" y="40"/>
                        <a:pt x="480" y="40"/>
                      </a:cubicBezTo>
                      <a:cubicBezTo>
                        <a:pt x="40" y="40"/>
                        <a:pt x="40" y="40"/>
                        <a:pt x="40" y="40"/>
                      </a:cubicBezTo>
                      <a:cubicBezTo>
                        <a:pt x="40" y="123"/>
                        <a:pt x="40" y="123"/>
                        <a:pt x="40" y="123"/>
                      </a:cubicBezTo>
                      <a:close/>
                      <a:moveTo>
                        <a:pt x="480" y="147"/>
                      </a:moveTo>
                      <a:cubicBezTo>
                        <a:pt x="480" y="147"/>
                        <a:pt x="480" y="147"/>
                        <a:pt x="480" y="147"/>
                      </a:cubicBezTo>
                      <a:cubicBezTo>
                        <a:pt x="40" y="147"/>
                        <a:pt x="40" y="147"/>
                        <a:pt x="40" y="147"/>
                      </a:cubicBezTo>
                      <a:cubicBezTo>
                        <a:pt x="40" y="420"/>
                        <a:pt x="40" y="420"/>
                        <a:pt x="40" y="420"/>
                      </a:cubicBezTo>
                      <a:cubicBezTo>
                        <a:pt x="480" y="420"/>
                        <a:pt x="480" y="420"/>
                        <a:pt x="480" y="420"/>
                      </a:cubicBezTo>
                      <a:cubicBezTo>
                        <a:pt x="480" y="147"/>
                        <a:pt x="480" y="147"/>
                        <a:pt x="480" y="147"/>
                      </a:cubicBezTo>
                      <a:close/>
                    </a:path>
                  </a:pathLst>
                </a:custGeom>
                <a:solidFill>
                  <a:srgbClr val="00B0F0"/>
                </a:solidFill>
                <a:ln>
                  <a:noFill/>
                </a:ln>
              </p:spPr>
              <p:txBody>
                <a:bodyPr vert="horz" wrap="square" lIns="91404" tIns="45702" rIns="91404" bIns="45702" numCol="1" anchor="t" anchorCtr="0" compatLnSpc="1">
                  <a:prstTxWarp prst="textNoShape">
                    <a:avLst/>
                  </a:prstTxWarp>
                  <a:noAutofit/>
                </a:bodyPr>
                <a:lstStyle/>
                <a:p>
                  <a:pPr defTabSz="914034" fontAlgn="ctr">
                    <a:defRPr/>
                  </a:pPr>
                  <a:endParaRPr lang="en-US" altLang="zh-CN" sz="8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370" name="TextBox 63"/>
              <p:cNvSpPr txBox="1"/>
              <p:nvPr/>
            </p:nvSpPr>
            <p:spPr bwMode="gray">
              <a:xfrm>
                <a:off x="4911772" y="1001928"/>
                <a:ext cx="1643914"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Analyzer</a:t>
                </a:r>
                <a:endParaRPr lang="en-US" altLang="zh-CN" sz="12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1" name="TextBox 63"/>
              <p:cNvSpPr txBox="1"/>
              <p:nvPr/>
            </p:nvSpPr>
            <p:spPr bwMode="gray">
              <a:xfrm>
                <a:off x="3605322" y="1797631"/>
                <a:ext cx="1786302"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Manager</a:t>
                </a:r>
                <a:endParaRPr lang="en-US" altLang="zh-CN" sz="7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72" name="TextBox 63"/>
              <p:cNvSpPr txBox="1"/>
              <p:nvPr/>
            </p:nvSpPr>
            <p:spPr bwMode="gray">
              <a:xfrm>
                <a:off x="6053661" y="1810992"/>
                <a:ext cx="2014328" cy="577384"/>
              </a:xfrm>
              <a:prstGeom prst="rect">
                <a:avLst/>
              </a:prstGeom>
              <a:noFill/>
            </p:spPr>
            <p:txBody>
              <a:bodyPr wrap="square" rtlCol="0">
                <a:noAutofit/>
              </a:bodyPr>
              <a:lstStyle/>
              <a:p>
                <a:pPr defTabSz="914034" fontAlgn="ctr">
                  <a:defRPr/>
                </a:pPr>
                <a:r>
                  <a:rPr lang="en-US" sz="1200" b="1" dirty="0">
                    <a:solidFill>
                      <a:srgbClr val="1D1D1A"/>
                    </a:solidFill>
                    <a:latin typeface="Huawei Sans" panose="020C0503030203020204" pitchFamily="34" charset="0"/>
                  </a:rPr>
                  <a:t>Controller</a:t>
                </a:r>
                <a:endParaRPr lang="en-US" altLang="zh-CN" sz="6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377" name="组合 376"/>
            <p:cNvGrpSpPr/>
            <p:nvPr/>
          </p:nvGrpSpPr>
          <p:grpSpPr bwMode="gray">
            <a:xfrm>
              <a:off x="2808397" y="3721199"/>
              <a:ext cx="4295941" cy="924923"/>
              <a:chOff x="2291068" y="3071514"/>
              <a:chExt cx="3749443" cy="1304606"/>
            </a:xfrm>
          </p:grpSpPr>
          <p:pic>
            <p:nvPicPr>
              <p:cNvPr id="378" name="图片 377">
                <a:extLst>
                  <a:ext uri="{FF2B5EF4-FFF2-40B4-BE49-F238E27FC236}">
                    <a16:creationId xmlns:a16="http://schemas.microsoft.com/office/drawing/2014/main" id="{FE7BFBF9-A0D7-41CA-A0ED-1E3CC5904C3D}"/>
                  </a:ext>
                </a:extLst>
              </p:cNvPr>
              <p:cNvPicPr>
                <a:picLocks noChangeAspect="1"/>
              </p:cNvPicPr>
              <p:nvPr/>
            </p:nvPicPr>
            <p:blipFill>
              <a:blip r:embed="rId6" cstate="print">
                <a:duotone>
                  <a:prstClr val="black"/>
                  <a:srgbClr val="232323">
                    <a:tint val="45000"/>
                    <a:satMod val="400000"/>
                  </a:srgbClr>
                </a:duotone>
                <a:extLst>
                  <a:ext uri="{28A0092B-C50C-407E-A947-70E740481C1C}">
                    <a14:useLocalDpi xmlns:a14="http://schemas.microsoft.com/office/drawing/2010/main" val="0"/>
                  </a:ext>
                </a:extLst>
              </a:blip>
              <a:stretch>
                <a:fillRect/>
              </a:stretch>
            </p:blipFill>
            <p:spPr bwMode="gray">
              <a:xfrm flipV="1">
                <a:off x="2878612" y="3071514"/>
                <a:ext cx="2559246" cy="1304606"/>
              </a:xfrm>
              <a:prstGeom prst="rect">
                <a:avLst/>
              </a:prstGeom>
            </p:spPr>
          </p:pic>
          <p:grpSp>
            <p:nvGrpSpPr>
              <p:cNvPr id="379" name="组合 378"/>
              <p:cNvGrpSpPr/>
              <p:nvPr/>
            </p:nvGrpSpPr>
            <p:grpSpPr bwMode="gray">
              <a:xfrm>
                <a:off x="2291068" y="3574199"/>
                <a:ext cx="3749443" cy="285709"/>
                <a:chOff x="2997903" y="3593826"/>
                <a:chExt cx="2812082" cy="214284"/>
              </a:xfrm>
            </p:grpSpPr>
            <p:sp>
              <p:nvSpPr>
                <p:cNvPr id="380" name="TextBox 416"/>
                <p:cNvSpPr txBox="1"/>
                <p:nvPr/>
              </p:nvSpPr>
              <p:spPr bwMode="gray">
                <a:xfrm>
                  <a:off x="2997903" y="3612754"/>
                  <a:ext cx="881312" cy="195356"/>
                </a:xfrm>
                <a:prstGeom prst="rect">
                  <a:avLst/>
                </a:prstGeom>
                <a:noFill/>
              </p:spPr>
              <p:txBody>
                <a:bodyPr wrap="square" lIns="0" tIns="0" rIns="0" bIns="0" rtlCol="0" anchor="ctr">
                  <a:noAutofit/>
                </a:bodyPr>
                <a:lstStyle/>
                <a:p>
                  <a:pPr algn="ctr" defTabSz="1218682" fontAlgn="ctr">
                    <a:defRPr/>
                  </a:pPr>
                  <a:r>
                    <a:rPr lang="en-US" sz="1050" dirty="0">
                      <a:solidFill>
                        <a:srgbClr val="1D1D1A"/>
                      </a:solidFill>
                      <a:latin typeface="Huawei Sans" panose="020C0503030203020204" pitchFamily="34" charset="0"/>
                    </a:rPr>
                    <a:t>NETCONF/YANG</a:t>
                  </a:r>
                </a:p>
              </p:txBody>
            </p:sp>
            <p:sp>
              <p:nvSpPr>
                <p:cNvPr id="381" name="TextBox 417"/>
                <p:cNvSpPr txBox="1"/>
                <p:nvPr/>
              </p:nvSpPr>
              <p:spPr bwMode="gray">
                <a:xfrm>
                  <a:off x="5123454" y="3593826"/>
                  <a:ext cx="686531" cy="195356"/>
                </a:xfrm>
                <a:prstGeom prst="rect">
                  <a:avLst/>
                </a:prstGeom>
                <a:noFill/>
              </p:spPr>
              <p:txBody>
                <a:bodyPr wrap="square" lIns="0" tIns="0" rIns="0" bIns="0" rtlCol="0" anchor="ctr">
                  <a:noAutofit/>
                </a:bodyPr>
                <a:lstStyle/>
                <a:p>
                  <a:pPr defTabSz="1218682" fontAlgn="ctr">
                    <a:defRPr/>
                  </a:pPr>
                  <a:r>
                    <a:rPr lang="en-US" sz="1050" dirty="0">
                      <a:solidFill>
                        <a:srgbClr val="1D1D1A"/>
                      </a:solidFill>
                      <a:latin typeface="Huawei Sans" panose="020C0503030203020204" pitchFamily="34" charset="0"/>
                    </a:rPr>
                    <a:t>Telemetry</a:t>
                  </a:r>
                </a:p>
              </p:txBody>
            </p:sp>
          </p:grpSp>
        </p:grpSp>
        <p:grpSp>
          <p:nvGrpSpPr>
            <p:cNvPr id="382" name="组合 381"/>
            <p:cNvGrpSpPr/>
            <p:nvPr/>
          </p:nvGrpSpPr>
          <p:grpSpPr bwMode="gray">
            <a:xfrm>
              <a:off x="4097208" y="3747193"/>
              <a:ext cx="1849563" cy="794571"/>
              <a:chOff x="1441461" y="2190162"/>
              <a:chExt cx="4311295" cy="1866238"/>
            </a:xfrm>
          </p:grpSpPr>
          <p:pic>
            <p:nvPicPr>
              <p:cNvPr id="383" name="图片 38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2012622" y="2190162"/>
                <a:ext cx="876544" cy="1163185"/>
              </a:xfrm>
              <a:prstGeom prst="rect">
                <a:avLst/>
              </a:prstGeom>
            </p:spPr>
          </p:pic>
          <p:pic>
            <p:nvPicPr>
              <p:cNvPr id="384" name="图片 383"/>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bwMode="gray">
              <a:xfrm>
                <a:off x="1441461" y="2726542"/>
                <a:ext cx="805293" cy="936333"/>
              </a:xfrm>
              <a:prstGeom prst="rect">
                <a:avLst/>
              </a:prstGeom>
            </p:spPr>
          </p:pic>
          <p:pic>
            <p:nvPicPr>
              <p:cNvPr id="385" name="图片 38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gray">
              <a:xfrm>
                <a:off x="2229725" y="2983816"/>
                <a:ext cx="1634334" cy="1046770"/>
              </a:xfrm>
              <a:prstGeom prst="rect">
                <a:avLst/>
              </a:prstGeom>
            </p:spPr>
          </p:pic>
          <p:pic>
            <p:nvPicPr>
              <p:cNvPr id="386" name="图片 38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bwMode="gray">
              <a:xfrm>
                <a:off x="2704411" y="2509665"/>
                <a:ext cx="1417650" cy="900627"/>
              </a:xfrm>
              <a:prstGeom prst="rect">
                <a:avLst/>
              </a:prstGeom>
            </p:spPr>
          </p:pic>
          <p:pic>
            <p:nvPicPr>
              <p:cNvPr id="387" name="图片 38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bwMode="gray">
              <a:xfrm>
                <a:off x="3763529" y="2699383"/>
                <a:ext cx="1354536" cy="860674"/>
              </a:xfrm>
              <a:prstGeom prst="rect">
                <a:avLst/>
              </a:prstGeom>
            </p:spPr>
          </p:pic>
          <p:pic>
            <p:nvPicPr>
              <p:cNvPr id="388" name="图片 387"/>
              <p:cNvPicPr>
                <a:picLocks noChangeAspect="1"/>
              </p:cNvPicPr>
              <p:nvPr/>
            </p:nvPicPr>
            <p:blipFill>
              <a:blip r:embed="rId12"/>
              <a:stretch>
                <a:fillRect/>
              </a:stretch>
            </p:blipFill>
            <p:spPr bwMode="gray">
              <a:xfrm>
                <a:off x="2432684" y="3713910"/>
                <a:ext cx="1228417" cy="342490"/>
              </a:xfrm>
              <a:prstGeom prst="rect">
                <a:avLst/>
              </a:prstGeom>
            </p:spPr>
          </p:pic>
          <p:pic>
            <p:nvPicPr>
              <p:cNvPr id="389" name="图片 38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bwMode="gray">
              <a:xfrm>
                <a:off x="4711046" y="3297197"/>
                <a:ext cx="1041710" cy="262860"/>
              </a:xfrm>
              <a:prstGeom prst="rect">
                <a:avLst/>
              </a:prstGeom>
            </p:spPr>
          </p:pic>
          <p:pic>
            <p:nvPicPr>
              <p:cNvPr id="390" name="图片 389"/>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bwMode="gray">
              <a:xfrm>
                <a:off x="3881088" y="3608367"/>
                <a:ext cx="1253893" cy="242311"/>
              </a:xfrm>
              <a:prstGeom prst="rect">
                <a:avLst/>
              </a:prstGeom>
            </p:spPr>
          </p:pic>
        </p:grpSp>
        <p:sp>
          <p:nvSpPr>
            <p:cNvPr id="391" name="文本框 5">
              <a:extLst>
                <a:ext uri="{FF2B5EF4-FFF2-40B4-BE49-F238E27FC236}">
                  <a16:creationId xmlns:a16="http://schemas.microsoft.com/office/drawing/2014/main" id="{0B6E795E-134E-40AA-98D8-EB3A60B89AD5}"/>
                </a:ext>
              </a:extLst>
            </p:cNvPr>
            <p:cNvSpPr txBox="1"/>
            <p:nvPr/>
          </p:nvSpPr>
          <p:spPr bwMode="gray">
            <a:xfrm>
              <a:off x="3187532" y="5799373"/>
              <a:ext cx="3543552" cy="522964"/>
            </a:xfrm>
            <a:prstGeom prst="rect">
              <a:avLst/>
            </a:prstGeom>
            <a:noFill/>
          </p:spPr>
          <p:txBody>
            <a:bodyPr wrap="square" rtlCol="0" anchor="ctr" anchorCtr="0">
              <a:noAutofit/>
            </a:bodyPr>
            <a:lstStyle>
              <a:defPPr>
                <a:defRPr lang="zh-CN"/>
              </a:defPPr>
              <a:lvl1pPr algn="ctr">
                <a:defRPr sz="2000" b="1">
                  <a:solidFill>
                    <a:prstClr val="black"/>
                  </a:solidFill>
                  <a:latin typeface="Arial" panose="020B0503020204020204" pitchFamily="34" charset="-122"/>
                  <a:ea typeface="微软雅黑" panose="020B0503020204020204" pitchFamily="34" charset="-122"/>
                </a:defRPr>
              </a:lvl1pPr>
            </a:lstStyle>
            <a:p>
              <a:pPr defTabSz="914034" fontAlgn="ctr">
                <a:spcBef>
                  <a:spcPts val="600"/>
                </a:spcBef>
                <a:defRPr/>
              </a:pPr>
              <a:r>
                <a:rPr lang="en-US" sz="1399" dirty="0">
                  <a:solidFill>
                    <a:srgbClr val="00B0F0"/>
                  </a:solidFill>
                  <a:latin typeface="Huawei Sans" panose="020C0503030203020204" pitchFamily="34" charset="0"/>
                </a:rPr>
                <a:t>Simplified architecture, smart connections, and intelligent O&amp;M</a:t>
              </a:r>
              <a:endParaRPr lang="en-US" altLang="zh-CN" sz="1200" kern="0"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393" name="图片 392"/>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bwMode="gray">
            <a:xfrm>
              <a:off x="4227877" y="3446579"/>
              <a:ext cx="1346845" cy="248394"/>
            </a:xfrm>
            <a:prstGeom prst="rect">
              <a:avLst/>
            </a:prstGeom>
          </p:spPr>
        </p:pic>
      </p:grpSp>
    </p:spTree>
    <p:extLst>
      <p:ext uri="{BB962C8B-B14F-4D97-AF65-F5344CB8AC3E}">
        <p14:creationId xmlns:p14="http://schemas.microsoft.com/office/powerpoint/2010/main" val="104658207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bwMode="gray"/>
        <p:txBody>
          <a:bodyPr/>
          <a:lstStyle/>
          <a:p>
            <a:pPr fontAlgn="ctr"/>
            <a:r>
              <a:rPr lang="en-US"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Enterprise Datacom Network Panorama</a:t>
            </a:r>
          </a:p>
          <a:p>
            <a:pPr fontAlgn="ctr"/>
            <a:r>
              <a:rPr lang="en-US" b="1" dirty="0">
                <a:latin typeface="Huawei Sans" panose="020C0503030203020204" pitchFamily="34" charset="0"/>
                <a:ea typeface="方正兰亭黑简体" panose="02000000000000000000" pitchFamily="2" charset="-122"/>
                <a:sym typeface="Huawei Sans" panose="020C0503030203020204" pitchFamily="34" charset="0"/>
              </a:rPr>
              <a:t>Enterprise Datacom Network Solutions </a:t>
            </a:r>
          </a:p>
          <a:p>
            <a:pPr marL="809625" lvl="1" indent="-333375" fontAlgn="ctr"/>
            <a:r>
              <a:rPr lang="en-US"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Campus Network</a:t>
            </a:r>
          </a:p>
          <a:p>
            <a:pPr marL="809625" lvl="1" indent="-333375" fontAlgn="ctr"/>
            <a:r>
              <a:rPr lang="en-US"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WLAN</a:t>
            </a:r>
          </a:p>
          <a:p>
            <a:pPr marL="809625" lvl="1" indent="-333375" fontAlgn="ctr"/>
            <a:r>
              <a:rPr lang="en-US"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DCN</a:t>
            </a:r>
          </a:p>
          <a:p>
            <a:pPr marL="809625" lvl="1" indent="-333375" fontAlgn="ctr"/>
            <a:r>
              <a:rPr lang="en-US"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SDN-WAN </a:t>
            </a:r>
          </a:p>
          <a:p>
            <a:pPr marL="819150" lvl="1" indent="-342900" fontAlgn="ctr">
              <a:buFont typeface="Wingdings" panose="05000000000000000000" pitchFamily="2" charset="2"/>
              <a:buChar char="§"/>
            </a:pPr>
            <a:r>
              <a:rPr lang="en-US" b="1" dirty="0">
                <a:latin typeface="Huawei Sans" panose="020C0503030203020204" pitchFamily="34" charset="0"/>
                <a:ea typeface="方正兰亭黑简体" panose="02000000000000000000" pitchFamily="2" charset="-122"/>
                <a:sym typeface="Huawei Sans" panose="020C0503030203020204" pitchFamily="34" charset="0"/>
              </a:rPr>
              <a:t>SD-WAN</a:t>
            </a:r>
          </a:p>
        </p:txBody>
      </p:sp>
    </p:spTree>
    <p:extLst>
      <p:ext uri="{BB962C8B-B14F-4D97-AF65-F5344CB8AC3E}">
        <p14:creationId xmlns:p14="http://schemas.microsoft.com/office/powerpoint/2010/main" val="26175572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lstStyle/>
          <a:p>
            <a:pPr fontAlgn="ctr"/>
            <a:r>
              <a:rPr lang="en-US" sz="3500" dirty="0">
                <a:latin typeface="Huawei Sans" panose="020C0503030203020204" pitchFamily="34" charset="0"/>
                <a:ea typeface="方正兰亭黑简体" panose="02000000000000000000" pitchFamily="2" charset="-122"/>
                <a:sym typeface="Huawei Sans" panose="020C0503030203020204" pitchFamily="34" charset="0"/>
              </a:rPr>
              <a:t>Overview of Traditional Enterprise WANs</a:t>
            </a:r>
          </a:p>
        </p:txBody>
      </p:sp>
      <p:cxnSp>
        <p:nvCxnSpPr>
          <p:cNvPr id="51" name="直接连接符 50"/>
          <p:cNvCxnSpPr/>
          <p:nvPr/>
        </p:nvCxnSpPr>
        <p:spPr bwMode="gray">
          <a:xfrm>
            <a:off x="3973576" y="3084117"/>
            <a:ext cx="63500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bwMode="gray">
          <a:xfrm flipH="1">
            <a:off x="2159682" y="3144748"/>
            <a:ext cx="266603" cy="258824"/>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bwMode="gray">
          <a:xfrm>
            <a:off x="2281195" y="2812462"/>
            <a:ext cx="63500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sp>
        <p:nvSpPr>
          <p:cNvPr id="68" name="圆角矩形 67"/>
          <p:cNvSpPr/>
          <p:nvPr/>
        </p:nvSpPr>
        <p:spPr bwMode="gray">
          <a:xfrm>
            <a:off x="658596" y="1648726"/>
            <a:ext cx="5402200" cy="4733024"/>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4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0" name="圆角矩形 79"/>
          <p:cNvSpPr/>
          <p:nvPr/>
        </p:nvSpPr>
        <p:spPr bwMode="gray">
          <a:xfrm>
            <a:off x="6131204" y="1648726"/>
            <a:ext cx="5402200" cy="4733024"/>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4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2" name="矩形 81"/>
          <p:cNvSpPr/>
          <p:nvPr/>
        </p:nvSpPr>
        <p:spPr bwMode="gray">
          <a:xfrm>
            <a:off x="724991" y="3866035"/>
            <a:ext cx="5269410" cy="2477601"/>
          </a:xfrm>
          <a:prstGeom prst="rect">
            <a:avLst/>
          </a:prstGeom>
        </p:spPr>
        <p:txBody>
          <a:bodyPr wrap="square">
            <a:spAutoFit/>
          </a:bodyPr>
          <a:lstStyle/>
          <a:p>
            <a:pPr lvl="0" fontAlgn="ctr">
              <a:lnSpc>
                <a:spcPts val="2400"/>
              </a:lnSpc>
              <a:spcAft>
                <a:spcPts val="600"/>
              </a:spcAft>
            </a:pPr>
            <a:r>
              <a:rPr lang="en-US"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A Wide Area Network (WAN) is a long-distance computer communications network that connects multiple Local Area Networks (LANs) or Metropolitan Area Networks (MANs) across different geographic areas. With WANs, enterprises can connect their branches across the globe.</a:t>
            </a:r>
          </a:p>
          <a:p>
            <a:pPr lvl="0" fontAlgn="ctr">
              <a:lnSpc>
                <a:spcPts val="2400"/>
              </a:lnSpc>
              <a:spcAft>
                <a:spcPts val="600"/>
              </a:spcAft>
            </a:pPr>
            <a:r>
              <a:rPr lang="en-US" sz="10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Traditional enterprise WANs have two major interconnection modes:</a:t>
            </a:r>
          </a:p>
          <a:p>
            <a:pPr marL="285750" lvl="0" indent="-285750" fontAlgn="ctr">
              <a:lnSpc>
                <a:spcPts val="2400"/>
              </a:lnSpc>
              <a:spcAft>
                <a:spcPts val="600"/>
              </a:spcAft>
              <a:buFont typeface="Arial" panose="020B0604020202020204" pitchFamily="34" charset="0"/>
              <a:buChar char="•"/>
            </a:pPr>
            <a:r>
              <a:rPr lang="en-US"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Enterprises deploy or rent carriers' fiber lines to build an interconnection network.</a:t>
            </a:r>
          </a:p>
          <a:p>
            <a:pPr marL="285750" lvl="0" indent="-285750" fontAlgn="ctr">
              <a:lnSpc>
                <a:spcPts val="2400"/>
              </a:lnSpc>
              <a:spcAft>
                <a:spcPts val="600"/>
              </a:spcAft>
              <a:buFont typeface="Arial" panose="020B0604020202020204" pitchFamily="34" charset="0"/>
              <a:buChar char="•"/>
            </a:pPr>
            <a:r>
              <a:rPr lang="en-US"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Enterprises rent carriers' transmission or data networks to achieve interconnection.</a:t>
            </a:r>
          </a:p>
        </p:txBody>
      </p:sp>
      <p:sp>
        <p:nvSpPr>
          <p:cNvPr id="83" name="Freeform 159"/>
          <p:cNvSpPr/>
          <p:nvPr/>
        </p:nvSpPr>
        <p:spPr bwMode="gray">
          <a:xfrm flipH="1">
            <a:off x="4608576" y="2581393"/>
            <a:ext cx="1350992" cy="70620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4" name="圆角矩形 83"/>
          <p:cNvSpPr/>
          <p:nvPr/>
        </p:nvSpPr>
        <p:spPr bwMode="gray">
          <a:xfrm>
            <a:off x="658596" y="1240369"/>
            <a:ext cx="5402200"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Concept of Enterprise WANs</a:t>
            </a:r>
          </a:p>
        </p:txBody>
      </p:sp>
      <p:sp>
        <p:nvSpPr>
          <p:cNvPr id="85" name="圆角矩形 84"/>
          <p:cNvSpPr/>
          <p:nvPr/>
        </p:nvSpPr>
        <p:spPr bwMode="gray">
          <a:xfrm>
            <a:off x="6131204" y="1240369"/>
            <a:ext cx="5402200" cy="360000"/>
          </a:xfrm>
          <a:prstGeom prst="roundRect">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Constantly Evolving WAN Private Line Technologies</a:t>
            </a:r>
          </a:p>
        </p:txBody>
      </p:sp>
      <p:grpSp>
        <p:nvGrpSpPr>
          <p:cNvPr id="86" name="组合 35"/>
          <p:cNvGrpSpPr/>
          <p:nvPr/>
        </p:nvGrpSpPr>
        <p:grpSpPr bwMode="gray">
          <a:xfrm>
            <a:off x="2689799" y="2477412"/>
            <a:ext cx="1543534" cy="875054"/>
            <a:chOff x="3269076" y="1744970"/>
            <a:chExt cx="1860118" cy="1054529"/>
          </a:xfrm>
          <a:solidFill>
            <a:schemeClr val="bg1">
              <a:lumMod val="75000"/>
            </a:schemeClr>
          </a:solidFill>
        </p:grpSpPr>
        <p:sp>
          <p:nvSpPr>
            <p:cNvPr id="87"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8"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89"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0"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1"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2"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1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93" name="Freeform 159"/>
          <p:cNvSpPr/>
          <p:nvPr/>
        </p:nvSpPr>
        <p:spPr bwMode="gray">
          <a:xfrm flipH="1">
            <a:off x="1073468" y="2045981"/>
            <a:ext cx="1440756" cy="75312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94" name="图片 9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2170923" y="2624425"/>
            <a:ext cx="368827" cy="302438"/>
          </a:xfrm>
          <a:prstGeom prst="rect">
            <a:avLst/>
          </a:prstGeom>
        </p:spPr>
      </p:pic>
      <p:sp>
        <p:nvSpPr>
          <p:cNvPr id="95" name="Freeform 159"/>
          <p:cNvSpPr/>
          <p:nvPr/>
        </p:nvSpPr>
        <p:spPr bwMode="gray">
          <a:xfrm flipH="1">
            <a:off x="822828" y="3109518"/>
            <a:ext cx="1440756" cy="75312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186"/>
          <p:cNvSpPr>
            <a:spLocks noEditPoints="1"/>
          </p:cNvSpPr>
          <p:nvPr/>
        </p:nvSpPr>
        <p:spPr bwMode="gray">
          <a:xfrm>
            <a:off x="1447170" y="3306775"/>
            <a:ext cx="402880" cy="404024"/>
          </a:xfrm>
          <a:custGeom>
            <a:avLst/>
            <a:gdLst/>
            <a:ahLst/>
            <a:cxnLst>
              <a:cxn ang="0">
                <a:pos x="12772" y="618"/>
              </a:cxn>
              <a:cxn ang="0">
                <a:pos x="0" y="15651"/>
              </a:cxn>
              <a:cxn ang="0">
                <a:pos x="1941" y="4867"/>
              </a:cxn>
              <a:cxn ang="0">
                <a:pos x="5964" y="4867"/>
              </a:cxn>
              <a:cxn ang="0">
                <a:pos x="7512" y="618"/>
              </a:cxn>
              <a:cxn ang="0">
                <a:pos x="1277" y="12419"/>
              </a:cxn>
              <a:cxn ang="0">
                <a:pos x="5523" y="7916"/>
              </a:cxn>
              <a:cxn ang="0">
                <a:pos x="4108" y="7916"/>
              </a:cxn>
              <a:cxn ang="0">
                <a:pos x="2692" y="7916"/>
              </a:cxn>
              <a:cxn ang="0">
                <a:pos x="1277" y="7916"/>
              </a:cxn>
              <a:cxn ang="0">
                <a:pos x="5523" y="9417"/>
              </a:cxn>
              <a:cxn ang="0">
                <a:pos x="4108" y="9417"/>
              </a:cxn>
              <a:cxn ang="0">
                <a:pos x="2692" y="9417"/>
              </a:cxn>
              <a:cxn ang="0">
                <a:pos x="1277" y="9417"/>
              </a:cxn>
              <a:cxn ang="0">
                <a:pos x="5523" y="10919"/>
              </a:cxn>
              <a:cxn ang="0">
                <a:pos x="4108" y="10919"/>
              </a:cxn>
              <a:cxn ang="0">
                <a:pos x="2692" y="10919"/>
              </a:cxn>
              <a:cxn ang="0">
                <a:pos x="1277" y="10919"/>
              </a:cxn>
              <a:cxn ang="0">
                <a:pos x="5523" y="12419"/>
              </a:cxn>
              <a:cxn ang="0">
                <a:pos x="4108" y="12419"/>
              </a:cxn>
              <a:cxn ang="0">
                <a:pos x="2692" y="12419"/>
              </a:cxn>
              <a:cxn ang="0">
                <a:pos x="8086" y="1911"/>
              </a:cxn>
              <a:cxn ang="0">
                <a:pos x="8086" y="12419"/>
              </a:cxn>
              <a:cxn ang="0">
                <a:pos x="9500" y="12419"/>
              </a:cxn>
              <a:cxn ang="0">
                <a:pos x="10915" y="12419"/>
              </a:cxn>
              <a:cxn ang="0">
                <a:pos x="12331" y="12419"/>
              </a:cxn>
              <a:cxn ang="0">
                <a:pos x="8086" y="10919"/>
              </a:cxn>
              <a:cxn ang="0">
                <a:pos x="9500" y="10919"/>
              </a:cxn>
              <a:cxn ang="0">
                <a:pos x="10915" y="10919"/>
              </a:cxn>
              <a:cxn ang="0">
                <a:pos x="12331" y="10919"/>
              </a:cxn>
              <a:cxn ang="0">
                <a:pos x="8086" y="9417"/>
              </a:cxn>
              <a:cxn ang="0">
                <a:pos x="9500" y="9417"/>
              </a:cxn>
              <a:cxn ang="0">
                <a:pos x="10915" y="9417"/>
              </a:cxn>
              <a:cxn ang="0">
                <a:pos x="12331" y="9417"/>
              </a:cxn>
              <a:cxn ang="0">
                <a:pos x="8086" y="7916"/>
              </a:cxn>
              <a:cxn ang="0">
                <a:pos x="9500" y="7916"/>
              </a:cxn>
              <a:cxn ang="0">
                <a:pos x="10915" y="7916"/>
              </a:cxn>
              <a:cxn ang="0">
                <a:pos x="12331" y="7916"/>
              </a:cxn>
              <a:cxn ang="0">
                <a:pos x="8086" y="6414"/>
              </a:cxn>
              <a:cxn ang="0">
                <a:pos x="9500" y="6414"/>
              </a:cxn>
              <a:cxn ang="0">
                <a:pos x="10915" y="6414"/>
              </a:cxn>
              <a:cxn ang="0">
                <a:pos x="12331" y="6414"/>
              </a:cxn>
              <a:cxn ang="0">
                <a:pos x="8086" y="4914"/>
              </a:cxn>
              <a:cxn ang="0">
                <a:pos x="9500" y="4914"/>
              </a:cxn>
              <a:cxn ang="0">
                <a:pos x="10915" y="4914"/>
              </a:cxn>
              <a:cxn ang="0">
                <a:pos x="12331" y="4914"/>
              </a:cxn>
              <a:cxn ang="0">
                <a:pos x="8086" y="3413"/>
              </a:cxn>
              <a:cxn ang="0">
                <a:pos x="9500" y="3413"/>
              </a:cxn>
              <a:cxn ang="0">
                <a:pos x="10915" y="3413"/>
              </a:cxn>
              <a:cxn ang="0">
                <a:pos x="9500" y="1911"/>
              </a:cxn>
              <a:cxn ang="0">
                <a:pos x="10915" y="1911"/>
              </a:cxn>
              <a:cxn ang="0">
                <a:pos x="12331" y="1911"/>
              </a:cxn>
              <a:cxn ang="0">
                <a:pos x="12331" y="3413"/>
              </a:cxn>
            </a:cxnLst>
            <a:rect l="0" t="0" r="r" b="b"/>
            <a:pathLst>
              <a:path w="16169" h="15651">
                <a:moveTo>
                  <a:pt x="7512" y="618"/>
                </a:moveTo>
                <a:lnTo>
                  <a:pt x="8749" y="618"/>
                </a:lnTo>
                <a:lnTo>
                  <a:pt x="8749" y="0"/>
                </a:lnTo>
                <a:lnTo>
                  <a:pt x="12772" y="0"/>
                </a:lnTo>
                <a:lnTo>
                  <a:pt x="12772" y="618"/>
                </a:lnTo>
                <a:lnTo>
                  <a:pt x="14010" y="618"/>
                </a:lnTo>
                <a:lnTo>
                  <a:pt x="14010" y="13875"/>
                </a:lnTo>
                <a:lnTo>
                  <a:pt x="16169" y="13875"/>
                </a:lnTo>
                <a:lnTo>
                  <a:pt x="16169" y="15651"/>
                </a:lnTo>
                <a:lnTo>
                  <a:pt x="0" y="15651"/>
                </a:lnTo>
                <a:lnTo>
                  <a:pt x="0" y="13875"/>
                </a:lnTo>
                <a:lnTo>
                  <a:pt x="781" y="13875"/>
                </a:lnTo>
                <a:lnTo>
                  <a:pt x="781" y="6103"/>
                </a:lnTo>
                <a:lnTo>
                  <a:pt x="1941" y="6103"/>
                </a:lnTo>
                <a:lnTo>
                  <a:pt x="1941" y="4867"/>
                </a:lnTo>
                <a:lnTo>
                  <a:pt x="4469" y="4867"/>
                </a:lnTo>
                <a:lnTo>
                  <a:pt x="4469" y="2808"/>
                </a:lnTo>
                <a:lnTo>
                  <a:pt x="5088" y="2808"/>
                </a:lnTo>
                <a:lnTo>
                  <a:pt x="5088" y="4867"/>
                </a:lnTo>
                <a:lnTo>
                  <a:pt x="5964" y="4867"/>
                </a:lnTo>
                <a:lnTo>
                  <a:pt x="5964" y="6103"/>
                </a:lnTo>
                <a:lnTo>
                  <a:pt x="7124" y="6103"/>
                </a:lnTo>
                <a:lnTo>
                  <a:pt x="7124" y="13875"/>
                </a:lnTo>
                <a:lnTo>
                  <a:pt x="7512" y="13875"/>
                </a:lnTo>
                <a:lnTo>
                  <a:pt x="7512" y="618"/>
                </a:lnTo>
                <a:close/>
                <a:moveTo>
                  <a:pt x="1277" y="12419"/>
                </a:moveTo>
                <a:lnTo>
                  <a:pt x="2383" y="12419"/>
                </a:lnTo>
                <a:lnTo>
                  <a:pt x="2383" y="13523"/>
                </a:lnTo>
                <a:lnTo>
                  <a:pt x="1277" y="13523"/>
                </a:lnTo>
                <a:lnTo>
                  <a:pt x="1277" y="12419"/>
                </a:lnTo>
                <a:close/>
                <a:moveTo>
                  <a:pt x="5523" y="7916"/>
                </a:moveTo>
                <a:lnTo>
                  <a:pt x="6628" y="7916"/>
                </a:lnTo>
                <a:lnTo>
                  <a:pt x="6628" y="9020"/>
                </a:lnTo>
                <a:lnTo>
                  <a:pt x="5523" y="9020"/>
                </a:lnTo>
                <a:lnTo>
                  <a:pt x="5523" y="7916"/>
                </a:lnTo>
                <a:close/>
                <a:moveTo>
                  <a:pt x="4108" y="7916"/>
                </a:moveTo>
                <a:lnTo>
                  <a:pt x="5213" y="7916"/>
                </a:lnTo>
                <a:lnTo>
                  <a:pt x="5213" y="9020"/>
                </a:lnTo>
                <a:lnTo>
                  <a:pt x="4108" y="9020"/>
                </a:lnTo>
                <a:lnTo>
                  <a:pt x="4108" y="7916"/>
                </a:lnTo>
                <a:close/>
                <a:moveTo>
                  <a:pt x="2692" y="7916"/>
                </a:moveTo>
                <a:lnTo>
                  <a:pt x="3798" y="7916"/>
                </a:lnTo>
                <a:lnTo>
                  <a:pt x="3798" y="9020"/>
                </a:lnTo>
                <a:lnTo>
                  <a:pt x="2692" y="9020"/>
                </a:lnTo>
                <a:lnTo>
                  <a:pt x="2692" y="7916"/>
                </a:lnTo>
                <a:close/>
                <a:moveTo>
                  <a:pt x="1277" y="7916"/>
                </a:moveTo>
                <a:lnTo>
                  <a:pt x="2383" y="7916"/>
                </a:lnTo>
                <a:lnTo>
                  <a:pt x="2383" y="9020"/>
                </a:lnTo>
                <a:lnTo>
                  <a:pt x="1277" y="9020"/>
                </a:lnTo>
                <a:lnTo>
                  <a:pt x="1277" y="7916"/>
                </a:lnTo>
                <a:close/>
                <a:moveTo>
                  <a:pt x="5523" y="9417"/>
                </a:moveTo>
                <a:lnTo>
                  <a:pt x="6628" y="9417"/>
                </a:lnTo>
                <a:lnTo>
                  <a:pt x="6628" y="10521"/>
                </a:lnTo>
                <a:lnTo>
                  <a:pt x="5523" y="10521"/>
                </a:lnTo>
                <a:lnTo>
                  <a:pt x="5523" y="9417"/>
                </a:lnTo>
                <a:close/>
                <a:moveTo>
                  <a:pt x="4108" y="9417"/>
                </a:moveTo>
                <a:lnTo>
                  <a:pt x="5213" y="9417"/>
                </a:lnTo>
                <a:lnTo>
                  <a:pt x="5213" y="10521"/>
                </a:lnTo>
                <a:lnTo>
                  <a:pt x="4108" y="10521"/>
                </a:lnTo>
                <a:lnTo>
                  <a:pt x="4108" y="9417"/>
                </a:lnTo>
                <a:close/>
                <a:moveTo>
                  <a:pt x="2692" y="9417"/>
                </a:moveTo>
                <a:lnTo>
                  <a:pt x="3798" y="9417"/>
                </a:lnTo>
                <a:lnTo>
                  <a:pt x="3798" y="10521"/>
                </a:lnTo>
                <a:lnTo>
                  <a:pt x="2692" y="10521"/>
                </a:lnTo>
                <a:lnTo>
                  <a:pt x="2692" y="9417"/>
                </a:lnTo>
                <a:close/>
                <a:moveTo>
                  <a:pt x="1277" y="9417"/>
                </a:moveTo>
                <a:lnTo>
                  <a:pt x="2383" y="9417"/>
                </a:lnTo>
                <a:lnTo>
                  <a:pt x="2383" y="10521"/>
                </a:lnTo>
                <a:lnTo>
                  <a:pt x="1277" y="10521"/>
                </a:lnTo>
                <a:lnTo>
                  <a:pt x="1277" y="9417"/>
                </a:lnTo>
                <a:close/>
                <a:moveTo>
                  <a:pt x="5523" y="10919"/>
                </a:moveTo>
                <a:lnTo>
                  <a:pt x="6628" y="10919"/>
                </a:lnTo>
                <a:lnTo>
                  <a:pt x="6628" y="12023"/>
                </a:lnTo>
                <a:lnTo>
                  <a:pt x="5523" y="12023"/>
                </a:lnTo>
                <a:lnTo>
                  <a:pt x="5523" y="10919"/>
                </a:lnTo>
                <a:close/>
                <a:moveTo>
                  <a:pt x="4108" y="10919"/>
                </a:moveTo>
                <a:lnTo>
                  <a:pt x="5213" y="10919"/>
                </a:lnTo>
                <a:lnTo>
                  <a:pt x="5213" y="12023"/>
                </a:lnTo>
                <a:lnTo>
                  <a:pt x="4108" y="12023"/>
                </a:lnTo>
                <a:lnTo>
                  <a:pt x="4108" y="10919"/>
                </a:lnTo>
                <a:close/>
                <a:moveTo>
                  <a:pt x="2692" y="10919"/>
                </a:moveTo>
                <a:lnTo>
                  <a:pt x="3798" y="10919"/>
                </a:lnTo>
                <a:lnTo>
                  <a:pt x="3798" y="12023"/>
                </a:lnTo>
                <a:lnTo>
                  <a:pt x="2692" y="12023"/>
                </a:lnTo>
                <a:lnTo>
                  <a:pt x="2692" y="10919"/>
                </a:lnTo>
                <a:close/>
                <a:moveTo>
                  <a:pt x="1277" y="10919"/>
                </a:moveTo>
                <a:lnTo>
                  <a:pt x="2383" y="10919"/>
                </a:lnTo>
                <a:lnTo>
                  <a:pt x="2383" y="12023"/>
                </a:lnTo>
                <a:lnTo>
                  <a:pt x="1277" y="12023"/>
                </a:lnTo>
                <a:lnTo>
                  <a:pt x="1277" y="10919"/>
                </a:lnTo>
                <a:close/>
                <a:moveTo>
                  <a:pt x="5523" y="12419"/>
                </a:moveTo>
                <a:lnTo>
                  <a:pt x="6628" y="12419"/>
                </a:lnTo>
                <a:lnTo>
                  <a:pt x="6628" y="13523"/>
                </a:lnTo>
                <a:lnTo>
                  <a:pt x="5523" y="13523"/>
                </a:lnTo>
                <a:lnTo>
                  <a:pt x="5523" y="12419"/>
                </a:lnTo>
                <a:close/>
                <a:moveTo>
                  <a:pt x="4108" y="12419"/>
                </a:moveTo>
                <a:lnTo>
                  <a:pt x="5213" y="12419"/>
                </a:lnTo>
                <a:lnTo>
                  <a:pt x="5213" y="13523"/>
                </a:lnTo>
                <a:lnTo>
                  <a:pt x="4108" y="13523"/>
                </a:lnTo>
                <a:lnTo>
                  <a:pt x="4108" y="12419"/>
                </a:lnTo>
                <a:close/>
                <a:moveTo>
                  <a:pt x="2692" y="12419"/>
                </a:moveTo>
                <a:lnTo>
                  <a:pt x="3798" y="12419"/>
                </a:lnTo>
                <a:lnTo>
                  <a:pt x="3798" y="13523"/>
                </a:lnTo>
                <a:lnTo>
                  <a:pt x="2692" y="13523"/>
                </a:lnTo>
                <a:lnTo>
                  <a:pt x="2692" y="12419"/>
                </a:lnTo>
                <a:close/>
                <a:moveTo>
                  <a:pt x="8086" y="1911"/>
                </a:moveTo>
                <a:lnTo>
                  <a:pt x="9191" y="1911"/>
                </a:lnTo>
                <a:lnTo>
                  <a:pt x="9191" y="3015"/>
                </a:lnTo>
                <a:lnTo>
                  <a:pt x="8086" y="3015"/>
                </a:lnTo>
                <a:lnTo>
                  <a:pt x="8086" y="1911"/>
                </a:lnTo>
                <a:close/>
                <a:moveTo>
                  <a:pt x="8086" y="12419"/>
                </a:moveTo>
                <a:lnTo>
                  <a:pt x="9191" y="12419"/>
                </a:lnTo>
                <a:lnTo>
                  <a:pt x="9191" y="13523"/>
                </a:lnTo>
                <a:lnTo>
                  <a:pt x="8086" y="13523"/>
                </a:lnTo>
                <a:lnTo>
                  <a:pt x="8086" y="12419"/>
                </a:lnTo>
                <a:close/>
                <a:moveTo>
                  <a:pt x="9500" y="12419"/>
                </a:moveTo>
                <a:lnTo>
                  <a:pt x="10606" y="12419"/>
                </a:lnTo>
                <a:lnTo>
                  <a:pt x="10606" y="13523"/>
                </a:lnTo>
                <a:lnTo>
                  <a:pt x="9500" y="13523"/>
                </a:lnTo>
                <a:lnTo>
                  <a:pt x="9500" y="12419"/>
                </a:lnTo>
                <a:close/>
                <a:moveTo>
                  <a:pt x="10915" y="12419"/>
                </a:moveTo>
                <a:lnTo>
                  <a:pt x="12021" y="12419"/>
                </a:lnTo>
                <a:lnTo>
                  <a:pt x="12021" y="13523"/>
                </a:lnTo>
                <a:lnTo>
                  <a:pt x="10915" y="13523"/>
                </a:lnTo>
                <a:lnTo>
                  <a:pt x="10915" y="12419"/>
                </a:lnTo>
                <a:close/>
                <a:moveTo>
                  <a:pt x="12331" y="12419"/>
                </a:moveTo>
                <a:lnTo>
                  <a:pt x="13436" y="12419"/>
                </a:lnTo>
                <a:lnTo>
                  <a:pt x="13436" y="13523"/>
                </a:lnTo>
                <a:lnTo>
                  <a:pt x="12331" y="13523"/>
                </a:lnTo>
                <a:lnTo>
                  <a:pt x="12331" y="12419"/>
                </a:lnTo>
                <a:close/>
                <a:moveTo>
                  <a:pt x="8086" y="10919"/>
                </a:moveTo>
                <a:lnTo>
                  <a:pt x="9191" y="10919"/>
                </a:lnTo>
                <a:lnTo>
                  <a:pt x="9191" y="12023"/>
                </a:lnTo>
                <a:lnTo>
                  <a:pt x="8086" y="12023"/>
                </a:lnTo>
                <a:lnTo>
                  <a:pt x="8086" y="10919"/>
                </a:lnTo>
                <a:close/>
                <a:moveTo>
                  <a:pt x="9500" y="10919"/>
                </a:moveTo>
                <a:lnTo>
                  <a:pt x="10606" y="10919"/>
                </a:lnTo>
                <a:lnTo>
                  <a:pt x="10606" y="12023"/>
                </a:lnTo>
                <a:lnTo>
                  <a:pt x="9500" y="12023"/>
                </a:lnTo>
                <a:lnTo>
                  <a:pt x="9500" y="10919"/>
                </a:lnTo>
                <a:close/>
                <a:moveTo>
                  <a:pt x="10915" y="10919"/>
                </a:moveTo>
                <a:lnTo>
                  <a:pt x="12021" y="10919"/>
                </a:lnTo>
                <a:lnTo>
                  <a:pt x="12021" y="12023"/>
                </a:lnTo>
                <a:lnTo>
                  <a:pt x="10915" y="12023"/>
                </a:lnTo>
                <a:lnTo>
                  <a:pt x="10915" y="10919"/>
                </a:lnTo>
                <a:close/>
                <a:moveTo>
                  <a:pt x="12331" y="10919"/>
                </a:moveTo>
                <a:lnTo>
                  <a:pt x="13436" y="10919"/>
                </a:lnTo>
                <a:lnTo>
                  <a:pt x="13436" y="12023"/>
                </a:lnTo>
                <a:lnTo>
                  <a:pt x="12331" y="12023"/>
                </a:lnTo>
                <a:lnTo>
                  <a:pt x="12331" y="10919"/>
                </a:lnTo>
                <a:close/>
                <a:moveTo>
                  <a:pt x="8086" y="9417"/>
                </a:moveTo>
                <a:lnTo>
                  <a:pt x="9191" y="9417"/>
                </a:lnTo>
                <a:lnTo>
                  <a:pt x="9191" y="10521"/>
                </a:lnTo>
                <a:lnTo>
                  <a:pt x="8086" y="10521"/>
                </a:lnTo>
                <a:lnTo>
                  <a:pt x="8086" y="9417"/>
                </a:lnTo>
                <a:close/>
                <a:moveTo>
                  <a:pt x="9500" y="9417"/>
                </a:moveTo>
                <a:lnTo>
                  <a:pt x="10606" y="9417"/>
                </a:lnTo>
                <a:lnTo>
                  <a:pt x="10606" y="10521"/>
                </a:lnTo>
                <a:lnTo>
                  <a:pt x="9500" y="10521"/>
                </a:lnTo>
                <a:lnTo>
                  <a:pt x="9500" y="9417"/>
                </a:lnTo>
                <a:close/>
                <a:moveTo>
                  <a:pt x="10915" y="9417"/>
                </a:moveTo>
                <a:lnTo>
                  <a:pt x="12021" y="9417"/>
                </a:lnTo>
                <a:lnTo>
                  <a:pt x="12021" y="10521"/>
                </a:lnTo>
                <a:lnTo>
                  <a:pt x="10915" y="10521"/>
                </a:lnTo>
                <a:lnTo>
                  <a:pt x="10915" y="9417"/>
                </a:lnTo>
                <a:close/>
                <a:moveTo>
                  <a:pt x="12331" y="9417"/>
                </a:moveTo>
                <a:lnTo>
                  <a:pt x="13436" y="9417"/>
                </a:lnTo>
                <a:lnTo>
                  <a:pt x="13436" y="10521"/>
                </a:lnTo>
                <a:lnTo>
                  <a:pt x="12331" y="10521"/>
                </a:lnTo>
                <a:lnTo>
                  <a:pt x="12331" y="9417"/>
                </a:lnTo>
                <a:close/>
                <a:moveTo>
                  <a:pt x="8086" y="7916"/>
                </a:moveTo>
                <a:lnTo>
                  <a:pt x="9191" y="7916"/>
                </a:lnTo>
                <a:lnTo>
                  <a:pt x="9191" y="9020"/>
                </a:lnTo>
                <a:lnTo>
                  <a:pt x="8086" y="9020"/>
                </a:lnTo>
                <a:lnTo>
                  <a:pt x="8086" y="7916"/>
                </a:lnTo>
                <a:close/>
                <a:moveTo>
                  <a:pt x="9500" y="7916"/>
                </a:moveTo>
                <a:lnTo>
                  <a:pt x="10606" y="7916"/>
                </a:lnTo>
                <a:lnTo>
                  <a:pt x="10606" y="9020"/>
                </a:lnTo>
                <a:lnTo>
                  <a:pt x="9500" y="9020"/>
                </a:lnTo>
                <a:lnTo>
                  <a:pt x="9500" y="7916"/>
                </a:lnTo>
                <a:close/>
                <a:moveTo>
                  <a:pt x="10915" y="7916"/>
                </a:moveTo>
                <a:lnTo>
                  <a:pt x="12021" y="7916"/>
                </a:lnTo>
                <a:lnTo>
                  <a:pt x="12021" y="9020"/>
                </a:lnTo>
                <a:lnTo>
                  <a:pt x="10915" y="9020"/>
                </a:lnTo>
                <a:lnTo>
                  <a:pt x="10915" y="7916"/>
                </a:lnTo>
                <a:close/>
                <a:moveTo>
                  <a:pt x="12331" y="7916"/>
                </a:moveTo>
                <a:lnTo>
                  <a:pt x="13436" y="7916"/>
                </a:lnTo>
                <a:lnTo>
                  <a:pt x="13436" y="9020"/>
                </a:lnTo>
                <a:lnTo>
                  <a:pt x="12331" y="9020"/>
                </a:lnTo>
                <a:lnTo>
                  <a:pt x="12331" y="7916"/>
                </a:lnTo>
                <a:close/>
                <a:moveTo>
                  <a:pt x="8086" y="6414"/>
                </a:moveTo>
                <a:lnTo>
                  <a:pt x="9191" y="6414"/>
                </a:lnTo>
                <a:lnTo>
                  <a:pt x="9191" y="7518"/>
                </a:lnTo>
                <a:lnTo>
                  <a:pt x="8086" y="7518"/>
                </a:lnTo>
                <a:lnTo>
                  <a:pt x="8086" y="6414"/>
                </a:lnTo>
                <a:close/>
                <a:moveTo>
                  <a:pt x="9500" y="6414"/>
                </a:moveTo>
                <a:lnTo>
                  <a:pt x="10606" y="6414"/>
                </a:lnTo>
                <a:lnTo>
                  <a:pt x="10606" y="7518"/>
                </a:lnTo>
                <a:lnTo>
                  <a:pt x="9500" y="7518"/>
                </a:lnTo>
                <a:lnTo>
                  <a:pt x="9500" y="6414"/>
                </a:lnTo>
                <a:close/>
                <a:moveTo>
                  <a:pt x="10915" y="6414"/>
                </a:moveTo>
                <a:lnTo>
                  <a:pt x="12021" y="6414"/>
                </a:lnTo>
                <a:lnTo>
                  <a:pt x="12021" y="7518"/>
                </a:lnTo>
                <a:lnTo>
                  <a:pt x="10915" y="7518"/>
                </a:lnTo>
                <a:lnTo>
                  <a:pt x="10915" y="6414"/>
                </a:lnTo>
                <a:close/>
                <a:moveTo>
                  <a:pt x="12331" y="6414"/>
                </a:moveTo>
                <a:lnTo>
                  <a:pt x="13436" y="6414"/>
                </a:lnTo>
                <a:lnTo>
                  <a:pt x="13436" y="7518"/>
                </a:lnTo>
                <a:lnTo>
                  <a:pt x="12331" y="7518"/>
                </a:lnTo>
                <a:lnTo>
                  <a:pt x="12331" y="6414"/>
                </a:lnTo>
                <a:close/>
                <a:moveTo>
                  <a:pt x="8086" y="4914"/>
                </a:moveTo>
                <a:lnTo>
                  <a:pt x="9191" y="4914"/>
                </a:lnTo>
                <a:lnTo>
                  <a:pt x="9191" y="6018"/>
                </a:lnTo>
                <a:lnTo>
                  <a:pt x="8086" y="6018"/>
                </a:lnTo>
                <a:lnTo>
                  <a:pt x="8086" y="4914"/>
                </a:lnTo>
                <a:close/>
                <a:moveTo>
                  <a:pt x="9500" y="4914"/>
                </a:moveTo>
                <a:lnTo>
                  <a:pt x="10606" y="4914"/>
                </a:lnTo>
                <a:lnTo>
                  <a:pt x="10606" y="6018"/>
                </a:lnTo>
                <a:lnTo>
                  <a:pt x="9500" y="6018"/>
                </a:lnTo>
                <a:lnTo>
                  <a:pt x="9500" y="4914"/>
                </a:lnTo>
                <a:close/>
                <a:moveTo>
                  <a:pt x="10915" y="4914"/>
                </a:moveTo>
                <a:lnTo>
                  <a:pt x="12021" y="4914"/>
                </a:lnTo>
                <a:lnTo>
                  <a:pt x="12021" y="6018"/>
                </a:lnTo>
                <a:lnTo>
                  <a:pt x="10915" y="6018"/>
                </a:lnTo>
                <a:lnTo>
                  <a:pt x="10915" y="4914"/>
                </a:lnTo>
                <a:close/>
                <a:moveTo>
                  <a:pt x="12331" y="4914"/>
                </a:moveTo>
                <a:lnTo>
                  <a:pt x="13436" y="4914"/>
                </a:lnTo>
                <a:lnTo>
                  <a:pt x="13436" y="6018"/>
                </a:lnTo>
                <a:lnTo>
                  <a:pt x="12331" y="6018"/>
                </a:lnTo>
                <a:lnTo>
                  <a:pt x="12331" y="4914"/>
                </a:lnTo>
                <a:close/>
                <a:moveTo>
                  <a:pt x="8086" y="3413"/>
                </a:moveTo>
                <a:lnTo>
                  <a:pt x="9191" y="3413"/>
                </a:lnTo>
                <a:lnTo>
                  <a:pt x="9191" y="4516"/>
                </a:lnTo>
                <a:lnTo>
                  <a:pt x="8086" y="4516"/>
                </a:lnTo>
                <a:lnTo>
                  <a:pt x="8086" y="3413"/>
                </a:lnTo>
                <a:close/>
                <a:moveTo>
                  <a:pt x="9500" y="3413"/>
                </a:moveTo>
                <a:lnTo>
                  <a:pt x="10606" y="3413"/>
                </a:lnTo>
                <a:lnTo>
                  <a:pt x="10606" y="4516"/>
                </a:lnTo>
                <a:lnTo>
                  <a:pt x="9500" y="4516"/>
                </a:lnTo>
                <a:lnTo>
                  <a:pt x="9500" y="3413"/>
                </a:lnTo>
                <a:close/>
                <a:moveTo>
                  <a:pt x="10915" y="3413"/>
                </a:moveTo>
                <a:lnTo>
                  <a:pt x="12021" y="3413"/>
                </a:lnTo>
                <a:lnTo>
                  <a:pt x="12021" y="4516"/>
                </a:lnTo>
                <a:lnTo>
                  <a:pt x="10915" y="4516"/>
                </a:lnTo>
                <a:lnTo>
                  <a:pt x="10915" y="3413"/>
                </a:lnTo>
                <a:close/>
                <a:moveTo>
                  <a:pt x="9500" y="1911"/>
                </a:moveTo>
                <a:lnTo>
                  <a:pt x="10606" y="1911"/>
                </a:lnTo>
                <a:lnTo>
                  <a:pt x="10606" y="3015"/>
                </a:lnTo>
                <a:lnTo>
                  <a:pt x="9500" y="3015"/>
                </a:lnTo>
                <a:lnTo>
                  <a:pt x="9500" y="1911"/>
                </a:lnTo>
                <a:close/>
                <a:moveTo>
                  <a:pt x="10915" y="1911"/>
                </a:moveTo>
                <a:lnTo>
                  <a:pt x="12021" y="1911"/>
                </a:lnTo>
                <a:lnTo>
                  <a:pt x="12021" y="3015"/>
                </a:lnTo>
                <a:lnTo>
                  <a:pt x="10915" y="3015"/>
                </a:lnTo>
                <a:lnTo>
                  <a:pt x="10915" y="1911"/>
                </a:lnTo>
                <a:close/>
                <a:moveTo>
                  <a:pt x="12331" y="1911"/>
                </a:moveTo>
                <a:lnTo>
                  <a:pt x="13436" y="1911"/>
                </a:lnTo>
                <a:lnTo>
                  <a:pt x="13436" y="3015"/>
                </a:lnTo>
                <a:lnTo>
                  <a:pt x="12331" y="3015"/>
                </a:lnTo>
                <a:lnTo>
                  <a:pt x="12331" y="1911"/>
                </a:lnTo>
                <a:close/>
                <a:moveTo>
                  <a:pt x="12331" y="3413"/>
                </a:moveTo>
                <a:lnTo>
                  <a:pt x="13436" y="3413"/>
                </a:lnTo>
                <a:lnTo>
                  <a:pt x="13436" y="4516"/>
                </a:lnTo>
                <a:lnTo>
                  <a:pt x="12331" y="4516"/>
                </a:lnTo>
                <a:lnTo>
                  <a:pt x="12331" y="3413"/>
                </a:lnTo>
                <a:close/>
              </a:path>
            </a:pathLst>
          </a:custGeom>
          <a:solidFill>
            <a:schemeClr val="bg1">
              <a:lumMod val="50000"/>
            </a:schemeClr>
          </a:solid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97" name="图片 9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1920283" y="3261613"/>
            <a:ext cx="368827" cy="302438"/>
          </a:xfrm>
          <a:prstGeom prst="rect">
            <a:avLst/>
          </a:prstGeom>
        </p:spPr>
      </p:pic>
      <p:pic>
        <p:nvPicPr>
          <p:cNvPr id="98" name="图片 9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4508234" y="2939743"/>
            <a:ext cx="368827" cy="302438"/>
          </a:xfrm>
          <a:prstGeom prst="rect">
            <a:avLst/>
          </a:prstGeom>
        </p:spPr>
      </p:pic>
      <p:sp>
        <p:nvSpPr>
          <p:cNvPr id="99" name="文本框 98"/>
          <p:cNvSpPr txBox="1"/>
          <p:nvPr/>
        </p:nvSpPr>
        <p:spPr bwMode="gray">
          <a:xfrm>
            <a:off x="1188599" y="2300433"/>
            <a:ext cx="595967" cy="276999"/>
          </a:xfrm>
          <a:prstGeom prst="rect">
            <a:avLst/>
          </a:prstGeom>
          <a:noFill/>
        </p:spPr>
        <p:txBody>
          <a:bodyPr wrap="square" rtlCol="0">
            <a:spAutoFit/>
          </a:bodyPr>
          <a:lstStyle/>
          <a:p>
            <a:pPr algn="ctr" fontAlgn="ctr"/>
            <a:r>
              <a:rPr lang="en-US" sz="1200" dirty="0">
                <a:latin typeface="Huawei Sans" panose="020C0503030203020204" pitchFamily="34" charset="0"/>
                <a:ea typeface="方正兰亭黑简体" panose="02000000000000000000" pitchFamily="2" charset="-122"/>
                <a:cs typeface="+mn-ea"/>
                <a:sym typeface="Huawei Sans" panose="020C0503030203020204" pitchFamily="34" charset="0"/>
              </a:rPr>
              <a:t>DC</a:t>
            </a:r>
          </a:p>
        </p:txBody>
      </p:sp>
      <p:sp>
        <p:nvSpPr>
          <p:cNvPr id="100" name="文本框 99"/>
          <p:cNvSpPr txBox="1"/>
          <p:nvPr/>
        </p:nvSpPr>
        <p:spPr bwMode="gray">
          <a:xfrm>
            <a:off x="851164" y="3425323"/>
            <a:ext cx="596006" cy="276999"/>
          </a:xfrm>
          <a:prstGeom prst="rect">
            <a:avLst/>
          </a:prstGeom>
          <a:noFill/>
        </p:spPr>
        <p:txBody>
          <a:bodyPr wrap="square" rtlCol="0">
            <a:spAutoFit/>
          </a:bodyPr>
          <a:lstStyle/>
          <a:p>
            <a:pPr algn="ctr" fontAlgn="ctr"/>
            <a:r>
              <a:rPr lang="en-US" sz="1200" dirty="0">
                <a:latin typeface="Huawei Sans" panose="020C0503030203020204" pitchFamily="34" charset="0"/>
                <a:ea typeface="方正兰亭黑简体" panose="02000000000000000000" pitchFamily="2" charset="-122"/>
                <a:cs typeface="+mn-ea"/>
                <a:sym typeface="Huawei Sans" panose="020C0503030203020204" pitchFamily="34" charset="0"/>
              </a:rPr>
              <a:t>HQ</a:t>
            </a:r>
          </a:p>
        </p:txBody>
      </p:sp>
      <p:sp>
        <p:nvSpPr>
          <p:cNvPr id="101" name="Freeform 30"/>
          <p:cNvSpPr>
            <a:spLocks noEditPoints="1"/>
          </p:cNvSpPr>
          <p:nvPr/>
        </p:nvSpPr>
        <p:spPr bwMode="gray">
          <a:xfrm>
            <a:off x="1793846" y="2094346"/>
            <a:ext cx="261937" cy="638175"/>
          </a:xfrm>
          <a:custGeom>
            <a:avLst/>
            <a:gdLst/>
            <a:ahLst/>
            <a:cxnLst>
              <a:cxn ang="0">
                <a:pos x="2156" y="993"/>
              </a:cxn>
              <a:cxn ang="0">
                <a:pos x="4056" y="3975"/>
              </a:cxn>
              <a:cxn ang="0">
                <a:pos x="3497" y="2787"/>
              </a:cxn>
              <a:cxn ang="0">
                <a:pos x="3497" y="3320"/>
              </a:cxn>
              <a:cxn ang="0">
                <a:pos x="4076" y="4477"/>
              </a:cxn>
              <a:cxn ang="0">
                <a:pos x="3574" y="13182"/>
              </a:cxn>
              <a:cxn ang="0">
                <a:pos x="3574" y="13682"/>
              </a:cxn>
              <a:cxn ang="0">
                <a:pos x="3763" y="11440"/>
              </a:cxn>
              <a:cxn ang="0">
                <a:pos x="1316" y="11940"/>
              </a:cxn>
              <a:cxn ang="0">
                <a:pos x="4076" y="8829"/>
              </a:cxn>
              <a:cxn ang="0">
                <a:pos x="2822" y="8829"/>
              </a:cxn>
              <a:cxn ang="0">
                <a:pos x="1818" y="8458"/>
              </a:cxn>
              <a:cxn ang="0">
                <a:pos x="564" y="7088"/>
              </a:cxn>
              <a:cxn ang="0">
                <a:pos x="3679" y="7587"/>
              </a:cxn>
              <a:cxn ang="0">
                <a:pos x="1065" y="4477"/>
              </a:cxn>
              <a:cxn ang="0">
                <a:pos x="1096" y="4477"/>
              </a:cxn>
              <a:cxn ang="0">
                <a:pos x="2570" y="4976"/>
              </a:cxn>
              <a:cxn ang="0">
                <a:pos x="1086" y="4976"/>
              </a:cxn>
              <a:cxn ang="0">
                <a:pos x="3574" y="15423"/>
              </a:cxn>
              <a:cxn ang="0">
                <a:pos x="2822" y="15423"/>
              </a:cxn>
              <a:cxn ang="0">
                <a:pos x="2070" y="15423"/>
              </a:cxn>
              <a:cxn ang="0">
                <a:pos x="1316" y="15423"/>
              </a:cxn>
              <a:cxn ang="0">
                <a:pos x="564" y="15423"/>
              </a:cxn>
              <a:cxn ang="0">
                <a:pos x="2822" y="14552"/>
              </a:cxn>
              <a:cxn ang="0">
                <a:pos x="1316" y="14552"/>
              </a:cxn>
              <a:cxn ang="0">
                <a:pos x="564" y="14552"/>
              </a:cxn>
              <a:cxn ang="0">
                <a:pos x="3574" y="12811"/>
              </a:cxn>
              <a:cxn ang="0">
                <a:pos x="2822" y="12811"/>
              </a:cxn>
              <a:cxn ang="0">
                <a:pos x="2070" y="12811"/>
              </a:cxn>
              <a:cxn ang="0">
                <a:pos x="1316" y="12811"/>
              </a:cxn>
              <a:cxn ang="0">
                <a:pos x="564" y="12811"/>
              </a:cxn>
              <a:cxn ang="0">
                <a:pos x="3574" y="11070"/>
              </a:cxn>
              <a:cxn ang="0">
                <a:pos x="2822" y="11070"/>
              </a:cxn>
              <a:cxn ang="0">
                <a:pos x="2070" y="11070"/>
              </a:cxn>
              <a:cxn ang="0">
                <a:pos x="1316" y="11070"/>
              </a:cxn>
              <a:cxn ang="0">
                <a:pos x="564" y="11070"/>
              </a:cxn>
              <a:cxn ang="0">
                <a:pos x="3574" y="10199"/>
              </a:cxn>
              <a:cxn ang="0">
                <a:pos x="1316" y="10199"/>
              </a:cxn>
              <a:cxn ang="0">
                <a:pos x="564" y="10199"/>
              </a:cxn>
              <a:cxn ang="0">
                <a:pos x="2070" y="9329"/>
              </a:cxn>
              <a:cxn ang="0">
                <a:pos x="1316" y="9329"/>
              </a:cxn>
              <a:cxn ang="0">
                <a:pos x="564" y="9329"/>
              </a:cxn>
              <a:cxn ang="0">
                <a:pos x="3574" y="8458"/>
              </a:cxn>
              <a:cxn ang="0">
                <a:pos x="2070" y="8458"/>
              </a:cxn>
              <a:cxn ang="0">
                <a:pos x="3574" y="6717"/>
              </a:cxn>
              <a:cxn ang="0">
                <a:pos x="2070" y="6717"/>
              </a:cxn>
              <a:cxn ang="0">
                <a:pos x="1316" y="6717"/>
              </a:cxn>
              <a:cxn ang="0">
                <a:pos x="564" y="6717"/>
              </a:cxn>
              <a:cxn ang="0">
                <a:pos x="3574" y="5847"/>
              </a:cxn>
              <a:cxn ang="0">
                <a:pos x="2822" y="5847"/>
              </a:cxn>
              <a:cxn ang="0">
                <a:pos x="2070" y="5847"/>
              </a:cxn>
              <a:cxn ang="0">
                <a:pos x="564" y="5847"/>
              </a:cxn>
            </a:cxnLst>
            <a:rect l="0" t="0" r="r" b="b"/>
            <a:pathLst>
              <a:path w="4640" h="16096">
                <a:moveTo>
                  <a:pt x="0" y="16096"/>
                </a:moveTo>
                <a:lnTo>
                  <a:pt x="0" y="3975"/>
                </a:lnTo>
                <a:lnTo>
                  <a:pt x="584" y="3975"/>
                </a:lnTo>
                <a:lnTo>
                  <a:pt x="584" y="2624"/>
                </a:lnTo>
                <a:lnTo>
                  <a:pt x="2156" y="993"/>
                </a:lnTo>
                <a:lnTo>
                  <a:pt x="2156" y="0"/>
                </a:lnTo>
                <a:lnTo>
                  <a:pt x="2484" y="0"/>
                </a:lnTo>
                <a:lnTo>
                  <a:pt x="2484" y="1015"/>
                </a:lnTo>
                <a:lnTo>
                  <a:pt x="4056" y="2624"/>
                </a:lnTo>
                <a:lnTo>
                  <a:pt x="4056" y="3975"/>
                </a:lnTo>
                <a:lnTo>
                  <a:pt x="4640" y="3975"/>
                </a:lnTo>
                <a:lnTo>
                  <a:pt x="4640" y="16096"/>
                </a:lnTo>
                <a:lnTo>
                  <a:pt x="0" y="16096"/>
                </a:lnTo>
                <a:close/>
                <a:moveTo>
                  <a:pt x="1143" y="2787"/>
                </a:moveTo>
                <a:lnTo>
                  <a:pt x="3497" y="2787"/>
                </a:lnTo>
                <a:lnTo>
                  <a:pt x="3497" y="3158"/>
                </a:lnTo>
                <a:lnTo>
                  <a:pt x="1143" y="3158"/>
                </a:lnTo>
                <a:lnTo>
                  <a:pt x="1143" y="2787"/>
                </a:lnTo>
                <a:close/>
                <a:moveTo>
                  <a:pt x="1143" y="3320"/>
                </a:moveTo>
                <a:lnTo>
                  <a:pt x="3497" y="3320"/>
                </a:lnTo>
                <a:lnTo>
                  <a:pt x="3497" y="3692"/>
                </a:lnTo>
                <a:lnTo>
                  <a:pt x="1143" y="3692"/>
                </a:lnTo>
                <a:lnTo>
                  <a:pt x="1143" y="3320"/>
                </a:lnTo>
                <a:close/>
                <a:moveTo>
                  <a:pt x="3574" y="4477"/>
                </a:moveTo>
                <a:lnTo>
                  <a:pt x="4076" y="4477"/>
                </a:lnTo>
                <a:lnTo>
                  <a:pt x="4076" y="4976"/>
                </a:lnTo>
                <a:lnTo>
                  <a:pt x="3574" y="4976"/>
                </a:lnTo>
                <a:lnTo>
                  <a:pt x="3574" y="4477"/>
                </a:lnTo>
                <a:close/>
                <a:moveTo>
                  <a:pt x="1316" y="13182"/>
                </a:moveTo>
                <a:lnTo>
                  <a:pt x="3574" y="13182"/>
                </a:lnTo>
                <a:lnTo>
                  <a:pt x="3846" y="13182"/>
                </a:lnTo>
                <a:lnTo>
                  <a:pt x="4076" y="13182"/>
                </a:lnTo>
                <a:lnTo>
                  <a:pt x="4076" y="13682"/>
                </a:lnTo>
                <a:lnTo>
                  <a:pt x="3846" y="13682"/>
                </a:lnTo>
                <a:lnTo>
                  <a:pt x="3574" y="13682"/>
                </a:lnTo>
                <a:lnTo>
                  <a:pt x="1316" y="13682"/>
                </a:lnTo>
                <a:lnTo>
                  <a:pt x="1316" y="13182"/>
                </a:lnTo>
                <a:close/>
                <a:moveTo>
                  <a:pt x="1316" y="11440"/>
                </a:moveTo>
                <a:lnTo>
                  <a:pt x="3574" y="11440"/>
                </a:lnTo>
                <a:lnTo>
                  <a:pt x="3763" y="11440"/>
                </a:lnTo>
                <a:lnTo>
                  <a:pt x="4076" y="11440"/>
                </a:lnTo>
                <a:lnTo>
                  <a:pt x="4076" y="11940"/>
                </a:lnTo>
                <a:lnTo>
                  <a:pt x="3763" y="11940"/>
                </a:lnTo>
                <a:lnTo>
                  <a:pt x="3574" y="11940"/>
                </a:lnTo>
                <a:lnTo>
                  <a:pt x="1316" y="11940"/>
                </a:lnTo>
                <a:lnTo>
                  <a:pt x="1316" y="11440"/>
                </a:lnTo>
                <a:close/>
                <a:moveTo>
                  <a:pt x="2822" y="8829"/>
                </a:moveTo>
                <a:lnTo>
                  <a:pt x="3220" y="8829"/>
                </a:lnTo>
                <a:lnTo>
                  <a:pt x="3324" y="8829"/>
                </a:lnTo>
                <a:lnTo>
                  <a:pt x="4076" y="8829"/>
                </a:lnTo>
                <a:lnTo>
                  <a:pt x="4076" y="9329"/>
                </a:lnTo>
                <a:lnTo>
                  <a:pt x="3324" y="9329"/>
                </a:lnTo>
                <a:lnTo>
                  <a:pt x="3220" y="9329"/>
                </a:lnTo>
                <a:lnTo>
                  <a:pt x="2822" y="9329"/>
                </a:lnTo>
                <a:lnTo>
                  <a:pt x="2822" y="8829"/>
                </a:lnTo>
                <a:close/>
                <a:moveTo>
                  <a:pt x="564" y="7958"/>
                </a:moveTo>
                <a:lnTo>
                  <a:pt x="878" y="7958"/>
                </a:lnTo>
                <a:lnTo>
                  <a:pt x="1066" y="7958"/>
                </a:lnTo>
                <a:lnTo>
                  <a:pt x="1818" y="7958"/>
                </a:lnTo>
                <a:lnTo>
                  <a:pt x="1818" y="8458"/>
                </a:lnTo>
                <a:lnTo>
                  <a:pt x="1066" y="8458"/>
                </a:lnTo>
                <a:lnTo>
                  <a:pt x="878" y="8458"/>
                </a:lnTo>
                <a:lnTo>
                  <a:pt x="564" y="8458"/>
                </a:lnTo>
                <a:lnTo>
                  <a:pt x="564" y="7958"/>
                </a:lnTo>
                <a:close/>
                <a:moveTo>
                  <a:pt x="564" y="7088"/>
                </a:moveTo>
                <a:lnTo>
                  <a:pt x="3574" y="7088"/>
                </a:lnTo>
                <a:lnTo>
                  <a:pt x="3679" y="7088"/>
                </a:lnTo>
                <a:lnTo>
                  <a:pt x="4076" y="7088"/>
                </a:lnTo>
                <a:lnTo>
                  <a:pt x="4076" y="7587"/>
                </a:lnTo>
                <a:lnTo>
                  <a:pt x="3679" y="7587"/>
                </a:lnTo>
                <a:lnTo>
                  <a:pt x="3574" y="7587"/>
                </a:lnTo>
                <a:lnTo>
                  <a:pt x="564" y="7587"/>
                </a:lnTo>
                <a:lnTo>
                  <a:pt x="564" y="7088"/>
                </a:lnTo>
                <a:close/>
                <a:moveTo>
                  <a:pt x="564" y="4477"/>
                </a:moveTo>
                <a:lnTo>
                  <a:pt x="1065" y="4477"/>
                </a:lnTo>
                <a:lnTo>
                  <a:pt x="1065" y="4976"/>
                </a:lnTo>
                <a:lnTo>
                  <a:pt x="564" y="4976"/>
                </a:lnTo>
                <a:lnTo>
                  <a:pt x="564" y="4477"/>
                </a:lnTo>
                <a:close/>
                <a:moveTo>
                  <a:pt x="1086" y="4477"/>
                </a:moveTo>
                <a:lnTo>
                  <a:pt x="1096" y="4477"/>
                </a:lnTo>
                <a:lnTo>
                  <a:pt x="1160" y="4477"/>
                </a:lnTo>
                <a:lnTo>
                  <a:pt x="1164" y="4477"/>
                </a:lnTo>
                <a:lnTo>
                  <a:pt x="1382" y="4477"/>
                </a:lnTo>
                <a:lnTo>
                  <a:pt x="2570" y="4477"/>
                </a:lnTo>
                <a:lnTo>
                  <a:pt x="2570" y="4976"/>
                </a:lnTo>
                <a:lnTo>
                  <a:pt x="1382" y="4976"/>
                </a:lnTo>
                <a:lnTo>
                  <a:pt x="1164" y="4976"/>
                </a:lnTo>
                <a:lnTo>
                  <a:pt x="1160" y="4976"/>
                </a:lnTo>
                <a:lnTo>
                  <a:pt x="1096" y="4976"/>
                </a:lnTo>
                <a:lnTo>
                  <a:pt x="1086" y="4976"/>
                </a:lnTo>
                <a:lnTo>
                  <a:pt x="1086" y="4477"/>
                </a:lnTo>
                <a:close/>
                <a:moveTo>
                  <a:pt x="3574" y="14923"/>
                </a:moveTo>
                <a:lnTo>
                  <a:pt x="4076" y="14923"/>
                </a:lnTo>
                <a:lnTo>
                  <a:pt x="4076" y="15423"/>
                </a:lnTo>
                <a:lnTo>
                  <a:pt x="3574" y="15423"/>
                </a:lnTo>
                <a:lnTo>
                  <a:pt x="3574" y="14923"/>
                </a:lnTo>
                <a:close/>
                <a:moveTo>
                  <a:pt x="2822" y="14923"/>
                </a:moveTo>
                <a:lnTo>
                  <a:pt x="3324" y="14923"/>
                </a:lnTo>
                <a:lnTo>
                  <a:pt x="3324" y="15423"/>
                </a:lnTo>
                <a:lnTo>
                  <a:pt x="2822" y="15423"/>
                </a:lnTo>
                <a:lnTo>
                  <a:pt x="2822" y="14923"/>
                </a:lnTo>
                <a:close/>
                <a:moveTo>
                  <a:pt x="2070" y="14923"/>
                </a:moveTo>
                <a:lnTo>
                  <a:pt x="2570" y="14923"/>
                </a:lnTo>
                <a:lnTo>
                  <a:pt x="2570" y="15423"/>
                </a:lnTo>
                <a:lnTo>
                  <a:pt x="2070" y="15423"/>
                </a:lnTo>
                <a:lnTo>
                  <a:pt x="2070" y="14923"/>
                </a:lnTo>
                <a:close/>
                <a:moveTo>
                  <a:pt x="1316" y="14923"/>
                </a:moveTo>
                <a:lnTo>
                  <a:pt x="1818" y="14923"/>
                </a:lnTo>
                <a:lnTo>
                  <a:pt x="1818" y="15423"/>
                </a:lnTo>
                <a:lnTo>
                  <a:pt x="1316" y="15423"/>
                </a:lnTo>
                <a:lnTo>
                  <a:pt x="1316" y="14923"/>
                </a:lnTo>
                <a:close/>
                <a:moveTo>
                  <a:pt x="564" y="14923"/>
                </a:moveTo>
                <a:lnTo>
                  <a:pt x="1066" y="14923"/>
                </a:lnTo>
                <a:lnTo>
                  <a:pt x="1066" y="15423"/>
                </a:lnTo>
                <a:lnTo>
                  <a:pt x="564" y="15423"/>
                </a:lnTo>
                <a:lnTo>
                  <a:pt x="564" y="14923"/>
                </a:lnTo>
                <a:close/>
                <a:moveTo>
                  <a:pt x="2822" y="14052"/>
                </a:moveTo>
                <a:lnTo>
                  <a:pt x="3324" y="14052"/>
                </a:lnTo>
                <a:lnTo>
                  <a:pt x="3324" y="14552"/>
                </a:lnTo>
                <a:lnTo>
                  <a:pt x="2822" y="14552"/>
                </a:lnTo>
                <a:lnTo>
                  <a:pt x="2822" y="14052"/>
                </a:lnTo>
                <a:close/>
                <a:moveTo>
                  <a:pt x="1316" y="14052"/>
                </a:moveTo>
                <a:lnTo>
                  <a:pt x="1818" y="14052"/>
                </a:lnTo>
                <a:lnTo>
                  <a:pt x="1818" y="14552"/>
                </a:lnTo>
                <a:lnTo>
                  <a:pt x="1316" y="14552"/>
                </a:lnTo>
                <a:lnTo>
                  <a:pt x="1316" y="14052"/>
                </a:lnTo>
                <a:close/>
                <a:moveTo>
                  <a:pt x="564" y="14052"/>
                </a:moveTo>
                <a:lnTo>
                  <a:pt x="1066" y="14052"/>
                </a:lnTo>
                <a:lnTo>
                  <a:pt x="1066" y="14552"/>
                </a:lnTo>
                <a:lnTo>
                  <a:pt x="564" y="14552"/>
                </a:lnTo>
                <a:lnTo>
                  <a:pt x="564" y="14052"/>
                </a:lnTo>
                <a:close/>
                <a:moveTo>
                  <a:pt x="3574" y="12311"/>
                </a:moveTo>
                <a:lnTo>
                  <a:pt x="4076" y="12311"/>
                </a:lnTo>
                <a:lnTo>
                  <a:pt x="4076" y="12811"/>
                </a:lnTo>
                <a:lnTo>
                  <a:pt x="3574" y="12811"/>
                </a:lnTo>
                <a:lnTo>
                  <a:pt x="3574" y="12311"/>
                </a:lnTo>
                <a:close/>
                <a:moveTo>
                  <a:pt x="2822" y="12311"/>
                </a:moveTo>
                <a:lnTo>
                  <a:pt x="3324" y="12311"/>
                </a:lnTo>
                <a:lnTo>
                  <a:pt x="3324" y="12811"/>
                </a:lnTo>
                <a:lnTo>
                  <a:pt x="2822" y="12811"/>
                </a:lnTo>
                <a:lnTo>
                  <a:pt x="2822" y="12311"/>
                </a:lnTo>
                <a:close/>
                <a:moveTo>
                  <a:pt x="2070" y="12311"/>
                </a:moveTo>
                <a:lnTo>
                  <a:pt x="2570" y="12311"/>
                </a:lnTo>
                <a:lnTo>
                  <a:pt x="2570" y="12811"/>
                </a:lnTo>
                <a:lnTo>
                  <a:pt x="2070" y="12811"/>
                </a:lnTo>
                <a:lnTo>
                  <a:pt x="2070" y="12311"/>
                </a:lnTo>
                <a:close/>
                <a:moveTo>
                  <a:pt x="1316" y="12311"/>
                </a:moveTo>
                <a:lnTo>
                  <a:pt x="1818" y="12311"/>
                </a:lnTo>
                <a:lnTo>
                  <a:pt x="1818" y="12811"/>
                </a:lnTo>
                <a:lnTo>
                  <a:pt x="1316" y="12811"/>
                </a:lnTo>
                <a:lnTo>
                  <a:pt x="1316" y="12311"/>
                </a:lnTo>
                <a:close/>
                <a:moveTo>
                  <a:pt x="564" y="12311"/>
                </a:moveTo>
                <a:lnTo>
                  <a:pt x="1066" y="12311"/>
                </a:lnTo>
                <a:lnTo>
                  <a:pt x="1066" y="12811"/>
                </a:lnTo>
                <a:lnTo>
                  <a:pt x="564" y="12811"/>
                </a:lnTo>
                <a:lnTo>
                  <a:pt x="564" y="12311"/>
                </a:lnTo>
                <a:close/>
                <a:moveTo>
                  <a:pt x="3574" y="10570"/>
                </a:moveTo>
                <a:lnTo>
                  <a:pt x="4076" y="10570"/>
                </a:lnTo>
                <a:lnTo>
                  <a:pt x="4076" y="11070"/>
                </a:lnTo>
                <a:lnTo>
                  <a:pt x="3574" y="11070"/>
                </a:lnTo>
                <a:lnTo>
                  <a:pt x="3574" y="10570"/>
                </a:lnTo>
                <a:close/>
                <a:moveTo>
                  <a:pt x="2822" y="10570"/>
                </a:moveTo>
                <a:lnTo>
                  <a:pt x="3324" y="10570"/>
                </a:lnTo>
                <a:lnTo>
                  <a:pt x="3324" y="11070"/>
                </a:lnTo>
                <a:lnTo>
                  <a:pt x="2822" y="11070"/>
                </a:lnTo>
                <a:lnTo>
                  <a:pt x="2822" y="10570"/>
                </a:lnTo>
                <a:close/>
                <a:moveTo>
                  <a:pt x="2070" y="10570"/>
                </a:moveTo>
                <a:lnTo>
                  <a:pt x="2570" y="10570"/>
                </a:lnTo>
                <a:lnTo>
                  <a:pt x="2570" y="11070"/>
                </a:lnTo>
                <a:lnTo>
                  <a:pt x="2070" y="11070"/>
                </a:lnTo>
                <a:lnTo>
                  <a:pt x="2070" y="10570"/>
                </a:lnTo>
                <a:close/>
                <a:moveTo>
                  <a:pt x="1316" y="10570"/>
                </a:moveTo>
                <a:lnTo>
                  <a:pt x="1818" y="10570"/>
                </a:lnTo>
                <a:lnTo>
                  <a:pt x="1818" y="11070"/>
                </a:lnTo>
                <a:lnTo>
                  <a:pt x="1316" y="11070"/>
                </a:lnTo>
                <a:lnTo>
                  <a:pt x="1316" y="10570"/>
                </a:lnTo>
                <a:close/>
                <a:moveTo>
                  <a:pt x="564" y="10570"/>
                </a:moveTo>
                <a:lnTo>
                  <a:pt x="1066" y="10570"/>
                </a:lnTo>
                <a:lnTo>
                  <a:pt x="1066" y="11070"/>
                </a:lnTo>
                <a:lnTo>
                  <a:pt x="564" y="11070"/>
                </a:lnTo>
                <a:lnTo>
                  <a:pt x="564" y="10570"/>
                </a:lnTo>
                <a:close/>
                <a:moveTo>
                  <a:pt x="3574" y="9700"/>
                </a:moveTo>
                <a:lnTo>
                  <a:pt x="4076" y="9700"/>
                </a:lnTo>
                <a:lnTo>
                  <a:pt x="4076" y="10199"/>
                </a:lnTo>
                <a:lnTo>
                  <a:pt x="3574" y="10199"/>
                </a:lnTo>
                <a:lnTo>
                  <a:pt x="3574" y="9700"/>
                </a:lnTo>
                <a:close/>
                <a:moveTo>
                  <a:pt x="1316" y="9700"/>
                </a:moveTo>
                <a:lnTo>
                  <a:pt x="1818" y="9700"/>
                </a:lnTo>
                <a:lnTo>
                  <a:pt x="1818" y="10199"/>
                </a:lnTo>
                <a:lnTo>
                  <a:pt x="1316" y="10199"/>
                </a:lnTo>
                <a:lnTo>
                  <a:pt x="1316" y="9700"/>
                </a:lnTo>
                <a:close/>
                <a:moveTo>
                  <a:pt x="564" y="9700"/>
                </a:moveTo>
                <a:lnTo>
                  <a:pt x="1066" y="9700"/>
                </a:lnTo>
                <a:lnTo>
                  <a:pt x="1066" y="10199"/>
                </a:lnTo>
                <a:lnTo>
                  <a:pt x="564" y="10199"/>
                </a:lnTo>
                <a:lnTo>
                  <a:pt x="564" y="9700"/>
                </a:lnTo>
                <a:close/>
                <a:moveTo>
                  <a:pt x="2070" y="8829"/>
                </a:moveTo>
                <a:lnTo>
                  <a:pt x="2570" y="8829"/>
                </a:lnTo>
                <a:lnTo>
                  <a:pt x="2570" y="9329"/>
                </a:lnTo>
                <a:lnTo>
                  <a:pt x="2070" y="9329"/>
                </a:lnTo>
                <a:lnTo>
                  <a:pt x="2070" y="8829"/>
                </a:lnTo>
                <a:close/>
                <a:moveTo>
                  <a:pt x="1316" y="8829"/>
                </a:moveTo>
                <a:lnTo>
                  <a:pt x="1818" y="8829"/>
                </a:lnTo>
                <a:lnTo>
                  <a:pt x="1818" y="9329"/>
                </a:lnTo>
                <a:lnTo>
                  <a:pt x="1316" y="9329"/>
                </a:lnTo>
                <a:lnTo>
                  <a:pt x="1316" y="8829"/>
                </a:lnTo>
                <a:close/>
                <a:moveTo>
                  <a:pt x="564" y="8829"/>
                </a:moveTo>
                <a:lnTo>
                  <a:pt x="1066" y="8829"/>
                </a:lnTo>
                <a:lnTo>
                  <a:pt x="1066" y="9329"/>
                </a:lnTo>
                <a:lnTo>
                  <a:pt x="564" y="9329"/>
                </a:lnTo>
                <a:lnTo>
                  <a:pt x="564" y="8829"/>
                </a:lnTo>
                <a:close/>
                <a:moveTo>
                  <a:pt x="3574" y="7958"/>
                </a:moveTo>
                <a:lnTo>
                  <a:pt x="4076" y="7958"/>
                </a:lnTo>
                <a:lnTo>
                  <a:pt x="4076" y="8458"/>
                </a:lnTo>
                <a:lnTo>
                  <a:pt x="3574" y="8458"/>
                </a:lnTo>
                <a:lnTo>
                  <a:pt x="3574" y="7958"/>
                </a:lnTo>
                <a:close/>
                <a:moveTo>
                  <a:pt x="2070" y="7958"/>
                </a:moveTo>
                <a:lnTo>
                  <a:pt x="2570" y="7958"/>
                </a:lnTo>
                <a:lnTo>
                  <a:pt x="2570" y="8458"/>
                </a:lnTo>
                <a:lnTo>
                  <a:pt x="2070" y="8458"/>
                </a:lnTo>
                <a:lnTo>
                  <a:pt x="2070" y="7958"/>
                </a:lnTo>
                <a:close/>
                <a:moveTo>
                  <a:pt x="3574" y="6217"/>
                </a:moveTo>
                <a:lnTo>
                  <a:pt x="4076" y="6217"/>
                </a:lnTo>
                <a:lnTo>
                  <a:pt x="4076" y="6717"/>
                </a:lnTo>
                <a:lnTo>
                  <a:pt x="3574" y="6717"/>
                </a:lnTo>
                <a:lnTo>
                  <a:pt x="3574" y="6217"/>
                </a:lnTo>
                <a:close/>
                <a:moveTo>
                  <a:pt x="2070" y="6217"/>
                </a:moveTo>
                <a:lnTo>
                  <a:pt x="2570" y="6217"/>
                </a:lnTo>
                <a:lnTo>
                  <a:pt x="2570" y="6717"/>
                </a:lnTo>
                <a:lnTo>
                  <a:pt x="2070" y="6717"/>
                </a:lnTo>
                <a:lnTo>
                  <a:pt x="2070" y="6217"/>
                </a:lnTo>
                <a:close/>
                <a:moveTo>
                  <a:pt x="1316" y="6217"/>
                </a:moveTo>
                <a:lnTo>
                  <a:pt x="1818" y="6217"/>
                </a:lnTo>
                <a:lnTo>
                  <a:pt x="1818" y="6717"/>
                </a:lnTo>
                <a:lnTo>
                  <a:pt x="1316" y="6717"/>
                </a:lnTo>
                <a:lnTo>
                  <a:pt x="1316" y="6217"/>
                </a:lnTo>
                <a:close/>
                <a:moveTo>
                  <a:pt x="564" y="6217"/>
                </a:moveTo>
                <a:lnTo>
                  <a:pt x="1066" y="6217"/>
                </a:lnTo>
                <a:lnTo>
                  <a:pt x="1066" y="6717"/>
                </a:lnTo>
                <a:lnTo>
                  <a:pt x="564" y="6717"/>
                </a:lnTo>
                <a:lnTo>
                  <a:pt x="564" y="6217"/>
                </a:lnTo>
                <a:close/>
                <a:moveTo>
                  <a:pt x="3574" y="5347"/>
                </a:moveTo>
                <a:lnTo>
                  <a:pt x="4076" y="5347"/>
                </a:lnTo>
                <a:lnTo>
                  <a:pt x="4076" y="5847"/>
                </a:lnTo>
                <a:lnTo>
                  <a:pt x="3574" y="5847"/>
                </a:lnTo>
                <a:lnTo>
                  <a:pt x="3574" y="5347"/>
                </a:lnTo>
                <a:close/>
                <a:moveTo>
                  <a:pt x="2822" y="5347"/>
                </a:moveTo>
                <a:lnTo>
                  <a:pt x="3324" y="5347"/>
                </a:lnTo>
                <a:lnTo>
                  <a:pt x="3324" y="5847"/>
                </a:lnTo>
                <a:lnTo>
                  <a:pt x="2822" y="5847"/>
                </a:lnTo>
                <a:lnTo>
                  <a:pt x="2822" y="5347"/>
                </a:lnTo>
                <a:close/>
                <a:moveTo>
                  <a:pt x="2070" y="5347"/>
                </a:moveTo>
                <a:lnTo>
                  <a:pt x="2570" y="5347"/>
                </a:lnTo>
                <a:lnTo>
                  <a:pt x="2570" y="5847"/>
                </a:lnTo>
                <a:lnTo>
                  <a:pt x="2070" y="5847"/>
                </a:lnTo>
                <a:lnTo>
                  <a:pt x="2070" y="5347"/>
                </a:lnTo>
                <a:close/>
                <a:moveTo>
                  <a:pt x="564" y="5347"/>
                </a:moveTo>
                <a:lnTo>
                  <a:pt x="1066" y="5347"/>
                </a:lnTo>
                <a:lnTo>
                  <a:pt x="1066" y="5847"/>
                </a:lnTo>
                <a:lnTo>
                  <a:pt x="564" y="5847"/>
                </a:lnTo>
                <a:lnTo>
                  <a:pt x="564" y="5347"/>
                </a:lnTo>
                <a:close/>
              </a:path>
            </a:pathLst>
          </a:custGeom>
          <a:solidFill>
            <a:schemeClr val="bg1">
              <a:lumMod val="50000"/>
            </a:schemeClr>
          </a:solid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文本框 101"/>
          <p:cNvSpPr txBox="1"/>
          <p:nvPr/>
        </p:nvSpPr>
        <p:spPr bwMode="gray">
          <a:xfrm>
            <a:off x="5245681" y="2900630"/>
            <a:ext cx="690336" cy="276999"/>
          </a:xfrm>
          <a:prstGeom prst="rect">
            <a:avLst/>
          </a:prstGeom>
          <a:noFill/>
        </p:spPr>
        <p:txBody>
          <a:bodyPr wrap="square" rtlCol="0">
            <a:spAutoFit/>
          </a:bodyPr>
          <a:lstStyle/>
          <a:p>
            <a:pPr algn="ctr" fontAlgn="ctr"/>
            <a:r>
              <a:rPr lang="en-US" sz="1200" dirty="0">
                <a:latin typeface="Huawei Sans" panose="020C0503030203020204" pitchFamily="34" charset="0"/>
                <a:ea typeface="方正兰亭黑简体" panose="02000000000000000000" pitchFamily="2" charset="-122"/>
                <a:cs typeface="+mn-ea"/>
                <a:sym typeface="Huawei Sans" panose="020C0503030203020204" pitchFamily="34" charset="0"/>
              </a:rPr>
              <a:t>Branch</a:t>
            </a:r>
          </a:p>
        </p:txBody>
      </p:sp>
      <p:grpSp>
        <p:nvGrpSpPr>
          <p:cNvPr id="103" name="组合 262"/>
          <p:cNvGrpSpPr/>
          <p:nvPr/>
        </p:nvGrpSpPr>
        <p:grpSpPr bwMode="gray">
          <a:xfrm>
            <a:off x="4997192" y="2794286"/>
            <a:ext cx="313820" cy="382637"/>
            <a:chOff x="6378575" y="2882900"/>
            <a:chExt cx="858950" cy="865188"/>
          </a:xfrm>
          <a:solidFill>
            <a:schemeClr val="bg1">
              <a:lumMod val="50000"/>
            </a:schemeClr>
          </a:solidFill>
        </p:grpSpPr>
        <p:sp>
          <p:nvSpPr>
            <p:cNvPr id="104" name="Freeform 11"/>
            <p:cNvSpPr>
              <a:spLocks/>
            </p:cNvSpPr>
            <p:nvPr/>
          </p:nvSpPr>
          <p:spPr bwMode="gray">
            <a:xfrm>
              <a:off x="6378575" y="2882900"/>
              <a:ext cx="425450" cy="179388"/>
            </a:xfrm>
            <a:custGeom>
              <a:avLst/>
              <a:gdLst/>
              <a:ahLst/>
              <a:cxnLst>
                <a:cxn ang="0">
                  <a:pos x="3889" y="0"/>
                </a:cxn>
                <a:cxn ang="0">
                  <a:pos x="5834" y="1637"/>
                </a:cxn>
                <a:cxn ang="0">
                  <a:pos x="7779" y="3274"/>
                </a:cxn>
                <a:cxn ang="0">
                  <a:pos x="3889" y="3274"/>
                </a:cxn>
                <a:cxn ang="0">
                  <a:pos x="0" y="3274"/>
                </a:cxn>
                <a:cxn ang="0">
                  <a:pos x="1944" y="1637"/>
                </a:cxn>
                <a:cxn ang="0">
                  <a:pos x="3889" y="0"/>
                </a:cxn>
              </a:cxnLst>
              <a:rect l="0" t="0" r="r" b="b"/>
              <a:pathLst>
                <a:path w="7779" h="3274">
                  <a:moveTo>
                    <a:pt x="3889" y="0"/>
                  </a:moveTo>
                  <a:lnTo>
                    <a:pt x="5834" y="1637"/>
                  </a:lnTo>
                  <a:lnTo>
                    <a:pt x="7779" y="3274"/>
                  </a:lnTo>
                  <a:lnTo>
                    <a:pt x="3889" y="3274"/>
                  </a:lnTo>
                  <a:lnTo>
                    <a:pt x="0" y="3274"/>
                  </a:lnTo>
                  <a:lnTo>
                    <a:pt x="1944" y="1637"/>
                  </a:lnTo>
                  <a:lnTo>
                    <a:pt x="3889" y="0"/>
                  </a:lnTo>
                  <a:close/>
                </a:path>
              </a:pathLst>
            </a:custGeom>
            <a:solidFill>
              <a:srgbClr val="7F7F7F"/>
            </a:solid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5" name="Freeform 12"/>
            <p:cNvSpPr>
              <a:spLocks/>
            </p:cNvSpPr>
            <p:nvPr/>
          </p:nvSpPr>
          <p:spPr bwMode="gray">
            <a:xfrm>
              <a:off x="6810487" y="3300413"/>
              <a:ext cx="425451" cy="179387"/>
            </a:xfrm>
            <a:custGeom>
              <a:avLst/>
              <a:gdLst/>
              <a:ahLst/>
              <a:cxnLst>
                <a:cxn ang="0">
                  <a:pos x="3890" y="0"/>
                </a:cxn>
                <a:cxn ang="0">
                  <a:pos x="5834" y="1638"/>
                </a:cxn>
                <a:cxn ang="0">
                  <a:pos x="7779" y="3275"/>
                </a:cxn>
                <a:cxn ang="0">
                  <a:pos x="3890" y="3275"/>
                </a:cxn>
                <a:cxn ang="0">
                  <a:pos x="0" y="3275"/>
                </a:cxn>
                <a:cxn ang="0">
                  <a:pos x="1945" y="1638"/>
                </a:cxn>
                <a:cxn ang="0">
                  <a:pos x="3890" y="0"/>
                </a:cxn>
              </a:cxnLst>
              <a:rect l="0" t="0" r="r" b="b"/>
              <a:pathLst>
                <a:path w="7779" h="3275">
                  <a:moveTo>
                    <a:pt x="3890" y="0"/>
                  </a:moveTo>
                  <a:lnTo>
                    <a:pt x="5834" y="1638"/>
                  </a:lnTo>
                  <a:lnTo>
                    <a:pt x="7779" y="3275"/>
                  </a:lnTo>
                  <a:lnTo>
                    <a:pt x="3890" y="3275"/>
                  </a:lnTo>
                  <a:lnTo>
                    <a:pt x="0" y="3275"/>
                  </a:lnTo>
                  <a:lnTo>
                    <a:pt x="1945" y="1638"/>
                  </a:lnTo>
                  <a:lnTo>
                    <a:pt x="3890" y="0"/>
                  </a:lnTo>
                  <a:close/>
                </a:path>
              </a:pathLst>
            </a:custGeom>
            <a:grp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Freeform 13"/>
            <p:cNvSpPr>
              <a:spLocks noEditPoints="1"/>
            </p:cNvSpPr>
            <p:nvPr/>
          </p:nvSpPr>
          <p:spPr bwMode="gray">
            <a:xfrm>
              <a:off x="6810487" y="3502025"/>
              <a:ext cx="427038" cy="246063"/>
            </a:xfrm>
            <a:custGeom>
              <a:avLst/>
              <a:gdLst/>
              <a:ahLst/>
              <a:cxnLst>
                <a:cxn ang="0">
                  <a:pos x="7792" y="0"/>
                </a:cxn>
                <a:cxn ang="0">
                  <a:pos x="0" y="0"/>
                </a:cxn>
                <a:cxn ang="0">
                  <a:pos x="0" y="4498"/>
                </a:cxn>
                <a:cxn ang="0">
                  <a:pos x="7792" y="4498"/>
                </a:cxn>
                <a:cxn ang="0">
                  <a:pos x="7792" y="0"/>
                </a:cxn>
                <a:cxn ang="0">
                  <a:pos x="687" y="578"/>
                </a:cxn>
                <a:cxn ang="0">
                  <a:pos x="2079" y="578"/>
                </a:cxn>
                <a:cxn ang="0">
                  <a:pos x="2079" y="1971"/>
                </a:cxn>
                <a:cxn ang="0">
                  <a:pos x="687" y="1971"/>
                </a:cxn>
                <a:cxn ang="0">
                  <a:pos x="687" y="578"/>
                </a:cxn>
                <a:cxn ang="0">
                  <a:pos x="687" y="2473"/>
                </a:cxn>
                <a:cxn ang="0">
                  <a:pos x="2079" y="2473"/>
                </a:cxn>
                <a:cxn ang="0">
                  <a:pos x="2079" y="3866"/>
                </a:cxn>
                <a:cxn ang="0">
                  <a:pos x="687" y="3866"/>
                </a:cxn>
                <a:cxn ang="0">
                  <a:pos x="687" y="2473"/>
                </a:cxn>
                <a:cxn ang="0">
                  <a:pos x="2361" y="2473"/>
                </a:cxn>
                <a:cxn ang="0">
                  <a:pos x="3755" y="2473"/>
                </a:cxn>
                <a:cxn ang="0">
                  <a:pos x="3755" y="3866"/>
                </a:cxn>
                <a:cxn ang="0">
                  <a:pos x="2361" y="3866"/>
                </a:cxn>
                <a:cxn ang="0">
                  <a:pos x="2361" y="2473"/>
                </a:cxn>
                <a:cxn ang="0">
                  <a:pos x="4037" y="2473"/>
                </a:cxn>
                <a:cxn ang="0">
                  <a:pos x="5429" y="2473"/>
                </a:cxn>
                <a:cxn ang="0">
                  <a:pos x="5429" y="3866"/>
                </a:cxn>
                <a:cxn ang="0">
                  <a:pos x="4037" y="3866"/>
                </a:cxn>
                <a:cxn ang="0">
                  <a:pos x="4037" y="2473"/>
                </a:cxn>
                <a:cxn ang="0">
                  <a:pos x="2361" y="578"/>
                </a:cxn>
                <a:cxn ang="0">
                  <a:pos x="3755" y="578"/>
                </a:cxn>
                <a:cxn ang="0">
                  <a:pos x="3755" y="1971"/>
                </a:cxn>
                <a:cxn ang="0">
                  <a:pos x="2361" y="1971"/>
                </a:cxn>
                <a:cxn ang="0">
                  <a:pos x="2361" y="578"/>
                </a:cxn>
                <a:cxn ang="0">
                  <a:pos x="4037" y="578"/>
                </a:cxn>
                <a:cxn ang="0">
                  <a:pos x="5429" y="578"/>
                </a:cxn>
                <a:cxn ang="0">
                  <a:pos x="5429" y="1971"/>
                </a:cxn>
                <a:cxn ang="0">
                  <a:pos x="4037" y="1971"/>
                </a:cxn>
                <a:cxn ang="0">
                  <a:pos x="4037" y="578"/>
                </a:cxn>
                <a:cxn ang="0">
                  <a:pos x="5713" y="578"/>
                </a:cxn>
                <a:cxn ang="0">
                  <a:pos x="7105" y="578"/>
                </a:cxn>
                <a:cxn ang="0">
                  <a:pos x="7105" y="1971"/>
                </a:cxn>
                <a:cxn ang="0">
                  <a:pos x="5713" y="1971"/>
                </a:cxn>
                <a:cxn ang="0">
                  <a:pos x="5713" y="578"/>
                </a:cxn>
                <a:cxn ang="0">
                  <a:pos x="5713" y="2473"/>
                </a:cxn>
                <a:cxn ang="0">
                  <a:pos x="7105" y="2473"/>
                </a:cxn>
                <a:cxn ang="0">
                  <a:pos x="7105" y="3866"/>
                </a:cxn>
                <a:cxn ang="0">
                  <a:pos x="5713" y="3866"/>
                </a:cxn>
                <a:cxn ang="0">
                  <a:pos x="5713" y="2473"/>
                </a:cxn>
              </a:cxnLst>
              <a:rect l="0" t="0" r="r" b="b"/>
              <a:pathLst>
                <a:path w="7792" h="4498">
                  <a:moveTo>
                    <a:pt x="7792" y="0"/>
                  </a:moveTo>
                  <a:lnTo>
                    <a:pt x="0" y="0"/>
                  </a:lnTo>
                  <a:lnTo>
                    <a:pt x="0" y="4498"/>
                  </a:lnTo>
                  <a:lnTo>
                    <a:pt x="7792" y="4498"/>
                  </a:lnTo>
                  <a:lnTo>
                    <a:pt x="7792" y="0"/>
                  </a:lnTo>
                  <a:close/>
                  <a:moveTo>
                    <a:pt x="687" y="578"/>
                  </a:moveTo>
                  <a:lnTo>
                    <a:pt x="2079" y="578"/>
                  </a:lnTo>
                  <a:lnTo>
                    <a:pt x="2079" y="1971"/>
                  </a:lnTo>
                  <a:lnTo>
                    <a:pt x="687" y="1971"/>
                  </a:lnTo>
                  <a:lnTo>
                    <a:pt x="687" y="578"/>
                  </a:lnTo>
                  <a:close/>
                  <a:moveTo>
                    <a:pt x="687" y="2473"/>
                  </a:moveTo>
                  <a:lnTo>
                    <a:pt x="2079" y="2473"/>
                  </a:lnTo>
                  <a:lnTo>
                    <a:pt x="2079" y="3866"/>
                  </a:lnTo>
                  <a:lnTo>
                    <a:pt x="687" y="3866"/>
                  </a:lnTo>
                  <a:lnTo>
                    <a:pt x="687" y="2473"/>
                  </a:lnTo>
                  <a:close/>
                  <a:moveTo>
                    <a:pt x="2361" y="2473"/>
                  </a:moveTo>
                  <a:lnTo>
                    <a:pt x="3755" y="2473"/>
                  </a:lnTo>
                  <a:lnTo>
                    <a:pt x="3755" y="3866"/>
                  </a:lnTo>
                  <a:lnTo>
                    <a:pt x="2361" y="3866"/>
                  </a:lnTo>
                  <a:lnTo>
                    <a:pt x="2361" y="2473"/>
                  </a:lnTo>
                  <a:close/>
                  <a:moveTo>
                    <a:pt x="4037" y="2473"/>
                  </a:moveTo>
                  <a:lnTo>
                    <a:pt x="5429" y="2473"/>
                  </a:lnTo>
                  <a:lnTo>
                    <a:pt x="5429" y="3866"/>
                  </a:lnTo>
                  <a:lnTo>
                    <a:pt x="4037" y="3866"/>
                  </a:lnTo>
                  <a:lnTo>
                    <a:pt x="4037" y="2473"/>
                  </a:lnTo>
                  <a:close/>
                  <a:moveTo>
                    <a:pt x="2361" y="578"/>
                  </a:moveTo>
                  <a:lnTo>
                    <a:pt x="3755" y="578"/>
                  </a:lnTo>
                  <a:lnTo>
                    <a:pt x="3755" y="1971"/>
                  </a:lnTo>
                  <a:lnTo>
                    <a:pt x="2361" y="1971"/>
                  </a:lnTo>
                  <a:lnTo>
                    <a:pt x="2361" y="578"/>
                  </a:lnTo>
                  <a:close/>
                  <a:moveTo>
                    <a:pt x="4037" y="578"/>
                  </a:moveTo>
                  <a:lnTo>
                    <a:pt x="5429" y="578"/>
                  </a:lnTo>
                  <a:lnTo>
                    <a:pt x="5429" y="1971"/>
                  </a:lnTo>
                  <a:lnTo>
                    <a:pt x="4037" y="1971"/>
                  </a:lnTo>
                  <a:lnTo>
                    <a:pt x="4037" y="578"/>
                  </a:lnTo>
                  <a:close/>
                  <a:moveTo>
                    <a:pt x="5713" y="578"/>
                  </a:moveTo>
                  <a:lnTo>
                    <a:pt x="7105" y="578"/>
                  </a:lnTo>
                  <a:lnTo>
                    <a:pt x="7105" y="1971"/>
                  </a:lnTo>
                  <a:lnTo>
                    <a:pt x="5713" y="1971"/>
                  </a:lnTo>
                  <a:lnTo>
                    <a:pt x="5713" y="578"/>
                  </a:lnTo>
                  <a:close/>
                  <a:moveTo>
                    <a:pt x="5713" y="2473"/>
                  </a:moveTo>
                  <a:lnTo>
                    <a:pt x="7105" y="2473"/>
                  </a:lnTo>
                  <a:lnTo>
                    <a:pt x="7105" y="3866"/>
                  </a:lnTo>
                  <a:lnTo>
                    <a:pt x="5713" y="3866"/>
                  </a:lnTo>
                  <a:lnTo>
                    <a:pt x="5713" y="2473"/>
                  </a:lnTo>
                  <a:close/>
                </a:path>
              </a:pathLst>
            </a:custGeom>
            <a:grp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7" name="Freeform 14"/>
            <p:cNvSpPr>
              <a:spLocks noEditPoints="1"/>
            </p:cNvSpPr>
            <p:nvPr/>
          </p:nvSpPr>
          <p:spPr bwMode="gray">
            <a:xfrm>
              <a:off x="6378575" y="3081338"/>
              <a:ext cx="427038" cy="666750"/>
            </a:xfrm>
            <a:custGeom>
              <a:avLst/>
              <a:gdLst/>
              <a:ahLst/>
              <a:cxnLst>
                <a:cxn ang="0">
                  <a:pos x="7792" y="0"/>
                </a:cxn>
                <a:cxn ang="0">
                  <a:pos x="0" y="12190"/>
                </a:cxn>
                <a:cxn ang="0">
                  <a:pos x="687" y="690"/>
                </a:cxn>
                <a:cxn ang="0">
                  <a:pos x="2079" y="2084"/>
                </a:cxn>
                <a:cxn ang="0">
                  <a:pos x="687" y="690"/>
                </a:cxn>
                <a:cxn ang="0">
                  <a:pos x="2079" y="10165"/>
                </a:cxn>
                <a:cxn ang="0">
                  <a:pos x="687" y="11558"/>
                </a:cxn>
                <a:cxn ang="0">
                  <a:pos x="2363" y="10165"/>
                </a:cxn>
                <a:cxn ang="0">
                  <a:pos x="3755" y="11558"/>
                </a:cxn>
                <a:cxn ang="0">
                  <a:pos x="2363" y="10165"/>
                </a:cxn>
                <a:cxn ang="0">
                  <a:pos x="5431" y="10165"/>
                </a:cxn>
                <a:cxn ang="0">
                  <a:pos x="4037" y="11558"/>
                </a:cxn>
                <a:cxn ang="0">
                  <a:pos x="5713" y="10165"/>
                </a:cxn>
                <a:cxn ang="0">
                  <a:pos x="7105" y="11558"/>
                </a:cxn>
                <a:cxn ang="0">
                  <a:pos x="5713" y="10165"/>
                </a:cxn>
                <a:cxn ang="0">
                  <a:pos x="2079" y="8270"/>
                </a:cxn>
                <a:cxn ang="0">
                  <a:pos x="687" y="9663"/>
                </a:cxn>
                <a:cxn ang="0">
                  <a:pos x="2363" y="8270"/>
                </a:cxn>
                <a:cxn ang="0">
                  <a:pos x="3755" y="9663"/>
                </a:cxn>
                <a:cxn ang="0">
                  <a:pos x="2363" y="8270"/>
                </a:cxn>
                <a:cxn ang="0">
                  <a:pos x="5431" y="8270"/>
                </a:cxn>
                <a:cxn ang="0">
                  <a:pos x="4037" y="9663"/>
                </a:cxn>
                <a:cxn ang="0">
                  <a:pos x="5713" y="8270"/>
                </a:cxn>
                <a:cxn ang="0">
                  <a:pos x="7105" y="9663"/>
                </a:cxn>
                <a:cxn ang="0">
                  <a:pos x="5713" y="8270"/>
                </a:cxn>
                <a:cxn ang="0">
                  <a:pos x="2079" y="6376"/>
                </a:cxn>
                <a:cxn ang="0">
                  <a:pos x="687" y="7768"/>
                </a:cxn>
                <a:cxn ang="0">
                  <a:pos x="2363" y="6376"/>
                </a:cxn>
                <a:cxn ang="0">
                  <a:pos x="3755" y="7768"/>
                </a:cxn>
                <a:cxn ang="0">
                  <a:pos x="2363" y="6376"/>
                </a:cxn>
                <a:cxn ang="0">
                  <a:pos x="5431" y="6376"/>
                </a:cxn>
                <a:cxn ang="0">
                  <a:pos x="4037" y="7768"/>
                </a:cxn>
                <a:cxn ang="0">
                  <a:pos x="5713" y="6376"/>
                </a:cxn>
                <a:cxn ang="0">
                  <a:pos x="7105" y="7768"/>
                </a:cxn>
                <a:cxn ang="0">
                  <a:pos x="5713" y="6376"/>
                </a:cxn>
                <a:cxn ang="0">
                  <a:pos x="2079" y="4481"/>
                </a:cxn>
                <a:cxn ang="0">
                  <a:pos x="687" y="5874"/>
                </a:cxn>
                <a:cxn ang="0">
                  <a:pos x="2363" y="4481"/>
                </a:cxn>
                <a:cxn ang="0">
                  <a:pos x="3755" y="5874"/>
                </a:cxn>
                <a:cxn ang="0">
                  <a:pos x="2363" y="4481"/>
                </a:cxn>
                <a:cxn ang="0">
                  <a:pos x="5431" y="4481"/>
                </a:cxn>
                <a:cxn ang="0">
                  <a:pos x="4037" y="5874"/>
                </a:cxn>
                <a:cxn ang="0">
                  <a:pos x="5713" y="4481"/>
                </a:cxn>
                <a:cxn ang="0">
                  <a:pos x="7105" y="5874"/>
                </a:cxn>
                <a:cxn ang="0">
                  <a:pos x="5713" y="4481"/>
                </a:cxn>
                <a:cxn ang="0">
                  <a:pos x="2079" y="2585"/>
                </a:cxn>
                <a:cxn ang="0">
                  <a:pos x="687" y="3979"/>
                </a:cxn>
                <a:cxn ang="0">
                  <a:pos x="2363" y="2585"/>
                </a:cxn>
                <a:cxn ang="0">
                  <a:pos x="3755" y="3979"/>
                </a:cxn>
                <a:cxn ang="0">
                  <a:pos x="2363" y="2585"/>
                </a:cxn>
                <a:cxn ang="0">
                  <a:pos x="5431" y="2585"/>
                </a:cxn>
                <a:cxn ang="0">
                  <a:pos x="4037" y="3979"/>
                </a:cxn>
                <a:cxn ang="0">
                  <a:pos x="2363" y="690"/>
                </a:cxn>
                <a:cxn ang="0">
                  <a:pos x="3755" y="2084"/>
                </a:cxn>
                <a:cxn ang="0">
                  <a:pos x="2363" y="690"/>
                </a:cxn>
                <a:cxn ang="0">
                  <a:pos x="5431" y="690"/>
                </a:cxn>
                <a:cxn ang="0">
                  <a:pos x="4037" y="2084"/>
                </a:cxn>
                <a:cxn ang="0">
                  <a:pos x="5713" y="690"/>
                </a:cxn>
                <a:cxn ang="0">
                  <a:pos x="7105" y="2084"/>
                </a:cxn>
                <a:cxn ang="0">
                  <a:pos x="5713" y="690"/>
                </a:cxn>
                <a:cxn ang="0">
                  <a:pos x="7105" y="2585"/>
                </a:cxn>
                <a:cxn ang="0">
                  <a:pos x="5713" y="3979"/>
                </a:cxn>
              </a:cxnLst>
              <a:rect l="0" t="0" r="r" b="b"/>
              <a:pathLst>
                <a:path w="7792" h="12190">
                  <a:moveTo>
                    <a:pt x="0" y="0"/>
                  </a:moveTo>
                  <a:lnTo>
                    <a:pt x="7792" y="0"/>
                  </a:lnTo>
                  <a:lnTo>
                    <a:pt x="7792" y="12190"/>
                  </a:lnTo>
                  <a:lnTo>
                    <a:pt x="0" y="12190"/>
                  </a:lnTo>
                  <a:lnTo>
                    <a:pt x="0" y="0"/>
                  </a:lnTo>
                  <a:close/>
                  <a:moveTo>
                    <a:pt x="687" y="690"/>
                  </a:moveTo>
                  <a:lnTo>
                    <a:pt x="2079" y="690"/>
                  </a:lnTo>
                  <a:lnTo>
                    <a:pt x="2079" y="2084"/>
                  </a:lnTo>
                  <a:lnTo>
                    <a:pt x="687" y="2084"/>
                  </a:lnTo>
                  <a:lnTo>
                    <a:pt x="687" y="690"/>
                  </a:lnTo>
                  <a:close/>
                  <a:moveTo>
                    <a:pt x="687" y="10165"/>
                  </a:moveTo>
                  <a:lnTo>
                    <a:pt x="2079" y="10165"/>
                  </a:lnTo>
                  <a:lnTo>
                    <a:pt x="2079" y="11558"/>
                  </a:lnTo>
                  <a:lnTo>
                    <a:pt x="687" y="11558"/>
                  </a:lnTo>
                  <a:lnTo>
                    <a:pt x="687" y="10165"/>
                  </a:lnTo>
                  <a:close/>
                  <a:moveTo>
                    <a:pt x="2363" y="10165"/>
                  </a:moveTo>
                  <a:lnTo>
                    <a:pt x="3755" y="10165"/>
                  </a:lnTo>
                  <a:lnTo>
                    <a:pt x="3755" y="11558"/>
                  </a:lnTo>
                  <a:lnTo>
                    <a:pt x="2363" y="11558"/>
                  </a:lnTo>
                  <a:lnTo>
                    <a:pt x="2363" y="10165"/>
                  </a:lnTo>
                  <a:close/>
                  <a:moveTo>
                    <a:pt x="4037" y="10165"/>
                  </a:moveTo>
                  <a:lnTo>
                    <a:pt x="5431" y="10165"/>
                  </a:lnTo>
                  <a:lnTo>
                    <a:pt x="5431" y="11558"/>
                  </a:lnTo>
                  <a:lnTo>
                    <a:pt x="4037" y="11558"/>
                  </a:lnTo>
                  <a:lnTo>
                    <a:pt x="4037" y="10165"/>
                  </a:lnTo>
                  <a:close/>
                  <a:moveTo>
                    <a:pt x="5713" y="10165"/>
                  </a:moveTo>
                  <a:lnTo>
                    <a:pt x="7105" y="10165"/>
                  </a:lnTo>
                  <a:lnTo>
                    <a:pt x="7105" y="11558"/>
                  </a:lnTo>
                  <a:lnTo>
                    <a:pt x="5713" y="11558"/>
                  </a:lnTo>
                  <a:lnTo>
                    <a:pt x="5713" y="10165"/>
                  </a:lnTo>
                  <a:close/>
                  <a:moveTo>
                    <a:pt x="687" y="8270"/>
                  </a:moveTo>
                  <a:lnTo>
                    <a:pt x="2079" y="8270"/>
                  </a:lnTo>
                  <a:lnTo>
                    <a:pt x="2079" y="9663"/>
                  </a:lnTo>
                  <a:lnTo>
                    <a:pt x="687" y="9663"/>
                  </a:lnTo>
                  <a:lnTo>
                    <a:pt x="687" y="8270"/>
                  </a:lnTo>
                  <a:close/>
                  <a:moveTo>
                    <a:pt x="2363" y="8270"/>
                  </a:moveTo>
                  <a:lnTo>
                    <a:pt x="3755" y="8270"/>
                  </a:lnTo>
                  <a:lnTo>
                    <a:pt x="3755" y="9663"/>
                  </a:lnTo>
                  <a:lnTo>
                    <a:pt x="2363" y="9663"/>
                  </a:lnTo>
                  <a:lnTo>
                    <a:pt x="2363" y="8270"/>
                  </a:lnTo>
                  <a:close/>
                  <a:moveTo>
                    <a:pt x="4037" y="8270"/>
                  </a:moveTo>
                  <a:lnTo>
                    <a:pt x="5431" y="8270"/>
                  </a:lnTo>
                  <a:lnTo>
                    <a:pt x="5431" y="9663"/>
                  </a:lnTo>
                  <a:lnTo>
                    <a:pt x="4037" y="9663"/>
                  </a:lnTo>
                  <a:lnTo>
                    <a:pt x="4037" y="8270"/>
                  </a:lnTo>
                  <a:close/>
                  <a:moveTo>
                    <a:pt x="5713" y="8270"/>
                  </a:moveTo>
                  <a:lnTo>
                    <a:pt x="7105" y="8270"/>
                  </a:lnTo>
                  <a:lnTo>
                    <a:pt x="7105" y="9663"/>
                  </a:lnTo>
                  <a:lnTo>
                    <a:pt x="5713" y="9663"/>
                  </a:lnTo>
                  <a:lnTo>
                    <a:pt x="5713" y="8270"/>
                  </a:lnTo>
                  <a:close/>
                  <a:moveTo>
                    <a:pt x="687" y="6376"/>
                  </a:moveTo>
                  <a:lnTo>
                    <a:pt x="2079" y="6376"/>
                  </a:lnTo>
                  <a:lnTo>
                    <a:pt x="2079" y="7768"/>
                  </a:lnTo>
                  <a:lnTo>
                    <a:pt x="687" y="7768"/>
                  </a:lnTo>
                  <a:lnTo>
                    <a:pt x="687" y="6376"/>
                  </a:lnTo>
                  <a:close/>
                  <a:moveTo>
                    <a:pt x="2363" y="6376"/>
                  </a:moveTo>
                  <a:lnTo>
                    <a:pt x="3755" y="6376"/>
                  </a:lnTo>
                  <a:lnTo>
                    <a:pt x="3755" y="7768"/>
                  </a:lnTo>
                  <a:lnTo>
                    <a:pt x="2363" y="7768"/>
                  </a:lnTo>
                  <a:lnTo>
                    <a:pt x="2363" y="6376"/>
                  </a:lnTo>
                  <a:close/>
                  <a:moveTo>
                    <a:pt x="4037" y="6376"/>
                  </a:moveTo>
                  <a:lnTo>
                    <a:pt x="5431" y="6376"/>
                  </a:lnTo>
                  <a:lnTo>
                    <a:pt x="5431" y="7768"/>
                  </a:lnTo>
                  <a:lnTo>
                    <a:pt x="4037" y="7768"/>
                  </a:lnTo>
                  <a:lnTo>
                    <a:pt x="4037" y="6376"/>
                  </a:lnTo>
                  <a:close/>
                  <a:moveTo>
                    <a:pt x="5713" y="6376"/>
                  </a:moveTo>
                  <a:lnTo>
                    <a:pt x="7105" y="6376"/>
                  </a:lnTo>
                  <a:lnTo>
                    <a:pt x="7105" y="7768"/>
                  </a:lnTo>
                  <a:lnTo>
                    <a:pt x="5713" y="7768"/>
                  </a:lnTo>
                  <a:lnTo>
                    <a:pt x="5713" y="6376"/>
                  </a:lnTo>
                  <a:close/>
                  <a:moveTo>
                    <a:pt x="687" y="4481"/>
                  </a:moveTo>
                  <a:lnTo>
                    <a:pt x="2079" y="4481"/>
                  </a:lnTo>
                  <a:lnTo>
                    <a:pt x="2079" y="5874"/>
                  </a:lnTo>
                  <a:lnTo>
                    <a:pt x="687" y="5874"/>
                  </a:lnTo>
                  <a:lnTo>
                    <a:pt x="687" y="4481"/>
                  </a:lnTo>
                  <a:close/>
                  <a:moveTo>
                    <a:pt x="2363" y="4481"/>
                  </a:moveTo>
                  <a:lnTo>
                    <a:pt x="3755" y="4481"/>
                  </a:lnTo>
                  <a:lnTo>
                    <a:pt x="3755" y="5874"/>
                  </a:lnTo>
                  <a:lnTo>
                    <a:pt x="2363" y="5874"/>
                  </a:lnTo>
                  <a:lnTo>
                    <a:pt x="2363" y="4481"/>
                  </a:lnTo>
                  <a:close/>
                  <a:moveTo>
                    <a:pt x="4037" y="4481"/>
                  </a:moveTo>
                  <a:lnTo>
                    <a:pt x="5431" y="4481"/>
                  </a:lnTo>
                  <a:lnTo>
                    <a:pt x="5431" y="5874"/>
                  </a:lnTo>
                  <a:lnTo>
                    <a:pt x="4037" y="5874"/>
                  </a:lnTo>
                  <a:lnTo>
                    <a:pt x="4037" y="4481"/>
                  </a:lnTo>
                  <a:close/>
                  <a:moveTo>
                    <a:pt x="5713" y="4481"/>
                  </a:moveTo>
                  <a:lnTo>
                    <a:pt x="7105" y="4481"/>
                  </a:lnTo>
                  <a:lnTo>
                    <a:pt x="7105" y="5874"/>
                  </a:lnTo>
                  <a:lnTo>
                    <a:pt x="5713" y="5874"/>
                  </a:lnTo>
                  <a:lnTo>
                    <a:pt x="5713" y="4481"/>
                  </a:lnTo>
                  <a:close/>
                  <a:moveTo>
                    <a:pt x="687" y="2585"/>
                  </a:moveTo>
                  <a:lnTo>
                    <a:pt x="2079" y="2585"/>
                  </a:lnTo>
                  <a:lnTo>
                    <a:pt x="2079" y="3979"/>
                  </a:lnTo>
                  <a:lnTo>
                    <a:pt x="687" y="3979"/>
                  </a:lnTo>
                  <a:lnTo>
                    <a:pt x="687" y="2585"/>
                  </a:lnTo>
                  <a:close/>
                  <a:moveTo>
                    <a:pt x="2363" y="2585"/>
                  </a:moveTo>
                  <a:lnTo>
                    <a:pt x="3755" y="2585"/>
                  </a:lnTo>
                  <a:lnTo>
                    <a:pt x="3755" y="3979"/>
                  </a:lnTo>
                  <a:lnTo>
                    <a:pt x="2363" y="3979"/>
                  </a:lnTo>
                  <a:lnTo>
                    <a:pt x="2363" y="2585"/>
                  </a:lnTo>
                  <a:close/>
                  <a:moveTo>
                    <a:pt x="4037" y="2585"/>
                  </a:moveTo>
                  <a:lnTo>
                    <a:pt x="5431" y="2585"/>
                  </a:lnTo>
                  <a:lnTo>
                    <a:pt x="5431" y="3979"/>
                  </a:lnTo>
                  <a:lnTo>
                    <a:pt x="4037" y="3979"/>
                  </a:lnTo>
                  <a:lnTo>
                    <a:pt x="4037" y="2585"/>
                  </a:lnTo>
                  <a:close/>
                  <a:moveTo>
                    <a:pt x="2363" y="690"/>
                  </a:moveTo>
                  <a:lnTo>
                    <a:pt x="3755" y="690"/>
                  </a:lnTo>
                  <a:lnTo>
                    <a:pt x="3755" y="2084"/>
                  </a:lnTo>
                  <a:lnTo>
                    <a:pt x="2363" y="2084"/>
                  </a:lnTo>
                  <a:lnTo>
                    <a:pt x="2363" y="690"/>
                  </a:lnTo>
                  <a:close/>
                  <a:moveTo>
                    <a:pt x="4037" y="690"/>
                  </a:moveTo>
                  <a:lnTo>
                    <a:pt x="5431" y="690"/>
                  </a:lnTo>
                  <a:lnTo>
                    <a:pt x="5431" y="2084"/>
                  </a:lnTo>
                  <a:lnTo>
                    <a:pt x="4037" y="2084"/>
                  </a:lnTo>
                  <a:lnTo>
                    <a:pt x="4037" y="690"/>
                  </a:lnTo>
                  <a:close/>
                  <a:moveTo>
                    <a:pt x="5713" y="690"/>
                  </a:moveTo>
                  <a:lnTo>
                    <a:pt x="7105" y="690"/>
                  </a:lnTo>
                  <a:lnTo>
                    <a:pt x="7105" y="2084"/>
                  </a:lnTo>
                  <a:lnTo>
                    <a:pt x="5713" y="2084"/>
                  </a:lnTo>
                  <a:lnTo>
                    <a:pt x="5713" y="690"/>
                  </a:lnTo>
                  <a:close/>
                  <a:moveTo>
                    <a:pt x="5713" y="2585"/>
                  </a:moveTo>
                  <a:lnTo>
                    <a:pt x="7105" y="2585"/>
                  </a:lnTo>
                  <a:lnTo>
                    <a:pt x="7105" y="3979"/>
                  </a:lnTo>
                  <a:lnTo>
                    <a:pt x="5713" y="3979"/>
                  </a:lnTo>
                  <a:lnTo>
                    <a:pt x="5713" y="2585"/>
                  </a:lnTo>
                  <a:close/>
                </a:path>
              </a:pathLst>
            </a:custGeom>
            <a:grpFill/>
            <a:ln w="9525">
              <a:noFill/>
              <a:round/>
              <a:headEnd/>
              <a:tailEnd/>
            </a:ln>
          </p:spPr>
          <p:txBody>
            <a:bodyPr/>
            <a:lstStyle/>
            <a:p>
              <a:pPr algn="ctr" fontAlgn="ctr">
                <a:defRPr/>
              </a:pPr>
              <a:endParaRPr lang="en-US" altLang="zh-CN"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08" name="文本框 107"/>
          <p:cNvSpPr txBox="1"/>
          <p:nvPr/>
        </p:nvSpPr>
        <p:spPr bwMode="gray">
          <a:xfrm>
            <a:off x="2695830" y="2715721"/>
            <a:ext cx="1503871" cy="646331"/>
          </a:xfrm>
          <a:prstGeom prst="rect">
            <a:avLst/>
          </a:prstGeom>
          <a:noFill/>
        </p:spPr>
        <p:txBody>
          <a:bodyPr wrap="square" rtlCol="0">
            <a:spAutoFit/>
          </a:bodyPr>
          <a:lstStyle/>
          <a:p>
            <a:pPr algn="ctr" fontAlgn="ctr"/>
            <a:r>
              <a:rPr lang="en-US" sz="1200" dirty="0">
                <a:latin typeface="Huawei Sans" panose="020C0503030203020204" pitchFamily="34" charset="0"/>
                <a:ea typeface="方正兰亭黑简体" panose="02000000000000000000" pitchFamily="2" charset="-122"/>
                <a:cs typeface="+mn-ea"/>
                <a:sym typeface="Huawei Sans" panose="020C0503030203020204" pitchFamily="34" charset="0"/>
              </a:rPr>
              <a:t>Carrier's traditional private line/MPLS</a:t>
            </a:r>
          </a:p>
        </p:txBody>
      </p:sp>
      <p:cxnSp>
        <p:nvCxnSpPr>
          <p:cNvPr id="109" name="直接连接符 108"/>
          <p:cNvCxnSpPr/>
          <p:nvPr/>
        </p:nvCxnSpPr>
        <p:spPr bwMode="gray">
          <a:xfrm>
            <a:off x="2424815" y="3144748"/>
            <a:ext cx="635000" cy="0"/>
          </a:xfrm>
          <a:prstGeom prst="line">
            <a:avLst/>
          </a:prstGeom>
          <a:ln w="28575">
            <a:solidFill>
              <a:srgbClr val="BFBFBF"/>
            </a:solidFill>
          </a:ln>
        </p:spPr>
        <p:style>
          <a:lnRef idx="1">
            <a:schemeClr val="accent1"/>
          </a:lnRef>
          <a:fillRef idx="0">
            <a:schemeClr val="accent1"/>
          </a:fillRef>
          <a:effectRef idx="0">
            <a:schemeClr val="accent1"/>
          </a:effectRef>
          <a:fontRef idx="minor">
            <a:schemeClr val="tx1"/>
          </a:fontRef>
        </p:style>
      </p:cxnSp>
      <p:sp>
        <p:nvSpPr>
          <p:cNvPr id="110" name="矩形 109"/>
          <p:cNvSpPr/>
          <p:nvPr/>
        </p:nvSpPr>
        <p:spPr bwMode="gray">
          <a:xfrm>
            <a:off x="6163733" y="1955041"/>
            <a:ext cx="5337142" cy="348813"/>
          </a:xfrm>
          <a:prstGeom prst="rect">
            <a:avLst/>
          </a:prstGeom>
        </p:spPr>
        <p:txBody>
          <a:bodyPr wrap="square">
            <a:spAutoFit/>
          </a:bodyPr>
          <a:lstStyle/>
          <a:p>
            <a:pPr marL="285750" indent="-285750" algn="just" fontAlgn="ctr">
              <a:lnSpc>
                <a:spcPts val="2000"/>
              </a:lnSpc>
              <a:spcAft>
                <a:spcPts val="600"/>
              </a:spcAft>
              <a:buFont typeface="Arial" panose="020B0604020202020204" pitchFamily="34" charset="0"/>
              <a:buChar char="•"/>
            </a:pPr>
            <a:r>
              <a:rPr lang="en-US" sz="14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Evolution of WAN private lines provided by carriers:</a:t>
            </a:r>
          </a:p>
        </p:txBody>
      </p:sp>
      <p:sp>
        <p:nvSpPr>
          <p:cNvPr id="111" name="Right Arrow 28"/>
          <p:cNvSpPr/>
          <p:nvPr/>
        </p:nvSpPr>
        <p:spPr bwMode="gray">
          <a:xfrm>
            <a:off x="6244210" y="2555414"/>
            <a:ext cx="5177727" cy="672655"/>
          </a:xfrm>
          <a:prstGeom prst="rightArrow">
            <a:avLst>
              <a:gd name="adj1" fmla="val 82971"/>
              <a:gd name="adj2" fmla="val 37278"/>
            </a:avLst>
          </a:prstGeom>
          <a:gradFill flip="none" rotWithShape="1">
            <a:gsLst>
              <a:gs pos="0">
                <a:schemeClr val="bg1">
                  <a:alpha val="0"/>
                </a:schemeClr>
              </a:gs>
              <a:gs pos="100000">
                <a:srgbClr val="EC706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3" tIns="45705" rIns="91413" bIns="45705"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12" name="组合 111"/>
          <p:cNvGrpSpPr/>
          <p:nvPr/>
        </p:nvGrpSpPr>
        <p:grpSpPr bwMode="gray">
          <a:xfrm>
            <a:off x="6529353" y="2741925"/>
            <a:ext cx="1170458" cy="1419258"/>
            <a:chOff x="6529353" y="2530259"/>
            <a:chExt cx="1170458" cy="1419258"/>
          </a:xfrm>
        </p:grpSpPr>
        <p:sp>
          <p:nvSpPr>
            <p:cNvPr id="113" name="Rectangle 34"/>
            <p:cNvSpPr/>
            <p:nvPr/>
          </p:nvSpPr>
          <p:spPr bwMode="gray">
            <a:xfrm>
              <a:off x="6529353" y="2530259"/>
              <a:ext cx="1170458" cy="307746"/>
            </a:xfrm>
            <a:prstGeom prst="rect">
              <a:avLst/>
            </a:prstGeom>
          </p:spPr>
          <p:txBody>
            <a:bodyPr wrap="none" lIns="91413" tIns="45705" rIns="91413" bIns="45705">
              <a:spAutoFit/>
            </a:bodyPr>
            <a:lstStyle/>
            <a:p>
              <a:pPr algn="ctr" fontAlgn="ctr"/>
              <a:r>
                <a:rPr lang="en-US" sz="14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Early 1990s</a:t>
              </a:r>
            </a:p>
          </p:txBody>
        </p:sp>
        <p:sp>
          <p:nvSpPr>
            <p:cNvPr id="114" name="Rectangle 34"/>
            <p:cNvSpPr/>
            <p:nvPr/>
          </p:nvSpPr>
          <p:spPr bwMode="gray">
            <a:xfrm>
              <a:off x="6544582" y="2890450"/>
              <a:ext cx="1140001" cy="1059067"/>
            </a:xfrm>
            <a:prstGeom prst="roundRect">
              <a:avLst>
                <a:gd name="adj" fmla="val 6365"/>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X.25</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Packet switching</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DDN</a:t>
              </a:r>
            </a:p>
          </p:txBody>
        </p:sp>
      </p:grpSp>
      <p:grpSp>
        <p:nvGrpSpPr>
          <p:cNvPr id="115" name="组合 114"/>
          <p:cNvGrpSpPr/>
          <p:nvPr/>
        </p:nvGrpSpPr>
        <p:grpSpPr bwMode="gray">
          <a:xfrm>
            <a:off x="8191729" y="2741925"/>
            <a:ext cx="1140001" cy="1419258"/>
            <a:chOff x="8144348" y="2530259"/>
            <a:chExt cx="1140001" cy="1419258"/>
          </a:xfrm>
        </p:grpSpPr>
        <p:sp>
          <p:nvSpPr>
            <p:cNvPr id="116" name="Rectangle 34"/>
            <p:cNvSpPr/>
            <p:nvPr/>
          </p:nvSpPr>
          <p:spPr bwMode="gray">
            <a:xfrm>
              <a:off x="8157974" y="2530259"/>
              <a:ext cx="1112750" cy="307746"/>
            </a:xfrm>
            <a:prstGeom prst="rect">
              <a:avLst/>
            </a:prstGeom>
          </p:spPr>
          <p:txBody>
            <a:bodyPr wrap="none" lIns="91413" tIns="45705" rIns="91413" bIns="45705">
              <a:spAutoFit/>
            </a:bodyPr>
            <a:lstStyle/>
            <a:p>
              <a:pPr algn="ctr" fontAlgn="ctr"/>
              <a:r>
                <a:rPr lang="en-US" sz="14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Late 1990s</a:t>
              </a:r>
            </a:p>
          </p:txBody>
        </p:sp>
        <p:sp>
          <p:nvSpPr>
            <p:cNvPr id="117" name="Rectangle 34"/>
            <p:cNvSpPr/>
            <p:nvPr/>
          </p:nvSpPr>
          <p:spPr bwMode="gray">
            <a:xfrm>
              <a:off x="8144348" y="2890450"/>
              <a:ext cx="1140001" cy="1059067"/>
            </a:xfrm>
            <a:prstGeom prst="roundRect">
              <a:avLst>
                <a:gd name="adj" fmla="val 6365"/>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FR and ATM</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Packet switching</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Connection-oriented</a:t>
              </a:r>
            </a:p>
          </p:txBody>
        </p:sp>
      </p:grpSp>
      <p:grpSp>
        <p:nvGrpSpPr>
          <p:cNvPr id="118" name="组合 117"/>
          <p:cNvGrpSpPr/>
          <p:nvPr/>
        </p:nvGrpSpPr>
        <p:grpSpPr bwMode="gray">
          <a:xfrm>
            <a:off x="9838876" y="2741925"/>
            <a:ext cx="1140001" cy="1419258"/>
            <a:chOff x="9838876" y="2530259"/>
            <a:chExt cx="1140001" cy="1419258"/>
          </a:xfrm>
        </p:grpSpPr>
        <p:sp>
          <p:nvSpPr>
            <p:cNvPr id="119" name="Rectangle 34"/>
            <p:cNvSpPr/>
            <p:nvPr/>
          </p:nvSpPr>
          <p:spPr bwMode="gray">
            <a:xfrm>
              <a:off x="9873341" y="2530259"/>
              <a:ext cx="1071073" cy="307746"/>
            </a:xfrm>
            <a:prstGeom prst="rect">
              <a:avLst/>
            </a:prstGeom>
          </p:spPr>
          <p:txBody>
            <a:bodyPr wrap="none" lIns="91413" tIns="45705" rIns="91413" bIns="45705">
              <a:spAutoFit/>
            </a:bodyPr>
            <a:lstStyle/>
            <a:p>
              <a:pPr algn="ctr" fontAlgn="ctr"/>
              <a:r>
                <a:rPr lang="en-US" sz="1400" b="1"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Mid 2000s</a:t>
              </a:r>
            </a:p>
          </p:txBody>
        </p:sp>
        <p:sp>
          <p:nvSpPr>
            <p:cNvPr id="120" name="Rectangle 34"/>
            <p:cNvSpPr/>
            <p:nvPr/>
          </p:nvSpPr>
          <p:spPr bwMode="gray">
            <a:xfrm>
              <a:off x="9838876" y="2890450"/>
              <a:ext cx="1140001" cy="1059067"/>
            </a:xfrm>
            <a:prstGeom prst="roundRect">
              <a:avLst>
                <a:gd name="adj" fmla="val 6365"/>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0">
              <a:no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MPLS</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MPLS VPN</a:t>
              </a:r>
            </a:p>
            <a:p>
              <a:pPr algn="ctr" fontAlgn="ctr"/>
              <a:r>
                <a:rPr lang="en-US" sz="1200" dirty="0">
                  <a:solidFill>
                    <a:srgbClr val="0070C0"/>
                  </a:solidFill>
                  <a:latin typeface="Huawei Sans" panose="020C0503030203020204" pitchFamily="34" charset="0"/>
                  <a:ea typeface="方正兰亭黑简体" panose="02000000000000000000" pitchFamily="2" charset="-122"/>
                  <a:cs typeface="+mn-ea"/>
                  <a:sym typeface="Huawei Sans" panose="020C0503030203020204" pitchFamily="34" charset="0"/>
                </a:rPr>
                <a:t>Label switching</a:t>
              </a:r>
            </a:p>
          </p:txBody>
        </p:sp>
      </p:grpSp>
      <p:sp>
        <p:nvSpPr>
          <p:cNvPr id="121" name="矩形 120"/>
          <p:cNvSpPr/>
          <p:nvPr/>
        </p:nvSpPr>
        <p:spPr bwMode="gray">
          <a:xfrm>
            <a:off x="6163733" y="4417386"/>
            <a:ext cx="5337142" cy="1708160"/>
          </a:xfrm>
          <a:prstGeom prst="rect">
            <a:avLst/>
          </a:prstGeom>
        </p:spPr>
        <p:txBody>
          <a:bodyPr wrap="square">
            <a:spAutoFit/>
          </a:bodyPr>
          <a:lstStyle/>
          <a:p>
            <a:pPr marL="285750" indent="-285750" fontAlgn="ctr">
              <a:lnSpc>
                <a:spcPts val="2400"/>
              </a:lnSpc>
              <a:spcAft>
                <a:spcPts val="600"/>
              </a:spcAft>
              <a:buFont typeface="Arial" panose="020B0604020202020204" pitchFamily="34" charset="0"/>
              <a:buChar char="•"/>
            </a:pPr>
            <a:r>
              <a:rPr lang="en-US"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With the rapid development of the Internet, it is possible to achieve branch interconnection through the Internet.</a:t>
            </a:r>
          </a:p>
          <a:p>
            <a:pPr fontAlgn="ctr">
              <a:lnSpc>
                <a:spcPts val="2400"/>
              </a:lnSpc>
              <a:spcAft>
                <a:spcPts val="600"/>
              </a:spcAft>
            </a:pPr>
            <a:r>
              <a:rPr lang="en-US" sz="1000"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Mission-critical applications, information, and data of a traditional enterprise are typically stored inside the enterprise. The small WAN bandwidth is required, service changes are not frequent, and WAN O&amp;M is generally performed by local teams.</a:t>
            </a:r>
          </a:p>
        </p:txBody>
      </p:sp>
    </p:spTree>
    <p:extLst>
      <p:ext uri="{BB962C8B-B14F-4D97-AF65-F5344CB8AC3E}">
        <p14:creationId xmlns:p14="http://schemas.microsoft.com/office/powerpoint/2010/main" val="120807735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nchor="ctr"/>
          <a:lstStyle/>
          <a:p>
            <a:pPr fontAlgn="ctr"/>
            <a:r>
              <a:rPr lang="en-US" sz="3200" dirty="0">
                <a:latin typeface="Huawei Sans" panose="020C0503030203020204" pitchFamily="34" charset="0"/>
                <a:ea typeface="方正兰亭黑简体" panose="02000000000000000000" pitchFamily="2" charset="-122"/>
                <a:sym typeface="Huawei Sans" panose="020C0503030203020204" pitchFamily="34" charset="0"/>
              </a:rPr>
              <a:t>Challenges Facing Traditional Enterprise WANs</a:t>
            </a:r>
          </a:p>
        </p:txBody>
      </p:sp>
      <p:sp>
        <p:nvSpPr>
          <p:cNvPr id="26" name="圆角矩形 25"/>
          <p:cNvSpPr/>
          <p:nvPr/>
        </p:nvSpPr>
        <p:spPr bwMode="gray">
          <a:xfrm>
            <a:off x="491910" y="1861536"/>
            <a:ext cx="5561393" cy="4446326"/>
          </a:xfrm>
          <a:prstGeom prst="roundRect">
            <a:avLst>
              <a:gd name="adj" fmla="val 3245"/>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lstStyle/>
          <a:p>
            <a:pPr marL="182563" indent="-182563" fontAlgn="ctr">
              <a:lnSpc>
                <a:spcPts val="2200"/>
              </a:lnSpc>
              <a:buFont typeface="+mj-lt"/>
              <a:buAutoNum type="arabicPeriod"/>
            </a:pPr>
            <a:endParaRPr lang="en-US"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7" name="圆角矩形 26"/>
          <p:cNvSpPr/>
          <p:nvPr/>
        </p:nvSpPr>
        <p:spPr bwMode="gray">
          <a:xfrm>
            <a:off x="6206476" y="1861536"/>
            <a:ext cx="5501248" cy="4446326"/>
          </a:xfrm>
          <a:prstGeom prst="roundRect">
            <a:avLst>
              <a:gd name="adj" fmla="val 3245"/>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bIns="72000" rtlCol="0" anchor="t" anchorCtr="0"/>
          <a:lstStyle/>
          <a:p>
            <a:pPr marL="182563" indent="-182563" fontAlgn="ctr">
              <a:lnSpc>
                <a:spcPts val="2200"/>
              </a:lnSpc>
              <a:buFont typeface="+mj-lt"/>
              <a:buAutoNum type="arabicPeriod"/>
            </a:pPr>
            <a:endParaRPr lang="en-US"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30" name="文本框 4"/>
          <p:cNvSpPr txBox="1"/>
          <p:nvPr/>
        </p:nvSpPr>
        <p:spPr bwMode="gray">
          <a:xfrm>
            <a:off x="1290659" y="1869353"/>
            <a:ext cx="3963893" cy="646331"/>
          </a:xfrm>
          <a:prstGeom prst="rect">
            <a:avLst/>
          </a:prstGeom>
          <a:noFill/>
        </p:spPr>
        <p:txBody>
          <a:bodyPr wrap="square" rtlCol="0" anchor="ctr">
            <a:spAutoFit/>
          </a:bodyPr>
          <a:lstStyle/>
          <a:p>
            <a:pPr algn="ctr" defTabSz="1218784" fontAlgn="ctr">
              <a:lnSpc>
                <a:spcPct val="150000"/>
              </a:lnSpc>
            </a:pPr>
            <a:r>
              <a:rPr lang="en-US"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Sharp increase of WAN traffic vs. high price of traditional private lines</a:t>
            </a:r>
          </a:p>
        </p:txBody>
      </p:sp>
      <p:graphicFrame>
        <p:nvGraphicFramePr>
          <p:cNvPr id="32" name="图表 31"/>
          <p:cNvGraphicFramePr/>
          <p:nvPr/>
        </p:nvGraphicFramePr>
        <p:xfrm>
          <a:off x="7176877" y="3229387"/>
          <a:ext cx="4430672" cy="2879457"/>
        </p:xfrm>
        <a:graphic>
          <a:graphicData uri="http://schemas.openxmlformats.org/drawingml/2006/chart">
            <c:chart xmlns:c="http://schemas.openxmlformats.org/drawingml/2006/chart" xmlns:r="http://schemas.openxmlformats.org/officeDocument/2006/relationships" r:id="rId3"/>
          </a:graphicData>
        </a:graphic>
      </p:graphicFrame>
      <p:sp>
        <p:nvSpPr>
          <p:cNvPr id="33" name="文本框 12"/>
          <p:cNvSpPr txBox="1"/>
          <p:nvPr/>
        </p:nvSpPr>
        <p:spPr bwMode="gray">
          <a:xfrm>
            <a:off x="10110805" y="4125112"/>
            <a:ext cx="1582355" cy="313932"/>
          </a:xfrm>
          <a:prstGeom prst="rect">
            <a:avLst/>
          </a:prstGeom>
          <a:noFill/>
        </p:spPr>
        <p:txBody>
          <a:bodyPr wrap="square" rtlCol="0">
            <a:spAutoFit/>
          </a:bodyPr>
          <a:lstStyle/>
          <a:p>
            <a:pPr algn="ctr" defTabSz="1218784" fontAlgn="ctr">
              <a:lnSpc>
                <a:spcPct val="120000"/>
              </a:lnSpc>
              <a:defRPr/>
            </a:pPr>
            <a:r>
              <a:rPr lang="en-US"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Provisioning speed</a:t>
            </a:r>
          </a:p>
        </p:txBody>
      </p:sp>
      <p:sp>
        <p:nvSpPr>
          <p:cNvPr id="34" name="文本框 12"/>
          <p:cNvSpPr txBox="1"/>
          <p:nvPr/>
        </p:nvSpPr>
        <p:spPr bwMode="gray">
          <a:xfrm>
            <a:off x="7814113" y="3044799"/>
            <a:ext cx="2180239" cy="313932"/>
          </a:xfrm>
          <a:prstGeom prst="rect">
            <a:avLst/>
          </a:prstGeom>
          <a:noFill/>
        </p:spPr>
        <p:txBody>
          <a:bodyPr wrap="square" rtlCol="0">
            <a:spAutoFit/>
          </a:bodyPr>
          <a:lstStyle/>
          <a:p>
            <a:pPr algn="ctr" defTabSz="1218784" fontAlgn="ctr">
              <a:lnSpc>
                <a:spcPct val="120000"/>
              </a:lnSpc>
              <a:defRPr/>
            </a:pPr>
            <a:r>
              <a:rPr lang="en-US"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Cost-effectiveness</a:t>
            </a:r>
          </a:p>
        </p:txBody>
      </p:sp>
      <p:sp>
        <p:nvSpPr>
          <p:cNvPr id="35" name="文本框 12"/>
          <p:cNvSpPr txBox="1"/>
          <p:nvPr/>
        </p:nvSpPr>
        <p:spPr bwMode="gray">
          <a:xfrm>
            <a:off x="9508106" y="5689273"/>
            <a:ext cx="1482279" cy="313932"/>
          </a:xfrm>
          <a:prstGeom prst="rect">
            <a:avLst/>
          </a:prstGeom>
          <a:noFill/>
        </p:spPr>
        <p:txBody>
          <a:bodyPr wrap="square" rtlCol="0">
            <a:spAutoFit/>
          </a:bodyPr>
          <a:lstStyle/>
          <a:p>
            <a:pPr algn="ctr" defTabSz="1218784" fontAlgn="ctr">
              <a:lnSpc>
                <a:spcPct val="120000"/>
              </a:lnSpc>
              <a:defRPr/>
            </a:pPr>
            <a:r>
              <a:rPr lang="en-US"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Pipeline quality</a:t>
            </a:r>
          </a:p>
        </p:txBody>
      </p:sp>
      <p:sp>
        <p:nvSpPr>
          <p:cNvPr id="36" name="文本框 12"/>
          <p:cNvSpPr txBox="1"/>
          <p:nvPr/>
        </p:nvSpPr>
        <p:spPr bwMode="gray">
          <a:xfrm>
            <a:off x="7109189" y="5704925"/>
            <a:ext cx="1617042" cy="313932"/>
          </a:xfrm>
          <a:prstGeom prst="rect">
            <a:avLst/>
          </a:prstGeom>
          <a:noFill/>
        </p:spPr>
        <p:txBody>
          <a:bodyPr wrap="square" rtlCol="0">
            <a:spAutoFit/>
          </a:bodyPr>
          <a:lstStyle/>
          <a:p>
            <a:pPr algn="ctr" defTabSz="1218784" fontAlgn="ctr">
              <a:lnSpc>
                <a:spcPct val="120000"/>
              </a:lnSpc>
              <a:defRPr/>
            </a:pPr>
            <a:r>
              <a:rPr lang="en-US"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Easy maintenance</a:t>
            </a:r>
          </a:p>
        </p:txBody>
      </p:sp>
      <p:sp>
        <p:nvSpPr>
          <p:cNvPr id="37" name="文本框 12"/>
          <p:cNvSpPr txBox="1"/>
          <p:nvPr/>
        </p:nvSpPr>
        <p:spPr bwMode="gray">
          <a:xfrm>
            <a:off x="6674175" y="4125112"/>
            <a:ext cx="1005403" cy="313932"/>
          </a:xfrm>
          <a:prstGeom prst="rect">
            <a:avLst/>
          </a:prstGeom>
          <a:noFill/>
        </p:spPr>
        <p:txBody>
          <a:bodyPr wrap="square" rtlCol="0">
            <a:spAutoFit/>
          </a:bodyPr>
          <a:lstStyle/>
          <a:p>
            <a:pPr algn="ctr" defTabSz="1218784" fontAlgn="ctr">
              <a:lnSpc>
                <a:spcPct val="120000"/>
              </a:lnSpc>
              <a:defRPr/>
            </a:pPr>
            <a:r>
              <a:rPr lang="en-US" sz="1200" b="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Coverage</a:t>
            </a:r>
          </a:p>
        </p:txBody>
      </p:sp>
      <p:cxnSp>
        <p:nvCxnSpPr>
          <p:cNvPr id="38" name="直接连接符 37"/>
          <p:cNvCxnSpPr/>
          <p:nvPr/>
        </p:nvCxnSpPr>
        <p:spPr bwMode="gray">
          <a:xfrm>
            <a:off x="7701396" y="4265186"/>
            <a:ext cx="1243860" cy="375460"/>
          </a:xfrm>
          <a:prstGeom prst="line">
            <a:avLst/>
          </a:prstGeom>
          <a:noFill/>
          <a:ln w="3175" cap="flat" cmpd="sng" algn="ctr">
            <a:solidFill>
              <a:sysClr val="window" lastClr="FFFFFF">
                <a:alpha val="10000"/>
              </a:sysClr>
            </a:solidFill>
            <a:prstDash val="solid"/>
          </a:ln>
          <a:effectLst/>
        </p:spPr>
      </p:cxnSp>
      <p:cxnSp>
        <p:nvCxnSpPr>
          <p:cNvPr id="39" name="直接连接符 38"/>
          <p:cNvCxnSpPr/>
          <p:nvPr/>
        </p:nvCxnSpPr>
        <p:spPr>
          <a:xfrm>
            <a:off x="8945256" y="3376498"/>
            <a:ext cx="0" cy="1264148"/>
          </a:xfrm>
          <a:prstGeom prst="line">
            <a:avLst/>
          </a:prstGeom>
          <a:noFill/>
          <a:ln w="3175" cap="flat" cmpd="sng" algn="ctr">
            <a:solidFill>
              <a:sysClr val="window" lastClr="FFFFFF">
                <a:alpha val="10000"/>
              </a:sysClr>
            </a:solidFill>
            <a:prstDash val="solid"/>
          </a:ln>
          <a:effectLst/>
        </p:spPr>
      </p:cxnSp>
      <p:cxnSp>
        <p:nvCxnSpPr>
          <p:cNvPr id="40" name="直接连接符 39"/>
          <p:cNvCxnSpPr/>
          <p:nvPr/>
        </p:nvCxnSpPr>
        <p:spPr bwMode="gray">
          <a:xfrm flipH="1">
            <a:off x="8945256" y="4265186"/>
            <a:ext cx="1203456" cy="375460"/>
          </a:xfrm>
          <a:prstGeom prst="line">
            <a:avLst/>
          </a:prstGeom>
          <a:noFill/>
          <a:ln w="3175" cap="flat" cmpd="sng" algn="ctr">
            <a:solidFill>
              <a:sysClr val="window" lastClr="FFFFFF">
                <a:alpha val="10000"/>
              </a:sysClr>
            </a:solidFill>
            <a:prstDash val="solid"/>
          </a:ln>
          <a:effectLst/>
        </p:spPr>
      </p:cxnSp>
      <p:cxnSp>
        <p:nvCxnSpPr>
          <p:cNvPr id="41" name="直接连接符 40"/>
          <p:cNvCxnSpPr/>
          <p:nvPr/>
        </p:nvCxnSpPr>
        <p:spPr>
          <a:xfrm flipH="1" flipV="1">
            <a:off x="8936855" y="4640647"/>
            <a:ext cx="759004" cy="1048627"/>
          </a:xfrm>
          <a:prstGeom prst="line">
            <a:avLst/>
          </a:prstGeom>
          <a:noFill/>
          <a:ln w="3175" cap="flat" cmpd="sng" algn="ctr">
            <a:solidFill>
              <a:sysClr val="window" lastClr="FFFFFF">
                <a:alpha val="10000"/>
              </a:sysClr>
            </a:solidFill>
            <a:prstDash val="solid"/>
          </a:ln>
          <a:effectLst/>
        </p:spPr>
      </p:cxnSp>
      <p:cxnSp>
        <p:nvCxnSpPr>
          <p:cNvPr id="42" name="直接连接符 41"/>
          <p:cNvCxnSpPr/>
          <p:nvPr/>
        </p:nvCxnSpPr>
        <p:spPr bwMode="gray">
          <a:xfrm flipH="1">
            <a:off x="8205255" y="4640646"/>
            <a:ext cx="731600" cy="1048628"/>
          </a:xfrm>
          <a:prstGeom prst="line">
            <a:avLst/>
          </a:prstGeom>
          <a:noFill/>
          <a:ln w="3175" cap="flat" cmpd="sng" algn="ctr">
            <a:solidFill>
              <a:sysClr val="window" lastClr="FFFFFF">
                <a:alpha val="10000"/>
              </a:sysClr>
            </a:solidFill>
            <a:prstDash val="solid"/>
          </a:ln>
          <a:effectLst/>
        </p:spPr>
      </p:cxnSp>
      <p:sp>
        <p:nvSpPr>
          <p:cNvPr id="45" name="文本框 4"/>
          <p:cNvSpPr txBox="1"/>
          <p:nvPr/>
        </p:nvSpPr>
        <p:spPr bwMode="gray">
          <a:xfrm>
            <a:off x="6206476" y="1869353"/>
            <a:ext cx="5501247" cy="923330"/>
          </a:xfrm>
          <a:prstGeom prst="rect">
            <a:avLst/>
          </a:prstGeom>
          <a:noFill/>
        </p:spPr>
        <p:txBody>
          <a:bodyPr wrap="square" rtlCol="0" anchor="ctr">
            <a:spAutoFit/>
          </a:bodyPr>
          <a:lstStyle/>
          <a:p>
            <a:pPr algn="ctr" defTabSz="1218784" fontAlgn="ctr">
              <a:lnSpc>
                <a:spcPct val="150000"/>
              </a:lnSpc>
            </a:pPr>
            <a:r>
              <a:rPr lang="en-US"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Time-consuming private line construction and huge difficulties obtaining traditional private lines</a:t>
            </a:r>
          </a:p>
          <a:p>
            <a:pPr algn="ctr" defTabSz="1218784" fontAlgn="ctr">
              <a:lnSpc>
                <a:spcPct val="150000"/>
              </a:lnSpc>
            </a:pPr>
            <a:r>
              <a:rPr lang="en-US" sz="1200"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(Apply for private lines -&gt; Allocate resources -&gt; Conduct construction)</a:t>
            </a:r>
          </a:p>
        </p:txBody>
      </p:sp>
      <p:graphicFrame>
        <p:nvGraphicFramePr>
          <p:cNvPr id="47" name="图表 46"/>
          <p:cNvGraphicFramePr/>
          <p:nvPr/>
        </p:nvGraphicFramePr>
        <p:xfrm>
          <a:off x="646657" y="2575250"/>
          <a:ext cx="5297947" cy="3416398"/>
        </p:xfrm>
        <a:graphic>
          <a:graphicData uri="http://schemas.openxmlformats.org/drawingml/2006/chart">
            <c:chart xmlns:c="http://schemas.openxmlformats.org/drawingml/2006/chart" xmlns:r="http://schemas.openxmlformats.org/officeDocument/2006/relationships" r:id="rId4"/>
          </a:graphicData>
        </a:graphic>
      </p:graphicFrame>
      <p:sp>
        <p:nvSpPr>
          <p:cNvPr id="48" name="矩形 47"/>
          <p:cNvSpPr/>
          <p:nvPr/>
        </p:nvSpPr>
        <p:spPr bwMode="gray">
          <a:xfrm>
            <a:off x="3053642" y="5983202"/>
            <a:ext cx="2932663" cy="246221"/>
          </a:xfrm>
          <a:prstGeom prst="rect">
            <a:avLst/>
          </a:prstGeom>
        </p:spPr>
        <p:txBody>
          <a:bodyPr wrap="square">
            <a:spAutoFit/>
          </a:bodyPr>
          <a:lstStyle/>
          <a:p>
            <a:pPr defTabSz="1218784" fontAlgn="ctr"/>
            <a:r>
              <a:rPr lang="en-US" sz="1000" i="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Source: </a:t>
            </a:r>
            <a:r>
              <a:rPr lang="en-US" sz="1000" i="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TeleGeography</a:t>
            </a:r>
            <a:r>
              <a:rPr lang="en-US" sz="1000" i="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 2017 </a:t>
            </a:r>
            <a:r>
              <a:rPr lang="en-US" sz="1000" i="1" dirty="0" err="1">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PriMetrica</a:t>
            </a:r>
            <a:r>
              <a:rPr lang="en-US" sz="1000" i="1" dirty="0">
                <a:solidFill>
                  <a:prstClr val="black"/>
                </a:solidFill>
                <a:latin typeface="Huawei Sans" panose="020C0503030203020204" pitchFamily="34" charset="0"/>
                <a:ea typeface="方正兰亭黑简体" panose="02000000000000000000" pitchFamily="2" charset="-122"/>
                <a:cs typeface="+mn-ea"/>
                <a:sym typeface="Huawei Sans" panose="020C0503030203020204" pitchFamily="34" charset="0"/>
              </a:rPr>
              <a:t>, Inc.</a:t>
            </a:r>
          </a:p>
        </p:txBody>
      </p:sp>
      <p:sp>
        <p:nvSpPr>
          <p:cNvPr id="49" name="圆角矩形 75"/>
          <p:cNvSpPr/>
          <p:nvPr/>
        </p:nvSpPr>
        <p:spPr bwMode="gray">
          <a:xfrm>
            <a:off x="508029" y="1397827"/>
            <a:ext cx="5545273" cy="405692"/>
          </a:xfrm>
          <a:prstGeom prst="roundRect">
            <a:avLst>
              <a:gd name="adj" fmla="val 1060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High Private Line Costs</a:t>
            </a:r>
          </a:p>
        </p:txBody>
      </p:sp>
      <p:sp>
        <p:nvSpPr>
          <p:cNvPr id="50" name="圆角矩形 75"/>
          <p:cNvSpPr/>
          <p:nvPr/>
        </p:nvSpPr>
        <p:spPr bwMode="gray">
          <a:xfrm>
            <a:off x="6206477" y="1397827"/>
            <a:ext cx="5466564" cy="405692"/>
          </a:xfrm>
          <a:prstGeom prst="roundRect">
            <a:avLst>
              <a:gd name="adj" fmla="val 1060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Long Private Line Construction Period</a:t>
            </a:r>
          </a:p>
        </p:txBody>
      </p:sp>
    </p:spTree>
    <p:extLst>
      <p:ext uri="{BB962C8B-B14F-4D97-AF65-F5344CB8AC3E}">
        <p14:creationId xmlns:p14="http://schemas.microsoft.com/office/powerpoint/2010/main" val="316607749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lstStyle/>
          <a:p>
            <a:pPr fontAlgn="ctr"/>
            <a:r>
              <a:rPr lang="en-US" sz="3200" dirty="0">
                <a:latin typeface="Huawei Sans" panose="020C0503030203020204" pitchFamily="34" charset="0"/>
                <a:ea typeface="方正兰亭黑简体" panose="02000000000000000000" pitchFamily="2" charset="-122"/>
                <a:sym typeface="Huawei Sans" panose="020C0503030203020204" pitchFamily="34" charset="0"/>
              </a:rPr>
              <a:t>Development of Enterprise WAN Technologies</a:t>
            </a:r>
          </a:p>
        </p:txBody>
      </p:sp>
      <p:sp>
        <p:nvSpPr>
          <p:cNvPr id="51" name="矩形 50"/>
          <p:cNvSpPr/>
          <p:nvPr/>
        </p:nvSpPr>
        <p:spPr bwMode="gray">
          <a:xfrm>
            <a:off x="685800" y="5900233"/>
            <a:ext cx="10820400" cy="523220"/>
          </a:xfrm>
          <a:prstGeom prst="rect">
            <a:avLst/>
          </a:prstGeom>
          <a:solidFill>
            <a:srgbClr val="00B0F0"/>
          </a:solidFill>
        </p:spPr>
        <p:txBody>
          <a:bodyPr wrap="square">
            <a:spAutoFit/>
          </a:bodyPr>
          <a:lstStyle/>
          <a:p>
            <a:pPr algn="ctr" fontAlgn="ctr"/>
            <a:r>
              <a:rPr lang="en-US" sz="14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With the rapid development of enterprise WAN-related businesses and technologies, the new Software-Defined WAN (SD-WAN) solution emerges.</a:t>
            </a:r>
          </a:p>
        </p:txBody>
      </p:sp>
      <p:sp>
        <p:nvSpPr>
          <p:cNvPr id="13" name="圆角矩形 12"/>
          <p:cNvSpPr/>
          <p:nvPr/>
        </p:nvSpPr>
        <p:spPr bwMode="gray">
          <a:xfrm>
            <a:off x="4291765" y="1360491"/>
            <a:ext cx="3608472" cy="400674"/>
          </a:xfrm>
          <a:prstGeom prst="roundRect">
            <a:avLst>
              <a:gd name="adj" fmla="val 1462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Emergence of Software Defined Networking (SDN)</a:t>
            </a:r>
          </a:p>
        </p:txBody>
      </p:sp>
      <p:sp>
        <p:nvSpPr>
          <p:cNvPr id="14" name="圆角矩形 13"/>
          <p:cNvSpPr/>
          <p:nvPr/>
        </p:nvSpPr>
        <p:spPr bwMode="gray">
          <a:xfrm>
            <a:off x="4291763" y="1796457"/>
            <a:ext cx="3608472" cy="4026386"/>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spcAft>
                <a:spcPts val="600"/>
              </a:spcAft>
            </a:pPr>
            <a:endParaRPr lang="en-US" altLang="zh-CN" sz="1400"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 name="矩形 14"/>
          <p:cNvSpPr/>
          <p:nvPr/>
        </p:nvSpPr>
        <p:spPr bwMode="gray">
          <a:xfrm>
            <a:off x="4342564" y="4311325"/>
            <a:ext cx="3506872" cy="1477328"/>
          </a:xfrm>
          <a:prstGeom prst="rect">
            <a:avLst/>
          </a:prstGeom>
        </p:spPr>
        <p:txBody>
          <a:bodyPr wrap="square">
            <a:spAutoFit/>
          </a:bodyPr>
          <a:lstStyle/>
          <a:p>
            <a:pPr fontAlgn="ctr">
              <a:lnSpc>
                <a:spcPts val="1800"/>
              </a:lnSpc>
            </a:pPr>
            <a:r>
              <a:rPr lang="en-US" sz="1050" dirty="0">
                <a:latin typeface="Huawei Sans" panose="020C0503030203020204" pitchFamily="34" charset="0"/>
                <a:ea typeface="方正兰亭黑简体" panose="02000000000000000000" pitchFamily="2" charset="-122"/>
                <a:sym typeface="Huawei Sans" panose="020C0503030203020204" pitchFamily="34" charset="0"/>
              </a:rPr>
              <a:t>SDN introduces a new role — the centralized controller, which can not only understand the administrator's requirements on the network, but also fully manage and configure the physical network, implementing application-oriented automatic deployment and quick provisioning of the network.</a:t>
            </a:r>
          </a:p>
        </p:txBody>
      </p:sp>
      <p:sp>
        <p:nvSpPr>
          <p:cNvPr id="19" name="Freeform 159"/>
          <p:cNvSpPr/>
          <p:nvPr/>
        </p:nvSpPr>
        <p:spPr bwMode="gray">
          <a:xfrm flipH="1">
            <a:off x="4905195" y="2810598"/>
            <a:ext cx="2353734" cy="1230364"/>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noFill/>
          <a:ln w="285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fontAlgn="ctr"/>
            <a:endParaRPr lang="en-US"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20" name="图片 76" descr="接入交换机.png"/>
          <p:cNvPicPr>
            <a:picLocks noChangeAspect="1"/>
          </p:cNvPicPr>
          <p:nvPr/>
        </p:nvPicPr>
        <p:blipFill>
          <a:blip r:embed="rId3"/>
          <a:stretch>
            <a:fillRect/>
          </a:stretch>
        </p:blipFill>
        <p:spPr bwMode="gray">
          <a:xfrm>
            <a:off x="6108897" y="3492124"/>
            <a:ext cx="335297" cy="274335"/>
          </a:xfrm>
          <a:prstGeom prst="rect">
            <a:avLst/>
          </a:prstGeom>
        </p:spPr>
      </p:pic>
      <p:pic>
        <p:nvPicPr>
          <p:cNvPr id="21" name="图片 105" descr="AP.png"/>
          <p:cNvPicPr>
            <a:picLocks noChangeAspect="1"/>
          </p:cNvPicPr>
          <p:nvPr/>
        </p:nvPicPr>
        <p:blipFill>
          <a:blip r:embed="rId4"/>
          <a:stretch>
            <a:fillRect/>
          </a:stretch>
        </p:blipFill>
        <p:spPr bwMode="gray">
          <a:xfrm>
            <a:off x="5734474" y="3492124"/>
            <a:ext cx="335297" cy="274335"/>
          </a:xfrm>
          <a:prstGeom prst="rect">
            <a:avLst/>
          </a:prstGeom>
        </p:spPr>
      </p:pic>
      <p:pic>
        <p:nvPicPr>
          <p:cNvPr id="22" name="图片 114" descr="中心AP.png"/>
          <p:cNvPicPr>
            <a:picLocks noChangeAspect="1"/>
          </p:cNvPicPr>
          <p:nvPr/>
        </p:nvPicPr>
        <p:blipFill>
          <a:blip r:embed="rId5"/>
          <a:stretch>
            <a:fillRect/>
          </a:stretch>
        </p:blipFill>
        <p:spPr bwMode="gray">
          <a:xfrm>
            <a:off x="6483320" y="3494054"/>
            <a:ext cx="330578" cy="270474"/>
          </a:xfrm>
          <a:prstGeom prst="rect">
            <a:avLst/>
          </a:prstGeom>
        </p:spPr>
      </p:pic>
      <p:pic>
        <p:nvPicPr>
          <p:cNvPr id="23" name="图片 20" descr="RRU蓝.png"/>
          <p:cNvPicPr>
            <a:picLocks noChangeAspect="1"/>
          </p:cNvPicPr>
          <p:nvPr/>
        </p:nvPicPr>
        <p:blipFill>
          <a:blip r:embed="rId6"/>
          <a:stretch>
            <a:fillRect/>
          </a:stretch>
        </p:blipFill>
        <p:spPr bwMode="gray">
          <a:xfrm>
            <a:off x="6853024" y="3494054"/>
            <a:ext cx="330578" cy="270474"/>
          </a:xfrm>
          <a:prstGeom prst="rect">
            <a:avLst/>
          </a:prstGeom>
        </p:spPr>
      </p:pic>
      <p:pic>
        <p:nvPicPr>
          <p:cNvPr id="24" name="图片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gray">
          <a:xfrm>
            <a:off x="4985539" y="3492124"/>
            <a:ext cx="335297" cy="274335"/>
          </a:xfrm>
          <a:prstGeom prst="rect">
            <a:avLst/>
          </a:prstGeom>
        </p:spPr>
      </p:pic>
      <p:pic>
        <p:nvPicPr>
          <p:cNvPr id="25" name="Picture 2" descr="G:\做的项目\公共\扁平图标切换\更新2015_01_21\oss扁平图标库2015_01_21更新-04.png"/>
          <p:cNvPicPr>
            <a:picLocks noChangeAspect="1" noChangeArrowheads="1"/>
          </p:cNvPicPr>
          <p:nvPr/>
        </p:nvPicPr>
        <p:blipFill>
          <a:blip r:embed="rId8"/>
          <a:stretch>
            <a:fillRect/>
          </a:stretch>
        </p:blipFill>
        <p:spPr bwMode="gray">
          <a:xfrm>
            <a:off x="5359962" y="3494054"/>
            <a:ext cx="335386" cy="270474"/>
          </a:xfrm>
          <a:prstGeom prst="rect">
            <a:avLst/>
          </a:prstGeom>
          <a:noFill/>
        </p:spPr>
      </p:pic>
      <p:sp>
        <p:nvSpPr>
          <p:cNvPr id="26" name="文本框 25"/>
          <p:cNvSpPr txBox="1"/>
          <p:nvPr/>
        </p:nvSpPr>
        <p:spPr bwMode="gray">
          <a:xfrm>
            <a:off x="5650862" y="3161860"/>
            <a:ext cx="1178528" cy="261610"/>
          </a:xfrm>
          <a:prstGeom prst="rect">
            <a:avLst/>
          </a:prstGeom>
          <a:noFill/>
        </p:spPr>
        <p:txBody>
          <a:bodyPr wrap="none" rtlCol="0">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Network device</a:t>
            </a:r>
          </a:p>
        </p:txBody>
      </p:sp>
      <p:sp>
        <p:nvSpPr>
          <p:cNvPr id="27" name="Right Arrow 158"/>
          <p:cNvSpPr/>
          <p:nvPr/>
        </p:nvSpPr>
        <p:spPr bwMode="gray">
          <a:xfrm rot="5400000">
            <a:off x="5792195" y="2469816"/>
            <a:ext cx="633403" cy="494305"/>
          </a:xfrm>
          <a:prstGeom prst="rightArrow">
            <a:avLst>
              <a:gd name="adj1" fmla="val 79333"/>
              <a:gd name="adj2" fmla="val 50000"/>
            </a:avLst>
          </a:prstGeom>
          <a:gradFill flip="none" rotWithShape="1">
            <a:gsLst>
              <a:gs pos="15000">
                <a:schemeClr val="accent1">
                  <a:lumMod val="5000"/>
                  <a:lumOff val="95000"/>
                  <a:alpha val="0"/>
                </a:schemeClr>
              </a:gs>
              <a:gs pos="81000">
                <a:srgbClr val="FFCC66"/>
              </a:gs>
            </a:gsLst>
            <a:lin ang="0" scaled="1"/>
            <a:tileRect/>
          </a:gradFill>
          <a:ln>
            <a:gradFill flip="none" rotWithShape="1">
              <a:gsLst>
                <a:gs pos="11000">
                  <a:schemeClr val="accent1">
                    <a:lumMod val="0"/>
                    <a:lumOff val="100000"/>
                    <a:alpha val="0"/>
                  </a:schemeClr>
                </a:gs>
                <a:gs pos="67000">
                  <a:srgbClr val="FF9933"/>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8" name="文本框 27"/>
          <p:cNvSpPr txBox="1"/>
          <p:nvPr/>
        </p:nvSpPr>
        <p:spPr bwMode="gray">
          <a:xfrm>
            <a:off x="4650080" y="1800313"/>
            <a:ext cx="2891839" cy="430887"/>
          </a:xfrm>
          <a:prstGeom prst="rect">
            <a:avLst/>
          </a:prstGeom>
          <a:noFill/>
        </p:spPr>
        <p:txBody>
          <a:bodyPr wrap="square" rtlCol="0">
            <a:spAutoFit/>
          </a:bodyPr>
          <a:lstStyle/>
          <a:p>
            <a:pPr algn="ctr" fontAlgn="ctr"/>
            <a:r>
              <a:rPr lang="en-US" sz="1100" b="1" dirty="0">
                <a:latin typeface="Huawei Sans" panose="020C0503030203020204" pitchFamily="34" charset="0"/>
                <a:ea typeface="方正兰亭黑简体" panose="02000000000000000000" pitchFamily="2" charset="-122"/>
                <a:sym typeface="Huawei Sans" panose="020C0503030203020204" pitchFamily="34" charset="0"/>
              </a:rPr>
              <a:t>Unified management and centralized configuration</a:t>
            </a:r>
          </a:p>
        </p:txBody>
      </p:sp>
      <p:sp>
        <p:nvSpPr>
          <p:cNvPr id="29" name="文本框 28"/>
          <p:cNvSpPr txBox="1"/>
          <p:nvPr/>
        </p:nvSpPr>
        <p:spPr bwMode="gray">
          <a:xfrm>
            <a:off x="4837055" y="3744720"/>
            <a:ext cx="2585811" cy="215444"/>
          </a:xfrm>
          <a:prstGeom prst="rect">
            <a:avLst/>
          </a:prstGeom>
          <a:noFill/>
        </p:spPr>
        <p:txBody>
          <a:bodyPr wrap="square" rtlCol="0">
            <a:spAutoFit/>
          </a:bodyPr>
          <a:lstStyle/>
          <a:p>
            <a:pPr algn="ctr" fontAlgn="ctr"/>
            <a:r>
              <a:rPr lang="en-US" sz="800" b="1" dirty="0">
                <a:latin typeface="Huawei Sans" panose="020C0503030203020204" pitchFamily="34" charset="0"/>
                <a:ea typeface="方正兰亭黑简体" panose="02000000000000000000" pitchFamily="2" charset="-122"/>
                <a:sym typeface="Huawei Sans" panose="020C0503030203020204" pitchFamily="34" charset="0"/>
              </a:rPr>
              <a:t>Plug-and-play and on-demand expansion</a:t>
            </a:r>
          </a:p>
        </p:txBody>
      </p:sp>
      <p:sp>
        <p:nvSpPr>
          <p:cNvPr id="16" name="圆角矩形 15"/>
          <p:cNvSpPr/>
          <p:nvPr/>
        </p:nvSpPr>
        <p:spPr bwMode="gray">
          <a:xfrm>
            <a:off x="8151982" y="1360491"/>
            <a:ext cx="3328323" cy="400674"/>
          </a:xfrm>
          <a:prstGeom prst="roundRect">
            <a:avLst>
              <a:gd name="adj" fmla="val 1462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High-Speed Development of the Internet</a:t>
            </a:r>
          </a:p>
        </p:txBody>
      </p:sp>
      <p:sp>
        <p:nvSpPr>
          <p:cNvPr id="17" name="圆角矩形 16"/>
          <p:cNvSpPr/>
          <p:nvPr/>
        </p:nvSpPr>
        <p:spPr bwMode="gray">
          <a:xfrm>
            <a:off x="8151981" y="1796457"/>
            <a:ext cx="3328324" cy="4026386"/>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spcAft>
                <a:spcPts val="600"/>
              </a:spcAft>
            </a:pPr>
            <a:endParaRPr lang="en-US" altLang="zh-CN" sz="1400"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0" name="文本框 49"/>
          <p:cNvSpPr txBox="1"/>
          <p:nvPr/>
        </p:nvSpPr>
        <p:spPr bwMode="gray">
          <a:xfrm>
            <a:off x="8210609" y="1800313"/>
            <a:ext cx="3199360" cy="600164"/>
          </a:xfrm>
          <a:prstGeom prst="rect">
            <a:avLst/>
          </a:prstGeom>
          <a:noFill/>
        </p:spPr>
        <p:txBody>
          <a:bodyPr wrap="square" rtlCol="0">
            <a:spAutoFit/>
          </a:bodyPr>
          <a:lstStyle/>
          <a:p>
            <a:pPr algn="ctr" fontAlgn="ctr"/>
            <a:r>
              <a:rPr lang="en-US" sz="1100" b="1" dirty="0">
                <a:latin typeface="Huawei Sans" panose="020C0503030203020204" pitchFamily="34" charset="0"/>
                <a:ea typeface="方正兰亭黑简体" panose="02000000000000000000" pitchFamily="2" charset="-122"/>
                <a:sym typeface="Huawei Sans" panose="020C0503030203020204" pitchFamily="34" charset="0"/>
              </a:rPr>
              <a:t>The gap between the quality of the Internet and traditional private lines is rapidly narrowing.</a:t>
            </a:r>
          </a:p>
        </p:txBody>
      </p:sp>
      <p:sp>
        <p:nvSpPr>
          <p:cNvPr id="87" name="梯形 86"/>
          <p:cNvSpPr/>
          <p:nvPr/>
        </p:nvSpPr>
        <p:spPr bwMode="gray">
          <a:xfrm>
            <a:off x="828527" y="2858413"/>
            <a:ext cx="3103282" cy="1611690"/>
          </a:xfrm>
          <a:prstGeom prst="trapezoid">
            <a:avLst>
              <a:gd name="adj" fmla="val 22961"/>
            </a:avLst>
          </a:prstGeom>
          <a:gradFill flip="none" rotWithShape="1">
            <a:gsLst>
              <a:gs pos="0">
                <a:schemeClr val="bg1">
                  <a:alpha val="4000"/>
                </a:schemeClr>
              </a:gs>
              <a:gs pos="100000">
                <a:schemeClr val="accent4">
                  <a:lumMod val="60000"/>
                  <a:lumOff val="40000"/>
                  <a:alpha val="70000"/>
                </a:schemeClr>
              </a:gs>
            </a:gsLst>
            <a:lin ang="5400000" scaled="1"/>
            <a:tileRect/>
          </a:gradFill>
          <a:ln>
            <a:gradFill flip="none" rotWithShape="1">
              <a:gsLst>
                <a:gs pos="0">
                  <a:schemeClr val="accent1">
                    <a:lumMod val="5000"/>
                    <a:lumOff val="95000"/>
                    <a:alpha val="0"/>
                  </a:schemeClr>
                </a:gs>
                <a:gs pos="82000">
                  <a:schemeClr val="tx2">
                    <a:lumMod val="5000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 name="圆角矩形 9"/>
          <p:cNvSpPr/>
          <p:nvPr/>
        </p:nvSpPr>
        <p:spPr bwMode="gray">
          <a:xfrm>
            <a:off x="711697" y="1360491"/>
            <a:ext cx="3328323" cy="400674"/>
          </a:xfrm>
          <a:prstGeom prst="roundRect">
            <a:avLst>
              <a:gd name="adj" fmla="val 14624"/>
            </a:avLst>
          </a:prstGeom>
          <a:solidFill>
            <a:srgbClr val="00B0F0"/>
          </a:solidFill>
          <a:ln>
            <a:noFill/>
          </a:ln>
        </p:spPr>
        <p:txBody>
          <a:bodyPr wrap="square" rtlCol="0" anchor="ctr" anchorCtr="0">
            <a:noAutofit/>
          </a:bodyPr>
          <a:lstStyle/>
          <a:p>
            <a:pPr algn="ctr" fontAlgn="ctr"/>
            <a:r>
              <a:rPr lang="en-US" sz="1400" b="1" dirty="0">
                <a:solidFill>
                  <a:prstClr val="white"/>
                </a:solidFill>
                <a:latin typeface="Huawei Sans" panose="020C0503030203020204" pitchFamily="34" charset="0"/>
                <a:sym typeface="Huawei Sans" panose="020C0503030203020204" pitchFamily="34" charset="0"/>
              </a:rPr>
              <a:t>Migration of Enterprise Services to the Cloud</a:t>
            </a:r>
          </a:p>
        </p:txBody>
      </p:sp>
      <p:sp>
        <p:nvSpPr>
          <p:cNvPr id="11" name="圆角矩形 10"/>
          <p:cNvSpPr/>
          <p:nvPr/>
        </p:nvSpPr>
        <p:spPr bwMode="gray">
          <a:xfrm>
            <a:off x="711696" y="1796457"/>
            <a:ext cx="3328324" cy="4026386"/>
          </a:xfrm>
          <a:prstGeom prst="roundRect">
            <a:avLst>
              <a:gd name="adj" fmla="val 2222"/>
            </a:avLst>
          </a:prstGeom>
          <a:noFill/>
          <a:ln w="127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spcAft>
                <a:spcPts val="600"/>
              </a:spcAft>
            </a:pPr>
            <a:endParaRPr lang="en-US" altLang="zh-CN" sz="1400" dirty="0">
              <a:solidFill>
                <a:schemeClr val="tx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1" name="文本框 30"/>
          <p:cNvSpPr txBox="1"/>
          <p:nvPr/>
        </p:nvSpPr>
        <p:spPr bwMode="gray">
          <a:xfrm>
            <a:off x="1003041" y="1800313"/>
            <a:ext cx="2863966" cy="600164"/>
          </a:xfrm>
          <a:prstGeom prst="rect">
            <a:avLst/>
          </a:prstGeom>
          <a:noFill/>
        </p:spPr>
        <p:txBody>
          <a:bodyPr wrap="square" rtlCol="0">
            <a:spAutoFit/>
          </a:bodyPr>
          <a:lstStyle/>
          <a:p>
            <a:pPr algn="ctr" fontAlgn="ctr"/>
            <a:r>
              <a:rPr lang="en-US" sz="1100" b="1" dirty="0">
                <a:latin typeface="Huawei Sans" panose="020C0503030203020204" pitchFamily="34" charset="0"/>
                <a:ea typeface="方正兰亭黑简体" panose="02000000000000000000" pitchFamily="2" charset="-122"/>
                <a:sym typeface="Huawei Sans" panose="020C0503030203020204" pitchFamily="34" charset="0"/>
              </a:rPr>
              <a:t>Enterprise services are migrated to the cloud, and enterprise egress traffic increases sharply.</a:t>
            </a:r>
          </a:p>
        </p:txBody>
      </p:sp>
      <p:sp>
        <p:nvSpPr>
          <p:cNvPr id="56" name="矩形 55"/>
          <p:cNvSpPr/>
          <p:nvPr/>
        </p:nvSpPr>
        <p:spPr bwMode="gray">
          <a:xfrm>
            <a:off x="977549" y="3856181"/>
            <a:ext cx="2127205" cy="600164"/>
          </a:xfrm>
          <a:prstGeom prst="rect">
            <a:avLst/>
          </a:prstGeom>
        </p:spPr>
        <p:txBody>
          <a:bodyPr wrap="square">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Proportion of WAN traffic to total traffic on the enterprise network</a:t>
            </a:r>
          </a:p>
        </p:txBody>
      </p:sp>
      <p:sp>
        <p:nvSpPr>
          <p:cNvPr id="57" name="矩形 56"/>
          <p:cNvSpPr/>
          <p:nvPr/>
        </p:nvSpPr>
        <p:spPr bwMode="gray">
          <a:xfrm>
            <a:off x="2904654" y="4161851"/>
            <a:ext cx="784135" cy="230802"/>
          </a:xfrm>
          <a:prstGeom prst="rect">
            <a:avLst/>
          </a:prstGeom>
        </p:spPr>
        <p:txBody>
          <a:bodyPr wrap="none" lIns="91413" tIns="45705" rIns="91413" bIns="45705">
            <a:spAutoFit/>
          </a:bodyPr>
          <a:lstStyle/>
          <a:p>
            <a:pPr defTabSz="1214527" fontAlgn="ctr">
              <a:spcBef>
                <a:spcPts val="0"/>
              </a:spcBef>
              <a:spcAft>
                <a:spcPts val="0"/>
              </a:spcAft>
            </a:pPr>
            <a:r>
              <a:rPr lang="en-US" sz="900" i="1" dirty="0">
                <a:latin typeface="Huawei Sans" panose="020C0503030203020204" pitchFamily="34" charset="0"/>
                <a:ea typeface="方正兰亭黑简体" panose="02000000000000000000" pitchFamily="2" charset="-122"/>
                <a:sym typeface="Huawei Sans" panose="020C0503030203020204" pitchFamily="34" charset="0"/>
              </a:rPr>
              <a:t>Source: IDC</a:t>
            </a:r>
          </a:p>
        </p:txBody>
      </p:sp>
      <p:sp>
        <p:nvSpPr>
          <p:cNvPr id="66" name="Freeform 14"/>
          <p:cNvSpPr>
            <a:spLocks noEditPoints="1"/>
          </p:cNvSpPr>
          <p:nvPr/>
        </p:nvSpPr>
        <p:spPr bwMode="gray">
          <a:xfrm>
            <a:off x="1515798" y="4782409"/>
            <a:ext cx="565509" cy="430151"/>
          </a:xfrm>
          <a:custGeom>
            <a:avLst/>
            <a:gdLst/>
            <a:ahLst/>
            <a:cxnLst>
              <a:cxn ang="0">
                <a:pos x="398" y="176"/>
              </a:cxn>
              <a:cxn ang="0">
                <a:pos x="174" y="400"/>
              </a:cxn>
              <a:cxn ang="0">
                <a:pos x="154" y="176"/>
              </a:cxn>
              <a:cxn ang="0">
                <a:pos x="422" y="200"/>
              </a:cxn>
              <a:cxn ang="0">
                <a:pos x="442" y="424"/>
              </a:cxn>
              <a:cxn ang="0">
                <a:pos x="210" y="442"/>
              </a:cxn>
              <a:cxn ang="0">
                <a:pos x="386" y="418"/>
              </a:cxn>
              <a:cxn ang="0">
                <a:pos x="416" y="380"/>
              </a:cxn>
              <a:cxn ang="0">
                <a:pos x="352" y="18"/>
              </a:cxn>
              <a:cxn ang="0">
                <a:pos x="446" y="110"/>
              </a:cxn>
              <a:cxn ang="0">
                <a:pos x="524" y="134"/>
              </a:cxn>
              <a:cxn ang="0">
                <a:pos x="580" y="208"/>
              </a:cxn>
              <a:cxn ang="0">
                <a:pos x="572" y="310"/>
              </a:cxn>
              <a:cxn ang="0">
                <a:pos x="502" y="264"/>
              </a:cxn>
              <a:cxn ang="0">
                <a:pos x="472" y="226"/>
              </a:cxn>
              <a:cxn ang="0">
                <a:pos x="454" y="198"/>
              </a:cxn>
              <a:cxn ang="0">
                <a:pos x="416" y="176"/>
              </a:cxn>
              <a:cxn ang="0">
                <a:pos x="392" y="140"/>
              </a:cxn>
              <a:cxn ang="0">
                <a:pos x="152" y="144"/>
              </a:cxn>
              <a:cxn ang="0">
                <a:pos x="136" y="380"/>
              </a:cxn>
              <a:cxn ang="0">
                <a:pos x="50" y="370"/>
              </a:cxn>
              <a:cxn ang="0">
                <a:pos x="0" y="274"/>
              </a:cxn>
              <a:cxn ang="0">
                <a:pos x="76" y="164"/>
              </a:cxn>
              <a:cxn ang="0">
                <a:pos x="124" y="82"/>
              </a:cxn>
              <a:cxn ang="0">
                <a:pos x="210" y="12"/>
              </a:cxn>
              <a:cxn ang="0">
                <a:pos x="464" y="244"/>
              </a:cxn>
              <a:cxn ang="0">
                <a:pos x="484" y="468"/>
              </a:cxn>
              <a:cxn ang="0">
                <a:pos x="252" y="486"/>
              </a:cxn>
              <a:cxn ang="0">
                <a:pos x="428" y="462"/>
              </a:cxn>
              <a:cxn ang="0">
                <a:pos x="460" y="424"/>
              </a:cxn>
              <a:cxn ang="0">
                <a:pos x="182" y="306"/>
              </a:cxn>
              <a:cxn ang="0">
                <a:pos x="200" y="244"/>
              </a:cxn>
              <a:cxn ang="0">
                <a:pos x="250" y="256"/>
              </a:cxn>
              <a:cxn ang="0">
                <a:pos x="272" y="248"/>
              </a:cxn>
              <a:cxn ang="0">
                <a:pos x="278" y="300"/>
              </a:cxn>
              <a:cxn ang="0">
                <a:pos x="250" y="300"/>
              </a:cxn>
              <a:cxn ang="0">
                <a:pos x="250" y="284"/>
              </a:cxn>
              <a:cxn ang="0">
                <a:pos x="268" y="292"/>
              </a:cxn>
              <a:cxn ang="0">
                <a:pos x="268" y="264"/>
              </a:cxn>
              <a:cxn ang="0">
                <a:pos x="250" y="268"/>
              </a:cxn>
              <a:cxn ang="0">
                <a:pos x="304" y="252"/>
              </a:cxn>
              <a:cxn ang="0">
                <a:pos x="330" y="254"/>
              </a:cxn>
              <a:cxn ang="0">
                <a:pos x="330" y="300"/>
              </a:cxn>
              <a:cxn ang="0">
                <a:pos x="302" y="328"/>
              </a:cxn>
              <a:cxn ang="0">
                <a:pos x="306" y="290"/>
              </a:cxn>
              <a:cxn ang="0">
                <a:pos x="320" y="292"/>
              </a:cxn>
              <a:cxn ang="0">
                <a:pos x="318" y="260"/>
              </a:cxn>
              <a:cxn ang="0">
                <a:pos x="302" y="276"/>
              </a:cxn>
              <a:cxn ang="0">
                <a:pos x="358" y="296"/>
              </a:cxn>
              <a:cxn ang="0">
                <a:pos x="370" y="290"/>
              </a:cxn>
              <a:cxn ang="0">
                <a:pos x="346" y="278"/>
              </a:cxn>
              <a:cxn ang="0">
                <a:pos x="352" y="248"/>
              </a:cxn>
              <a:cxn ang="0">
                <a:pos x="382" y="262"/>
              </a:cxn>
              <a:cxn ang="0">
                <a:pos x="354" y="260"/>
              </a:cxn>
              <a:cxn ang="0">
                <a:pos x="374" y="274"/>
              </a:cxn>
              <a:cxn ang="0">
                <a:pos x="378" y="302"/>
              </a:cxn>
              <a:cxn ang="0">
                <a:pos x="346" y="304"/>
              </a:cxn>
            </a:cxnLst>
            <a:rect l="0" t="0" r="r" b="b"/>
            <a:pathLst>
              <a:path w="586" h="488">
                <a:moveTo>
                  <a:pt x="174" y="154"/>
                </a:moveTo>
                <a:lnTo>
                  <a:pt x="378" y="154"/>
                </a:lnTo>
                <a:lnTo>
                  <a:pt x="378" y="154"/>
                </a:lnTo>
                <a:lnTo>
                  <a:pt x="386" y="156"/>
                </a:lnTo>
                <a:lnTo>
                  <a:pt x="392" y="160"/>
                </a:lnTo>
                <a:lnTo>
                  <a:pt x="396" y="168"/>
                </a:lnTo>
                <a:lnTo>
                  <a:pt x="398" y="176"/>
                </a:lnTo>
                <a:lnTo>
                  <a:pt x="398" y="380"/>
                </a:lnTo>
                <a:lnTo>
                  <a:pt x="398" y="380"/>
                </a:lnTo>
                <a:lnTo>
                  <a:pt x="396" y="388"/>
                </a:lnTo>
                <a:lnTo>
                  <a:pt x="392" y="394"/>
                </a:lnTo>
                <a:lnTo>
                  <a:pt x="386" y="398"/>
                </a:lnTo>
                <a:lnTo>
                  <a:pt x="378" y="400"/>
                </a:lnTo>
                <a:lnTo>
                  <a:pt x="174" y="400"/>
                </a:lnTo>
                <a:lnTo>
                  <a:pt x="174" y="400"/>
                </a:lnTo>
                <a:lnTo>
                  <a:pt x="166" y="398"/>
                </a:lnTo>
                <a:lnTo>
                  <a:pt x="160" y="394"/>
                </a:lnTo>
                <a:lnTo>
                  <a:pt x="156" y="388"/>
                </a:lnTo>
                <a:lnTo>
                  <a:pt x="154" y="380"/>
                </a:lnTo>
                <a:lnTo>
                  <a:pt x="154" y="176"/>
                </a:lnTo>
                <a:lnTo>
                  <a:pt x="154" y="176"/>
                </a:lnTo>
                <a:lnTo>
                  <a:pt x="156" y="168"/>
                </a:lnTo>
                <a:lnTo>
                  <a:pt x="160" y="160"/>
                </a:lnTo>
                <a:lnTo>
                  <a:pt x="166" y="156"/>
                </a:lnTo>
                <a:lnTo>
                  <a:pt x="174" y="154"/>
                </a:lnTo>
                <a:lnTo>
                  <a:pt x="174" y="154"/>
                </a:lnTo>
                <a:close/>
                <a:moveTo>
                  <a:pt x="416" y="200"/>
                </a:moveTo>
                <a:lnTo>
                  <a:pt x="422" y="200"/>
                </a:lnTo>
                <a:lnTo>
                  <a:pt x="422" y="200"/>
                </a:lnTo>
                <a:lnTo>
                  <a:pt x="430" y="200"/>
                </a:lnTo>
                <a:lnTo>
                  <a:pt x="436" y="206"/>
                </a:lnTo>
                <a:lnTo>
                  <a:pt x="440" y="212"/>
                </a:lnTo>
                <a:lnTo>
                  <a:pt x="442" y="220"/>
                </a:lnTo>
                <a:lnTo>
                  <a:pt x="442" y="424"/>
                </a:lnTo>
                <a:lnTo>
                  <a:pt x="442" y="424"/>
                </a:lnTo>
                <a:lnTo>
                  <a:pt x="440" y="432"/>
                </a:lnTo>
                <a:lnTo>
                  <a:pt x="436" y="438"/>
                </a:lnTo>
                <a:lnTo>
                  <a:pt x="430" y="442"/>
                </a:lnTo>
                <a:lnTo>
                  <a:pt x="422" y="444"/>
                </a:lnTo>
                <a:lnTo>
                  <a:pt x="218" y="444"/>
                </a:lnTo>
                <a:lnTo>
                  <a:pt x="218" y="444"/>
                </a:lnTo>
                <a:lnTo>
                  <a:pt x="210" y="442"/>
                </a:lnTo>
                <a:lnTo>
                  <a:pt x="202" y="438"/>
                </a:lnTo>
                <a:lnTo>
                  <a:pt x="198" y="432"/>
                </a:lnTo>
                <a:lnTo>
                  <a:pt x="196" y="424"/>
                </a:lnTo>
                <a:lnTo>
                  <a:pt x="196" y="418"/>
                </a:lnTo>
                <a:lnTo>
                  <a:pt x="378" y="418"/>
                </a:lnTo>
                <a:lnTo>
                  <a:pt x="378" y="418"/>
                </a:lnTo>
                <a:lnTo>
                  <a:pt x="386" y="418"/>
                </a:lnTo>
                <a:lnTo>
                  <a:pt x="392" y="414"/>
                </a:lnTo>
                <a:lnTo>
                  <a:pt x="400" y="412"/>
                </a:lnTo>
                <a:lnTo>
                  <a:pt x="406" y="406"/>
                </a:lnTo>
                <a:lnTo>
                  <a:pt x="410" y="400"/>
                </a:lnTo>
                <a:lnTo>
                  <a:pt x="414" y="394"/>
                </a:lnTo>
                <a:lnTo>
                  <a:pt x="416" y="388"/>
                </a:lnTo>
                <a:lnTo>
                  <a:pt x="416" y="380"/>
                </a:lnTo>
                <a:lnTo>
                  <a:pt x="416" y="200"/>
                </a:lnTo>
                <a:lnTo>
                  <a:pt x="416" y="200"/>
                </a:lnTo>
                <a:close/>
                <a:moveTo>
                  <a:pt x="274" y="0"/>
                </a:moveTo>
                <a:lnTo>
                  <a:pt x="274" y="0"/>
                </a:lnTo>
                <a:lnTo>
                  <a:pt x="302" y="2"/>
                </a:lnTo>
                <a:lnTo>
                  <a:pt x="328" y="8"/>
                </a:lnTo>
                <a:lnTo>
                  <a:pt x="352" y="18"/>
                </a:lnTo>
                <a:lnTo>
                  <a:pt x="376" y="30"/>
                </a:lnTo>
                <a:lnTo>
                  <a:pt x="396" y="46"/>
                </a:lnTo>
                <a:lnTo>
                  <a:pt x="414" y="66"/>
                </a:lnTo>
                <a:lnTo>
                  <a:pt x="428" y="88"/>
                </a:lnTo>
                <a:lnTo>
                  <a:pt x="440" y="110"/>
                </a:lnTo>
                <a:lnTo>
                  <a:pt x="440" y="110"/>
                </a:lnTo>
                <a:lnTo>
                  <a:pt x="446" y="110"/>
                </a:lnTo>
                <a:lnTo>
                  <a:pt x="446" y="110"/>
                </a:lnTo>
                <a:lnTo>
                  <a:pt x="462" y="112"/>
                </a:lnTo>
                <a:lnTo>
                  <a:pt x="474" y="114"/>
                </a:lnTo>
                <a:lnTo>
                  <a:pt x="488" y="116"/>
                </a:lnTo>
                <a:lnTo>
                  <a:pt x="502" y="122"/>
                </a:lnTo>
                <a:lnTo>
                  <a:pt x="514" y="128"/>
                </a:lnTo>
                <a:lnTo>
                  <a:pt x="524" y="134"/>
                </a:lnTo>
                <a:lnTo>
                  <a:pt x="536" y="142"/>
                </a:lnTo>
                <a:lnTo>
                  <a:pt x="546" y="152"/>
                </a:lnTo>
                <a:lnTo>
                  <a:pt x="554" y="162"/>
                </a:lnTo>
                <a:lnTo>
                  <a:pt x="562" y="172"/>
                </a:lnTo>
                <a:lnTo>
                  <a:pt x="570" y="184"/>
                </a:lnTo>
                <a:lnTo>
                  <a:pt x="576" y="196"/>
                </a:lnTo>
                <a:lnTo>
                  <a:pt x="580" y="208"/>
                </a:lnTo>
                <a:lnTo>
                  <a:pt x="584" y="222"/>
                </a:lnTo>
                <a:lnTo>
                  <a:pt x="586" y="236"/>
                </a:lnTo>
                <a:lnTo>
                  <a:pt x="586" y="250"/>
                </a:lnTo>
                <a:lnTo>
                  <a:pt x="586" y="250"/>
                </a:lnTo>
                <a:lnTo>
                  <a:pt x="584" y="272"/>
                </a:lnTo>
                <a:lnTo>
                  <a:pt x="580" y="292"/>
                </a:lnTo>
                <a:lnTo>
                  <a:pt x="572" y="310"/>
                </a:lnTo>
                <a:lnTo>
                  <a:pt x="562" y="328"/>
                </a:lnTo>
                <a:lnTo>
                  <a:pt x="550" y="342"/>
                </a:lnTo>
                <a:lnTo>
                  <a:pt x="536" y="356"/>
                </a:lnTo>
                <a:lnTo>
                  <a:pt x="520" y="368"/>
                </a:lnTo>
                <a:lnTo>
                  <a:pt x="502" y="378"/>
                </a:lnTo>
                <a:lnTo>
                  <a:pt x="502" y="264"/>
                </a:lnTo>
                <a:lnTo>
                  <a:pt x="502" y="264"/>
                </a:lnTo>
                <a:lnTo>
                  <a:pt x="502" y="256"/>
                </a:lnTo>
                <a:lnTo>
                  <a:pt x="500" y="250"/>
                </a:lnTo>
                <a:lnTo>
                  <a:pt x="496" y="242"/>
                </a:lnTo>
                <a:lnTo>
                  <a:pt x="492" y="236"/>
                </a:lnTo>
                <a:lnTo>
                  <a:pt x="486" y="232"/>
                </a:lnTo>
                <a:lnTo>
                  <a:pt x="480" y="228"/>
                </a:lnTo>
                <a:lnTo>
                  <a:pt x="472" y="226"/>
                </a:lnTo>
                <a:lnTo>
                  <a:pt x="464" y="226"/>
                </a:lnTo>
                <a:lnTo>
                  <a:pt x="460" y="226"/>
                </a:lnTo>
                <a:lnTo>
                  <a:pt x="460" y="220"/>
                </a:lnTo>
                <a:lnTo>
                  <a:pt x="460" y="220"/>
                </a:lnTo>
                <a:lnTo>
                  <a:pt x="458" y="212"/>
                </a:lnTo>
                <a:lnTo>
                  <a:pt x="456" y="204"/>
                </a:lnTo>
                <a:lnTo>
                  <a:pt x="454" y="198"/>
                </a:lnTo>
                <a:lnTo>
                  <a:pt x="448" y="192"/>
                </a:lnTo>
                <a:lnTo>
                  <a:pt x="442" y="188"/>
                </a:lnTo>
                <a:lnTo>
                  <a:pt x="436" y="184"/>
                </a:lnTo>
                <a:lnTo>
                  <a:pt x="428" y="182"/>
                </a:lnTo>
                <a:lnTo>
                  <a:pt x="422" y="182"/>
                </a:lnTo>
                <a:lnTo>
                  <a:pt x="416" y="182"/>
                </a:lnTo>
                <a:lnTo>
                  <a:pt x="416" y="176"/>
                </a:lnTo>
                <a:lnTo>
                  <a:pt x="416" y="176"/>
                </a:lnTo>
                <a:lnTo>
                  <a:pt x="416" y="168"/>
                </a:lnTo>
                <a:lnTo>
                  <a:pt x="414" y="160"/>
                </a:lnTo>
                <a:lnTo>
                  <a:pt x="410" y="154"/>
                </a:lnTo>
                <a:lnTo>
                  <a:pt x="406" y="148"/>
                </a:lnTo>
                <a:lnTo>
                  <a:pt x="400" y="144"/>
                </a:lnTo>
                <a:lnTo>
                  <a:pt x="392" y="140"/>
                </a:lnTo>
                <a:lnTo>
                  <a:pt x="386" y="138"/>
                </a:lnTo>
                <a:lnTo>
                  <a:pt x="378" y="136"/>
                </a:lnTo>
                <a:lnTo>
                  <a:pt x="174" y="136"/>
                </a:lnTo>
                <a:lnTo>
                  <a:pt x="174" y="136"/>
                </a:lnTo>
                <a:lnTo>
                  <a:pt x="166" y="138"/>
                </a:lnTo>
                <a:lnTo>
                  <a:pt x="158" y="140"/>
                </a:lnTo>
                <a:lnTo>
                  <a:pt x="152" y="144"/>
                </a:lnTo>
                <a:lnTo>
                  <a:pt x="146" y="148"/>
                </a:lnTo>
                <a:lnTo>
                  <a:pt x="142" y="154"/>
                </a:lnTo>
                <a:lnTo>
                  <a:pt x="138" y="160"/>
                </a:lnTo>
                <a:lnTo>
                  <a:pt x="136" y="168"/>
                </a:lnTo>
                <a:lnTo>
                  <a:pt x="136" y="176"/>
                </a:lnTo>
                <a:lnTo>
                  <a:pt x="136" y="380"/>
                </a:lnTo>
                <a:lnTo>
                  <a:pt x="136" y="380"/>
                </a:lnTo>
                <a:lnTo>
                  <a:pt x="136" y="390"/>
                </a:lnTo>
                <a:lnTo>
                  <a:pt x="116" y="390"/>
                </a:lnTo>
                <a:lnTo>
                  <a:pt x="116" y="390"/>
                </a:lnTo>
                <a:lnTo>
                  <a:pt x="104" y="388"/>
                </a:lnTo>
                <a:lnTo>
                  <a:pt x="92" y="388"/>
                </a:lnTo>
                <a:lnTo>
                  <a:pt x="70" y="380"/>
                </a:lnTo>
                <a:lnTo>
                  <a:pt x="50" y="370"/>
                </a:lnTo>
                <a:lnTo>
                  <a:pt x="34" y="356"/>
                </a:lnTo>
                <a:lnTo>
                  <a:pt x="20" y="338"/>
                </a:lnTo>
                <a:lnTo>
                  <a:pt x="8" y="318"/>
                </a:lnTo>
                <a:lnTo>
                  <a:pt x="2" y="296"/>
                </a:lnTo>
                <a:lnTo>
                  <a:pt x="0" y="286"/>
                </a:lnTo>
                <a:lnTo>
                  <a:pt x="0" y="274"/>
                </a:lnTo>
                <a:lnTo>
                  <a:pt x="0" y="274"/>
                </a:lnTo>
                <a:lnTo>
                  <a:pt x="2" y="252"/>
                </a:lnTo>
                <a:lnTo>
                  <a:pt x="6" y="232"/>
                </a:lnTo>
                <a:lnTo>
                  <a:pt x="16" y="214"/>
                </a:lnTo>
                <a:lnTo>
                  <a:pt x="28" y="198"/>
                </a:lnTo>
                <a:lnTo>
                  <a:pt x="42" y="184"/>
                </a:lnTo>
                <a:lnTo>
                  <a:pt x="58" y="172"/>
                </a:lnTo>
                <a:lnTo>
                  <a:pt x="76" y="164"/>
                </a:lnTo>
                <a:lnTo>
                  <a:pt x="96" y="158"/>
                </a:lnTo>
                <a:lnTo>
                  <a:pt x="96" y="158"/>
                </a:lnTo>
                <a:lnTo>
                  <a:pt x="100" y="142"/>
                </a:lnTo>
                <a:lnTo>
                  <a:pt x="104" y="126"/>
                </a:lnTo>
                <a:lnTo>
                  <a:pt x="108" y="110"/>
                </a:lnTo>
                <a:lnTo>
                  <a:pt x="116" y="96"/>
                </a:lnTo>
                <a:lnTo>
                  <a:pt x="124" y="82"/>
                </a:lnTo>
                <a:lnTo>
                  <a:pt x="132" y="68"/>
                </a:lnTo>
                <a:lnTo>
                  <a:pt x="144" y="56"/>
                </a:lnTo>
                <a:lnTo>
                  <a:pt x="154" y="46"/>
                </a:lnTo>
                <a:lnTo>
                  <a:pt x="166" y="36"/>
                </a:lnTo>
                <a:lnTo>
                  <a:pt x="180" y="26"/>
                </a:lnTo>
                <a:lnTo>
                  <a:pt x="194" y="18"/>
                </a:lnTo>
                <a:lnTo>
                  <a:pt x="210" y="12"/>
                </a:lnTo>
                <a:lnTo>
                  <a:pt x="224" y="6"/>
                </a:lnTo>
                <a:lnTo>
                  <a:pt x="240" y="2"/>
                </a:lnTo>
                <a:lnTo>
                  <a:pt x="258" y="0"/>
                </a:lnTo>
                <a:lnTo>
                  <a:pt x="274" y="0"/>
                </a:lnTo>
                <a:lnTo>
                  <a:pt x="274" y="0"/>
                </a:lnTo>
                <a:close/>
                <a:moveTo>
                  <a:pt x="460" y="244"/>
                </a:moveTo>
                <a:lnTo>
                  <a:pt x="464" y="244"/>
                </a:lnTo>
                <a:lnTo>
                  <a:pt x="464" y="244"/>
                </a:lnTo>
                <a:lnTo>
                  <a:pt x="472" y="246"/>
                </a:lnTo>
                <a:lnTo>
                  <a:pt x="478" y="250"/>
                </a:lnTo>
                <a:lnTo>
                  <a:pt x="484" y="256"/>
                </a:lnTo>
                <a:lnTo>
                  <a:pt x="484" y="264"/>
                </a:lnTo>
                <a:lnTo>
                  <a:pt x="484" y="468"/>
                </a:lnTo>
                <a:lnTo>
                  <a:pt x="484" y="468"/>
                </a:lnTo>
                <a:lnTo>
                  <a:pt x="484" y="476"/>
                </a:lnTo>
                <a:lnTo>
                  <a:pt x="478" y="482"/>
                </a:lnTo>
                <a:lnTo>
                  <a:pt x="472" y="486"/>
                </a:lnTo>
                <a:lnTo>
                  <a:pt x="464" y="488"/>
                </a:lnTo>
                <a:lnTo>
                  <a:pt x="260" y="488"/>
                </a:lnTo>
                <a:lnTo>
                  <a:pt x="260" y="488"/>
                </a:lnTo>
                <a:lnTo>
                  <a:pt x="252" y="486"/>
                </a:lnTo>
                <a:lnTo>
                  <a:pt x="246" y="482"/>
                </a:lnTo>
                <a:lnTo>
                  <a:pt x="242" y="476"/>
                </a:lnTo>
                <a:lnTo>
                  <a:pt x="240" y="468"/>
                </a:lnTo>
                <a:lnTo>
                  <a:pt x="240" y="462"/>
                </a:lnTo>
                <a:lnTo>
                  <a:pt x="422" y="462"/>
                </a:lnTo>
                <a:lnTo>
                  <a:pt x="422" y="462"/>
                </a:lnTo>
                <a:lnTo>
                  <a:pt x="428" y="462"/>
                </a:lnTo>
                <a:lnTo>
                  <a:pt x="436" y="460"/>
                </a:lnTo>
                <a:lnTo>
                  <a:pt x="442" y="456"/>
                </a:lnTo>
                <a:lnTo>
                  <a:pt x="448" y="450"/>
                </a:lnTo>
                <a:lnTo>
                  <a:pt x="454" y="446"/>
                </a:lnTo>
                <a:lnTo>
                  <a:pt x="456" y="438"/>
                </a:lnTo>
                <a:lnTo>
                  <a:pt x="458" y="432"/>
                </a:lnTo>
                <a:lnTo>
                  <a:pt x="460" y="424"/>
                </a:lnTo>
                <a:lnTo>
                  <a:pt x="460" y="244"/>
                </a:lnTo>
                <a:lnTo>
                  <a:pt x="460" y="244"/>
                </a:lnTo>
                <a:close/>
                <a:moveTo>
                  <a:pt x="234" y="306"/>
                </a:moveTo>
                <a:lnTo>
                  <a:pt x="220" y="306"/>
                </a:lnTo>
                <a:lnTo>
                  <a:pt x="214" y="288"/>
                </a:lnTo>
                <a:lnTo>
                  <a:pt x="188" y="288"/>
                </a:lnTo>
                <a:lnTo>
                  <a:pt x="182" y="306"/>
                </a:lnTo>
                <a:lnTo>
                  <a:pt x="168" y="306"/>
                </a:lnTo>
                <a:lnTo>
                  <a:pt x="194" y="226"/>
                </a:lnTo>
                <a:lnTo>
                  <a:pt x="208" y="226"/>
                </a:lnTo>
                <a:lnTo>
                  <a:pt x="234" y="306"/>
                </a:lnTo>
                <a:lnTo>
                  <a:pt x="234" y="306"/>
                </a:lnTo>
                <a:close/>
                <a:moveTo>
                  <a:pt x="210" y="274"/>
                </a:moveTo>
                <a:lnTo>
                  <a:pt x="200" y="244"/>
                </a:lnTo>
                <a:lnTo>
                  <a:pt x="192" y="274"/>
                </a:lnTo>
                <a:lnTo>
                  <a:pt x="210" y="274"/>
                </a:lnTo>
                <a:lnTo>
                  <a:pt x="210" y="274"/>
                </a:lnTo>
                <a:close/>
                <a:moveTo>
                  <a:pt x="238" y="248"/>
                </a:moveTo>
                <a:lnTo>
                  <a:pt x="250" y="248"/>
                </a:lnTo>
                <a:lnTo>
                  <a:pt x="250" y="256"/>
                </a:lnTo>
                <a:lnTo>
                  <a:pt x="250" y="256"/>
                </a:lnTo>
                <a:lnTo>
                  <a:pt x="252" y="252"/>
                </a:lnTo>
                <a:lnTo>
                  <a:pt x="256" y="250"/>
                </a:lnTo>
                <a:lnTo>
                  <a:pt x="256" y="250"/>
                </a:lnTo>
                <a:lnTo>
                  <a:pt x="260" y="248"/>
                </a:lnTo>
                <a:lnTo>
                  <a:pt x="264" y="248"/>
                </a:lnTo>
                <a:lnTo>
                  <a:pt x="264" y="248"/>
                </a:lnTo>
                <a:lnTo>
                  <a:pt x="272" y="248"/>
                </a:lnTo>
                <a:lnTo>
                  <a:pt x="278" y="254"/>
                </a:lnTo>
                <a:lnTo>
                  <a:pt x="278" y="254"/>
                </a:lnTo>
                <a:lnTo>
                  <a:pt x="282" y="264"/>
                </a:lnTo>
                <a:lnTo>
                  <a:pt x="284" y="276"/>
                </a:lnTo>
                <a:lnTo>
                  <a:pt x="284" y="276"/>
                </a:lnTo>
                <a:lnTo>
                  <a:pt x="282" y="290"/>
                </a:lnTo>
                <a:lnTo>
                  <a:pt x="278" y="300"/>
                </a:lnTo>
                <a:lnTo>
                  <a:pt x="278" y="300"/>
                </a:lnTo>
                <a:lnTo>
                  <a:pt x="272" y="306"/>
                </a:lnTo>
                <a:lnTo>
                  <a:pt x="264" y="308"/>
                </a:lnTo>
                <a:lnTo>
                  <a:pt x="264" y="308"/>
                </a:lnTo>
                <a:lnTo>
                  <a:pt x="256" y="306"/>
                </a:lnTo>
                <a:lnTo>
                  <a:pt x="256" y="306"/>
                </a:lnTo>
                <a:lnTo>
                  <a:pt x="250" y="300"/>
                </a:lnTo>
                <a:lnTo>
                  <a:pt x="250" y="328"/>
                </a:lnTo>
                <a:lnTo>
                  <a:pt x="238" y="328"/>
                </a:lnTo>
                <a:lnTo>
                  <a:pt x="238" y="248"/>
                </a:lnTo>
                <a:lnTo>
                  <a:pt x="238" y="248"/>
                </a:lnTo>
                <a:close/>
                <a:moveTo>
                  <a:pt x="250" y="276"/>
                </a:moveTo>
                <a:lnTo>
                  <a:pt x="250" y="276"/>
                </a:lnTo>
                <a:lnTo>
                  <a:pt x="250" y="284"/>
                </a:lnTo>
                <a:lnTo>
                  <a:pt x="254" y="290"/>
                </a:lnTo>
                <a:lnTo>
                  <a:pt x="254" y="290"/>
                </a:lnTo>
                <a:lnTo>
                  <a:pt x="256" y="294"/>
                </a:lnTo>
                <a:lnTo>
                  <a:pt x="260" y="296"/>
                </a:lnTo>
                <a:lnTo>
                  <a:pt x="260" y="296"/>
                </a:lnTo>
                <a:lnTo>
                  <a:pt x="264" y="294"/>
                </a:lnTo>
                <a:lnTo>
                  <a:pt x="268" y="292"/>
                </a:lnTo>
                <a:lnTo>
                  <a:pt x="268" y="292"/>
                </a:lnTo>
                <a:lnTo>
                  <a:pt x="270" y="286"/>
                </a:lnTo>
                <a:lnTo>
                  <a:pt x="272" y="278"/>
                </a:lnTo>
                <a:lnTo>
                  <a:pt x="272" y="278"/>
                </a:lnTo>
                <a:lnTo>
                  <a:pt x="270" y="270"/>
                </a:lnTo>
                <a:lnTo>
                  <a:pt x="268" y="264"/>
                </a:lnTo>
                <a:lnTo>
                  <a:pt x="268" y="264"/>
                </a:lnTo>
                <a:lnTo>
                  <a:pt x="264" y="260"/>
                </a:lnTo>
                <a:lnTo>
                  <a:pt x="260" y="260"/>
                </a:lnTo>
                <a:lnTo>
                  <a:pt x="260" y="260"/>
                </a:lnTo>
                <a:lnTo>
                  <a:pt x="256" y="260"/>
                </a:lnTo>
                <a:lnTo>
                  <a:pt x="254" y="264"/>
                </a:lnTo>
                <a:lnTo>
                  <a:pt x="254" y="264"/>
                </a:lnTo>
                <a:lnTo>
                  <a:pt x="250" y="268"/>
                </a:lnTo>
                <a:lnTo>
                  <a:pt x="250" y="276"/>
                </a:lnTo>
                <a:lnTo>
                  <a:pt x="250" y="276"/>
                </a:lnTo>
                <a:close/>
                <a:moveTo>
                  <a:pt x="290" y="248"/>
                </a:moveTo>
                <a:lnTo>
                  <a:pt x="302" y="248"/>
                </a:lnTo>
                <a:lnTo>
                  <a:pt x="302" y="256"/>
                </a:lnTo>
                <a:lnTo>
                  <a:pt x="302" y="256"/>
                </a:lnTo>
                <a:lnTo>
                  <a:pt x="304" y="252"/>
                </a:lnTo>
                <a:lnTo>
                  <a:pt x="308" y="250"/>
                </a:lnTo>
                <a:lnTo>
                  <a:pt x="308" y="250"/>
                </a:lnTo>
                <a:lnTo>
                  <a:pt x="312" y="248"/>
                </a:lnTo>
                <a:lnTo>
                  <a:pt x="316" y="248"/>
                </a:lnTo>
                <a:lnTo>
                  <a:pt x="316" y="248"/>
                </a:lnTo>
                <a:lnTo>
                  <a:pt x="324" y="248"/>
                </a:lnTo>
                <a:lnTo>
                  <a:pt x="330" y="254"/>
                </a:lnTo>
                <a:lnTo>
                  <a:pt x="330" y="254"/>
                </a:lnTo>
                <a:lnTo>
                  <a:pt x="336" y="264"/>
                </a:lnTo>
                <a:lnTo>
                  <a:pt x="336" y="276"/>
                </a:lnTo>
                <a:lnTo>
                  <a:pt x="336" y="276"/>
                </a:lnTo>
                <a:lnTo>
                  <a:pt x="336" y="290"/>
                </a:lnTo>
                <a:lnTo>
                  <a:pt x="330" y="300"/>
                </a:lnTo>
                <a:lnTo>
                  <a:pt x="330" y="300"/>
                </a:lnTo>
                <a:lnTo>
                  <a:pt x="324" y="306"/>
                </a:lnTo>
                <a:lnTo>
                  <a:pt x="316" y="308"/>
                </a:lnTo>
                <a:lnTo>
                  <a:pt x="316" y="308"/>
                </a:lnTo>
                <a:lnTo>
                  <a:pt x="310" y="306"/>
                </a:lnTo>
                <a:lnTo>
                  <a:pt x="310" y="306"/>
                </a:lnTo>
                <a:lnTo>
                  <a:pt x="302" y="300"/>
                </a:lnTo>
                <a:lnTo>
                  <a:pt x="302" y="328"/>
                </a:lnTo>
                <a:lnTo>
                  <a:pt x="290" y="328"/>
                </a:lnTo>
                <a:lnTo>
                  <a:pt x="290" y="248"/>
                </a:lnTo>
                <a:lnTo>
                  <a:pt x="290" y="248"/>
                </a:lnTo>
                <a:close/>
                <a:moveTo>
                  <a:pt x="302" y="276"/>
                </a:moveTo>
                <a:lnTo>
                  <a:pt x="302" y="276"/>
                </a:lnTo>
                <a:lnTo>
                  <a:pt x="304" y="284"/>
                </a:lnTo>
                <a:lnTo>
                  <a:pt x="306" y="290"/>
                </a:lnTo>
                <a:lnTo>
                  <a:pt x="306" y="290"/>
                </a:lnTo>
                <a:lnTo>
                  <a:pt x="310" y="294"/>
                </a:lnTo>
                <a:lnTo>
                  <a:pt x="314" y="296"/>
                </a:lnTo>
                <a:lnTo>
                  <a:pt x="314" y="296"/>
                </a:lnTo>
                <a:lnTo>
                  <a:pt x="318" y="294"/>
                </a:lnTo>
                <a:lnTo>
                  <a:pt x="320" y="292"/>
                </a:lnTo>
                <a:lnTo>
                  <a:pt x="320" y="292"/>
                </a:lnTo>
                <a:lnTo>
                  <a:pt x="324" y="286"/>
                </a:lnTo>
                <a:lnTo>
                  <a:pt x="324" y="278"/>
                </a:lnTo>
                <a:lnTo>
                  <a:pt x="324" y="278"/>
                </a:lnTo>
                <a:lnTo>
                  <a:pt x="324" y="270"/>
                </a:lnTo>
                <a:lnTo>
                  <a:pt x="320" y="264"/>
                </a:lnTo>
                <a:lnTo>
                  <a:pt x="320" y="264"/>
                </a:lnTo>
                <a:lnTo>
                  <a:pt x="318" y="260"/>
                </a:lnTo>
                <a:lnTo>
                  <a:pt x="314" y="260"/>
                </a:lnTo>
                <a:lnTo>
                  <a:pt x="314" y="260"/>
                </a:lnTo>
                <a:lnTo>
                  <a:pt x="310" y="260"/>
                </a:lnTo>
                <a:lnTo>
                  <a:pt x="306" y="264"/>
                </a:lnTo>
                <a:lnTo>
                  <a:pt x="306" y="264"/>
                </a:lnTo>
                <a:lnTo>
                  <a:pt x="304" y="268"/>
                </a:lnTo>
                <a:lnTo>
                  <a:pt x="302" y="276"/>
                </a:lnTo>
                <a:lnTo>
                  <a:pt x="302" y="276"/>
                </a:lnTo>
                <a:close/>
                <a:moveTo>
                  <a:pt x="338" y="290"/>
                </a:moveTo>
                <a:lnTo>
                  <a:pt x="352" y="288"/>
                </a:lnTo>
                <a:lnTo>
                  <a:pt x="352" y="288"/>
                </a:lnTo>
                <a:lnTo>
                  <a:pt x="352" y="292"/>
                </a:lnTo>
                <a:lnTo>
                  <a:pt x="354" y="294"/>
                </a:lnTo>
                <a:lnTo>
                  <a:pt x="358" y="296"/>
                </a:lnTo>
                <a:lnTo>
                  <a:pt x="362" y="296"/>
                </a:lnTo>
                <a:lnTo>
                  <a:pt x="362" y="296"/>
                </a:lnTo>
                <a:lnTo>
                  <a:pt x="368" y="294"/>
                </a:lnTo>
                <a:lnTo>
                  <a:pt x="368" y="294"/>
                </a:lnTo>
                <a:lnTo>
                  <a:pt x="370" y="292"/>
                </a:lnTo>
                <a:lnTo>
                  <a:pt x="370" y="290"/>
                </a:lnTo>
                <a:lnTo>
                  <a:pt x="370" y="290"/>
                </a:lnTo>
                <a:lnTo>
                  <a:pt x="370" y="288"/>
                </a:lnTo>
                <a:lnTo>
                  <a:pt x="370" y="288"/>
                </a:lnTo>
                <a:lnTo>
                  <a:pt x="366" y="286"/>
                </a:lnTo>
                <a:lnTo>
                  <a:pt x="366" y="286"/>
                </a:lnTo>
                <a:lnTo>
                  <a:pt x="352" y="282"/>
                </a:lnTo>
                <a:lnTo>
                  <a:pt x="346" y="278"/>
                </a:lnTo>
                <a:lnTo>
                  <a:pt x="346" y="278"/>
                </a:lnTo>
                <a:lnTo>
                  <a:pt x="342" y="272"/>
                </a:lnTo>
                <a:lnTo>
                  <a:pt x="340" y="264"/>
                </a:lnTo>
                <a:lnTo>
                  <a:pt x="340" y="264"/>
                </a:lnTo>
                <a:lnTo>
                  <a:pt x="342" y="258"/>
                </a:lnTo>
                <a:lnTo>
                  <a:pt x="346" y="252"/>
                </a:lnTo>
                <a:lnTo>
                  <a:pt x="346" y="252"/>
                </a:lnTo>
                <a:lnTo>
                  <a:pt x="352" y="248"/>
                </a:lnTo>
                <a:lnTo>
                  <a:pt x="360" y="248"/>
                </a:lnTo>
                <a:lnTo>
                  <a:pt x="360" y="248"/>
                </a:lnTo>
                <a:lnTo>
                  <a:pt x="368" y="248"/>
                </a:lnTo>
                <a:lnTo>
                  <a:pt x="374" y="250"/>
                </a:lnTo>
                <a:lnTo>
                  <a:pt x="374" y="250"/>
                </a:lnTo>
                <a:lnTo>
                  <a:pt x="380" y="256"/>
                </a:lnTo>
                <a:lnTo>
                  <a:pt x="382" y="262"/>
                </a:lnTo>
                <a:lnTo>
                  <a:pt x="370" y="266"/>
                </a:lnTo>
                <a:lnTo>
                  <a:pt x="370" y="266"/>
                </a:lnTo>
                <a:lnTo>
                  <a:pt x="366" y="260"/>
                </a:lnTo>
                <a:lnTo>
                  <a:pt x="360" y="258"/>
                </a:lnTo>
                <a:lnTo>
                  <a:pt x="360" y="258"/>
                </a:lnTo>
                <a:lnTo>
                  <a:pt x="354" y="260"/>
                </a:lnTo>
                <a:lnTo>
                  <a:pt x="354" y="260"/>
                </a:lnTo>
                <a:lnTo>
                  <a:pt x="352" y="262"/>
                </a:lnTo>
                <a:lnTo>
                  <a:pt x="352" y="262"/>
                </a:lnTo>
                <a:lnTo>
                  <a:pt x="354" y="266"/>
                </a:lnTo>
                <a:lnTo>
                  <a:pt x="354" y="266"/>
                </a:lnTo>
                <a:lnTo>
                  <a:pt x="366" y="270"/>
                </a:lnTo>
                <a:lnTo>
                  <a:pt x="366" y="270"/>
                </a:lnTo>
                <a:lnTo>
                  <a:pt x="374" y="274"/>
                </a:lnTo>
                <a:lnTo>
                  <a:pt x="380" y="278"/>
                </a:lnTo>
                <a:lnTo>
                  <a:pt x="380" y="278"/>
                </a:lnTo>
                <a:lnTo>
                  <a:pt x="382" y="282"/>
                </a:lnTo>
                <a:lnTo>
                  <a:pt x="384" y="288"/>
                </a:lnTo>
                <a:lnTo>
                  <a:pt x="384" y="288"/>
                </a:lnTo>
                <a:lnTo>
                  <a:pt x="382" y="296"/>
                </a:lnTo>
                <a:lnTo>
                  <a:pt x="378" y="302"/>
                </a:lnTo>
                <a:lnTo>
                  <a:pt x="378" y="302"/>
                </a:lnTo>
                <a:lnTo>
                  <a:pt x="370" y="306"/>
                </a:lnTo>
                <a:lnTo>
                  <a:pt x="362" y="308"/>
                </a:lnTo>
                <a:lnTo>
                  <a:pt x="362" y="308"/>
                </a:lnTo>
                <a:lnTo>
                  <a:pt x="354" y="306"/>
                </a:lnTo>
                <a:lnTo>
                  <a:pt x="346" y="304"/>
                </a:lnTo>
                <a:lnTo>
                  <a:pt x="346" y="304"/>
                </a:lnTo>
                <a:lnTo>
                  <a:pt x="342" y="298"/>
                </a:lnTo>
                <a:lnTo>
                  <a:pt x="338" y="290"/>
                </a:lnTo>
                <a:lnTo>
                  <a:pt x="338" y="290"/>
                </a:lnTo>
                <a:close/>
              </a:path>
            </a:pathLst>
          </a:custGeom>
          <a:solidFill>
            <a:srgbClr val="BFBFBF"/>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nvGrpSpPr>
          <p:cNvPr id="67" name="组合 176"/>
          <p:cNvGrpSpPr/>
          <p:nvPr/>
        </p:nvGrpSpPr>
        <p:grpSpPr bwMode="gray">
          <a:xfrm>
            <a:off x="2322698" y="4806315"/>
            <a:ext cx="782057" cy="382338"/>
            <a:chOff x="6664389" y="3756660"/>
            <a:chExt cx="1627972" cy="875519"/>
          </a:xfrm>
          <a:solidFill>
            <a:srgbClr val="BFBFBF"/>
          </a:solidFill>
        </p:grpSpPr>
        <p:grpSp>
          <p:nvGrpSpPr>
            <p:cNvPr id="68" name="组合 155"/>
            <p:cNvGrpSpPr/>
            <p:nvPr/>
          </p:nvGrpSpPr>
          <p:grpSpPr bwMode="gray">
            <a:xfrm>
              <a:off x="6664389" y="3756660"/>
              <a:ext cx="1627972" cy="875519"/>
              <a:chOff x="9391650" y="3060700"/>
              <a:chExt cx="1928813" cy="769938"/>
            </a:xfrm>
            <a:grpFill/>
          </p:grpSpPr>
          <p:sp>
            <p:nvSpPr>
              <p:cNvPr id="75" name="Freeform 6"/>
              <p:cNvSpPr>
                <a:spLocks noEditPoints="1"/>
              </p:cNvSpPr>
              <p:nvPr/>
            </p:nvSpPr>
            <p:spPr bwMode="gray">
              <a:xfrm>
                <a:off x="9391650" y="3384550"/>
                <a:ext cx="1928813" cy="446088"/>
              </a:xfrm>
              <a:custGeom>
                <a:avLst/>
                <a:gdLst/>
                <a:ahLst/>
                <a:cxnLst>
                  <a:cxn ang="0">
                    <a:pos x="62" y="330"/>
                  </a:cxn>
                  <a:cxn ang="0">
                    <a:pos x="212" y="278"/>
                  </a:cxn>
                  <a:cxn ang="0">
                    <a:pos x="2393" y="128"/>
                  </a:cxn>
                  <a:cxn ang="0">
                    <a:pos x="4510" y="206"/>
                  </a:cxn>
                  <a:cxn ang="0">
                    <a:pos x="7765" y="353"/>
                  </a:cxn>
                  <a:cxn ang="0">
                    <a:pos x="10877" y="240"/>
                  </a:cxn>
                  <a:cxn ang="0">
                    <a:pos x="13961" y="54"/>
                  </a:cxn>
                  <a:cxn ang="0">
                    <a:pos x="16864" y="102"/>
                  </a:cxn>
                  <a:cxn ang="0">
                    <a:pos x="16999" y="197"/>
                  </a:cxn>
                  <a:cxn ang="0">
                    <a:pos x="16963" y="378"/>
                  </a:cxn>
                  <a:cxn ang="0">
                    <a:pos x="16746" y="799"/>
                  </a:cxn>
                  <a:cxn ang="0">
                    <a:pos x="16144" y="2365"/>
                  </a:cxn>
                  <a:cxn ang="0">
                    <a:pos x="15928" y="2534"/>
                  </a:cxn>
                  <a:cxn ang="0">
                    <a:pos x="15168" y="2502"/>
                  </a:cxn>
                  <a:cxn ang="0">
                    <a:pos x="14362" y="2416"/>
                  </a:cxn>
                  <a:cxn ang="0">
                    <a:pos x="14106" y="2326"/>
                  </a:cxn>
                  <a:cxn ang="0">
                    <a:pos x="13964" y="2178"/>
                  </a:cxn>
                  <a:cxn ang="0">
                    <a:pos x="13919" y="2001"/>
                  </a:cxn>
                  <a:cxn ang="0">
                    <a:pos x="12236" y="3551"/>
                  </a:cxn>
                  <a:cxn ang="0">
                    <a:pos x="12157" y="3752"/>
                  </a:cxn>
                  <a:cxn ang="0">
                    <a:pos x="11921" y="3844"/>
                  </a:cxn>
                  <a:cxn ang="0">
                    <a:pos x="11645" y="3844"/>
                  </a:cxn>
                  <a:cxn ang="0">
                    <a:pos x="10774" y="3204"/>
                  </a:cxn>
                  <a:cxn ang="0">
                    <a:pos x="10657" y="2863"/>
                  </a:cxn>
                  <a:cxn ang="0">
                    <a:pos x="10627" y="2313"/>
                  </a:cxn>
                  <a:cxn ang="0">
                    <a:pos x="6840" y="1774"/>
                  </a:cxn>
                  <a:cxn ang="0">
                    <a:pos x="6783" y="3140"/>
                  </a:cxn>
                  <a:cxn ang="0">
                    <a:pos x="6615" y="3402"/>
                  </a:cxn>
                  <a:cxn ang="0">
                    <a:pos x="6098" y="3899"/>
                  </a:cxn>
                  <a:cxn ang="0">
                    <a:pos x="5811" y="3936"/>
                  </a:cxn>
                  <a:cxn ang="0">
                    <a:pos x="5562" y="3846"/>
                  </a:cxn>
                  <a:cxn ang="0">
                    <a:pos x="5461" y="3601"/>
                  </a:cxn>
                  <a:cxn ang="0">
                    <a:pos x="5457" y="2622"/>
                  </a:cxn>
                  <a:cxn ang="0">
                    <a:pos x="3263" y="2085"/>
                  </a:cxn>
                  <a:cxn ang="0">
                    <a:pos x="3115" y="2420"/>
                  </a:cxn>
                  <a:cxn ang="0">
                    <a:pos x="2862" y="2578"/>
                  </a:cxn>
                  <a:cxn ang="0">
                    <a:pos x="1682" y="2738"/>
                  </a:cxn>
                  <a:cxn ang="0">
                    <a:pos x="1208" y="2739"/>
                  </a:cxn>
                  <a:cxn ang="0">
                    <a:pos x="954" y="2606"/>
                  </a:cxn>
                  <a:cxn ang="0">
                    <a:pos x="728" y="2303"/>
                  </a:cxn>
                  <a:cxn ang="0">
                    <a:pos x="504" y="937"/>
                  </a:cxn>
                  <a:cxn ang="0">
                    <a:pos x="320" y="728"/>
                  </a:cxn>
                  <a:cxn ang="0">
                    <a:pos x="0" y="493"/>
                  </a:cxn>
                  <a:cxn ang="0">
                    <a:pos x="15805" y="1979"/>
                  </a:cxn>
                  <a:cxn ang="0">
                    <a:pos x="15716" y="2093"/>
                  </a:cxn>
                  <a:cxn ang="0">
                    <a:pos x="15355" y="2064"/>
                  </a:cxn>
                  <a:cxn ang="0">
                    <a:pos x="14590" y="1994"/>
                  </a:cxn>
                  <a:cxn ang="0">
                    <a:pos x="12376" y="1529"/>
                  </a:cxn>
                  <a:cxn ang="0">
                    <a:pos x="11066" y="2953"/>
                  </a:cxn>
                  <a:cxn ang="0">
                    <a:pos x="11017" y="2709"/>
                  </a:cxn>
                  <a:cxn ang="0">
                    <a:pos x="11018" y="1948"/>
                  </a:cxn>
                  <a:cxn ang="0">
                    <a:pos x="6398" y="3094"/>
                  </a:cxn>
                  <a:cxn ang="0">
                    <a:pos x="6480" y="2792"/>
                  </a:cxn>
                  <a:cxn ang="0">
                    <a:pos x="6479" y="2171"/>
                  </a:cxn>
                  <a:cxn ang="0">
                    <a:pos x="2589" y="2054"/>
                  </a:cxn>
                  <a:cxn ang="0">
                    <a:pos x="2512" y="2140"/>
                  </a:cxn>
                  <a:cxn ang="0">
                    <a:pos x="1684" y="2267"/>
                  </a:cxn>
                  <a:cxn ang="0">
                    <a:pos x="1357" y="2281"/>
                  </a:cxn>
                  <a:cxn ang="0">
                    <a:pos x="1307" y="2205"/>
                  </a:cxn>
                </a:cxnLst>
                <a:rect l="0" t="0" r="r" b="b"/>
                <a:pathLst>
                  <a:path w="17010" h="3937">
                    <a:moveTo>
                      <a:pt x="0" y="493"/>
                    </a:moveTo>
                    <a:lnTo>
                      <a:pt x="1" y="483"/>
                    </a:lnTo>
                    <a:lnTo>
                      <a:pt x="5" y="460"/>
                    </a:lnTo>
                    <a:lnTo>
                      <a:pt x="10" y="444"/>
                    </a:lnTo>
                    <a:lnTo>
                      <a:pt x="14" y="426"/>
                    </a:lnTo>
                    <a:lnTo>
                      <a:pt x="20" y="406"/>
                    </a:lnTo>
                    <a:lnTo>
                      <a:pt x="28" y="386"/>
                    </a:lnTo>
                    <a:lnTo>
                      <a:pt x="37" y="366"/>
                    </a:lnTo>
                    <a:lnTo>
                      <a:pt x="48" y="347"/>
                    </a:lnTo>
                    <a:lnTo>
                      <a:pt x="54" y="338"/>
                    </a:lnTo>
                    <a:lnTo>
                      <a:pt x="62" y="330"/>
                    </a:lnTo>
                    <a:lnTo>
                      <a:pt x="68" y="321"/>
                    </a:lnTo>
                    <a:lnTo>
                      <a:pt x="77" y="313"/>
                    </a:lnTo>
                    <a:lnTo>
                      <a:pt x="84" y="306"/>
                    </a:lnTo>
                    <a:lnTo>
                      <a:pt x="94" y="300"/>
                    </a:lnTo>
                    <a:lnTo>
                      <a:pt x="103" y="294"/>
                    </a:lnTo>
                    <a:lnTo>
                      <a:pt x="113" y="289"/>
                    </a:lnTo>
                    <a:lnTo>
                      <a:pt x="123" y="285"/>
                    </a:lnTo>
                    <a:lnTo>
                      <a:pt x="135" y="282"/>
                    </a:lnTo>
                    <a:lnTo>
                      <a:pt x="147" y="281"/>
                    </a:lnTo>
                    <a:lnTo>
                      <a:pt x="159" y="280"/>
                    </a:lnTo>
                    <a:lnTo>
                      <a:pt x="212" y="278"/>
                    </a:lnTo>
                    <a:lnTo>
                      <a:pt x="311" y="272"/>
                    </a:lnTo>
                    <a:lnTo>
                      <a:pt x="453" y="263"/>
                    </a:lnTo>
                    <a:lnTo>
                      <a:pt x="627" y="252"/>
                    </a:lnTo>
                    <a:lnTo>
                      <a:pt x="829" y="238"/>
                    </a:lnTo>
                    <a:lnTo>
                      <a:pt x="1050" y="222"/>
                    </a:lnTo>
                    <a:lnTo>
                      <a:pt x="1284" y="206"/>
                    </a:lnTo>
                    <a:lnTo>
                      <a:pt x="1523" y="189"/>
                    </a:lnTo>
                    <a:lnTo>
                      <a:pt x="1761" y="172"/>
                    </a:lnTo>
                    <a:lnTo>
                      <a:pt x="1990" y="156"/>
                    </a:lnTo>
                    <a:lnTo>
                      <a:pt x="2203" y="141"/>
                    </a:lnTo>
                    <a:lnTo>
                      <a:pt x="2393" y="128"/>
                    </a:lnTo>
                    <a:lnTo>
                      <a:pt x="2554" y="116"/>
                    </a:lnTo>
                    <a:lnTo>
                      <a:pt x="2677" y="107"/>
                    </a:lnTo>
                    <a:lnTo>
                      <a:pt x="2756" y="101"/>
                    </a:lnTo>
                    <a:lnTo>
                      <a:pt x="2784" y="99"/>
                    </a:lnTo>
                    <a:lnTo>
                      <a:pt x="2829" y="102"/>
                    </a:lnTo>
                    <a:lnTo>
                      <a:pt x="2958" y="111"/>
                    </a:lnTo>
                    <a:lnTo>
                      <a:pt x="3160" y="123"/>
                    </a:lnTo>
                    <a:lnTo>
                      <a:pt x="3426" y="140"/>
                    </a:lnTo>
                    <a:lnTo>
                      <a:pt x="3746" y="161"/>
                    </a:lnTo>
                    <a:lnTo>
                      <a:pt x="4111" y="183"/>
                    </a:lnTo>
                    <a:lnTo>
                      <a:pt x="4510" y="206"/>
                    </a:lnTo>
                    <a:lnTo>
                      <a:pt x="4934" y="231"/>
                    </a:lnTo>
                    <a:lnTo>
                      <a:pt x="5373" y="255"/>
                    </a:lnTo>
                    <a:lnTo>
                      <a:pt x="5816" y="279"/>
                    </a:lnTo>
                    <a:lnTo>
                      <a:pt x="6255" y="300"/>
                    </a:lnTo>
                    <a:lnTo>
                      <a:pt x="6680" y="319"/>
                    </a:lnTo>
                    <a:lnTo>
                      <a:pt x="6883" y="328"/>
                    </a:lnTo>
                    <a:lnTo>
                      <a:pt x="7078" y="335"/>
                    </a:lnTo>
                    <a:lnTo>
                      <a:pt x="7266" y="341"/>
                    </a:lnTo>
                    <a:lnTo>
                      <a:pt x="7444" y="347"/>
                    </a:lnTo>
                    <a:lnTo>
                      <a:pt x="7611" y="350"/>
                    </a:lnTo>
                    <a:lnTo>
                      <a:pt x="7765" y="353"/>
                    </a:lnTo>
                    <a:lnTo>
                      <a:pt x="7906" y="354"/>
                    </a:lnTo>
                    <a:lnTo>
                      <a:pt x="8033" y="354"/>
                    </a:lnTo>
                    <a:lnTo>
                      <a:pt x="8161" y="352"/>
                    </a:lnTo>
                    <a:lnTo>
                      <a:pt x="8304" y="350"/>
                    </a:lnTo>
                    <a:lnTo>
                      <a:pt x="8465" y="346"/>
                    </a:lnTo>
                    <a:lnTo>
                      <a:pt x="8639" y="340"/>
                    </a:lnTo>
                    <a:lnTo>
                      <a:pt x="9025" y="326"/>
                    </a:lnTo>
                    <a:lnTo>
                      <a:pt x="9452" y="309"/>
                    </a:lnTo>
                    <a:lnTo>
                      <a:pt x="9910" y="287"/>
                    </a:lnTo>
                    <a:lnTo>
                      <a:pt x="10389" y="265"/>
                    </a:lnTo>
                    <a:lnTo>
                      <a:pt x="10877" y="240"/>
                    </a:lnTo>
                    <a:lnTo>
                      <a:pt x="11365" y="214"/>
                    </a:lnTo>
                    <a:lnTo>
                      <a:pt x="11840" y="188"/>
                    </a:lnTo>
                    <a:lnTo>
                      <a:pt x="12294" y="163"/>
                    </a:lnTo>
                    <a:lnTo>
                      <a:pt x="12715" y="138"/>
                    </a:lnTo>
                    <a:lnTo>
                      <a:pt x="13092" y="116"/>
                    </a:lnTo>
                    <a:lnTo>
                      <a:pt x="13417" y="95"/>
                    </a:lnTo>
                    <a:lnTo>
                      <a:pt x="13677" y="78"/>
                    </a:lnTo>
                    <a:lnTo>
                      <a:pt x="13779" y="70"/>
                    </a:lnTo>
                    <a:lnTo>
                      <a:pt x="13862" y="64"/>
                    </a:lnTo>
                    <a:lnTo>
                      <a:pt x="13923" y="59"/>
                    </a:lnTo>
                    <a:lnTo>
                      <a:pt x="13961" y="54"/>
                    </a:lnTo>
                    <a:lnTo>
                      <a:pt x="14058" y="41"/>
                    </a:lnTo>
                    <a:lnTo>
                      <a:pt x="14135" y="31"/>
                    </a:lnTo>
                    <a:lnTo>
                      <a:pt x="14196" y="21"/>
                    </a:lnTo>
                    <a:lnTo>
                      <a:pt x="14242" y="14"/>
                    </a:lnTo>
                    <a:lnTo>
                      <a:pt x="14275" y="7"/>
                    </a:lnTo>
                    <a:lnTo>
                      <a:pt x="14295" y="3"/>
                    </a:lnTo>
                    <a:lnTo>
                      <a:pt x="14306" y="0"/>
                    </a:lnTo>
                    <a:lnTo>
                      <a:pt x="14310" y="0"/>
                    </a:lnTo>
                    <a:lnTo>
                      <a:pt x="16831" y="91"/>
                    </a:lnTo>
                    <a:lnTo>
                      <a:pt x="16841" y="94"/>
                    </a:lnTo>
                    <a:lnTo>
                      <a:pt x="16864" y="102"/>
                    </a:lnTo>
                    <a:lnTo>
                      <a:pt x="16879" y="107"/>
                    </a:lnTo>
                    <a:lnTo>
                      <a:pt x="16896" y="115"/>
                    </a:lnTo>
                    <a:lnTo>
                      <a:pt x="16914" y="123"/>
                    </a:lnTo>
                    <a:lnTo>
                      <a:pt x="16932" y="134"/>
                    </a:lnTo>
                    <a:lnTo>
                      <a:pt x="16950" y="146"/>
                    </a:lnTo>
                    <a:lnTo>
                      <a:pt x="16966" y="159"/>
                    </a:lnTo>
                    <a:lnTo>
                      <a:pt x="16975" y="165"/>
                    </a:lnTo>
                    <a:lnTo>
                      <a:pt x="16981" y="172"/>
                    </a:lnTo>
                    <a:lnTo>
                      <a:pt x="16988" y="180"/>
                    </a:lnTo>
                    <a:lnTo>
                      <a:pt x="16994" y="188"/>
                    </a:lnTo>
                    <a:lnTo>
                      <a:pt x="16999" y="197"/>
                    </a:lnTo>
                    <a:lnTo>
                      <a:pt x="17004" y="205"/>
                    </a:lnTo>
                    <a:lnTo>
                      <a:pt x="17007" y="215"/>
                    </a:lnTo>
                    <a:lnTo>
                      <a:pt x="17009" y="224"/>
                    </a:lnTo>
                    <a:lnTo>
                      <a:pt x="17010" y="234"/>
                    </a:lnTo>
                    <a:lnTo>
                      <a:pt x="17010" y="244"/>
                    </a:lnTo>
                    <a:lnTo>
                      <a:pt x="17009" y="254"/>
                    </a:lnTo>
                    <a:lnTo>
                      <a:pt x="17006" y="266"/>
                    </a:lnTo>
                    <a:lnTo>
                      <a:pt x="16998" y="289"/>
                    </a:lnTo>
                    <a:lnTo>
                      <a:pt x="16988" y="317"/>
                    </a:lnTo>
                    <a:lnTo>
                      <a:pt x="16976" y="346"/>
                    </a:lnTo>
                    <a:lnTo>
                      <a:pt x="16963" y="378"/>
                    </a:lnTo>
                    <a:lnTo>
                      <a:pt x="16933" y="443"/>
                    </a:lnTo>
                    <a:lnTo>
                      <a:pt x="16902" y="510"/>
                    </a:lnTo>
                    <a:lnTo>
                      <a:pt x="16871" y="574"/>
                    </a:lnTo>
                    <a:lnTo>
                      <a:pt x="16842" y="631"/>
                    </a:lnTo>
                    <a:lnTo>
                      <a:pt x="16819" y="677"/>
                    </a:lnTo>
                    <a:lnTo>
                      <a:pt x="16804" y="706"/>
                    </a:lnTo>
                    <a:lnTo>
                      <a:pt x="16793" y="727"/>
                    </a:lnTo>
                    <a:lnTo>
                      <a:pt x="16782" y="746"/>
                    </a:lnTo>
                    <a:lnTo>
                      <a:pt x="16772" y="763"/>
                    </a:lnTo>
                    <a:lnTo>
                      <a:pt x="16761" y="778"/>
                    </a:lnTo>
                    <a:lnTo>
                      <a:pt x="16746" y="799"/>
                    </a:lnTo>
                    <a:lnTo>
                      <a:pt x="16740" y="807"/>
                    </a:lnTo>
                    <a:lnTo>
                      <a:pt x="16300" y="899"/>
                    </a:lnTo>
                    <a:lnTo>
                      <a:pt x="16235" y="2164"/>
                    </a:lnTo>
                    <a:lnTo>
                      <a:pt x="16230" y="2182"/>
                    </a:lnTo>
                    <a:lnTo>
                      <a:pt x="16215" y="2228"/>
                    </a:lnTo>
                    <a:lnTo>
                      <a:pt x="16202" y="2257"/>
                    </a:lnTo>
                    <a:lnTo>
                      <a:pt x="16186" y="2291"/>
                    </a:lnTo>
                    <a:lnTo>
                      <a:pt x="16178" y="2309"/>
                    </a:lnTo>
                    <a:lnTo>
                      <a:pt x="16167" y="2328"/>
                    </a:lnTo>
                    <a:lnTo>
                      <a:pt x="16155" y="2347"/>
                    </a:lnTo>
                    <a:lnTo>
                      <a:pt x="16144" y="2365"/>
                    </a:lnTo>
                    <a:lnTo>
                      <a:pt x="16130" y="2384"/>
                    </a:lnTo>
                    <a:lnTo>
                      <a:pt x="16115" y="2402"/>
                    </a:lnTo>
                    <a:lnTo>
                      <a:pt x="16099" y="2420"/>
                    </a:lnTo>
                    <a:lnTo>
                      <a:pt x="16082" y="2438"/>
                    </a:lnTo>
                    <a:lnTo>
                      <a:pt x="16064" y="2454"/>
                    </a:lnTo>
                    <a:lnTo>
                      <a:pt x="16045" y="2471"/>
                    </a:lnTo>
                    <a:lnTo>
                      <a:pt x="16024" y="2486"/>
                    </a:lnTo>
                    <a:lnTo>
                      <a:pt x="16002" y="2500"/>
                    </a:lnTo>
                    <a:lnTo>
                      <a:pt x="15979" y="2513"/>
                    </a:lnTo>
                    <a:lnTo>
                      <a:pt x="15953" y="2523"/>
                    </a:lnTo>
                    <a:lnTo>
                      <a:pt x="15928" y="2534"/>
                    </a:lnTo>
                    <a:lnTo>
                      <a:pt x="15900" y="2541"/>
                    </a:lnTo>
                    <a:lnTo>
                      <a:pt x="15870" y="2548"/>
                    </a:lnTo>
                    <a:lnTo>
                      <a:pt x="15839" y="2551"/>
                    </a:lnTo>
                    <a:lnTo>
                      <a:pt x="15808" y="2553"/>
                    </a:lnTo>
                    <a:lnTo>
                      <a:pt x="15774" y="2553"/>
                    </a:lnTo>
                    <a:lnTo>
                      <a:pt x="15697" y="2549"/>
                    </a:lnTo>
                    <a:lnTo>
                      <a:pt x="15607" y="2541"/>
                    </a:lnTo>
                    <a:lnTo>
                      <a:pt x="15507" y="2534"/>
                    </a:lnTo>
                    <a:lnTo>
                      <a:pt x="15398" y="2524"/>
                    </a:lnTo>
                    <a:lnTo>
                      <a:pt x="15285" y="2514"/>
                    </a:lnTo>
                    <a:lnTo>
                      <a:pt x="15168" y="2502"/>
                    </a:lnTo>
                    <a:lnTo>
                      <a:pt x="15050" y="2490"/>
                    </a:lnTo>
                    <a:lnTo>
                      <a:pt x="14934" y="2479"/>
                    </a:lnTo>
                    <a:lnTo>
                      <a:pt x="14822" y="2467"/>
                    </a:lnTo>
                    <a:lnTo>
                      <a:pt x="14718" y="2455"/>
                    </a:lnTo>
                    <a:lnTo>
                      <a:pt x="14622" y="2445"/>
                    </a:lnTo>
                    <a:lnTo>
                      <a:pt x="14539" y="2436"/>
                    </a:lnTo>
                    <a:lnTo>
                      <a:pt x="14469" y="2429"/>
                    </a:lnTo>
                    <a:lnTo>
                      <a:pt x="14417" y="2422"/>
                    </a:lnTo>
                    <a:lnTo>
                      <a:pt x="14384" y="2418"/>
                    </a:lnTo>
                    <a:lnTo>
                      <a:pt x="14372" y="2417"/>
                    </a:lnTo>
                    <a:lnTo>
                      <a:pt x="14362" y="2416"/>
                    </a:lnTo>
                    <a:lnTo>
                      <a:pt x="14334" y="2409"/>
                    </a:lnTo>
                    <a:lnTo>
                      <a:pt x="14315" y="2405"/>
                    </a:lnTo>
                    <a:lnTo>
                      <a:pt x="14293" y="2400"/>
                    </a:lnTo>
                    <a:lnTo>
                      <a:pt x="14268" y="2393"/>
                    </a:lnTo>
                    <a:lnTo>
                      <a:pt x="14242" y="2385"/>
                    </a:lnTo>
                    <a:lnTo>
                      <a:pt x="14215" y="2376"/>
                    </a:lnTo>
                    <a:lnTo>
                      <a:pt x="14187" y="2366"/>
                    </a:lnTo>
                    <a:lnTo>
                      <a:pt x="14159" y="2354"/>
                    </a:lnTo>
                    <a:lnTo>
                      <a:pt x="14132" y="2340"/>
                    </a:lnTo>
                    <a:lnTo>
                      <a:pt x="14118" y="2334"/>
                    </a:lnTo>
                    <a:lnTo>
                      <a:pt x="14106" y="2326"/>
                    </a:lnTo>
                    <a:lnTo>
                      <a:pt x="14093" y="2318"/>
                    </a:lnTo>
                    <a:lnTo>
                      <a:pt x="14080" y="2309"/>
                    </a:lnTo>
                    <a:lnTo>
                      <a:pt x="14068" y="2301"/>
                    </a:lnTo>
                    <a:lnTo>
                      <a:pt x="14058" y="2291"/>
                    </a:lnTo>
                    <a:lnTo>
                      <a:pt x="14047" y="2283"/>
                    </a:lnTo>
                    <a:lnTo>
                      <a:pt x="14038" y="2272"/>
                    </a:lnTo>
                    <a:lnTo>
                      <a:pt x="14019" y="2252"/>
                    </a:lnTo>
                    <a:lnTo>
                      <a:pt x="14003" y="2233"/>
                    </a:lnTo>
                    <a:lnTo>
                      <a:pt x="13989" y="2214"/>
                    </a:lnTo>
                    <a:lnTo>
                      <a:pt x="13976" y="2196"/>
                    </a:lnTo>
                    <a:lnTo>
                      <a:pt x="13964" y="2178"/>
                    </a:lnTo>
                    <a:lnTo>
                      <a:pt x="13955" y="2161"/>
                    </a:lnTo>
                    <a:lnTo>
                      <a:pt x="13945" y="2143"/>
                    </a:lnTo>
                    <a:lnTo>
                      <a:pt x="13938" y="2126"/>
                    </a:lnTo>
                    <a:lnTo>
                      <a:pt x="13932" y="2111"/>
                    </a:lnTo>
                    <a:lnTo>
                      <a:pt x="13927" y="2093"/>
                    </a:lnTo>
                    <a:lnTo>
                      <a:pt x="13923" y="2079"/>
                    </a:lnTo>
                    <a:lnTo>
                      <a:pt x="13921" y="2063"/>
                    </a:lnTo>
                    <a:lnTo>
                      <a:pt x="13918" y="2047"/>
                    </a:lnTo>
                    <a:lnTo>
                      <a:pt x="13918" y="2032"/>
                    </a:lnTo>
                    <a:lnTo>
                      <a:pt x="13918" y="2016"/>
                    </a:lnTo>
                    <a:lnTo>
                      <a:pt x="13919" y="2001"/>
                    </a:lnTo>
                    <a:lnTo>
                      <a:pt x="13927" y="1946"/>
                    </a:lnTo>
                    <a:lnTo>
                      <a:pt x="13932" y="1903"/>
                    </a:lnTo>
                    <a:lnTo>
                      <a:pt x="13937" y="1875"/>
                    </a:lnTo>
                    <a:lnTo>
                      <a:pt x="13938" y="1865"/>
                    </a:lnTo>
                    <a:lnTo>
                      <a:pt x="12265" y="1792"/>
                    </a:lnTo>
                    <a:lnTo>
                      <a:pt x="12247" y="3421"/>
                    </a:lnTo>
                    <a:lnTo>
                      <a:pt x="12247" y="3435"/>
                    </a:lnTo>
                    <a:lnTo>
                      <a:pt x="12245" y="3470"/>
                    </a:lnTo>
                    <a:lnTo>
                      <a:pt x="12243" y="3494"/>
                    </a:lnTo>
                    <a:lnTo>
                      <a:pt x="12240" y="3521"/>
                    </a:lnTo>
                    <a:lnTo>
                      <a:pt x="12236" y="3551"/>
                    </a:lnTo>
                    <a:lnTo>
                      <a:pt x="12230" y="3582"/>
                    </a:lnTo>
                    <a:lnTo>
                      <a:pt x="12223" y="3614"/>
                    </a:lnTo>
                    <a:lnTo>
                      <a:pt x="12214" y="3644"/>
                    </a:lnTo>
                    <a:lnTo>
                      <a:pt x="12209" y="3660"/>
                    </a:lnTo>
                    <a:lnTo>
                      <a:pt x="12204" y="3675"/>
                    </a:lnTo>
                    <a:lnTo>
                      <a:pt x="12197" y="3690"/>
                    </a:lnTo>
                    <a:lnTo>
                      <a:pt x="12190" y="3704"/>
                    </a:lnTo>
                    <a:lnTo>
                      <a:pt x="12182" y="3717"/>
                    </a:lnTo>
                    <a:lnTo>
                      <a:pt x="12175" y="3730"/>
                    </a:lnTo>
                    <a:lnTo>
                      <a:pt x="12165" y="3741"/>
                    </a:lnTo>
                    <a:lnTo>
                      <a:pt x="12157" y="3752"/>
                    </a:lnTo>
                    <a:lnTo>
                      <a:pt x="12146" y="3761"/>
                    </a:lnTo>
                    <a:lnTo>
                      <a:pt x="12136" y="3770"/>
                    </a:lnTo>
                    <a:lnTo>
                      <a:pt x="12124" y="3777"/>
                    </a:lnTo>
                    <a:lnTo>
                      <a:pt x="12111" y="3783"/>
                    </a:lnTo>
                    <a:lnTo>
                      <a:pt x="12086" y="3793"/>
                    </a:lnTo>
                    <a:lnTo>
                      <a:pt x="12059" y="3803"/>
                    </a:lnTo>
                    <a:lnTo>
                      <a:pt x="12032" y="3813"/>
                    </a:lnTo>
                    <a:lnTo>
                      <a:pt x="12005" y="3821"/>
                    </a:lnTo>
                    <a:lnTo>
                      <a:pt x="11976" y="3830"/>
                    </a:lnTo>
                    <a:lnTo>
                      <a:pt x="11948" y="3837"/>
                    </a:lnTo>
                    <a:lnTo>
                      <a:pt x="11921" y="3844"/>
                    </a:lnTo>
                    <a:lnTo>
                      <a:pt x="11892" y="3850"/>
                    </a:lnTo>
                    <a:lnTo>
                      <a:pt x="11864" y="3855"/>
                    </a:lnTo>
                    <a:lnTo>
                      <a:pt x="11837" y="3859"/>
                    </a:lnTo>
                    <a:lnTo>
                      <a:pt x="11810" y="3861"/>
                    </a:lnTo>
                    <a:lnTo>
                      <a:pt x="11784" y="3864"/>
                    </a:lnTo>
                    <a:lnTo>
                      <a:pt x="11758" y="3864"/>
                    </a:lnTo>
                    <a:lnTo>
                      <a:pt x="11733" y="3863"/>
                    </a:lnTo>
                    <a:lnTo>
                      <a:pt x="11709" y="3859"/>
                    </a:lnTo>
                    <a:lnTo>
                      <a:pt x="11687" y="3855"/>
                    </a:lnTo>
                    <a:lnTo>
                      <a:pt x="11666" y="3850"/>
                    </a:lnTo>
                    <a:lnTo>
                      <a:pt x="11645" y="3844"/>
                    </a:lnTo>
                    <a:lnTo>
                      <a:pt x="11627" y="3838"/>
                    </a:lnTo>
                    <a:lnTo>
                      <a:pt x="11610" y="3832"/>
                    </a:lnTo>
                    <a:lnTo>
                      <a:pt x="11594" y="3824"/>
                    </a:lnTo>
                    <a:lnTo>
                      <a:pt x="11581" y="3818"/>
                    </a:lnTo>
                    <a:lnTo>
                      <a:pt x="11568" y="3811"/>
                    </a:lnTo>
                    <a:lnTo>
                      <a:pt x="11557" y="3805"/>
                    </a:lnTo>
                    <a:lnTo>
                      <a:pt x="11538" y="3792"/>
                    </a:lnTo>
                    <a:lnTo>
                      <a:pt x="11525" y="3783"/>
                    </a:lnTo>
                    <a:lnTo>
                      <a:pt x="11518" y="3776"/>
                    </a:lnTo>
                    <a:lnTo>
                      <a:pt x="11515" y="3774"/>
                    </a:lnTo>
                    <a:lnTo>
                      <a:pt x="10774" y="3204"/>
                    </a:lnTo>
                    <a:lnTo>
                      <a:pt x="10768" y="3194"/>
                    </a:lnTo>
                    <a:lnTo>
                      <a:pt x="10755" y="3165"/>
                    </a:lnTo>
                    <a:lnTo>
                      <a:pt x="10746" y="3144"/>
                    </a:lnTo>
                    <a:lnTo>
                      <a:pt x="10735" y="3119"/>
                    </a:lnTo>
                    <a:lnTo>
                      <a:pt x="10724" y="3091"/>
                    </a:lnTo>
                    <a:lnTo>
                      <a:pt x="10712" y="3059"/>
                    </a:lnTo>
                    <a:lnTo>
                      <a:pt x="10700" y="3025"/>
                    </a:lnTo>
                    <a:lnTo>
                      <a:pt x="10689" y="2988"/>
                    </a:lnTo>
                    <a:lnTo>
                      <a:pt x="10677" y="2948"/>
                    </a:lnTo>
                    <a:lnTo>
                      <a:pt x="10666" y="2906"/>
                    </a:lnTo>
                    <a:lnTo>
                      <a:pt x="10657" y="2863"/>
                    </a:lnTo>
                    <a:lnTo>
                      <a:pt x="10649" y="2818"/>
                    </a:lnTo>
                    <a:lnTo>
                      <a:pt x="10645" y="2796"/>
                    </a:lnTo>
                    <a:lnTo>
                      <a:pt x="10642" y="2772"/>
                    </a:lnTo>
                    <a:lnTo>
                      <a:pt x="10640" y="2749"/>
                    </a:lnTo>
                    <a:lnTo>
                      <a:pt x="10638" y="2724"/>
                    </a:lnTo>
                    <a:lnTo>
                      <a:pt x="10634" y="2672"/>
                    </a:lnTo>
                    <a:lnTo>
                      <a:pt x="10632" y="2612"/>
                    </a:lnTo>
                    <a:lnTo>
                      <a:pt x="10630" y="2543"/>
                    </a:lnTo>
                    <a:lnTo>
                      <a:pt x="10629" y="2469"/>
                    </a:lnTo>
                    <a:lnTo>
                      <a:pt x="10628" y="2392"/>
                    </a:lnTo>
                    <a:lnTo>
                      <a:pt x="10627" y="2313"/>
                    </a:lnTo>
                    <a:lnTo>
                      <a:pt x="10627" y="2233"/>
                    </a:lnTo>
                    <a:lnTo>
                      <a:pt x="10627" y="2155"/>
                    </a:lnTo>
                    <a:lnTo>
                      <a:pt x="10627" y="2080"/>
                    </a:lnTo>
                    <a:lnTo>
                      <a:pt x="10627" y="2008"/>
                    </a:lnTo>
                    <a:lnTo>
                      <a:pt x="10627" y="1945"/>
                    </a:lnTo>
                    <a:lnTo>
                      <a:pt x="10628" y="1887"/>
                    </a:lnTo>
                    <a:lnTo>
                      <a:pt x="10628" y="1840"/>
                    </a:lnTo>
                    <a:lnTo>
                      <a:pt x="10628" y="1805"/>
                    </a:lnTo>
                    <a:lnTo>
                      <a:pt x="10629" y="1783"/>
                    </a:lnTo>
                    <a:lnTo>
                      <a:pt x="10629" y="1774"/>
                    </a:lnTo>
                    <a:lnTo>
                      <a:pt x="6840" y="1774"/>
                    </a:lnTo>
                    <a:lnTo>
                      <a:pt x="6840" y="2797"/>
                    </a:lnTo>
                    <a:lnTo>
                      <a:pt x="6840" y="2812"/>
                    </a:lnTo>
                    <a:lnTo>
                      <a:pt x="6837" y="2851"/>
                    </a:lnTo>
                    <a:lnTo>
                      <a:pt x="6835" y="2877"/>
                    </a:lnTo>
                    <a:lnTo>
                      <a:pt x="6832" y="2908"/>
                    </a:lnTo>
                    <a:lnTo>
                      <a:pt x="6826" y="2943"/>
                    </a:lnTo>
                    <a:lnTo>
                      <a:pt x="6821" y="2981"/>
                    </a:lnTo>
                    <a:lnTo>
                      <a:pt x="6814" y="3019"/>
                    </a:lnTo>
                    <a:lnTo>
                      <a:pt x="6805" y="3059"/>
                    </a:lnTo>
                    <a:lnTo>
                      <a:pt x="6795" y="3100"/>
                    </a:lnTo>
                    <a:lnTo>
                      <a:pt x="6783" y="3140"/>
                    </a:lnTo>
                    <a:lnTo>
                      <a:pt x="6776" y="3160"/>
                    </a:lnTo>
                    <a:lnTo>
                      <a:pt x="6769" y="3180"/>
                    </a:lnTo>
                    <a:lnTo>
                      <a:pt x="6761" y="3199"/>
                    </a:lnTo>
                    <a:lnTo>
                      <a:pt x="6753" y="3218"/>
                    </a:lnTo>
                    <a:lnTo>
                      <a:pt x="6744" y="3236"/>
                    </a:lnTo>
                    <a:lnTo>
                      <a:pt x="6735" y="3253"/>
                    </a:lnTo>
                    <a:lnTo>
                      <a:pt x="6724" y="3270"/>
                    </a:lnTo>
                    <a:lnTo>
                      <a:pt x="6714" y="3286"/>
                    </a:lnTo>
                    <a:lnTo>
                      <a:pt x="6688" y="3319"/>
                    </a:lnTo>
                    <a:lnTo>
                      <a:pt x="6654" y="3358"/>
                    </a:lnTo>
                    <a:lnTo>
                      <a:pt x="6615" y="3402"/>
                    </a:lnTo>
                    <a:lnTo>
                      <a:pt x="6571" y="3449"/>
                    </a:lnTo>
                    <a:lnTo>
                      <a:pt x="6523" y="3499"/>
                    </a:lnTo>
                    <a:lnTo>
                      <a:pt x="6473" y="3549"/>
                    </a:lnTo>
                    <a:lnTo>
                      <a:pt x="6422" y="3600"/>
                    </a:lnTo>
                    <a:lnTo>
                      <a:pt x="6371" y="3650"/>
                    </a:lnTo>
                    <a:lnTo>
                      <a:pt x="6275" y="3743"/>
                    </a:lnTo>
                    <a:lnTo>
                      <a:pt x="6194" y="3820"/>
                    </a:lnTo>
                    <a:lnTo>
                      <a:pt x="6137" y="3872"/>
                    </a:lnTo>
                    <a:lnTo>
                      <a:pt x="6117" y="3891"/>
                    </a:lnTo>
                    <a:lnTo>
                      <a:pt x="6112" y="3893"/>
                    </a:lnTo>
                    <a:lnTo>
                      <a:pt x="6098" y="3899"/>
                    </a:lnTo>
                    <a:lnTo>
                      <a:pt x="6075" y="3906"/>
                    </a:lnTo>
                    <a:lnTo>
                      <a:pt x="6045" y="3915"/>
                    </a:lnTo>
                    <a:lnTo>
                      <a:pt x="6027" y="3919"/>
                    </a:lnTo>
                    <a:lnTo>
                      <a:pt x="6008" y="3923"/>
                    </a:lnTo>
                    <a:lnTo>
                      <a:pt x="5986" y="3926"/>
                    </a:lnTo>
                    <a:lnTo>
                      <a:pt x="5964" y="3930"/>
                    </a:lnTo>
                    <a:lnTo>
                      <a:pt x="5941" y="3933"/>
                    </a:lnTo>
                    <a:lnTo>
                      <a:pt x="5916" y="3935"/>
                    </a:lnTo>
                    <a:lnTo>
                      <a:pt x="5891" y="3937"/>
                    </a:lnTo>
                    <a:lnTo>
                      <a:pt x="5864" y="3937"/>
                    </a:lnTo>
                    <a:lnTo>
                      <a:pt x="5811" y="3936"/>
                    </a:lnTo>
                    <a:lnTo>
                      <a:pt x="5763" y="3933"/>
                    </a:lnTo>
                    <a:lnTo>
                      <a:pt x="5721" y="3928"/>
                    </a:lnTo>
                    <a:lnTo>
                      <a:pt x="5683" y="3923"/>
                    </a:lnTo>
                    <a:lnTo>
                      <a:pt x="5653" y="3919"/>
                    </a:lnTo>
                    <a:lnTo>
                      <a:pt x="5630" y="3914"/>
                    </a:lnTo>
                    <a:lnTo>
                      <a:pt x="5615" y="3911"/>
                    </a:lnTo>
                    <a:lnTo>
                      <a:pt x="5611" y="3909"/>
                    </a:lnTo>
                    <a:lnTo>
                      <a:pt x="5604" y="3902"/>
                    </a:lnTo>
                    <a:lnTo>
                      <a:pt x="5587" y="3880"/>
                    </a:lnTo>
                    <a:lnTo>
                      <a:pt x="5575" y="3865"/>
                    </a:lnTo>
                    <a:lnTo>
                      <a:pt x="5562" y="3846"/>
                    </a:lnTo>
                    <a:lnTo>
                      <a:pt x="5548" y="3824"/>
                    </a:lnTo>
                    <a:lnTo>
                      <a:pt x="5534" y="3800"/>
                    </a:lnTo>
                    <a:lnTo>
                      <a:pt x="5520" y="3774"/>
                    </a:lnTo>
                    <a:lnTo>
                      <a:pt x="5506" y="3746"/>
                    </a:lnTo>
                    <a:lnTo>
                      <a:pt x="5492" y="3716"/>
                    </a:lnTo>
                    <a:lnTo>
                      <a:pt x="5481" y="3685"/>
                    </a:lnTo>
                    <a:lnTo>
                      <a:pt x="5476" y="3669"/>
                    </a:lnTo>
                    <a:lnTo>
                      <a:pt x="5471" y="3652"/>
                    </a:lnTo>
                    <a:lnTo>
                      <a:pt x="5467" y="3635"/>
                    </a:lnTo>
                    <a:lnTo>
                      <a:pt x="5463" y="3618"/>
                    </a:lnTo>
                    <a:lnTo>
                      <a:pt x="5461" y="3601"/>
                    </a:lnTo>
                    <a:lnTo>
                      <a:pt x="5459" y="3584"/>
                    </a:lnTo>
                    <a:lnTo>
                      <a:pt x="5457" y="3566"/>
                    </a:lnTo>
                    <a:lnTo>
                      <a:pt x="5457" y="3548"/>
                    </a:lnTo>
                    <a:lnTo>
                      <a:pt x="5457" y="3498"/>
                    </a:lnTo>
                    <a:lnTo>
                      <a:pt x="5457" y="3420"/>
                    </a:lnTo>
                    <a:lnTo>
                      <a:pt x="5457" y="3320"/>
                    </a:lnTo>
                    <a:lnTo>
                      <a:pt x="5457" y="3201"/>
                    </a:lnTo>
                    <a:lnTo>
                      <a:pt x="5457" y="3067"/>
                    </a:lnTo>
                    <a:lnTo>
                      <a:pt x="5457" y="2923"/>
                    </a:lnTo>
                    <a:lnTo>
                      <a:pt x="5457" y="2773"/>
                    </a:lnTo>
                    <a:lnTo>
                      <a:pt x="5457" y="2622"/>
                    </a:lnTo>
                    <a:lnTo>
                      <a:pt x="5457" y="2472"/>
                    </a:lnTo>
                    <a:lnTo>
                      <a:pt x="5457" y="2329"/>
                    </a:lnTo>
                    <a:lnTo>
                      <a:pt x="5457" y="2197"/>
                    </a:lnTo>
                    <a:lnTo>
                      <a:pt x="5457" y="2079"/>
                    </a:lnTo>
                    <a:lnTo>
                      <a:pt x="5457" y="1980"/>
                    </a:lnTo>
                    <a:lnTo>
                      <a:pt x="5457" y="1903"/>
                    </a:lnTo>
                    <a:lnTo>
                      <a:pt x="5457" y="1855"/>
                    </a:lnTo>
                    <a:lnTo>
                      <a:pt x="5457" y="1838"/>
                    </a:lnTo>
                    <a:lnTo>
                      <a:pt x="3278" y="2009"/>
                    </a:lnTo>
                    <a:lnTo>
                      <a:pt x="3274" y="2031"/>
                    </a:lnTo>
                    <a:lnTo>
                      <a:pt x="3263" y="2085"/>
                    </a:lnTo>
                    <a:lnTo>
                      <a:pt x="3252" y="2121"/>
                    </a:lnTo>
                    <a:lnTo>
                      <a:pt x="3240" y="2163"/>
                    </a:lnTo>
                    <a:lnTo>
                      <a:pt x="3226" y="2208"/>
                    </a:lnTo>
                    <a:lnTo>
                      <a:pt x="3206" y="2255"/>
                    </a:lnTo>
                    <a:lnTo>
                      <a:pt x="3197" y="2280"/>
                    </a:lnTo>
                    <a:lnTo>
                      <a:pt x="3185" y="2304"/>
                    </a:lnTo>
                    <a:lnTo>
                      <a:pt x="3173" y="2328"/>
                    </a:lnTo>
                    <a:lnTo>
                      <a:pt x="3160" y="2352"/>
                    </a:lnTo>
                    <a:lnTo>
                      <a:pt x="3146" y="2375"/>
                    </a:lnTo>
                    <a:lnTo>
                      <a:pt x="3131" y="2398"/>
                    </a:lnTo>
                    <a:lnTo>
                      <a:pt x="3115" y="2420"/>
                    </a:lnTo>
                    <a:lnTo>
                      <a:pt x="3099" y="2441"/>
                    </a:lnTo>
                    <a:lnTo>
                      <a:pt x="3081" y="2462"/>
                    </a:lnTo>
                    <a:lnTo>
                      <a:pt x="3062" y="2481"/>
                    </a:lnTo>
                    <a:lnTo>
                      <a:pt x="3042" y="2499"/>
                    </a:lnTo>
                    <a:lnTo>
                      <a:pt x="3021" y="2515"/>
                    </a:lnTo>
                    <a:lnTo>
                      <a:pt x="2999" y="2530"/>
                    </a:lnTo>
                    <a:lnTo>
                      <a:pt x="2976" y="2542"/>
                    </a:lnTo>
                    <a:lnTo>
                      <a:pt x="2951" y="2553"/>
                    </a:lnTo>
                    <a:lnTo>
                      <a:pt x="2926" y="2562"/>
                    </a:lnTo>
                    <a:lnTo>
                      <a:pt x="2896" y="2570"/>
                    </a:lnTo>
                    <a:lnTo>
                      <a:pt x="2862" y="2578"/>
                    </a:lnTo>
                    <a:lnTo>
                      <a:pt x="2823" y="2586"/>
                    </a:lnTo>
                    <a:lnTo>
                      <a:pt x="2778" y="2595"/>
                    </a:lnTo>
                    <a:lnTo>
                      <a:pt x="2679" y="2612"/>
                    </a:lnTo>
                    <a:lnTo>
                      <a:pt x="2565" y="2629"/>
                    </a:lnTo>
                    <a:lnTo>
                      <a:pt x="2442" y="2647"/>
                    </a:lnTo>
                    <a:lnTo>
                      <a:pt x="2313" y="2664"/>
                    </a:lnTo>
                    <a:lnTo>
                      <a:pt x="2180" y="2681"/>
                    </a:lnTo>
                    <a:lnTo>
                      <a:pt x="2048" y="2697"/>
                    </a:lnTo>
                    <a:lnTo>
                      <a:pt x="1918" y="2712"/>
                    </a:lnTo>
                    <a:lnTo>
                      <a:pt x="1795" y="2725"/>
                    </a:lnTo>
                    <a:lnTo>
                      <a:pt x="1682" y="2738"/>
                    </a:lnTo>
                    <a:lnTo>
                      <a:pt x="1582" y="2749"/>
                    </a:lnTo>
                    <a:lnTo>
                      <a:pt x="1498" y="2757"/>
                    </a:lnTo>
                    <a:lnTo>
                      <a:pt x="1434" y="2765"/>
                    </a:lnTo>
                    <a:lnTo>
                      <a:pt x="1394" y="2769"/>
                    </a:lnTo>
                    <a:lnTo>
                      <a:pt x="1379" y="2770"/>
                    </a:lnTo>
                    <a:lnTo>
                      <a:pt x="1366" y="2769"/>
                    </a:lnTo>
                    <a:lnTo>
                      <a:pt x="1330" y="2766"/>
                    </a:lnTo>
                    <a:lnTo>
                      <a:pt x="1304" y="2762"/>
                    </a:lnTo>
                    <a:lnTo>
                      <a:pt x="1276" y="2756"/>
                    </a:lnTo>
                    <a:lnTo>
                      <a:pt x="1243" y="2749"/>
                    </a:lnTo>
                    <a:lnTo>
                      <a:pt x="1208" y="2739"/>
                    </a:lnTo>
                    <a:lnTo>
                      <a:pt x="1171" y="2728"/>
                    </a:lnTo>
                    <a:lnTo>
                      <a:pt x="1131" y="2713"/>
                    </a:lnTo>
                    <a:lnTo>
                      <a:pt x="1111" y="2704"/>
                    </a:lnTo>
                    <a:lnTo>
                      <a:pt x="1091" y="2696"/>
                    </a:lnTo>
                    <a:lnTo>
                      <a:pt x="1072" y="2685"/>
                    </a:lnTo>
                    <a:lnTo>
                      <a:pt x="1051" y="2674"/>
                    </a:lnTo>
                    <a:lnTo>
                      <a:pt x="1031" y="2663"/>
                    </a:lnTo>
                    <a:lnTo>
                      <a:pt x="1011" y="2650"/>
                    </a:lnTo>
                    <a:lnTo>
                      <a:pt x="992" y="2636"/>
                    </a:lnTo>
                    <a:lnTo>
                      <a:pt x="973" y="2622"/>
                    </a:lnTo>
                    <a:lnTo>
                      <a:pt x="954" y="2606"/>
                    </a:lnTo>
                    <a:lnTo>
                      <a:pt x="936" y="2589"/>
                    </a:lnTo>
                    <a:lnTo>
                      <a:pt x="917" y="2572"/>
                    </a:lnTo>
                    <a:lnTo>
                      <a:pt x="900" y="2553"/>
                    </a:lnTo>
                    <a:lnTo>
                      <a:pt x="868" y="2515"/>
                    </a:lnTo>
                    <a:lnTo>
                      <a:pt x="839" y="2479"/>
                    </a:lnTo>
                    <a:lnTo>
                      <a:pt x="813" y="2443"/>
                    </a:lnTo>
                    <a:lnTo>
                      <a:pt x="791" y="2412"/>
                    </a:lnTo>
                    <a:lnTo>
                      <a:pt x="772" y="2381"/>
                    </a:lnTo>
                    <a:lnTo>
                      <a:pt x="755" y="2353"/>
                    </a:lnTo>
                    <a:lnTo>
                      <a:pt x="740" y="2326"/>
                    </a:lnTo>
                    <a:lnTo>
                      <a:pt x="728" y="2303"/>
                    </a:lnTo>
                    <a:lnTo>
                      <a:pt x="719" y="2282"/>
                    </a:lnTo>
                    <a:lnTo>
                      <a:pt x="710" y="2263"/>
                    </a:lnTo>
                    <a:lnTo>
                      <a:pt x="704" y="2247"/>
                    </a:lnTo>
                    <a:lnTo>
                      <a:pt x="700" y="2234"/>
                    </a:lnTo>
                    <a:lnTo>
                      <a:pt x="693" y="2215"/>
                    </a:lnTo>
                    <a:lnTo>
                      <a:pt x="692" y="2209"/>
                    </a:lnTo>
                    <a:lnTo>
                      <a:pt x="689" y="2085"/>
                    </a:lnTo>
                    <a:lnTo>
                      <a:pt x="830" y="1948"/>
                    </a:lnTo>
                    <a:lnTo>
                      <a:pt x="768" y="1021"/>
                    </a:lnTo>
                    <a:lnTo>
                      <a:pt x="511" y="943"/>
                    </a:lnTo>
                    <a:lnTo>
                      <a:pt x="504" y="937"/>
                    </a:lnTo>
                    <a:lnTo>
                      <a:pt x="485" y="921"/>
                    </a:lnTo>
                    <a:lnTo>
                      <a:pt x="458" y="897"/>
                    </a:lnTo>
                    <a:lnTo>
                      <a:pt x="425" y="866"/>
                    </a:lnTo>
                    <a:lnTo>
                      <a:pt x="408" y="848"/>
                    </a:lnTo>
                    <a:lnTo>
                      <a:pt x="391" y="830"/>
                    </a:lnTo>
                    <a:lnTo>
                      <a:pt x="374" y="810"/>
                    </a:lnTo>
                    <a:lnTo>
                      <a:pt x="358" y="789"/>
                    </a:lnTo>
                    <a:lnTo>
                      <a:pt x="344" y="769"/>
                    </a:lnTo>
                    <a:lnTo>
                      <a:pt x="332" y="749"/>
                    </a:lnTo>
                    <a:lnTo>
                      <a:pt x="325" y="738"/>
                    </a:lnTo>
                    <a:lnTo>
                      <a:pt x="320" y="728"/>
                    </a:lnTo>
                    <a:lnTo>
                      <a:pt x="316" y="717"/>
                    </a:lnTo>
                    <a:lnTo>
                      <a:pt x="313" y="707"/>
                    </a:lnTo>
                    <a:lnTo>
                      <a:pt x="301" y="669"/>
                    </a:lnTo>
                    <a:lnTo>
                      <a:pt x="291" y="636"/>
                    </a:lnTo>
                    <a:lnTo>
                      <a:pt x="285" y="608"/>
                    </a:lnTo>
                    <a:lnTo>
                      <a:pt x="281" y="585"/>
                    </a:lnTo>
                    <a:lnTo>
                      <a:pt x="279" y="567"/>
                    </a:lnTo>
                    <a:lnTo>
                      <a:pt x="276" y="554"/>
                    </a:lnTo>
                    <a:lnTo>
                      <a:pt x="276" y="547"/>
                    </a:lnTo>
                    <a:lnTo>
                      <a:pt x="276" y="545"/>
                    </a:lnTo>
                    <a:lnTo>
                      <a:pt x="0" y="493"/>
                    </a:lnTo>
                    <a:close/>
                    <a:moveTo>
                      <a:pt x="1208" y="1116"/>
                    </a:moveTo>
                    <a:lnTo>
                      <a:pt x="1894" y="1205"/>
                    </a:lnTo>
                    <a:lnTo>
                      <a:pt x="2601" y="1652"/>
                    </a:lnTo>
                    <a:lnTo>
                      <a:pt x="2595" y="1817"/>
                    </a:lnTo>
                    <a:lnTo>
                      <a:pt x="1276" y="1914"/>
                    </a:lnTo>
                    <a:lnTo>
                      <a:pt x="1208" y="1116"/>
                    </a:lnTo>
                    <a:close/>
                    <a:moveTo>
                      <a:pt x="14533" y="1838"/>
                    </a:moveTo>
                    <a:lnTo>
                      <a:pt x="15819" y="1936"/>
                    </a:lnTo>
                    <a:lnTo>
                      <a:pt x="15817" y="1945"/>
                    </a:lnTo>
                    <a:lnTo>
                      <a:pt x="15811" y="1965"/>
                    </a:lnTo>
                    <a:lnTo>
                      <a:pt x="15805" y="1979"/>
                    </a:lnTo>
                    <a:lnTo>
                      <a:pt x="15800" y="1995"/>
                    </a:lnTo>
                    <a:lnTo>
                      <a:pt x="15793" y="2011"/>
                    </a:lnTo>
                    <a:lnTo>
                      <a:pt x="15783" y="2026"/>
                    </a:lnTo>
                    <a:lnTo>
                      <a:pt x="15774" y="2042"/>
                    </a:lnTo>
                    <a:lnTo>
                      <a:pt x="15761" y="2058"/>
                    </a:lnTo>
                    <a:lnTo>
                      <a:pt x="15754" y="2066"/>
                    </a:lnTo>
                    <a:lnTo>
                      <a:pt x="15748" y="2072"/>
                    </a:lnTo>
                    <a:lnTo>
                      <a:pt x="15741" y="2079"/>
                    </a:lnTo>
                    <a:lnTo>
                      <a:pt x="15733" y="2084"/>
                    </a:lnTo>
                    <a:lnTo>
                      <a:pt x="15725" y="2089"/>
                    </a:lnTo>
                    <a:lnTo>
                      <a:pt x="15716" y="2093"/>
                    </a:lnTo>
                    <a:lnTo>
                      <a:pt x="15708" y="2097"/>
                    </a:lnTo>
                    <a:lnTo>
                      <a:pt x="15698" y="2099"/>
                    </a:lnTo>
                    <a:lnTo>
                      <a:pt x="15689" y="2101"/>
                    </a:lnTo>
                    <a:lnTo>
                      <a:pt x="15678" y="2101"/>
                    </a:lnTo>
                    <a:lnTo>
                      <a:pt x="15667" y="2101"/>
                    </a:lnTo>
                    <a:lnTo>
                      <a:pt x="15657" y="2099"/>
                    </a:lnTo>
                    <a:lnTo>
                      <a:pt x="15624" y="2093"/>
                    </a:lnTo>
                    <a:lnTo>
                      <a:pt x="15576" y="2087"/>
                    </a:lnTo>
                    <a:lnTo>
                      <a:pt x="15512" y="2080"/>
                    </a:lnTo>
                    <a:lnTo>
                      <a:pt x="15438" y="2072"/>
                    </a:lnTo>
                    <a:lnTo>
                      <a:pt x="15355" y="2064"/>
                    </a:lnTo>
                    <a:lnTo>
                      <a:pt x="15265" y="2055"/>
                    </a:lnTo>
                    <a:lnTo>
                      <a:pt x="15172" y="2046"/>
                    </a:lnTo>
                    <a:lnTo>
                      <a:pt x="15077" y="2037"/>
                    </a:lnTo>
                    <a:lnTo>
                      <a:pt x="14984" y="2029"/>
                    </a:lnTo>
                    <a:lnTo>
                      <a:pt x="14895" y="2020"/>
                    </a:lnTo>
                    <a:lnTo>
                      <a:pt x="14813" y="2013"/>
                    </a:lnTo>
                    <a:lnTo>
                      <a:pt x="14739" y="2006"/>
                    </a:lnTo>
                    <a:lnTo>
                      <a:pt x="14678" y="2001"/>
                    </a:lnTo>
                    <a:lnTo>
                      <a:pt x="14631" y="1997"/>
                    </a:lnTo>
                    <a:lnTo>
                      <a:pt x="14601" y="1994"/>
                    </a:lnTo>
                    <a:lnTo>
                      <a:pt x="14590" y="1994"/>
                    </a:lnTo>
                    <a:lnTo>
                      <a:pt x="14533" y="1838"/>
                    </a:lnTo>
                    <a:close/>
                    <a:moveTo>
                      <a:pt x="14557" y="1651"/>
                    </a:moveTo>
                    <a:lnTo>
                      <a:pt x="15811" y="1733"/>
                    </a:lnTo>
                    <a:lnTo>
                      <a:pt x="15860" y="1007"/>
                    </a:lnTo>
                    <a:lnTo>
                      <a:pt x="15192" y="1081"/>
                    </a:lnTo>
                    <a:lnTo>
                      <a:pt x="14549" y="1504"/>
                    </a:lnTo>
                    <a:lnTo>
                      <a:pt x="14557" y="1651"/>
                    </a:lnTo>
                    <a:close/>
                    <a:moveTo>
                      <a:pt x="12376" y="1529"/>
                    </a:moveTo>
                    <a:lnTo>
                      <a:pt x="13914" y="1627"/>
                    </a:lnTo>
                    <a:lnTo>
                      <a:pt x="13947" y="1277"/>
                    </a:lnTo>
                    <a:lnTo>
                      <a:pt x="12376" y="1529"/>
                    </a:lnTo>
                    <a:close/>
                    <a:moveTo>
                      <a:pt x="11017" y="1773"/>
                    </a:moveTo>
                    <a:lnTo>
                      <a:pt x="11815" y="1773"/>
                    </a:lnTo>
                    <a:lnTo>
                      <a:pt x="11799" y="3516"/>
                    </a:lnTo>
                    <a:lnTo>
                      <a:pt x="11147" y="3092"/>
                    </a:lnTo>
                    <a:lnTo>
                      <a:pt x="11142" y="3085"/>
                    </a:lnTo>
                    <a:lnTo>
                      <a:pt x="11126" y="3063"/>
                    </a:lnTo>
                    <a:lnTo>
                      <a:pt x="11115" y="3047"/>
                    </a:lnTo>
                    <a:lnTo>
                      <a:pt x="11103" y="3027"/>
                    </a:lnTo>
                    <a:lnTo>
                      <a:pt x="11092" y="3005"/>
                    </a:lnTo>
                    <a:lnTo>
                      <a:pt x="11079" y="2981"/>
                    </a:lnTo>
                    <a:lnTo>
                      <a:pt x="11066" y="2953"/>
                    </a:lnTo>
                    <a:lnTo>
                      <a:pt x="11054" y="2924"/>
                    </a:lnTo>
                    <a:lnTo>
                      <a:pt x="11044" y="2892"/>
                    </a:lnTo>
                    <a:lnTo>
                      <a:pt x="11034" y="2859"/>
                    </a:lnTo>
                    <a:lnTo>
                      <a:pt x="11030" y="2841"/>
                    </a:lnTo>
                    <a:lnTo>
                      <a:pt x="11026" y="2823"/>
                    </a:lnTo>
                    <a:lnTo>
                      <a:pt x="11022" y="2805"/>
                    </a:lnTo>
                    <a:lnTo>
                      <a:pt x="11020" y="2787"/>
                    </a:lnTo>
                    <a:lnTo>
                      <a:pt x="11018" y="2768"/>
                    </a:lnTo>
                    <a:lnTo>
                      <a:pt x="11017" y="2749"/>
                    </a:lnTo>
                    <a:lnTo>
                      <a:pt x="11016" y="2730"/>
                    </a:lnTo>
                    <a:lnTo>
                      <a:pt x="11017" y="2709"/>
                    </a:lnTo>
                    <a:lnTo>
                      <a:pt x="11018" y="2665"/>
                    </a:lnTo>
                    <a:lnTo>
                      <a:pt x="11019" y="2608"/>
                    </a:lnTo>
                    <a:lnTo>
                      <a:pt x="11019" y="2545"/>
                    </a:lnTo>
                    <a:lnTo>
                      <a:pt x="11020" y="2474"/>
                    </a:lnTo>
                    <a:lnTo>
                      <a:pt x="11020" y="2399"/>
                    </a:lnTo>
                    <a:lnTo>
                      <a:pt x="11020" y="2320"/>
                    </a:lnTo>
                    <a:lnTo>
                      <a:pt x="11020" y="2241"/>
                    </a:lnTo>
                    <a:lnTo>
                      <a:pt x="11020" y="2162"/>
                    </a:lnTo>
                    <a:lnTo>
                      <a:pt x="11019" y="2086"/>
                    </a:lnTo>
                    <a:lnTo>
                      <a:pt x="11019" y="2014"/>
                    </a:lnTo>
                    <a:lnTo>
                      <a:pt x="11018" y="1948"/>
                    </a:lnTo>
                    <a:lnTo>
                      <a:pt x="11018" y="1889"/>
                    </a:lnTo>
                    <a:lnTo>
                      <a:pt x="11017" y="1841"/>
                    </a:lnTo>
                    <a:lnTo>
                      <a:pt x="11017" y="1805"/>
                    </a:lnTo>
                    <a:lnTo>
                      <a:pt x="11017" y="1782"/>
                    </a:lnTo>
                    <a:lnTo>
                      <a:pt x="11017" y="1773"/>
                    </a:lnTo>
                    <a:close/>
                    <a:moveTo>
                      <a:pt x="6481" y="1773"/>
                    </a:moveTo>
                    <a:lnTo>
                      <a:pt x="5876" y="1773"/>
                    </a:lnTo>
                    <a:lnTo>
                      <a:pt x="5888" y="3559"/>
                    </a:lnTo>
                    <a:lnTo>
                      <a:pt x="6382" y="3125"/>
                    </a:lnTo>
                    <a:lnTo>
                      <a:pt x="6386" y="3117"/>
                    </a:lnTo>
                    <a:lnTo>
                      <a:pt x="6398" y="3094"/>
                    </a:lnTo>
                    <a:lnTo>
                      <a:pt x="6406" y="3077"/>
                    </a:lnTo>
                    <a:lnTo>
                      <a:pt x="6415" y="3058"/>
                    </a:lnTo>
                    <a:lnTo>
                      <a:pt x="6424" y="3036"/>
                    </a:lnTo>
                    <a:lnTo>
                      <a:pt x="6434" y="3010"/>
                    </a:lnTo>
                    <a:lnTo>
                      <a:pt x="6443" y="2983"/>
                    </a:lnTo>
                    <a:lnTo>
                      <a:pt x="6452" y="2952"/>
                    </a:lnTo>
                    <a:lnTo>
                      <a:pt x="6461" y="2920"/>
                    </a:lnTo>
                    <a:lnTo>
                      <a:pt x="6468" y="2886"/>
                    </a:lnTo>
                    <a:lnTo>
                      <a:pt x="6473" y="2850"/>
                    </a:lnTo>
                    <a:lnTo>
                      <a:pt x="6479" y="2812"/>
                    </a:lnTo>
                    <a:lnTo>
                      <a:pt x="6480" y="2792"/>
                    </a:lnTo>
                    <a:lnTo>
                      <a:pt x="6481" y="2773"/>
                    </a:lnTo>
                    <a:lnTo>
                      <a:pt x="6481" y="2753"/>
                    </a:lnTo>
                    <a:lnTo>
                      <a:pt x="6481" y="2733"/>
                    </a:lnTo>
                    <a:lnTo>
                      <a:pt x="6480" y="2686"/>
                    </a:lnTo>
                    <a:lnTo>
                      <a:pt x="6479" y="2630"/>
                    </a:lnTo>
                    <a:lnTo>
                      <a:pt x="6479" y="2564"/>
                    </a:lnTo>
                    <a:lnTo>
                      <a:pt x="6478" y="2491"/>
                    </a:lnTo>
                    <a:lnTo>
                      <a:pt x="6478" y="2414"/>
                    </a:lnTo>
                    <a:lnTo>
                      <a:pt x="6478" y="2334"/>
                    </a:lnTo>
                    <a:lnTo>
                      <a:pt x="6478" y="2252"/>
                    </a:lnTo>
                    <a:lnTo>
                      <a:pt x="6479" y="2171"/>
                    </a:lnTo>
                    <a:lnTo>
                      <a:pt x="6479" y="2093"/>
                    </a:lnTo>
                    <a:lnTo>
                      <a:pt x="6479" y="2020"/>
                    </a:lnTo>
                    <a:lnTo>
                      <a:pt x="6480" y="1952"/>
                    </a:lnTo>
                    <a:lnTo>
                      <a:pt x="6480" y="1892"/>
                    </a:lnTo>
                    <a:lnTo>
                      <a:pt x="6480" y="1844"/>
                    </a:lnTo>
                    <a:lnTo>
                      <a:pt x="6481" y="1805"/>
                    </a:lnTo>
                    <a:lnTo>
                      <a:pt x="6481" y="1782"/>
                    </a:lnTo>
                    <a:lnTo>
                      <a:pt x="6481" y="1773"/>
                    </a:lnTo>
                    <a:close/>
                    <a:moveTo>
                      <a:pt x="1303" y="2202"/>
                    </a:moveTo>
                    <a:lnTo>
                      <a:pt x="2588" y="2051"/>
                    </a:lnTo>
                    <a:lnTo>
                      <a:pt x="2589" y="2054"/>
                    </a:lnTo>
                    <a:lnTo>
                      <a:pt x="2588" y="2062"/>
                    </a:lnTo>
                    <a:lnTo>
                      <a:pt x="2586" y="2072"/>
                    </a:lnTo>
                    <a:lnTo>
                      <a:pt x="2581" y="2085"/>
                    </a:lnTo>
                    <a:lnTo>
                      <a:pt x="2577" y="2092"/>
                    </a:lnTo>
                    <a:lnTo>
                      <a:pt x="2573" y="2100"/>
                    </a:lnTo>
                    <a:lnTo>
                      <a:pt x="2566" y="2107"/>
                    </a:lnTo>
                    <a:lnTo>
                      <a:pt x="2559" y="2115"/>
                    </a:lnTo>
                    <a:lnTo>
                      <a:pt x="2550" y="2122"/>
                    </a:lnTo>
                    <a:lnTo>
                      <a:pt x="2540" y="2129"/>
                    </a:lnTo>
                    <a:lnTo>
                      <a:pt x="2527" y="2135"/>
                    </a:lnTo>
                    <a:lnTo>
                      <a:pt x="2512" y="2140"/>
                    </a:lnTo>
                    <a:lnTo>
                      <a:pt x="2487" y="2147"/>
                    </a:lnTo>
                    <a:lnTo>
                      <a:pt x="2443" y="2155"/>
                    </a:lnTo>
                    <a:lnTo>
                      <a:pt x="2385" y="2165"/>
                    </a:lnTo>
                    <a:lnTo>
                      <a:pt x="2312" y="2176"/>
                    </a:lnTo>
                    <a:lnTo>
                      <a:pt x="2230" y="2189"/>
                    </a:lnTo>
                    <a:lnTo>
                      <a:pt x="2142" y="2202"/>
                    </a:lnTo>
                    <a:lnTo>
                      <a:pt x="2048" y="2216"/>
                    </a:lnTo>
                    <a:lnTo>
                      <a:pt x="1953" y="2230"/>
                    </a:lnTo>
                    <a:lnTo>
                      <a:pt x="1858" y="2243"/>
                    </a:lnTo>
                    <a:lnTo>
                      <a:pt x="1768" y="2256"/>
                    </a:lnTo>
                    <a:lnTo>
                      <a:pt x="1684" y="2267"/>
                    </a:lnTo>
                    <a:lnTo>
                      <a:pt x="1609" y="2278"/>
                    </a:lnTo>
                    <a:lnTo>
                      <a:pt x="1546" y="2286"/>
                    </a:lnTo>
                    <a:lnTo>
                      <a:pt x="1497" y="2292"/>
                    </a:lnTo>
                    <a:lnTo>
                      <a:pt x="1466" y="2297"/>
                    </a:lnTo>
                    <a:lnTo>
                      <a:pt x="1454" y="2299"/>
                    </a:lnTo>
                    <a:lnTo>
                      <a:pt x="1437" y="2298"/>
                    </a:lnTo>
                    <a:lnTo>
                      <a:pt x="1398" y="2293"/>
                    </a:lnTo>
                    <a:lnTo>
                      <a:pt x="1387" y="2291"/>
                    </a:lnTo>
                    <a:lnTo>
                      <a:pt x="1377" y="2288"/>
                    </a:lnTo>
                    <a:lnTo>
                      <a:pt x="1366" y="2285"/>
                    </a:lnTo>
                    <a:lnTo>
                      <a:pt x="1357" y="2281"/>
                    </a:lnTo>
                    <a:lnTo>
                      <a:pt x="1348" y="2276"/>
                    </a:lnTo>
                    <a:lnTo>
                      <a:pt x="1341" y="2271"/>
                    </a:lnTo>
                    <a:lnTo>
                      <a:pt x="1337" y="2268"/>
                    </a:lnTo>
                    <a:lnTo>
                      <a:pt x="1335" y="2265"/>
                    </a:lnTo>
                    <a:lnTo>
                      <a:pt x="1333" y="2261"/>
                    </a:lnTo>
                    <a:lnTo>
                      <a:pt x="1331" y="2257"/>
                    </a:lnTo>
                    <a:lnTo>
                      <a:pt x="1326" y="2243"/>
                    </a:lnTo>
                    <a:lnTo>
                      <a:pt x="1321" y="2232"/>
                    </a:lnTo>
                    <a:lnTo>
                      <a:pt x="1316" y="2222"/>
                    </a:lnTo>
                    <a:lnTo>
                      <a:pt x="1312" y="2215"/>
                    </a:lnTo>
                    <a:lnTo>
                      <a:pt x="1307" y="2205"/>
                    </a:lnTo>
                    <a:lnTo>
                      <a:pt x="1303" y="2202"/>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76" name="Freeform 7"/>
              <p:cNvSpPr>
                <a:spLocks noEditPoints="1"/>
              </p:cNvSpPr>
              <p:nvPr/>
            </p:nvSpPr>
            <p:spPr bwMode="gray">
              <a:xfrm>
                <a:off x="9586913" y="3060700"/>
                <a:ext cx="1512888" cy="342900"/>
              </a:xfrm>
              <a:custGeom>
                <a:avLst/>
                <a:gdLst/>
                <a:ahLst/>
                <a:cxnLst>
                  <a:cxn ang="0">
                    <a:pos x="12983" y="15"/>
                  </a:cxn>
                  <a:cxn ang="0">
                    <a:pos x="13125" y="80"/>
                  </a:cxn>
                  <a:cxn ang="0">
                    <a:pos x="13238" y="187"/>
                  </a:cxn>
                  <a:cxn ang="0">
                    <a:pos x="13309" y="327"/>
                  </a:cxn>
                  <a:cxn ang="0">
                    <a:pos x="13330" y="2696"/>
                  </a:cxn>
                  <a:cxn ang="0">
                    <a:pos x="12299" y="2713"/>
                  </a:cxn>
                  <a:cxn ang="0">
                    <a:pos x="11963" y="2746"/>
                  </a:cxn>
                  <a:cxn ang="0">
                    <a:pos x="10964" y="2808"/>
                  </a:cxn>
                  <a:cxn ang="0">
                    <a:pos x="9474" y="2891"/>
                  </a:cxn>
                  <a:cxn ang="0">
                    <a:pos x="8162" y="2957"/>
                  </a:cxn>
                  <a:cxn ang="0">
                    <a:pos x="7295" y="2994"/>
                  </a:cxn>
                  <a:cxn ang="0">
                    <a:pos x="6428" y="3021"/>
                  </a:cxn>
                  <a:cxn ang="0">
                    <a:pos x="5784" y="3017"/>
                  </a:cxn>
                  <a:cxn ang="0">
                    <a:pos x="5142" y="2996"/>
                  </a:cxn>
                  <a:cxn ang="0">
                    <a:pos x="3825" y="2933"/>
                  </a:cxn>
                  <a:cxn ang="0">
                    <a:pos x="2239" y="2842"/>
                  </a:cxn>
                  <a:cxn ang="0">
                    <a:pos x="1229" y="2779"/>
                  </a:cxn>
                  <a:cxn ang="0">
                    <a:pos x="923" y="2776"/>
                  </a:cxn>
                  <a:cxn ang="0">
                    <a:pos x="463" y="2809"/>
                  </a:cxn>
                  <a:cxn ang="0">
                    <a:pos x="4" y="2842"/>
                  </a:cxn>
                  <a:cxn ang="0">
                    <a:pos x="2" y="417"/>
                  </a:cxn>
                  <a:cxn ang="0">
                    <a:pos x="45" y="263"/>
                  </a:cxn>
                  <a:cxn ang="0">
                    <a:pos x="136" y="136"/>
                  </a:cxn>
                  <a:cxn ang="0">
                    <a:pos x="262" y="46"/>
                  </a:cxn>
                  <a:cxn ang="0">
                    <a:pos x="416" y="2"/>
                  </a:cxn>
                  <a:cxn ang="0">
                    <a:pos x="6288" y="165"/>
                  </a:cxn>
                  <a:cxn ang="0">
                    <a:pos x="6323" y="197"/>
                  </a:cxn>
                  <a:cxn ang="0">
                    <a:pos x="6331" y="246"/>
                  </a:cxn>
                  <a:cxn ang="0">
                    <a:pos x="6306" y="286"/>
                  </a:cxn>
                  <a:cxn ang="0">
                    <a:pos x="6260" y="303"/>
                  </a:cxn>
                  <a:cxn ang="0">
                    <a:pos x="6215" y="286"/>
                  </a:cxn>
                  <a:cxn ang="0">
                    <a:pos x="6190" y="246"/>
                  </a:cxn>
                  <a:cxn ang="0">
                    <a:pos x="6198" y="197"/>
                  </a:cxn>
                  <a:cxn ang="0">
                    <a:pos x="6233" y="165"/>
                  </a:cxn>
                  <a:cxn ang="0">
                    <a:pos x="6679" y="161"/>
                  </a:cxn>
                  <a:cxn ang="0">
                    <a:pos x="6721" y="186"/>
                  </a:cxn>
                  <a:cxn ang="0">
                    <a:pos x="6737" y="231"/>
                  </a:cxn>
                  <a:cxn ang="0">
                    <a:pos x="6721" y="277"/>
                  </a:cxn>
                  <a:cxn ang="0">
                    <a:pos x="6679" y="301"/>
                  </a:cxn>
                  <a:cxn ang="0">
                    <a:pos x="6631" y="295"/>
                  </a:cxn>
                  <a:cxn ang="0">
                    <a:pos x="6600" y="260"/>
                  </a:cxn>
                  <a:cxn ang="0">
                    <a:pos x="6596" y="210"/>
                  </a:cxn>
                  <a:cxn ang="0">
                    <a:pos x="6625" y="172"/>
                  </a:cxn>
                  <a:cxn ang="0">
                    <a:pos x="7069" y="160"/>
                  </a:cxn>
                  <a:cxn ang="0">
                    <a:pos x="7115" y="177"/>
                  </a:cxn>
                  <a:cxn ang="0">
                    <a:pos x="7140" y="217"/>
                  </a:cxn>
                  <a:cxn ang="0">
                    <a:pos x="7132" y="265"/>
                  </a:cxn>
                  <a:cxn ang="0">
                    <a:pos x="7098" y="297"/>
                  </a:cxn>
                  <a:cxn ang="0">
                    <a:pos x="7048" y="300"/>
                  </a:cxn>
                  <a:cxn ang="0">
                    <a:pos x="7011" y="271"/>
                  </a:cxn>
                  <a:cxn ang="0">
                    <a:pos x="6998" y="224"/>
                  </a:cxn>
                  <a:cxn ang="0">
                    <a:pos x="7019" y="181"/>
                  </a:cxn>
                  <a:cxn ang="0">
                    <a:pos x="7062" y="160"/>
                  </a:cxn>
                  <a:cxn ang="0">
                    <a:pos x="589" y="468"/>
                  </a:cxn>
                  <a:cxn ang="0">
                    <a:pos x="8587" y="2531"/>
                  </a:cxn>
                  <a:cxn ang="0">
                    <a:pos x="8898" y="468"/>
                  </a:cxn>
                </a:cxnLst>
                <a:rect l="0" t="0" r="r" b="b"/>
                <a:pathLst>
                  <a:path w="13330" h="3022">
                    <a:moveTo>
                      <a:pt x="463" y="0"/>
                    </a:moveTo>
                    <a:lnTo>
                      <a:pt x="12867" y="0"/>
                    </a:lnTo>
                    <a:lnTo>
                      <a:pt x="12891" y="1"/>
                    </a:lnTo>
                    <a:lnTo>
                      <a:pt x="12914" y="2"/>
                    </a:lnTo>
                    <a:lnTo>
                      <a:pt x="12937" y="5"/>
                    </a:lnTo>
                    <a:lnTo>
                      <a:pt x="12960" y="10"/>
                    </a:lnTo>
                    <a:lnTo>
                      <a:pt x="12983" y="15"/>
                    </a:lnTo>
                    <a:lnTo>
                      <a:pt x="13004" y="21"/>
                    </a:lnTo>
                    <a:lnTo>
                      <a:pt x="13026" y="29"/>
                    </a:lnTo>
                    <a:lnTo>
                      <a:pt x="13046" y="36"/>
                    </a:lnTo>
                    <a:lnTo>
                      <a:pt x="13068" y="46"/>
                    </a:lnTo>
                    <a:lnTo>
                      <a:pt x="13088" y="56"/>
                    </a:lnTo>
                    <a:lnTo>
                      <a:pt x="13107" y="67"/>
                    </a:lnTo>
                    <a:lnTo>
                      <a:pt x="13125" y="80"/>
                    </a:lnTo>
                    <a:lnTo>
                      <a:pt x="13144" y="93"/>
                    </a:lnTo>
                    <a:lnTo>
                      <a:pt x="13161" y="106"/>
                    </a:lnTo>
                    <a:lnTo>
                      <a:pt x="13178" y="121"/>
                    </a:lnTo>
                    <a:lnTo>
                      <a:pt x="13194" y="136"/>
                    </a:lnTo>
                    <a:lnTo>
                      <a:pt x="13210" y="152"/>
                    </a:lnTo>
                    <a:lnTo>
                      <a:pt x="13224" y="169"/>
                    </a:lnTo>
                    <a:lnTo>
                      <a:pt x="13238" y="187"/>
                    </a:lnTo>
                    <a:lnTo>
                      <a:pt x="13250" y="205"/>
                    </a:lnTo>
                    <a:lnTo>
                      <a:pt x="13263" y="223"/>
                    </a:lnTo>
                    <a:lnTo>
                      <a:pt x="13274" y="244"/>
                    </a:lnTo>
                    <a:lnTo>
                      <a:pt x="13284" y="263"/>
                    </a:lnTo>
                    <a:lnTo>
                      <a:pt x="13294" y="284"/>
                    </a:lnTo>
                    <a:lnTo>
                      <a:pt x="13303" y="305"/>
                    </a:lnTo>
                    <a:lnTo>
                      <a:pt x="13309" y="327"/>
                    </a:lnTo>
                    <a:lnTo>
                      <a:pt x="13315" y="348"/>
                    </a:lnTo>
                    <a:lnTo>
                      <a:pt x="13321" y="370"/>
                    </a:lnTo>
                    <a:lnTo>
                      <a:pt x="13325" y="394"/>
                    </a:lnTo>
                    <a:lnTo>
                      <a:pt x="13328" y="417"/>
                    </a:lnTo>
                    <a:lnTo>
                      <a:pt x="13330" y="440"/>
                    </a:lnTo>
                    <a:lnTo>
                      <a:pt x="13330" y="464"/>
                    </a:lnTo>
                    <a:lnTo>
                      <a:pt x="13330" y="2696"/>
                    </a:lnTo>
                    <a:lnTo>
                      <a:pt x="12564" y="2668"/>
                    </a:lnTo>
                    <a:lnTo>
                      <a:pt x="12520" y="2677"/>
                    </a:lnTo>
                    <a:lnTo>
                      <a:pt x="12475" y="2686"/>
                    </a:lnTo>
                    <a:lnTo>
                      <a:pt x="12432" y="2693"/>
                    </a:lnTo>
                    <a:lnTo>
                      <a:pt x="12387" y="2700"/>
                    </a:lnTo>
                    <a:lnTo>
                      <a:pt x="12344" y="2707"/>
                    </a:lnTo>
                    <a:lnTo>
                      <a:pt x="12299" y="2713"/>
                    </a:lnTo>
                    <a:lnTo>
                      <a:pt x="12255" y="2719"/>
                    </a:lnTo>
                    <a:lnTo>
                      <a:pt x="12211" y="2724"/>
                    </a:lnTo>
                    <a:lnTo>
                      <a:pt x="12161" y="2730"/>
                    </a:lnTo>
                    <a:lnTo>
                      <a:pt x="12112" y="2734"/>
                    </a:lnTo>
                    <a:lnTo>
                      <a:pt x="12062" y="2738"/>
                    </a:lnTo>
                    <a:lnTo>
                      <a:pt x="12013" y="2741"/>
                    </a:lnTo>
                    <a:lnTo>
                      <a:pt x="11963" y="2746"/>
                    </a:lnTo>
                    <a:lnTo>
                      <a:pt x="11913" y="2749"/>
                    </a:lnTo>
                    <a:lnTo>
                      <a:pt x="11864" y="2752"/>
                    </a:lnTo>
                    <a:lnTo>
                      <a:pt x="11814" y="2755"/>
                    </a:lnTo>
                    <a:lnTo>
                      <a:pt x="11602" y="2769"/>
                    </a:lnTo>
                    <a:lnTo>
                      <a:pt x="11389" y="2783"/>
                    </a:lnTo>
                    <a:lnTo>
                      <a:pt x="11176" y="2796"/>
                    </a:lnTo>
                    <a:lnTo>
                      <a:pt x="10964" y="2808"/>
                    </a:lnTo>
                    <a:lnTo>
                      <a:pt x="10751" y="2821"/>
                    </a:lnTo>
                    <a:lnTo>
                      <a:pt x="10538" y="2834"/>
                    </a:lnTo>
                    <a:lnTo>
                      <a:pt x="10326" y="2846"/>
                    </a:lnTo>
                    <a:lnTo>
                      <a:pt x="10112" y="2857"/>
                    </a:lnTo>
                    <a:lnTo>
                      <a:pt x="9899" y="2869"/>
                    </a:lnTo>
                    <a:lnTo>
                      <a:pt x="9687" y="2881"/>
                    </a:lnTo>
                    <a:lnTo>
                      <a:pt x="9474" y="2891"/>
                    </a:lnTo>
                    <a:lnTo>
                      <a:pt x="9262" y="2903"/>
                    </a:lnTo>
                    <a:lnTo>
                      <a:pt x="9049" y="2914"/>
                    </a:lnTo>
                    <a:lnTo>
                      <a:pt x="8835" y="2924"/>
                    </a:lnTo>
                    <a:lnTo>
                      <a:pt x="8623" y="2935"/>
                    </a:lnTo>
                    <a:lnTo>
                      <a:pt x="8410" y="2946"/>
                    </a:lnTo>
                    <a:lnTo>
                      <a:pt x="8287" y="2951"/>
                    </a:lnTo>
                    <a:lnTo>
                      <a:pt x="8162" y="2957"/>
                    </a:lnTo>
                    <a:lnTo>
                      <a:pt x="8039" y="2963"/>
                    </a:lnTo>
                    <a:lnTo>
                      <a:pt x="7915" y="2968"/>
                    </a:lnTo>
                    <a:lnTo>
                      <a:pt x="7791" y="2974"/>
                    </a:lnTo>
                    <a:lnTo>
                      <a:pt x="7667" y="2980"/>
                    </a:lnTo>
                    <a:lnTo>
                      <a:pt x="7544" y="2985"/>
                    </a:lnTo>
                    <a:lnTo>
                      <a:pt x="7419" y="2990"/>
                    </a:lnTo>
                    <a:lnTo>
                      <a:pt x="7295" y="2994"/>
                    </a:lnTo>
                    <a:lnTo>
                      <a:pt x="7171" y="3000"/>
                    </a:lnTo>
                    <a:lnTo>
                      <a:pt x="7047" y="3004"/>
                    </a:lnTo>
                    <a:lnTo>
                      <a:pt x="6924" y="3008"/>
                    </a:lnTo>
                    <a:lnTo>
                      <a:pt x="6799" y="3012"/>
                    </a:lnTo>
                    <a:lnTo>
                      <a:pt x="6676" y="3016"/>
                    </a:lnTo>
                    <a:lnTo>
                      <a:pt x="6552" y="3019"/>
                    </a:lnTo>
                    <a:lnTo>
                      <a:pt x="6428" y="3021"/>
                    </a:lnTo>
                    <a:lnTo>
                      <a:pt x="6336" y="3022"/>
                    </a:lnTo>
                    <a:lnTo>
                      <a:pt x="6244" y="3022"/>
                    </a:lnTo>
                    <a:lnTo>
                      <a:pt x="6152" y="3022"/>
                    </a:lnTo>
                    <a:lnTo>
                      <a:pt x="6061" y="3022"/>
                    </a:lnTo>
                    <a:lnTo>
                      <a:pt x="5968" y="3021"/>
                    </a:lnTo>
                    <a:lnTo>
                      <a:pt x="5877" y="3019"/>
                    </a:lnTo>
                    <a:lnTo>
                      <a:pt x="5784" y="3017"/>
                    </a:lnTo>
                    <a:lnTo>
                      <a:pt x="5693" y="3015"/>
                    </a:lnTo>
                    <a:lnTo>
                      <a:pt x="5601" y="3012"/>
                    </a:lnTo>
                    <a:lnTo>
                      <a:pt x="5509" y="3009"/>
                    </a:lnTo>
                    <a:lnTo>
                      <a:pt x="5417" y="3006"/>
                    </a:lnTo>
                    <a:lnTo>
                      <a:pt x="5325" y="3003"/>
                    </a:lnTo>
                    <a:lnTo>
                      <a:pt x="5233" y="2999"/>
                    </a:lnTo>
                    <a:lnTo>
                      <a:pt x="5142" y="2996"/>
                    </a:lnTo>
                    <a:lnTo>
                      <a:pt x="5049" y="2991"/>
                    </a:lnTo>
                    <a:lnTo>
                      <a:pt x="4958" y="2988"/>
                    </a:lnTo>
                    <a:lnTo>
                      <a:pt x="4732" y="2977"/>
                    </a:lnTo>
                    <a:lnTo>
                      <a:pt x="4504" y="2967"/>
                    </a:lnTo>
                    <a:lnTo>
                      <a:pt x="4278" y="2956"/>
                    </a:lnTo>
                    <a:lnTo>
                      <a:pt x="4051" y="2944"/>
                    </a:lnTo>
                    <a:lnTo>
                      <a:pt x="3825" y="2933"/>
                    </a:lnTo>
                    <a:lnTo>
                      <a:pt x="3598" y="2921"/>
                    </a:lnTo>
                    <a:lnTo>
                      <a:pt x="3372" y="2908"/>
                    </a:lnTo>
                    <a:lnTo>
                      <a:pt x="3144" y="2896"/>
                    </a:lnTo>
                    <a:lnTo>
                      <a:pt x="2918" y="2883"/>
                    </a:lnTo>
                    <a:lnTo>
                      <a:pt x="2691" y="2870"/>
                    </a:lnTo>
                    <a:lnTo>
                      <a:pt x="2465" y="2856"/>
                    </a:lnTo>
                    <a:lnTo>
                      <a:pt x="2239" y="2842"/>
                    </a:lnTo>
                    <a:lnTo>
                      <a:pt x="2012" y="2829"/>
                    </a:lnTo>
                    <a:lnTo>
                      <a:pt x="1786" y="2815"/>
                    </a:lnTo>
                    <a:lnTo>
                      <a:pt x="1559" y="2800"/>
                    </a:lnTo>
                    <a:lnTo>
                      <a:pt x="1333" y="2786"/>
                    </a:lnTo>
                    <a:lnTo>
                      <a:pt x="1298" y="2784"/>
                    </a:lnTo>
                    <a:lnTo>
                      <a:pt x="1264" y="2781"/>
                    </a:lnTo>
                    <a:lnTo>
                      <a:pt x="1229" y="2779"/>
                    </a:lnTo>
                    <a:lnTo>
                      <a:pt x="1194" y="2776"/>
                    </a:lnTo>
                    <a:lnTo>
                      <a:pt x="1158" y="2774"/>
                    </a:lnTo>
                    <a:lnTo>
                      <a:pt x="1124" y="2772"/>
                    </a:lnTo>
                    <a:lnTo>
                      <a:pt x="1089" y="2770"/>
                    </a:lnTo>
                    <a:lnTo>
                      <a:pt x="1054" y="2768"/>
                    </a:lnTo>
                    <a:lnTo>
                      <a:pt x="988" y="2772"/>
                    </a:lnTo>
                    <a:lnTo>
                      <a:pt x="923" y="2776"/>
                    </a:lnTo>
                    <a:lnTo>
                      <a:pt x="858" y="2782"/>
                    </a:lnTo>
                    <a:lnTo>
                      <a:pt x="792" y="2786"/>
                    </a:lnTo>
                    <a:lnTo>
                      <a:pt x="726" y="2790"/>
                    </a:lnTo>
                    <a:lnTo>
                      <a:pt x="660" y="2796"/>
                    </a:lnTo>
                    <a:lnTo>
                      <a:pt x="595" y="2800"/>
                    </a:lnTo>
                    <a:lnTo>
                      <a:pt x="529" y="2805"/>
                    </a:lnTo>
                    <a:lnTo>
                      <a:pt x="463" y="2809"/>
                    </a:lnTo>
                    <a:lnTo>
                      <a:pt x="397" y="2815"/>
                    </a:lnTo>
                    <a:lnTo>
                      <a:pt x="332" y="2819"/>
                    </a:lnTo>
                    <a:lnTo>
                      <a:pt x="266" y="2823"/>
                    </a:lnTo>
                    <a:lnTo>
                      <a:pt x="201" y="2829"/>
                    </a:lnTo>
                    <a:lnTo>
                      <a:pt x="135" y="2833"/>
                    </a:lnTo>
                    <a:lnTo>
                      <a:pt x="69" y="2838"/>
                    </a:lnTo>
                    <a:lnTo>
                      <a:pt x="4" y="2842"/>
                    </a:lnTo>
                    <a:lnTo>
                      <a:pt x="2" y="2827"/>
                    </a:lnTo>
                    <a:lnTo>
                      <a:pt x="1" y="2813"/>
                    </a:lnTo>
                    <a:lnTo>
                      <a:pt x="0" y="2798"/>
                    </a:lnTo>
                    <a:lnTo>
                      <a:pt x="0" y="2783"/>
                    </a:lnTo>
                    <a:lnTo>
                      <a:pt x="0" y="464"/>
                    </a:lnTo>
                    <a:lnTo>
                      <a:pt x="1" y="440"/>
                    </a:lnTo>
                    <a:lnTo>
                      <a:pt x="2" y="417"/>
                    </a:lnTo>
                    <a:lnTo>
                      <a:pt x="5" y="394"/>
                    </a:lnTo>
                    <a:lnTo>
                      <a:pt x="9" y="370"/>
                    </a:lnTo>
                    <a:lnTo>
                      <a:pt x="15" y="348"/>
                    </a:lnTo>
                    <a:lnTo>
                      <a:pt x="21" y="327"/>
                    </a:lnTo>
                    <a:lnTo>
                      <a:pt x="28" y="305"/>
                    </a:lnTo>
                    <a:lnTo>
                      <a:pt x="36" y="284"/>
                    </a:lnTo>
                    <a:lnTo>
                      <a:pt x="45" y="263"/>
                    </a:lnTo>
                    <a:lnTo>
                      <a:pt x="56" y="244"/>
                    </a:lnTo>
                    <a:lnTo>
                      <a:pt x="67" y="223"/>
                    </a:lnTo>
                    <a:lnTo>
                      <a:pt x="79" y="205"/>
                    </a:lnTo>
                    <a:lnTo>
                      <a:pt x="92" y="187"/>
                    </a:lnTo>
                    <a:lnTo>
                      <a:pt x="106" y="169"/>
                    </a:lnTo>
                    <a:lnTo>
                      <a:pt x="121" y="152"/>
                    </a:lnTo>
                    <a:lnTo>
                      <a:pt x="136" y="136"/>
                    </a:lnTo>
                    <a:lnTo>
                      <a:pt x="152" y="121"/>
                    </a:lnTo>
                    <a:lnTo>
                      <a:pt x="169" y="106"/>
                    </a:lnTo>
                    <a:lnTo>
                      <a:pt x="187" y="93"/>
                    </a:lnTo>
                    <a:lnTo>
                      <a:pt x="205" y="80"/>
                    </a:lnTo>
                    <a:lnTo>
                      <a:pt x="223" y="67"/>
                    </a:lnTo>
                    <a:lnTo>
                      <a:pt x="243" y="56"/>
                    </a:lnTo>
                    <a:lnTo>
                      <a:pt x="262" y="46"/>
                    </a:lnTo>
                    <a:lnTo>
                      <a:pt x="283" y="36"/>
                    </a:lnTo>
                    <a:lnTo>
                      <a:pt x="305" y="29"/>
                    </a:lnTo>
                    <a:lnTo>
                      <a:pt x="326" y="21"/>
                    </a:lnTo>
                    <a:lnTo>
                      <a:pt x="347" y="15"/>
                    </a:lnTo>
                    <a:lnTo>
                      <a:pt x="370" y="10"/>
                    </a:lnTo>
                    <a:lnTo>
                      <a:pt x="393" y="5"/>
                    </a:lnTo>
                    <a:lnTo>
                      <a:pt x="416" y="2"/>
                    </a:lnTo>
                    <a:lnTo>
                      <a:pt x="440" y="1"/>
                    </a:lnTo>
                    <a:lnTo>
                      <a:pt x="463" y="0"/>
                    </a:lnTo>
                    <a:close/>
                    <a:moveTo>
                      <a:pt x="6260" y="160"/>
                    </a:moveTo>
                    <a:lnTo>
                      <a:pt x="6268" y="160"/>
                    </a:lnTo>
                    <a:lnTo>
                      <a:pt x="6274" y="161"/>
                    </a:lnTo>
                    <a:lnTo>
                      <a:pt x="6282" y="163"/>
                    </a:lnTo>
                    <a:lnTo>
                      <a:pt x="6288" y="165"/>
                    </a:lnTo>
                    <a:lnTo>
                      <a:pt x="6294" y="168"/>
                    </a:lnTo>
                    <a:lnTo>
                      <a:pt x="6300" y="172"/>
                    </a:lnTo>
                    <a:lnTo>
                      <a:pt x="6306" y="177"/>
                    </a:lnTo>
                    <a:lnTo>
                      <a:pt x="6310" y="181"/>
                    </a:lnTo>
                    <a:lnTo>
                      <a:pt x="6316" y="186"/>
                    </a:lnTo>
                    <a:lnTo>
                      <a:pt x="6320" y="191"/>
                    </a:lnTo>
                    <a:lnTo>
                      <a:pt x="6323" y="197"/>
                    </a:lnTo>
                    <a:lnTo>
                      <a:pt x="6326" y="203"/>
                    </a:lnTo>
                    <a:lnTo>
                      <a:pt x="6328" y="210"/>
                    </a:lnTo>
                    <a:lnTo>
                      <a:pt x="6331" y="217"/>
                    </a:lnTo>
                    <a:lnTo>
                      <a:pt x="6332" y="224"/>
                    </a:lnTo>
                    <a:lnTo>
                      <a:pt x="6332" y="231"/>
                    </a:lnTo>
                    <a:lnTo>
                      <a:pt x="6332" y="238"/>
                    </a:lnTo>
                    <a:lnTo>
                      <a:pt x="6331" y="246"/>
                    </a:lnTo>
                    <a:lnTo>
                      <a:pt x="6328" y="252"/>
                    </a:lnTo>
                    <a:lnTo>
                      <a:pt x="6326" y="260"/>
                    </a:lnTo>
                    <a:lnTo>
                      <a:pt x="6323" y="265"/>
                    </a:lnTo>
                    <a:lnTo>
                      <a:pt x="6320" y="271"/>
                    </a:lnTo>
                    <a:lnTo>
                      <a:pt x="6316" y="277"/>
                    </a:lnTo>
                    <a:lnTo>
                      <a:pt x="6310" y="282"/>
                    </a:lnTo>
                    <a:lnTo>
                      <a:pt x="6306" y="286"/>
                    </a:lnTo>
                    <a:lnTo>
                      <a:pt x="6300" y="290"/>
                    </a:lnTo>
                    <a:lnTo>
                      <a:pt x="6294" y="295"/>
                    </a:lnTo>
                    <a:lnTo>
                      <a:pt x="6288" y="297"/>
                    </a:lnTo>
                    <a:lnTo>
                      <a:pt x="6282" y="300"/>
                    </a:lnTo>
                    <a:lnTo>
                      <a:pt x="6274" y="301"/>
                    </a:lnTo>
                    <a:lnTo>
                      <a:pt x="6268" y="302"/>
                    </a:lnTo>
                    <a:lnTo>
                      <a:pt x="6260" y="303"/>
                    </a:lnTo>
                    <a:lnTo>
                      <a:pt x="6253" y="302"/>
                    </a:lnTo>
                    <a:lnTo>
                      <a:pt x="6246" y="301"/>
                    </a:lnTo>
                    <a:lnTo>
                      <a:pt x="6239" y="300"/>
                    </a:lnTo>
                    <a:lnTo>
                      <a:pt x="6233" y="297"/>
                    </a:lnTo>
                    <a:lnTo>
                      <a:pt x="6226" y="295"/>
                    </a:lnTo>
                    <a:lnTo>
                      <a:pt x="6220" y="290"/>
                    </a:lnTo>
                    <a:lnTo>
                      <a:pt x="6215" y="286"/>
                    </a:lnTo>
                    <a:lnTo>
                      <a:pt x="6209" y="282"/>
                    </a:lnTo>
                    <a:lnTo>
                      <a:pt x="6205" y="277"/>
                    </a:lnTo>
                    <a:lnTo>
                      <a:pt x="6201" y="271"/>
                    </a:lnTo>
                    <a:lnTo>
                      <a:pt x="6198" y="265"/>
                    </a:lnTo>
                    <a:lnTo>
                      <a:pt x="6194" y="260"/>
                    </a:lnTo>
                    <a:lnTo>
                      <a:pt x="6192" y="252"/>
                    </a:lnTo>
                    <a:lnTo>
                      <a:pt x="6190" y="246"/>
                    </a:lnTo>
                    <a:lnTo>
                      <a:pt x="6189" y="238"/>
                    </a:lnTo>
                    <a:lnTo>
                      <a:pt x="6189" y="231"/>
                    </a:lnTo>
                    <a:lnTo>
                      <a:pt x="6189" y="224"/>
                    </a:lnTo>
                    <a:lnTo>
                      <a:pt x="6190" y="217"/>
                    </a:lnTo>
                    <a:lnTo>
                      <a:pt x="6192" y="210"/>
                    </a:lnTo>
                    <a:lnTo>
                      <a:pt x="6194" y="203"/>
                    </a:lnTo>
                    <a:lnTo>
                      <a:pt x="6198" y="197"/>
                    </a:lnTo>
                    <a:lnTo>
                      <a:pt x="6201" y="191"/>
                    </a:lnTo>
                    <a:lnTo>
                      <a:pt x="6205" y="186"/>
                    </a:lnTo>
                    <a:lnTo>
                      <a:pt x="6209" y="181"/>
                    </a:lnTo>
                    <a:lnTo>
                      <a:pt x="6215" y="177"/>
                    </a:lnTo>
                    <a:lnTo>
                      <a:pt x="6220" y="172"/>
                    </a:lnTo>
                    <a:lnTo>
                      <a:pt x="6226" y="168"/>
                    </a:lnTo>
                    <a:lnTo>
                      <a:pt x="6233" y="165"/>
                    </a:lnTo>
                    <a:lnTo>
                      <a:pt x="6239" y="163"/>
                    </a:lnTo>
                    <a:lnTo>
                      <a:pt x="6246" y="161"/>
                    </a:lnTo>
                    <a:lnTo>
                      <a:pt x="6253" y="160"/>
                    </a:lnTo>
                    <a:lnTo>
                      <a:pt x="6260" y="160"/>
                    </a:lnTo>
                    <a:close/>
                    <a:moveTo>
                      <a:pt x="6665" y="160"/>
                    </a:moveTo>
                    <a:lnTo>
                      <a:pt x="6672" y="160"/>
                    </a:lnTo>
                    <a:lnTo>
                      <a:pt x="6679" y="161"/>
                    </a:lnTo>
                    <a:lnTo>
                      <a:pt x="6687" y="163"/>
                    </a:lnTo>
                    <a:lnTo>
                      <a:pt x="6693" y="165"/>
                    </a:lnTo>
                    <a:lnTo>
                      <a:pt x="6699" y="168"/>
                    </a:lnTo>
                    <a:lnTo>
                      <a:pt x="6705" y="172"/>
                    </a:lnTo>
                    <a:lnTo>
                      <a:pt x="6710" y="177"/>
                    </a:lnTo>
                    <a:lnTo>
                      <a:pt x="6715" y="181"/>
                    </a:lnTo>
                    <a:lnTo>
                      <a:pt x="6721" y="186"/>
                    </a:lnTo>
                    <a:lnTo>
                      <a:pt x="6724" y="191"/>
                    </a:lnTo>
                    <a:lnTo>
                      <a:pt x="6728" y="197"/>
                    </a:lnTo>
                    <a:lnTo>
                      <a:pt x="6731" y="203"/>
                    </a:lnTo>
                    <a:lnTo>
                      <a:pt x="6733" y="210"/>
                    </a:lnTo>
                    <a:lnTo>
                      <a:pt x="6736" y="217"/>
                    </a:lnTo>
                    <a:lnTo>
                      <a:pt x="6737" y="224"/>
                    </a:lnTo>
                    <a:lnTo>
                      <a:pt x="6737" y="231"/>
                    </a:lnTo>
                    <a:lnTo>
                      <a:pt x="6737" y="238"/>
                    </a:lnTo>
                    <a:lnTo>
                      <a:pt x="6736" y="246"/>
                    </a:lnTo>
                    <a:lnTo>
                      <a:pt x="6733" y="252"/>
                    </a:lnTo>
                    <a:lnTo>
                      <a:pt x="6731" y="260"/>
                    </a:lnTo>
                    <a:lnTo>
                      <a:pt x="6728" y="265"/>
                    </a:lnTo>
                    <a:lnTo>
                      <a:pt x="6724" y="271"/>
                    </a:lnTo>
                    <a:lnTo>
                      <a:pt x="6721" y="277"/>
                    </a:lnTo>
                    <a:lnTo>
                      <a:pt x="6715" y="282"/>
                    </a:lnTo>
                    <a:lnTo>
                      <a:pt x="6710" y="286"/>
                    </a:lnTo>
                    <a:lnTo>
                      <a:pt x="6705" y="290"/>
                    </a:lnTo>
                    <a:lnTo>
                      <a:pt x="6699" y="295"/>
                    </a:lnTo>
                    <a:lnTo>
                      <a:pt x="6693" y="297"/>
                    </a:lnTo>
                    <a:lnTo>
                      <a:pt x="6687" y="300"/>
                    </a:lnTo>
                    <a:lnTo>
                      <a:pt x="6679" y="301"/>
                    </a:lnTo>
                    <a:lnTo>
                      <a:pt x="6672" y="302"/>
                    </a:lnTo>
                    <a:lnTo>
                      <a:pt x="6665" y="303"/>
                    </a:lnTo>
                    <a:lnTo>
                      <a:pt x="6658" y="302"/>
                    </a:lnTo>
                    <a:lnTo>
                      <a:pt x="6651" y="301"/>
                    </a:lnTo>
                    <a:lnTo>
                      <a:pt x="6644" y="300"/>
                    </a:lnTo>
                    <a:lnTo>
                      <a:pt x="6637" y="297"/>
                    </a:lnTo>
                    <a:lnTo>
                      <a:pt x="6631" y="295"/>
                    </a:lnTo>
                    <a:lnTo>
                      <a:pt x="6625" y="290"/>
                    </a:lnTo>
                    <a:lnTo>
                      <a:pt x="6620" y="286"/>
                    </a:lnTo>
                    <a:lnTo>
                      <a:pt x="6614" y="282"/>
                    </a:lnTo>
                    <a:lnTo>
                      <a:pt x="6610" y="277"/>
                    </a:lnTo>
                    <a:lnTo>
                      <a:pt x="6606" y="271"/>
                    </a:lnTo>
                    <a:lnTo>
                      <a:pt x="6602" y="265"/>
                    </a:lnTo>
                    <a:lnTo>
                      <a:pt x="6600" y="260"/>
                    </a:lnTo>
                    <a:lnTo>
                      <a:pt x="6596" y="252"/>
                    </a:lnTo>
                    <a:lnTo>
                      <a:pt x="6595" y="246"/>
                    </a:lnTo>
                    <a:lnTo>
                      <a:pt x="6594" y="238"/>
                    </a:lnTo>
                    <a:lnTo>
                      <a:pt x="6593" y="231"/>
                    </a:lnTo>
                    <a:lnTo>
                      <a:pt x="6594" y="224"/>
                    </a:lnTo>
                    <a:lnTo>
                      <a:pt x="6595" y="217"/>
                    </a:lnTo>
                    <a:lnTo>
                      <a:pt x="6596" y="210"/>
                    </a:lnTo>
                    <a:lnTo>
                      <a:pt x="6600" y="203"/>
                    </a:lnTo>
                    <a:lnTo>
                      <a:pt x="6602" y="197"/>
                    </a:lnTo>
                    <a:lnTo>
                      <a:pt x="6606" y="191"/>
                    </a:lnTo>
                    <a:lnTo>
                      <a:pt x="6610" y="186"/>
                    </a:lnTo>
                    <a:lnTo>
                      <a:pt x="6614" y="181"/>
                    </a:lnTo>
                    <a:lnTo>
                      <a:pt x="6620" y="177"/>
                    </a:lnTo>
                    <a:lnTo>
                      <a:pt x="6625" y="172"/>
                    </a:lnTo>
                    <a:lnTo>
                      <a:pt x="6631" y="168"/>
                    </a:lnTo>
                    <a:lnTo>
                      <a:pt x="6637" y="165"/>
                    </a:lnTo>
                    <a:lnTo>
                      <a:pt x="6644" y="163"/>
                    </a:lnTo>
                    <a:lnTo>
                      <a:pt x="6651" y="161"/>
                    </a:lnTo>
                    <a:lnTo>
                      <a:pt x="6658" y="160"/>
                    </a:lnTo>
                    <a:lnTo>
                      <a:pt x="6665" y="160"/>
                    </a:lnTo>
                    <a:close/>
                    <a:moveTo>
                      <a:pt x="7069" y="160"/>
                    </a:moveTo>
                    <a:lnTo>
                      <a:pt x="7077" y="160"/>
                    </a:lnTo>
                    <a:lnTo>
                      <a:pt x="7084" y="161"/>
                    </a:lnTo>
                    <a:lnTo>
                      <a:pt x="7091" y="163"/>
                    </a:lnTo>
                    <a:lnTo>
                      <a:pt x="7098" y="165"/>
                    </a:lnTo>
                    <a:lnTo>
                      <a:pt x="7103" y="168"/>
                    </a:lnTo>
                    <a:lnTo>
                      <a:pt x="7110" y="172"/>
                    </a:lnTo>
                    <a:lnTo>
                      <a:pt x="7115" y="177"/>
                    </a:lnTo>
                    <a:lnTo>
                      <a:pt x="7120" y="181"/>
                    </a:lnTo>
                    <a:lnTo>
                      <a:pt x="7125" y="186"/>
                    </a:lnTo>
                    <a:lnTo>
                      <a:pt x="7129" y="191"/>
                    </a:lnTo>
                    <a:lnTo>
                      <a:pt x="7132" y="197"/>
                    </a:lnTo>
                    <a:lnTo>
                      <a:pt x="7135" y="203"/>
                    </a:lnTo>
                    <a:lnTo>
                      <a:pt x="7139" y="210"/>
                    </a:lnTo>
                    <a:lnTo>
                      <a:pt x="7140" y="217"/>
                    </a:lnTo>
                    <a:lnTo>
                      <a:pt x="7141" y="224"/>
                    </a:lnTo>
                    <a:lnTo>
                      <a:pt x="7142" y="231"/>
                    </a:lnTo>
                    <a:lnTo>
                      <a:pt x="7141" y="238"/>
                    </a:lnTo>
                    <a:lnTo>
                      <a:pt x="7140" y="246"/>
                    </a:lnTo>
                    <a:lnTo>
                      <a:pt x="7139" y="252"/>
                    </a:lnTo>
                    <a:lnTo>
                      <a:pt x="7135" y="260"/>
                    </a:lnTo>
                    <a:lnTo>
                      <a:pt x="7132" y="265"/>
                    </a:lnTo>
                    <a:lnTo>
                      <a:pt x="7129" y="271"/>
                    </a:lnTo>
                    <a:lnTo>
                      <a:pt x="7125" y="277"/>
                    </a:lnTo>
                    <a:lnTo>
                      <a:pt x="7120" y="282"/>
                    </a:lnTo>
                    <a:lnTo>
                      <a:pt x="7115" y="286"/>
                    </a:lnTo>
                    <a:lnTo>
                      <a:pt x="7110" y="290"/>
                    </a:lnTo>
                    <a:lnTo>
                      <a:pt x="7103" y="295"/>
                    </a:lnTo>
                    <a:lnTo>
                      <a:pt x="7098" y="297"/>
                    </a:lnTo>
                    <a:lnTo>
                      <a:pt x="7091" y="300"/>
                    </a:lnTo>
                    <a:lnTo>
                      <a:pt x="7084" y="301"/>
                    </a:lnTo>
                    <a:lnTo>
                      <a:pt x="7077" y="302"/>
                    </a:lnTo>
                    <a:lnTo>
                      <a:pt x="7069" y="303"/>
                    </a:lnTo>
                    <a:lnTo>
                      <a:pt x="7062" y="302"/>
                    </a:lnTo>
                    <a:lnTo>
                      <a:pt x="7056" y="301"/>
                    </a:lnTo>
                    <a:lnTo>
                      <a:pt x="7048" y="300"/>
                    </a:lnTo>
                    <a:lnTo>
                      <a:pt x="7042" y="297"/>
                    </a:lnTo>
                    <a:lnTo>
                      <a:pt x="7035" y="295"/>
                    </a:lnTo>
                    <a:lnTo>
                      <a:pt x="7030" y="290"/>
                    </a:lnTo>
                    <a:lnTo>
                      <a:pt x="7025" y="286"/>
                    </a:lnTo>
                    <a:lnTo>
                      <a:pt x="7019" y="282"/>
                    </a:lnTo>
                    <a:lnTo>
                      <a:pt x="7014" y="277"/>
                    </a:lnTo>
                    <a:lnTo>
                      <a:pt x="7011" y="271"/>
                    </a:lnTo>
                    <a:lnTo>
                      <a:pt x="7007" y="265"/>
                    </a:lnTo>
                    <a:lnTo>
                      <a:pt x="7004" y="260"/>
                    </a:lnTo>
                    <a:lnTo>
                      <a:pt x="7001" y="252"/>
                    </a:lnTo>
                    <a:lnTo>
                      <a:pt x="6999" y="246"/>
                    </a:lnTo>
                    <a:lnTo>
                      <a:pt x="6998" y="238"/>
                    </a:lnTo>
                    <a:lnTo>
                      <a:pt x="6998" y="231"/>
                    </a:lnTo>
                    <a:lnTo>
                      <a:pt x="6998" y="224"/>
                    </a:lnTo>
                    <a:lnTo>
                      <a:pt x="6999" y="217"/>
                    </a:lnTo>
                    <a:lnTo>
                      <a:pt x="7001" y="210"/>
                    </a:lnTo>
                    <a:lnTo>
                      <a:pt x="7004" y="203"/>
                    </a:lnTo>
                    <a:lnTo>
                      <a:pt x="7007" y="197"/>
                    </a:lnTo>
                    <a:lnTo>
                      <a:pt x="7011" y="191"/>
                    </a:lnTo>
                    <a:lnTo>
                      <a:pt x="7014" y="186"/>
                    </a:lnTo>
                    <a:lnTo>
                      <a:pt x="7019" y="181"/>
                    </a:lnTo>
                    <a:lnTo>
                      <a:pt x="7025" y="177"/>
                    </a:lnTo>
                    <a:lnTo>
                      <a:pt x="7030" y="172"/>
                    </a:lnTo>
                    <a:lnTo>
                      <a:pt x="7035" y="168"/>
                    </a:lnTo>
                    <a:lnTo>
                      <a:pt x="7042" y="165"/>
                    </a:lnTo>
                    <a:lnTo>
                      <a:pt x="7048" y="163"/>
                    </a:lnTo>
                    <a:lnTo>
                      <a:pt x="7056" y="161"/>
                    </a:lnTo>
                    <a:lnTo>
                      <a:pt x="7062" y="160"/>
                    </a:lnTo>
                    <a:lnTo>
                      <a:pt x="7069" y="160"/>
                    </a:lnTo>
                    <a:close/>
                    <a:moveTo>
                      <a:pt x="6044" y="78"/>
                    </a:moveTo>
                    <a:lnTo>
                      <a:pt x="7286" y="78"/>
                    </a:lnTo>
                    <a:lnTo>
                      <a:pt x="7286" y="385"/>
                    </a:lnTo>
                    <a:lnTo>
                      <a:pt x="6044" y="385"/>
                    </a:lnTo>
                    <a:lnTo>
                      <a:pt x="6044" y="78"/>
                    </a:lnTo>
                    <a:close/>
                    <a:moveTo>
                      <a:pt x="589" y="468"/>
                    </a:moveTo>
                    <a:lnTo>
                      <a:pt x="4432" y="468"/>
                    </a:lnTo>
                    <a:lnTo>
                      <a:pt x="4432" y="2531"/>
                    </a:lnTo>
                    <a:lnTo>
                      <a:pt x="589" y="2531"/>
                    </a:lnTo>
                    <a:lnTo>
                      <a:pt x="589" y="468"/>
                    </a:lnTo>
                    <a:close/>
                    <a:moveTo>
                      <a:pt x="4743" y="468"/>
                    </a:moveTo>
                    <a:lnTo>
                      <a:pt x="8587" y="468"/>
                    </a:lnTo>
                    <a:lnTo>
                      <a:pt x="8587" y="2531"/>
                    </a:lnTo>
                    <a:lnTo>
                      <a:pt x="4743" y="2531"/>
                    </a:lnTo>
                    <a:lnTo>
                      <a:pt x="4743" y="468"/>
                    </a:lnTo>
                    <a:close/>
                    <a:moveTo>
                      <a:pt x="8898" y="468"/>
                    </a:moveTo>
                    <a:lnTo>
                      <a:pt x="12741" y="468"/>
                    </a:lnTo>
                    <a:lnTo>
                      <a:pt x="12741" y="2531"/>
                    </a:lnTo>
                    <a:lnTo>
                      <a:pt x="8898" y="2531"/>
                    </a:lnTo>
                    <a:lnTo>
                      <a:pt x="8898" y="468"/>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grpSp>
          <p:nvGrpSpPr>
            <p:cNvPr id="69" name="组合 170"/>
            <p:cNvGrpSpPr/>
            <p:nvPr/>
          </p:nvGrpSpPr>
          <p:grpSpPr bwMode="gray">
            <a:xfrm>
              <a:off x="6926580" y="3825302"/>
              <a:ext cx="175260" cy="246636"/>
              <a:chOff x="2247900" y="4005263"/>
              <a:chExt cx="787400" cy="1108075"/>
            </a:xfrm>
            <a:grpFill/>
          </p:grpSpPr>
          <p:sp>
            <p:nvSpPr>
              <p:cNvPr id="72" name="Freeform 111"/>
              <p:cNvSpPr>
                <a:spLocks/>
              </p:cNvSpPr>
              <p:nvPr/>
            </p:nvSpPr>
            <p:spPr bwMode="gray">
              <a:xfrm>
                <a:off x="2562225" y="4075113"/>
                <a:ext cx="149225" cy="146050"/>
              </a:xfrm>
              <a:custGeom>
                <a:avLst/>
                <a:gdLst/>
                <a:ahLst/>
                <a:cxnLst>
                  <a:cxn ang="0">
                    <a:pos x="690" y="2117"/>
                  </a:cxn>
                  <a:cxn ang="0">
                    <a:pos x="1426" y="2117"/>
                  </a:cxn>
                  <a:cxn ang="0">
                    <a:pos x="1426" y="1426"/>
                  </a:cxn>
                  <a:cxn ang="0">
                    <a:pos x="2162" y="1426"/>
                  </a:cxn>
                  <a:cxn ang="0">
                    <a:pos x="2162" y="690"/>
                  </a:cxn>
                  <a:cxn ang="0">
                    <a:pos x="1426" y="690"/>
                  </a:cxn>
                  <a:cxn ang="0">
                    <a:pos x="1426" y="0"/>
                  </a:cxn>
                  <a:cxn ang="0">
                    <a:pos x="690" y="0"/>
                  </a:cxn>
                  <a:cxn ang="0">
                    <a:pos x="690" y="690"/>
                  </a:cxn>
                  <a:cxn ang="0">
                    <a:pos x="0" y="690"/>
                  </a:cxn>
                  <a:cxn ang="0">
                    <a:pos x="0" y="1426"/>
                  </a:cxn>
                  <a:cxn ang="0">
                    <a:pos x="690" y="1426"/>
                  </a:cxn>
                  <a:cxn ang="0">
                    <a:pos x="690" y="2117"/>
                  </a:cxn>
                </a:cxnLst>
                <a:rect l="0" t="0" r="r" b="b"/>
                <a:pathLst>
                  <a:path w="2162" h="2117">
                    <a:moveTo>
                      <a:pt x="690" y="2117"/>
                    </a:moveTo>
                    <a:lnTo>
                      <a:pt x="1426" y="2117"/>
                    </a:lnTo>
                    <a:lnTo>
                      <a:pt x="1426" y="1426"/>
                    </a:lnTo>
                    <a:lnTo>
                      <a:pt x="2162" y="1426"/>
                    </a:lnTo>
                    <a:lnTo>
                      <a:pt x="2162" y="690"/>
                    </a:lnTo>
                    <a:lnTo>
                      <a:pt x="1426" y="690"/>
                    </a:lnTo>
                    <a:lnTo>
                      <a:pt x="1426" y="0"/>
                    </a:lnTo>
                    <a:lnTo>
                      <a:pt x="690" y="0"/>
                    </a:lnTo>
                    <a:lnTo>
                      <a:pt x="690" y="690"/>
                    </a:lnTo>
                    <a:lnTo>
                      <a:pt x="0" y="690"/>
                    </a:lnTo>
                    <a:lnTo>
                      <a:pt x="0" y="1426"/>
                    </a:lnTo>
                    <a:lnTo>
                      <a:pt x="690" y="1426"/>
                    </a:lnTo>
                    <a:lnTo>
                      <a:pt x="690" y="2117"/>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73" name="Freeform 112"/>
              <p:cNvSpPr>
                <a:spLocks/>
              </p:cNvSpPr>
              <p:nvPr/>
            </p:nvSpPr>
            <p:spPr bwMode="gray">
              <a:xfrm>
                <a:off x="2247900" y="4824413"/>
                <a:ext cx="787400" cy="288925"/>
              </a:xfrm>
              <a:custGeom>
                <a:avLst/>
                <a:gdLst/>
                <a:ahLst/>
                <a:cxnLst>
                  <a:cxn ang="0">
                    <a:pos x="10258" y="414"/>
                  </a:cxn>
                  <a:cxn ang="0">
                    <a:pos x="7084" y="0"/>
                  </a:cxn>
                  <a:cxn ang="0">
                    <a:pos x="5704" y="2346"/>
                  </a:cxn>
                  <a:cxn ang="0">
                    <a:pos x="4232" y="46"/>
                  </a:cxn>
                  <a:cxn ang="0">
                    <a:pos x="1150" y="414"/>
                  </a:cxn>
                  <a:cxn ang="0">
                    <a:pos x="828" y="782"/>
                  </a:cxn>
                  <a:cxn ang="0">
                    <a:pos x="552" y="1242"/>
                  </a:cxn>
                  <a:cxn ang="0">
                    <a:pos x="322" y="1656"/>
                  </a:cxn>
                  <a:cxn ang="0">
                    <a:pos x="184" y="2162"/>
                  </a:cxn>
                  <a:cxn ang="0">
                    <a:pos x="92" y="2622"/>
                  </a:cxn>
                  <a:cxn ang="0">
                    <a:pos x="0" y="3128"/>
                  </a:cxn>
                  <a:cxn ang="0">
                    <a:pos x="0" y="3634"/>
                  </a:cxn>
                  <a:cxn ang="0">
                    <a:pos x="0" y="4186"/>
                  </a:cxn>
                  <a:cxn ang="0">
                    <a:pos x="11362" y="4186"/>
                  </a:cxn>
                  <a:cxn ang="0">
                    <a:pos x="11408" y="3634"/>
                  </a:cxn>
                  <a:cxn ang="0">
                    <a:pos x="11362" y="3128"/>
                  </a:cxn>
                  <a:cxn ang="0">
                    <a:pos x="11316" y="2622"/>
                  </a:cxn>
                  <a:cxn ang="0">
                    <a:pos x="11178" y="2162"/>
                  </a:cxn>
                  <a:cxn ang="0">
                    <a:pos x="11040" y="1656"/>
                  </a:cxn>
                  <a:cxn ang="0">
                    <a:pos x="10810" y="1242"/>
                  </a:cxn>
                  <a:cxn ang="0">
                    <a:pos x="10580" y="782"/>
                  </a:cxn>
                  <a:cxn ang="0">
                    <a:pos x="10258" y="414"/>
                  </a:cxn>
                </a:cxnLst>
                <a:rect l="0" t="0" r="r" b="b"/>
                <a:pathLst>
                  <a:path w="11408" h="4186">
                    <a:moveTo>
                      <a:pt x="10258" y="414"/>
                    </a:moveTo>
                    <a:lnTo>
                      <a:pt x="7084" y="0"/>
                    </a:lnTo>
                    <a:lnTo>
                      <a:pt x="5704" y="2346"/>
                    </a:lnTo>
                    <a:lnTo>
                      <a:pt x="4232" y="46"/>
                    </a:lnTo>
                    <a:lnTo>
                      <a:pt x="1150" y="414"/>
                    </a:lnTo>
                    <a:lnTo>
                      <a:pt x="828" y="782"/>
                    </a:lnTo>
                    <a:lnTo>
                      <a:pt x="552" y="1242"/>
                    </a:lnTo>
                    <a:lnTo>
                      <a:pt x="322" y="1656"/>
                    </a:lnTo>
                    <a:lnTo>
                      <a:pt x="184" y="2162"/>
                    </a:lnTo>
                    <a:lnTo>
                      <a:pt x="92" y="2622"/>
                    </a:lnTo>
                    <a:lnTo>
                      <a:pt x="0" y="3128"/>
                    </a:lnTo>
                    <a:lnTo>
                      <a:pt x="0" y="3634"/>
                    </a:lnTo>
                    <a:lnTo>
                      <a:pt x="0" y="4186"/>
                    </a:lnTo>
                    <a:lnTo>
                      <a:pt x="11362" y="4186"/>
                    </a:lnTo>
                    <a:lnTo>
                      <a:pt x="11408" y="3634"/>
                    </a:lnTo>
                    <a:lnTo>
                      <a:pt x="11362" y="3128"/>
                    </a:lnTo>
                    <a:lnTo>
                      <a:pt x="11316" y="2622"/>
                    </a:lnTo>
                    <a:lnTo>
                      <a:pt x="11178" y="2162"/>
                    </a:lnTo>
                    <a:lnTo>
                      <a:pt x="11040" y="1656"/>
                    </a:lnTo>
                    <a:lnTo>
                      <a:pt x="10810" y="1242"/>
                    </a:lnTo>
                    <a:lnTo>
                      <a:pt x="10580" y="782"/>
                    </a:lnTo>
                    <a:lnTo>
                      <a:pt x="10258" y="414"/>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74" name="Freeform 113"/>
              <p:cNvSpPr>
                <a:spLocks noEditPoints="1"/>
              </p:cNvSpPr>
              <p:nvPr/>
            </p:nvSpPr>
            <p:spPr bwMode="gray">
              <a:xfrm>
                <a:off x="2339975" y="4005263"/>
                <a:ext cx="590550" cy="806450"/>
              </a:xfrm>
              <a:custGeom>
                <a:avLst/>
                <a:gdLst/>
                <a:ahLst/>
                <a:cxnLst>
                  <a:cxn ang="0">
                    <a:pos x="4324" y="11684"/>
                  </a:cxn>
                  <a:cxn ang="0">
                    <a:pos x="4968" y="11455"/>
                  </a:cxn>
                  <a:cxn ang="0">
                    <a:pos x="5980" y="10810"/>
                  </a:cxn>
                  <a:cxn ang="0">
                    <a:pos x="6440" y="10350"/>
                  </a:cxn>
                  <a:cxn ang="0">
                    <a:pos x="8556" y="10166"/>
                  </a:cxn>
                  <a:cxn ang="0">
                    <a:pos x="8326" y="5842"/>
                  </a:cxn>
                  <a:cxn ang="0">
                    <a:pos x="8188" y="5106"/>
                  </a:cxn>
                  <a:cxn ang="0">
                    <a:pos x="7912" y="4462"/>
                  </a:cxn>
                  <a:cxn ang="0">
                    <a:pos x="7590" y="3864"/>
                  </a:cxn>
                  <a:cxn ang="0">
                    <a:pos x="7590" y="414"/>
                  </a:cxn>
                  <a:cxn ang="0">
                    <a:pos x="7221" y="0"/>
                  </a:cxn>
                  <a:cxn ang="0">
                    <a:pos x="874" y="0"/>
                  </a:cxn>
                  <a:cxn ang="0">
                    <a:pos x="1196" y="3680"/>
                  </a:cxn>
                  <a:cxn ang="0">
                    <a:pos x="690" y="4554"/>
                  </a:cxn>
                  <a:cxn ang="0">
                    <a:pos x="460" y="5152"/>
                  </a:cxn>
                  <a:cxn ang="0">
                    <a:pos x="368" y="5842"/>
                  </a:cxn>
                  <a:cxn ang="0">
                    <a:pos x="0" y="10166"/>
                  </a:cxn>
                  <a:cxn ang="0">
                    <a:pos x="2208" y="10442"/>
                  </a:cxn>
                  <a:cxn ang="0">
                    <a:pos x="2760" y="10948"/>
                  </a:cxn>
                  <a:cxn ang="0">
                    <a:pos x="3312" y="11316"/>
                  </a:cxn>
                  <a:cxn ang="0">
                    <a:pos x="3910" y="11546"/>
                  </a:cxn>
                  <a:cxn ang="0">
                    <a:pos x="6808" y="782"/>
                  </a:cxn>
                  <a:cxn ang="0">
                    <a:pos x="5980" y="3542"/>
                  </a:cxn>
                  <a:cxn ang="0">
                    <a:pos x="4830" y="3404"/>
                  </a:cxn>
                  <a:cxn ang="0">
                    <a:pos x="3680" y="3404"/>
                  </a:cxn>
                  <a:cxn ang="0">
                    <a:pos x="2576" y="3542"/>
                  </a:cxn>
                  <a:cxn ang="0">
                    <a:pos x="1702" y="782"/>
                  </a:cxn>
                  <a:cxn ang="0">
                    <a:pos x="1748" y="6808"/>
                  </a:cxn>
                  <a:cxn ang="0">
                    <a:pos x="2576" y="6440"/>
                  </a:cxn>
                  <a:cxn ang="0">
                    <a:pos x="2852" y="5750"/>
                  </a:cxn>
                  <a:cxn ang="0">
                    <a:pos x="2944" y="6440"/>
                  </a:cxn>
                  <a:cxn ang="0">
                    <a:pos x="3772" y="6762"/>
                  </a:cxn>
                  <a:cxn ang="0">
                    <a:pos x="5106" y="6486"/>
                  </a:cxn>
                  <a:cxn ang="0">
                    <a:pos x="6164" y="6118"/>
                  </a:cxn>
                  <a:cxn ang="0">
                    <a:pos x="6716" y="6854"/>
                  </a:cxn>
                  <a:cxn ang="0">
                    <a:pos x="6670" y="7820"/>
                  </a:cxn>
                  <a:cxn ang="0">
                    <a:pos x="6394" y="8970"/>
                  </a:cxn>
                  <a:cxn ang="0">
                    <a:pos x="5888" y="9890"/>
                  </a:cxn>
                  <a:cxn ang="0">
                    <a:pos x="5796" y="9936"/>
                  </a:cxn>
                  <a:cxn ang="0">
                    <a:pos x="5750" y="10028"/>
                  </a:cxn>
                  <a:cxn ang="0">
                    <a:pos x="5704" y="10074"/>
                  </a:cxn>
                  <a:cxn ang="0">
                    <a:pos x="5658" y="10120"/>
                  </a:cxn>
                  <a:cxn ang="0">
                    <a:pos x="5612" y="10166"/>
                  </a:cxn>
                  <a:cxn ang="0">
                    <a:pos x="5014" y="10626"/>
                  </a:cxn>
                  <a:cxn ang="0">
                    <a:pos x="4324" y="10948"/>
                  </a:cxn>
                  <a:cxn ang="0">
                    <a:pos x="3588" y="10626"/>
                  </a:cxn>
                  <a:cxn ang="0">
                    <a:pos x="2944" y="10166"/>
                  </a:cxn>
                  <a:cxn ang="0">
                    <a:pos x="2898" y="10120"/>
                  </a:cxn>
                  <a:cxn ang="0">
                    <a:pos x="2852" y="10074"/>
                  </a:cxn>
                  <a:cxn ang="0">
                    <a:pos x="2760" y="10028"/>
                  </a:cxn>
                  <a:cxn ang="0">
                    <a:pos x="2714" y="9936"/>
                  </a:cxn>
                  <a:cxn ang="0">
                    <a:pos x="2668" y="9890"/>
                  </a:cxn>
                  <a:cxn ang="0">
                    <a:pos x="2622" y="9798"/>
                  </a:cxn>
                  <a:cxn ang="0">
                    <a:pos x="2576" y="9752"/>
                  </a:cxn>
                  <a:cxn ang="0">
                    <a:pos x="2484" y="9660"/>
                  </a:cxn>
                  <a:cxn ang="0">
                    <a:pos x="2392" y="9522"/>
                  </a:cxn>
                  <a:cxn ang="0">
                    <a:pos x="2346" y="9476"/>
                  </a:cxn>
                  <a:cxn ang="0">
                    <a:pos x="2070" y="8878"/>
                  </a:cxn>
                  <a:cxn ang="0">
                    <a:pos x="1748" y="7590"/>
                  </a:cxn>
                </a:cxnLst>
                <a:rect l="0" t="0" r="r" b="b"/>
                <a:pathLst>
                  <a:path w="8556" h="11684">
                    <a:moveTo>
                      <a:pt x="4232" y="11638"/>
                    </a:moveTo>
                    <a:lnTo>
                      <a:pt x="4324" y="11684"/>
                    </a:lnTo>
                    <a:lnTo>
                      <a:pt x="4370" y="11638"/>
                    </a:lnTo>
                    <a:lnTo>
                      <a:pt x="4968" y="11455"/>
                    </a:lnTo>
                    <a:lnTo>
                      <a:pt x="5474" y="11178"/>
                    </a:lnTo>
                    <a:lnTo>
                      <a:pt x="5980" y="10810"/>
                    </a:lnTo>
                    <a:lnTo>
                      <a:pt x="6210" y="10580"/>
                    </a:lnTo>
                    <a:lnTo>
                      <a:pt x="6440" y="10350"/>
                    </a:lnTo>
                    <a:lnTo>
                      <a:pt x="6532" y="10166"/>
                    </a:lnTo>
                    <a:lnTo>
                      <a:pt x="8556" y="10166"/>
                    </a:lnTo>
                    <a:lnTo>
                      <a:pt x="8326" y="6210"/>
                    </a:lnTo>
                    <a:lnTo>
                      <a:pt x="8326" y="5842"/>
                    </a:lnTo>
                    <a:lnTo>
                      <a:pt x="8234" y="5474"/>
                    </a:lnTo>
                    <a:lnTo>
                      <a:pt x="8188" y="5106"/>
                    </a:lnTo>
                    <a:lnTo>
                      <a:pt x="8050" y="4784"/>
                    </a:lnTo>
                    <a:lnTo>
                      <a:pt x="7912" y="4462"/>
                    </a:lnTo>
                    <a:lnTo>
                      <a:pt x="7774" y="4140"/>
                    </a:lnTo>
                    <a:lnTo>
                      <a:pt x="7590" y="3864"/>
                    </a:lnTo>
                    <a:lnTo>
                      <a:pt x="7360" y="3588"/>
                    </a:lnTo>
                    <a:lnTo>
                      <a:pt x="7590" y="414"/>
                    </a:lnTo>
                    <a:lnTo>
                      <a:pt x="7636" y="0"/>
                    </a:lnTo>
                    <a:lnTo>
                      <a:pt x="7221" y="0"/>
                    </a:lnTo>
                    <a:lnTo>
                      <a:pt x="1288" y="0"/>
                    </a:lnTo>
                    <a:lnTo>
                      <a:pt x="874" y="0"/>
                    </a:lnTo>
                    <a:lnTo>
                      <a:pt x="920" y="414"/>
                    </a:lnTo>
                    <a:lnTo>
                      <a:pt x="1196" y="3680"/>
                    </a:lnTo>
                    <a:lnTo>
                      <a:pt x="828" y="4232"/>
                    </a:lnTo>
                    <a:lnTo>
                      <a:pt x="690" y="4554"/>
                    </a:lnTo>
                    <a:lnTo>
                      <a:pt x="552" y="4830"/>
                    </a:lnTo>
                    <a:lnTo>
                      <a:pt x="460" y="5152"/>
                    </a:lnTo>
                    <a:lnTo>
                      <a:pt x="414" y="5474"/>
                    </a:lnTo>
                    <a:lnTo>
                      <a:pt x="368" y="5842"/>
                    </a:lnTo>
                    <a:lnTo>
                      <a:pt x="322" y="6210"/>
                    </a:lnTo>
                    <a:lnTo>
                      <a:pt x="0" y="10166"/>
                    </a:lnTo>
                    <a:lnTo>
                      <a:pt x="1978" y="10166"/>
                    </a:lnTo>
                    <a:lnTo>
                      <a:pt x="2208" y="10442"/>
                    </a:lnTo>
                    <a:lnTo>
                      <a:pt x="2484" y="10718"/>
                    </a:lnTo>
                    <a:lnTo>
                      <a:pt x="2760" y="10948"/>
                    </a:lnTo>
                    <a:lnTo>
                      <a:pt x="3036" y="11132"/>
                    </a:lnTo>
                    <a:lnTo>
                      <a:pt x="3312" y="11316"/>
                    </a:lnTo>
                    <a:lnTo>
                      <a:pt x="3634" y="11455"/>
                    </a:lnTo>
                    <a:lnTo>
                      <a:pt x="3910" y="11546"/>
                    </a:lnTo>
                    <a:lnTo>
                      <a:pt x="4232" y="11638"/>
                    </a:lnTo>
                    <a:close/>
                    <a:moveTo>
                      <a:pt x="6808" y="782"/>
                    </a:moveTo>
                    <a:lnTo>
                      <a:pt x="6578" y="3634"/>
                    </a:lnTo>
                    <a:lnTo>
                      <a:pt x="5980" y="3542"/>
                    </a:lnTo>
                    <a:lnTo>
                      <a:pt x="5428" y="3450"/>
                    </a:lnTo>
                    <a:lnTo>
                      <a:pt x="4830" y="3404"/>
                    </a:lnTo>
                    <a:lnTo>
                      <a:pt x="4278" y="3358"/>
                    </a:lnTo>
                    <a:lnTo>
                      <a:pt x="3680" y="3404"/>
                    </a:lnTo>
                    <a:lnTo>
                      <a:pt x="3128" y="3450"/>
                    </a:lnTo>
                    <a:lnTo>
                      <a:pt x="2576" y="3542"/>
                    </a:lnTo>
                    <a:lnTo>
                      <a:pt x="1978" y="3634"/>
                    </a:lnTo>
                    <a:lnTo>
                      <a:pt x="1702" y="782"/>
                    </a:lnTo>
                    <a:lnTo>
                      <a:pt x="6808" y="782"/>
                    </a:lnTo>
                    <a:close/>
                    <a:moveTo>
                      <a:pt x="1748" y="6808"/>
                    </a:moveTo>
                    <a:lnTo>
                      <a:pt x="2438" y="6808"/>
                    </a:lnTo>
                    <a:lnTo>
                      <a:pt x="2576" y="6440"/>
                    </a:lnTo>
                    <a:lnTo>
                      <a:pt x="2714" y="6118"/>
                    </a:lnTo>
                    <a:lnTo>
                      <a:pt x="2852" y="5750"/>
                    </a:lnTo>
                    <a:lnTo>
                      <a:pt x="2898" y="6118"/>
                    </a:lnTo>
                    <a:lnTo>
                      <a:pt x="2944" y="6440"/>
                    </a:lnTo>
                    <a:lnTo>
                      <a:pt x="2990" y="6808"/>
                    </a:lnTo>
                    <a:lnTo>
                      <a:pt x="3772" y="6762"/>
                    </a:lnTo>
                    <a:lnTo>
                      <a:pt x="4554" y="6624"/>
                    </a:lnTo>
                    <a:lnTo>
                      <a:pt x="5106" y="6486"/>
                    </a:lnTo>
                    <a:lnTo>
                      <a:pt x="5612" y="6302"/>
                    </a:lnTo>
                    <a:lnTo>
                      <a:pt x="6164" y="6118"/>
                    </a:lnTo>
                    <a:lnTo>
                      <a:pt x="6624" y="5888"/>
                    </a:lnTo>
                    <a:lnTo>
                      <a:pt x="6716" y="6854"/>
                    </a:lnTo>
                    <a:lnTo>
                      <a:pt x="6716" y="7314"/>
                    </a:lnTo>
                    <a:lnTo>
                      <a:pt x="6670" y="7820"/>
                    </a:lnTo>
                    <a:lnTo>
                      <a:pt x="6578" y="8418"/>
                    </a:lnTo>
                    <a:lnTo>
                      <a:pt x="6394" y="8970"/>
                    </a:lnTo>
                    <a:lnTo>
                      <a:pt x="6164" y="9476"/>
                    </a:lnTo>
                    <a:lnTo>
                      <a:pt x="5888" y="9890"/>
                    </a:lnTo>
                    <a:lnTo>
                      <a:pt x="5842" y="9936"/>
                    </a:lnTo>
                    <a:lnTo>
                      <a:pt x="5796" y="9936"/>
                    </a:lnTo>
                    <a:lnTo>
                      <a:pt x="5796" y="9982"/>
                    </a:lnTo>
                    <a:lnTo>
                      <a:pt x="5750" y="10028"/>
                    </a:lnTo>
                    <a:lnTo>
                      <a:pt x="5750" y="10074"/>
                    </a:lnTo>
                    <a:lnTo>
                      <a:pt x="5704" y="10074"/>
                    </a:lnTo>
                    <a:lnTo>
                      <a:pt x="5704" y="10120"/>
                    </a:lnTo>
                    <a:lnTo>
                      <a:pt x="5658" y="10120"/>
                    </a:lnTo>
                    <a:lnTo>
                      <a:pt x="5658" y="10166"/>
                    </a:lnTo>
                    <a:lnTo>
                      <a:pt x="5612" y="10166"/>
                    </a:lnTo>
                    <a:lnTo>
                      <a:pt x="5336" y="10442"/>
                    </a:lnTo>
                    <a:lnTo>
                      <a:pt x="5014" y="10626"/>
                    </a:lnTo>
                    <a:lnTo>
                      <a:pt x="4646" y="10810"/>
                    </a:lnTo>
                    <a:lnTo>
                      <a:pt x="4324" y="10948"/>
                    </a:lnTo>
                    <a:lnTo>
                      <a:pt x="3956" y="10810"/>
                    </a:lnTo>
                    <a:lnTo>
                      <a:pt x="3588" y="10626"/>
                    </a:lnTo>
                    <a:lnTo>
                      <a:pt x="3266" y="10442"/>
                    </a:lnTo>
                    <a:lnTo>
                      <a:pt x="2944" y="10166"/>
                    </a:lnTo>
                    <a:lnTo>
                      <a:pt x="2898" y="10166"/>
                    </a:lnTo>
                    <a:lnTo>
                      <a:pt x="2898" y="10120"/>
                    </a:lnTo>
                    <a:lnTo>
                      <a:pt x="2852" y="10120"/>
                    </a:lnTo>
                    <a:lnTo>
                      <a:pt x="2852" y="10074"/>
                    </a:lnTo>
                    <a:lnTo>
                      <a:pt x="2806" y="10028"/>
                    </a:lnTo>
                    <a:lnTo>
                      <a:pt x="2760" y="10028"/>
                    </a:lnTo>
                    <a:lnTo>
                      <a:pt x="2760" y="9982"/>
                    </a:lnTo>
                    <a:lnTo>
                      <a:pt x="2714" y="9936"/>
                    </a:lnTo>
                    <a:lnTo>
                      <a:pt x="2714" y="9890"/>
                    </a:lnTo>
                    <a:lnTo>
                      <a:pt x="2668" y="9890"/>
                    </a:lnTo>
                    <a:lnTo>
                      <a:pt x="2622" y="9844"/>
                    </a:lnTo>
                    <a:lnTo>
                      <a:pt x="2622" y="9798"/>
                    </a:lnTo>
                    <a:lnTo>
                      <a:pt x="2576" y="9798"/>
                    </a:lnTo>
                    <a:lnTo>
                      <a:pt x="2576" y="9752"/>
                    </a:lnTo>
                    <a:lnTo>
                      <a:pt x="2530" y="9706"/>
                    </a:lnTo>
                    <a:lnTo>
                      <a:pt x="2484" y="9660"/>
                    </a:lnTo>
                    <a:lnTo>
                      <a:pt x="2438" y="9568"/>
                    </a:lnTo>
                    <a:lnTo>
                      <a:pt x="2392" y="9522"/>
                    </a:lnTo>
                    <a:lnTo>
                      <a:pt x="2392" y="9476"/>
                    </a:lnTo>
                    <a:lnTo>
                      <a:pt x="2346" y="9476"/>
                    </a:lnTo>
                    <a:lnTo>
                      <a:pt x="2346" y="9430"/>
                    </a:lnTo>
                    <a:lnTo>
                      <a:pt x="2070" y="8878"/>
                    </a:lnTo>
                    <a:lnTo>
                      <a:pt x="1886" y="8280"/>
                    </a:lnTo>
                    <a:lnTo>
                      <a:pt x="1748" y="7590"/>
                    </a:lnTo>
                    <a:lnTo>
                      <a:pt x="1748" y="6808"/>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sp>
          <p:nvSpPr>
            <p:cNvPr id="70" name="Freeform 118"/>
            <p:cNvSpPr>
              <a:spLocks noEditPoints="1"/>
            </p:cNvSpPr>
            <p:nvPr/>
          </p:nvSpPr>
          <p:spPr bwMode="gray">
            <a:xfrm>
              <a:off x="7765912" y="3819548"/>
              <a:ext cx="219847" cy="246675"/>
            </a:xfrm>
            <a:custGeom>
              <a:avLst/>
              <a:gdLst/>
              <a:ahLst/>
              <a:cxnLst>
                <a:cxn ang="0">
                  <a:pos x="2600" y="1750"/>
                </a:cxn>
                <a:cxn ang="0">
                  <a:pos x="4050" y="1600"/>
                </a:cxn>
                <a:cxn ang="0">
                  <a:pos x="6000" y="850"/>
                </a:cxn>
                <a:cxn ang="0">
                  <a:pos x="8000" y="150"/>
                </a:cxn>
                <a:cxn ang="0">
                  <a:pos x="9500" y="50"/>
                </a:cxn>
                <a:cxn ang="0">
                  <a:pos x="11050" y="700"/>
                </a:cxn>
                <a:cxn ang="0">
                  <a:pos x="11500" y="4650"/>
                </a:cxn>
                <a:cxn ang="0">
                  <a:pos x="11200" y="6850"/>
                </a:cxn>
                <a:cxn ang="0">
                  <a:pos x="10401" y="9200"/>
                </a:cxn>
                <a:cxn ang="0">
                  <a:pos x="9400" y="10550"/>
                </a:cxn>
                <a:cxn ang="0">
                  <a:pos x="8150" y="10800"/>
                </a:cxn>
                <a:cxn ang="0">
                  <a:pos x="5350" y="10700"/>
                </a:cxn>
                <a:cxn ang="0">
                  <a:pos x="4550" y="9950"/>
                </a:cxn>
                <a:cxn ang="0">
                  <a:pos x="3350" y="7600"/>
                </a:cxn>
                <a:cxn ang="0">
                  <a:pos x="2900" y="5550"/>
                </a:cxn>
                <a:cxn ang="0">
                  <a:pos x="7500" y="6000"/>
                </a:cxn>
                <a:cxn ang="0">
                  <a:pos x="9350" y="6000"/>
                </a:cxn>
                <a:cxn ang="0">
                  <a:pos x="6900" y="5550"/>
                </a:cxn>
                <a:cxn ang="0">
                  <a:pos x="4600" y="5800"/>
                </a:cxn>
                <a:cxn ang="0">
                  <a:pos x="4950" y="7300"/>
                </a:cxn>
                <a:cxn ang="0">
                  <a:pos x="7000" y="7150"/>
                </a:cxn>
                <a:cxn ang="0">
                  <a:pos x="7449" y="7300"/>
                </a:cxn>
                <a:cxn ang="0">
                  <a:pos x="9700" y="7300"/>
                </a:cxn>
                <a:cxn ang="0">
                  <a:pos x="9800" y="5550"/>
                </a:cxn>
                <a:cxn ang="0">
                  <a:pos x="6900" y="6000"/>
                </a:cxn>
                <a:cxn ang="0">
                  <a:pos x="6650" y="6850"/>
                </a:cxn>
                <a:cxn ang="0">
                  <a:pos x="5500" y="11500"/>
                </a:cxn>
                <a:cxn ang="0">
                  <a:pos x="0" y="15900"/>
                </a:cxn>
                <a:cxn ang="0">
                  <a:pos x="250" y="14050"/>
                </a:cxn>
                <a:cxn ang="0">
                  <a:pos x="1100" y="12450"/>
                </a:cxn>
                <a:cxn ang="0">
                  <a:pos x="11550" y="13000"/>
                </a:cxn>
                <a:cxn ang="0">
                  <a:pos x="12400" y="14750"/>
                </a:cxn>
                <a:cxn ang="0">
                  <a:pos x="10650" y="15600"/>
                </a:cxn>
                <a:cxn ang="0">
                  <a:pos x="9800" y="13850"/>
                </a:cxn>
                <a:cxn ang="0">
                  <a:pos x="9200" y="11500"/>
                </a:cxn>
                <a:cxn ang="0">
                  <a:pos x="14750" y="15900"/>
                </a:cxn>
                <a:cxn ang="0">
                  <a:pos x="14500" y="14050"/>
                </a:cxn>
                <a:cxn ang="0">
                  <a:pos x="13700" y="12450"/>
                </a:cxn>
                <a:cxn ang="0">
                  <a:pos x="5700" y="4600"/>
                </a:cxn>
                <a:cxn ang="0">
                  <a:pos x="3800" y="4150"/>
                </a:cxn>
                <a:cxn ang="0">
                  <a:pos x="4150" y="6550"/>
                </a:cxn>
                <a:cxn ang="0">
                  <a:pos x="4950" y="8600"/>
                </a:cxn>
                <a:cxn ang="0">
                  <a:pos x="6450" y="9750"/>
                </a:cxn>
                <a:cxn ang="0">
                  <a:pos x="8750" y="9700"/>
                </a:cxn>
                <a:cxn ang="0">
                  <a:pos x="9800" y="7950"/>
                </a:cxn>
                <a:cxn ang="0">
                  <a:pos x="10300" y="6000"/>
                </a:cxn>
                <a:cxn ang="0">
                  <a:pos x="9250" y="5050"/>
                </a:cxn>
                <a:cxn ang="0">
                  <a:pos x="7449" y="5000"/>
                </a:cxn>
              </a:cxnLst>
              <a:rect l="0" t="0" r="r" b="b"/>
              <a:pathLst>
                <a:path w="14750" h="16550">
                  <a:moveTo>
                    <a:pt x="2800" y="4800"/>
                  </a:moveTo>
                  <a:lnTo>
                    <a:pt x="2100" y="1701"/>
                  </a:lnTo>
                  <a:lnTo>
                    <a:pt x="2600" y="1750"/>
                  </a:lnTo>
                  <a:lnTo>
                    <a:pt x="3100" y="1750"/>
                  </a:lnTo>
                  <a:lnTo>
                    <a:pt x="3950" y="2900"/>
                  </a:lnTo>
                  <a:lnTo>
                    <a:pt x="4050" y="1600"/>
                  </a:lnTo>
                  <a:lnTo>
                    <a:pt x="4550" y="1450"/>
                  </a:lnTo>
                  <a:lnTo>
                    <a:pt x="5050" y="1250"/>
                  </a:lnTo>
                  <a:lnTo>
                    <a:pt x="6000" y="850"/>
                  </a:lnTo>
                  <a:lnTo>
                    <a:pt x="7000" y="450"/>
                  </a:lnTo>
                  <a:lnTo>
                    <a:pt x="7500" y="250"/>
                  </a:lnTo>
                  <a:lnTo>
                    <a:pt x="8000" y="150"/>
                  </a:lnTo>
                  <a:lnTo>
                    <a:pt x="8500" y="50"/>
                  </a:lnTo>
                  <a:lnTo>
                    <a:pt x="9000" y="0"/>
                  </a:lnTo>
                  <a:lnTo>
                    <a:pt x="9500" y="50"/>
                  </a:lnTo>
                  <a:lnTo>
                    <a:pt x="10000" y="200"/>
                  </a:lnTo>
                  <a:lnTo>
                    <a:pt x="10500" y="400"/>
                  </a:lnTo>
                  <a:lnTo>
                    <a:pt x="11050" y="700"/>
                  </a:lnTo>
                  <a:lnTo>
                    <a:pt x="11550" y="1150"/>
                  </a:lnTo>
                  <a:lnTo>
                    <a:pt x="12050" y="1701"/>
                  </a:lnTo>
                  <a:lnTo>
                    <a:pt x="11500" y="4650"/>
                  </a:lnTo>
                  <a:lnTo>
                    <a:pt x="11400" y="5400"/>
                  </a:lnTo>
                  <a:lnTo>
                    <a:pt x="11350" y="6150"/>
                  </a:lnTo>
                  <a:lnTo>
                    <a:pt x="11200" y="6850"/>
                  </a:lnTo>
                  <a:lnTo>
                    <a:pt x="11050" y="7500"/>
                  </a:lnTo>
                  <a:lnTo>
                    <a:pt x="10750" y="8400"/>
                  </a:lnTo>
                  <a:lnTo>
                    <a:pt x="10401" y="9200"/>
                  </a:lnTo>
                  <a:lnTo>
                    <a:pt x="9950" y="9900"/>
                  </a:lnTo>
                  <a:lnTo>
                    <a:pt x="9700" y="10250"/>
                  </a:lnTo>
                  <a:lnTo>
                    <a:pt x="9400" y="10550"/>
                  </a:lnTo>
                  <a:lnTo>
                    <a:pt x="9300" y="10700"/>
                  </a:lnTo>
                  <a:lnTo>
                    <a:pt x="9100" y="10700"/>
                  </a:lnTo>
                  <a:lnTo>
                    <a:pt x="8150" y="10800"/>
                  </a:lnTo>
                  <a:lnTo>
                    <a:pt x="7250" y="10850"/>
                  </a:lnTo>
                  <a:lnTo>
                    <a:pt x="6300" y="10800"/>
                  </a:lnTo>
                  <a:lnTo>
                    <a:pt x="5350" y="10700"/>
                  </a:lnTo>
                  <a:lnTo>
                    <a:pt x="5200" y="10700"/>
                  </a:lnTo>
                  <a:lnTo>
                    <a:pt x="5050" y="10550"/>
                  </a:lnTo>
                  <a:lnTo>
                    <a:pt x="4550" y="9950"/>
                  </a:lnTo>
                  <a:lnTo>
                    <a:pt x="4100" y="9250"/>
                  </a:lnTo>
                  <a:lnTo>
                    <a:pt x="3700" y="8450"/>
                  </a:lnTo>
                  <a:lnTo>
                    <a:pt x="3350" y="7600"/>
                  </a:lnTo>
                  <a:lnTo>
                    <a:pt x="3200" y="6950"/>
                  </a:lnTo>
                  <a:lnTo>
                    <a:pt x="3000" y="6250"/>
                  </a:lnTo>
                  <a:lnTo>
                    <a:pt x="2900" y="5550"/>
                  </a:lnTo>
                  <a:lnTo>
                    <a:pt x="2800" y="4800"/>
                  </a:lnTo>
                  <a:close/>
                  <a:moveTo>
                    <a:pt x="9350" y="6000"/>
                  </a:moveTo>
                  <a:lnTo>
                    <a:pt x="7500" y="6000"/>
                  </a:lnTo>
                  <a:lnTo>
                    <a:pt x="7800" y="6850"/>
                  </a:lnTo>
                  <a:lnTo>
                    <a:pt x="9300" y="6850"/>
                  </a:lnTo>
                  <a:lnTo>
                    <a:pt x="9350" y="6000"/>
                  </a:lnTo>
                  <a:close/>
                  <a:moveTo>
                    <a:pt x="7500" y="5550"/>
                  </a:moveTo>
                  <a:lnTo>
                    <a:pt x="7200" y="5550"/>
                  </a:lnTo>
                  <a:lnTo>
                    <a:pt x="6900" y="5550"/>
                  </a:lnTo>
                  <a:lnTo>
                    <a:pt x="4850" y="5550"/>
                  </a:lnTo>
                  <a:lnTo>
                    <a:pt x="4600" y="5550"/>
                  </a:lnTo>
                  <a:lnTo>
                    <a:pt x="4600" y="5800"/>
                  </a:lnTo>
                  <a:lnTo>
                    <a:pt x="4700" y="7100"/>
                  </a:lnTo>
                  <a:lnTo>
                    <a:pt x="4750" y="7300"/>
                  </a:lnTo>
                  <a:lnTo>
                    <a:pt x="4950" y="7300"/>
                  </a:lnTo>
                  <a:lnTo>
                    <a:pt x="6800" y="7300"/>
                  </a:lnTo>
                  <a:lnTo>
                    <a:pt x="6950" y="7300"/>
                  </a:lnTo>
                  <a:lnTo>
                    <a:pt x="7000" y="7150"/>
                  </a:lnTo>
                  <a:lnTo>
                    <a:pt x="7200" y="6500"/>
                  </a:lnTo>
                  <a:lnTo>
                    <a:pt x="7400" y="7150"/>
                  </a:lnTo>
                  <a:lnTo>
                    <a:pt x="7449" y="7300"/>
                  </a:lnTo>
                  <a:lnTo>
                    <a:pt x="7600" y="7300"/>
                  </a:lnTo>
                  <a:lnTo>
                    <a:pt x="9500" y="7300"/>
                  </a:lnTo>
                  <a:lnTo>
                    <a:pt x="9700" y="7300"/>
                  </a:lnTo>
                  <a:lnTo>
                    <a:pt x="9700" y="7100"/>
                  </a:lnTo>
                  <a:lnTo>
                    <a:pt x="9800" y="5800"/>
                  </a:lnTo>
                  <a:lnTo>
                    <a:pt x="9800" y="5550"/>
                  </a:lnTo>
                  <a:lnTo>
                    <a:pt x="9600" y="5550"/>
                  </a:lnTo>
                  <a:lnTo>
                    <a:pt x="7500" y="5550"/>
                  </a:lnTo>
                  <a:close/>
                  <a:moveTo>
                    <a:pt x="6900" y="6000"/>
                  </a:moveTo>
                  <a:lnTo>
                    <a:pt x="5050" y="6000"/>
                  </a:lnTo>
                  <a:lnTo>
                    <a:pt x="5150" y="6850"/>
                  </a:lnTo>
                  <a:lnTo>
                    <a:pt x="6650" y="6850"/>
                  </a:lnTo>
                  <a:lnTo>
                    <a:pt x="6900" y="6000"/>
                  </a:lnTo>
                  <a:close/>
                  <a:moveTo>
                    <a:pt x="1500" y="11950"/>
                  </a:moveTo>
                  <a:lnTo>
                    <a:pt x="5500" y="11500"/>
                  </a:lnTo>
                  <a:lnTo>
                    <a:pt x="7100" y="16550"/>
                  </a:lnTo>
                  <a:lnTo>
                    <a:pt x="50" y="16550"/>
                  </a:lnTo>
                  <a:lnTo>
                    <a:pt x="0" y="15900"/>
                  </a:lnTo>
                  <a:lnTo>
                    <a:pt x="50" y="15300"/>
                  </a:lnTo>
                  <a:lnTo>
                    <a:pt x="150" y="14650"/>
                  </a:lnTo>
                  <a:lnTo>
                    <a:pt x="250" y="14050"/>
                  </a:lnTo>
                  <a:lnTo>
                    <a:pt x="500" y="13500"/>
                  </a:lnTo>
                  <a:lnTo>
                    <a:pt x="750" y="12950"/>
                  </a:lnTo>
                  <a:lnTo>
                    <a:pt x="1100" y="12450"/>
                  </a:lnTo>
                  <a:lnTo>
                    <a:pt x="1500" y="11950"/>
                  </a:lnTo>
                  <a:close/>
                  <a:moveTo>
                    <a:pt x="10650" y="13000"/>
                  </a:moveTo>
                  <a:lnTo>
                    <a:pt x="11550" y="13000"/>
                  </a:lnTo>
                  <a:lnTo>
                    <a:pt x="11550" y="13850"/>
                  </a:lnTo>
                  <a:lnTo>
                    <a:pt x="12400" y="13850"/>
                  </a:lnTo>
                  <a:lnTo>
                    <a:pt x="12400" y="14750"/>
                  </a:lnTo>
                  <a:lnTo>
                    <a:pt x="11550" y="14750"/>
                  </a:lnTo>
                  <a:lnTo>
                    <a:pt x="11550" y="15600"/>
                  </a:lnTo>
                  <a:lnTo>
                    <a:pt x="10650" y="15600"/>
                  </a:lnTo>
                  <a:lnTo>
                    <a:pt x="10650" y="14750"/>
                  </a:lnTo>
                  <a:lnTo>
                    <a:pt x="9800" y="14750"/>
                  </a:lnTo>
                  <a:lnTo>
                    <a:pt x="9800" y="13850"/>
                  </a:lnTo>
                  <a:lnTo>
                    <a:pt x="10650" y="13850"/>
                  </a:lnTo>
                  <a:lnTo>
                    <a:pt x="10650" y="13000"/>
                  </a:lnTo>
                  <a:close/>
                  <a:moveTo>
                    <a:pt x="9200" y="11500"/>
                  </a:moveTo>
                  <a:lnTo>
                    <a:pt x="7650" y="16550"/>
                  </a:lnTo>
                  <a:lnTo>
                    <a:pt x="14750" y="16550"/>
                  </a:lnTo>
                  <a:lnTo>
                    <a:pt x="14750" y="15900"/>
                  </a:lnTo>
                  <a:lnTo>
                    <a:pt x="14700" y="15300"/>
                  </a:lnTo>
                  <a:lnTo>
                    <a:pt x="14650" y="14650"/>
                  </a:lnTo>
                  <a:lnTo>
                    <a:pt x="14500" y="14050"/>
                  </a:lnTo>
                  <a:lnTo>
                    <a:pt x="14300" y="13500"/>
                  </a:lnTo>
                  <a:lnTo>
                    <a:pt x="14000" y="12950"/>
                  </a:lnTo>
                  <a:lnTo>
                    <a:pt x="13700" y="12450"/>
                  </a:lnTo>
                  <a:lnTo>
                    <a:pt x="13250" y="11950"/>
                  </a:lnTo>
                  <a:lnTo>
                    <a:pt x="9200" y="11500"/>
                  </a:lnTo>
                  <a:close/>
                  <a:moveTo>
                    <a:pt x="5700" y="4600"/>
                  </a:moveTo>
                  <a:lnTo>
                    <a:pt x="4750" y="4300"/>
                  </a:lnTo>
                  <a:lnTo>
                    <a:pt x="4250" y="4200"/>
                  </a:lnTo>
                  <a:lnTo>
                    <a:pt x="3800" y="4150"/>
                  </a:lnTo>
                  <a:lnTo>
                    <a:pt x="3850" y="5000"/>
                  </a:lnTo>
                  <a:lnTo>
                    <a:pt x="4000" y="5800"/>
                  </a:lnTo>
                  <a:lnTo>
                    <a:pt x="4150" y="6550"/>
                  </a:lnTo>
                  <a:lnTo>
                    <a:pt x="4349" y="7300"/>
                  </a:lnTo>
                  <a:lnTo>
                    <a:pt x="4600" y="8000"/>
                  </a:lnTo>
                  <a:lnTo>
                    <a:pt x="4950" y="8600"/>
                  </a:lnTo>
                  <a:lnTo>
                    <a:pt x="5300" y="9200"/>
                  </a:lnTo>
                  <a:lnTo>
                    <a:pt x="5700" y="9700"/>
                  </a:lnTo>
                  <a:lnTo>
                    <a:pt x="6450" y="9750"/>
                  </a:lnTo>
                  <a:lnTo>
                    <a:pt x="7250" y="9800"/>
                  </a:lnTo>
                  <a:lnTo>
                    <a:pt x="8000" y="9750"/>
                  </a:lnTo>
                  <a:lnTo>
                    <a:pt x="8750" y="9700"/>
                  </a:lnTo>
                  <a:lnTo>
                    <a:pt x="9150" y="9150"/>
                  </a:lnTo>
                  <a:lnTo>
                    <a:pt x="9500" y="8600"/>
                  </a:lnTo>
                  <a:lnTo>
                    <a:pt x="9800" y="7950"/>
                  </a:lnTo>
                  <a:lnTo>
                    <a:pt x="10050" y="7250"/>
                  </a:lnTo>
                  <a:lnTo>
                    <a:pt x="10200" y="6600"/>
                  </a:lnTo>
                  <a:lnTo>
                    <a:pt x="10300" y="6000"/>
                  </a:lnTo>
                  <a:lnTo>
                    <a:pt x="10450" y="4600"/>
                  </a:lnTo>
                  <a:lnTo>
                    <a:pt x="9850" y="4850"/>
                  </a:lnTo>
                  <a:lnTo>
                    <a:pt x="9250" y="5050"/>
                  </a:lnTo>
                  <a:lnTo>
                    <a:pt x="8650" y="5101"/>
                  </a:lnTo>
                  <a:lnTo>
                    <a:pt x="8050" y="5101"/>
                  </a:lnTo>
                  <a:lnTo>
                    <a:pt x="7449" y="5000"/>
                  </a:lnTo>
                  <a:lnTo>
                    <a:pt x="6900" y="4900"/>
                  </a:lnTo>
                  <a:lnTo>
                    <a:pt x="5700" y="460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sp>
          <p:nvSpPr>
            <p:cNvPr id="71" name="Freeform 128"/>
            <p:cNvSpPr>
              <a:spLocks noEditPoints="1"/>
            </p:cNvSpPr>
            <p:nvPr/>
          </p:nvSpPr>
          <p:spPr bwMode="gray">
            <a:xfrm>
              <a:off x="7326313" y="3830525"/>
              <a:ext cx="255587" cy="240459"/>
            </a:xfrm>
            <a:custGeom>
              <a:avLst/>
              <a:gdLst/>
              <a:ahLst/>
              <a:cxnLst>
                <a:cxn ang="0">
                  <a:pos x="7800" y="10600"/>
                </a:cxn>
                <a:cxn ang="0">
                  <a:pos x="10150" y="11350"/>
                </a:cxn>
                <a:cxn ang="0">
                  <a:pos x="9950" y="13900"/>
                </a:cxn>
                <a:cxn ang="0">
                  <a:pos x="7650" y="14350"/>
                </a:cxn>
                <a:cxn ang="0">
                  <a:pos x="7550" y="13200"/>
                </a:cxn>
                <a:cxn ang="0">
                  <a:pos x="6550" y="12000"/>
                </a:cxn>
                <a:cxn ang="0">
                  <a:pos x="6000" y="2300"/>
                </a:cxn>
                <a:cxn ang="0">
                  <a:pos x="5700" y="5050"/>
                </a:cxn>
                <a:cxn ang="0">
                  <a:pos x="7250" y="7400"/>
                </a:cxn>
                <a:cxn ang="0">
                  <a:pos x="9700" y="8250"/>
                </a:cxn>
                <a:cxn ang="0">
                  <a:pos x="11700" y="8800"/>
                </a:cxn>
                <a:cxn ang="0">
                  <a:pos x="14400" y="14000"/>
                </a:cxn>
                <a:cxn ang="0">
                  <a:pos x="15850" y="13700"/>
                </a:cxn>
                <a:cxn ang="0">
                  <a:pos x="13750" y="8650"/>
                </a:cxn>
                <a:cxn ang="0">
                  <a:pos x="12700" y="6950"/>
                </a:cxn>
                <a:cxn ang="0">
                  <a:pos x="13800" y="3600"/>
                </a:cxn>
                <a:cxn ang="0">
                  <a:pos x="12500" y="1100"/>
                </a:cxn>
                <a:cxn ang="0">
                  <a:pos x="10000" y="0"/>
                </a:cxn>
                <a:cxn ang="0">
                  <a:pos x="6950" y="4750"/>
                </a:cxn>
                <a:cxn ang="0">
                  <a:pos x="7500" y="2200"/>
                </a:cxn>
                <a:cxn ang="0">
                  <a:pos x="9950" y="1200"/>
                </a:cxn>
                <a:cxn ang="0">
                  <a:pos x="8150" y="2350"/>
                </a:cxn>
                <a:cxn ang="0">
                  <a:pos x="10600" y="750"/>
                </a:cxn>
                <a:cxn ang="0">
                  <a:pos x="12550" y="2100"/>
                </a:cxn>
                <a:cxn ang="0">
                  <a:pos x="13200" y="4350"/>
                </a:cxn>
                <a:cxn ang="0">
                  <a:pos x="12300" y="6500"/>
                </a:cxn>
                <a:cxn ang="0">
                  <a:pos x="10150" y="7600"/>
                </a:cxn>
                <a:cxn ang="0">
                  <a:pos x="7900" y="7100"/>
                </a:cxn>
                <a:cxn ang="0">
                  <a:pos x="6400" y="5250"/>
                </a:cxn>
                <a:cxn ang="0">
                  <a:pos x="6450" y="2900"/>
                </a:cxn>
                <a:cxn ang="0">
                  <a:pos x="7950" y="1100"/>
                </a:cxn>
                <a:cxn ang="0">
                  <a:pos x="10300" y="700"/>
                </a:cxn>
                <a:cxn ang="0">
                  <a:pos x="5100" y="2000"/>
                </a:cxn>
                <a:cxn ang="0">
                  <a:pos x="5100" y="4800"/>
                </a:cxn>
                <a:cxn ang="0">
                  <a:pos x="7600" y="4350"/>
                </a:cxn>
                <a:cxn ang="0">
                  <a:pos x="8750" y="4500"/>
                </a:cxn>
                <a:cxn ang="0">
                  <a:pos x="2150" y="6500"/>
                </a:cxn>
                <a:cxn ang="0">
                  <a:pos x="2550" y="10900"/>
                </a:cxn>
                <a:cxn ang="0">
                  <a:pos x="4100" y="12500"/>
                </a:cxn>
                <a:cxn ang="0">
                  <a:pos x="4300" y="600"/>
                </a:cxn>
                <a:cxn ang="0">
                  <a:pos x="6050" y="250"/>
                </a:cxn>
                <a:cxn ang="0">
                  <a:pos x="5150" y="2550"/>
                </a:cxn>
                <a:cxn ang="0">
                  <a:pos x="4550" y="1500"/>
                </a:cxn>
                <a:cxn ang="0">
                  <a:pos x="1150" y="6800"/>
                </a:cxn>
                <a:cxn ang="0">
                  <a:pos x="2400" y="6250"/>
                </a:cxn>
                <a:cxn ang="0">
                  <a:pos x="3350" y="5900"/>
                </a:cxn>
                <a:cxn ang="0">
                  <a:pos x="2300" y="4650"/>
                </a:cxn>
                <a:cxn ang="0">
                  <a:pos x="850" y="5400"/>
                </a:cxn>
                <a:cxn ang="0">
                  <a:pos x="11200" y="2750"/>
                </a:cxn>
                <a:cxn ang="0">
                  <a:pos x="11400" y="5200"/>
                </a:cxn>
                <a:cxn ang="0">
                  <a:pos x="8850" y="5951"/>
                </a:cxn>
                <a:cxn ang="0">
                  <a:pos x="9050" y="4550"/>
                </a:cxn>
                <a:cxn ang="0">
                  <a:pos x="8350" y="3400"/>
                </a:cxn>
                <a:cxn ang="0">
                  <a:pos x="9250" y="2300"/>
                </a:cxn>
                <a:cxn ang="0">
                  <a:pos x="800" y="11650"/>
                </a:cxn>
                <a:cxn ang="0">
                  <a:pos x="3200" y="11850"/>
                </a:cxn>
                <a:cxn ang="0">
                  <a:pos x="3450" y="14250"/>
                </a:cxn>
                <a:cxn ang="0">
                  <a:pos x="1200" y="14951"/>
                </a:cxn>
              </a:cxnLst>
              <a:rect l="0" t="0" r="r" b="b"/>
              <a:pathLst>
                <a:path w="16050" h="15100">
                  <a:moveTo>
                    <a:pt x="6550" y="12000"/>
                  </a:moveTo>
                  <a:lnTo>
                    <a:pt x="6650" y="11700"/>
                  </a:lnTo>
                  <a:lnTo>
                    <a:pt x="6800" y="11400"/>
                  </a:lnTo>
                  <a:lnTo>
                    <a:pt x="7000" y="11150"/>
                  </a:lnTo>
                  <a:lnTo>
                    <a:pt x="7250" y="10950"/>
                  </a:lnTo>
                  <a:lnTo>
                    <a:pt x="7500" y="10750"/>
                  </a:lnTo>
                  <a:lnTo>
                    <a:pt x="7800" y="10600"/>
                  </a:lnTo>
                  <a:lnTo>
                    <a:pt x="8150" y="10500"/>
                  </a:lnTo>
                  <a:lnTo>
                    <a:pt x="8450" y="10500"/>
                  </a:lnTo>
                  <a:lnTo>
                    <a:pt x="8900" y="10550"/>
                  </a:lnTo>
                  <a:lnTo>
                    <a:pt x="9250" y="10650"/>
                  </a:lnTo>
                  <a:lnTo>
                    <a:pt x="9600" y="10800"/>
                  </a:lnTo>
                  <a:lnTo>
                    <a:pt x="9900" y="11050"/>
                  </a:lnTo>
                  <a:lnTo>
                    <a:pt x="10150" y="11350"/>
                  </a:lnTo>
                  <a:lnTo>
                    <a:pt x="10350" y="11700"/>
                  </a:lnTo>
                  <a:lnTo>
                    <a:pt x="10450" y="12100"/>
                  </a:lnTo>
                  <a:lnTo>
                    <a:pt x="10500" y="12500"/>
                  </a:lnTo>
                  <a:lnTo>
                    <a:pt x="10500" y="12900"/>
                  </a:lnTo>
                  <a:lnTo>
                    <a:pt x="10350" y="13250"/>
                  </a:lnTo>
                  <a:lnTo>
                    <a:pt x="10200" y="13600"/>
                  </a:lnTo>
                  <a:lnTo>
                    <a:pt x="9950" y="13900"/>
                  </a:lnTo>
                  <a:lnTo>
                    <a:pt x="9650" y="14150"/>
                  </a:lnTo>
                  <a:lnTo>
                    <a:pt x="9300" y="14350"/>
                  </a:lnTo>
                  <a:lnTo>
                    <a:pt x="8900" y="14500"/>
                  </a:lnTo>
                  <a:lnTo>
                    <a:pt x="8499" y="14550"/>
                  </a:lnTo>
                  <a:lnTo>
                    <a:pt x="8200" y="14500"/>
                  </a:lnTo>
                  <a:lnTo>
                    <a:pt x="7950" y="14450"/>
                  </a:lnTo>
                  <a:lnTo>
                    <a:pt x="7650" y="14350"/>
                  </a:lnTo>
                  <a:lnTo>
                    <a:pt x="7450" y="14200"/>
                  </a:lnTo>
                  <a:lnTo>
                    <a:pt x="7200" y="14050"/>
                  </a:lnTo>
                  <a:lnTo>
                    <a:pt x="7000" y="13850"/>
                  </a:lnTo>
                  <a:lnTo>
                    <a:pt x="6850" y="13650"/>
                  </a:lnTo>
                  <a:lnTo>
                    <a:pt x="6700" y="13400"/>
                  </a:lnTo>
                  <a:lnTo>
                    <a:pt x="7500" y="13300"/>
                  </a:lnTo>
                  <a:lnTo>
                    <a:pt x="7550" y="13200"/>
                  </a:lnTo>
                  <a:lnTo>
                    <a:pt x="7650" y="12850"/>
                  </a:lnTo>
                  <a:lnTo>
                    <a:pt x="7650" y="12550"/>
                  </a:lnTo>
                  <a:lnTo>
                    <a:pt x="7550" y="12250"/>
                  </a:lnTo>
                  <a:lnTo>
                    <a:pt x="7500" y="12100"/>
                  </a:lnTo>
                  <a:lnTo>
                    <a:pt x="7350" y="12000"/>
                  </a:lnTo>
                  <a:lnTo>
                    <a:pt x="7300" y="11950"/>
                  </a:lnTo>
                  <a:lnTo>
                    <a:pt x="6550" y="12000"/>
                  </a:lnTo>
                  <a:close/>
                  <a:moveTo>
                    <a:pt x="7650" y="550"/>
                  </a:moveTo>
                  <a:lnTo>
                    <a:pt x="7300" y="800"/>
                  </a:lnTo>
                  <a:lnTo>
                    <a:pt x="7000" y="1050"/>
                  </a:lnTo>
                  <a:lnTo>
                    <a:pt x="6700" y="1350"/>
                  </a:lnTo>
                  <a:lnTo>
                    <a:pt x="6450" y="1650"/>
                  </a:lnTo>
                  <a:lnTo>
                    <a:pt x="6200" y="1950"/>
                  </a:lnTo>
                  <a:lnTo>
                    <a:pt x="6000" y="2300"/>
                  </a:lnTo>
                  <a:lnTo>
                    <a:pt x="5850" y="2700"/>
                  </a:lnTo>
                  <a:lnTo>
                    <a:pt x="5750" y="3050"/>
                  </a:lnTo>
                  <a:lnTo>
                    <a:pt x="5650" y="3450"/>
                  </a:lnTo>
                  <a:lnTo>
                    <a:pt x="5600" y="3850"/>
                  </a:lnTo>
                  <a:lnTo>
                    <a:pt x="5600" y="4250"/>
                  </a:lnTo>
                  <a:lnTo>
                    <a:pt x="5650" y="4650"/>
                  </a:lnTo>
                  <a:lnTo>
                    <a:pt x="5700" y="5050"/>
                  </a:lnTo>
                  <a:lnTo>
                    <a:pt x="5800" y="5400"/>
                  </a:lnTo>
                  <a:lnTo>
                    <a:pt x="5950" y="5800"/>
                  </a:lnTo>
                  <a:lnTo>
                    <a:pt x="6150" y="6200"/>
                  </a:lnTo>
                  <a:lnTo>
                    <a:pt x="6400" y="6550"/>
                  </a:lnTo>
                  <a:lnTo>
                    <a:pt x="6650" y="6850"/>
                  </a:lnTo>
                  <a:lnTo>
                    <a:pt x="6899" y="7150"/>
                  </a:lnTo>
                  <a:lnTo>
                    <a:pt x="7250" y="7400"/>
                  </a:lnTo>
                  <a:lnTo>
                    <a:pt x="7550" y="7650"/>
                  </a:lnTo>
                  <a:lnTo>
                    <a:pt x="7900" y="7850"/>
                  </a:lnTo>
                  <a:lnTo>
                    <a:pt x="8250" y="8000"/>
                  </a:lnTo>
                  <a:lnTo>
                    <a:pt x="8650" y="8100"/>
                  </a:lnTo>
                  <a:lnTo>
                    <a:pt x="9000" y="8200"/>
                  </a:lnTo>
                  <a:lnTo>
                    <a:pt x="9350" y="8250"/>
                  </a:lnTo>
                  <a:lnTo>
                    <a:pt x="9700" y="8250"/>
                  </a:lnTo>
                  <a:lnTo>
                    <a:pt x="10050" y="8250"/>
                  </a:lnTo>
                  <a:lnTo>
                    <a:pt x="10450" y="8200"/>
                  </a:lnTo>
                  <a:lnTo>
                    <a:pt x="10800" y="8100"/>
                  </a:lnTo>
                  <a:lnTo>
                    <a:pt x="11150" y="8000"/>
                  </a:lnTo>
                  <a:lnTo>
                    <a:pt x="11500" y="7850"/>
                  </a:lnTo>
                  <a:lnTo>
                    <a:pt x="11850" y="8500"/>
                  </a:lnTo>
                  <a:lnTo>
                    <a:pt x="11700" y="8800"/>
                  </a:lnTo>
                  <a:lnTo>
                    <a:pt x="11600" y="9150"/>
                  </a:lnTo>
                  <a:lnTo>
                    <a:pt x="11650" y="9500"/>
                  </a:lnTo>
                  <a:lnTo>
                    <a:pt x="11750" y="9800"/>
                  </a:lnTo>
                  <a:lnTo>
                    <a:pt x="13950" y="13550"/>
                  </a:lnTo>
                  <a:lnTo>
                    <a:pt x="14050" y="13750"/>
                  </a:lnTo>
                  <a:lnTo>
                    <a:pt x="14250" y="13900"/>
                  </a:lnTo>
                  <a:lnTo>
                    <a:pt x="14400" y="14000"/>
                  </a:lnTo>
                  <a:lnTo>
                    <a:pt x="14600" y="14100"/>
                  </a:lnTo>
                  <a:lnTo>
                    <a:pt x="14850" y="14150"/>
                  </a:lnTo>
                  <a:lnTo>
                    <a:pt x="15050" y="14100"/>
                  </a:lnTo>
                  <a:lnTo>
                    <a:pt x="15300" y="14050"/>
                  </a:lnTo>
                  <a:lnTo>
                    <a:pt x="15500" y="14000"/>
                  </a:lnTo>
                  <a:lnTo>
                    <a:pt x="15650" y="13850"/>
                  </a:lnTo>
                  <a:lnTo>
                    <a:pt x="15850" y="13700"/>
                  </a:lnTo>
                  <a:lnTo>
                    <a:pt x="15950" y="13500"/>
                  </a:lnTo>
                  <a:lnTo>
                    <a:pt x="16000" y="13300"/>
                  </a:lnTo>
                  <a:lnTo>
                    <a:pt x="16050" y="13050"/>
                  </a:lnTo>
                  <a:lnTo>
                    <a:pt x="16050" y="12850"/>
                  </a:lnTo>
                  <a:lnTo>
                    <a:pt x="16000" y="12650"/>
                  </a:lnTo>
                  <a:lnTo>
                    <a:pt x="15900" y="12400"/>
                  </a:lnTo>
                  <a:lnTo>
                    <a:pt x="13750" y="8650"/>
                  </a:lnTo>
                  <a:lnTo>
                    <a:pt x="13500" y="8400"/>
                  </a:lnTo>
                  <a:lnTo>
                    <a:pt x="13200" y="8200"/>
                  </a:lnTo>
                  <a:lnTo>
                    <a:pt x="12900" y="8100"/>
                  </a:lnTo>
                  <a:lnTo>
                    <a:pt x="12550" y="8100"/>
                  </a:lnTo>
                  <a:lnTo>
                    <a:pt x="12150" y="7450"/>
                  </a:lnTo>
                  <a:lnTo>
                    <a:pt x="12450" y="7200"/>
                  </a:lnTo>
                  <a:lnTo>
                    <a:pt x="12700" y="6950"/>
                  </a:lnTo>
                  <a:lnTo>
                    <a:pt x="13150" y="6450"/>
                  </a:lnTo>
                  <a:lnTo>
                    <a:pt x="13450" y="5850"/>
                  </a:lnTo>
                  <a:lnTo>
                    <a:pt x="13700" y="5200"/>
                  </a:lnTo>
                  <a:lnTo>
                    <a:pt x="13750" y="4800"/>
                  </a:lnTo>
                  <a:lnTo>
                    <a:pt x="13800" y="4400"/>
                  </a:lnTo>
                  <a:lnTo>
                    <a:pt x="13850" y="4000"/>
                  </a:lnTo>
                  <a:lnTo>
                    <a:pt x="13800" y="3600"/>
                  </a:lnTo>
                  <a:lnTo>
                    <a:pt x="13750" y="3200"/>
                  </a:lnTo>
                  <a:lnTo>
                    <a:pt x="13600" y="2850"/>
                  </a:lnTo>
                  <a:lnTo>
                    <a:pt x="13450" y="2450"/>
                  </a:lnTo>
                  <a:lnTo>
                    <a:pt x="13300" y="2050"/>
                  </a:lnTo>
                  <a:lnTo>
                    <a:pt x="13050" y="1700"/>
                  </a:lnTo>
                  <a:lnTo>
                    <a:pt x="12800" y="1400"/>
                  </a:lnTo>
                  <a:lnTo>
                    <a:pt x="12500" y="1100"/>
                  </a:lnTo>
                  <a:lnTo>
                    <a:pt x="12200" y="850"/>
                  </a:lnTo>
                  <a:lnTo>
                    <a:pt x="11850" y="600"/>
                  </a:lnTo>
                  <a:lnTo>
                    <a:pt x="11500" y="450"/>
                  </a:lnTo>
                  <a:lnTo>
                    <a:pt x="11150" y="250"/>
                  </a:lnTo>
                  <a:lnTo>
                    <a:pt x="10800" y="150"/>
                  </a:lnTo>
                  <a:lnTo>
                    <a:pt x="10400" y="50"/>
                  </a:lnTo>
                  <a:lnTo>
                    <a:pt x="10000" y="0"/>
                  </a:lnTo>
                  <a:lnTo>
                    <a:pt x="9600" y="0"/>
                  </a:lnTo>
                  <a:lnTo>
                    <a:pt x="9200" y="50"/>
                  </a:lnTo>
                  <a:lnTo>
                    <a:pt x="8800" y="100"/>
                  </a:lnTo>
                  <a:lnTo>
                    <a:pt x="8400" y="200"/>
                  </a:lnTo>
                  <a:lnTo>
                    <a:pt x="8050" y="350"/>
                  </a:lnTo>
                  <a:lnTo>
                    <a:pt x="7650" y="550"/>
                  </a:lnTo>
                  <a:close/>
                  <a:moveTo>
                    <a:pt x="6950" y="4750"/>
                  </a:moveTo>
                  <a:lnTo>
                    <a:pt x="6850" y="4350"/>
                  </a:lnTo>
                  <a:lnTo>
                    <a:pt x="6850" y="3950"/>
                  </a:lnTo>
                  <a:lnTo>
                    <a:pt x="6850" y="3550"/>
                  </a:lnTo>
                  <a:lnTo>
                    <a:pt x="6950" y="3200"/>
                  </a:lnTo>
                  <a:lnTo>
                    <a:pt x="7050" y="2800"/>
                  </a:lnTo>
                  <a:lnTo>
                    <a:pt x="7250" y="2500"/>
                  </a:lnTo>
                  <a:lnTo>
                    <a:pt x="7500" y="2200"/>
                  </a:lnTo>
                  <a:lnTo>
                    <a:pt x="7750" y="1900"/>
                  </a:lnTo>
                  <a:lnTo>
                    <a:pt x="8050" y="1700"/>
                  </a:lnTo>
                  <a:lnTo>
                    <a:pt x="8350" y="1500"/>
                  </a:lnTo>
                  <a:lnTo>
                    <a:pt x="8750" y="1350"/>
                  </a:lnTo>
                  <a:lnTo>
                    <a:pt x="9100" y="1250"/>
                  </a:lnTo>
                  <a:lnTo>
                    <a:pt x="9550" y="1200"/>
                  </a:lnTo>
                  <a:lnTo>
                    <a:pt x="9950" y="1200"/>
                  </a:lnTo>
                  <a:lnTo>
                    <a:pt x="10400" y="1250"/>
                  </a:lnTo>
                  <a:lnTo>
                    <a:pt x="10850" y="1400"/>
                  </a:lnTo>
                  <a:lnTo>
                    <a:pt x="10000" y="1550"/>
                  </a:lnTo>
                  <a:lnTo>
                    <a:pt x="9300" y="1750"/>
                  </a:lnTo>
                  <a:lnTo>
                    <a:pt x="8650" y="2000"/>
                  </a:lnTo>
                  <a:lnTo>
                    <a:pt x="8400" y="2150"/>
                  </a:lnTo>
                  <a:lnTo>
                    <a:pt x="8150" y="2350"/>
                  </a:lnTo>
                  <a:lnTo>
                    <a:pt x="7900" y="2550"/>
                  </a:lnTo>
                  <a:lnTo>
                    <a:pt x="7700" y="2800"/>
                  </a:lnTo>
                  <a:lnTo>
                    <a:pt x="7550" y="3050"/>
                  </a:lnTo>
                  <a:lnTo>
                    <a:pt x="7400" y="3350"/>
                  </a:lnTo>
                  <a:lnTo>
                    <a:pt x="7100" y="4000"/>
                  </a:lnTo>
                  <a:lnTo>
                    <a:pt x="6950" y="4750"/>
                  </a:lnTo>
                  <a:close/>
                  <a:moveTo>
                    <a:pt x="10600" y="750"/>
                  </a:moveTo>
                  <a:lnTo>
                    <a:pt x="10950" y="850"/>
                  </a:lnTo>
                  <a:lnTo>
                    <a:pt x="11250" y="1000"/>
                  </a:lnTo>
                  <a:lnTo>
                    <a:pt x="11550" y="1150"/>
                  </a:lnTo>
                  <a:lnTo>
                    <a:pt x="11800" y="1350"/>
                  </a:lnTo>
                  <a:lnTo>
                    <a:pt x="12100" y="1550"/>
                  </a:lnTo>
                  <a:lnTo>
                    <a:pt x="12350" y="1800"/>
                  </a:lnTo>
                  <a:lnTo>
                    <a:pt x="12550" y="2100"/>
                  </a:lnTo>
                  <a:lnTo>
                    <a:pt x="12750" y="2400"/>
                  </a:lnTo>
                  <a:lnTo>
                    <a:pt x="12900" y="2700"/>
                  </a:lnTo>
                  <a:lnTo>
                    <a:pt x="13050" y="3000"/>
                  </a:lnTo>
                  <a:lnTo>
                    <a:pt x="13100" y="3350"/>
                  </a:lnTo>
                  <a:lnTo>
                    <a:pt x="13200" y="3700"/>
                  </a:lnTo>
                  <a:lnTo>
                    <a:pt x="13200" y="4050"/>
                  </a:lnTo>
                  <a:lnTo>
                    <a:pt x="13200" y="4350"/>
                  </a:lnTo>
                  <a:lnTo>
                    <a:pt x="13150" y="4700"/>
                  </a:lnTo>
                  <a:lnTo>
                    <a:pt x="13100" y="5050"/>
                  </a:lnTo>
                  <a:lnTo>
                    <a:pt x="12999" y="5350"/>
                  </a:lnTo>
                  <a:lnTo>
                    <a:pt x="12850" y="5650"/>
                  </a:lnTo>
                  <a:lnTo>
                    <a:pt x="12700" y="5951"/>
                  </a:lnTo>
                  <a:lnTo>
                    <a:pt x="12500" y="6250"/>
                  </a:lnTo>
                  <a:lnTo>
                    <a:pt x="12300" y="6500"/>
                  </a:lnTo>
                  <a:lnTo>
                    <a:pt x="12050" y="6750"/>
                  </a:lnTo>
                  <a:lnTo>
                    <a:pt x="11750" y="6950"/>
                  </a:lnTo>
                  <a:lnTo>
                    <a:pt x="11450" y="7150"/>
                  </a:lnTo>
                  <a:lnTo>
                    <a:pt x="11150" y="7300"/>
                  </a:lnTo>
                  <a:lnTo>
                    <a:pt x="10800" y="7450"/>
                  </a:lnTo>
                  <a:lnTo>
                    <a:pt x="10500" y="7551"/>
                  </a:lnTo>
                  <a:lnTo>
                    <a:pt x="10150" y="7600"/>
                  </a:lnTo>
                  <a:lnTo>
                    <a:pt x="9800" y="7600"/>
                  </a:lnTo>
                  <a:lnTo>
                    <a:pt x="9450" y="7600"/>
                  </a:lnTo>
                  <a:lnTo>
                    <a:pt x="9151" y="7551"/>
                  </a:lnTo>
                  <a:lnTo>
                    <a:pt x="8800" y="7500"/>
                  </a:lnTo>
                  <a:lnTo>
                    <a:pt x="8499" y="7400"/>
                  </a:lnTo>
                  <a:lnTo>
                    <a:pt x="8200" y="7250"/>
                  </a:lnTo>
                  <a:lnTo>
                    <a:pt x="7900" y="7100"/>
                  </a:lnTo>
                  <a:lnTo>
                    <a:pt x="7600" y="6900"/>
                  </a:lnTo>
                  <a:lnTo>
                    <a:pt x="7350" y="6700"/>
                  </a:lnTo>
                  <a:lnTo>
                    <a:pt x="7100" y="6450"/>
                  </a:lnTo>
                  <a:lnTo>
                    <a:pt x="6899" y="6150"/>
                  </a:lnTo>
                  <a:lnTo>
                    <a:pt x="6700" y="5850"/>
                  </a:lnTo>
                  <a:lnTo>
                    <a:pt x="6500" y="5550"/>
                  </a:lnTo>
                  <a:lnTo>
                    <a:pt x="6400" y="5250"/>
                  </a:lnTo>
                  <a:lnTo>
                    <a:pt x="6300" y="4900"/>
                  </a:lnTo>
                  <a:lnTo>
                    <a:pt x="6250" y="4550"/>
                  </a:lnTo>
                  <a:lnTo>
                    <a:pt x="6200" y="4200"/>
                  </a:lnTo>
                  <a:lnTo>
                    <a:pt x="6200" y="3900"/>
                  </a:lnTo>
                  <a:lnTo>
                    <a:pt x="6250" y="3550"/>
                  </a:lnTo>
                  <a:lnTo>
                    <a:pt x="6350" y="3200"/>
                  </a:lnTo>
                  <a:lnTo>
                    <a:pt x="6450" y="2900"/>
                  </a:lnTo>
                  <a:lnTo>
                    <a:pt x="6550" y="2600"/>
                  </a:lnTo>
                  <a:lnTo>
                    <a:pt x="6750" y="2300"/>
                  </a:lnTo>
                  <a:lnTo>
                    <a:pt x="6899" y="2000"/>
                  </a:lnTo>
                  <a:lnTo>
                    <a:pt x="7150" y="1750"/>
                  </a:lnTo>
                  <a:lnTo>
                    <a:pt x="7400" y="1500"/>
                  </a:lnTo>
                  <a:lnTo>
                    <a:pt x="7650" y="1300"/>
                  </a:lnTo>
                  <a:lnTo>
                    <a:pt x="7950" y="1100"/>
                  </a:lnTo>
                  <a:lnTo>
                    <a:pt x="8300" y="950"/>
                  </a:lnTo>
                  <a:lnTo>
                    <a:pt x="8600" y="800"/>
                  </a:lnTo>
                  <a:lnTo>
                    <a:pt x="8950" y="700"/>
                  </a:lnTo>
                  <a:lnTo>
                    <a:pt x="9300" y="650"/>
                  </a:lnTo>
                  <a:lnTo>
                    <a:pt x="9600" y="650"/>
                  </a:lnTo>
                  <a:lnTo>
                    <a:pt x="9950" y="650"/>
                  </a:lnTo>
                  <a:lnTo>
                    <a:pt x="10300" y="700"/>
                  </a:lnTo>
                  <a:lnTo>
                    <a:pt x="10600" y="750"/>
                  </a:lnTo>
                  <a:close/>
                  <a:moveTo>
                    <a:pt x="2800" y="4400"/>
                  </a:moveTo>
                  <a:lnTo>
                    <a:pt x="4800" y="1800"/>
                  </a:lnTo>
                  <a:lnTo>
                    <a:pt x="4900" y="1800"/>
                  </a:lnTo>
                  <a:lnTo>
                    <a:pt x="5000" y="1850"/>
                  </a:lnTo>
                  <a:lnTo>
                    <a:pt x="5050" y="1950"/>
                  </a:lnTo>
                  <a:lnTo>
                    <a:pt x="5100" y="2000"/>
                  </a:lnTo>
                  <a:lnTo>
                    <a:pt x="3300" y="4750"/>
                  </a:lnTo>
                  <a:lnTo>
                    <a:pt x="3050" y="4550"/>
                  </a:lnTo>
                  <a:lnTo>
                    <a:pt x="2800" y="4400"/>
                  </a:lnTo>
                  <a:close/>
                  <a:moveTo>
                    <a:pt x="3700" y="6050"/>
                  </a:moveTo>
                  <a:lnTo>
                    <a:pt x="5350" y="5700"/>
                  </a:lnTo>
                  <a:lnTo>
                    <a:pt x="5200" y="5250"/>
                  </a:lnTo>
                  <a:lnTo>
                    <a:pt x="5100" y="4800"/>
                  </a:lnTo>
                  <a:lnTo>
                    <a:pt x="3550" y="5300"/>
                  </a:lnTo>
                  <a:lnTo>
                    <a:pt x="3650" y="5600"/>
                  </a:lnTo>
                  <a:lnTo>
                    <a:pt x="3700" y="5900"/>
                  </a:lnTo>
                  <a:lnTo>
                    <a:pt x="3700" y="6050"/>
                  </a:lnTo>
                  <a:close/>
                  <a:moveTo>
                    <a:pt x="7400" y="5250"/>
                  </a:moveTo>
                  <a:lnTo>
                    <a:pt x="7500" y="4850"/>
                  </a:lnTo>
                  <a:lnTo>
                    <a:pt x="7600" y="4350"/>
                  </a:lnTo>
                  <a:lnTo>
                    <a:pt x="7700" y="3950"/>
                  </a:lnTo>
                  <a:lnTo>
                    <a:pt x="8350" y="3700"/>
                  </a:lnTo>
                  <a:lnTo>
                    <a:pt x="8499" y="3850"/>
                  </a:lnTo>
                  <a:lnTo>
                    <a:pt x="8600" y="3950"/>
                  </a:lnTo>
                  <a:lnTo>
                    <a:pt x="8650" y="4150"/>
                  </a:lnTo>
                  <a:lnTo>
                    <a:pt x="8750" y="4300"/>
                  </a:lnTo>
                  <a:lnTo>
                    <a:pt x="8750" y="4500"/>
                  </a:lnTo>
                  <a:lnTo>
                    <a:pt x="8750" y="4650"/>
                  </a:lnTo>
                  <a:lnTo>
                    <a:pt x="8700" y="4800"/>
                  </a:lnTo>
                  <a:lnTo>
                    <a:pt x="8650" y="4950"/>
                  </a:lnTo>
                  <a:lnTo>
                    <a:pt x="7400" y="5250"/>
                  </a:lnTo>
                  <a:close/>
                  <a:moveTo>
                    <a:pt x="2550" y="10900"/>
                  </a:moveTo>
                  <a:lnTo>
                    <a:pt x="2300" y="6550"/>
                  </a:lnTo>
                  <a:lnTo>
                    <a:pt x="2150" y="6500"/>
                  </a:lnTo>
                  <a:lnTo>
                    <a:pt x="2000" y="6500"/>
                  </a:lnTo>
                  <a:lnTo>
                    <a:pt x="1850" y="6500"/>
                  </a:lnTo>
                  <a:lnTo>
                    <a:pt x="1700" y="6600"/>
                  </a:lnTo>
                  <a:lnTo>
                    <a:pt x="1550" y="10900"/>
                  </a:lnTo>
                  <a:lnTo>
                    <a:pt x="2000" y="10850"/>
                  </a:lnTo>
                  <a:lnTo>
                    <a:pt x="2300" y="10850"/>
                  </a:lnTo>
                  <a:lnTo>
                    <a:pt x="2550" y="10900"/>
                  </a:lnTo>
                  <a:close/>
                  <a:moveTo>
                    <a:pt x="4250" y="13450"/>
                  </a:moveTo>
                  <a:lnTo>
                    <a:pt x="7150" y="13050"/>
                  </a:lnTo>
                  <a:lnTo>
                    <a:pt x="7200" y="12850"/>
                  </a:lnTo>
                  <a:lnTo>
                    <a:pt x="7200" y="12650"/>
                  </a:lnTo>
                  <a:lnTo>
                    <a:pt x="7150" y="12450"/>
                  </a:lnTo>
                  <a:lnTo>
                    <a:pt x="7050" y="12250"/>
                  </a:lnTo>
                  <a:lnTo>
                    <a:pt x="4100" y="12500"/>
                  </a:lnTo>
                  <a:lnTo>
                    <a:pt x="4200" y="12850"/>
                  </a:lnTo>
                  <a:lnTo>
                    <a:pt x="4250" y="13200"/>
                  </a:lnTo>
                  <a:lnTo>
                    <a:pt x="4250" y="13450"/>
                  </a:lnTo>
                  <a:close/>
                  <a:moveTo>
                    <a:pt x="4100" y="1300"/>
                  </a:moveTo>
                  <a:lnTo>
                    <a:pt x="4100" y="1050"/>
                  </a:lnTo>
                  <a:lnTo>
                    <a:pt x="4200" y="850"/>
                  </a:lnTo>
                  <a:lnTo>
                    <a:pt x="4300" y="600"/>
                  </a:lnTo>
                  <a:lnTo>
                    <a:pt x="4450" y="400"/>
                  </a:lnTo>
                  <a:lnTo>
                    <a:pt x="4650" y="250"/>
                  </a:lnTo>
                  <a:lnTo>
                    <a:pt x="4850" y="150"/>
                  </a:lnTo>
                  <a:lnTo>
                    <a:pt x="5100" y="50"/>
                  </a:lnTo>
                  <a:lnTo>
                    <a:pt x="5350" y="50"/>
                  </a:lnTo>
                  <a:lnTo>
                    <a:pt x="5700" y="100"/>
                  </a:lnTo>
                  <a:lnTo>
                    <a:pt x="6050" y="250"/>
                  </a:lnTo>
                  <a:lnTo>
                    <a:pt x="6300" y="450"/>
                  </a:lnTo>
                  <a:lnTo>
                    <a:pt x="6500" y="750"/>
                  </a:lnTo>
                  <a:lnTo>
                    <a:pt x="6100" y="1150"/>
                  </a:lnTo>
                  <a:lnTo>
                    <a:pt x="5800" y="1600"/>
                  </a:lnTo>
                  <a:lnTo>
                    <a:pt x="5550" y="2050"/>
                  </a:lnTo>
                  <a:lnTo>
                    <a:pt x="5300" y="2600"/>
                  </a:lnTo>
                  <a:lnTo>
                    <a:pt x="5150" y="2550"/>
                  </a:lnTo>
                  <a:lnTo>
                    <a:pt x="5450" y="2100"/>
                  </a:lnTo>
                  <a:lnTo>
                    <a:pt x="5400" y="1950"/>
                  </a:lnTo>
                  <a:lnTo>
                    <a:pt x="5300" y="1750"/>
                  </a:lnTo>
                  <a:lnTo>
                    <a:pt x="5150" y="1600"/>
                  </a:lnTo>
                  <a:lnTo>
                    <a:pt x="4950" y="1500"/>
                  </a:lnTo>
                  <a:lnTo>
                    <a:pt x="4700" y="1500"/>
                  </a:lnTo>
                  <a:lnTo>
                    <a:pt x="4550" y="1500"/>
                  </a:lnTo>
                  <a:lnTo>
                    <a:pt x="4250" y="1950"/>
                  </a:lnTo>
                  <a:lnTo>
                    <a:pt x="4150" y="1650"/>
                  </a:lnTo>
                  <a:lnTo>
                    <a:pt x="4100" y="1300"/>
                  </a:lnTo>
                  <a:close/>
                  <a:moveTo>
                    <a:pt x="800" y="5900"/>
                  </a:moveTo>
                  <a:lnTo>
                    <a:pt x="800" y="6250"/>
                  </a:lnTo>
                  <a:lnTo>
                    <a:pt x="950" y="6550"/>
                  </a:lnTo>
                  <a:lnTo>
                    <a:pt x="1150" y="6800"/>
                  </a:lnTo>
                  <a:lnTo>
                    <a:pt x="1350" y="6950"/>
                  </a:lnTo>
                  <a:lnTo>
                    <a:pt x="1400" y="6500"/>
                  </a:lnTo>
                  <a:lnTo>
                    <a:pt x="1450" y="6400"/>
                  </a:lnTo>
                  <a:lnTo>
                    <a:pt x="1700" y="6250"/>
                  </a:lnTo>
                  <a:lnTo>
                    <a:pt x="2000" y="6150"/>
                  </a:lnTo>
                  <a:lnTo>
                    <a:pt x="2300" y="6200"/>
                  </a:lnTo>
                  <a:lnTo>
                    <a:pt x="2400" y="6250"/>
                  </a:lnTo>
                  <a:lnTo>
                    <a:pt x="2500" y="6350"/>
                  </a:lnTo>
                  <a:lnTo>
                    <a:pt x="2600" y="6450"/>
                  </a:lnTo>
                  <a:lnTo>
                    <a:pt x="2650" y="7050"/>
                  </a:lnTo>
                  <a:lnTo>
                    <a:pt x="2900" y="6850"/>
                  </a:lnTo>
                  <a:lnTo>
                    <a:pt x="3150" y="6550"/>
                  </a:lnTo>
                  <a:lnTo>
                    <a:pt x="3300" y="6250"/>
                  </a:lnTo>
                  <a:lnTo>
                    <a:pt x="3350" y="5900"/>
                  </a:lnTo>
                  <a:lnTo>
                    <a:pt x="3300" y="5650"/>
                  </a:lnTo>
                  <a:lnTo>
                    <a:pt x="3200" y="5400"/>
                  </a:lnTo>
                  <a:lnTo>
                    <a:pt x="3100" y="5200"/>
                  </a:lnTo>
                  <a:lnTo>
                    <a:pt x="2950" y="5000"/>
                  </a:lnTo>
                  <a:lnTo>
                    <a:pt x="2750" y="4850"/>
                  </a:lnTo>
                  <a:lnTo>
                    <a:pt x="2550" y="4700"/>
                  </a:lnTo>
                  <a:lnTo>
                    <a:pt x="2300" y="4650"/>
                  </a:lnTo>
                  <a:lnTo>
                    <a:pt x="2050" y="4650"/>
                  </a:lnTo>
                  <a:lnTo>
                    <a:pt x="1800" y="4650"/>
                  </a:lnTo>
                  <a:lnTo>
                    <a:pt x="1550" y="4750"/>
                  </a:lnTo>
                  <a:lnTo>
                    <a:pt x="1350" y="4850"/>
                  </a:lnTo>
                  <a:lnTo>
                    <a:pt x="1150" y="5000"/>
                  </a:lnTo>
                  <a:lnTo>
                    <a:pt x="1000" y="5200"/>
                  </a:lnTo>
                  <a:lnTo>
                    <a:pt x="850" y="5400"/>
                  </a:lnTo>
                  <a:lnTo>
                    <a:pt x="800" y="5650"/>
                  </a:lnTo>
                  <a:lnTo>
                    <a:pt x="800" y="5900"/>
                  </a:lnTo>
                  <a:close/>
                  <a:moveTo>
                    <a:pt x="9900" y="2100"/>
                  </a:moveTo>
                  <a:lnTo>
                    <a:pt x="10300" y="2150"/>
                  </a:lnTo>
                  <a:lnTo>
                    <a:pt x="10600" y="2300"/>
                  </a:lnTo>
                  <a:lnTo>
                    <a:pt x="10900" y="2500"/>
                  </a:lnTo>
                  <a:lnTo>
                    <a:pt x="11200" y="2750"/>
                  </a:lnTo>
                  <a:lnTo>
                    <a:pt x="11400" y="3050"/>
                  </a:lnTo>
                  <a:lnTo>
                    <a:pt x="11550" y="3350"/>
                  </a:lnTo>
                  <a:lnTo>
                    <a:pt x="11650" y="3700"/>
                  </a:lnTo>
                  <a:lnTo>
                    <a:pt x="11700" y="4100"/>
                  </a:lnTo>
                  <a:lnTo>
                    <a:pt x="11700" y="4500"/>
                  </a:lnTo>
                  <a:lnTo>
                    <a:pt x="11550" y="4850"/>
                  </a:lnTo>
                  <a:lnTo>
                    <a:pt x="11400" y="5200"/>
                  </a:lnTo>
                  <a:lnTo>
                    <a:pt x="11150" y="5500"/>
                  </a:lnTo>
                  <a:lnTo>
                    <a:pt x="10850" y="5750"/>
                  </a:lnTo>
                  <a:lnTo>
                    <a:pt x="10500" y="5951"/>
                  </a:lnTo>
                  <a:lnTo>
                    <a:pt x="10100" y="6100"/>
                  </a:lnTo>
                  <a:lnTo>
                    <a:pt x="9700" y="6150"/>
                  </a:lnTo>
                  <a:lnTo>
                    <a:pt x="9250" y="6100"/>
                  </a:lnTo>
                  <a:lnTo>
                    <a:pt x="8850" y="5951"/>
                  </a:lnTo>
                  <a:lnTo>
                    <a:pt x="8450" y="5700"/>
                  </a:lnTo>
                  <a:lnTo>
                    <a:pt x="8150" y="5400"/>
                  </a:lnTo>
                  <a:lnTo>
                    <a:pt x="8800" y="5250"/>
                  </a:lnTo>
                  <a:lnTo>
                    <a:pt x="8850" y="5150"/>
                  </a:lnTo>
                  <a:lnTo>
                    <a:pt x="9000" y="5000"/>
                  </a:lnTo>
                  <a:lnTo>
                    <a:pt x="9050" y="4800"/>
                  </a:lnTo>
                  <a:lnTo>
                    <a:pt x="9050" y="4550"/>
                  </a:lnTo>
                  <a:lnTo>
                    <a:pt x="9050" y="4350"/>
                  </a:lnTo>
                  <a:lnTo>
                    <a:pt x="9000" y="4150"/>
                  </a:lnTo>
                  <a:lnTo>
                    <a:pt x="8900" y="3950"/>
                  </a:lnTo>
                  <a:lnTo>
                    <a:pt x="8800" y="3750"/>
                  </a:lnTo>
                  <a:lnTo>
                    <a:pt x="8650" y="3600"/>
                  </a:lnTo>
                  <a:lnTo>
                    <a:pt x="8450" y="3450"/>
                  </a:lnTo>
                  <a:lnTo>
                    <a:pt x="8350" y="3400"/>
                  </a:lnTo>
                  <a:lnTo>
                    <a:pt x="7900" y="3500"/>
                  </a:lnTo>
                  <a:lnTo>
                    <a:pt x="8050" y="3250"/>
                  </a:lnTo>
                  <a:lnTo>
                    <a:pt x="8250" y="3000"/>
                  </a:lnTo>
                  <a:lnTo>
                    <a:pt x="8450" y="2800"/>
                  </a:lnTo>
                  <a:lnTo>
                    <a:pt x="8700" y="2600"/>
                  </a:lnTo>
                  <a:lnTo>
                    <a:pt x="8950" y="2450"/>
                  </a:lnTo>
                  <a:lnTo>
                    <a:pt x="9250" y="2300"/>
                  </a:lnTo>
                  <a:lnTo>
                    <a:pt x="9900" y="2100"/>
                  </a:lnTo>
                  <a:close/>
                  <a:moveTo>
                    <a:pt x="0" y="13250"/>
                  </a:moveTo>
                  <a:lnTo>
                    <a:pt x="50" y="12850"/>
                  </a:lnTo>
                  <a:lnTo>
                    <a:pt x="150" y="12500"/>
                  </a:lnTo>
                  <a:lnTo>
                    <a:pt x="300" y="12150"/>
                  </a:lnTo>
                  <a:lnTo>
                    <a:pt x="550" y="11900"/>
                  </a:lnTo>
                  <a:lnTo>
                    <a:pt x="800" y="11650"/>
                  </a:lnTo>
                  <a:lnTo>
                    <a:pt x="1150" y="11500"/>
                  </a:lnTo>
                  <a:lnTo>
                    <a:pt x="1500" y="11350"/>
                  </a:lnTo>
                  <a:lnTo>
                    <a:pt x="1850" y="11350"/>
                  </a:lnTo>
                  <a:lnTo>
                    <a:pt x="2250" y="11350"/>
                  </a:lnTo>
                  <a:lnTo>
                    <a:pt x="2600" y="11450"/>
                  </a:lnTo>
                  <a:lnTo>
                    <a:pt x="2950" y="11650"/>
                  </a:lnTo>
                  <a:lnTo>
                    <a:pt x="3200" y="11850"/>
                  </a:lnTo>
                  <a:lnTo>
                    <a:pt x="3450" y="12150"/>
                  </a:lnTo>
                  <a:lnTo>
                    <a:pt x="3600" y="12450"/>
                  </a:lnTo>
                  <a:lnTo>
                    <a:pt x="3750" y="12800"/>
                  </a:lnTo>
                  <a:lnTo>
                    <a:pt x="3800" y="13200"/>
                  </a:lnTo>
                  <a:lnTo>
                    <a:pt x="3750" y="13550"/>
                  </a:lnTo>
                  <a:lnTo>
                    <a:pt x="3650" y="13900"/>
                  </a:lnTo>
                  <a:lnTo>
                    <a:pt x="3450" y="14250"/>
                  </a:lnTo>
                  <a:lnTo>
                    <a:pt x="3250" y="14550"/>
                  </a:lnTo>
                  <a:lnTo>
                    <a:pt x="2950" y="14750"/>
                  </a:lnTo>
                  <a:lnTo>
                    <a:pt x="2650" y="14951"/>
                  </a:lnTo>
                  <a:lnTo>
                    <a:pt x="2300" y="15050"/>
                  </a:lnTo>
                  <a:lnTo>
                    <a:pt x="1900" y="15100"/>
                  </a:lnTo>
                  <a:lnTo>
                    <a:pt x="1550" y="15050"/>
                  </a:lnTo>
                  <a:lnTo>
                    <a:pt x="1200" y="14951"/>
                  </a:lnTo>
                  <a:lnTo>
                    <a:pt x="850" y="14800"/>
                  </a:lnTo>
                  <a:lnTo>
                    <a:pt x="600" y="14550"/>
                  </a:lnTo>
                  <a:lnTo>
                    <a:pt x="350" y="14300"/>
                  </a:lnTo>
                  <a:lnTo>
                    <a:pt x="150" y="13950"/>
                  </a:lnTo>
                  <a:lnTo>
                    <a:pt x="50" y="13600"/>
                  </a:lnTo>
                  <a:lnTo>
                    <a:pt x="0" y="13250"/>
                  </a:lnTo>
                  <a:close/>
                </a:path>
              </a:pathLst>
            </a:cu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fontAlgn="ctr">
                <a:buClr>
                  <a:srgbClr val="CC9900"/>
                </a:buClr>
                <a:buFont typeface="Wingdings" pitchFamily="2" charset="2"/>
                <a:buChar char="n"/>
              </a:pPr>
              <a:endParaRPr lang="en-US" altLang="zh-CN" sz="2000" b="1" dirty="0">
                <a:solidFill>
                  <a:srgbClr val="FFC000"/>
                </a:solidFill>
                <a:effectLst>
                  <a:outerShdw blurRad="38100" dist="38100" dir="2700000" algn="tl">
                    <a:srgbClr val="000000">
                      <a:alpha val="43137"/>
                    </a:srgbClr>
                  </a:outerShdw>
                </a:effectLst>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endParaRPr>
            </a:p>
          </p:txBody>
        </p:sp>
      </p:grpSp>
      <p:pic>
        <p:nvPicPr>
          <p:cNvPr id="77" name="pasted-image.pdf" descr="pasted-image.pdf"/>
          <p:cNvPicPr>
            <a:picLocks noChangeAspect="1"/>
          </p:cNvPicPr>
          <p:nvPr/>
        </p:nvPicPr>
        <p:blipFill>
          <a:blip r:embed="rId9">
            <a:duotone>
              <a:prstClr val="black"/>
              <a:schemeClr val="accent3">
                <a:tint val="45000"/>
                <a:satMod val="400000"/>
              </a:schemeClr>
            </a:duotone>
            <a:extLst>
              <a:ext uri="{BEBA8EAE-BF5A-486C-A8C5-ECC9F3942E4B}">
                <a14:imgProps xmlns:a14="http://schemas.microsoft.com/office/drawing/2010/main">
                  <a14:imgLayer r:embed="rId10">
                    <a14:imgEffect>
                      <a14:colorTemperature colorTemp="11500"/>
                    </a14:imgEffect>
                  </a14:imgLayer>
                </a14:imgProps>
              </a:ext>
            </a:extLst>
          </a:blip>
          <a:stretch>
            <a:fillRect/>
          </a:stretch>
        </p:blipFill>
        <p:spPr bwMode="gray">
          <a:xfrm>
            <a:off x="860039" y="4772670"/>
            <a:ext cx="436186" cy="449629"/>
          </a:xfrm>
          <a:prstGeom prst="rect">
            <a:avLst/>
          </a:prstGeom>
          <a:noFill/>
          <a:ln w="12700" cap="flat">
            <a:noFill/>
            <a:miter lim="400000"/>
          </a:ln>
          <a:effectLst/>
        </p:spPr>
      </p:pic>
      <p:sp>
        <p:nvSpPr>
          <p:cNvPr id="78" name="矩形 77"/>
          <p:cNvSpPr/>
          <p:nvPr/>
        </p:nvSpPr>
        <p:spPr bwMode="gray">
          <a:xfrm>
            <a:off x="663756" y="5243902"/>
            <a:ext cx="918841" cy="261610"/>
          </a:xfrm>
          <a:prstGeom prst="rect">
            <a:avLst/>
          </a:prstGeom>
        </p:spPr>
        <p:txBody>
          <a:bodyPr wrap="none">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Intelligence</a:t>
            </a:r>
          </a:p>
        </p:txBody>
      </p:sp>
      <p:sp>
        <p:nvSpPr>
          <p:cNvPr id="79" name="矩形 78"/>
          <p:cNvSpPr/>
          <p:nvPr/>
        </p:nvSpPr>
        <p:spPr bwMode="gray">
          <a:xfrm>
            <a:off x="1456781" y="5243902"/>
            <a:ext cx="1067921" cy="261610"/>
          </a:xfrm>
          <a:prstGeom prst="rect">
            <a:avLst/>
          </a:prstGeom>
        </p:spPr>
        <p:txBody>
          <a:bodyPr wrap="none">
            <a:spAutoFit/>
          </a:bodyPr>
          <a:lstStyle/>
          <a:p>
            <a:pPr fontAlgn="ctr"/>
            <a:r>
              <a:rPr lang="en-US" sz="1100" dirty="0" err="1">
                <a:latin typeface="Huawei Sans" panose="020C0503030203020204" pitchFamily="34" charset="0"/>
                <a:ea typeface="方正兰亭黑简体" panose="02000000000000000000" pitchFamily="2" charset="-122"/>
                <a:sym typeface="Huawei Sans" panose="020C0503030203020204" pitchFamily="34" charset="0"/>
              </a:rPr>
              <a:t>Cloudification</a:t>
            </a:r>
            <a:endParaRPr lang="en-US" sz="11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0" name="矩形 79"/>
          <p:cNvSpPr/>
          <p:nvPr/>
        </p:nvSpPr>
        <p:spPr bwMode="gray">
          <a:xfrm>
            <a:off x="2451334" y="5243902"/>
            <a:ext cx="546945" cy="261610"/>
          </a:xfrm>
          <a:prstGeom prst="rect">
            <a:avLst/>
          </a:prstGeom>
        </p:spPr>
        <p:txBody>
          <a:bodyPr wrap="none">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Video</a:t>
            </a:r>
          </a:p>
        </p:txBody>
      </p:sp>
      <p:grpSp>
        <p:nvGrpSpPr>
          <p:cNvPr id="81" name="组合 200"/>
          <p:cNvGrpSpPr/>
          <p:nvPr/>
        </p:nvGrpSpPr>
        <p:grpSpPr bwMode="gray">
          <a:xfrm>
            <a:off x="3476619" y="4789009"/>
            <a:ext cx="301742" cy="416950"/>
            <a:chOff x="11015663" y="180975"/>
            <a:chExt cx="722312" cy="1000125"/>
          </a:xfrm>
          <a:solidFill>
            <a:srgbClr val="BFBFBF"/>
          </a:solidFill>
        </p:grpSpPr>
        <p:sp>
          <p:nvSpPr>
            <p:cNvPr id="82" name="Freeform 29"/>
            <p:cNvSpPr>
              <a:spLocks/>
            </p:cNvSpPr>
            <p:nvPr/>
          </p:nvSpPr>
          <p:spPr bwMode="gray">
            <a:xfrm>
              <a:off x="11493500" y="180975"/>
              <a:ext cx="244475" cy="268288"/>
            </a:xfrm>
            <a:custGeom>
              <a:avLst/>
              <a:gdLst/>
              <a:ahLst/>
              <a:cxnLst>
                <a:cxn ang="0">
                  <a:pos x="15" y="72"/>
                </a:cxn>
                <a:cxn ang="0">
                  <a:pos x="58" y="77"/>
                </a:cxn>
                <a:cxn ang="0">
                  <a:pos x="98" y="91"/>
                </a:cxn>
                <a:cxn ang="0">
                  <a:pos x="135" y="113"/>
                </a:cxn>
                <a:cxn ang="0">
                  <a:pos x="169" y="140"/>
                </a:cxn>
                <a:cxn ang="0">
                  <a:pos x="179" y="150"/>
                </a:cxn>
                <a:cxn ang="0">
                  <a:pos x="193" y="168"/>
                </a:cxn>
                <a:cxn ang="0">
                  <a:pos x="216" y="207"/>
                </a:cxn>
                <a:cxn ang="0">
                  <a:pos x="231" y="249"/>
                </a:cxn>
                <a:cxn ang="0">
                  <a:pos x="236" y="295"/>
                </a:cxn>
                <a:cxn ang="0">
                  <a:pos x="236" y="319"/>
                </a:cxn>
                <a:cxn ang="0">
                  <a:pos x="241" y="330"/>
                </a:cxn>
                <a:cxn ang="0">
                  <a:pos x="247" y="334"/>
                </a:cxn>
                <a:cxn ang="0">
                  <a:pos x="292" y="337"/>
                </a:cxn>
                <a:cxn ang="0">
                  <a:pos x="299" y="337"/>
                </a:cxn>
                <a:cxn ang="0">
                  <a:pos x="304" y="334"/>
                </a:cxn>
                <a:cxn ang="0">
                  <a:pos x="309" y="324"/>
                </a:cxn>
                <a:cxn ang="0">
                  <a:pos x="309" y="293"/>
                </a:cxn>
                <a:cxn ang="0">
                  <a:pos x="302" y="233"/>
                </a:cxn>
                <a:cxn ang="0">
                  <a:pos x="282" y="177"/>
                </a:cxn>
                <a:cxn ang="0">
                  <a:pos x="252" y="125"/>
                </a:cxn>
                <a:cxn ang="0">
                  <a:pos x="233" y="101"/>
                </a:cxn>
                <a:cxn ang="0">
                  <a:pos x="221" y="88"/>
                </a:cxn>
                <a:cxn ang="0">
                  <a:pos x="177" y="52"/>
                </a:cxn>
                <a:cxn ang="0">
                  <a:pos x="128" y="25"/>
                </a:cxn>
                <a:cxn ang="0">
                  <a:pos x="74" y="7"/>
                </a:cxn>
                <a:cxn ang="0">
                  <a:pos x="19" y="0"/>
                </a:cxn>
                <a:cxn ang="0">
                  <a:pos x="12" y="0"/>
                </a:cxn>
                <a:cxn ang="0">
                  <a:pos x="4" y="8"/>
                </a:cxn>
                <a:cxn ang="0">
                  <a:pos x="0" y="55"/>
                </a:cxn>
                <a:cxn ang="0">
                  <a:pos x="2" y="62"/>
                </a:cxn>
                <a:cxn ang="0">
                  <a:pos x="5" y="67"/>
                </a:cxn>
                <a:cxn ang="0">
                  <a:pos x="15" y="72"/>
                </a:cxn>
              </a:cxnLst>
              <a:rect l="0" t="0" r="r" b="b"/>
              <a:pathLst>
                <a:path w="309" h="337">
                  <a:moveTo>
                    <a:pt x="15" y="72"/>
                  </a:moveTo>
                  <a:lnTo>
                    <a:pt x="15" y="72"/>
                  </a:lnTo>
                  <a:lnTo>
                    <a:pt x="37" y="74"/>
                  </a:lnTo>
                  <a:lnTo>
                    <a:pt x="58" y="77"/>
                  </a:lnTo>
                  <a:lnTo>
                    <a:pt x="78" y="84"/>
                  </a:lnTo>
                  <a:lnTo>
                    <a:pt x="98" y="91"/>
                  </a:lnTo>
                  <a:lnTo>
                    <a:pt x="118" y="101"/>
                  </a:lnTo>
                  <a:lnTo>
                    <a:pt x="135" y="113"/>
                  </a:lnTo>
                  <a:lnTo>
                    <a:pt x="154" y="125"/>
                  </a:lnTo>
                  <a:lnTo>
                    <a:pt x="169" y="140"/>
                  </a:lnTo>
                  <a:lnTo>
                    <a:pt x="169" y="140"/>
                  </a:lnTo>
                  <a:lnTo>
                    <a:pt x="179" y="150"/>
                  </a:lnTo>
                  <a:lnTo>
                    <a:pt x="179" y="150"/>
                  </a:lnTo>
                  <a:lnTo>
                    <a:pt x="193" y="168"/>
                  </a:lnTo>
                  <a:lnTo>
                    <a:pt x="206" y="187"/>
                  </a:lnTo>
                  <a:lnTo>
                    <a:pt x="216" y="207"/>
                  </a:lnTo>
                  <a:lnTo>
                    <a:pt x="225" y="228"/>
                  </a:lnTo>
                  <a:lnTo>
                    <a:pt x="231" y="249"/>
                  </a:lnTo>
                  <a:lnTo>
                    <a:pt x="235" y="271"/>
                  </a:lnTo>
                  <a:lnTo>
                    <a:pt x="236" y="295"/>
                  </a:lnTo>
                  <a:lnTo>
                    <a:pt x="236" y="319"/>
                  </a:lnTo>
                  <a:lnTo>
                    <a:pt x="236" y="319"/>
                  </a:lnTo>
                  <a:lnTo>
                    <a:pt x="238" y="325"/>
                  </a:lnTo>
                  <a:lnTo>
                    <a:pt x="241" y="330"/>
                  </a:lnTo>
                  <a:lnTo>
                    <a:pt x="241" y="330"/>
                  </a:lnTo>
                  <a:lnTo>
                    <a:pt x="247" y="334"/>
                  </a:lnTo>
                  <a:lnTo>
                    <a:pt x="252" y="336"/>
                  </a:lnTo>
                  <a:lnTo>
                    <a:pt x="292" y="337"/>
                  </a:lnTo>
                  <a:lnTo>
                    <a:pt x="292" y="337"/>
                  </a:lnTo>
                  <a:lnTo>
                    <a:pt x="299" y="337"/>
                  </a:lnTo>
                  <a:lnTo>
                    <a:pt x="304" y="334"/>
                  </a:lnTo>
                  <a:lnTo>
                    <a:pt x="304" y="334"/>
                  </a:lnTo>
                  <a:lnTo>
                    <a:pt x="307" y="329"/>
                  </a:lnTo>
                  <a:lnTo>
                    <a:pt x="309" y="324"/>
                  </a:lnTo>
                  <a:lnTo>
                    <a:pt x="309" y="324"/>
                  </a:lnTo>
                  <a:lnTo>
                    <a:pt x="309" y="293"/>
                  </a:lnTo>
                  <a:lnTo>
                    <a:pt x="307" y="263"/>
                  </a:lnTo>
                  <a:lnTo>
                    <a:pt x="302" y="233"/>
                  </a:lnTo>
                  <a:lnTo>
                    <a:pt x="294" y="204"/>
                  </a:lnTo>
                  <a:lnTo>
                    <a:pt x="282" y="177"/>
                  </a:lnTo>
                  <a:lnTo>
                    <a:pt x="268" y="150"/>
                  </a:lnTo>
                  <a:lnTo>
                    <a:pt x="252" y="125"/>
                  </a:lnTo>
                  <a:lnTo>
                    <a:pt x="233" y="101"/>
                  </a:lnTo>
                  <a:lnTo>
                    <a:pt x="233" y="101"/>
                  </a:lnTo>
                  <a:lnTo>
                    <a:pt x="221" y="88"/>
                  </a:lnTo>
                  <a:lnTo>
                    <a:pt x="221" y="88"/>
                  </a:lnTo>
                  <a:lnTo>
                    <a:pt x="199" y="69"/>
                  </a:lnTo>
                  <a:lnTo>
                    <a:pt x="177" y="52"/>
                  </a:lnTo>
                  <a:lnTo>
                    <a:pt x="154" y="37"/>
                  </a:lnTo>
                  <a:lnTo>
                    <a:pt x="128" y="25"/>
                  </a:lnTo>
                  <a:lnTo>
                    <a:pt x="101" y="15"/>
                  </a:lnTo>
                  <a:lnTo>
                    <a:pt x="74" y="7"/>
                  </a:lnTo>
                  <a:lnTo>
                    <a:pt x="47" y="1"/>
                  </a:lnTo>
                  <a:lnTo>
                    <a:pt x="19" y="0"/>
                  </a:lnTo>
                  <a:lnTo>
                    <a:pt x="19" y="0"/>
                  </a:lnTo>
                  <a:lnTo>
                    <a:pt x="12" y="0"/>
                  </a:lnTo>
                  <a:lnTo>
                    <a:pt x="7" y="3"/>
                  </a:lnTo>
                  <a:lnTo>
                    <a:pt x="4" y="8"/>
                  </a:lnTo>
                  <a:lnTo>
                    <a:pt x="2" y="15"/>
                  </a:lnTo>
                  <a:lnTo>
                    <a:pt x="0" y="55"/>
                  </a:lnTo>
                  <a:lnTo>
                    <a:pt x="0" y="55"/>
                  </a:lnTo>
                  <a:lnTo>
                    <a:pt x="2" y="62"/>
                  </a:lnTo>
                  <a:lnTo>
                    <a:pt x="5" y="67"/>
                  </a:lnTo>
                  <a:lnTo>
                    <a:pt x="5" y="67"/>
                  </a:lnTo>
                  <a:lnTo>
                    <a:pt x="9" y="71"/>
                  </a:lnTo>
                  <a:lnTo>
                    <a:pt x="15" y="72"/>
                  </a:lnTo>
                  <a:lnTo>
                    <a:pt x="15"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3" name="Freeform 30"/>
            <p:cNvSpPr>
              <a:spLocks/>
            </p:cNvSpPr>
            <p:nvPr/>
          </p:nvSpPr>
          <p:spPr bwMode="gray">
            <a:xfrm>
              <a:off x="11496675" y="280988"/>
              <a:ext cx="142875" cy="152400"/>
            </a:xfrm>
            <a:custGeom>
              <a:avLst/>
              <a:gdLst/>
              <a:ahLst/>
              <a:cxnLst>
                <a:cxn ang="0">
                  <a:pos x="112" y="184"/>
                </a:cxn>
                <a:cxn ang="0">
                  <a:pos x="112" y="184"/>
                </a:cxn>
                <a:cxn ang="0">
                  <a:pos x="117" y="188"/>
                </a:cxn>
                <a:cxn ang="0">
                  <a:pos x="122" y="189"/>
                </a:cxn>
                <a:cxn ang="0">
                  <a:pos x="164" y="193"/>
                </a:cxn>
                <a:cxn ang="0">
                  <a:pos x="164" y="193"/>
                </a:cxn>
                <a:cxn ang="0">
                  <a:pos x="169" y="191"/>
                </a:cxn>
                <a:cxn ang="0">
                  <a:pos x="176" y="189"/>
                </a:cxn>
                <a:cxn ang="0">
                  <a:pos x="176" y="189"/>
                </a:cxn>
                <a:cxn ang="0">
                  <a:pos x="179" y="184"/>
                </a:cxn>
                <a:cxn ang="0">
                  <a:pos x="181" y="177"/>
                </a:cxn>
                <a:cxn ang="0">
                  <a:pos x="181" y="177"/>
                </a:cxn>
                <a:cxn ang="0">
                  <a:pos x="181" y="161"/>
                </a:cxn>
                <a:cxn ang="0">
                  <a:pos x="179" y="145"/>
                </a:cxn>
                <a:cxn ang="0">
                  <a:pos x="176" y="129"/>
                </a:cxn>
                <a:cxn ang="0">
                  <a:pos x="171" y="113"/>
                </a:cxn>
                <a:cxn ang="0">
                  <a:pos x="164" y="98"/>
                </a:cxn>
                <a:cxn ang="0">
                  <a:pos x="157" y="83"/>
                </a:cxn>
                <a:cxn ang="0">
                  <a:pos x="149" y="69"/>
                </a:cxn>
                <a:cxn ang="0">
                  <a:pos x="137" y="56"/>
                </a:cxn>
                <a:cxn ang="0">
                  <a:pos x="137" y="56"/>
                </a:cxn>
                <a:cxn ang="0">
                  <a:pos x="130" y="49"/>
                </a:cxn>
                <a:cxn ang="0">
                  <a:pos x="130" y="49"/>
                </a:cxn>
                <a:cxn ang="0">
                  <a:pos x="118" y="37"/>
                </a:cxn>
                <a:cxn ang="0">
                  <a:pos x="107" y="29"/>
                </a:cxn>
                <a:cxn ang="0">
                  <a:pos x="93" y="21"/>
                </a:cxn>
                <a:cxn ang="0">
                  <a:pos x="80" y="14"/>
                </a:cxn>
                <a:cxn ang="0">
                  <a:pos x="64" y="9"/>
                </a:cxn>
                <a:cxn ang="0">
                  <a:pos x="49" y="4"/>
                </a:cxn>
                <a:cxn ang="0">
                  <a:pos x="34" y="0"/>
                </a:cxn>
                <a:cxn ang="0">
                  <a:pos x="19" y="0"/>
                </a:cxn>
                <a:cxn ang="0">
                  <a:pos x="19" y="0"/>
                </a:cxn>
                <a:cxn ang="0">
                  <a:pos x="12" y="0"/>
                </a:cxn>
                <a:cxn ang="0">
                  <a:pos x="7" y="4"/>
                </a:cxn>
                <a:cxn ang="0">
                  <a:pos x="4" y="9"/>
                </a:cxn>
                <a:cxn ang="0">
                  <a:pos x="2" y="14"/>
                </a:cxn>
                <a:cxn ang="0">
                  <a:pos x="0" y="56"/>
                </a:cxn>
                <a:cxn ang="0">
                  <a:pos x="0" y="56"/>
                </a:cxn>
                <a:cxn ang="0">
                  <a:pos x="0" y="63"/>
                </a:cxn>
                <a:cxn ang="0">
                  <a:pos x="5" y="68"/>
                </a:cxn>
                <a:cxn ang="0">
                  <a:pos x="5" y="68"/>
                </a:cxn>
                <a:cxn ang="0">
                  <a:pos x="9" y="71"/>
                </a:cxn>
                <a:cxn ang="0">
                  <a:pos x="16" y="73"/>
                </a:cxn>
                <a:cxn ang="0">
                  <a:pos x="16" y="73"/>
                </a:cxn>
                <a:cxn ang="0">
                  <a:pos x="32" y="75"/>
                </a:cxn>
                <a:cxn ang="0">
                  <a:pos x="49" y="81"/>
                </a:cxn>
                <a:cxn ang="0">
                  <a:pos x="66" y="90"/>
                </a:cxn>
                <a:cxn ang="0">
                  <a:pos x="80" y="100"/>
                </a:cxn>
                <a:cxn ang="0">
                  <a:pos x="80" y="100"/>
                </a:cxn>
                <a:cxn ang="0">
                  <a:pos x="83" y="105"/>
                </a:cxn>
                <a:cxn ang="0">
                  <a:pos x="83" y="105"/>
                </a:cxn>
                <a:cxn ang="0">
                  <a:pos x="95" y="120"/>
                </a:cxn>
                <a:cxn ang="0">
                  <a:pos x="102" y="137"/>
                </a:cxn>
                <a:cxn ang="0">
                  <a:pos x="107" y="154"/>
                </a:cxn>
                <a:cxn ang="0">
                  <a:pos x="107" y="172"/>
                </a:cxn>
                <a:cxn ang="0">
                  <a:pos x="107" y="172"/>
                </a:cxn>
                <a:cxn ang="0">
                  <a:pos x="108" y="179"/>
                </a:cxn>
                <a:cxn ang="0">
                  <a:pos x="112" y="184"/>
                </a:cxn>
                <a:cxn ang="0">
                  <a:pos x="112" y="184"/>
                </a:cxn>
              </a:cxnLst>
              <a:rect l="0" t="0" r="r" b="b"/>
              <a:pathLst>
                <a:path w="181" h="193">
                  <a:moveTo>
                    <a:pt x="112" y="184"/>
                  </a:moveTo>
                  <a:lnTo>
                    <a:pt x="112" y="184"/>
                  </a:lnTo>
                  <a:lnTo>
                    <a:pt x="117" y="188"/>
                  </a:lnTo>
                  <a:lnTo>
                    <a:pt x="122" y="189"/>
                  </a:lnTo>
                  <a:lnTo>
                    <a:pt x="164" y="193"/>
                  </a:lnTo>
                  <a:lnTo>
                    <a:pt x="164" y="193"/>
                  </a:lnTo>
                  <a:lnTo>
                    <a:pt x="169" y="191"/>
                  </a:lnTo>
                  <a:lnTo>
                    <a:pt x="176" y="189"/>
                  </a:lnTo>
                  <a:lnTo>
                    <a:pt x="176" y="189"/>
                  </a:lnTo>
                  <a:lnTo>
                    <a:pt x="179" y="184"/>
                  </a:lnTo>
                  <a:lnTo>
                    <a:pt x="181" y="177"/>
                  </a:lnTo>
                  <a:lnTo>
                    <a:pt x="181" y="177"/>
                  </a:lnTo>
                  <a:lnTo>
                    <a:pt x="181" y="161"/>
                  </a:lnTo>
                  <a:lnTo>
                    <a:pt x="179" y="145"/>
                  </a:lnTo>
                  <a:lnTo>
                    <a:pt x="176" y="129"/>
                  </a:lnTo>
                  <a:lnTo>
                    <a:pt x="171" y="113"/>
                  </a:lnTo>
                  <a:lnTo>
                    <a:pt x="164" y="98"/>
                  </a:lnTo>
                  <a:lnTo>
                    <a:pt x="157" y="83"/>
                  </a:lnTo>
                  <a:lnTo>
                    <a:pt x="149" y="69"/>
                  </a:lnTo>
                  <a:lnTo>
                    <a:pt x="137" y="56"/>
                  </a:lnTo>
                  <a:lnTo>
                    <a:pt x="137" y="56"/>
                  </a:lnTo>
                  <a:lnTo>
                    <a:pt x="130" y="49"/>
                  </a:lnTo>
                  <a:lnTo>
                    <a:pt x="130" y="49"/>
                  </a:lnTo>
                  <a:lnTo>
                    <a:pt x="118" y="37"/>
                  </a:lnTo>
                  <a:lnTo>
                    <a:pt x="107" y="29"/>
                  </a:lnTo>
                  <a:lnTo>
                    <a:pt x="93" y="21"/>
                  </a:lnTo>
                  <a:lnTo>
                    <a:pt x="80" y="14"/>
                  </a:lnTo>
                  <a:lnTo>
                    <a:pt x="64" y="9"/>
                  </a:lnTo>
                  <a:lnTo>
                    <a:pt x="49" y="4"/>
                  </a:lnTo>
                  <a:lnTo>
                    <a:pt x="34" y="0"/>
                  </a:lnTo>
                  <a:lnTo>
                    <a:pt x="19" y="0"/>
                  </a:lnTo>
                  <a:lnTo>
                    <a:pt x="19" y="0"/>
                  </a:lnTo>
                  <a:lnTo>
                    <a:pt x="12" y="0"/>
                  </a:lnTo>
                  <a:lnTo>
                    <a:pt x="7" y="4"/>
                  </a:lnTo>
                  <a:lnTo>
                    <a:pt x="4" y="9"/>
                  </a:lnTo>
                  <a:lnTo>
                    <a:pt x="2" y="14"/>
                  </a:lnTo>
                  <a:lnTo>
                    <a:pt x="0" y="56"/>
                  </a:lnTo>
                  <a:lnTo>
                    <a:pt x="0" y="56"/>
                  </a:lnTo>
                  <a:lnTo>
                    <a:pt x="0" y="63"/>
                  </a:lnTo>
                  <a:lnTo>
                    <a:pt x="5" y="68"/>
                  </a:lnTo>
                  <a:lnTo>
                    <a:pt x="5" y="68"/>
                  </a:lnTo>
                  <a:lnTo>
                    <a:pt x="9" y="71"/>
                  </a:lnTo>
                  <a:lnTo>
                    <a:pt x="16" y="73"/>
                  </a:lnTo>
                  <a:lnTo>
                    <a:pt x="16" y="73"/>
                  </a:lnTo>
                  <a:lnTo>
                    <a:pt x="32" y="75"/>
                  </a:lnTo>
                  <a:lnTo>
                    <a:pt x="49" y="81"/>
                  </a:lnTo>
                  <a:lnTo>
                    <a:pt x="66" y="90"/>
                  </a:lnTo>
                  <a:lnTo>
                    <a:pt x="80" y="100"/>
                  </a:lnTo>
                  <a:lnTo>
                    <a:pt x="80" y="100"/>
                  </a:lnTo>
                  <a:lnTo>
                    <a:pt x="83" y="105"/>
                  </a:lnTo>
                  <a:lnTo>
                    <a:pt x="83" y="105"/>
                  </a:lnTo>
                  <a:lnTo>
                    <a:pt x="95" y="120"/>
                  </a:lnTo>
                  <a:lnTo>
                    <a:pt x="102" y="137"/>
                  </a:lnTo>
                  <a:lnTo>
                    <a:pt x="107" y="154"/>
                  </a:lnTo>
                  <a:lnTo>
                    <a:pt x="107" y="172"/>
                  </a:lnTo>
                  <a:lnTo>
                    <a:pt x="107" y="172"/>
                  </a:lnTo>
                  <a:lnTo>
                    <a:pt x="108" y="179"/>
                  </a:lnTo>
                  <a:lnTo>
                    <a:pt x="112" y="184"/>
                  </a:lnTo>
                  <a:lnTo>
                    <a:pt x="112" y="18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84" name="Freeform 31"/>
            <p:cNvSpPr>
              <a:spLocks noEditPoints="1"/>
            </p:cNvSpPr>
            <p:nvPr/>
          </p:nvSpPr>
          <p:spPr bwMode="gray">
            <a:xfrm>
              <a:off x="11015663" y="377825"/>
              <a:ext cx="522288" cy="803275"/>
            </a:xfrm>
            <a:custGeom>
              <a:avLst/>
              <a:gdLst/>
              <a:ahLst/>
              <a:cxnLst>
                <a:cxn ang="0">
                  <a:pos x="639" y="1012"/>
                </a:cxn>
                <a:cxn ang="0">
                  <a:pos x="647" y="1012"/>
                </a:cxn>
                <a:cxn ang="0">
                  <a:pos x="656" y="1002"/>
                </a:cxn>
                <a:cxn ang="0">
                  <a:pos x="658" y="103"/>
                </a:cxn>
                <a:cxn ang="0">
                  <a:pos x="658" y="93"/>
                </a:cxn>
                <a:cxn ang="0">
                  <a:pos x="653" y="72"/>
                </a:cxn>
                <a:cxn ang="0">
                  <a:pos x="641" y="45"/>
                </a:cxn>
                <a:cxn ang="0">
                  <a:pos x="612" y="18"/>
                </a:cxn>
                <a:cxn ang="0">
                  <a:pos x="585" y="5"/>
                </a:cxn>
                <a:cxn ang="0">
                  <a:pos x="565" y="0"/>
                </a:cxn>
                <a:cxn ang="0">
                  <a:pos x="103" y="0"/>
                </a:cxn>
                <a:cxn ang="0">
                  <a:pos x="93" y="0"/>
                </a:cxn>
                <a:cxn ang="0">
                  <a:pos x="72" y="5"/>
                </a:cxn>
                <a:cxn ang="0">
                  <a:pos x="45" y="18"/>
                </a:cxn>
                <a:cxn ang="0">
                  <a:pos x="17" y="45"/>
                </a:cxn>
                <a:cxn ang="0">
                  <a:pos x="3" y="72"/>
                </a:cxn>
                <a:cxn ang="0">
                  <a:pos x="0" y="93"/>
                </a:cxn>
                <a:cxn ang="0">
                  <a:pos x="0" y="995"/>
                </a:cxn>
                <a:cxn ang="0">
                  <a:pos x="1" y="1002"/>
                </a:cxn>
                <a:cxn ang="0">
                  <a:pos x="10" y="1012"/>
                </a:cxn>
                <a:cxn ang="0">
                  <a:pos x="17" y="1012"/>
                </a:cxn>
                <a:cxn ang="0">
                  <a:pos x="361" y="926"/>
                </a:cxn>
                <a:cxn ang="0">
                  <a:pos x="356" y="939"/>
                </a:cxn>
                <a:cxn ang="0">
                  <a:pos x="342" y="945"/>
                </a:cxn>
                <a:cxn ang="0">
                  <a:pos x="314" y="945"/>
                </a:cxn>
                <a:cxn ang="0">
                  <a:pos x="302" y="939"/>
                </a:cxn>
                <a:cxn ang="0">
                  <a:pos x="297" y="926"/>
                </a:cxn>
                <a:cxn ang="0">
                  <a:pos x="297" y="911"/>
                </a:cxn>
                <a:cxn ang="0">
                  <a:pos x="302" y="897"/>
                </a:cxn>
                <a:cxn ang="0">
                  <a:pos x="314" y="892"/>
                </a:cxn>
                <a:cxn ang="0">
                  <a:pos x="342" y="892"/>
                </a:cxn>
                <a:cxn ang="0">
                  <a:pos x="356" y="897"/>
                </a:cxn>
                <a:cxn ang="0">
                  <a:pos x="361" y="911"/>
                </a:cxn>
                <a:cxn ang="0">
                  <a:pos x="114" y="126"/>
                </a:cxn>
                <a:cxn ang="0">
                  <a:pos x="116" y="120"/>
                </a:cxn>
                <a:cxn ang="0">
                  <a:pos x="126" y="109"/>
                </a:cxn>
                <a:cxn ang="0">
                  <a:pos x="524" y="108"/>
                </a:cxn>
                <a:cxn ang="0">
                  <a:pos x="531" y="109"/>
                </a:cxn>
                <a:cxn ang="0">
                  <a:pos x="541" y="120"/>
                </a:cxn>
                <a:cxn ang="0">
                  <a:pos x="543" y="821"/>
                </a:cxn>
                <a:cxn ang="0">
                  <a:pos x="541" y="828"/>
                </a:cxn>
                <a:cxn ang="0">
                  <a:pos x="531" y="838"/>
                </a:cxn>
                <a:cxn ang="0">
                  <a:pos x="133" y="840"/>
                </a:cxn>
                <a:cxn ang="0">
                  <a:pos x="126" y="838"/>
                </a:cxn>
                <a:cxn ang="0">
                  <a:pos x="116" y="828"/>
                </a:cxn>
                <a:cxn ang="0">
                  <a:pos x="114" y="126"/>
                </a:cxn>
              </a:cxnLst>
              <a:rect l="0" t="0" r="r" b="b"/>
              <a:pathLst>
                <a:path w="658" h="1012">
                  <a:moveTo>
                    <a:pt x="17" y="1012"/>
                  </a:moveTo>
                  <a:lnTo>
                    <a:pt x="639" y="1012"/>
                  </a:lnTo>
                  <a:lnTo>
                    <a:pt x="639" y="1012"/>
                  </a:lnTo>
                  <a:lnTo>
                    <a:pt x="647" y="1012"/>
                  </a:lnTo>
                  <a:lnTo>
                    <a:pt x="653" y="1007"/>
                  </a:lnTo>
                  <a:lnTo>
                    <a:pt x="656" y="1002"/>
                  </a:lnTo>
                  <a:lnTo>
                    <a:pt x="658" y="995"/>
                  </a:lnTo>
                  <a:lnTo>
                    <a:pt x="658" y="103"/>
                  </a:lnTo>
                  <a:lnTo>
                    <a:pt x="658" y="103"/>
                  </a:lnTo>
                  <a:lnTo>
                    <a:pt x="658" y="93"/>
                  </a:lnTo>
                  <a:lnTo>
                    <a:pt x="656" y="82"/>
                  </a:lnTo>
                  <a:lnTo>
                    <a:pt x="653" y="72"/>
                  </a:lnTo>
                  <a:lnTo>
                    <a:pt x="649" y="64"/>
                  </a:lnTo>
                  <a:lnTo>
                    <a:pt x="641" y="45"/>
                  </a:lnTo>
                  <a:lnTo>
                    <a:pt x="627" y="30"/>
                  </a:lnTo>
                  <a:lnTo>
                    <a:pt x="612" y="18"/>
                  </a:lnTo>
                  <a:lnTo>
                    <a:pt x="595" y="8"/>
                  </a:lnTo>
                  <a:lnTo>
                    <a:pt x="585" y="5"/>
                  </a:lnTo>
                  <a:lnTo>
                    <a:pt x="575" y="1"/>
                  </a:lnTo>
                  <a:lnTo>
                    <a:pt x="565" y="0"/>
                  </a:lnTo>
                  <a:lnTo>
                    <a:pt x="555" y="0"/>
                  </a:lnTo>
                  <a:lnTo>
                    <a:pt x="103" y="0"/>
                  </a:lnTo>
                  <a:lnTo>
                    <a:pt x="103" y="0"/>
                  </a:lnTo>
                  <a:lnTo>
                    <a:pt x="93" y="0"/>
                  </a:lnTo>
                  <a:lnTo>
                    <a:pt x="82" y="1"/>
                  </a:lnTo>
                  <a:lnTo>
                    <a:pt x="72" y="5"/>
                  </a:lnTo>
                  <a:lnTo>
                    <a:pt x="62" y="8"/>
                  </a:lnTo>
                  <a:lnTo>
                    <a:pt x="45" y="18"/>
                  </a:lnTo>
                  <a:lnTo>
                    <a:pt x="30" y="30"/>
                  </a:lnTo>
                  <a:lnTo>
                    <a:pt x="17" y="45"/>
                  </a:lnTo>
                  <a:lnTo>
                    <a:pt x="7" y="64"/>
                  </a:lnTo>
                  <a:lnTo>
                    <a:pt x="3" y="72"/>
                  </a:lnTo>
                  <a:lnTo>
                    <a:pt x="1" y="82"/>
                  </a:lnTo>
                  <a:lnTo>
                    <a:pt x="0" y="93"/>
                  </a:lnTo>
                  <a:lnTo>
                    <a:pt x="0" y="103"/>
                  </a:lnTo>
                  <a:lnTo>
                    <a:pt x="0" y="995"/>
                  </a:lnTo>
                  <a:lnTo>
                    <a:pt x="0" y="995"/>
                  </a:lnTo>
                  <a:lnTo>
                    <a:pt x="1" y="1002"/>
                  </a:lnTo>
                  <a:lnTo>
                    <a:pt x="5" y="1007"/>
                  </a:lnTo>
                  <a:lnTo>
                    <a:pt x="10" y="1012"/>
                  </a:lnTo>
                  <a:lnTo>
                    <a:pt x="17" y="1012"/>
                  </a:lnTo>
                  <a:lnTo>
                    <a:pt x="17" y="1012"/>
                  </a:lnTo>
                  <a:close/>
                  <a:moveTo>
                    <a:pt x="361" y="926"/>
                  </a:moveTo>
                  <a:lnTo>
                    <a:pt x="361" y="926"/>
                  </a:lnTo>
                  <a:lnTo>
                    <a:pt x="359" y="933"/>
                  </a:lnTo>
                  <a:lnTo>
                    <a:pt x="356" y="939"/>
                  </a:lnTo>
                  <a:lnTo>
                    <a:pt x="351" y="943"/>
                  </a:lnTo>
                  <a:lnTo>
                    <a:pt x="342" y="945"/>
                  </a:lnTo>
                  <a:lnTo>
                    <a:pt x="314" y="945"/>
                  </a:lnTo>
                  <a:lnTo>
                    <a:pt x="314" y="945"/>
                  </a:lnTo>
                  <a:lnTo>
                    <a:pt x="307" y="943"/>
                  </a:lnTo>
                  <a:lnTo>
                    <a:pt x="302" y="939"/>
                  </a:lnTo>
                  <a:lnTo>
                    <a:pt x="297" y="933"/>
                  </a:lnTo>
                  <a:lnTo>
                    <a:pt x="297" y="926"/>
                  </a:lnTo>
                  <a:lnTo>
                    <a:pt x="297" y="911"/>
                  </a:lnTo>
                  <a:lnTo>
                    <a:pt x="297" y="911"/>
                  </a:lnTo>
                  <a:lnTo>
                    <a:pt x="297" y="904"/>
                  </a:lnTo>
                  <a:lnTo>
                    <a:pt x="302" y="897"/>
                  </a:lnTo>
                  <a:lnTo>
                    <a:pt x="307" y="894"/>
                  </a:lnTo>
                  <a:lnTo>
                    <a:pt x="314" y="892"/>
                  </a:lnTo>
                  <a:lnTo>
                    <a:pt x="342" y="892"/>
                  </a:lnTo>
                  <a:lnTo>
                    <a:pt x="342" y="892"/>
                  </a:lnTo>
                  <a:lnTo>
                    <a:pt x="351" y="894"/>
                  </a:lnTo>
                  <a:lnTo>
                    <a:pt x="356" y="897"/>
                  </a:lnTo>
                  <a:lnTo>
                    <a:pt x="359" y="904"/>
                  </a:lnTo>
                  <a:lnTo>
                    <a:pt x="361" y="911"/>
                  </a:lnTo>
                  <a:lnTo>
                    <a:pt x="361" y="926"/>
                  </a:lnTo>
                  <a:close/>
                  <a:moveTo>
                    <a:pt x="114" y="126"/>
                  </a:moveTo>
                  <a:lnTo>
                    <a:pt x="114" y="126"/>
                  </a:lnTo>
                  <a:lnTo>
                    <a:pt x="116" y="120"/>
                  </a:lnTo>
                  <a:lnTo>
                    <a:pt x="120" y="113"/>
                  </a:lnTo>
                  <a:lnTo>
                    <a:pt x="126" y="109"/>
                  </a:lnTo>
                  <a:lnTo>
                    <a:pt x="133" y="108"/>
                  </a:lnTo>
                  <a:lnTo>
                    <a:pt x="524" y="108"/>
                  </a:lnTo>
                  <a:lnTo>
                    <a:pt x="524" y="108"/>
                  </a:lnTo>
                  <a:lnTo>
                    <a:pt x="531" y="109"/>
                  </a:lnTo>
                  <a:lnTo>
                    <a:pt x="538" y="113"/>
                  </a:lnTo>
                  <a:lnTo>
                    <a:pt x="541" y="120"/>
                  </a:lnTo>
                  <a:lnTo>
                    <a:pt x="543" y="126"/>
                  </a:lnTo>
                  <a:lnTo>
                    <a:pt x="543" y="821"/>
                  </a:lnTo>
                  <a:lnTo>
                    <a:pt x="543" y="821"/>
                  </a:lnTo>
                  <a:lnTo>
                    <a:pt x="541" y="828"/>
                  </a:lnTo>
                  <a:lnTo>
                    <a:pt x="538" y="835"/>
                  </a:lnTo>
                  <a:lnTo>
                    <a:pt x="531" y="838"/>
                  </a:lnTo>
                  <a:lnTo>
                    <a:pt x="524" y="840"/>
                  </a:lnTo>
                  <a:lnTo>
                    <a:pt x="133" y="840"/>
                  </a:lnTo>
                  <a:lnTo>
                    <a:pt x="133" y="840"/>
                  </a:lnTo>
                  <a:lnTo>
                    <a:pt x="126" y="838"/>
                  </a:lnTo>
                  <a:lnTo>
                    <a:pt x="120" y="835"/>
                  </a:lnTo>
                  <a:lnTo>
                    <a:pt x="116" y="828"/>
                  </a:lnTo>
                  <a:lnTo>
                    <a:pt x="114" y="821"/>
                  </a:lnTo>
                  <a:lnTo>
                    <a:pt x="114"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85" name="矩形 84"/>
          <p:cNvSpPr/>
          <p:nvPr/>
        </p:nvSpPr>
        <p:spPr bwMode="gray">
          <a:xfrm>
            <a:off x="3277949" y="5243902"/>
            <a:ext cx="708848" cy="261610"/>
          </a:xfrm>
          <a:prstGeom prst="rect">
            <a:avLst/>
          </a:prstGeom>
        </p:spPr>
        <p:txBody>
          <a:bodyPr wrap="none">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Mobility</a:t>
            </a:r>
          </a:p>
        </p:txBody>
      </p:sp>
      <p:grpSp>
        <p:nvGrpSpPr>
          <p:cNvPr id="6" name="组合 5"/>
          <p:cNvGrpSpPr/>
          <p:nvPr/>
        </p:nvGrpSpPr>
        <p:grpSpPr bwMode="gray">
          <a:xfrm>
            <a:off x="1536675" y="2517153"/>
            <a:ext cx="1686987" cy="1189113"/>
            <a:chOff x="1245360" y="2409763"/>
            <a:chExt cx="1686987" cy="1189113"/>
          </a:xfrm>
        </p:grpSpPr>
        <p:sp>
          <p:nvSpPr>
            <p:cNvPr id="58" name="矩形 57"/>
            <p:cNvSpPr/>
            <p:nvPr/>
          </p:nvSpPr>
          <p:spPr bwMode="gray">
            <a:xfrm rot="10800000" flipV="1">
              <a:off x="1268267" y="3026859"/>
              <a:ext cx="453041" cy="28155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buNone/>
              </a:pPr>
              <a:endParaRPr lang="en-US" altLang="zh-CN" sz="32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9" name="矩形 58"/>
            <p:cNvSpPr/>
            <p:nvPr/>
          </p:nvSpPr>
          <p:spPr bwMode="gray">
            <a:xfrm rot="10800000">
              <a:off x="2441378" y="2409763"/>
              <a:ext cx="453041" cy="89271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buNone/>
              </a:pPr>
              <a:endParaRPr lang="en-US" altLang="zh-CN" sz="32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endParaRPr>
            </a:p>
          </p:txBody>
        </p:sp>
        <p:cxnSp>
          <p:nvCxnSpPr>
            <p:cNvPr id="60" name="直接连接符 59"/>
            <p:cNvCxnSpPr/>
            <p:nvPr/>
          </p:nvCxnSpPr>
          <p:spPr bwMode="gray">
            <a:xfrm>
              <a:off x="1268998" y="3300421"/>
              <a:ext cx="1625421" cy="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1" name="TextBox 32"/>
            <p:cNvSpPr txBox="1"/>
            <p:nvPr/>
          </p:nvSpPr>
          <p:spPr bwMode="gray">
            <a:xfrm>
              <a:off x="1245360" y="3337266"/>
              <a:ext cx="498855" cy="261610"/>
            </a:xfrm>
            <a:prstGeom prst="rect">
              <a:avLst/>
            </a:prstGeom>
            <a:noFill/>
          </p:spPr>
          <p:txBody>
            <a:bodyPr wrap="none" rtlCol="0">
              <a:spAutoFit/>
            </a:bodyPr>
            <a:lstStyle/>
            <a:p>
              <a:pPr algn="ctr" fontAlgn="ctr">
                <a:buNone/>
              </a:pPr>
              <a:r>
                <a:rPr lang="en-US" sz="1100" dirty="0">
                  <a:latin typeface="Huawei Sans" panose="020C0503030203020204" pitchFamily="34" charset="0"/>
                  <a:ea typeface="方正兰亭黑简体" panose="02000000000000000000" pitchFamily="2" charset="-122"/>
                  <a:sym typeface="Huawei Sans" panose="020C0503030203020204" pitchFamily="34" charset="0"/>
                </a:rPr>
                <a:t>2016</a:t>
              </a:r>
            </a:p>
          </p:txBody>
        </p:sp>
        <p:sp>
          <p:nvSpPr>
            <p:cNvPr id="62" name="TextBox 33"/>
            <p:cNvSpPr txBox="1"/>
            <p:nvPr/>
          </p:nvSpPr>
          <p:spPr bwMode="gray">
            <a:xfrm>
              <a:off x="2433492" y="3337266"/>
              <a:ext cx="498855" cy="261610"/>
            </a:xfrm>
            <a:prstGeom prst="rect">
              <a:avLst/>
            </a:prstGeom>
            <a:noFill/>
          </p:spPr>
          <p:txBody>
            <a:bodyPr wrap="none" rtlCol="0">
              <a:spAutoFit/>
            </a:bodyPr>
            <a:lstStyle/>
            <a:p>
              <a:pPr algn="ctr" fontAlgn="ctr">
                <a:buNone/>
              </a:pPr>
              <a:r>
                <a:rPr lang="en-US" sz="1100" dirty="0">
                  <a:latin typeface="Huawei Sans" panose="020C0503030203020204" pitchFamily="34" charset="0"/>
                  <a:ea typeface="方正兰亭黑简体" panose="02000000000000000000" pitchFamily="2" charset="-122"/>
                  <a:sym typeface="Huawei Sans" panose="020C0503030203020204" pitchFamily="34" charset="0"/>
                </a:rPr>
                <a:t>2020</a:t>
              </a:r>
            </a:p>
          </p:txBody>
        </p:sp>
        <p:sp>
          <p:nvSpPr>
            <p:cNvPr id="63" name="TextBox 34"/>
            <p:cNvSpPr txBox="1"/>
            <p:nvPr/>
          </p:nvSpPr>
          <p:spPr bwMode="gray">
            <a:xfrm>
              <a:off x="1268998" y="3034272"/>
              <a:ext cx="451579" cy="257369"/>
            </a:xfrm>
            <a:prstGeom prst="rect">
              <a:avLst/>
            </a:prstGeom>
            <a:noFill/>
          </p:spPr>
          <p:txBody>
            <a:bodyPr wrap="none" lIns="72000" tIns="36000" rIns="72000" bIns="36000" rtlCol="0">
              <a:noAutofit/>
            </a:bodyPr>
            <a:lstStyle/>
            <a:p>
              <a:pPr algn="ctr" fontAlgn="ctr">
                <a:buNone/>
              </a:pPr>
              <a:r>
                <a:rPr lang="en-US" sz="11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20%</a:t>
              </a:r>
            </a:p>
          </p:txBody>
        </p:sp>
        <p:sp>
          <p:nvSpPr>
            <p:cNvPr id="64" name="TextBox 35"/>
            <p:cNvSpPr txBox="1"/>
            <p:nvPr/>
          </p:nvSpPr>
          <p:spPr bwMode="gray">
            <a:xfrm>
              <a:off x="2457128" y="2709904"/>
              <a:ext cx="451579" cy="257369"/>
            </a:xfrm>
            <a:prstGeom prst="rect">
              <a:avLst/>
            </a:prstGeom>
            <a:noFill/>
          </p:spPr>
          <p:txBody>
            <a:bodyPr wrap="none" lIns="72000" tIns="36000" rIns="72000" bIns="36000" rtlCol="0">
              <a:noAutofit/>
            </a:bodyPr>
            <a:lstStyle/>
            <a:p>
              <a:pPr algn="ctr" fontAlgn="ctr">
                <a:buNone/>
              </a:pPr>
              <a:r>
                <a:rPr lang="en-US" sz="1100" dirty="0">
                  <a:solidFill>
                    <a:schemeClr val="bg1"/>
                  </a:solidFill>
                  <a:latin typeface="Huawei Sans" panose="020C0503030203020204" pitchFamily="34" charset="0"/>
                  <a:ea typeface="方正兰亭黑简体" panose="02000000000000000000" pitchFamily="2" charset="-122"/>
                  <a:sym typeface="Huawei Sans" panose="020C0503030203020204" pitchFamily="34" charset="0"/>
                </a:rPr>
                <a:t>80%</a:t>
              </a:r>
            </a:p>
          </p:txBody>
        </p:sp>
        <p:sp>
          <p:nvSpPr>
            <p:cNvPr id="88" name="Freeform 222"/>
            <p:cNvSpPr/>
            <p:nvPr/>
          </p:nvSpPr>
          <p:spPr bwMode="gray">
            <a:xfrm rot="10800000" flipH="1">
              <a:off x="1801709" y="2836333"/>
              <a:ext cx="559266" cy="369204"/>
            </a:xfrm>
            <a:custGeom>
              <a:avLst/>
              <a:gdLst>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0 w 2243470"/>
                <a:gd name="connsiteY0" fmla="*/ 0 h 1222744"/>
                <a:gd name="connsiteX1" fmla="*/ 2137144 w 2243470"/>
                <a:gd name="connsiteY1" fmla="*/ 861238 h 1222744"/>
                <a:gd name="connsiteX2" fmla="*/ 2243470 w 2243470"/>
                <a:gd name="connsiteY2" fmla="*/ 701749 h 1222744"/>
                <a:gd name="connsiteX3" fmla="*/ 2232837 w 2243470"/>
                <a:gd name="connsiteY3" fmla="*/ 1169582 h 1222744"/>
                <a:gd name="connsiteX4" fmla="*/ 1903228 w 2243470"/>
                <a:gd name="connsiteY4" fmla="*/ 1222744 h 1222744"/>
                <a:gd name="connsiteX5" fmla="*/ 2041451 w 2243470"/>
                <a:gd name="connsiteY5" fmla="*/ 999461 h 1222744"/>
                <a:gd name="connsiteX6" fmla="*/ 95693 w 2243470"/>
                <a:gd name="connsiteY6" fmla="*/ 712382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10140 w 2253610"/>
                <a:gd name="connsiteY0" fmla="*/ 0 h 1222744"/>
                <a:gd name="connsiteX1" fmla="*/ 2147284 w 2253610"/>
                <a:gd name="connsiteY1" fmla="*/ 861238 h 1222744"/>
                <a:gd name="connsiteX2" fmla="*/ 2253610 w 2253610"/>
                <a:gd name="connsiteY2" fmla="*/ 701749 h 1222744"/>
                <a:gd name="connsiteX3" fmla="*/ 2242977 w 2253610"/>
                <a:gd name="connsiteY3" fmla="*/ 1169582 h 1222744"/>
                <a:gd name="connsiteX4" fmla="*/ 1913368 w 2253610"/>
                <a:gd name="connsiteY4" fmla="*/ 1222744 h 1222744"/>
                <a:gd name="connsiteX5" fmla="*/ 2051591 w 2253610"/>
                <a:gd name="connsiteY5" fmla="*/ 999461 h 1222744"/>
                <a:gd name="connsiteX6" fmla="*/ 0 w 2253610"/>
                <a:gd name="connsiteY6" fmla="*/ 780115 h 1222744"/>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138077"/>
                <a:gd name="connsiteX1" fmla="*/ 2264144 w 2370470"/>
                <a:gd name="connsiteY1" fmla="*/ 776571 h 1138077"/>
                <a:gd name="connsiteX2" fmla="*/ 2370470 w 2370470"/>
                <a:gd name="connsiteY2" fmla="*/ 617082 h 1138077"/>
                <a:gd name="connsiteX3" fmla="*/ 2359837 w 2370470"/>
                <a:gd name="connsiteY3" fmla="*/ 1084915 h 1138077"/>
                <a:gd name="connsiteX4" fmla="*/ 2030228 w 2370470"/>
                <a:gd name="connsiteY4" fmla="*/ 1138077 h 1138077"/>
                <a:gd name="connsiteX5" fmla="*/ 2168451 w 2370470"/>
                <a:gd name="connsiteY5" fmla="*/ 914794 h 1138077"/>
                <a:gd name="connsiteX6" fmla="*/ 116860 w 2370470"/>
                <a:gd name="connsiteY6" fmla="*/ 695448 h 1138077"/>
                <a:gd name="connsiteX0" fmla="*/ 0 w 2370470"/>
                <a:gd name="connsiteY0" fmla="*/ 0 h 1084915"/>
                <a:gd name="connsiteX1" fmla="*/ 2264144 w 2370470"/>
                <a:gd name="connsiteY1" fmla="*/ 776571 h 1084915"/>
                <a:gd name="connsiteX2" fmla="*/ 2370470 w 2370470"/>
                <a:gd name="connsiteY2" fmla="*/ 617082 h 1084915"/>
                <a:gd name="connsiteX3" fmla="*/ 2359837 w 2370470"/>
                <a:gd name="connsiteY3" fmla="*/ 1084915 h 1084915"/>
                <a:gd name="connsiteX4" fmla="*/ 1915928 w 2370470"/>
                <a:gd name="connsiteY4" fmla="*/ 1066110 h 1084915"/>
                <a:gd name="connsiteX5" fmla="*/ 2168451 w 2370470"/>
                <a:gd name="connsiteY5" fmla="*/ 914794 h 1084915"/>
                <a:gd name="connsiteX6" fmla="*/ 116860 w 2370470"/>
                <a:gd name="connsiteY6" fmla="*/ 695448 h 1084915"/>
                <a:gd name="connsiteX0" fmla="*/ 0 w 2370470"/>
                <a:gd name="connsiteY0" fmla="*/ 0 h 1144182"/>
                <a:gd name="connsiteX1" fmla="*/ 2264144 w 2370470"/>
                <a:gd name="connsiteY1" fmla="*/ 776571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70470"/>
                <a:gd name="connsiteY0" fmla="*/ 0 h 1144182"/>
                <a:gd name="connsiteX1" fmla="*/ 2238744 w 2370470"/>
                <a:gd name="connsiteY1" fmla="*/ 835838 h 1144182"/>
                <a:gd name="connsiteX2" fmla="*/ 2370470 w 2370470"/>
                <a:gd name="connsiteY2" fmla="*/ 617082 h 1144182"/>
                <a:gd name="connsiteX3" fmla="*/ 2317504 w 2370470"/>
                <a:gd name="connsiteY3" fmla="*/ 1144182 h 1144182"/>
                <a:gd name="connsiteX4" fmla="*/ 1915928 w 2370470"/>
                <a:gd name="connsiteY4" fmla="*/ 1066110 h 1144182"/>
                <a:gd name="connsiteX5" fmla="*/ 2168451 w 2370470"/>
                <a:gd name="connsiteY5" fmla="*/ 914794 h 1144182"/>
                <a:gd name="connsiteX6" fmla="*/ 116860 w 23704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1915928 w 2332370"/>
                <a:gd name="connsiteY4" fmla="*/ 1066110 h 1144182"/>
                <a:gd name="connsiteX5" fmla="*/ 2168451 w 2332370"/>
                <a:gd name="connsiteY5" fmla="*/ 914794 h 1144182"/>
                <a:gd name="connsiteX6" fmla="*/ 116860 w 2332370"/>
                <a:gd name="connsiteY6" fmla="*/ 695448 h 1144182"/>
                <a:gd name="connsiteX0" fmla="*/ 0 w 2332370"/>
                <a:gd name="connsiteY0" fmla="*/ 0 h 1144182"/>
                <a:gd name="connsiteX1" fmla="*/ 2238744 w 2332370"/>
                <a:gd name="connsiteY1" fmla="*/ 835838 h 1144182"/>
                <a:gd name="connsiteX2" fmla="*/ 2332370 w 2332370"/>
                <a:gd name="connsiteY2" fmla="*/ 710215 h 1144182"/>
                <a:gd name="connsiteX3" fmla="*/ 2317504 w 2332370"/>
                <a:gd name="connsiteY3" fmla="*/ 1144182 h 1144182"/>
                <a:gd name="connsiteX4" fmla="*/ 2025995 w 2332370"/>
                <a:gd name="connsiteY4" fmla="*/ 1040710 h 1144182"/>
                <a:gd name="connsiteX5" fmla="*/ 2168451 w 2332370"/>
                <a:gd name="connsiteY5" fmla="*/ 914794 h 1144182"/>
                <a:gd name="connsiteX6" fmla="*/ 116860 w 2332370"/>
                <a:gd name="connsiteY6" fmla="*/ 695448 h 1144182"/>
                <a:gd name="connsiteX0" fmla="*/ 0 w 2357770"/>
                <a:gd name="connsiteY0" fmla="*/ 0 h 1144182"/>
                <a:gd name="connsiteX1" fmla="*/ 2238744 w 2357770"/>
                <a:gd name="connsiteY1" fmla="*/ 8358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68451 w 2357770"/>
                <a:gd name="connsiteY5" fmla="*/ 914794 h 1144182"/>
                <a:gd name="connsiteX6" fmla="*/ 116860 w 2357770"/>
                <a:gd name="connsiteY6" fmla="*/ 695448 h 1144182"/>
                <a:gd name="connsiteX0" fmla="*/ 0 w 2357770"/>
                <a:gd name="connsiteY0" fmla="*/ 0 h 1144182"/>
                <a:gd name="connsiteX1" fmla="*/ 2238744 w 2357770"/>
                <a:gd name="connsiteY1" fmla="*/ 899338 h 1144182"/>
                <a:gd name="connsiteX2" fmla="*/ 2357770 w 2357770"/>
                <a:gd name="connsiteY2" fmla="*/ 7440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45070"/>
                <a:gd name="connsiteY0" fmla="*/ 0 h 1144182"/>
                <a:gd name="connsiteX1" fmla="*/ 2238744 w 2345070"/>
                <a:gd name="connsiteY1" fmla="*/ 899338 h 1144182"/>
                <a:gd name="connsiteX2" fmla="*/ 2345070 w 2345070"/>
                <a:gd name="connsiteY2" fmla="*/ 744082 h 1144182"/>
                <a:gd name="connsiteX3" fmla="*/ 2317504 w 2345070"/>
                <a:gd name="connsiteY3" fmla="*/ 1144182 h 1144182"/>
                <a:gd name="connsiteX4" fmla="*/ 2025995 w 2345070"/>
                <a:gd name="connsiteY4" fmla="*/ 1040710 h 1144182"/>
                <a:gd name="connsiteX5" fmla="*/ 2172685 w 2345070"/>
                <a:gd name="connsiteY5" fmla="*/ 935960 h 1144182"/>
                <a:gd name="connsiteX6" fmla="*/ 116860 w 2345070"/>
                <a:gd name="connsiteY6" fmla="*/ 695448 h 1144182"/>
                <a:gd name="connsiteX0" fmla="*/ 0 w 2357770"/>
                <a:gd name="connsiteY0" fmla="*/ 0 h 1144182"/>
                <a:gd name="connsiteX1" fmla="*/ 2238744 w 2357770"/>
                <a:gd name="connsiteY1" fmla="*/ 899338 h 1144182"/>
                <a:gd name="connsiteX2" fmla="*/ 2357770 w 2357770"/>
                <a:gd name="connsiteY2" fmla="*/ 756782 h 1144182"/>
                <a:gd name="connsiteX3" fmla="*/ 2317504 w 2357770"/>
                <a:gd name="connsiteY3" fmla="*/ 1144182 h 1144182"/>
                <a:gd name="connsiteX4" fmla="*/ 2025995 w 2357770"/>
                <a:gd name="connsiteY4" fmla="*/ 1040710 h 1144182"/>
                <a:gd name="connsiteX5" fmla="*/ 2172685 w 2357770"/>
                <a:gd name="connsiteY5" fmla="*/ 935960 h 1144182"/>
                <a:gd name="connsiteX6" fmla="*/ 116860 w 2357770"/>
                <a:gd name="connsiteY6" fmla="*/ 695448 h 1144182"/>
                <a:gd name="connsiteX0" fmla="*/ 0 w 2357770"/>
                <a:gd name="connsiteY0" fmla="*/ 0 h 1118782"/>
                <a:gd name="connsiteX1" fmla="*/ 2238744 w 2357770"/>
                <a:gd name="connsiteY1" fmla="*/ 899338 h 1118782"/>
                <a:gd name="connsiteX2" fmla="*/ 2357770 w 2357770"/>
                <a:gd name="connsiteY2" fmla="*/ 756782 h 1118782"/>
                <a:gd name="connsiteX3" fmla="*/ 2355604 w 2357770"/>
                <a:gd name="connsiteY3" fmla="*/ 1118782 h 1118782"/>
                <a:gd name="connsiteX4" fmla="*/ 2025995 w 2357770"/>
                <a:gd name="connsiteY4" fmla="*/ 1040710 h 1118782"/>
                <a:gd name="connsiteX5" fmla="*/ 2172685 w 2357770"/>
                <a:gd name="connsiteY5" fmla="*/ 935960 h 1118782"/>
                <a:gd name="connsiteX6" fmla="*/ 116860 w 2357770"/>
                <a:gd name="connsiteY6" fmla="*/ 695448 h 1118782"/>
                <a:gd name="connsiteX0" fmla="*/ 0 w 2357770"/>
                <a:gd name="connsiteY0" fmla="*/ 0 h 1135715"/>
                <a:gd name="connsiteX1" fmla="*/ 2238744 w 2357770"/>
                <a:gd name="connsiteY1" fmla="*/ 899338 h 1135715"/>
                <a:gd name="connsiteX2" fmla="*/ 2357770 w 2357770"/>
                <a:gd name="connsiteY2" fmla="*/ 756782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773715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135715"/>
                <a:gd name="connsiteX1" fmla="*/ 2238744 w 2357770"/>
                <a:gd name="connsiteY1" fmla="*/ 899338 h 1135715"/>
                <a:gd name="connsiteX2" fmla="*/ 2357770 w 2357770"/>
                <a:gd name="connsiteY2" fmla="*/ 814990 h 1135715"/>
                <a:gd name="connsiteX3" fmla="*/ 2347138 w 2357770"/>
                <a:gd name="connsiteY3" fmla="*/ 1135715 h 1135715"/>
                <a:gd name="connsiteX4" fmla="*/ 2025995 w 2357770"/>
                <a:gd name="connsiteY4" fmla="*/ 1040710 h 1135715"/>
                <a:gd name="connsiteX5" fmla="*/ 2172685 w 2357770"/>
                <a:gd name="connsiteY5" fmla="*/ 935960 h 1135715"/>
                <a:gd name="connsiteX6" fmla="*/ 116860 w 2357770"/>
                <a:gd name="connsiteY6" fmla="*/ 695448 h 1135715"/>
                <a:gd name="connsiteX0" fmla="*/ 0 w 2357770"/>
                <a:gd name="connsiteY0" fmla="*/ 0 h 1094440"/>
                <a:gd name="connsiteX1" fmla="*/ 2238744 w 2357770"/>
                <a:gd name="connsiteY1" fmla="*/ 899338 h 1094440"/>
                <a:gd name="connsiteX2" fmla="*/ 2357770 w 2357770"/>
                <a:gd name="connsiteY2" fmla="*/ 814990 h 1094440"/>
                <a:gd name="connsiteX3" fmla="*/ 2339171 w 2357770"/>
                <a:gd name="connsiteY3" fmla="*/ 1094440 h 1094440"/>
                <a:gd name="connsiteX4" fmla="*/ 2025995 w 2357770"/>
                <a:gd name="connsiteY4" fmla="*/ 1040710 h 1094440"/>
                <a:gd name="connsiteX5" fmla="*/ 2172685 w 2357770"/>
                <a:gd name="connsiteY5" fmla="*/ 935960 h 1094440"/>
                <a:gd name="connsiteX6" fmla="*/ 116860 w 2357770"/>
                <a:gd name="connsiteY6" fmla="*/ 695448 h 10944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25995 w 2430790"/>
                <a:gd name="connsiteY4" fmla="*/ 1040710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57770 w 2430790"/>
                <a:gd name="connsiteY2" fmla="*/ 81499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30790"/>
                <a:gd name="connsiteY0" fmla="*/ 0 h 1132540"/>
                <a:gd name="connsiteX1" fmla="*/ 2238744 w 2430790"/>
                <a:gd name="connsiteY1" fmla="*/ 899338 h 1132540"/>
                <a:gd name="connsiteX2" fmla="*/ 2317936 w 2430790"/>
                <a:gd name="connsiteY2" fmla="*/ 795940 h 1132540"/>
                <a:gd name="connsiteX3" fmla="*/ 2430790 w 2430790"/>
                <a:gd name="connsiteY3" fmla="*/ 1132540 h 1132540"/>
                <a:gd name="connsiteX4" fmla="*/ 2014045 w 2430790"/>
                <a:gd name="connsiteY4" fmla="*/ 1012135 h 1132540"/>
                <a:gd name="connsiteX5" fmla="*/ 2172685 w 2430790"/>
                <a:gd name="connsiteY5" fmla="*/ 935960 h 1132540"/>
                <a:gd name="connsiteX6" fmla="*/ 116860 w 2430790"/>
                <a:gd name="connsiteY6" fmla="*/ 695448 h 1132540"/>
                <a:gd name="connsiteX0" fmla="*/ 0 w 2418840"/>
                <a:gd name="connsiteY0" fmla="*/ 0 h 1119840"/>
                <a:gd name="connsiteX1" fmla="*/ 2238744 w 2418840"/>
                <a:gd name="connsiteY1" fmla="*/ 899338 h 1119840"/>
                <a:gd name="connsiteX2" fmla="*/ 2317936 w 2418840"/>
                <a:gd name="connsiteY2" fmla="*/ 795940 h 1119840"/>
                <a:gd name="connsiteX3" fmla="*/ 2418840 w 2418840"/>
                <a:gd name="connsiteY3" fmla="*/ 1119840 h 1119840"/>
                <a:gd name="connsiteX4" fmla="*/ 2014045 w 2418840"/>
                <a:gd name="connsiteY4" fmla="*/ 1012135 h 1119840"/>
                <a:gd name="connsiteX5" fmla="*/ 2172685 w 2418840"/>
                <a:gd name="connsiteY5" fmla="*/ 935960 h 1119840"/>
                <a:gd name="connsiteX6" fmla="*/ 116860 w 2418840"/>
                <a:gd name="connsiteY6" fmla="*/ 695448 h 111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840" h="1119840">
                  <a:moveTo>
                    <a:pt x="0" y="0"/>
                  </a:moveTo>
                  <a:cubicBezTo>
                    <a:pt x="1542115" y="93757"/>
                    <a:pt x="2025896" y="712448"/>
                    <a:pt x="2238744" y="899338"/>
                  </a:cubicBezTo>
                  <a:lnTo>
                    <a:pt x="2317936" y="795940"/>
                  </a:lnTo>
                  <a:lnTo>
                    <a:pt x="2418840" y="1119840"/>
                  </a:lnTo>
                  <a:lnTo>
                    <a:pt x="2014045" y="1012135"/>
                  </a:lnTo>
                  <a:lnTo>
                    <a:pt x="2172685" y="935960"/>
                  </a:lnTo>
                  <a:cubicBezTo>
                    <a:pt x="1329367" y="531234"/>
                    <a:pt x="409846" y="668374"/>
                    <a:pt x="116860" y="695448"/>
                  </a:cubicBezTo>
                </a:path>
              </a:pathLst>
            </a:custGeom>
            <a:gradFill flip="none" rotWithShape="1">
              <a:gsLst>
                <a:gs pos="23000">
                  <a:schemeClr val="accent1">
                    <a:lumMod val="5000"/>
                    <a:lumOff val="95000"/>
                    <a:alpha val="0"/>
                  </a:schemeClr>
                </a:gs>
                <a:gs pos="100000">
                  <a:srgbClr val="FFCC66"/>
                </a:gs>
              </a:gsLst>
              <a:lin ang="2700000" scaled="1"/>
              <a:tileRect/>
            </a:gradFill>
            <a:ln>
              <a:gradFill flip="none" rotWithShape="1">
                <a:gsLst>
                  <a:gs pos="0">
                    <a:schemeClr val="accent1">
                      <a:lumMod val="0"/>
                      <a:lumOff val="100000"/>
                      <a:alpha val="0"/>
                    </a:schemeClr>
                  </a:gs>
                  <a:gs pos="86000">
                    <a:srgbClr val="FF9933"/>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03" name="矩形 102"/>
          <p:cNvSpPr/>
          <p:nvPr/>
        </p:nvSpPr>
        <p:spPr bwMode="gray">
          <a:xfrm>
            <a:off x="8151982" y="4311325"/>
            <a:ext cx="3354218" cy="1477328"/>
          </a:xfrm>
          <a:prstGeom prst="rect">
            <a:avLst/>
          </a:prstGeom>
        </p:spPr>
        <p:txBody>
          <a:bodyPr wrap="square">
            <a:spAutoFit/>
          </a:bodyPr>
          <a:lstStyle/>
          <a:p>
            <a:pPr fontAlgn="ctr">
              <a:lnSpc>
                <a:spcPts val="1800"/>
              </a:lnSpc>
            </a:pPr>
            <a:r>
              <a:rPr lang="en-US" sz="1050" dirty="0">
                <a:latin typeface="Huawei Sans" panose="020C0503030203020204" pitchFamily="34" charset="0"/>
                <a:ea typeface="方正兰亭黑简体" panose="02000000000000000000" pitchFamily="2" charset="-122"/>
                <a:sym typeface="Huawei Sans" panose="020C0503030203020204" pitchFamily="34" charset="0"/>
              </a:rPr>
              <a:t>The coverage and network performance of Internet are continuously improving, and the gap between the quality of the Internet and traditional private lines is narrowing rapidly. As such, more and more enterprises and organizations are using the Internet for interconnection.</a:t>
            </a:r>
          </a:p>
        </p:txBody>
      </p:sp>
      <p:grpSp>
        <p:nvGrpSpPr>
          <p:cNvPr id="150" name="组合 35"/>
          <p:cNvGrpSpPr/>
          <p:nvPr/>
        </p:nvGrpSpPr>
        <p:grpSpPr bwMode="gray">
          <a:xfrm>
            <a:off x="9683094" y="2373899"/>
            <a:ext cx="1543534" cy="875054"/>
            <a:chOff x="3269076" y="1744970"/>
            <a:chExt cx="1860118" cy="1054529"/>
          </a:xfrm>
          <a:solidFill>
            <a:schemeClr val="bg1">
              <a:lumMod val="75000"/>
            </a:schemeClr>
          </a:solidFill>
        </p:grpSpPr>
        <p:sp>
          <p:nvSpPr>
            <p:cNvPr id="151"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2"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3"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4"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5"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56"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57" name="文本框 156"/>
          <p:cNvSpPr txBox="1"/>
          <p:nvPr/>
        </p:nvSpPr>
        <p:spPr bwMode="gray">
          <a:xfrm>
            <a:off x="9675590" y="2779826"/>
            <a:ext cx="1493360" cy="430887"/>
          </a:xfrm>
          <a:prstGeom prst="rect">
            <a:avLst/>
          </a:prstGeom>
          <a:noFill/>
        </p:spPr>
        <p:txBody>
          <a:bodyPr wrap="square" rtlCol="0">
            <a:spAutoFit/>
          </a:bodyPr>
          <a:lstStyle/>
          <a:p>
            <a:pPr algn="ct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Carrier's traditional private line/MPLS</a:t>
            </a:r>
          </a:p>
        </p:txBody>
      </p:sp>
      <p:grpSp>
        <p:nvGrpSpPr>
          <p:cNvPr id="165" name="组合 35"/>
          <p:cNvGrpSpPr/>
          <p:nvPr/>
        </p:nvGrpSpPr>
        <p:grpSpPr bwMode="gray">
          <a:xfrm>
            <a:off x="8450759" y="3238592"/>
            <a:ext cx="1378332" cy="781398"/>
            <a:chOff x="3269076" y="1744970"/>
            <a:chExt cx="1860118" cy="1054529"/>
          </a:xfrm>
          <a:solidFill>
            <a:schemeClr val="bg1">
              <a:lumMod val="75000"/>
            </a:schemeClr>
          </a:solidFill>
        </p:grpSpPr>
        <p:sp>
          <p:nvSpPr>
            <p:cNvPr id="166" name="矩形 36"/>
            <p:cNvSpPr/>
            <p:nvPr/>
          </p:nvSpPr>
          <p:spPr bwMode="gray">
            <a:xfrm>
              <a:off x="3495526" y="2457907"/>
              <a:ext cx="1426464" cy="34159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7" name="Oval 62"/>
            <p:cNvSpPr/>
            <p:nvPr/>
          </p:nvSpPr>
          <p:spPr bwMode="gray">
            <a:xfrm>
              <a:off x="3452774" y="1920065"/>
              <a:ext cx="761732" cy="698886"/>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8" name="Oval 63"/>
            <p:cNvSpPr/>
            <p:nvPr/>
          </p:nvSpPr>
          <p:spPr bwMode="gray">
            <a:xfrm>
              <a:off x="3269076" y="2248790"/>
              <a:ext cx="545661" cy="550709"/>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69" name="Oval 64"/>
            <p:cNvSpPr/>
            <p:nvPr/>
          </p:nvSpPr>
          <p:spPr bwMode="gray">
            <a:xfrm>
              <a:off x="4633138" y="2298856"/>
              <a:ext cx="496056" cy="500643"/>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0" name="Oval 65"/>
            <p:cNvSpPr/>
            <p:nvPr/>
          </p:nvSpPr>
          <p:spPr bwMode="gray">
            <a:xfrm>
              <a:off x="3759782" y="2292552"/>
              <a:ext cx="496056" cy="3761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1" name="Oval 64"/>
            <p:cNvSpPr/>
            <p:nvPr/>
          </p:nvSpPr>
          <p:spPr bwMode="gray">
            <a:xfrm>
              <a:off x="3924619" y="1744970"/>
              <a:ext cx="998406" cy="1007640"/>
            </a:xfrm>
            <a:prstGeom prst="ellipse">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784225" eaLnBrk="0" fontAlgn="ctr" hangingPunct="0">
                <a:spcBef>
                  <a:spcPct val="0"/>
                </a:spcBef>
                <a:spcAft>
                  <a:spcPct val="0"/>
                </a:spcAft>
              </a:pPr>
              <a:endParaRPr lang="en-US" altLang="zh-CN" sz="2000"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172" name="文本框 171"/>
          <p:cNvSpPr txBox="1"/>
          <p:nvPr/>
        </p:nvSpPr>
        <p:spPr bwMode="gray">
          <a:xfrm>
            <a:off x="8597876" y="3569280"/>
            <a:ext cx="1106878" cy="261610"/>
          </a:xfrm>
          <a:prstGeom prst="rect">
            <a:avLst/>
          </a:prstGeom>
          <a:noFill/>
        </p:spPr>
        <p:txBody>
          <a:bodyPr wrap="square" rtlCol="0">
            <a:spAutoFit/>
          </a:bodyPr>
          <a:lstStyle/>
          <a:p>
            <a:pPr algn="ct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Internet</a:t>
            </a:r>
          </a:p>
        </p:txBody>
      </p:sp>
      <p:sp>
        <p:nvSpPr>
          <p:cNvPr id="86" name="Right Arrow 158"/>
          <p:cNvSpPr/>
          <p:nvPr/>
        </p:nvSpPr>
        <p:spPr bwMode="gray">
          <a:xfrm rot="7703658" flipH="1">
            <a:off x="9383589" y="3095384"/>
            <a:ext cx="567013" cy="494305"/>
          </a:xfrm>
          <a:prstGeom prst="rightArrow">
            <a:avLst>
              <a:gd name="adj1" fmla="val 79333"/>
              <a:gd name="adj2" fmla="val 50000"/>
            </a:avLst>
          </a:prstGeom>
          <a:gradFill flip="none" rotWithShape="1">
            <a:gsLst>
              <a:gs pos="15000">
                <a:schemeClr val="accent1">
                  <a:lumMod val="5000"/>
                  <a:lumOff val="95000"/>
                  <a:alpha val="0"/>
                </a:schemeClr>
              </a:gs>
              <a:gs pos="81000">
                <a:srgbClr val="FFCC66"/>
              </a:gs>
            </a:gsLst>
            <a:lin ang="0" scaled="1"/>
            <a:tileRect/>
          </a:gradFill>
          <a:ln>
            <a:gradFill flip="none" rotWithShape="1">
              <a:gsLst>
                <a:gs pos="11000">
                  <a:schemeClr val="accent1">
                    <a:lumMod val="0"/>
                    <a:lumOff val="100000"/>
                    <a:alpha val="0"/>
                  </a:schemeClr>
                </a:gs>
                <a:gs pos="67000">
                  <a:srgbClr val="FF9933"/>
                </a:gs>
              </a:gsLst>
              <a:lin ang="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600" dirty="0">
              <a:latin typeface="Huawei Sans" panose="020C0503030203020204" pitchFamily="34" charset="0"/>
              <a:ea typeface="方正兰亭黑简体" panose="02000000000000000000" pitchFamily="2" charset="-122"/>
              <a:sym typeface="Huawei Sans" panose="020C0503030203020204" pitchFamily="34" charset="0"/>
            </a:endParaRPr>
          </a:p>
        </p:txBody>
      </p:sp>
    </p:spTree>
    <p:extLst>
      <p:ext uri="{BB962C8B-B14F-4D97-AF65-F5344CB8AC3E}">
        <p14:creationId xmlns:p14="http://schemas.microsoft.com/office/powerpoint/2010/main" val="17682804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a:xfrm>
            <a:off x="1594800" y="410400"/>
            <a:ext cx="10154288" cy="640800"/>
          </a:xfrm>
        </p:spPr>
        <p:txBody>
          <a:bodyPr anchor="ctr"/>
          <a:lstStyle/>
          <a:p>
            <a:pPr fontAlgn="ctr"/>
            <a:r>
              <a:rPr lang="en-US" altLang="zh-CN" sz="3200" dirty="0">
                <a:latin typeface="Huawei Sans" panose="020C0503030203020204" pitchFamily="34" charset="0"/>
                <a:ea typeface="方正兰亭黑简体" panose="02000000000000000000" pitchFamily="2" charset="-122"/>
                <a:sym typeface="Huawei Sans" panose="020C0503030203020204" pitchFamily="34" charset="0"/>
              </a:rPr>
              <a:t>Connectivity of Everything Builds a Digital World</a:t>
            </a:r>
            <a:endParaRPr lang="en-US" sz="32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1" name="椭圆 90"/>
          <p:cNvSpPr/>
          <p:nvPr>
            <p:custDataLst>
              <p:tags r:id="rId2"/>
            </p:custDataLst>
          </p:nvPr>
        </p:nvSpPr>
        <p:spPr bwMode="gray">
          <a:xfrm>
            <a:off x="996174" y="2776977"/>
            <a:ext cx="1842334" cy="1908419"/>
          </a:xfrm>
          <a:prstGeom prst="ellipse">
            <a:avLst/>
          </a:prstGeom>
          <a:solidFill>
            <a:srgbClr val="00B0F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fontAlgn="ctr">
              <a:buSzTx/>
            </a:pPr>
            <a:endParaRPr lang="en-US" altLang="zh-CN" sz="1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2" name="组合 123"/>
          <p:cNvGrpSpPr/>
          <p:nvPr>
            <p:custDataLst>
              <p:tags r:id="rId3"/>
            </p:custDataLst>
          </p:nvPr>
        </p:nvGrpSpPr>
        <p:grpSpPr bwMode="gray">
          <a:xfrm>
            <a:off x="661024" y="2534026"/>
            <a:ext cx="2495162" cy="2484200"/>
            <a:chOff x="23501350" y="514350"/>
            <a:chExt cx="5391150" cy="5181600"/>
          </a:xfrm>
        </p:grpSpPr>
        <p:sp>
          <p:nvSpPr>
            <p:cNvPr id="93" name="Freeform 58"/>
            <p:cNvSpPr/>
            <p:nvPr>
              <p:custDataLst>
                <p:tags r:id="rId23"/>
              </p:custDataLst>
            </p:nvPr>
          </p:nvSpPr>
          <p:spPr bwMode="gray">
            <a:xfrm>
              <a:off x="26454100" y="730250"/>
              <a:ext cx="184150" cy="184150"/>
            </a:xfrm>
            <a:custGeom>
              <a:avLst/>
              <a:gdLst>
                <a:gd name="T0" fmla="*/ 0 w 116"/>
                <a:gd name="T1" fmla="*/ 58 h 116"/>
                <a:gd name="T2" fmla="*/ 0 w 116"/>
                <a:gd name="T3" fmla="*/ 58 h 116"/>
                <a:gd name="T4" fmla="*/ 0 w 116"/>
                <a:gd name="T5" fmla="*/ 70 h 116"/>
                <a:gd name="T6" fmla="*/ 4 w 116"/>
                <a:gd name="T7" fmla="*/ 80 h 116"/>
                <a:gd name="T8" fmla="*/ 10 w 116"/>
                <a:gd name="T9" fmla="*/ 90 h 116"/>
                <a:gd name="T10" fmla="*/ 16 w 116"/>
                <a:gd name="T11" fmla="*/ 100 h 116"/>
                <a:gd name="T12" fmla="*/ 24 w 116"/>
                <a:gd name="T13" fmla="*/ 106 h 116"/>
                <a:gd name="T14" fmla="*/ 34 w 116"/>
                <a:gd name="T15" fmla="*/ 112 h 116"/>
                <a:gd name="T16" fmla="*/ 46 w 116"/>
                <a:gd name="T17" fmla="*/ 116 h 116"/>
                <a:gd name="T18" fmla="*/ 58 w 116"/>
                <a:gd name="T19" fmla="*/ 116 h 116"/>
                <a:gd name="T20" fmla="*/ 58 w 116"/>
                <a:gd name="T21" fmla="*/ 116 h 116"/>
                <a:gd name="T22" fmla="*/ 68 w 116"/>
                <a:gd name="T23" fmla="*/ 116 h 116"/>
                <a:gd name="T24" fmla="*/ 80 w 116"/>
                <a:gd name="T25" fmla="*/ 112 h 116"/>
                <a:gd name="T26" fmla="*/ 90 w 116"/>
                <a:gd name="T27" fmla="*/ 106 h 116"/>
                <a:gd name="T28" fmla="*/ 98 w 116"/>
                <a:gd name="T29" fmla="*/ 100 h 116"/>
                <a:gd name="T30" fmla="*/ 106 w 116"/>
                <a:gd name="T31" fmla="*/ 90 h 116"/>
                <a:gd name="T32" fmla="*/ 110 w 116"/>
                <a:gd name="T33" fmla="*/ 82 h 116"/>
                <a:gd name="T34" fmla="*/ 114 w 116"/>
                <a:gd name="T35" fmla="*/ 70 h 116"/>
                <a:gd name="T36" fmla="*/ 116 w 116"/>
                <a:gd name="T37" fmla="*/ 58 h 116"/>
                <a:gd name="T38" fmla="*/ 116 w 116"/>
                <a:gd name="T39" fmla="*/ 58 h 116"/>
                <a:gd name="T40" fmla="*/ 114 w 116"/>
                <a:gd name="T41" fmla="*/ 46 h 116"/>
                <a:gd name="T42" fmla="*/ 110 w 116"/>
                <a:gd name="T43" fmla="*/ 36 h 116"/>
                <a:gd name="T44" fmla="*/ 106 w 116"/>
                <a:gd name="T45" fmla="*/ 26 h 116"/>
                <a:gd name="T46" fmla="*/ 98 w 116"/>
                <a:gd name="T47" fmla="*/ 18 h 116"/>
                <a:gd name="T48" fmla="*/ 90 w 116"/>
                <a:gd name="T49" fmla="*/ 10 h 116"/>
                <a:gd name="T50" fmla="*/ 80 w 116"/>
                <a:gd name="T51" fmla="*/ 4 h 116"/>
                <a:gd name="T52" fmla="*/ 70 w 116"/>
                <a:gd name="T53" fmla="*/ 2 h 116"/>
                <a:gd name="T54" fmla="*/ 58 w 116"/>
                <a:gd name="T55" fmla="*/ 0 h 116"/>
                <a:gd name="T56" fmla="*/ 58 w 116"/>
                <a:gd name="T57" fmla="*/ 0 h 116"/>
                <a:gd name="T58" fmla="*/ 46 w 116"/>
                <a:gd name="T59" fmla="*/ 2 h 116"/>
                <a:gd name="T60" fmla="*/ 34 w 116"/>
                <a:gd name="T61" fmla="*/ 4 h 116"/>
                <a:gd name="T62" fmla="*/ 24 w 116"/>
                <a:gd name="T63" fmla="*/ 10 h 116"/>
                <a:gd name="T64" fmla="*/ 16 w 116"/>
                <a:gd name="T65" fmla="*/ 18 h 116"/>
                <a:gd name="T66" fmla="*/ 10 w 116"/>
                <a:gd name="T67" fmla="*/ 26 h 116"/>
                <a:gd name="T68" fmla="*/ 4 w 116"/>
                <a:gd name="T69" fmla="*/ 36 h 116"/>
                <a:gd name="T70" fmla="*/ 0 w 116"/>
                <a:gd name="T71" fmla="*/ 46 h 116"/>
                <a:gd name="T72" fmla="*/ 0 w 116"/>
                <a:gd name="T73" fmla="*/ 58 h 116"/>
                <a:gd name="T74" fmla="*/ 0 w 116"/>
                <a:gd name="T7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5">
                  <a:moveTo>
                    <a:pt x="0" y="58"/>
                  </a:moveTo>
                  <a:lnTo>
                    <a:pt x="0" y="58"/>
                  </a:lnTo>
                  <a:lnTo>
                    <a:pt x="0" y="70"/>
                  </a:lnTo>
                  <a:lnTo>
                    <a:pt x="4" y="80"/>
                  </a:lnTo>
                  <a:lnTo>
                    <a:pt x="10" y="90"/>
                  </a:lnTo>
                  <a:lnTo>
                    <a:pt x="16" y="100"/>
                  </a:lnTo>
                  <a:lnTo>
                    <a:pt x="24" y="106"/>
                  </a:lnTo>
                  <a:lnTo>
                    <a:pt x="34" y="112"/>
                  </a:lnTo>
                  <a:lnTo>
                    <a:pt x="46" y="116"/>
                  </a:lnTo>
                  <a:lnTo>
                    <a:pt x="58" y="116"/>
                  </a:lnTo>
                  <a:lnTo>
                    <a:pt x="58" y="116"/>
                  </a:lnTo>
                  <a:lnTo>
                    <a:pt x="68" y="116"/>
                  </a:lnTo>
                  <a:lnTo>
                    <a:pt x="80" y="112"/>
                  </a:lnTo>
                  <a:lnTo>
                    <a:pt x="90" y="106"/>
                  </a:lnTo>
                  <a:lnTo>
                    <a:pt x="98" y="100"/>
                  </a:lnTo>
                  <a:lnTo>
                    <a:pt x="106" y="90"/>
                  </a:lnTo>
                  <a:lnTo>
                    <a:pt x="110" y="82"/>
                  </a:lnTo>
                  <a:lnTo>
                    <a:pt x="114" y="70"/>
                  </a:lnTo>
                  <a:lnTo>
                    <a:pt x="116" y="58"/>
                  </a:lnTo>
                  <a:lnTo>
                    <a:pt x="116" y="58"/>
                  </a:lnTo>
                  <a:lnTo>
                    <a:pt x="114" y="46"/>
                  </a:lnTo>
                  <a:lnTo>
                    <a:pt x="110" y="36"/>
                  </a:lnTo>
                  <a:lnTo>
                    <a:pt x="106" y="26"/>
                  </a:lnTo>
                  <a:lnTo>
                    <a:pt x="98" y="18"/>
                  </a:lnTo>
                  <a:lnTo>
                    <a:pt x="90" y="10"/>
                  </a:lnTo>
                  <a:lnTo>
                    <a:pt x="80" y="4"/>
                  </a:lnTo>
                  <a:lnTo>
                    <a:pt x="70" y="2"/>
                  </a:lnTo>
                  <a:lnTo>
                    <a:pt x="58" y="0"/>
                  </a:lnTo>
                  <a:lnTo>
                    <a:pt x="58" y="0"/>
                  </a:lnTo>
                  <a:lnTo>
                    <a:pt x="46" y="2"/>
                  </a:lnTo>
                  <a:lnTo>
                    <a:pt x="34" y="4"/>
                  </a:lnTo>
                  <a:lnTo>
                    <a:pt x="24" y="10"/>
                  </a:lnTo>
                  <a:lnTo>
                    <a:pt x="16" y="18"/>
                  </a:lnTo>
                  <a:lnTo>
                    <a:pt x="10" y="26"/>
                  </a:lnTo>
                  <a:lnTo>
                    <a:pt x="4" y="36"/>
                  </a:lnTo>
                  <a:lnTo>
                    <a:pt x="0" y="46"/>
                  </a:lnTo>
                  <a:lnTo>
                    <a:pt x="0" y="58"/>
                  </a:lnTo>
                  <a:lnTo>
                    <a:pt x="0" y="58"/>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4" name="Freeform 59"/>
            <p:cNvSpPr/>
            <p:nvPr>
              <p:custDataLst>
                <p:tags r:id="rId24"/>
              </p:custDataLst>
            </p:nvPr>
          </p:nvSpPr>
          <p:spPr bwMode="gray">
            <a:xfrm>
              <a:off x="25781000" y="730250"/>
              <a:ext cx="184150" cy="184150"/>
            </a:xfrm>
            <a:custGeom>
              <a:avLst/>
              <a:gdLst>
                <a:gd name="T0" fmla="*/ 0 w 116"/>
                <a:gd name="T1" fmla="*/ 56 h 116"/>
                <a:gd name="T2" fmla="*/ 0 w 116"/>
                <a:gd name="T3" fmla="*/ 56 h 116"/>
                <a:gd name="T4" fmla="*/ 0 w 116"/>
                <a:gd name="T5" fmla="*/ 68 h 116"/>
                <a:gd name="T6" fmla="*/ 4 w 116"/>
                <a:gd name="T7" fmla="*/ 80 h 116"/>
                <a:gd name="T8" fmla="*/ 10 w 116"/>
                <a:gd name="T9" fmla="*/ 90 h 116"/>
                <a:gd name="T10" fmla="*/ 16 w 116"/>
                <a:gd name="T11" fmla="*/ 98 h 116"/>
                <a:gd name="T12" fmla="*/ 26 w 116"/>
                <a:gd name="T13" fmla="*/ 106 h 116"/>
                <a:gd name="T14" fmla="*/ 34 w 116"/>
                <a:gd name="T15" fmla="*/ 110 h 116"/>
                <a:gd name="T16" fmla="*/ 46 w 116"/>
                <a:gd name="T17" fmla="*/ 114 h 116"/>
                <a:gd name="T18" fmla="*/ 58 w 116"/>
                <a:gd name="T19" fmla="*/ 116 h 116"/>
                <a:gd name="T20" fmla="*/ 58 w 116"/>
                <a:gd name="T21" fmla="*/ 116 h 116"/>
                <a:gd name="T22" fmla="*/ 70 w 116"/>
                <a:gd name="T23" fmla="*/ 114 h 116"/>
                <a:gd name="T24" fmla="*/ 80 w 116"/>
                <a:gd name="T25" fmla="*/ 110 h 116"/>
                <a:gd name="T26" fmla="*/ 90 w 116"/>
                <a:gd name="T27" fmla="*/ 106 h 116"/>
                <a:gd name="T28" fmla="*/ 98 w 116"/>
                <a:gd name="T29" fmla="*/ 98 h 116"/>
                <a:gd name="T30" fmla="*/ 106 w 116"/>
                <a:gd name="T31" fmla="*/ 90 h 116"/>
                <a:gd name="T32" fmla="*/ 112 w 116"/>
                <a:gd name="T33" fmla="*/ 80 h 116"/>
                <a:gd name="T34" fmla="*/ 114 w 116"/>
                <a:gd name="T35" fmla="*/ 68 h 116"/>
                <a:gd name="T36" fmla="*/ 116 w 116"/>
                <a:gd name="T37" fmla="*/ 58 h 116"/>
                <a:gd name="T38" fmla="*/ 116 w 116"/>
                <a:gd name="T39" fmla="*/ 58 h 116"/>
                <a:gd name="T40" fmla="*/ 114 w 116"/>
                <a:gd name="T41" fmla="*/ 46 h 116"/>
                <a:gd name="T42" fmla="*/ 112 w 116"/>
                <a:gd name="T43" fmla="*/ 34 h 116"/>
                <a:gd name="T44" fmla="*/ 106 w 116"/>
                <a:gd name="T45" fmla="*/ 24 h 116"/>
                <a:gd name="T46" fmla="*/ 98 w 116"/>
                <a:gd name="T47" fmla="*/ 16 h 116"/>
                <a:gd name="T48" fmla="*/ 90 w 116"/>
                <a:gd name="T49" fmla="*/ 10 h 116"/>
                <a:gd name="T50" fmla="*/ 80 w 116"/>
                <a:gd name="T51" fmla="*/ 4 h 116"/>
                <a:gd name="T52" fmla="*/ 70 w 116"/>
                <a:gd name="T53" fmla="*/ 0 h 116"/>
                <a:gd name="T54" fmla="*/ 58 w 116"/>
                <a:gd name="T55" fmla="*/ 0 h 116"/>
                <a:gd name="T56" fmla="*/ 58 w 116"/>
                <a:gd name="T57" fmla="*/ 0 h 116"/>
                <a:gd name="T58" fmla="*/ 46 w 116"/>
                <a:gd name="T59" fmla="*/ 0 h 116"/>
                <a:gd name="T60" fmla="*/ 36 w 116"/>
                <a:gd name="T61" fmla="*/ 4 h 116"/>
                <a:gd name="T62" fmla="*/ 26 w 116"/>
                <a:gd name="T63" fmla="*/ 8 h 116"/>
                <a:gd name="T64" fmla="*/ 16 w 116"/>
                <a:gd name="T65" fmla="*/ 16 h 116"/>
                <a:gd name="T66" fmla="*/ 10 w 116"/>
                <a:gd name="T67" fmla="*/ 24 h 116"/>
                <a:gd name="T68" fmla="*/ 4 w 116"/>
                <a:gd name="T69" fmla="*/ 34 h 116"/>
                <a:gd name="T70" fmla="*/ 0 w 116"/>
                <a:gd name="T71" fmla="*/ 46 h 116"/>
                <a:gd name="T72" fmla="*/ 0 w 116"/>
                <a:gd name="T73" fmla="*/ 56 h 116"/>
                <a:gd name="T74" fmla="*/ 0 w 116"/>
                <a:gd name="T75" fmla="*/ 5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5" h="115">
                  <a:moveTo>
                    <a:pt x="0" y="56"/>
                  </a:moveTo>
                  <a:lnTo>
                    <a:pt x="0" y="56"/>
                  </a:lnTo>
                  <a:lnTo>
                    <a:pt x="0" y="68"/>
                  </a:lnTo>
                  <a:lnTo>
                    <a:pt x="4" y="80"/>
                  </a:lnTo>
                  <a:lnTo>
                    <a:pt x="10" y="90"/>
                  </a:lnTo>
                  <a:lnTo>
                    <a:pt x="16" y="98"/>
                  </a:lnTo>
                  <a:lnTo>
                    <a:pt x="26" y="106"/>
                  </a:lnTo>
                  <a:lnTo>
                    <a:pt x="34" y="110"/>
                  </a:lnTo>
                  <a:lnTo>
                    <a:pt x="46" y="114"/>
                  </a:lnTo>
                  <a:lnTo>
                    <a:pt x="58" y="116"/>
                  </a:lnTo>
                  <a:lnTo>
                    <a:pt x="58" y="116"/>
                  </a:lnTo>
                  <a:lnTo>
                    <a:pt x="70" y="114"/>
                  </a:lnTo>
                  <a:lnTo>
                    <a:pt x="80" y="110"/>
                  </a:lnTo>
                  <a:lnTo>
                    <a:pt x="90" y="106"/>
                  </a:lnTo>
                  <a:lnTo>
                    <a:pt x="98" y="98"/>
                  </a:lnTo>
                  <a:lnTo>
                    <a:pt x="106" y="90"/>
                  </a:lnTo>
                  <a:lnTo>
                    <a:pt x="112" y="80"/>
                  </a:lnTo>
                  <a:lnTo>
                    <a:pt x="114" y="68"/>
                  </a:lnTo>
                  <a:lnTo>
                    <a:pt x="116" y="58"/>
                  </a:lnTo>
                  <a:lnTo>
                    <a:pt x="116" y="58"/>
                  </a:lnTo>
                  <a:lnTo>
                    <a:pt x="114" y="46"/>
                  </a:lnTo>
                  <a:lnTo>
                    <a:pt x="112" y="34"/>
                  </a:lnTo>
                  <a:lnTo>
                    <a:pt x="106" y="24"/>
                  </a:lnTo>
                  <a:lnTo>
                    <a:pt x="98" y="16"/>
                  </a:lnTo>
                  <a:lnTo>
                    <a:pt x="90" y="10"/>
                  </a:lnTo>
                  <a:lnTo>
                    <a:pt x="80" y="4"/>
                  </a:lnTo>
                  <a:lnTo>
                    <a:pt x="70" y="0"/>
                  </a:lnTo>
                  <a:lnTo>
                    <a:pt x="58" y="0"/>
                  </a:lnTo>
                  <a:lnTo>
                    <a:pt x="58" y="0"/>
                  </a:lnTo>
                  <a:lnTo>
                    <a:pt x="46" y="0"/>
                  </a:lnTo>
                  <a:lnTo>
                    <a:pt x="36" y="4"/>
                  </a:lnTo>
                  <a:lnTo>
                    <a:pt x="26" y="8"/>
                  </a:lnTo>
                  <a:lnTo>
                    <a:pt x="16" y="16"/>
                  </a:lnTo>
                  <a:lnTo>
                    <a:pt x="10" y="24"/>
                  </a:lnTo>
                  <a:lnTo>
                    <a:pt x="4" y="34"/>
                  </a:lnTo>
                  <a:lnTo>
                    <a:pt x="0" y="46"/>
                  </a:lnTo>
                  <a:lnTo>
                    <a:pt x="0" y="56"/>
                  </a:lnTo>
                  <a:lnTo>
                    <a:pt x="0" y="5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5" name="Freeform 60"/>
            <p:cNvSpPr/>
            <p:nvPr>
              <p:custDataLst>
                <p:tags r:id="rId25"/>
              </p:custDataLst>
            </p:nvPr>
          </p:nvSpPr>
          <p:spPr bwMode="gray">
            <a:xfrm>
              <a:off x="25695275" y="514350"/>
              <a:ext cx="1038225" cy="320675"/>
            </a:xfrm>
            <a:custGeom>
              <a:avLst/>
              <a:gdLst>
                <a:gd name="T0" fmla="*/ 654 w 654"/>
                <a:gd name="T1" fmla="*/ 202 h 202"/>
                <a:gd name="T2" fmla="*/ 654 w 654"/>
                <a:gd name="T3" fmla="*/ 202 h 202"/>
                <a:gd name="T4" fmla="*/ 654 w 654"/>
                <a:gd name="T5" fmla="*/ 186 h 202"/>
                <a:gd name="T6" fmla="*/ 652 w 654"/>
                <a:gd name="T7" fmla="*/ 172 h 202"/>
                <a:gd name="T8" fmla="*/ 650 w 654"/>
                <a:gd name="T9" fmla="*/ 160 h 202"/>
                <a:gd name="T10" fmla="*/ 650 w 654"/>
                <a:gd name="T11" fmla="*/ 160 h 202"/>
                <a:gd name="T12" fmla="*/ 644 w 654"/>
                <a:gd name="T13" fmla="*/ 148 h 202"/>
                <a:gd name="T14" fmla="*/ 638 w 654"/>
                <a:gd name="T15" fmla="*/ 138 h 202"/>
                <a:gd name="T16" fmla="*/ 630 w 654"/>
                <a:gd name="T17" fmla="*/ 128 h 202"/>
                <a:gd name="T18" fmla="*/ 622 w 654"/>
                <a:gd name="T19" fmla="*/ 120 h 202"/>
                <a:gd name="T20" fmla="*/ 612 w 654"/>
                <a:gd name="T21" fmla="*/ 112 h 202"/>
                <a:gd name="T22" fmla="*/ 602 w 654"/>
                <a:gd name="T23" fmla="*/ 106 h 202"/>
                <a:gd name="T24" fmla="*/ 580 w 654"/>
                <a:gd name="T25" fmla="*/ 98 h 202"/>
                <a:gd name="T26" fmla="*/ 558 w 654"/>
                <a:gd name="T27" fmla="*/ 92 h 202"/>
                <a:gd name="T28" fmla="*/ 536 w 654"/>
                <a:gd name="T29" fmla="*/ 90 h 202"/>
                <a:gd name="T30" fmla="*/ 506 w 654"/>
                <a:gd name="T31" fmla="*/ 86 h 202"/>
                <a:gd name="T32" fmla="*/ 506 w 654"/>
                <a:gd name="T33" fmla="*/ 86 h 202"/>
                <a:gd name="T34" fmla="*/ 484 w 654"/>
                <a:gd name="T35" fmla="*/ 68 h 202"/>
                <a:gd name="T36" fmla="*/ 460 w 654"/>
                <a:gd name="T37" fmla="*/ 50 h 202"/>
                <a:gd name="T38" fmla="*/ 438 w 654"/>
                <a:gd name="T39" fmla="*/ 36 h 202"/>
                <a:gd name="T40" fmla="*/ 416 w 654"/>
                <a:gd name="T41" fmla="*/ 26 h 202"/>
                <a:gd name="T42" fmla="*/ 392 w 654"/>
                <a:gd name="T43" fmla="*/ 16 h 202"/>
                <a:gd name="T44" fmla="*/ 370 w 654"/>
                <a:gd name="T45" fmla="*/ 8 h 202"/>
                <a:gd name="T46" fmla="*/ 348 w 654"/>
                <a:gd name="T47" fmla="*/ 4 h 202"/>
                <a:gd name="T48" fmla="*/ 326 w 654"/>
                <a:gd name="T49" fmla="*/ 0 h 202"/>
                <a:gd name="T50" fmla="*/ 304 w 654"/>
                <a:gd name="T51" fmla="*/ 0 h 202"/>
                <a:gd name="T52" fmla="*/ 284 w 654"/>
                <a:gd name="T53" fmla="*/ 0 h 202"/>
                <a:gd name="T54" fmla="*/ 264 w 654"/>
                <a:gd name="T55" fmla="*/ 2 h 202"/>
                <a:gd name="T56" fmla="*/ 244 w 654"/>
                <a:gd name="T57" fmla="*/ 4 h 202"/>
                <a:gd name="T58" fmla="*/ 208 w 654"/>
                <a:gd name="T59" fmla="*/ 12 h 202"/>
                <a:gd name="T60" fmla="*/ 174 w 654"/>
                <a:gd name="T61" fmla="*/ 24 h 202"/>
                <a:gd name="T62" fmla="*/ 174 w 654"/>
                <a:gd name="T63" fmla="*/ 24 h 202"/>
                <a:gd name="T64" fmla="*/ 146 w 654"/>
                <a:gd name="T65" fmla="*/ 38 h 202"/>
                <a:gd name="T66" fmla="*/ 118 w 654"/>
                <a:gd name="T67" fmla="*/ 54 h 202"/>
                <a:gd name="T68" fmla="*/ 90 w 654"/>
                <a:gd name="T69" fmla="*/ 70 h 202"/>
                <a:gd name="T70" fmla="*/ 66 w 654"/>
                <a:gd name="T71" fmla="*/ 86 h 202"/>
                <a:gd name="T72" fmla="*/ 46 w 654"/>
                <a:gd name="T73" fmla="*/ 102 h 202"/>
                <a:gd name="T74" fmla="*/ 28 w 654"/>
                <a:gd name="T75" fmla="*/ 118 h 202"/>
                <a:gd name="T76" fmla="*/ 14 w 654"/>
                <a:gd name="T77" fmla="*/ 134 h 202"/>
                <a:gd name="T78" fmla="*/ 6 w 654"/>
                <a:gd name="T79" fmla="*/ 148 h 202"/>
                <a:gd name="T80" fmla="*/ 6 w 654"/>
                <a:gd name="T81" fmla="*/ 148 h 202"/>
                <a:gd name="T82" fmla="*/ 2 w 654"/>
                <a:gd name="T83" fmla="*/ 166 h 202"/>
                <a:gd name="T84" fmla="*/ 0 w 654"/>
                <a:gd name="T85" fmla="*/ 182 h 202"/>
                <a:gd name="T86" fmla="*/ 0 w 654"/>
                <a:gd name="T87" fmla="*/ 2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4" h="201">
                  <a:moveTo>
                    <a:pt x="654" y="202"/>
                  </a:moveTo>
                  <a:lnTo>
                    <a:pt x="654" y="202"/>
                  </a:lnTo>
                  <a:lnTo>
                    <a:pt x="654" y="186"/>
                  </a:lnTo>
                  <a:lnTo>
                    <a:pt x="652" y="172"/>
                  </a:lnTo>
                  <a:lnTo>
                    <a:pt x="650" y="160"/>
                  </a:lnTo>
                  <a:lnTo>
                    <a:pt x="650" y="160"/>
                  </a:lnTo>
                  <a:lnTo>
                    <a:pt x="644" y="148"/>
                  </a:lnTo>
                  <a:lnTo>
                    <a:pt x="638" y="138"/>
                  </a:lnTo>
                  <a:lnTo>
                    <a:pt x="630" y="128"/>
                  </a:lnTo>
                  <a:lnTo>
                    <a:pt x="622" y="120"/>
                  </a:lnTo>
                  <a:lnTo>
                    <a:pt x="612" y="112"/>
                  </a:lnTo>
                  <a:lnTo>
                    <a:pt x="602" y="106"/>
                  </a:lnTo>
                  <a:lnTo>
                    <a:pt x="580" y="98"/>
                  </a:lnTo>
                  <a:lnTo>
                    <a:pt x="558" y="92"/>
                  </a:lnTo>
                  <a:lnTo>
                    <a:pt x="536" y="90"/>
                  </a:lnTo>
                  <a:lnTo>
                    <a:pt x="506" y="86"/>
                  </a:lnTo>
                  <a:lnTo>
                    <a:pt x="506" y="86"/>
                  </a:lnTo>
                  <a:lnTo>
                    <a:pt x="484" y="68"/>
                  </a:lnTo>
                  <a:lnTo>
                    <a:pt x="460" y="50"/>
                  </a:lnTo>
                  <a:lnTo>
                    <a:pt x="438" y="36"/>
                  </a:lnTo>
                  <a:lnTo>
                    <a:pt x="416" y="26"/>
                  </a:lnTo>
                  <a:lnTo>
                    <a:pt x="392" y="16"/>
                  </a:lnTo>
                  <a:lnTo>
                    <a:pt x="370" y="8"/>
                  </a:lnTo>
                  <a:lnTo>
                    <a:pt x="348" y="4"/>
                  </a:lnTo>
                  <a:lnTo>
                    <a:pt x="326" y="0"/>
                  </a:lnTo>
                  <a:lnTo>
                    <a:pt x="304" y="0"/>
                  </a:lnTo>
                  <a:lnTo>
                    <a:pt x="284" y="0"/>
                  </a:lnTo>
                  <a:lnTo>
                    <a:pt x="264" y="2"/>
                  </a:lnTo>
                  <a:lnTo>
                    <a:pt x="244" y="4"/>
                  </a:lnTo>
                  <a:lnTo>
                    <a:pt x="208" y="12"/>
                  </a:lnTo>
                  <a:lnTo>
                    <a:pt x="174" y="24"/>
                  </a:lnTo>
                  <a:lnTo>
                    <a:pt x="174" y="24"/>
                  </a:lnTo>
                  <a:lnTo>
                    <a:pt x="146" y="38"/>
                  </a:lnTo>
                  <a:lnTo>
                    <a:pt x="118" y="54"/>
                  </a:lnTo>
                  <a:lnTo>
                    <a:pt x="90" y="70"/>
                  </a:lnTo>
                  <a:lnTo>
                    <a:pt x="66" y="86"/>
                  </a:lnTo>
                  <a:lnTo>
                    <a:pt x="46" y="102"/>
                  </a:lnTo>
                  <a:lnTo>
                    <a:pt x="28" y="118"/>
                  </a:lnTo>
                  <a:lnTo>
                    <a:pt x="14" y="134"/>
                  </a:lnTo>
                  <a:lnTo>
                    <a:pt x="6" y="148"/>
                  </a:lnTo>
                  <a:lnTo>
                    <a:pt x="6" y="148"/>
                  </a:lnTo>
                  <a:lnTo>
                    <a:pt x="2" y="166"/>
                  </a:lnTo>
                  <a:lnTo>
                    <a:pt x="0" y="182"/>
                  </a:lnTo>
                  <a:lnTo>
                    <a:pt x="0" y="200"/>
                  </a:lnTo>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6" name="Freeform 61"/>
            <p:cNvSpPr/>
            <p:nvPr>
              <p:custDataLst>
                <p:tags r:id="rId26"/>
              </p:custDataLst>
            </p:nvPr>
          </p:nvSpPr>
          <p:spPr bwMode="gray">
            <a:xfrm>
              <a:off x="25923875" y="587375"/>
              <a:ext cx="482600" cy="88900"/>
            </a:xfrm>
            <a:custGeom>
              <a:avLst/>
              <a:gdLst>
                <a:gd name="T0" fmla="*/ 304 w 304"/>
                <a:gd name="T1" fmla="*/ 56 h 56"/>
                <a:gd name="T2" fmla="*/ 0 w 304"/>
                <a:gd name="T3" fmla="*/ 56 h 56"/>
                <a:gd name="T4" fmla="*/ 0 w 304"/>
                <a:gd name="T5" fmla="*/ 56 h 56"/>
                <a:gd name="T6" fmla="*/ 12 w 304"/>
                <a:gd name="T7" fmla="*/ 46 h 56"/>
                <a:gd name="T8" fmla="*/ 26 w 304"/>
                <a:gd name="T9" fmla="*/ 38 h 56"/>
                <a:gd name="T10" fmla="*/ 44 w 304"/>
                <a:gd name="T11" fmla="*/ 28 h 56"/>
                <a:gd name="T12" fmla="*/ 66 w 304"/>
                <a:gd name="T13" fmla="*/ 16 h 56"/>
                <a:gd name="T14" fmla="*/ 90 w 304"/>
                <a:gd name="T15" fmla="*/ 8 h 56"/>
                <a:gd name="T16" fmla="*/ 118 w 304"/>
                <a:gd name="T17" fmla="*/ 2 h 56"/>
                <a:gd name="T18" fmla="*/ 132 w 304"/>
                <a:gd name="T19" fmla="*/ 0 h 56"/>
                <a:gd name="T20" fmla="*/ 148 w 304"/>
                <a:gd name="T21" fmla="*/ 0 h 56"/>
                <a:gd name="T22" fmla="*/ 148 w 304"/>
                <a:gd name="T23" fmla="*/ 0 h 56"/>
                <a:gd name="T24" fmla="*/ 166 w 304"/>
                <a:gd name="T25" fmla="*/ 0 h 56"/>
                <a:gd name="T26" fmla="*/ 184 w 304"/>
                <a:gd name="T27" fmla="*/ 2 h 56"/>
                <a:gd name="T28" fmla="*/ 216 w 304"/>
                <a:gd name="T29" fmla="*/ 8 h 56"/>
                <a:gd name="T30" fmla="*/ 244 w 304"/>
                <a:gd name="T31" fmla="*/ 18 h 56"/>
                <a:gd name="T32" fmla="*/ 264 w 304"/>
                <a:gd name="T33" fmla="*/ 28 h 56"/>
                <a:gd name="T34" fmla="*/ 282 w 304"/>
                <a:gd name="T35" fmla="*/ 38 h 56"/>
                <a:gd name="T36" fmla="*/ 294 w 304"/>
                <a:gd name="T37" fmla="*/ 46 h 56"/>
                <a:gd name="T38" fmla="*/ 304 w 304"/>
                <a:gd name="T39" fmla="*/ 56 h 56"/>
                <a:gd name="T40" fmla="*/ 304 w 304"/>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4" h="56">
                  <a:moveTo>
                    <a:pt x="304" y="56"/>
                  </a:moveTo>
                  <a:lnTo>
                    <a:pt x="0" y="56"/>
                  </a:lnTo>
                  <a:lnTo>
                    <a:pt x="0" y="56"/>
                  </a:lnTo>
                  <a:lnTo>
                    <a:pt x="12" y="46"/>
                  </a:lnTo>
                  <a:lnTo>
                    <a:pt x="26" y="38"/>
                  </a:lnTo>
                  <a:lnTo>
                    <a:pt x="44" y="28"/>
                  </a:lnTo>
                  <a:lnTo>
                    <a:pt x="66" y="16"/>
                  </a:lnTo>
                  <a:lnTo>
                    <a:pt x="90" y="8"/>
                  </a:lnTo>
                  <a:lnTo>
                    <a:pt x="118" y="2"/>
                  </a:lnTo>
                  <a:lnTo>
                    <a:pt x="132" y="0"/>
                  </a:lnTo>
                  <a:lnTo>
                    <a:pt x="148" y="0"/>
                  </a:lnTo>
                  <a:lnTo>
                    <a:pt x="148" y="0"/>
                  </a:lnTo>
                  <a:lnTo>
                    <a:pt x="166" y="0"/>
                  </a:lnTo>
                  <a:lnTo>
                    <a:pt x="184" y="2"/>
                  </a:lnTo>
                  <a:lnTo>
                    <a:pt x="216" y="8"/>
                  </a:lnTo>
                  <a:lnTo>
                    <a:pt x="244" y="18"/>
                  </a:lnTo>
                  <a:lnTo>
                    <a:pt x="264" y="28"/>
                  </a:lnTo>
                  <a:lnTo>
                    <a:pt x="282" y="38"/>
                  </a:lnTo>
                  <a:lnTo>
                    <a:pt x="294" y="46"/>
                  </a:lnTo>
                  <a:lnTo>
                    <a:pt x="304" y="56"/>
                  </a:lnTo>
                  <a:lnTo>
                    <a:pt x="304" y="5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3" name="Line 62"/>
            <p:cNvSpPr>
              <a:spLocks noChangeShapeType="1"/>
            </p:cNvSpPr>
            <p:nvPr>
              <p:custDataLst>
                <p:tags r:id="rId27"/>
              </p:custDataLst>
            </p:nvPr>
          </p:nvSpPr>
          <p:spPr bwMode="gray">
            <a:xfrm>
              <a:off x="26035000" y="822325"/>
              <a:ext cx="346075" cy="317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5" name="Freeform 63"/>
            <p:cNvSpPr/>
            <p:nvPr>
              <p:custDataLst>
                <p:tags r:id="rId28"/>
              </p:custDataLst>
            </p:nvPr>
          </p:nvSpPr>
          <p:spPr bwMode="gray">
            <a:xfrm>
              <a:off x="24765000" y="844550"/>
              <a:ext cx="98425" cy="101600"/>
            </a:xfrm>
            <a:custGeom>
              <a:avLst/>
              <a:gdLst>
                <a:gd name="T0" fmla="*/ 50 w 62"/>
                <a:gd name="T1" fmla="*/ 58 h 64"/>
                <a:gd name="T2" fmla="*/ 50 w 62"/>
                <a:gd name="T3" fmla="*/ 58 h 64"/>
                <a:gd name="T4" fmla="*/ 54 w 62"/>
                <a:gd name="T5" fmla="*/ 54 h 64"/>
                <a:gd name="T6" fmla="*/ 58 w 62"/>
                <a:gd name="T7" fmla="*/ 50 h 64"/>
                <a:gd name="T8" fmla="*/ 62 w 62"/>
                <a:gd name="T9" fmla="*/ 38 h 64"/>
                <a:gd name="T10" fmla="*/ 62 w 62"/>
                <a:gd name="T11" fmla="*/ 26 h 64"/>
                <a:gd name="T12" fmla="*/ 60 w 62"/>
                <a:gd name="T13" fmla="*/ 20 h 64"/>
                <a:gd name="T14" fmla="*/ 58 w 62"/>
                <a:gd name="T15" fmla="*/ 14 h 64"/>
                <a:gd name="T16" fmla="*/ 58 w 62"/>
                <a:gd name="T17" fmla="*/ 14 h 64"/>
                <a:gd name="T18" fmla="*/ 54 w 62"/>
                <a:gd name="T19" fmla="*/ 10 h 64"/>
                <a:gd name="T20" fmla="*/ 48 w 62"/>
                <a:gd name="T21" fmla="*/ 6 h 64"/>
                <a:gd name="T22" fmla="*/ 38 w 62"/>
                <a:gd name="T23" fmla="*/ 0 h 64"/>
                <a:gd name="T24" fmla="*/ 26 w 62"/>
                <a:gd name="T25" fmla="*/ 0 h 64"/>
                <a:gd name="T26" fmla="*/ 20 w 62"/>
                <a:gd name="T27" fmla="*/ 2 h 64"/>
                <a:gd name="T28" fmla="*/ 14 w 62"/>
                <a:gd name="T29" fmla="*/ 6 h 64"/>
                <a:gd name="T30" fmla="*/ 14 w 62"/>
                <a:gd name="T31" fmla="*/ 6 h 64"/>
                <a:gd name="T32" fmla="*/ 8 w 62"/>
                <a:gd name="T33" fmla="*/ 10 h 64"/>
                <a:gd name="T34" fmla="*/ 4 w 62"/>
                <a:gd name="T35" fmla="*/ 14 h 64"/>
                <a:gd name="T36" fmla="*/ 0 w 62"/>
                <a:gd name="T37" fmla="*/ 26 h 64"/>
                <a:gd name="T38" fmla="*/ 0 w 62"/>
                <a:gd name="T39" fmla="*/ 32 h 64"/>
                <a:gd name="T40" fmla="*/ 0 w 62"/>
                <a:gd name="T41" fmla="*/ 38 h 64"/>
                <a:gd name="T42" fmla="*/ 2 w 62"/>
                <a:gd name="T43" fmla="*/ 44 h 64"/>
                <a:gd name="T44" fmla="*/ 4 w 62"/>
                <a:gd name="T45" fmla="*/ 50 h 64"/>
                <a:gd name="T46" fmla="*/ 4 w 62"/>
                <a:gd name="T47" fmla="*/ 50 h 64"/>
                <a:gd name="T48" fmla="*/ 10 w 62"/>
                <a:gd name="T49" fmla="*/ 54 h 64"/>
                <a:gd name="T50" fmla="*/ 14 w 62"/>
                <a:gd name="T51" fmla="*/ 58 h 64"/>
                <a:gd name="T52" fmla="*/ 26 w 62"/>
                <a:gd name="T53" fmla="*/ 64 h 64"/>
                <a:gd name="T54" fmla="*/ 38 w 62"/>
                <a:gd name="T55" fmla="*/ 64 h 64"/>
                <a:gd name="T56" fmla="*/ 44 w 62"/>
                <a:gd name="T57" fmla="*/ 62 h 64"/>
                <a:gd name="T58" fmla="*/ 50 w 62"/>
                <a:gd name="T59" fmla="*/ 58 h 64"/>
                <a:gd name="T60" fmla="*/ 50 w 62"/>
                <a:gd name="T61"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2" h="64">
                  <a:moveTo>
                    <a:pt x="50" y="58"/>
                  </a:moveTo>
                  <a:lnTo>
                    <a:pt x="50" y="58"/>
                  </a:lnTo>
                  <a:lnTo>
                    <a:pt x="54" y="54"/>
                  </a:lnTo>
                  <a:lnTo>
                    <a:pt x="58" y="50"/>
                  </a:lnTo>
                  <a:lnTo>
                    <a:pt x="62" y="38"/>
                  </a:lnTo>
                  <a:lnTo>
                    <a:pt x="62" y="26"/>
                  </a:lnTo>
                  <a:lnTo>
                    <a:pt x="60" y="20"/>
                  </a:lnTo>
                  <a:lnTo>
                    <a:pt x="58" y="14"/>
                  </a:lnTo>
                  <a:lnTo>
                    <a:pt x="58" y="14"/>
                  </a:lnTo>
                  <a:lnTo>
                    <a:pt x="54" y="10"/>
                  </a:lnTo>
                  <a:lnTo>
                    <a:pt x="48" y="6"/>
                  </a:lnTo>
                  <a:lnTo>
                    <a:pt x="38" y="0"/>
                  </a:lnTo>
                  <a:lnTo>
                    <a:pt x="26" y="0"/>
                  </a:lnTo>
                  <a:lnTo>
                    <a:pt x="20" y="2"/>
                  </a:lnTo>
                  <a:lnTo>
                    <a:pt x="14" y="6"/>
                  </a:lnTo>
                  <a:lnTo>
                    <a:pt x="14" y="6"/>
                  </a:lnTo>
                  <a:lnTo>
                    <a:pt x="8" y="10"/>
                  </a:lnTo>
                  <a:lnTo>
                    <a:pt x="4" y="14"/>
                  </a:lnTo>
                  <a:lnTo>
                    <a:pt x="0" y="26"/>
                  </a:lnTo>
                  <a:lnTo>
                    <a:pt x="0" y="32"/>
                  </a:lnTo>
                  <a:lnTo>
                    <a:pt x="0" y="38"/>
                  </a:lnTo>
                  <a:lnTo>
                    <a:pt x="2" y="44"/>
                  </a:lnTo>
                  <a:lnTo>
                    <a:pt x="4" y="50"/>
                  </a:lnTo>
                  <a:lnTo>
                    <a:pt x="4" y="50"/>
                  </a:lnTo>
                  <a:lnTo>
                    <a:pt x="10" y="54"/>
                  </a:lnTo>
                  <a:lnTo>
                    <a:pt x="14" y="58"/>
                  </a:lnTo>
                  <a:lnTo>
                    <a:pt x="26" y="64"/>
                  </a:lnTo>
                  <a:lnTo>
                    <a:pt x="38" y="64"/>
                  </a:lnTo>
                  <a:lnTo>
                    <a:pt x="44" y="62"/>
                  </a:lnTo>
                  <a:lnTo>
                    <a:pt x="50" y="58"/>
                  </a:lnTo>
                  <a:lnTo>
                    <a:pt x="50" y="58"/>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7" name="Freeform 64"/>
            <p:cNvSpPr/>
            <p:nvPr>
              <p:custDataLst>
                <p:tags r:id="rId29"/>
              </p:custDataLst>
            </p:nvPr>
          </p:nvSpPr>
          <p:spPr bwMode="gray">
            <a:xfrm>
              <a:off x="27936825" y="622300"/>
              <a:ext cx="190500" cy="190500"/>
            </a:xfrm>
            <a:custGeom>
              <a:avLst/>
              <a:gdLst>
                <a:gd name="T0" fmla="*/ 22 w 120"/>
                <a:gd name="T1" fmla="*/ 106 h 120"/>
                <a:gd name="T2" fmla="*/ 22 w 120"/>
                <a:gd name="T3" fmla="*/ 106 h 120"/>
                <a:gd name="T4" fmla="*/ 32 w 120"/>
                <a:gd name="T5" fmla="*/ 112 h 120"/>
                <a:gd name="T6" fmla="*/ 44 w 120"/>
                <a:gd name="T7" fmla="*/ 118 h 120"/>
                <a:gd name="T8" fmla="*/ 54 w 120"/>
                <a:gd name="T9" fmla="*/ 120 h 120"/>
                <a:gd name="T10" fmla="*/ 66 w 120"/>
                <a:gd name="T11" fmla="*/ 118 h 120"/>
                <a:gd name="T12" fmla="*/ 78 w 120"/>
                <a:gd name="T13" fmla="*/ 116 h 120"/>
                <a:gd name="T14" fmla="*/ 88 w 120"/>
                <a:gd name="T15" fmla="*/ 112 h 120"/>
                <a:gd name="T16" fmla="*/ 98 w 120"/>
                <a:gd name="T17" fmla="*/ 106 h 120"/>
                <a:gd name="T18" fmla="*/ 106 w 120"/>
                <a:gd name="T19" fmla="*/ 96 h 120"/>
                <a:gd name="T20" fmla="*/ 106 w 120"/>
                <a:gd name="T21" fmla="*/ 96 h 120"/>
                <a:gd name="T22" fmla="*/ 114 w 120"/>
                <a:gd name="T23" fmla="*/ 86 h 120"/>
                <a:gd name="T24" fmla="*/ 118 w 120"/>
                <a:gd name="T25" fmla="*/ 76 h 120"/>
                <a:gd name="T26" fmla="*/ 120 w 120"/>
                <a:gd name="T27" fmla="*/ 64 h 120"/>
                <a:gd name="T28" fmla="*/ 120 w 120"/>
                <a:gd name="T29" fmla="*/ 54 h 120"/>
                <a:gd name="T30" fmla="*/ 118 w 120"/>
                <a:gd name="T31" fmla="*/ 42 h 120"/>
                <a:gd name="T32" fmla="*/ 112 w 120"/>
                <a:gd name="T33" fmla="*/ 32 h 120"/>
                <a:gd name="T34" fmla="*/ 106 w 120"/>
                <a:gd name="T35" fmla="*/ 22 h 120"/>
                <a:gd name="T36" fmla="*/ 98 w 120"/>
                <a:gd name="T37" fmla="*/ 12 h 120"/>
                <a:gd name="T38" fmla="*/ 98 w 120"/>
                <a:gd name="T39" fmla="*/ 12 h 120"/>
                <a:gd name="T40" fmla="*/ 88 w 120"/>
                <a:gd name="T41" fmla="*/ 6 h 120"/>
                <a:gd name="T42" fmla="*/ 76 w 120"/>
                <a:gd name="T43" fmla="*/ 2 h 120"/>
                <a:gd name="T44" fmla="*/ 66 w 120"/>
                <a:gd name="T45" fmla="*/ 0 h 120"/>
                <a:gd name="T46" fmla="*/ 54 w 120"/>
                <a:gd name="T47" fmla="*/ 0 h 120"/>
                <a:gd name="T48" fmla="*/ 42 w 120"/>
                <a:gd name="T49" fmla="*/ 2 h 120"/>
                <a:gd name="T50" fmla="*/ 32 w 120"/>
                <a:gd name="T51" fmla="*/ 6 h 120"/>
                <a:gd name="T52" fmla="*/ 22 w 120"/>
                <a:gd name="T53" fmla="*/ 14 h 120"/>
                <a:gd name="T54" fmla="*/ 14 w 120"/>
                <a:gd name="T55" fmla="*/ 22 h 120"/>
                <a:gd name="T56" fmla="*/ 14 w 120"/>
                <a:gd name="T57" fmla="*/ 22 h 120"/>
                <a:gd name="T58" fmla="*/ 6 w 120"/>
                <a:gd name="T59" fmla="*/ 32 h 120"/>
                <a:gd name="T60" fmla="*/ 2 w 120"/>
                <a:gd name="T61" fmla="*/ 44 h 120"/>
                <a:gd name="T62" fmla="*/ 0 w 120"/>
                <a:gd name="T63" fmla="*/ 54 h 120"/>
                <a:gd name="T64" fmla="*/ 0 w 120"/>
                <a:gd name="T65" fmla="*/ 66 h 120"/>
                <a:gd name="T66" fmla="*/ 2 w 120"/>
                <a:gd name="T67" fmla="*/ 78 h 120"/>
                <a:gd name="T68" fmla="*/ 8 w 120"/>
                <a:gd name="T69" fmla="*/ 88 h 120"/>
                <a:gd name="T70" fmla="*/ 14 w 120"/>
                <a:gd name="T71" fmla="*/ 98 h 120"/>
                <a:gd name="T72" fmla="*/ 22 w 120"/>
                <a:gd name="T73" fmla="*/ 106 h 120"/>
                <a:gd name="T74" fmla="*/ 22 w 120"/>
                <a:gd name="T75" fmla="*/ 10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20">
                  <a:moveTo>
                    <a:pt x="22" y="106"/>
                  </a:moveTo>
                  <a:lnTo>
                    <a:pt x="22" y="106"/>
                  </a:lnTo>
                  <a:lnTo>
                    <a:pt x="32" y="112"/>
                  </a:lnTo>
                  <a:lnTo>
                    <a:pt x="44" y="118"/>
                  </a:lnTo>
                  <a:lnTo>
                    <a:pt x="54" y="120"/>
                  </a:lnTo>
                  <a:lnTo>
                    <a:pt x="66" y="118"/>
                  </a:lnTo>
                  <a:lnTo>
                    <a:pt x="78" y="116"/>
                  </a:lnTo>
                  <a:lnTo>
                    <a:pt x="88" y="112"/>
                  </a:lnTo>
                  <a:lnTo>
                    <a:pt x="98" y="106"/>
                  </a:lnTo>
                  <a:lnTo>
                    <a:pt x="106" y="96"/>
                  </a:lnTo>
                  <a:lnTo>
                    <a:pt x="106" y="96"/>
                  </a:lnTo>
                  <a:lnTo>
                    <a:pt x="114" y="86"/>
                  </a:lnTo>
                  <a:lnTo>
                    <a:pt x="118" y="76"/>
                  </a:lnTo>
                  <a:lnTo>
                    <a:pt x="120" y="64"/>
                  </a:lnTo>
                  <a:lnTo>
                    <a:pt x="120" y="54"/>
                  </a:lnTo>
                  <a:lnTo>
                    <a:pt x="118" y="42"/>
                  </a:lnTo>
                  <a:lnTo>
                    <a:pt x="112" y="32"/>
                  </a:lnTo>
                  <a:lnTo>
                    <a:pt x="106" y="22"/>
                  </a:lnTo>
                  <a:lnTo>
                    <a:pt x="98" y="12"/>
                  </a:lnTo>
                  <a:lnTo>
                    <a:pt x="98" y="12"/>
                  </a:lnTo>
                  <a:lnTo>
                    <a:pt x="88" y="6"/>
                  </a:lnTo>
                  <a:lnTo>
                    <a:pt x="76" y="2"/>
                  </a:lnTo>
                  <a:lnTo>
                    <a:pt x="66" y="0"/>
                  </a:lnTo>
                  <a:lnTo>
                    <a:pt x="54" y="0"/>
                  </a:lnTo>
                  <a:lnTo>
                    <a:pt x="42" y="2"/>
                  </a:lnTo>
                  <a:lnTo>
                    <a:pt x="32" y="6"/>
                  </a:lnTo>
                  <a:lnTo>
                    <a:pt x="22" y="14"/>
                  </a:lnTo>
                  <a:lnTo>
                    <a:pt x="14" y="22"/>
                  </a:lnTo>
                  <a:lnTo>
                    <a:pt x="14" y="22"/>
                  </a:lnTo>
                  <a:lnTo>
                    <a:pt x="6" y="32"/>
                  </a:lnTo>
                  <a:lnTo>
                    <a:pt x="2" y="44"/>
                  </a:lnTo>
                  <a:lnTo>
                    <a:pt x="0" y="54"/>
                  </a:lnTo>
                  <a:lnTo>
                    <a:pt x="0" y="66"/>
                  </a:lnTo>
                  <a:lnTo>
                    <a:pt x="2" y="78"/>
                  </a:lnTo>
                  <a:lnTo>
                    <a:pt x="8" y="88"/>
                  </a:lnTo>
                  <a:lnTo>
                    <a:pt x="14" y="98"/>
                  </a:lnTo>
                  <a:lnTo>
                    <a:pt x="22" y="106"/>
                  </a:lnTo>
                  <a:lnTo>
                    <a:pt x="22" y="10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9" name="Freeform 65"/>
            <p:cNvSpPr/>
            <p:nvPr>
              <p:custDataLst>
                <p:tags r:id="rId30"/>
              </p:custDataLst>
            </p:nvPr>
          </p:nvSpPr>
          <p:spPr bwMode="gray">
            <a:xfrm>
              <a:off x="28517850" y="4464050"/>
              <a:ext cx="171450" cy="171450"/>
            </a:xfrm>
            <a:custGeom>
              <a:avLst/>
              <a:gdLst>
                <a:gd name="T0" fmla="*/ 8 w 108"/>
                <a:gd name="T1" fmla="*/ 24 h 108"/>
                <a:gd name="T2" fmla="*/ 8 w 108"/>
                <a:gd name="T3" fmla="*/ 24 h 108"/>
                <a:gd name="T4" fmla="*/ 4 w 108"/>
                <a:gd name="T5" fmla="*/ 34 h 108"/>
                <a:gd name="T6" fmla="*/ 0 w 108"/>
                <a:gd name="T7" fmla="*/ 44 h 108"/>
                <a:gd name="T8" fmla="*/ 0 w 108"/>
                <a:gd name="T9" fmla="*/ 54 h 108"/>
                <a:gd name="T10" fmla="*/ 2 w 108"/>
                <a:gd name="T11" fmla="*/ 64 h 108"/>
                <a:gd name="T12" fmla="*/ 4 w 108"/>
                <a:gd name="T13" fmla="*/ 74 h 108"/>
                <a:gd name="T14" fmla="*/ 10 w 108"/>
                <a:gd name="T15" fmla="*/ 84 h 108"/>
                <a:gd name="T16" fmla="*/ 16 w 108"/>
                <a:gd name="T17" fmla="*/ 92 h 108"/>
                <a:gd name="T18" fmla="*/ 24 w 108"/>
                <a:gd name="T19" fmla="*/ 98 h 108"/>
                <a:gd name="T20" fmla="*/ 24 w 108"/>
                <a:gd name="T21" fmla="*/ 98 h 108"/>
                <a:gd name="T22" fmla="*/ 34 w 108"/>
                <a:gd name="T23" fmla="*/ 104 h 108"/>
                <a:gd name="T24" fmla="*/ 44 w 108"/>
                <a:gd name="T25" fmla="*/ 106 h 108"/>
                <a:gd name="T26" fmla="*/ 54 w 108"/>
                <a:gd name="T27" fmla="*/ 108 h 108"/>
                <a:gd name="T28" fmla="*/ 66 w 108"/>
                <a:gd name="T29" fmla="*/ 106 h 108"/>
                <a:gd name="T30" fmla="*/ 76 w 108"/>
                <a:gd name="T31" fmla="*/ 102 h 108"/>
                <a:gd name="T32" fmla="*/ 84 w 108"/>
                <a:gd name="T33" fmla="*/ 98 h 108"/>
                <a:gd name="T34" fmla="*/ 92 w 108"/>
                <a:gd name="T35" fmla="*/ 92 h 108"/>
                <a:gd name="T36" fmla="*/ 100 w 108"/>
                <a:gd name="T37" fmla="*/ 82 h 108"/>
                <a:gd name="T38" fmla="*/ 100 w 108"/>
                <a:gd name="T39" fmla="*/ 82 h 108"/>
                <a:gd name="T40" fmla="*/ 104 w 108"/>
                <a:gd name="T41" fmla="*/ 72 h 108"/>
                <a:gd name="T42" fmla="*/ 108 w 108"/>
                <a:gd name="T43" fmla="*/ 62 h 108"/>
                <a:gd name="T44" fmla="*/ 108 w 108"/>
                <a:gd name="T45" fmla="*/ 52 h 108"/>
                <a:gd name="T46" fmla="*/ 106 w 108"/>
                <a:gd name="T47" fmla="*/ 42 h 108"/>
                <a:gd name="T48" fmla="*/ 104 w 108"/>
                <a:gd name="T49" fmla="*/ 32 h 108"/>
                <a:gd name="T50" fmla="*/ 98 w 108"/>
                <a:gd name="T51" fmla="*/ 22 h 108"/>
                <a:gd name="T52" fmla="*/ 92 w 108"/>
                <a:gd name="T53" fmla="*/ 14 h 108"/>
                <a:gd name="T54" fmla="*/ 84 w 108"/>
                <a:gd name="T55" fmla="*/ 8 h 108"/>
                <a:gd name="T56" fmla="*/ 84 w 108"/>
                <a:gd name="T57" fmla="*/ 8 h 108"/>
                <a:gd name="T58" fmla="*/ 74 w 108"/>
                <a:gd name="T59" fmla="*/ 2 h 108"/>
                <a:gd name="T60" fmla="*/ 64 w 108"/>
                <a:gd name="T61" fmla="*/ 0 h 108"/>
                <a:gd name="T62" fmla="*/ 52 w 108"/>
                <a:gd name="T63" fmla="*/ 0 h 108"/>
                <a:gd name="T64" fmla="*/ 42 w 108"/>
                <a:gd name="T65" fmla="*/ 0 h 108"/>
                <a:gd name="T66" fmla="*/ 32 w 108"/>
                <a:gd name="T67" fmla="*/ 4 h 108"/>
                <a:gd name="T68" fmla="*/ 24 w 108"/>
                <a:gd name="T69" fmla="*/ 8 h 108"/>
                <a:gd name="T70" fmla="*/ 16 w 108"/>
                <a:gd name="T71" fmla="*/ 16 h 108"/>
                <a:gd name="T72" fmla="*/ 8 w 108"/>
                <a:gd name="T73" fmla="*/ 24 h 108"/>
                <a:gd name="T74" fmla="*/ 8 w 108"/>
                <a:gd name="T75" fmla="*/ 2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8">
                  <a:moveTo>
                    <a:pt x="8" y="24"/>
                  </a:moveTo>
                  <a:lnTo>
                    <a:pt x="8" y="24"/>
                  </a:lnTo>
                  <a:lnTo>
                    <a:pt x="4" y="34"/>
                  </a:lnTo>
                  <a:lnTo>
                    <a:pt x="0" y="44"/>
                  </a:lnTo>
                  <a:lnTo>
                    <a:pt x="0" y="54"/>
                  </a:lnTo>
                  <a:lnTo>
                    <a:pt x="2" y="64"/>
                  </a:lnTo>
                  <a:lnTo>
                    <a:pt x="4" y="74"/>
                  </a:lnTo>
                  <a:lnTo>
                    <a:pt x="10" y="84"/>
                  </a:lnTo>
                  <a:lnTo>
                    <a:pt x="16" y="92"/>
                  </a:lnTo>
                  <a:lnTo>
                    <a:pt x="24" y="98"/>
                  </a:lnTo>
                  <a:lnTo>
                    <a:pt x="24" y="98"/>
                  </a:lnTo>
                  <a:lnTo>
                    <a:pt x="34" y="104"/>
                  </a:lnTo>
                  <a:lnTo>
                    <a:pt x="44" y="106"/>
                  </a:lnTo>
                  <a:lnTo>
                    <a:pt x="54" y="108"/>
                  </a:lnTo>
                  <a:lnTo>
                    <a:pt x="66" y="106"/>
                  </a:lnTo>
                  <a:lnTo>
                    <a:pt x="76" y="102"/>
                  </a:lnTo>
                  <a:lnTo>
                    <a:pt x="84" y="98"/>
                  </a:lnTo>
                  <a:lnTo>
                    <a:pt x="92" y="92"/>
                  </a:lnTo>
                  <a:lnTo>
                    <a:pt x="100" y="82"/>
                  </a:lnTo>
                  <a:lnTo>
                    <a:pt x="100" y="82"/>
                  </a:lnTo>
                  <a:lnTo>
                    <a:pt x="104" y="72"/>
                  </a:lnTo>
                  <a:lnTo>
                    <a:pt x="108" y="62"/>
                  </a:lnTo>
                  <a:lnTo>
                    <a:pt x="108" y="52"/>
                  </a:lnTo>
                  <a:lnTo>
                    <a:pt x="106" y="42"/>
                  </a:lnTo>
                  <a:lnTo>
                    <a:pt x="104" y="32"/>
                  </a:lnTo>
                  <a:lnTo>
                    <a:pt x="98" y="22"/>
                  </a:lnTo>
                  <a:lnTo>
                    <a:pt x="92" y="14"/>
                  </a:lnTo>
                  <a:lnTo>
                    <a:pt x="84" y="8"/>
                  </a:lnTo>
                  <a:lnTo>
                    <a:pt x="84" y="8"/>
                  </a:lnTo>
                  <a:lnTo>
                    <a:pt x="74" y="2"/>
                  </a:lnTo>
                  <a:lnTo>
                    <a:pt x="64" y="0"/>
                  </a:lnTo>
                  <a:lnTo>
                    <a:pt x="52" y="0"/>
                  </a:lnTo>
                  <a:lnTo>
                    <a:pt x="42" y="0"/>
                  </a:lnTo>
                  <a:lnTo>
                    <a:pt x="32" y="4"/>
                  </a:lnTo>
                  <a:lnTo>
                    <a:pt x="24" y="8"/>
                  </a:lnTo>
                  <a:lnTo>
                    <a:pt x="16" y="16"/>
                  </a:lnTo>
                  <a:lnTo>
                    <a:pt x="8" y="24"/>
                  </a:lnTo>
                  <a:lnTo>
                    <a:pt x="8" y="24"/>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4" name="Freeform 66"/>
            <p:cNvSpPr/>
            <p:nvPr>
              <p:custDataLst>
                <p:tags r:id="rId31"/>
              </p:custDataLst>
            </p:nvPr>
          </p:nvSpPr>
          <p:spPr bwMode="gray">
            <a:xfrm>
              <a:off x="24037925" y="4648200"/>
              <a:ext cx="139700" cy="142875"/>
            </a:xfrm>
            <a:custGeom>
              <a:avLst/>
              <a:gdLst>
                <a:gd name="T0" fmla="*/ 78 w 88"/>
                <a:gd name="T1" fmla="*/ 16 h 90"/>
                <a:gd name="T2" fmla="*/ 78 w 88"/>
                <a:gd name="T3" fmla="*/ 16 h 90"/>
                <a:gd name="T4" fmla="*/ 84 w 88"/>
                <a:gd name="T5" fmla="*/ 24 h 90"/>
                <a:gd name="T6" fmla="*/ 86 w 88"/>
                <a:gd name="T7" fmla="*/ 32 h 90"/>
                <a:gd name="T8" fmla="*/ 88 w 88"/>
                <a:gd name="T9" fmla="*/ 40 h 90"/>
                <a:gd name="T10" fmla="*/ 88 w 88"/>
                <a:gd name="T11" fmla="*/ 50 h 90"/>
                <a:gd name="T12" fmla="*/ 86 w 88"/>
                <a:gd name="T13" fmla="*/ 58 h 90"/>
                <a:gd name="T14" fmla="*/ 84 w 88"/>
                <a:gd name="T15" fmla="*/ 66 h 90"/>
                <a:gd name="T16" fmla="*/ 78 w 88"/>
                <a:gd name="T17" fmla="*/ 74 h 90"/>
                <a:gd name="T18" fmla="*/ 72 w 88"/>
                <a:gd name="T19" fmla="*/ 80 h 90"/>
                <a:gd name="T20" fmla="*/ 72 w 88"/>
                <a:gd name="T21" fmla="*/ 80 h 90"/>
                <a:gd name="T22" fmla="*/ 64 w 88"/>
                <a:gd name="T23" fmla="*/ 84 h 90"/>
                <a:gd name="T24" fmla="*/ 56 w 88"/>
                <a:gd name="T25" fmla="*/ 88 h 90"/>
                <a:gd name="T26" fmla="*/ 48 w 88"/>
                <a:gd name="T27" fmla="*/ 90 h 90"/>
                <a:gd name="T28" fmla="*/ 40 w 88"/>
                <a:gd name="T29" fmla="*/ 90 h 90"/>
                <a:gd name="T30" fmla="*/ 32 w 88"/>
                <a:gd name="T31" fmla="*/ 88 h 90"/>
                <a:gd name="T32" fmla="*/ 24 w 88"/>
                <a:gd name="T33" fmla="*/ 84 h 90"/>
                <a:gd name="T34" fmla="*/ 16 w 88"/>
                <a:gd name="T35" fmla="*/ 80 h 90"/>
                <a:gd name="T36" fmla="*/ 10 w 88"/>
                <a:gd name="T37" fmla="*/ 74 h 90"/>
                <a:gd name="T38" fmla="*/ 10 w 88"/>
                <a:gd name="T39" fmla="*/ 74 h 90"/>
                <a:gd name="T40" fmla="*/ 4 w 88"/>
                <a:gd name="T41" fmla="*/ 66 h 90"/>
                <a:gd name="T42" fmla="*/ 2 w 88"/>
                <a:gd name="T43" fmla="*/ 58 h 90"/>
                <a:gd name="T44" fmla="*/ 0 w 88"/>
                <a:gd name="T45" fmla="*/ 50 h 90"/>
                <a:gd name="T46" fmla="*/ 0 w 88"/>
                <a:gd name="T47" fmla="*/ 40 h 90"/>
                <a:gd name="T48" fmla="*/ 2 w 88"/>
                <a:gd name="T49" fmla="*/ 32 h 90"/>
                <a:gd name="T50" fmla="*/ 4 w 88"/>
                <a:gd name="T51" fmla="*/ 24 h 90"/>
                <a:gd name="T52" fmla="*/ 10 w 88"/>
                <a:gd name="T53" fmla="*/ 16 h 90"/>
                <a:gd name="T54" fmla="*/ 16 w 88"/>
                <a:gd name="T55" fmla="*/ 10 h 90"/>
                <a:gd name="T56" fmla="*/ 16 w 88"/>
                <a:gd name="T57" fmla="*/ 10 h 90"/>
                <a:gd name="T58" fmla="*/ 24 w 88"/>
                <a:gd name="T59" fmla="*/ 6 h 90"/>
                <a:gd name="T60" fmla="*/ 32 w 88"/>
                <a:gd name="T61" fmla="*/ 2 h 90"/>
                <a:gd name="T62" fmla="*/ 40 w 88"/>
                <a:gd name="T63" fmla="*/ 0 h 90"/>
                <a:gd name="T64" fmla="*/ 48 w 88"/>
                <a:gd name="T65" fmla="*/ 0 h 90"/>
                <a:gd name="T66" fmla="*/ 56 w 88"/>
                <a:gd name="T67" fmla="*/ 2 h 90"/>
                <a:gd name="T68" fmla="*/ 64 w 88"/>
                <a:gd name="T69" fmla="*/ 6 h 90"/>
                <a:gd name="T70" fmla="*/ 72 w 88"/>
                <a:gd name="T71" fmla="*/ 10 h 90"/>
                <a:gd name="T72" fmla="*/ 78 w 88"/>
                <a:gd name="T73" fmla="*/ 16 h 90"/>
                <a:gd name="T74" fmla="*/ 78 w 88"/>
                <a:gd name="T75"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90">
                  <a:moveTo>
                    <a:pt x="78" y="16"/>
                  </a:moveTo>
                  <a:lnTo>
                    <a:pt x="78" y="16"/>
                  </a:lnTo>
                  <a:lnTo>
                    <a:pt x="84" y="24"/>
                  </a:lnTo>
                  <a:lnTo>
                    <a:pt x="86" y="32"/>
                  </a:lnTo>
                  <a:lnTo>
                    <a:pt x="88" y="40"/>
                  </a:lnTo>
                  <a:lnTo>
                    <a:pt x="88" y="50"/>
                  </a:lnTo>
                  <a:lnTo>
                    <a:pt x="86" y="58"/>
                  </a:lnTo>
                  <a:lnTo>
                    <a:pt x="84" y="66"/>
                  </a:lnTo>
                  <a:lnTo>
                    <a:pt x="78" y="74"/>
                  </a:lnTo>
                  <a:lnTo>
                    <a:pt x="72" y="80"/>
                  </a:lnTo>
                  <a:lnTo>
                    <a:pt x="72" y="80"/>
                  </a:lnTo>
                  <a:lnTo>
                    <a:pt x="64" y="84"/>
                  </a:lnTo>
                  <a:lnTo>
                    <a:pt x="56" y="88"/>
                  </a:lnTo>
                  <a:lnTo>
                    <a:pt x="48" y="90"/>
                  </a:lnTo>
                  <a:lnTo>
                    <a:pt x="40" y="90"/>
                  </a:lnTo>
                  <a:lnTo>
                    <a:pt x="32" y="88"/>
                  </a:lnTo>
                  <a:lnTo>
                    <a:pt x="24" y="84"/>
                  </a:lnTo>
                  <a:lnTo>
                    <a:pt x="16" y="80"/>
                  </a:lnTo>
                  <a:lnTo>
                    <a:pt x="10" y="74"/>
                  </a:lnTo>
                  <a:lnTo>
                    <a:pt x="10" y="74"/>
                  </a:lnTo>
                  <a:lnTo>
                    <a:pt x="4" y="66"/>
                  </a:lnTo>
                  <a:lnTo>
                    <a:pt x="2" y="58"/>
                  </a:lnTo>
                  <a:lnTo>
                    <a:pt x="0" y="50"/>
                  </a:lnTo>
                  <a:lnTo>
                    <a:pt x="0" y="40"/>
                  </a:lnTo>
                  <a:lnTo>
                    <a:pt x="2" y="32"/>
                  </a:lnTo>
                  <a:lnTo>
                    <a:pt x="4" y="24"/>
                  </a:lnTo>
                  <a:lnTo>
                    <a:pt x="10" y="16"/>
                  </a:lnTo>
                  <a:lnTo>
                    <a:pt x="16" y="10"/>
                  </a:lnTo>
                  <a:lnTo>
                    <a:pt x="16" y="10"/>
                  </a:lnTo>
                  <a:lnTo>
                    <a:pt x="24" y="6"/>
                  </a:lnTo>
                  <a:lnTo>
                    <a:pt x="32" y="2"/>
                  </a:lnTo>
                  <a:lnTo>
                    <a:pt x="40" y="0"/>
                  </a:lnTo>
                  <a:lnTo>
                    <a:pt x="48" y="0"/>
                  </a:lnTo>
                  <a:lnTo>
                    <a:pt x="56" y="2"/>
                  </a:lnTo>
                  <a:lnTo>
                    <a:pt x="64" y="6"/>
                  </a:lnTo>
                  <a:lnTo>
                    <a:pt x="72" y="10"/>
                  </a:lnTo>
                  <a:lnTo>
                    <a:pt x="78" y="16"/>
                  </a:lnTo>
                  <a:lnTo>
                    <a:pt x="78" y="1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5" name="Freeform 67"/>
            <p:cNvSpPr/>
            <p:nvPr>
              <p:custDataLst>
                <p:tags r:id="rId32"/>
              </p:custDataLst>
            </p:nvPr>
          </p:nvSpPr>
          <p:spPr bwMode="gray">
            <a:xfrm>
              <a:off x="28140025" y="1339850"/>
              <a:ext cx="180975" cy="209550"/>
            </a:xfrm>
            <a:custGeom>
              <a:avLst/>
              <a:gdLst>
                <a:gd name="T0" fmla="*/ 100 w 114"/>
                <a:gd name="T1" fmla="*/ 132 h 132"/>
                <a:gd name="T2" fmla="*/ 0 w 114"/>
                <a:gd name="T3" fmla="*/ 0 h 132"/>
                <a:gd name="T4" fmla="*/ 58 w 114"/>
                <a:gd name="T5" fmla="*/ 2 h 132"/>
                <a:gd name="T6" fmla="*/ 114 w 114"/>
                <a:gd name="T7" fmla="*/ 76 h 132"/>
                <a:gd name="T8" fmla="*/ 100 w 114"/>
                <a:gd name="T9" fmla="*/ 132 h 132"/>
              </a:gdLst>
              <a:ahLst/>
              <a:cxnLst>
                <a:cxn ang="0">
                  <a:pos x="T0" y="T1"/>
                </a:cxn>
                <a:cxn ang="0">
                  <a:pos x="T2" y="T3"/>
                </a:cxn>
                <a:cxn ang="0">
                  <a:pos x="T4" y="T5"/>
                </a:cxn>
                <a:cxn ang="0">
                  <a:pos x="T6" y="T7"/>
                </a:cxn>
                <a:cxn ang="0">
                  <a:pos x="T8" y="T9"/>
                </a:cxn>
              </a:cxnLst>
              <a:rect l="0" t="0" r="r" b="b"/>
              <a:pathLst>
                <a:path w="114" h="132">
                  <a:moveTo>
                    <a:pt x="100" y="132"/>
                  </a:moveTo>
                  <a:lnTo>
                    <a:pt x="0" y="0"/>
                  </a:lnTo>
                  <a:lnTo>
                    <a:pt x="58" y="2"/>
                  </a:lnTo>
                  <a:lnTo>
                    <a:pt x="114" y="76"/>
                  </a:lnTo>
                  <a:lnTo>
                    <a:pt x="100" y="132"/>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6" name="Freeform 68"/>
            <p:cNvSpPr/>
            <p:nvPr>
              <p:custDataLst>
                <p:tags r:id="rId33"/>
              </p:custDataLst>
            </p:nvPr>
          </p:nvSpPr>
          <p:spPr bwMode="gray">
            <a:xfrm>
              <a:off x="27905075" y="1317625"/>
              <a:ext cx="171450" cy="152400"/>
            </a:xfrm>
            <a:custGeom>
              <a:avLst/>
              <a:gdLst>
                <a:gd name="T0" fmla="*/ 72 w 108"/>
                <a:gd name="T1" fmla="*/ 96 h 96"/>
                <a:gd name="T2" fmla="*/ 0 w 108"/>
                <a:gd name="T3" fmla="*/ 0 h 96"/>
                <a:gd name="T4" fmla="*/ 58 w 108"/>
                <a:gd name="T5" fmla="*/ 2 h 96"/>
                <a:gd name="T6" fmla="*/ 108 w 108"/>
                <a:gd name="T7" fmla="*/ 68 h 96"/>
                <a:gd name="T8" fmla="*/ 72 w 108"/>
                <a:gd name="T9" fmla="*/ 96 h 96"/>
              </a:gdLst>
              <a:ahLst/>
              <a:cxnLst>
                <a:cxn ang="0">
                  <a:pos x="T0" y="T1"/>
                </a:cxn>
                <a:cxn ang="0">
                  <a:pos x="T2" y="T3"/>
                </a:cxn>
                <a:cxn ang="0">
                  <a:pos x="T4" y="T5"/>
                </a:cxn>
                <a:cxn ang="0">
                  <a:pos x="T6" y="T7"/>
                </a:cxn>
                <a:cxn ang="0">
                  <a:pos x="T8" y="T9"/>
                </a:cxn>
              </a:cxnLst>
              <a:rect l="0" t="0" r="r" b="b"/>
              <a:pathLst>
                <a:path w="108" h="96">
                  <a:moveTo>
                    <a:pt x="72" y="96"/>
                  </a:moveTo>
                  <a:lnTo>
                    <a:pt x="0" y="0"/>
                  </a:lnTo>
                  <a:lnTo>
                    <a:pt x="58" y="2"/>
                  </a:lnTo>
                  <a:lnTo>
                    <a:pt x="108" y="68"/>
                  </a:lnTo>
                  <a:lnTo>
                    <a:pt x="72" y="9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7" name="Freeform 69"/>
            <p:cNvSpPr/>
            <p:nvPr>
              <p:custDataLst>
                <p:tags r:id="rId34"/>
              </p:custDataLst>
            </p:nvPr>
          </p:nvSpPr>
          <p:spPr bwMode="gray">
            <a:xfrm>
              <a:off x="28143200" y="1590675"/>
              <a:ext cx="136525" cy="193675"/>
            </a:xfrm>
            <a:custGeom>
              <a:avLst/>
              <a:gdLst>
                <a:gd name="T0" fmla="*/ 0 w 86"/>
                <a:gd name="T1" fmla="*/ 28 h 122"/>
                <a:gd name="T2" fmla="*/ 72 w 86"/>
                <a:gd name="T3" fmla="*/ 122 h 122"/>
                <a:gd name="T4" fmla="*/ 86 w 86"/>
                <a:gd name="T5" fmla="*/ 66 h 122"/>
                <a:gd name="T6" fmla="*/ 36 w 86"/>
                <a:gd name="T7" fmla="*/ 0 h 122"/>
                <a:gd name="T8" fmla="*/ 0 w 86"/>
                <a:gd name="T9" fmla="*/ 28 h 122"/>
              </a:gdLst>
              <a:ahLst/>
              <a:cxnLst>
                <a:cxn ang="0">
                  <a:pos x="T0" y="T1"/>
                </a:cxn>
                <a:cxn ang="0">
                  <a:pos x="T2" y="T3"/>
                </a:cxn>
                <a:cxn ang="0">
                  <a:pos x="T4" y="T5"/>
                </a:cxn>
                <a:cxn ang="0">
                  <a:pos x="T6" y="T7"/>
                </a:cxn>
                <a:cxn ang="0">
                  <a:pos x="T8" y="T9"/>
                </a:cxn>
              </a:cxnLst>
              <a:rect l="0" t="0" r="r" b="b"/>
              <a:pathLst>
                <a:path w="86" h="122">
                  <a:moveTo>
                    <a:pt x="0" y="28"/>
                  </a:moveTo>
                  <a:lnTo>
                    <a:pt x="72" y="122"/>
                  </a:lnTo>
                  <a:lnTo>
                    <a:pt x="86" y="66"/>
                  </a:lnTo>
                  <a:lnTo>
                    <a:pt x="36" y="0"/>
                  </a:lnTo>
                  <a:lnTo>
                    <a:pt x="0" y="28"/>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3" name="Line 70"/>
            <p:cNvSpPr>
              <a:spLocks noChangeShapeType="1"/>
            </p:cNvSpPr>
            <p:nvPr>
              <p:custDataLst>
                <p:tags r:id="rId35"/>
              </p:custDataLst>
            </p:nvPr>
          </p:nvSpPr>
          <p:spPr bwMode="gray">
            <a:xfrm>
              <a:off x="28133675" y="1511300"/>
              <a:ext cx="28575" cy="3492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4" name="Line 71"/>
            <p:cNvSpPr>
              <a:spLocks noChangeShapeType="1"/>
            </p:cNvSpPr>
            <p:nvPr>
              <p:custDataLst>
                <p:tags r:id="rId36"/>
              </p:custDataLst>
            </p:nvPr>
          </p:nvSpPr>
          <p:spPr bwMode="gray">
            <a:xfrm flipV="1">
              <a:off x="28133675" y="1482725"/>
              <a:ext cx="38100" cy="2857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 name="Line 72"/>
            <p:cNvSpPr>
              <a:spLocks noChangeShapeType="1"/>
            </p:cNvSpPr>
            <p:nvPr>
              <p:custDataLst>
                <p:tags r:id="rId37"/>
              </p:custDataLst>
            </p:nvPr>
          </p:nvSpPr>
          <p:spPr bwMode="gray">
            <a:xfrm flipV="1">
              <a:off x="28063825" y="1698625"/>
              <a:ext cx="41275" cy="31750"/>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6" name="Line 73"/>
            <p:cNvSpPr>
              <a:spLocks noChangeShapeType="1"/>
            </p:cNvSpPr>
            <p:nvPr>
              <p:custDataLst>
                <p:tags r:id="rId38"/>
              </p:custDataLst>
            </p:nvPr>
          </p:nvSpPr>
          <p:spPr bwMode="gray">
            <a:xfrm flipV="1">
              <a:off x="27978100" y="1590675"/>
              <a:ext cx="50800" cy="38100"/>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7" name="Line 74"/>
            <p:cNvSpPr>
              <a:spLocks noChangeShapeType="1"/>
            </p:cNvSpPr>
            <p:nvPr>
              <p:custDataLst>
                <p:tags r:id="rId39"/>
              </p:custDataLst>
            </p:nvPr>
          </p:nvSpPr>
          <p:spPr bwMode="gray">
            <a:xfrm flipV="1">
              <a:off x="27898725" y="1485900"/>
              <a:ext cx="50800" cy="38100"/>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8" name="Line 75"/>
            <p:cNvSpPr>
              <a:spLocks noChangeShapeType="1"/>
            </p:cNvSpPr>
            <p:nvPr>
              <p:custDataLst>
                <p:tags r:id="rId40"/>
              </p:custDataLst>
            </p:nvPr>
          </p:nvSpPr>
          <p:spPr bwMode="gray">
            <a:xfrm flipV="1">
              <a:off x="27959050" y="1774825"/>
              <a:ext cx="41275" cy="3492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9" name="Line 76"/>
            <p:cNvSpPr>
              <a:spLocks noChangeShapeType="1"/>
            </p:cNvSpPr>
            <p:nvPr>
              <p:custDataLst>
                <p:tags r:id="rId41"/>
              </p:custDataLst>
            </p:nvPr>
          </p:nvSpPr>
          <p:spPr bwMode="gray">
            <a:xfrm flipV="1">
              <a:off x="27851100" y="1670050"/>
              <a:ext cx="69850" cy="5397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0" name="Line 77"/>
            <p:cNvSpPr>
              <a:spLocks noChangeShapeType="1"/>
            </p:cNvSpPr>
            <p:nvPr>
              <p:custDataLst>
                <p:tags r:id="rId42"/>
              </p:custDataLst>
            </p:nvPr>
          </p:nvSpPr>
          <p:spPr bwMode="gray">
            <a:xfrm flipV="1">
              <a:off x="27800300" y="1565275"/>
              <a:ext cx="41275" cy="34925"/>
            </a:xfrm>
            <a:prstGeom prst="line">
              <a:avLst/>
            </a:prstGeom>
            <a:noFill/>
            <a:ln w="19050">
              <a:solidFill>
                <a:srgbClr val="00B0F0"/>
              </a:solidFill>
              <a:prstDash val="solid"/>
              <a:round/>
            </a:ln>
            <a:extLst>
              <a:ext uri="{909E8E84-426E-40DD-AFC4-6F175D3DCCD1}">
                <a14:hiddenFill xmlns:a14="http://schemas.microsoft.com/office/drawing/2010/main">
                  <a:no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1" name="Freeform 78"/>
            <p:cNvSpPr/>
            <p:nvPr>
              <p:custDataLst>
                <p:tags r:id="rId43"/>
              </p:custDataLst>
            </p:nvPr>
          </p:nvSpPr>
          <p:spPr bwMode="gray">
            <a:xfrm>
              <a:off x="23945850" y="3095625"/>
              <a:ext cx="187325" cy="104775"/>
            </a:xfrm>
            <a:custGeom>
              <a:avLst/>
              <a:gdLst>
                <a:gd name="T0" fmla="*/ 32 w 118"/>
                <a:gd name="T1" fmla="*/ 66 h 66"/>
                <a:gd name="T2" fmla="*/ 118 w 118"/>
                <a:gd name="T3" fmla="*/ 62 h 66"/>
                <a:gd name="T4" fmla="*/ 116 w 118"/>
                <a:gd name="T5" fmla="*/ 0 h 66"/>
                <a:gd name="T6" fmla="*/ 30 w 118"/>
                <a:gd name="T7" fmla="*/ 2 h 66"/>
                <a:gd name="T8" fmla="*/ 30 w 118"/>
                <a:gd name="T9" fmla="*/ 2 h 66"/>
                <a:gd name="T10" fmla="*/ 24 w 118"/>
                <a:gd name="T11" fmla="*/ 2 h 66"/>
                <a:gd name="T12" fmla="*/ 18 w 118"/>
                <a:gd name="T13" fmla="*/ 4 h 66"/>
                <a:gd name="T14" fmla="*/ 8 w 118"/>
                <a:gd name="T15" fmla="*/ 12 h 66"/>
                <a:gd name="T16" fmla="*/ 2 w 118"/>
                <a:gd name="T17" fmla="*/ 22 h 66"/>
                <a:gd name="T18" fmla="*/ 0 w 118"/>
                <a:gd name="T19" fmla="*/ 28 h 66"/>
                <a:gd name="T20" fmla="*/ 0 w 118"/>
                <a:gd name="T21" fmla="*/ 34 h 66"/>
                <a:gd name="T22" fmla="*/ 0 w 118"/>
                <a:gd name="T23" fmla="*/ 34 h 66"/>
                <a:gd name="T24" fmla="*/ 0 w 118"/>
                <a:gd name="T25" fmla="*/ 40 h 66"/>
                <a:gd name="T26" fmla="*/ 2 w 118"/>
                <a:gd name="T27" fmla="*/ 46 h 66"/>
                <a:gd name="T28" fmla="*/ 8 w 118"/>
                <a:gd name="T29" fmla="*/ 56 h 66"/>
                <a:gd name="T30" fmla="*/ 20 w 118"/>
                <a:gd name="T31" fmla="*/ 62 h 66"/>
                <a:gd name="T32" fmla="*/ 26 w 118"/>
                <a:gd name="T33" fmla="*/ 64 h 66"/>
                <a:gd name="T34" fmla="*/ 32 w 118"/>
                <a:gd name="T35" fmla="*/ 66 h 66"/>
                <a:gd name="T36" fmla="*/ 32 w 118"/>
                <a:gd name="T3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66">
                  <a:moveTo>
                    <a:pt x="32" y="66"/>
                  </a:moveTo>
                  <a:lnTo>
                    <a:pt x="118" y="62"/>
                  </a:lnTo>
                  <a:lnTo>
                    <a:pt x="116" y="0"/>
                  </a:lnTo>
                  <a:lnTo>
                    <a:pt x="30" y="2"/>
                  </a:lnTo>
                  <a:lnTo>
                    <a:pt x="30" y="2"/>
                  </a:lnTo>
                  <a:lnTo>
                    <a:pt x="24" y="2"/>
                  </a:lnTo>
                  <a:lnTo>
                    <a:pt x="18" y="4"/>
                  </a:lnTo>
                  <a:lnTo>
                    <a:pt x="8" y="12"/>
                  </a:lnTo>
                  <a:lnTo>
                    <a:pt x="2" y="22"/>
                  </a:lnTo>
                  <a:lnTo>
                    <a:pt x="0" y="28"/>
                  </a:lnTo>
                  <a:lnTo>
                    <a:pt x="0" y="34"/>
                  </a:lnTo>
                  <a:lnTo>
                    <a:pt x="0" y="34"/>
                  </a:lnTo>
                  <a:lnTo>
                    <a:pt x="0" y="40"/>
                  </a:lnTo>
                  <a:lnTo>
                    <a:pt x="2" y="46"/>
                  </a:lnTo>
                  <a:lnTo>
                    <a:pt x="8" y="56"/>
                  </a:lnTo>
                  <a:lnTo>
                    <a:pt x="20" y="62"/>
                  </a:lnTo>
                  <a:lnTo>
                    <a:pt x="26" y="64"/>
                  </a:lnTo>
                  <a:lnTo>
                    <a:pt x="32" y="66"/>
                  </a:lnTo>
                  <a:lnTo>
                    <a:pt x="32" y="6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2" name="Freeform 79"/>
            <p:cNvSpPr/>
            <p:nvPr>
              <p:custDataLst>
                <p:tags r:id="rId44"/>
              </p:custDataLst>
            </p:nvPr>
          </p:nvSpPr>
          <p:spPr bwMode="gray">
            <a:xfrm>
              <a:off x="23949025" y="2930525"/>
              <a:ext cx="107950" cy="120650"/>
            </a:xfrm>
            <a:custGeom>
              <a:avLst/>
              <a:gdLst>
                <a:gd name="T0" fmla="*/ 12 w 68"/>
                <a:gd name="T1" fmla="*/ 76 h 76"/>
                <a:gd name="T2" fmla="*/ 58 w 68"/>
                <a:gd name="T3" fmla="*/ 74 h 76"/>
                <a:gd name="T4" fmla="*/ 58 w 68"/>
                <a:gd name="T5" fmla="*/ 74 h 76"/>
                <a:gd name="T6" fmla="*/ 62 w 68"/>
                <a:gd name="T7" fmla="*/ 74 h 76"/>
                <a:gd name="T8" fmla="*/ 66 w 68"/>
                <a:gd name="T9" fmla="*/ 72 h 76"/>
                <a:gd name="T10" fmla="*/ 68 w 68"/>
                <a:gd name="T11" fmla="*/ 68 h 76"/>
                <a:gd name="T12" fmla="*/ 68 w 68"/>
                <a:gd name="T13" fmla="*/ 64 h 76"/>
                <a:gd name="T14" fmla="*/ 68 w 68"/>
                <a:gd name="T15" fmla="*/ 10 h 76"/>
                <a:gd name="T16" fmla="*/ 68 w 68"/>
                <a:gd name="T17" fmla="*/ 10 h 76"/>
                <a:gd name="T18" fmla="*/ 66 w 68"/>
                <a:gd name="T19" fmla="*/ 6 h 76"/>
                <a:gd name="T20" fmla="*/ 64 w 68"/>
                <a:gd name="T21" fmla="*/ 4 h 76"/>
                <a:gd name="T22" fmla="*/ 60 w 68"/>
                <a:gd name="T23" fmla="*/ 2 h 76"/>
                <a:gd name="T24" fmla="*/ 56 w 68"/>
                <a:gd name="T25" fmla="*/ 0 h 76"/>
                <a:gd name="T26" fmla="*/ 10 w 68"/>
                <a:gd name="T27" fmla="*/ 2 h 76"/>
                <a:gd name="T28" fmla="*/ 10 w 68"/>
                <a:gd name="T29" fmla="*/ 2 h 76"/>
                <a:gd name="T30" fmla="*/ 6 w 68"/>
                <a:gd name="T31" fmla="*/ 4 h 76"/>
                <a:gd name="T32" fmla="*/ 2 w 68"/>
                <a:gd name="T33" fmla="*/ 6 h 76"/>
                <a:gd name="T34" fmla="*/ 0 w 68"/>
                <a:gd name="T35" fmla="*/ 8 h 76"/>
                <a:gd name="T36" fmla="*/ 0 w 68"/>
                <a:gd name="T37" fmla="*/ 12 h 76"/>
                <a:gd name="T38" fmla="*/ 0 w 68"/>
                <a:gd name="T39" fmla="*/ 66 h 76"/>
                <a:gd name="T40" fmla="*/ 0 w 68"/>
                <a:gd name="T41" fmla="*/ 66 h 76"/>
                <a:gd name="T42" fmla="*/ 2 w 68"/>
                <a:gd name="T43" fmla="*/ 70 h 76"/>
                <a:gd name="T44" fmla="*/ 4 w 68"/>
                <a:gd name="T45" fmla="*/ 72 h 76"/>
                <a:gd name="T46" fmla="*/ 8 w 68"/>
                <a:gd name="T47" fmla="*/ 74 h 76"/>
                <a:gd name="T48" fmla="*/ 12 w 68"/>
                <a:gd name="T49" fmla="*/ 76 h 76"/>
                <a:gd name="T50" fmla="*/ 12 w 68"/>
                <a:gd name="T5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 h="76">
                  <a:moveTo>
                    <a:pt x="12" y="76"/>
                  </a:moveTo>
                  <a:lnTo>
                    <a:pt x="58" y="74"/>
                  </a:lnTo>
                  <a:lnTo>
                    <a:pt x="58" y="74"/>
                  </a:lnTo>
                  <a:lnTo>
                    <a:pt x="62" y="74"/>
                  </a:lnTo>
                  <a:lnTo>
                    <a:pt x="66" y="72"/>
                  </a:lnTo>
                  <a:lnTo>
                    <a:pt x="68" y="68"/>
                  </a:lnTo>
                  <a:lnTo>
                    <a:pt x="68" y="64"/>
                  </a:lnTo>
                  <a:lnTo>
                    <a:pt x="68" y="10"/>
                  </a:lnTo>
                  <a:lnTo>
                    <a:pt x="68" y="10"/>
                  </a:lnTo>
                  <a:lnTo>
                    <a:pt x="66" y="6"/>
                  </a:lnTo>
                  <a:lnTo>
                    <a:pt x="64" y="4"/>
                  </a:lnTo>
                  <a:lnTo>
                    <a:pt x="60" y="2"/>
                  </a:lnTo>
                  <a:lnTo>
                    <a:pt x="56" y="0"/>
                  </a:lnTo>
                  <a:lnTo>
                    <a:pt x="10" y="2"/>
                  </a:lnTo>
                  <a:lnTo>
                    <a:pt x="10" y="2"/>
                  </a:lnTo>
                  <a:lnTo>
                    <a:pt x="6" y="4"/>
                  </a:lnTo>
                  <a:lnTo>
                    <a:pt x="2" y="6"/>
                  </a:lnTo>
                  <a:lnTo>
                    <a:pt x="0" y="8"/>
                  </a:lnTo>
                  <a:lnTo>
                    <a:pt x="0" y="12"/>
                  </a:lnTo>
                  <a:lnTo>
                    <a:pt x="0" y="66"/>
                  </a:lnTo>
                  <a:lnTo>
                    <a:pt x="0" y="66"/>
                  </a:lnTo>
                  <a:lnTo>
                    <a:pt x="2" y="70"/>
                  </a:lnTo>
                  <a:lnTo>
                    <a:pt x="4" y="72"/>
                  </a:lnTo>
                  <a:lnTo>
                    <a:pt x="8" y="74"/>
                  </a:lnTo>
                  <a:lnTo>
                    <a:pt x="12" y="76"/>
                  </a:lnTo>
                  <a:lnTo>
                    <a:pt x="12" y="7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3" name="Freeform 80"/>
            <p:cNvSpPr/>
            <p:nvPr>
              <p:custDataLst>
                <p:tags r:id="rId45"/>
              </p:custDataLst>
            </p:nvPr>
          </p:nvSpPr>
          <p:spPr bwMode="gray">
            <a:xfrm>
              <a:off x="23501350" y="749300"/>
              <a:ext cx="5391150" cy="4854575"/>
            </a:xfrm>
            <a:custGeom>
              <a:avLst/>
              <a:gdLst>
                <a:gd name="T0" fmla="*/ 964 w 3396"/>
                <a:gd name="T1" fmla="*/ 336 h 3058"/>
                <a:gd name="T2" fmla="*/ 866 w 3396"/>
                <a:gd name="T3" fmla="*/ 274 h 3058"/>
                <a:gd name="T4" fmla="*/ 816 w 3396"/>
                <a:gd name="T5" fmla="*/ 174 h 3058"/>
                <a:gd name="T6" fmla="*/ 900 w 3396"/>
                <a:gd name="T7" fmla="*/ 108 h 3058"/>
                <a:gd name="T8" fmla="*/ 982 w 3396"/>
                <a:gd name="T9" fmla="*/ 190 h 3058"/>
                <a:gd name="T10" fmla="*/ 1008 w 3396"/>
                <a:gd name="T11" fmla="*/ 306 h 3058"/>
                <a:gd name="T12" fmla="*/ 1428 w 3396"/>
                <a:gd name="T13" fmla="*/ 134 h 3058"/>
                <a:gd name="T14" fmla="*/ 1924 w 3396"/>
                <a:gd name="T15" fmla="*/ 122 h 3058"/>
                <a:gd name="T16" fmla="*/ 2448 w 3396"/>
                <a:gd name="T17" fmla="*/ 330 h 3058"/>
                <a:gd name="T18" fmla="*/ 2572 w 3396"/>
                <a:gd name="T19" fmla="*/ 160 h 3058"/>
                <a:gd name="T20" fmla="*/ 2566 w 3396"/>
                <a:gd name="T21" fmla="*/ 96 h 3058"/>
                <a:gd name="T22" fmla="*/ 2742 w 3396"/>
                <a:gd name="T23" fmla="*/ 0 h 3058"/>
                <a:gd name="T24" fmla="*/ 2858 w 3396"/>
                <a:gd name="T25" fmla="*/ 82 h 3058"/>
                <a:gd name="T26" fmla="*/ 2808 w 3396"/>
                <a:gd name="T27" fmla="*/ 290 h 3058"/>
                <a:gd name="T28" fmla="*/ 2750 w 3396"/>
                <a:gd name="T29" fmla="*/ 300 h 3058"/>
                <a:gd name="T30" fmla="*/ 2566 w 3396"/>
                <a:gd name="T31" fmla="*/ 420 h 3058"/>
                <a:gd name="T32" fmla="*/ 2842 w 3396"/>
                <a:gd name="T33" fmla="*/ 746 h 3058"/>
                <a:gd name="T34" fmla="*/ 2978 w 3396"/>
                <a:gd name="T35" fmla="*/ 1062 h 3058"/>
                <a:gd name="T36" fmla="*/ 3070 w 3396"/>
                <a:gd name="T37" fmla="*/ 1112 h 3058"/>
                <a:gd name="T38" fmla="*/ 3270 w 3396"/>
                <a:gd name="T39" fmla="*/ 1028 h 3058"/>
                <a:gd name="T40" fmla="*/ 3288 w 3396"/>
                <a:gd name="T41" fmla="*/ 1180 h 3058"/>
                <a:gd name="T42" fmla="*/ 3074 w 3396"/>
                <a:gd name="T43" fmla="*/ 1148 h 3058"/>
                <a:gd name="T44" fmla="*/ 2998 w 3396"/>
                <a:gd name="T45" fmla="*/ 1240 h 3058"/>
                <a:gd name="T46" fmla="*/ 3080 w 3396"/>
                <a:gd name="T47" fmla="*/ 1402 h 3058"/>
                <a:gd name="T48" fmla="*/ 3212 w 3396"/>
                <a:gd name="T49" fmla="*/ 1336 h 3058"/>
                <a:gd name="T50" fmla="*/ 3260 w 3396"/>
                <a:gd name="T51" fmla="*/ 1446 h 3058"/>
                <a:gd name="T52" fmla="*/ 3092 w 3396"/>
                <a:gd name="T53" fmla="*/ 1446 h 3058"/>
                <a:gd name="T54" fmla="*/ 3026 w 3396"/>
                <a:gd name="T55" fmla="*/ 1482 h 3058"/>
                <a:gd name="T56" fmla="*/ 2956 w 3396"/>
                <a:gd name="T57" fmla="*/ 1850 h 3058"/>
                <a:gd name="T58" fmla="*/ 3080 w 3396"/>
                <a:gd name="T59" fmla="*/ 2218 h 3058"/>
                <a:gd name="T60" fmla="*/ 3034 w 3396"/>
                <a:gd name="T61" fmla="*/ 2132 h 3058"/>
                <a:gd name="T62" fmla="*/ 3154 w 3396"/>
                <a:gd name="T63" fmla="*/ 2220 h 3058"/>
                <a:gd name="T64" fmla="*/ 3160 w 3396"/>
                <a:gd name="T65" fmla="*/ 2372 h 3058"/>
                <a:gd name="T66" fmla="*/ 3026 w 3396"/>
                <a:gd name="T67" fmla="*/ 2414 h 3058"/>
                <a:gd name="T68" fmla="*/ 2906 w 3396"/>
                <a:gd name="T69" fmla="*/ 2342 h 3058"/>
                <a:gd name="T70" fmla="*/ 2994 w 3396"/>
                <a:gd name="T71" fmla="*/ 2348 h 3058"/>
                <a:gd name="T72" fmla="*/ 2608 w 3396"/>
                <a:gd name="T73" fmla="*/ 2386 h 3058"/>
                <a:gd name="T74" fmla="*/ 2406 w 3396"/>
                <a:gd name="T75" fmla="*/ 2786 h 3058"/>
                <a:gd name="T76" fmla="*/ 2584 w 3396"/>
                <a:gd name="T77" fmla="*/ 2688 h 3058"/>
                <a:gd name="T78" fmla="*/ 2462 w 3396"/>
                <a:gd name="T79" fmla="*/ 2850 h 3058"/>
                <a:gd name="T80" fmla="*/ 2190 w 3396"/>
                <a:gd name="T81" fmla="*/ 3054 h 3058"/>
                <a:gd name="T82" fmla="*/ 2180 w 3396"/>
                <a:gd name="T83" fmla="*/ 2986 h 3058"/>
                <a:gd name="T84" fmla="*/ 1784 w 3396"/>
                <a:gd name="T85" fmla="*/ 2738 h 3058"/>
                <a:gd name="T86" fmla="*/ 1088 w 3396"/>
                <a:gd name="T87" fmla="*/ 2584 h 3058"/>
                <a:gd name="T88" fmla="*/ 558 w 3396"/>
                <a:gd name="T89" fmla="*/ 2444 h 3058"/>
                <a:gd name="T90" fmla="*/ 624 w 3396"/>
                <a:gd name="T91" fmla="*/ 2456 h 3058"/>
                <a:gd name="T92" fmla="*/ 470 w 3396"/>
                <a:gd name="T93" fmla="*/ 2508 h 3058"/>
                <a:gd name="T94" fmla="*/ 398 w 3396"/>
                <a:gd name="T95" fmla="*/ 2402 h 3058"/>
                <a:gd name="T96" fmla="*/ 486 w 3396"/>
                <a:gd name="T97" fmla="*/ 2272 h 3058"/>
                <a:gd name="T98" fmla="*/ 504 w 3396"/>
                <a:gd name="T99" fmla="*/ 2310 h 3058"/>
                <a:gd name="T100" fmla="*/ 540 w 3396"/>
                <a:gd name="T101" fmla="*/ 2032 h 3058"/>
                <a:gd name="T102" fmla="*/ 464 w 3396"/>
                <a:gd name="T103" fmla="*/ 2190 h 3058"/>
                <a:gd name="T104" fmla="*/ 368 w 3396"/>
                <a:gd name="T105" fmla="*/ 1964 h 3058"/>
                <a:gd name="T106" fmla="*/ 450 w 3396"/>
                <a:gd name="T107" fmla="*/ 1812 h 3058"/>
                <a:gd name="T108" fmla="*/ 122 w 3396"/>
                <a:gd name="T109" fmla="*/ 1440 h 3058"/>
                <a:gd name="T110" fmla="*/ 414 w 3396"/>
                <a:gd name="T111" fmla="*/ 1172 h 3058"/>
                <a:gd name="T112" fmla="*/ 194 w 3396"/>
                <a:gd name="T113" fmla="*/ 758 h 3058"/>
                <a:gd name="T114" fmla="*/ 208 w 3396"/>
                <a:gd name="T115" fmla="*/ 682 h 3058"/>
                <a:gd name="T116" fmla="*/ 560 w 3396"/>
                <a:gd name="T117" fmla="*/ 778 h 3058"/>
                <a:gd name="T118" fmla="*/ 340 w 3396"/>
                <a:gd name="T119" fmla="*/ 348 h 3058"/>
                <a:gd name="T120" fmla="*/ 406 w 3396"/>
                <a:gd name="T121" fmla="*/ 270 h 3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96" h="3058">
                  <a:moveTo>
                    <a:pt x="722" y="550"/>
                  </a:moveTo>
                  <a:lnTo>
                    <a:pt x="722" y="550"/>
                  </a:lnTo>
                  <a:lnTo>
                    <a:pt x="748" y="520"/>
                  </a:lnTo>
                  <a:lnTo>
                    <a:pt x="776" y="492"/>
                  </a:lnTo>
                  <a:lnTo>
                    <a:pt x="806" y="464"/>
                  </a:lnTo>
                  <a:lnTo>
                    <a:pt x="836" y="436"/>
                  </a:lnTo>
                  <a:lnTo>
                    <a:pt x="866" y="410"/>
                  </a:lnTo>
                  <a:lnTo>
                    <a:pt x="896" y="384"/>
                  </a:lnTo>
                  <a:lnTo>
                    <a:pt x="928" y="360"/>
                  </a:lnTo>
                  <a:lnTo>
                    <a:pt x="962" y="338"/>
                  </a:lnTo>
                  <a:lnTo>
                    <a:pt x="964" y="336"/>
                  </a:lnTo>
                  <a:lnTo>
                    <a:pt x="854" y="200"/>
                  </a:lnTo>
                  <a:lnTo>
                    <a:pt x="854" y="200"/>
                  </a:lnTo>
                  <a:lnTo>
                    <a:pt x="860" y="218"/>
                  </a:lnTo>
                  <a:lnTo>
                    <a:pt x="864" y="234"/>
                  </a:lnTo>
                  <a:lnTo>
                    <a:pt x="872" y="248"/>
                  </a:lnTo>
                  <a:lnTo>
                    <a:pt x="872" y="248"/>
                  </a:lnTo>
                  <a:lnTo>
                    <a:pt x="874" y="256"/>
                  </a:lnTo>
                  <a:lnTo>
                    <a:pt x="874" y="264"/>
                  </a:lnTo>
                  <a:lnTo>
                    <a:pt x="872" y="270"/>
                  </a:lnTo>
                  <a:lnTo>
                    <a:pt x="866" y="274"/>
                  </a:lnTo>
                  <a:lnTo>
                    <a:pt x="866" y="274"/>
                  </a:lnTo>
                  <a:lnTo>
                    <a:pt x="862" y="276"/>
                  </a:lnTo>
                  <a:lnTo>
                    <a:pt x="858" y="274"/>
                  </a:lnTo>
                  <a:lnTo>
                    <a:pt x="850" y="270"/>
                  </a:lnTo>
                  <a:lnTo>
                    <a:pt x="844" y="264"/>
                  </a:lnTo>
                  <a:lnTo>
                    <a:pt x="840" y="256"/>
                  </a:lnTo>
                  <a:lnTo>
                    <a:pt x="840" y="256"/>
                  </a:lnTo>
                  <a:lnTo>
                    <a:pt x="832" y="236"/>
                  </a:lnTo>
                  <a:lnTo>
                    <a:pt x="824" y="214"/>
                  </a:lnTo>
                  <a:lnTo>
                    <a:pt x="818" y="186"/>
                  </a:lnTo>
                  <a:lnTo>
                    <a:pt x="818" y="186"/>
                  </a:lnTo>
                  <a:lnTo>
                    <a:pt x="816" y="174"/>
                  </a:lnTo>
                  <a:lnTo>
                    <a:pt x="818" y="162"/>
                  </a:lnTo>
                  <a:lnTo>
                    <a:pt x="820" y="152"/>
                  </a:lnTo>
                  <a:lnTo>
                    <a:pt x="824" y="144"/>
                  </a:lnTo>
                  <a:lnTo>
                    <a:pt x="834" y="128"/>
                  </a:lnTo>
                  <a:lnTo>
                    <a:pt x="844" y="120"/>
                  </a:lnTo>
                  <a:lnTo>
                    <a:pt x="852" y="116"/>
                  </a:lnTo>
                  <a:lnTo>
                    <a:pt x="852" y="116"/>
                  </a:lnTo>
                  <a:lnTo>
                    <a:pt x="862" y="110"/>
                  </a:lnTo>
                  <a:lnTo>
                    <a:pt x="880" y="106"/>
                  </a:lnTo>
                  <a:lnTo>
                    <a:pt x="890" y="106"/>
                  </a:lnTo>
                  <a:lnTo>
                    <a:pt x="900" y="108"/>
                  </a:lnTo>
                  <a:lnTo>
                    <a:pt x="910" y="110"/>
                  </a:lnTo>
                  <a:lnTo>
                    <a:pt x="922" y="116"/>
                  </a:lnTo>
                  <a:lnTo>
                    <a:pt x="922" y="116"/>
                  </a:lnTo>
                  <a:lnTo>
                    <a:pt x="946" y="132"/>
                  </a:lnTo>
                  <a:lnTo>
                    <a:pt x="962" y="148"/>
                  </a:lnTo>
                  <a:lnTo>
                    <a:pt x="978" y="164"/>
                  </a:lnTo>
                  <a:lnTo>
                    <a:pt x="978" y="164"/>
                  </a:lnTo>
                  <a:lnTo>
                    <a:pt x="984" y="172"/>
                  </a:lnTo>
                  <a:lnTo>
                    <a:pt x="986" y="178"/>
                  </a:lnTo>
                  <a:lnTo>
                    <a:pt x="986" y="186"/>
                  </a:lnTo>
                  <a:lnTo>
                    <a:pt x="982" y="190"/>
                  </a:lnTo>
                  <a:lnTo>
                    <a:pt x="982" y="190"/>
                  </a:lnTo>
                  <a:lnTo>
                    <a:pt x="976" y="194"/>
                  </a:lnTo>
                  <a:lnTo>
                    <a:pt x="970" y="196"/>
                  </a:lnTo>
                  <a:lnTo>
                    <a:pt x="964" y="194"/>
                  </a:lnTo>
                  <a:lnTo>
                    <a:pt x="958" y="188"/>
                  </a:lnTo>
                  <a:lnTo>
                    <a:pt x="958" y="188"/>
                  </a:lnTo>
                  <a:lnTo>
                    <a:pt x="948" y="178"/>
                  </a:lnTo>
                  <a:lnTo>
                    <a:pt x="936" y="166"/>
                  </a:lnTo>
                  <a:lnTo>
                    <a:pt x="922" y="156"/>
                  </a:lnTo>
                  <a:lnTo>
                    <a:pt x="1006" y="308"/>
                  </a:lnTo>
                  <a:lnTo>
                    <a:pt x="1008" y="306"/>
                  </a:lnTo>
                  <a:lnTo>
                    <a:pt x="1008" y="306"/>
                  </a:lnTo>
                  <a:lnTo>
                    <a:pt x="1046" y="284"/>
                  </a:lnTo>
                  <a:lnTo>
                    <a:pt x="1086" y="262"/>
                  </a:lnTo>
                  <a:lnTo>
                    <a:pt x="1126" y="240"/>
                  </a:lnTo>
                  <a:lnTo>
                    <a:pt x="1166" y="220"/>
                  </a:lnTo>
                  <a:lnTo>
                    <a:pt x="1208" y="202"/>
                  </a:lnTo>
                  <a:lnTo>
                    <a:pt x="1252" y="186"/>
                  </a:lnTo>
                  <a:lnTo>
                    <a:pt x="1294" y="172"/>
                  </a:lnTo>
                  <a:lnTo>
                    <a:pt x="1338" y="158"/>
                  </a:lnTo>
                  <a:lnTo>
                    <a:pt x="1382" y="146"/>
                  </a:lnTo>
                  <a:lnTo>
                    <a:pt x="1428" y="134"/>
                  </a:lnTo>
                  <a:lnTo>
                    <a:pt x="1474" y="126"/>
                  </a:lnTo>
                  <a:lnTo>
                    <a:pt x="1520" y="118"/>
                  </a:lnTo>
                  <a:lnTo>
                    <a:pt x="1566" y="112"/>
                  </a:lnTo>
                  <a:lnTo>
                    <a:pt x="1614" y="108"/>
                  </a:lnTo>
                  <a:lnTo>
                    <a:pt x="1662" y="106"/>
                  </a:lnTo>
                  <a:lnTo>
                    <a:pt x="1710" y="104"/>
                  </a:lnTo>
                  <a:lnTo>
                    <a:pt x="1710" y="104"/>
                  </a:lnTo>
                  <a:lnTo>
                    <a:pt x="1764" y="106"/>
                  </a:lnTo>
                  <a:lnTo>
                    <a:pt x="1818" y="108"/>
                  </a:lnTo>
                  <a:lnTo>
                    <a:pt x="1870" y="114"/>
                  </a:lnTo>
                  <a:lnTo>
                    <a:pt x="1924" y="122"/>
                  </a:lnTo>
                  <a:lnTo>
                    <a:pt x="1976" y="132"/>
                  </a:lnTo>
                  <a:lnTo>
                    <a:pt x="2026" y="142"/>
                  </a:lnTo>
                  <a:lnTo>
                    <a:pt x="2078" y="156"/>
                  </a:lnTo>
                  <a:lnTo>
                    <a:pt x="2126" y="172"/>
                  </a:lnTo>
                  <a:lnTo>
                    <a:pt x="2176" y="190"/>
                  </a:lnTo>
                  <a:lnTo>
                    <a:pt x="2224" y="208"/>
                  </a:lnTo>
                  <a:lnTo>
                    <a:pt x="2270" y="230"/>
                  </a:lnTo>
                  <a:lnTo>
                    <a:pt x="2316" y="252"/>
                  </a:lnTo>
                  <a:lnTo>
                    <a:pt x="2362" y="276"/>
                  </a:lnTo>
                  <a:lnTo>
                    <a:pt x="2404" y="302"/>
                  </a:lnTo>
                  <a:lnTo>
                    <a:pt x="2448" y="330"/>
                  </a:lnTo>
                  <a:lnTo>
                    <a:pt x="2490" y="360"/>
                  </a:lnTo>
                  <a:lnTo>
                    <a:pt x="2494" y="360"/>
                  </a:lnTo>
                  <a:lnTo>
                    <a:pt x="2674" y="90"/>
                  </a:lnTo>
                  <a:lnTo>
                    <a:pt x="2674" y="90"/>
                  </a:lnTo>
                  <a:lnTo>
                    <a:pt x="2646" y="108"/>
                  </a:lnTo>
                  <a:lnTo>
                    <a:pt x="2622" y="126"/>
                  </a:lnTo>
                  <a:lnTo>
                    <a:pt x="2600" y="144"/>
                  </a:lnTo>
                  <a:lnTo>
                    <a:pt x="2600" y="144"/>
                  </a:lnTo>
                  <a:lnTo>
                    <a:pt x="2586" y="156"/>
                  </a:lnTo>
                  <a:lnTo>
                    <a:pt x="2580" y="158"/>
                  </a:lnTo>
                  <a:lnTo>
                    <a:pt x="2572" y="160"/>
                  </a:lnTo>
                  <a:lnTo>
                    <a:pt x="2566" y="160"/>
                  </a:lnTo>
                  <a:lnTo>
                    <a:pt x="2560" y="158"/>
                  </a:lnTo>
                  <a:lnTo>
                    <a:pt x="2554" y="156"/>
                  </a:lnTo>
                  <a:lnTo>
                    <a:pt x="2548" y="148"/>
                  </a:lnTo>
                  <a:lnTo>
                    <a:pt x="2548" y="148"/>
                  </a:lnTo>
                  <a:lnTo>
                    <a:pt x="2544" y="142"/>
                  </a:lnTo>
                  <a:lnTo>
                    <a:pt x="2544" y="136"/>
                  </a:lnTo>
                  <a:lnTo>
                    <a:pt x="2546" y="128"/>
                  </a:lnTo>
                  <a:lnTo>
                    <a:pt x="2548" y="120"/>
                  </a:lnTo>
                  <a:lnTo>
                    <a:pt x="2558" y="106"/>
                  </a:lnTo>
                  <a:lnTo>
                    <a:pt x="2566" y="96"/>
                  </a:lnTo>
                  <a:lnTo>
                    <a:pt x="2566" y="96"/>
                  </a:lnTo>
                  <a:lnTo>
                    <a:pt x="2574" y="88"/>
                  </a:lnTo>
                  <a:lnTo>
                    <a:pt x="2598" y="66"/>
                  </a:lnTo>
                  <a:lnTo>
                    <a:pt x="2614" y="54"/>
                  </a:lnTo>
                  <a:lnTo>
                    <a:pt x="2634" y="40"/>
                  </a:lnTo>
                  <a:lnTo>
                    <a:pt x="2656" y="26"/>
                  </a:lnTo>
                  <a:lnTo>
                    <a:pt x="2680" y="14"/>
                  </a:lnTo>
                  <a:lnTo>
                    <a:pt x="2680" y="14"/>
                  </a:lnTo>
                  <a:lnTo>
                    <a:pt x="2702" y="6"/>
                  </a:lnTo>
                  <a:lnTo>
                    <a:pt x="2722" y="2"/>
                  </a:lnTo>
                  <a:lnTo>
                    <a:pt x="2742" y="0"/>
                  </a:lnTo>
                  <a:lnTo>
                    <a:pt x="2760" y="4"/>
                  </a:lnTo>
                  <a:lnTo>
                    <a:pt x="2778" y="8"/>
                  </a:lnTo>
                  <a:lnTo>
                    <a:pt x="2792" y="12"/>
                  </a:lnTo>
                  <a:lnTo>
                    <a:pt x="2804" y="20"/>
                  </a:lnTo>
                  <a:lnTo>
                    <a:pt x="2812" y="26"/>
                  </a:lnTo>
                  <a:lnTo>
                    <a:pt x="2824" y="36"/>
                  </a:lnTo>
                  <a:lnTo>
                    <a:pt x="2824" y="36"/>
                  </a:lnTo>
                  <a:lnTo>
                    <a:pt x="2832" y="42"/>
                  </a:lnTo>
                  <a:lnTo>
                    <a:pt x="2842" y="54"/>
                  </a:lnTo>
                  <a:lnTo>
                    <a:pt x="2850" y="66"/>
                  </a:lnTo>
                  <a:lnTo>
                    <a:pt x="2858" y="82"/>
                  </a:lnTo>
                  <a:lnTo>
                    <a:pt x="2864" y="98"/>
                  </a:lnTo>
                  <a:lnTo>
                    <a:pt x="2868" y="118"/>
                  </a:lnTo>
                  <a:lnTo>
                    <a:pt x="2868" y="140"/>
                  </a:lnTo>
                  <a:lnTo>
                    <a:pt x="2864" y="162"/>
                  </a:lnTo>
                  <a:lnTo>
                    <a:pt x="2864" y="162"/>
                  </a:lnTo>
                  <a:lnTo>
                    <a:pt x="2856" y="188"/>
                  </a:lnTo>
                  <a:lnTo>
                    <a:pt x="2848" y="212"/>
                  </a:lnTo>
                  <a:lnTo>
                    <a:pt x="2838" y="234"/>
                  </a:lnTo>
                  <a:lnTo>
                    <a:pt x="2830" y="254"/>
                  </a:lnTo>
                  <a:lnTo>
                    <a:pt x="2814" y="280"/>
                  </a:lnTo>
                  <a:lnTo>
                    <a:pt x="2808" y="290"/>
                  </a:lnTo>
                  <a:lnTo>
                    <a:pt x="2808" y="290"/>
                  </a:lnTo>
                  <a:lnTo>
                    <a:pt x="2798" y="304"/>
                  </a:lnTo>
                  <a:lnTo>
                    <a:pt x="2786" y="312"/>
                  </a:lnTo>
                  <a:lnTo>
                    <a:pt x="2780" y="314"/>
                  </a:lnTo>
                  <a:lnTo>
                    <a:pt x="2776" y="314"/>
                  </a:lnTo>
                  <a:lnTo>
                    <a:pt x="2770" y="314"/>
                  </a:lnTo>
                  <a:lnTo>
                    <a:pt x="2762" y="312"/>
                  </a:lnTo>
                  <a:lnTo>
                    <a:pt x="2762" y="312"/>
                  </a:lnTo>
                  <a:lnTo>
                    <a:pt x="2758" y="308"/>
                  </a:lnTo>
                  <a:lnTo>
                    <a:pt x="2754" y="304"/>
                  </a:lnTo>
                  <a:lnTo>
                    <a:pt x="2750" y="300"/>
                  </a:lnTo>
                  <a:lnTo>
                    <a:pt x="2748" y="294"/>
                  </a:lnTo>
                  <a:lnTo>
                    <a:pt x="2746" y="288"/>
                  </a:lnTo>
                  <a:lnTo>
                    <a:pt x="2748" y="282"/>
                  </a:lnTo>
                  <a:lnTo>
                    <a:pt x="2750" y="276"/>
                  </a:lnTo>
                  <a:lnTo>
                    <a:pt x="2754" y="268"/>
                  </a:lnTo>
                  <a:lnTo>
                    <a:pt x="2754" y="268"/>
                  </a:lnTo>
                  <a:lnTo>
                    <a:pt x="2768" y="242"/>
                  </a:lnTo>
                  <a:lnTo>
                    <a:pt x="2780" y="216"/>
                  </a:lnTo>
                  <a:lnTo>
                    <a:pt x="2792" y="184"/>
                  </a:lnTo>
                  <a:lnTo>
                    <a:pt x="2566" y="418"/>
                  </a:lnTo>
                  <a:lnTo>
                    <a:pt x="2566" y="420"/>
                  </a:lnTo>
                  <a:lnTo>
                    <a:pt x="2566" y="420"/>
                  </a:lnTo>
                  <a:lnTo>
                    <a:pt x="2602" y="452"/>
                  </a:lnTo>
                  <a:lnTo>
                    <a:pt x="2636" y="486"/>
                  </a:lnTo>
                  <a:lnTo>
                    <a:pt x="2640" y="482"/>
                  </a:lnTo>
                  <a:lnTo>
                    <a:pt x="2784" y="372"/>
                  </a:lnTo>
                  <a:lnTo>
                    <a:pt x="2846" y="454"/>
                  </a:lnTo>
                  <a:lnTo>
                    <a:pt x="2932" y="386"/>
                  </a:lnTo>
                  <a:lnTo>
                    <a:pt x="3012" y="490"/>
                  </a:lnTo>
                  <a:lnTo>
                    <a:pt x="2924" y="558"/>
                  </a:lnTo>
                  <a:lnTo>
                    <a:pt x="2984" y="638"/>
                  </a:lnTo>
                  <a:lnTo>
                    <a:pt x="2842" y="746"/>
                  </a:lnTo>
                  <a:lnTo>
                    <a:pt x="2842" y="748"/>
                  </a:lnTo>
                  <a:lnTo>
                    <a:pt x="2842" y="748"/>
                  </a:lnTo>
                  <a:lnTo>
                    <a:pt x="2864" y="784"/>
                  </a:lnTo>
                  <a:lnTo>
                    <a:pt x="2882" y="822"/>
                  </a:lnTo>
                  <a:lnTo>
                    <a:pt x="2902" y="860"/>
                  </a:lnTo>
                  <a:lnTo>
                    <a:pt x="2920" y="898"/>
                  </a:lnTo>
                  <a:lnTo>
                    <a:pt x="2936" y="938"/>
                  </a:lnTo>
                  <a:lnTo>
                    <a:pt x="2950" y="978"/>
                  </a:lnTo>
                  <a:lnTo>
                    <a:pt x="2964" y="1018"/>
                  </a:lnTo>
                  <a:lnTo>
                    <a:pt x="2976" y="1058"/>
                  </a:lnTo>
                  <a:lnTo>
                    <a:pt x="2978" y="1062"/>
                  </a:lnTo>
                  <a:lnTo>
                    <a:pt x="2978" y="1062"/>
                  </a:lnTo>
                  <a:lnTo>
                    <a:pt x="2984" y="1074"/>
                  </a:lnTo>
                  <a:lnTo>
                    <a:pt x="2992" y="1084"/>
                  </a:lnTo>
                  <a:lnTo>
                    <a:pt x="3000" y="1094"/>
                  </a:lnTo>
                  <a:lnTo>
                    <a:pt x="3012" y="1102"/>
                  </a:lnTo>
                  <a:lnTo>
                    <a:pt x="3024" y="1108"/>
                  </a:lnTo>
                  <a:lnTo>
                    <a:pt x="3036" y="1112"/>
                  </a:lnTo>
                  <a:lnTo>
                    <a:pt x="3050" y="1112"/>
                  </a:lnTo>
                  <a:lnTo>
                    <a:pt x="3064" y="1112"/>
                  </a:lnTo>
                  <a:lnTo>
                    <a:pt x="3070" y="1112"/>
                  </a:lnTo>
                  <a:lnTo>
                    <a:pt x="3070" y="1112"/>
                  </a:lnTo>
                  <a:lnTo>
                    <a:pt x="3074" y="1088"/>
                  </a:lnTo>
                  <a:lnTo>
                    <a:pt x="3084" y="1068"/>
                  </a:lnTo>
                  <a:lnTo>
                    <a:pt x="3096" y="1052"/>
                  </a:lnTo>
                  <a:lnTo>
                    <a:pt x="3110" y="1038"/>
                  </a:lnTo>
                  <a:lnTo>
                    <a:pt x="3128" y="1028"/>
                  </a:lnTo>
                  <a:lnTo>
                    <a:pt x="3148" y="1022"/>
                  </a:lnTo>
                  <a:lnTo>
                    <a:pt x="3170" y="1018"/>
                  </a:lnTo>
                  <a:lnTo>
                    <a:pt x="3194" y="1016"/>
                  </a:lnTo>
                  <a:lnTo>
                    <a:pt x="3218" y="1018"/>
                  </a:lnTo>
                  <a:lnTo>
                    <a:pt x="3244" y="1022"/>
                  </a:lnTo>
                  <a:lnTo>
                    <a:pt x="3270" y="1028"/>
                  </a:lnTo>
                  <a:lnTo>
                    <a:pt x="3296" y="1036"/>
                  </a:lnTo>
                  <a:lnTo>
                    <a:pt x="3322" y="1048"/>
                  </a:lnTo>
                  <a:lnTo>
                    <a:pt x="3348" y="1060"/>
                  </a:lnTo>
                  <a:lnTo>
                    <a:pt x="3372" y="1074"/>
                  </a:lnTo>
                  <a:lnTo>
                    <a:pt x="3396" y="1090"/>
                  </a:lnTo>
                  <a:lnTo>
                    <a:pt x="3396" y="1090"/>
                  </a:lnTo>
                  <a:lnTo>
                    <a:pt x="3376" y="1110"/>
                  </a:lnTo>
                  <a:lnTo>
                    <a:pt x="3356" y="1130"/>
                  </a:lnTo>
                  <a:lnTo>
                    <a:pt x="3334" y="1148"/>
                  </a:lnTo>
                  <a:lnTo>
                    <a:pt x="3312" y="1166"/>
                  </a:lnTo>
                  <a:lnTo>
                    <a:pt x="3288" y="1180"/>
                  </a:lnTo>
                  <a:lnTo>
                    <a:pt x="3264" y="1192"/>
                  </a:lnTo>
                  <a:lnTo>
                    <a:pt x="3242" y="1202"/>
                  </a:lnTo>
                  <a:lnTo>
                    <a:pt x="3218" y="1210"/>
                  </a:lnTo>
                  <a:lnTo>
                    <a:pt x="3194" y="1214"/>
                  </a:lnTo>
                  <a:lnTo>
                    <a:pt x="3172" y="1216"/>
                  </a:lnTo>
                  <a:lnTo>
                    <a:pt x="3152" y="1214"/>
                  </a:lnTo>
                  <a:lnTo>
                    <a:pt x="3132" y="1210"/>
                  </a:lnTo>
                  <a:lnTo>
                    <a:pt x="3114" y="1200"/>
                  </a:lnTo>
                  <a:lnTo>
                    <a:pt x="3098" y="1188"/>
                  </a:lnTo>
                  <a:lnTo>
                    <a:pt x="3084" y="1170"/>
                  </a:lnTo>
                  <a:lnTo>
                    <a:pt x="3074" y="1148"/>
                  </a:lnTo>
                  <a:lnTo>
                    <a:pt x="3068" y="1148"/>
                  </a:lnTo>
                  <a:lnTo>
                    <a:pt x="3068" y="1148"/>
                  </a:lnTo>
                  <a:lnTo>
                    <a:pt x="3052" y="1152"/>
                  </a:lnTo>
                  <a:lnTo>
                    <a:pt x="3038" y="1160"/>
                  </a:lnTo>
                  <a:lnTo>
                    <a:pt x="3024" y="1170"/>
                  </a:lnTo>
                  <a:lnTo>
                    <a:pt x="3014" y="1180"/>
                  </a:lnTo>
                  <a:lnTo>
                    <a:pt x="3006" y="1194"/>
                  </a:lnTo>
                  <a:lnTo>
                    <a:pt x="3000" y="1208"/>
                  </a:lnTo>
                  <a:lnTo>
                    <a:pt x="2996" y="1224"/>
                  </a:lnTo>
                  <a:lnTo>
                    <a:pt x="2998" y="1240"/>
                  </a:lnTo>
                  <a:lnTo>
                    <a:pt x="2998" y="1240"/>
                  </a:lnTo>
                  <a:lnTo>
                    <a:pt x="3010" y="1352"/>
                  </a:lnTo>
                  <a:lnTo>
                    <a:pt x="3010" y="1352"/>
                  </a:lnTo>
                  <a:lnTo>
                    <a:pt x="3014" y="1362"/>
                  </a:lnTo>
                  <a:lnTo>
                    <a:pt x="3018" y="1374"/>
                  </a:lnTo>
                  <a:lnTo>
                    <a:pt x="3026" y="1382"/>
                  </a:lnTo>
                  <a:lnTo>
                    <a:pt x="3034" y="1390"/>
                  </a:lnTo>
                  <a:lnTo>
                    <a:pt x="3042" y="1396"/>
                  </a:lnTo>
                  <a:lnTo>
                    <a:pt x="3054" y="1400"/>
                  </a:lnTo>
                  <a:lnTo>
                    <a:pt x="3064" y="1402"/>
                  </a:lnTo>
                  <a:lnTo>
                    <a:pt x="3076" y="1402"/>
                  </a:lnTo>
                  <a:lnTo>
                    <a:pt x="3080" y="1402"/>
                  </a:lnTo>
                  <a:lnTo>
                    <a:pt x="3080" y="1402"/>
                  </a:lnTo>
                  <a:lnTo>
                    <a:pt x="3084" y="1384"/>
                  </a:lnTo>
                  <a:lnTo>
                    <a:pt x="3092" y="1368"/>
                  </a:lnTo>
                  <a:lnTo>
                    <a:pt x="3100" y="1356"/>
                  </a:lnTo>
                  <a:lnTo>
                    <a:pt x="3112" y="1346"/>
                  </a:lnTo>
                  <a:lnTo>
                    <a:pt x="3126" y="1338"/>
                  </a:lnTo>
                  <a:lnTo>
                    <a:pt x="3140" y="1334"/>
                  </a:lnTo>
                  <a:lnTo>
                    <a:pt x="3156" y="1330"/>
                  </a:lnTo>
                  <a:lnTo>
                    <a:pt x="3174" y="1330"/>
                  </a:lnTo>
                  <a:lnTo>
                    <a:pt x="3192" y="1332"/>
                  </a:lnTo>
                  <a:lnTo>
                    <a:pt x="3212" y="1336"/>
                  </a:lnTo>
                  <a:lnTo>
                    <a:pt x="3230" y="1340"/>
                  </a:lnTo>
                  <a:lnTo>
                    <a:pt x="3250" y="1348"/>
                  </a:lnTo>
                  <a:lnTo>
                    <a:pt x="3270" y="1356"/>
                  </a:lnTo>
                  <a:lnTo>
                    <a:pt x="3288" y="1366"/>
                  </a:lnTo>
                  <a:lnTo>
                    <a:pt x="3306" y="1376"/>
                  </a:lnTo>
                  <a:lnTo>
                    <a:pt x="3324" y="1390"/>
                  </a:lnTo>
                  <a:lnTo>
                    <a:pt x="3324" y="1390"/>
                  </a:lnTo>
                  <a:lnTo>
                    <a:pt x="3310" y="1404"/>
                  </a:lnTo>
                  <a:lnTo>
                    <a:pt x="3294" y="1420"/>
                  </a:lnTo>
                  <a:lnTo>
                    <a:pt x="3278" y="1434"/>
                  </a:lnTo>
                  <a:lnTo>
                    <a:pt x="3260" y="1446"/>
                  </a:lnTo>
                  <a:lnTo>
                    <a:pt x="3244" y="1456"/>
                  </a:lnTo>
                  <a:lnTo>
                    <a:pt x="3226" y="1466"/>
                  </a:lnTo>
                  <a:lnTo>
                    <a:pt x="3208" y="1474"/>
                  </a:lnTo>
                  <a:lnTo>
                    <a:pt x="3190" y="1478"/>
                  </a:lnTo>
                  <a:lnTo>
                    <a:pt x="3172" y="1482"/>
                  </a:lnTo>
                  <a:lnTo>
                    <a:pt x="3156" y="1482"/>
                  </a:lnTo>
                  <a:lnTo>
                    <a:pt x="3140" y="1482"/>
                  </a:lnTo>
                  <a:lnTo>
                    <a:pt x="3126" y="1476"/>
                  </a:lnTo>
                  <a:lnTo>
                    <a:pt x="3114" y="1470"/>
                  </a:lnTo>
                  <a:lnTo>
                    <a:pt x="3102" y="1460"/>
                  </a:lnTo>
                  <a:lnTo>
                    <a:pt x="3092" y="1446"/>
                  </a:lnTo>
                  <a:lnTo>
                    <a:pt x="3084" y="1430"/>
                  </a:lnTo>
                  <a:lnTo>
                    <a:pt x="3078" y="1430"/>
                  </a:lnTo>
                  <a:lnTo>
                    <a:pt x="3078" y="1430"/>
                  </a:lnTo>
                  <a:lnTo>
                    <a:pt x="3068" y="1432"/>
                  </a:lnTo>
                  <a:lnTo>
                    <a:pt x="3060" y="1436"/>
                  </a:lnTo>
                  <a:lnTo>
                    <a:pt x="3050" y="1440"/>
                  </a:lnTo>
                  <a:lnTo>
                    <a:pt x="3044" y="1446"/>
                  </a:lnTo>
                  <a:lnTo>
                    <a:pt x="3036" y="1454"/>
                  </a:lnTo>
                  <a:lnTo>
                    <a:pt x="3032" y="1464"/>
                  </a:lnTo>
                  <a:lnTo>
                    <a:pt x="3028" y="1472"/>
                  </a:lnTo>
                  <a:lnTo>
                    <a:pt x="3026" y="1482"/>
                  </a:lnTo>
                  <a:lnTo>
                    <a:pt x="3026" y="1488"/>
                  </a:lnTo>
                  <a:lnTo>
                    <a:pt x="3026" y="1488"/>
                  </a:lnTo>
                  <a:lnTo>
                    <a:pt x="3024" y="1530"/>
                  </a:lnTo>
                  <a:lnTo>
                    <a:pt x="3020" y="1572"/>
                  </a:lnTo>
                  <a:lnTo>
                    <a:pt x="3014" y="1612"/>
                  </a:lnTo>
                  <a:lnTo>
                    <a:pt x="3008" y="1654"/>
                  </a:lnTo>
                  <a:lnTo>
                    <a:pt x="3000" y="1694"/>
                  </a:lnTo>
                  <a:lnTo>
                    <a:pt x="2990" y="1734"/>
                  </a:lnTo>
                  <a:lnTo>
                    <a:pt x="2980" y="1772"/>
                  </a:lnTo>
                  <a:lnTo>
                    <a:pt x="2968" y="1812"/>
                  </a:lnTo>
                  <a:lnTo>
                    <a:pt x="2956" y="1850"/>
                  </a:lnTo>
                  <a:lnTo>
                    <a:pt x="2942" y="1888"/>
                  </a:lnTo>
                  <a:lnTo>
                    <a:pt x="2928" y="1926"/>
                  </a:lnTo>
                  <a:lnTo>
                    <a:pt x="2912" y="1962"/>
                  </a:lnTo>
                  <a:lnTo>
                    <a:pt x="2896" y="1998"/>
                  </a:lnTo>
                  <a:lnTo>
                    <a:pt x="2878" y="2034"/>
                  </a:lnTo>
                  <a:lnTo>
                    <a:pt x="2858" y="2068"/>
                  </a:lnTo>
                  <a:lnTo>
                    <a:pt x="2838" y="2104"/>
                  </a:lnTo>
                  <a:lnTo>
                    <a:pt x="2838" y="2104"/>
                  </a:lnTo>
                  <a:lnTo>
                    <a:pt x="3098" y="2242"/>
                  </a:lnTo>
                  <a:lnTo>
                    <a:pt x="3098" y="2242"/>
                  </a:lnTo>
                  <a:lnTo>
                    <a:pt x="3080" y="2218"/>
                  </a:lnTo>
                  <a:lnTo>
                    <a:pt x="3062" y="2198"/>
                  </a:lnTo>
                  <a:lnTo>
                    <a:pt x="3042" y="2180"/>
                  </a:lnTo>
                  <a:lnTo>
                    <a:pt x="3042" y="2180"/>
                  </a:lnTo>
                  <a:lnTo>
                    <a:pt x="3032" y="2168"/>
                  </a:lnTo>
                  <a:lnTo>
                    <a:pt x="3028" y="2162"/>
                  </a:lnTo>
                  <a:lnTo>
                    <a:pt x="3026" y="2156"/>
                  </a:lnTo>
                  <a:lnTo>
                    <a:pt x="3024" y="2150"/>
                  </a:lnTo>
                  <a:lnTo>
                    <a:pt x="3026" y="2144"/>
                  </a:lnTo>
                  <a:lnTo>
                    <a:pt x="3028" y="2138"/>
                  </a:lnTo>
                  <a:lnTo>
                    <a:pt x="3034" y="2132"/>
                  </a:lnTo>
                  <a:lnTo>
                    <a:pt x="3034" y="2132"/>
                  </a:lnTo>
                  <a:lnTo>
                    <a:pt x="3040" y="2130"/>
                  </a:lnTo>
                  <a:lnTo>
                    <a:pt x="3046" y="2128"/>
                  </a:lnTo>
                  <a:lnTo>
                    <a:pt x="3052" y="2130"/>
                  </a:lnTo>
                  <a:lnTo>
                    <a:pt x="3060" y="2132"/>
                  </a:lnTo>
                  <a:lnTo>
                    <a:pt x="3072" y="2138"/>
                  </a:lnTo>
                  <a:lnTo>
                    <a:pt x="3084" y="2146"/>
                  </a:lnTo>
                  <a:lnTo>
                    <a:pt x="3084" y="2146"/>
                  </a:lnTo>
                  <a:lnTo>
                    <a:pt x="3092" y="2152"/>
                  </a:lnTo>
                  <a:lnTo>
                    <a:pt x="3112" y="2170"/>
                  </a:lnTo>
                  <a:lnTo>
                    <a:pt x="3138" y="2200"/>
                  </a:lnTo>
                  <a:lnTo>
                    <a:pt x="3154" y="2220"/>
                  </a:lnTo>
                  <a:lnTo>
                    <a:pt x="3168" y="2240"/>
                  </a:lnTo>
                  <a:lnTo>
                    <a:pt x="3168" y="2240"/>
                  </a:lnTo>
                  <a:lnTo>
                    <a:pt x="3176" y="2258"/>
                  </a:lnTo>
                  <a:lnTo>
                    <a:pt x="3182" y="2276"/>
                  </a:lnTo>
                  <a:lnTo>
                    <a:pt x="3184" y="2294"/>
                  </a:lnTo>
                  <a:lnTo>
                    <a:pt x="3184" y="2312"/>
                  </a:lnTo>
                  <a:lnTo>
                    <a:pt x="3182" y="2326"/>
                  </a:lnTo>
                  <a:lnTo>
                    <a:pt x="3178" y="2340"/>
                  </a:lnTo>
                  <a:lnTo>
                    <a:pt x="3174" y="2352"/>
                  </a:lnTo>
                  <a:lnTo>
                    <a:pt x="3168" y="2360"/>
                  </a:lnTo>
                  <a:lnTo>
                    <a:pt x="3160" y="2372"/>
                  </a:lnTo>
                  <a:lnTo>
                    <a:pt x="3160" y="2372"/>
                  </a:lnTo>
                  <a:lnTo>
                    <a:pt x="3154" y="2380"/>
                  </a:lnTo>
                  <a:lnTo>
                    <a:pt x="3146" y="2388"/>
                  </a:lnTo>
                  <a:lnTo>
                    <a:pt x="3136" y="2398"/>
                  </a:lnTo>
                  <a:lnTo>
                    <a:pt x="3122" y="2406"/>
                  </a:lnTo>
                  <a:lnTo>
                    <a:pt x="3108" y="2412"/>
                  </a:lnTo>
                  <a:lnTo>
                    <a:pt x="3090" y="2418"/>
                  </a:lnTo>
                  <a:lnTo>
                    <a:pt x="3072" y="2420"/>
                  </a:lnTo>
                  <a:lnTo>
                    <a:pt x="3050" y="2420"/>
                  </a:lnTo>
                  <a:lnTo>
                    <a:pt x="3050" y="2420"/>
                  </a:lnTo>
                  <a:lnTo>
                    <a:pt x="3026" y="2414"/>
                  </a:lnTo>
                  <a:lnTo>
                    <a:pt x="3004" y="2410"/>
                  </a:lnTo>
                  <a:lnTo>
                    <a:pt x="2966" y="2396"/>
                  </a:lnTo>
                  <a:lnTo>
                    <a:pt x="2940" y="2386"/>
                  </a:lnTo>
                  <a:lnTo>
                    <a:pt x="2930" y="2380"/>
                  </a:lnTo>
                  <a:lnTo>
                    <a:pt x="2930" y="2380"/>
                  </a:lnTo>
                  <a:lnTo>
                    <a:pt x="2918" y="2372"/>
                  </a:lnTo>
                  <a:lnTo>
                    <a:pt x="2908" y="2362"/>
                  </a:lnTo>
                  <a:lnTo>
                    <a:pt x="2906" y="2358"/>
                  </a:lnTo>
                  <a:lnTo>
                    <a:pt x="2904" y="2352"/>
                  </a:lnTo>
                  <a:lnTo>
                    <a:pt x="2904" y="2348"/>
                  </a:lnTo>
                  <a:lnTo>
                    <a:pt x="2906" y="2342"/>
                  </a:lnTo>
                  <a:lnTo>
                    <a:pt x="2906" y="2342"/>
                  </a:lnTo>
                  <a:lnTo>
                    <a:pt x="2912" y="2332"/>
                  </a:lnTo>
                  <a:lnTo>
                    <a:pt x="2916" y="2328"/>
                  </a:lnTo>
                  <a:lnTo>
                    <a:pt x="2922" y="2326"/>
                  </a:lnTo>
                  <a:lnTo>
                    <a:pt x="2926" y="2326"/>
                  </a:lnTo>
                  <a:lnTo>
                    <a:pt x="2932" y="2326"/>
                  </a:lnTo>
                  <a:lnTo>
                    <a:pt x="2938" y="2326"/>
                  </a:lnTo>
                  <a:lnTo>
                    <a:pt x="2944" y="2330"/>
                  </a:lnTo>
                  <a:lnTo>
                    <a:pt x="2944" y="2330"/>
                  </a:lnTo>
                  <a:lnTo>
                    <a:pt x="2970" y="2340"/>
                  </a:lnTo>
                  <a:lnTo>
                    <a:pt x="2994" y="2348"/>
                  </a:lnTo>
                  <a:lnTo>
                    <a:pt x="3024" y="2356"/>
                  </a:lnTo>
                  <a:lnTo>
                    <a:pt x="2794" y="2176"/>
                  </a:lnTo>
                  <a:lnTo>
                    <a:pt x="2792" y="2174"/>
                  </a:lnTo>
                  <a:lnTo>
                    <a:pt x="2792" y="2174"/>
                  </a:lnTo>
                  <a:lnTo>
                    <a:pt x="2768" y="2206"/>
                  </a:lnTo>
                  <a:lnTo>
                    <a:pt x="2744" y="2238"/>
                  </a:lnTo>
                  <a:lnTo>
                    <a:pt x="2718" y="2270"/>
                  </a:lnTo>
                  <a:lnTo>
                    <a:pt x="2692" y="2300"/>
                  </a:lnTo>
                  <a:lnTo>
                    <a:pt x="2666" y="2330"/>
                  </a:lnTo>
                  <a:lnTo>
                    <a:pt x="2638" y="2358"/>
                  </a:lnTo>
                  <a:lnTo>
                    <a:pt x="2608" y="2386"/>
                  </a:lnTo>
                  <a:lnTo>
                    <a:pt x="2578" y="2414"/>
                  </a:lnTo>
                  <a:lnTo>
                    <a:pt x="2548" y="2440"/>
                  </a:lnTo>
                  <a:lnTo>
                    <a:pt x="2516" y="2464"/>
                  </a:lnTo>
                  <a:lnTo>
                    <a:pt x="2484" y="2488"/>
                  </a:lnTo>
                  <a:lnTo>
                    <a:pt x="2452" y="2512"/>
                  </a:lnTo>
                  <a:lnTo>
                    <a:pt x="2418" y="2534"/>
                  </a:lnTo>
                  <a:lnTo>
                    <a:pt x="2384" y="2554"/>
                  </a:lnTo>
                  <a:lnTo>
                    <a:pt x="2348" y="2576"/>
                  </a:lnTo>
                  <a:lnTo>
                    <a:pt x="2314" y="2594"/>
                  </a:lnTo>
                  <a:lnTo>
                    <a:pt x="2314" y="2596"/>
                  </a:lnTo>
                  <a:lnTo>
                    <a:pt x="2406" y="2786"/>
                  </a:lnTo>
                  <a:lnTo>
                    <a:pt x="2478" y="2724"/>
                  </a:lnTo>
                  <a:lnTo>
                    <a:pt x="2478" y="2724"/>
                  </a:lnTo>
                  <a:lnTo>
                    <a:pt x="2486" y="2718"/>
                  </a:lnTo>
                  <a:lnTo>
                    <a:pt x="2494" y="2714"/>
                  </a:lnTo>
                  <a:lnTo>
                    <a:pt x="2490" y="2586"/>
                  </a:lnTo>
                  <a:lnTo>
                    <a:pt x="2520" y="2576"/>
                  </a:lnTo>
                  <a:lnTo>
                    <a:pt x="2520" y="2576"/>
                  </a:lnTo>
                  <a:lnTo>
                    <a:pt x="2532" y="2604"/>
                  </a:lnTo>
                  <a:lnTo>
                    <a:pt x="2546" y="2634"/>
                  </a:lnTo>
                  <a:lnTo>
                    <a:pt x="2562" y="2662"/>
                  </a:lnTo>
                  <a:lnTo>
                    <a:pt x="2584" y="2688"/>
                  </a:lnTo>
                  <a:lnTo>
                    <a:pt x="2584" y="2688"/>
                  </a:lnTo>
                  <a:lnTo>
                    <a:pt x="2606" y="2710"/>
                  </a:lnTo>
                  <a:lnTo>
                    <a:pt x="2632" y="2732"/>
                  </a:lnTo>
                  <a:lnTo>
                    <a:pt x="2658" y="2748"/>
                  </a:lnTo>
                  <a:lnTo>
                    <a:pt x="2686" y="2764"/>
                  </a:lnTo>
                  <a:lnTo>
                    <a:pt x="2670" y="2792"/>
                  </a:lnTo>
                  <a:lnTo>
                    <a:pt x="2544" y="2770"/>
                  </a:lnTo>
                  <a:lnTo>
                    <a:pt x="2544" y="2770"/>
                  </a:lnTo>
                  <a:lnTo>
                    <a:pt x="2540" y="2780"/>
                  </a:lnTo>
                  <a:lnTo>
                    <a:pt x="2534" y="2788"/>
                  </a:lnTo>
                  <a:lnTo>
                    <a:pt x="2462" y="2850"/>
                  </a:lnTo>
                  <a:lnTo>
                    <a:pt x="2640" y="2966"/>
                  </a:lnTo>
                  <a:lnTo>
                    <a:pt x="2614" y="3006"/>
                  </a:lnTo>
                  <a:lnTo>
                    <a:pt x="2346" y="2950"/>
                  </a:lnTo>
                  <a:lnTo>
                    <a:pt x="2236" y="3048"/>
                  </a:lnTo>
                  <a:lnTo>
                    <a:pt x="2236" y="3048"/>
                  </a:lnTo>
                  <a:lnTo>
                    <a:pt x="2228" y="3054"/>
                  </a:lnTo>
                  <a:lnTo>
                    <a:pt x="2222" y="3056"/>
                  </a:lnTo>
                  <a:lnTo>
                    <a:pt x="2214" y="3058"/>
                  </a:lnTo>
                  <a:lnTo>
                    <a:pt x="2206" y="3058"/>
                  </a:lnTo>
                  <a:lnTo>
                    <a:pt x="2198" y="3058"/>
                  </a:lnTo>
                  <a:lnTo>
                    <a:pt x="2190" y="3054"/>
                  </a:lnTo>
                  <a:lnTo>
                    <a:pt x="2182" y="3050"/>
                  </a:lnTo>
                  <a:lnTo>
                    <a:pt x="2176" y="3044"/>
                  </a:lnTo>
                  <a:lnTo>
                    <a:pt x="2176" y="3044"/>
                  </a:lnTo>
                  <a:lnTo>
                    <a:pt x="2172" y="3038"/>
                  </a:lnTo>
                  <a:lnTo>
                    <a:pt x="2168" y="3030"/>
                  </a:lnTo>
                  <a:lnTo>
                    <a:pt x="2166" y="3022"/>
                  </a:lnTo>
                  <a:lnTo>
                    <a:pt x="2166" y="3014"/>
                  </a:lnTo>
                  <a:lnTo>
                    <a:pt x="2168" y="3006"/>
                  </a:lnTo>
                  <a:lnTo>
                    <a:pt x="2170" y="2998"/>
                  </a:lnTo>
                  <a:lnTo>
                    <a:pt x="2174" y="2992"/>
                  </a:lnTo>
                  <a:lnTo>
                    <a:pt x="2180" y="2986"/>
                  </a:lnTo>
                  <a:lnTo>
                    <a:pt x="2290" y="2888"/>
                  </a:lnTo>
                  <a:lnTo>
                    <a:pt x="2270" y="2616"/>
                  </a:lnTo>
                  <a:lnTo>
                    <a:pt x="2268" y="2616"/>
                  </a:lnTo>
                  <a:lnTo>
                    <a:pt x="2268" y="2616"/>
                  </a:lnTo>
                  <a:lnTo>
                    <a:pt x="2204" y="2644"/>
                  </a:lnTo>
                  <a:lnTo>
                    <a:pt x="2138" y="2670"/>
                  </a:lnTo>
                  <a:lnTo>
                    <a:pt x="2070" y="2690"/>
                  </a:lnTo>
                  <a:lnTo>
                    <a:pt x="2000" y="2708"/>
                  </a:lnTo>
                  <a:lnTo>
                    <a:pt x="1930" y="2722"/>
                  </a:lnTo>
                  <a:lnTo>
                    <a:pt x="1858" y="2732"/>
                  </a:lnTo>
                  <a:lnTo>
                    <a:pt x="1784" y="2738"/>
                  </a:lnTo>
                  <a:lnTo>
                    <a:pt x="1710" y="2740"/>
                  </a:lnTo>
                  <a:lnTo>
                    <a:pt x="1710" y="2740"/>
                  </a:lnTo>
                  <a:lnTo>
                    <a:pt x="1636" y="2738"/>
                  </a:lnTo>
                  <a:lnTo>
                    <a:pt x="1562" y="2732"/>
                  </a:lnTo>
                  <a:lnTo>
                    <a:pt x="1490" y="2722"/>
                  </a:lnTo>
                  <a:lnTo>
                    <a:pt x="1418" y="2708"/>
                  </a:lnTo>
                  <a:lnTo>
                    <a:pt x="1350" y="2690"/>
                  </a:lnTo>
                  <a:lnTo>
                    <a:pt x="1282" y="2670"/>
                  </a:lnTo>
                  <a:lnTo>
                    <a:pt x="1216" y="2644"/>
                  </a:lnTo>
                  <a:lnTo>
                    <a:pt x="1150" y="2616"/>
                  </a:lnTo>
                  <a:lnTo>
                    <a:pt x="1088" y="2584"/>
                  </a:lnTo>
                  <a:lnTo>
                    <a:pt x="1028" y="2550"/>
                  </a:lnTo>
                  <a:lnTo>
                    <a:pt x="968" y="2512"/>
                  </a:lnTo>
                  <a:lnTo>
                    <a:pt x="912" y="2472"/>
                  </a:lnTo>
                  <a:lnTo>
                    <a:pt x="858" y="2428"/>
                  </a:lnTo>
                  <a:lnTo>
                    <a:pt x="806" y="2382"/>
                  </a:lnTo>
                  <a:lnTo>
                    <a:pt x="756" y="2334"/>
                  </a:lnTo>
                  <a:lnTo>
                    <a:pt x="710" y="2282"/>
                  </a:lnTo>
                  <a:lnTo>
                    <a:pt x="708" y="2282"/>
                  </a:lnTo>
                  <a:lnTo>
                    <a:pt x="534" y="2454"/>
                  </a:lnTo>
                  <a:lnTo>
                    <a:pt x="534" y="2454"/>
                  </a:lnTo>
                  <a:lnTo>
                    <a:pt x="558" y="2444"/>
                  </a:lnTo>
                  <a:lnTo>
                    <a:pt x="578" y="2434"/>
                  </a:lnTo>
                  <a:lnTo>
                    <a:pt x="598" y="2424"/>
                  </a:lnTo>
                  <a:lnTo>
                    <a:pt x="598" y="2424"/>
                  </a:lnTo>
                  <a:lnTo>
                    <a:pt x="606" y="2420"/>
                  </a:lnTo>
                  <a:lnTo>
                    <a:pt x="616" y="2420"/>
                  </a:lnTo>
                  <a:lnTo>
                    <a:pt x="624" y="2424"/>
                  </a:lnTo>
                  <a:lnTo>
                    <a:pt x="630" y="2430"/>
                  </a:lnTo>
                  <a:lnTo>
                    <a:pt x="630" y="2430"/>
                  </a:lnTo>
                  <a:lnTo>
                    <a:pt x="632" y="2440"/>
                  </a:lnTo>
                  <a:lnTo>
                    <a:pt x="630" y="2448"/>
                  </a:lnTo>
                  <a:lnTo>
                    <a:pt x="624" y="2456"/>
                  </a:lnTo>
                  <a:lnTo>
                    <a:pt x="614" y="2464"/>
                  </a:lnTo>
                  <a:lnTo>
                    <a:pt x="614" y="2464"/>
                  </a:lnTo>
                  <a:lnTo>
                    <a:pt x="606" y="2470"/>
                  </a:lnTo>
                  <a:lnTo>
                    <a:pt x="586" y="2482"/>
                  </a:lnTo>
                  <a:lnTo>
                    <a:pt x="556" y="2496"/>
                  </a:lnTo>
                  <a:lnTo>
                    <a:pt x="538" y="2502"/>
                  </a:lnTo>
                  <a:lnTo>
                    <a:pt x="518" y="2508"/>
                  </a:lnTo>
                  <a:lnTo>
                    <a:pt x="518" y="2508"/>
                  </a:lnTo>
                  <a:lnTo>
                    <a:pt x="502" y="2510"/>
                  </a:lnTo>
                  <a:lnTo>
                    <a:pt x="486" y="2510"/>
                  </a:lnTo>
                  <a:lnTo>
                    <a:pt x="470" y="2508"/>
                  </a:lnTo>
                  <a:lnTo>
                    <a:pt x="458" y="2502"/>
                  </a:lnTo>
                  <a:lnTo>
                    <a:pt x="446" y="2498"/>
                  </a:lnTo>
                  <a:lnTo>
                    <a:pt x="436" y="2490"/>
                  </a:lnTo>
                  <a:lnTo>
                    <a:pt x="424" y="2478"/>
                  </a:lnTo>
                  <a:lnTo>
                    <a:pt x="416" y="2470"/>
                  </a:lnTo>
                  <a:lnTo>
                    <a:pt x="416" y="2470"/>
                  </a:lnTo>
                  <a:lnTo>
                    <a:pt x="406" y="2454"/>
                  </a:lnTo>
                  <a:lnTo>
                    <a:pt x="402" y="2444"/>
                  </a:lnTo>
                  <a:lnTo>
                    <a:pt x="398" y="2432"/>
                  </a:lnTo>
                  <a:lnTo>
                    <a:pt x="398" y="2418"/>
                  </a:lnTo>
                  <a:lnTo>
                    <a:pt x="398" y="2402"/>
                  </a:lnTo>
                  <a:lnTo>
                    <a:pt x="400" y="2388"/>
                  </a:lnTo>
                  <a:lnTo>
                    <a:pt x="406" y="2372"/>
                  </a:lnTo>
                  <a:lnTo>
                    <a:pt x="406" y="2372"/>
                  </a:lnTo>
                  <a:lnTo>
                    <a:pt x="416" y="2352"/>
                  </a:lnTo>
                  <a:lnTo>
                    <a:pt x="426" y="2336"/>
                  </a:lnTo>
                  <a:lnTo>
                    <a:pt x="446" y="2310"/>
                  </a:lnTo>
                  <a:lnTo>
                    <a:pt x="460" y="2292"/>
                  </a:lnTo>
                  <a:lnTo>
                    <a:pt x="466" y="2286"/>
                  </a:lnTo>
                  <a:lnTo>
                    <a:pt x="466" y="2286"/>
                  </a:lnTo>
                  <a:lnTo>
                    <a:pt x="474" y="2278"/>
                  </a:lnTo>
                  <a:lnTo>
                    <a:pt x="486" y="2272"/>
                  </a:lnTo>
                  <a:lnTo>
                    <a:pt x="496" y="2268"/>
                  </a:lnTo>
                  <a:lnTo>
                    <a:pt x="502" y="2268"/>
                  </a:lnTo>
                  <a:lnTo>
                    <a:pt x="506" y="2272"/>
                  </a:lnTo>
                  <a:lnTo>
                    <a:pt x="506" y="2272"/>
                  </a:lnTo>
                  <a:lnTo>
                    <a:pt x="512" y="2276"/>
                  </a:lnTo>
                  <a:lnTo>
                    <a:pt x="514" y="2280"/>
                  </a:lnTo>
                  <a:lnTo>
                    <a:pt x="516" y="2284"/>
                  </a:lnTo>
                  <a:lnTo>
                    <a:pt x="516" y="2290"/>
                  </a:lnTo>
                  <a:lnTo>
                    <a:pt x="512" y="2300"/>
                  </a:lnTo>
                  <a:lnTo>
                    <a:pt x="504" y="2310"/>
                  </a:lnTo>
                  <a:lnTo>
                    <a:pt x="504" y="2310"/>
                  </a:lnTo>
                  <a:lnTo>
                    <a:pt x="490" y="2326"/>
                  </a:lnTo>
                  <a:lnTo>
                    <a:pt x="476" y="2344"/>
                  </a:lnTo>
                  <a:lnTo>
                    <a:pt x="462" y="2366"/>
                  </a:lnTo>
                  <a:lnTo>
                    <a:pt x="664" y="2230"/>
                  </a:lnTo>
                  <a:lnTo>
                    <a:pt x="664" y="2226"/>
                  </a:lnTo>
                  <a:lnTo>
                    <a:pt x="664" y="2226"/>
                  </a:lnTo>
                  <a:lnTo>
                    <a:pt x="632" y="2180"/>
                  </a:lnTo>
                  <a:lnTo>
                    <a:pt x="600" y="2134"/>
                  </a:lnTo>
                  <a:lnTo>
                    <a:pt x="570" y="2086"/>
                  </a:lnTo>
                  <a:lnTo>
                    <a:pt x="542" y="2036"/>
                  </a:lnTo>
                  <a:lnTo>
                    <a:pt x="540" y="2032"/>
                  </a:lnTo>
                  <a:lnTo>
                    <a:pt x="540" y="2032"/>
                  </a:lnTo>
                  <a:lnTo>
                    <a:pt x="528" y="2020"/>
                  </a:lnTo>
                  <a:lnTo>
                    <a:pt x="514" y="2008"/>
                  </a:lnTo>
                  <a:lnTo>
                    <a:pt x="498" y="2000"/>
                  </a:lnTo>
                  <a:lnTo>
                    <a:pt x="480" y="1994"/>
                  </a:lnTo>
                  <a:lnTo>
                    <a:pt x="462" y="1992"/>
                  </a:lnTo>
                  <a:lnTo>
                    <a:pt x="444" y="1990"/>
                  </a:lnTo>
                  <a:lnTo>
                    <a:pt x="426" y="1994"/>
                  </a:lnTo>
                  <a:lnTo>
                    <a:pt x="408" y="2000"/>
                  </a:lnTo>
                  <a:lnTo>
                    <a:pt x="388" y="2008"/>
                  </a:lnTo>
                  <a:lnTo>
                    <a:pt x="464" y="2190"/>
                  </a:lnTo>
                  <a:lnTo>
                    <a:pt x="286" y="2112"/>
                  </a:lnTo>
                  <a:lnTo>
                    <a:pt x="328" y="2210"/>
                  </a:lnTo>
                  <a:lnTo>
                    <a:pt x="166" y="2140"/>
                  </a:lnTo>
                  <a:lnTo>
                    <a:pt x="206" y="2236"/>
                  </a:lnTo>
                  <a:lnTo>
                    <a:pt x="0" y="2146"/>
                  </a:lnTo>
                  <a:lnTo>
                    <a:pt x="80" y="1934"/>
                  </a:lnTo>
                  <a:lnTo>
                    <a:pt x="120" y="2032"/>
                  </a:lnTo>
                  <a:lnTo>
                    <a:pt x="182" y="1866"/>
                  </a:lnTo>
                  <a:lnTo>
                    <a:pt x="224" y="1962"/>
                  </a:lnTo>
                  <a:lnTo>
                    <a:pt x="292" y="1782"/>
                  </a:lnTo>
                  <a:lnTo>
                    <a:pt x="368" y="1964"/>
                  </a:lnTo>
                  <a:lnTo>
                    <a:pt x="388" y="1954"/>
                  </a:lnTo>
                  <a:lnTo>
                    <a:pt x="388" y="1954"/>
                  </a:lnTo>
                  <a:lnTo>
                    <a:pt x="408" y="1944"/>
                  </a:lnTo>
                  <a:lnTo>
                    <a:pt x="424" y="1930"/>
                  </a:lnTo>
                  <a:lnTo>
                    <a:pt x="438" y="1916"/>
                  </a:lnTo>
                  <a:lnTo>
                    <a:pt x="448" y="1898"/>
                  </a:lnTo>
                  <a:lnTo>
                    <a:pt x="454" y="1878"/>
                  </a:lnTo>
                  <a:lnTo>
                    <a:pt x="458" y="1858"/>
                  </a:lnTo>
                  <a:lnTo>
                    <a:pt x="456" y="1838"/>
                  </a:lnTo>
                  <a:lnTo>
                    <a:pt x="452" y="1816"/>
                  </a:lnTo>
                  <a:lnTo>
                    <a:pt x="450" y="1812"/>
                  </a:lnTo>
                  <a:lnTo>
                    <a:pt x="450" y="1812"/>
                  </a:lnTo>
                  <a:lnTo>
                    <a:pt x="434" y="1754"/>
                  </a:lnTo>
                  <a:lnTo>
                    <a:pt x="420" y="1696"/>
                  </a:lnTo>
                  <a:lnTo>
                    <a:pt x="408" y="1636"/>
                  </a:lnTo>
                  <a:lnTo>
                    <a:pt x="400" y="1576"/>
                  </a:lnTo>
                  <a:lnTo>
                    <a:pt x="398" y="1572"/>
                  </a:lnTo>
                  <a:lnTo>
                    <a:pt x="268" y="1576"/>
                  </a:lnTo>
                  <a:lnTo>
                    <a:pt x="270" y="1616"/>
                  </a:lnTo>
                  <a:lnTo>
                    <a:pt x="166" y="1560"/>
                  </a:lnTo>
                  <a:lnTo>
                    <a:pt x="164" y="1438"/>
                  </a:lnTo>
                  <a:lnTo>
                    <a:pt x="122" y="1440"/>
                  </a:lnTo>
                  <a:lnTo>
                    <a:pt x="120" y="1400"/>
                  </a:lnTo>
                  <a:lnTo>
                    <a:pt x="162" y="1400"/>
                  </a:lnTo>
                  <a:lnTo>
                    <a:pt x="162" y="1368"/>
                  </a:lnTo>
                  <a:lnTo>
                    <a:pt x="262" y="1306"/>
                  </a:lnTo>
                  <a:lnTo>
                    <a:pt x="262" y="1348"/>
                  </a:lnTo>
                  <a:lnTo>
                    <a:pt x="392" y="1344"/>
                  </a:lnTo>
                  <a:lnTo>
                    <a:pt x="394" y="1344"/>
                  </a:lnTo>
                  <a:lnTo>
                    <a:pt x="394" y="1344"/>
                  </a:lnTo>
                  <a:lnTo>
                    <a:pt x="398" y="1286"/>
                  </a:lnTo>
                  <a:lnTo>
                    <a:pt x="406" y="1230"/>
                  </a:lnTo>
                  <a:lnTo>
                    <a:pt x="414" y="1172"/>
                  </a:lnTo>
                  <a:lnTo>
                    <a:pt x="426" y="1118"/>
                  </a:lnTo>
                  <a:lnTo>
                    <a:pt x="442" y="1062"/>
                  </a:lnTo>
                  <a:lnTo>
                    <a:pt x="458" y="1010"/>
                  </a:lnTo>
                  <a:lnTo>
                    <a:pt x="476" y="956"/>
                  </a:lnTo>
                  <a:lnTo>
                    <a:pt x="496" y="906"/>
                  </a:lnTo>
                  <a:lnTo>
                    <a:pt x="498" y="898"/>
                  </a:lnTo>
                  <a:lnTo>
                    <a:pt x="234" y="754"/>
                  </a:lnTo>
                  <a:lnTo>
                    <a:pt x="234" y="754"/>
                  </a:lnTo>
                  <a:lnTo>
                    <a:pt x="232" y="756"/>
                  </a:lnTo>
                  <a:lnTo>
                    <a:pt x="226" y="940"/>
                  </a:lnTo>
                  <a:lnTo>
                    <a:pt x="194" y="758"/>
                  </a:lnTo>
                  <a:lnTo>
                    <a:pt x="194" y="758"/>
                  </a:lnTo>
                  <a:lnTo>
                    <a:pt x="194" y="758"/>
                  </a:lnTo>
                  <a:lnTo>
                    <a:pt x="184" y="752"/>
                  </a:lnTo>
                  <a:lnTo>
                    <a:pt x="178" y="744"/>
                  </a:lnTo>
                  <a:lnTo>
                    <a:pt x="172" y="734"/>
                  </a:lnTo>
                  <a:lnTo>
                    <a:pt x="170" y="724"/>
                  </a:lnTo>
                  <a:lnTo>
                    <a:pt x="12" y="626"/>
                  </a:lnTo>
                  <a:lnTo>
                    <a:pt x="188" y="688"/>
                  </a:lnTo>
                  <a:lnTo>
                    <a:pt x="188" y="688"/>
                  </a:lnTo>
                  <a:lnTo>
                    <a:pt x="198" y="684"/>
                  </a:lnTo>
                  <a:lnTo>
                    <a:pt x="208" y="682"/>
                  </a:lnTo>
                  <a:lnTo>
                    <a:pt x="218" y="682"/>
                  </a:lnTo>
                  <a:lnTo>
                    <a:pt x="228" y="686"/>
                  </a:lnTo>
                  <a:lnTo>
                    <a:pt x="228" y="686"/>
                  </a:lnTo>
                  <a:lnTo>
                    <a:pt x="392" y="598"/>
                  </a:lnTo>
                  <a:lnTo>
                    <a:pt x="250" y="716"/>
                  </a:lnTo>
                  <a:lnTo>
                    <a:pt x="250" y="716"/>
                  </a:lnTo>
                  <a:lnTo>
                    <a:pt x="252" y="718"/>
                  </a:lnTo>
                  <a:lnTo>
                    <a:pt x="526" y="838"/>
                  </a:lnTo>
                  <a:lnTo>
                    <a:pt x="528" y="836"/>
                  </a:lnTo>
                  <a:lnTo>
                    <a:pt x="528" y="836"/>
                  </a:lnTo>
                  <a:lnTo>
                    <a:pt x="560" y="778"/>
                  </a:lnTo>
                  <a:lnTo>
                    <a:pt x="592" y="722"/>
                  </a:lnTo>
                  <a:lnTo>
                    <a:pt x="628" y="668"/>
                  </a:lnTo>
                  <a:lnTo>
                    <a:pt x="668" y="614"/>
                  </a:lnTo>
                  <a:lnTo>
                    <a:pt x="670" y="612"/>
                  </a:lnTo>
                  <a:lnTo>
                    <a:pt x="390" y="356"/>
                  </a:lnTo>
                  <a:lnTo>
                    <a:pt x="390" y="356"/>
                  </a:lnTo>
                  <a:lnTo>
                    <a:pt x="388" y="358"/>
                  </a:lnTo>
                  <a:lnTo>
                    <a:pt x="324" y="582"/>
                  </a:lnTo>
                  <a:lnTo>
                    <a:pt x="340" y="348"/>
                  </a:lnTo>
                  <a:lnTo>
                    <a:pt x="340" y="348"/>
                  </a:lnTo>
                  <a:lnTo>
                    <a:pt x="340" y="348"/>
                  </a:lnTo>
                  <a:lnTo>
                    <a:pt x="330" y="338"/>
                  </a:lnTo>
                  <a:lnTo>
                    <a:pt x="324" y="326"/>
                  </a:lnTo>
                  <a:lnTo>
                    <a:pt x="322" y="312"/>
                  </a:lnTo>
                  <a:lnTo>
                    <a:pt x="324" y="300"/>
                  </a:lnTo>
                  <a:lnTo>
                    <a:pt x="160" y="130"/>
                  </a:lnTo>
                  <a:lnTo>
                    <a:pt x="354" y="262"/>
                  </a:lnTo>
                  <a:lnTo>
                    <a:pt x="354" y="262"/>
                  </a:lnTo>
                  <a:lnTo>
                    <a:pt x="368" y="260"/>
                  </a:lnTo>
                  <a:lnTo>
                    <a:pt x="380" y="260"/>
                  </a:lnTo>
                  <a:lnTo>
                    <a:pt x="394" y="264"/>
                  </a:lnTo>
                  <a:lnTo>
                    <a:pt x="406" y="270"/>
                  </a:lnTo>
                  <a:lnTo>
                    <a:pt x="406" y="270"/>
                  </a:lnTo>
                  <a:lnTo>
                    <a:pt x="632" y="214"/>
                  </a:lnTo>
                  <a:lnTo>
                    <a:pt x="422" y="316"/>
                  </a:lnTo>
                  <a:lnTo>
                    <a:pt x="422" y="316"/>
                  </a:lnTo>
                  <a:lnTo>
                    <a:pt x="422" y="318"/>
                  </a:lnTo>
                  <a:lnTo>
                    <a:pt x="722" y="550"/>
                  </a:lnTo>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4" name="Freeform 81"/>
            <p:cNvSpPr/>
            <p:nvPr>
              <p:custDataLst>
                <p:tags r:id="rId46"/>
              </p:custDataLst>
            </p:nvPr>
          </p:nvSpPr>
          <p:spPr bwMode="gray">
            <a:xfrm>
              <a:off x="25120600" y="5054600"/>
              <a:ext cx="815975" cy="641350"/>
            </a:xfrm>
            <a:custGeom>
              <a:avLst/>
              <a:gdLst>
                <a:gd name="T0" fmla="*/ 346 w 514"/>
                <a:gd name="T1" fmla="*/ 90 h 404"/>
                <a:gd name="T2" fmla="*/ 56 w 514"/>
                <a:gd name="T3" fmla="*/ 0 h 404"/>
                <a:gd name="T4" fmla="*/ 56 w 514"/>
                <a:gd name="T5" fmla="*/ 0 h 404"/>
                <a:gd name="T6" fmla="*/ 40 w 514"/>
                <a:gd name="T7" fmla="*/ 14 h 404"/>
                <a:gd name="T8" fmla="*/ 26 w 514"/>
                <a:gd name="T9" fmla="*/ 30 h 404"/>
                <a:gd name="T10" fmla="*/ 14 w 514"/>
                <a:gd name="T11" fmla="*/ 50 h 404"/>
                <a:gd name="T12" fmla="*/ 6 w 514"/>
                <a:gd name="T13" fmla="*/ 70 h 404"/>
                <a:gd name="T14" fmla="*/ 6 w 514"/>
                <a:gd name="T15" fmla="*/ 70 h 404"/>
                <a:gd name="T16" fmla="*/ 0 w 514"/>
                <a:gd name="T17" fmla="*/ 92 h 404"/>
                <a:gd name="T18" fmla="*/ 0 w 514"/>
                <a:gd name="T19" fmla="*/ 114 h 404"/>
                <a:gd name="T20" fmla="*/ 2 w 514"/>
                <a:gd name="T21" fmla="*/ 136 h 404"/>
                <a:gd name="T22" fmla="*/ 6 w 514"/>
                <a:gd name="T23" fmla="*/ 156 h 404"/>
                <a:gd name="T24" fmla="*/ 68 w 514"/>
                <a:gd name="T25" fmla="*/ 176 h 404"/>
                <a:gd name="T26" fmla="*/ 56 w 514"/>
                <a:gd name="T27" fmla="*/ 212 h 404"/>
                <a:gd name="T28" fmla="*/ 48 w 514"/>
                <a:gd name="T29" fmla="*/ 210 h 404"/>
                <a:gd name="T30" fmla="*/ 48 w 514"/>
                <a:gd name="T31" fmla="*/ 210 h 404"/>
                <a:gd name="T32" fmla="*/ 38 w 514"/>
                <a:gd name="T33" fmla="*/ 208 h 404"/>
                <a:gd name="T34" fmla="*/ 28 w 514"/>
                <a:gd name="T35" fmla="*/ 212 h 404"/>
                <a:gd name="T36" fmla="*/ 20 w 514"/>
                <a:gd name="T37" fmla="*/ 218 h 404"/>
                <a:gd name="T38" fmla="*/ 16 w 514"/>
                <a:gd name="T39" fmla="*/ 226 h 404"/>
                <a:gd name="T40" fmla="*/ 16 w 514"/>
                <a:gd name="T41" fmla="*/ 226 h 404"/>
                <a:gd name="T42" fmla="*/ 14 w 514"/>
                <a:gd name="T43" fmla="*/ 236 h 404"/>
                <a:gd name="T44" fmla="*/ 18 w 514"/>
                <a:gd name="T45" fmla="*/ 244 h 404"/>
                <a:gd name="T46" fmla="*/ 24 w 514"/>
                <a:gd name="T47" fmla="*/ 252 h 404"/>
                <a:gd name="T48" fmla="*/ 32 w 514"/>
                <a:gd name="T49" fmla="*/ 258 h 404"/>
                <a:gd name="T50" fmla="*/ 98 w 514"/>
                <a:gd name="T51" fmla="*/ 278 h 404"/>
                <a:gd name="T52" fmla="*/ 98 w 514"/>
                <a:gd name="T53" fmla="*/ 278 h 404"/>
                <a:gd name="T54" fmla="*/ 106 w 514"/>
                <a:gd name="T55" fmla="*/ 278 h 404"/>
                <a:gd name="T56" fmla="*/ 116 w 514"/>
                <a:gd name="T57" fmla="*/ 276 h 404"/>
                <a:gd name="T58" fmla="*/ 124 w 514"/>
                <a:gd name="T59" fmla="*/ 270 h 404"/>
                <a:gd name="T60" fmla="*/ 128 w 514"/>
                <a:gd name="T61" fmla="*/ 262 h 404"/>
                <a:gd name="T62" fmla="*/ 128 w 514"/>
                <a:gd name="T63" fmla="*/ 262 h 404"/>
                <a:gd name="T64" fmla="*/ 130 w 514"/>
                <a:gd name="T65" fmla="*/ 252 h 404"/>
                <a:gd name="T66" fmla="*/ 126 w 514"/>
                <a:gd name="T67" fmla="*/ 242 h 404"/>
                <a:gd name="T68" fmla="*/ 120 w 514"/>
                <a:gd name="T69" fmla="*/ 234 h 404"/>
                <a:gd name="T70" fmla="*/ 112 w 514"/>
                <a:gd name="T71" fmla="*/ 230 h 404"/>
                <a:gd name="T72" fmla="*/ 104 w 514"/>
                <a:gd name="T73" fmla="*/ 226 h 404"/>
                <a:gd name="T74" fmla="*/ 116 w 514"/>
                <a:gd name="T75" fmla="*/ 192 h 404"/>
                <a:gd name="T76" fmla="*/ 266 w 514"/>
                <a:gd name="T77" fmla="*/ 238 h 404"/>
                <a:gd name="T78" fmla="*/ 242 w 514"/>
                <a:gd name="T79" fmla="*/ 310 h 404"/>
                <a:gd name="T80" fmla="*/ 242 w 514"/>
                <a:gd name="T81" fmla="*/ 310 h 404"/>
                <a:gd name="T82" fmla="*/ 242 w 514"/>
                <a:gd name="T83" fmla="*/ 320 h 404"/>
                <a:gd name="T84" fmla="*/ 244 w 514"/>
                <a:gd name="T85" fmla="*/ 328 h 404"/>
                <a:gd name="T86" fmla="*/ 250 w 514"/>
                <a:gd name="T87" fmla="*/ 336 h 404"/>
                <a:gd name="T88" fmla="*/ 258 w 514"/>
                <a:gd name="T89" fmla="*/ 340 h 404"/>
                <a:gd name="T90" fmla="*/ 460 w 514"/>
                <a:gd name="T91" fmla="*/ 404 h 404"/>
                <a:gd name="T92" fmla="*/ 474 w 514"/>
                <a:gd name="T93" fmla="*/ 358 h 404"/>
                <a:gd name="T94" fmla="*/ 448 w 514"/>
                <a:gd name="T95" fmla="*/ 350 h 404"/>
                <a:gd name="T96" fmla="*/ 514 w 514"/>
                <a:gd name="T97" fmla="*/ 144 h 404"/>
                <a:gd name="T98" fmla="*/ 482 w 514"/>
                <a:gd name="T99" fmla="*/ 13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4" h="403">
                  <a:moveTo>
                    <a:pt x="346" y="90"/>
                  </a:moveTo>
                  <a:lnTo>
                    <a:pt x="56" y="0"/>
                  </a:lnTo>
                  <a:lnTo>
                    <a:pt x="56" y="0"/>
                  </a:lnTo>
                  <a:lnTo>
                    <a:pt x="40" y="14"/>
                  </a:lnTo>
                  <a:lnTo>
                    <a:pt x="26" y="30"/>
                  </a:lnTo>
                  <a:lnTo>
                    <a:pt x="14" y="50"/>
                  </a:lnTo>
                  <a:lnTo>
                    <a:pt x="6" y="70"/>
                  </a:lnTo>
                  <a:lnTo>
                    <a:pt x="6" y="70"/>
                  </a:lnTo>
                  <a:lnTo>
                    <a:pt x="0" y="92"/>
                  </a:lnTo>
                  <a:lnTo>
                    <a:pt x="0" y="114"/>
                  </a:lnTo>
                  <a:lnTo>
                    <a:pt x="2" y="136"/>
                  </a:lnTo>
                  <a:lnTo>
                    <a:pt x="6" y="156"/>
                  </a:lnTo>
                  <a:lnTo>
                    <a:pt x="68" y="176"/>
                  </a:lnTo>
                  <a:lnTo>
                    <a:pt x="56" y="212"/>
                  </a:lnTo>
                  <a:lnTo>
                    <a:pt x="48" y="210"/>
                  </a:lnTo>
                  <a:lnTo>
                    <a:pt x="48" y="210"/>
                  </a:lnTo>
                  <a:lnTo>
                    <a:pt x="38" y="208"/>
                  </a:lnTo>
                  <a:lnTo>
                    <a:pt x="28" y="212"/>
                  </a:lnTo>
                  <a:lnTo>
                    <a:pt x="20" y="218"/>
                  </a:lnTo>
                  <a:lnTo>
                    <a:pt x="16" y="226"/>
                  </a:lnTo>
                  <a:lnTo>
                    <a:pt x="16" y="226"/>
                  </a:lnTo>
                  <a:lnTo>
                    <a:pt x="14" y="236"/>
                  </a:lnTo>
                  <a:lnTo>
                    <a:pt x="18" y="244"/>
                  </a:lnTo>
                  <a:lnTo>
                    <a:pt x="24" y="252"/>
                  </a:lnTo>
                  <a:lnTo>
                    <a:pt x="32" y="258"/>
                  </a:lnTo>
                  <a:lnTo>
                    <a:pt x="98" y="278"/>
                  </a:lnTo>
                  <a:lnTo>
                    <a:pt x="98" y="278"/>
                  </a:lnTo>
                  <a:lnTo>
                    <a:pt x="106" y="278"/>
                  </a:lnTo>
                  <a:lnTo>
                    <a:pt x="116" y="276"/>
                  </a:lnTo>
                  <a:lnTo>
                    <a:pt x="124" y="270"/>
                  </a:lnTo>
                  <a:lnTo>
                    <a:pt x="128" y="262"/>
                  </a:lnTo>
                  <a:lnTo>
                    <a:pt x="128" y="262"/>
                  </a:lnTo>
                  <a:lnTo>
                    <a:pt x="130" y="252"/>
                  </a:lnTo>
                  <a:lnTo>
                    <a:pt x="126" y="242"/>
                  </a:lnTo>
                  <a:lnTo>
                    <a:pt x="120" y="234"/>
                  </a:lnTo>
                  <a:lnTo>
                    <a:pt x="112" y="230"/>
                  </a:lnTo>
                  <a:lnTo>
                    <a:pt x="104" y="226"/>
                  </a:lnTo>
                  <a:lnTo>
                    <a:pt x="116" y="192"/>
                  </a:lnTo>
                  <a:lnTo>
                    <a:pt x="266" y="238"/>
                  </a:lnTo>
                  <a:lnTo>
                    <a:pt x="242" y="310"/>
                  </a:lnTo>
                  <a:lnTo>
                    <a:pt x="242" y="310"/>
                  </a:lnTo>
                  <a:lnTo>
                    <a:pt x="242" y="320"/>
                  </a:lnTo>
                  <a:lnTo>
                    <a:pt x="244" y="328"/>
                  </a:lnTo>
                  <a:lnTo>
                    <a:pt x="250" y="336"/>
                  </a:lnTo>
                  <a:lnTo>
                    <a:pt x="258" y="340"/>
                  </a:lnTo>
                  <a:lnTo>
                    <a:pt x="460" y="404"/>
                  </a:lnTo>
                  <a:lnTo>
                    <a:pt x="474" y="358"/>
                  </a:lnTo>
                  <a:lnTo>
                    <a:pt x="448" y="350"/>
                  </a:lnTo>
                  <a:lnTo>
                    <a:pt x="514" y="144"/>
                  </a:lnTo>
                  <a:lnTo>
                    <a:pt x="482" y="134"/>
                  </a:lnTo>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9" name="Freeform 82"/>
            <p:cNvSpPr/>
            <p:nvPr>
              <p:custDataLst>
                <p:tags r:id="rId47"/>
              </p:custDataLst>
            </p:nvPr>
          </p:nvSpPr>
          <p:spPr bwMode="gray">
            <a:xfrm>
              <a:off x="25669875" y="5073650"/>
              <a:ext cx="241300" cy="241300"/>
            </a:xfrm>
            <a:custGeom>
              <a:avLst/>
              <a:gdLst>
                <a:gd name="T0" fmla="*/ 2 w 152"/>
                <a:gd name="T1" fmla="*/ 54 h 152"/>
                <a:gd name="T2" fmla="*/ 2 w 152"/>
                <a:gd name="T3" fmla="*/ 54 h 152"/>
                <a:gd name="T4" fmla="*/ 0 w 152"/>
                <a:gd name="T5" fmla="*/ 68 h 152"/>
                <a:gd name="T6" fmla="*/ 0 w 152"/>
                <a:gd name="T7" fmla="*/ 84 h 152"/>
                <a:gd name="T8" fmla="*/ 2 w 152"/>
                <a:gd name="T9" fmla="*/ 98 h 152"/>
                <a:gd name="T10" fmla="*/ 8 w 152"/>
                <a:gd name="T11" fmla="*/ 112 h 152"/>
                <a:gd name="T12" fmla="*/ 16 w 152"/>
                <a:gd name="T13" fmla="*/ 124 h 152"/>
                <a:gd name="T14" fmla="*/ 26 w 152"/>
                <a:gd name="T15" fmla="*/ 134 h 152"/>
                <a:gd name="T16" fmla="*/ 38 w 152"/>
                <a:gd name="T17" fmla="*/ 144 h 152"/>
                <a:gd name="T18" fmla="*/ 52 w 152"/>
                <a:gd name="T19" fmla="*/ 150 h 152"/>
                <a:gd name="T20" fmla="*/ 52 w 152"/>
                <a:gd name="T21" fmla="*/ 150 h 152"/>
                <a:gd name="T22" fmla="*/ 68 w 152"/>
                <a:gd name="T23" fmla="*/ 152 h 152"/>
                <a:gd name="T24" fmla="*/ 82 w 152"/>
                <a:gd name="T25" fmla="*/ 152 h 152"/>
                <a:gd name="T26" fmla="*/ 98 w 152"/>
                <a:gd name="T27" fmla="*/ 150 h 152"/>
                <a:gd name="T28" fmla="*/ 110 w 152"/>
                <a:gd name="T29" fmla="*/ 144 h 152"/>
                <a:gd name="T30" fmla="*/ 124 w 152"/>
                <a:gd name="T31" fmla="*/ 136 h 152"/>
                <a:gd name="T32" fmla="*/ 134 w 152"/>
                <a:gd name="T33" fmla="*/ 126 h 152"/>
                <a:gd name="T34" fmla="*/ 142 w 152"/>
                <a:gd name="T35" fmla="*/ 114 h 152"/>
                <a:gd name="T36" fmla="*/ 148 w 152"/>
                <a:gd name="T37" fmla="*/ 100 h 152"/>
                <a:gd name="T38" fmla="*/ 148 w 152"/>
                <a:gd name="T39" fmla="*/ 100 h 152"/>
                <a:gd name="T40" fmla="*/ 152 w 152"/>
                <a:gd name="T41" fmla="*/ 84 h 152"/>
                <a:gd name="T42" fmla="*/ 152 w 152"/>
                <a:gd name="T43" fmla="*/ 70 h 152"/>
                <a:gd name="T44" fmla="*/ 148 w 152"/>
                <a:gd name="T45" fmla="*/ 54 h 152"/>
                <a:gd name="T46" fmla="*/ 144 w 152"/>
                <a:gd name="T47" fmla="*/ 42 h 152"/>
                <a:gd name="T48" fmla="*/ 136 w 152"/>
                <a:gd name="T49" fmla="*/ 28 h 152"/>
                <a:gd name="T50" fmla="*/ 124 w 152"/>
                <a:gd name="T51" fmla="*/ 18 h 152"/>
                <a:gd name="T52" fmla="*/ 112 w 152"/>
                <a:gd name="T53" fmla="*/ 10 h 152"/>
                <a:gd name="T54" fmla="*/ 98 w 152"/>
                <a:gd name="T55" fmla="*/ 4 h 152"/>
                <a:gd name="T56" fmla="*/ 98 w 152"/>
                <a:gd name="T57" fmla="*/ 4 h 152"/>
                <a:gd name="T58" fmla="*/ 84 w 152"/>
                <a:gd name="T59" fmla="*/ 0 h 152"/>
                <a:gd name="T60" fmla="*/ 68 w 152"/>
                <a:gd name="T61" fmla="*/ 0 h 152"/>
                <a:gd name="T62" fmla="*/ 54 w 152"/>
                <a:gd name="T63" fmla="*/ 4 h 152"/>
                <a:gd name="T64" fmla="*/ 40 w 152"/>
                <a:gd name="T65" fmla="*/ 8 h 152"/>
                <a:gd name="T66" fmla="*/ 28 w 152"/>
                <a:gd name="T67" fmla="*/ 16 h 152"/>
                <a:gd name="T68" fmla="*/ 18 w 152"/>
                <a:gd name="T69" fmla="*/ 28 h 152"/>
                <a:gd name="T70" fmla="*/ 8 w 152"/>
                <a:gd name="T71" fmla="*/ 40 h 152"/>
                <a:gd name="T72" fmla="*/ 2 w 152"/>
                <a:gd name="T73" fmla="*/ 54 h 152"/>
                <a:gd name="T74" fmla="*/ 2 w 152"/>
                <a:gd name="T75" fmla="*/ 5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52">
                  <a:moveTo>
                    <a:pt x="2" y="54"/>
                  </a:moveTo>
                  <a:lnTo>
                    <a:pt x="2" y="54"/>
                  </a:lnTo>
                  <a:lnTo>
                    <a:pt x="0" y="68"/>
                  </a:lnTo>
                  <a:lnTo>
                    <a:pt x="0" y="84"/>
                  </a:lnTo>
                  <a:lnTo>
                    <a:pt x="2" y="98"/>
                  </a:lnTo>
                  <a:lnTo>
                    <a:pt x="8" y="112"/>
                  </a:lnTo>
                  <a:lnTo>
                    <a:pt x="16" y="124"/>
                  </a:lnTo>
                  <a:lnTo>
                    <a:pt x="26" y="134"/>
                  </a:lnTo>
                  <a:lnTo>
                    <a:pt x="38" y="144"/>
                  </a:lnTo>
                  <a:lnTo>
                    <a:pt x="52" y="150"/>
                  </a:lnTo>
                  <a:lnTo>
                    <a:pt x="52" y="150"/>
                  </a:lnTo>
                  <a:lnTo>
                    <a:pt x="68" y="152"/>
                  </a:lnTo>
                  <a:lnTo>
                    <a:pt x="82" y="152"/>
                  </a:lnTo>
                  <a:lnTo>
                    <a:pt x="98" y="150"/>
                  </a:lnTo>
                  <a:lnTo>
                    <a:pt x="110" y="144"/>
                  </a:lnTo>
                  <a:lnTo>
                    <a:pt x="124" y="136"/>
                  </a:lnTo>
                  <a:lnTo>
                    <a:pt x="134" y="126"/>
                  </a:lnTo>
                  <a:lnTo>
                    <a:pt x="142" y="114"/>
                  </a:lnTo>
                  <a:lnTo>
                    <a:pt x="148" y="100"/>
                  </a:lnTo>
                  <a:lnTo>
                    <a:pt x="148" y="100"/>
                  </a:lnTo>
                  <a:lnTo>
                    <a:pt x="152" y="84"/>
                  </a:lnTo>
                  <a:lnTo>
                    <a:pt x="152" y="70"/>
                  </a:lnTo>
                  <a:lnTo>
                    <a:pt x="148" y="54"/>
                  </a:lnTo>
                  <a:lnTo>
                    <a:pt x="144" y="42"/>
                  </a:lnTo>
                  <a:lnTo>
                    <a:pt x="136" y="28"/>
                  </a:lnTo>
                  <a:lnTo>
                    <a:pt x="124" y="18"/>
                  </a:lnTo>
                  <a:lnTo>
                    <a:pt x="112" y="10"/>
                  </a:lnTo>
                  <a:lnTo>
                    <a:pt x="98" y="4"/>
                  </a:lnTo>
                  <a:lnTo>
                    <a:pt x="98" y="4"/>
                  </a:lnTo>
                  <a:lnTo>
                    <a:pt x="84" y="0"/>
                  </a:lnTo>
                  <a:lnTo>
                    <a:pt x="68" y="0"/>
                  </a:lnTo>
                  <a:lnTo>
                    <a:pt x="54" y="4"/>
                  </a:lnTo>
                  <a:lnTo>
                    <a:pt x="40" y="8"/>
                  </a:lnTo>
                  <a:lnTo>
                    <a:pt x="28" y="16"/>
                  </a:lnTo>
                  <a:lnTo>
                    <a:pt x="18" y="28"/>
                  </a:lnTo>
                  <a:lnTo>
                    <a:pt x="8" y="40"/>
                  </a:lnTo>
                  <a:lnTo>
                    <a:pt x="2" y="54"/>
                  </a:lnTo>
                  <a:lnTo>
                    <a:pt x="2" y="54"/>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2" name="Freeform 83"/>
            <p:cNvSpPr/>
            <p:nvPr>
              <p:custDataLst>
                <p:tags r:id="rId48"/>
              </p:custDataLst>
            </p:nvPr>
          </p:nvSpPr>
          <p:spPr bwMode="gray">
            <a:xfrm>
              <a:off x="25247600" y="4927600"/>
              <a:ext cx="158750" cy="158750"/>
            </a:xfrm>
            <a:custGeom>
              <a:avLst/>
              <a:gdLst>
                <a:gd name="T0" fmla="*/ 2 w 100"/>
                <a:gd name="T1" fmla="*/ 34 h 100"/>
                <a:gd name="T2" fmla="*/ 2 w 100"/>
                <a:gd name="T3" fmla="*/ 34 h 100"/>
                <a:gd name="T4" fmla="*/ 0 w 100"/>
                <a:gd name="T5" fmla="*/ 44 h 100"/>
                <a:gd name="T6" fmla="*/ 0 w 100"/>
                <a:gd name="T7" fmla="*/ 54 h 100"/>
                <a:gd name="T8" fmla="*/ 2 w 100"/>
                <a:gd name="T9" fmla="*/ 64 h 100"/>
                <a:gd name="T10" fmla="*/ 6 w 100"/>
                <a:gd name="T11" fmla="*/ 74 h 100"/>
                <a:gd name="T12" fmla="*/ 10 w 100"/>
                <a:gd name="T13" fmla="*/ 82 h 100"/>
                <a:gd name="T14" fmla="*/ 18 w 100"/>
                <a:gd name="T15" fmla="*/ 88 h 100"/>
                <a:gd name="T16" fmla="*/ 26 w 100"/>
                <a:gd name="T17" fmla="*/ 94 h 100"/>
                <a:gd name="T18" fmla="*/ 36 w 100"/>
                <a:gd name="T19" fmla="*/ 98 h 100"/>
                <a:gd name="T20" fmla="*/ 36 w 100"/>
                <a:gd name="T21" fmla="*/ 98 h 100"/>
                <a:gd name="T22" fmla="*/ 46 w 100"/>
                <a:gd name="T23" fmla="*/ 100 h 100"/>
                <a:gd name="T24" fmla="*/ 56 w 100"/>
                <a:gd name="T25" fmla="*/ 100 h 100"/>
                <a:gd name="T26" fmla="*/ 64 w 100"/>
                <a:gd name="T27" fmla="*/ 98 h 100"/>
                <a:gd name="T28" fmla="*/ 74 w 100"/>
                <a:gd name="T29" fmla="*/ 94 h 100"/>
                <a:gd name="T30" fmla="*/ 82 w 100"/>
                <a:gd name="T31" fmla="*/ 90 h 100"/>
                <a:gd name="T32" fmla="*/ 88 w 100"/>
                <a:gd name="T33" fmla="*/ 82 h 100"/>
                <a:gd name="T34" fmla="*/ 94 w 100"/>
                <a:gd name="T35" fmla="*/ 74 h 100"/>
                <a:gd name="T36" fmla="*/ 98 w 100"/>
                <a:gd name="T37" fmla="*/ 66 h 100"/>
                <a:gd name="T38" fmla="*/ 98 w 100"/>
                <a:gd name="T39" fmla="*/ 66 h 100"/>
                <a:gd name="T40" fmla="*/ 100 w 100"/>
                <a:gd name="T41" fmla="*/ 56 h 100"/>
                <a:gd name="T42" fmla="*/ 100 w 100"/>
                <a:gd name="T43" fmla="*/ 46 h 100"/>
                <a:gd name="T44" fmla="*/ 98 w 100"/>
                <a:gd name="T45" fmla="*/ 36 h 100"/>
                <a:gd name="T46" fmla="*/ 96 w 100"/>
                <a:gd name="T47" fmla="*/ 26 h 100"/>
                <a:gd name="T48" fmla="*/ 90 w 100"/>
                <a:gd name="T49" fmla="*/ 18 h 100"/>
                <a:gd name="T50" fmla="*/ 82 w 100"/>
                <a:gd name="T51" fmla="*/ 12 h 100"/>
                <a:gd name="T52" fmla="*/ 74 w 100"/>
                <a:gd name="T53" fmla="*/ 6 h 100"/>
                <a:gd name="T54" fmla="*/ 66 w 100"/>
                <a:gd name="T55" fmla="*/ 2 h 100"/>
                <a:gd name="T56" fmla="*/ 66 w 100"/>
                <a:gd name="T57" fmla="*/ 2 h 100"/>
                <a:gd name="T58" fmla="*/ 56 w 100"/>
                <a:gd name="T59" fmla="*/ 0 h 100"/>
                <a:gd name="T60" fmla="*/ 46 w 100"/>
                <a:gd name="T61" fmla="*/ 0 h 100"/>
                <a:gd name="T62" fmla="*/ 36 w 100"/>
                <a:gd name="T63" fmla="*/ 2 h 100"/>
                <a:gd name="T64" fmla="*/ 26 w 100"/>
                <a:gd name="T65" fmla="*/ 6 h 100"/>
                <a:gd name="T66" fmla="*/ 18 w 100"/>
                <a:gd name="T67" fmla="*/ 10 h 100"/>
                <a:gd name="T68" fmla="*/ 12 w 100"/>
                <a:gd name="T69" fmla="*/ 18 h 100"/>
                <a:gd name="T70" fmla="*/ 6 w 100"/>
                <a:gd name="T71" fmla="*/ 26 h 100"/>
                <a:gd name="T72" fmla="*/ 2 w 100"/>
                <a:gd name="T73" fmla="*/ 34 h 100"/>
                <a:gd name="T74" fmla="*/ 2 w 100"/>
                <a:gd name="T75"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100">
                  <a:moveTo>
                    <a:pt x="2" y="34"/>
                  </a:moveTo>
                  <a:lnTo>
                    <a:pt x="2" y="34"/>
                  </a:lnTo>
                  <a:lnTo>
                    <a:pt x="0" y="44"/>
                  </a:lnTo>
                  <a:lnTo>
                    <a:pt x="0" y="54"/>
                  </a:lnTo>
                  <a:lnTo>
                    <a:pt x="2" y="64"/>
                  </a:lnTo>
                  <a:lnTo>
                    <a:pt x="6" y="74"/>
                  </a:lnTo>
                  <a:lnTo>
                    <a:pt x="10" y="82"/>
                  </a:lnTo>
                  <a:lnTo>
                    <a:pt x="18" y="88"/>
                  </a:lnTo>
                  <a:lnTo>
                    <a:pt x="26" y="94"/>
                  </a:lnTo>
                  <a:lnTo>
                    <a:pt x="36" y="98"/>
                  </a:lnTo>
                  <a:lnTo>
                    <a:pt x="36" y="98"/>
                  </a:lnTo>
                  <a:lnTo>
                    <a:pt x="46" y="100"/>
                  </a:lnTo>
                  <a:lnTo>
                    <a:pt x="56" y="100"/>
                  </a:lnTo>
                  <a:lnTo>
                    <a:pt x="64" y="98"/>
                  </a:lnTo>
                  <a:lnTo>
                    <a:pt x="74" y="94"/>
                  </a:lnTo>
                  <a:lnTo>
                    <a:pt x="82" y="90"/>
                  </a:lnTo>
                  <a:lnTo>
                    <a:pt x="88" y="82"/>
                  </a:lnTo>
                  <a:lnTo>
                    <a:pt x="94" y="74"/>
                  </a:lnTo>
                  <a:lnTo>
                    <a:pt x="98" y="66"/>
                  </a:lnTo>
                  <a:lnTo>
                    <a:pt x="98" y="66"/>
                  </a:lnTo>
                  <a:lnTo>
                    <a:pt x="100" y="56"/>
                  </a:lnTo>
                  <a:lnTo>
                    <a:pt x="100" y="46"/>
                  </a:lnTo>
                  <a:lnTo>
                    <a:pt x="98" y="36"/>
                  </a:lnTo>
                  <a:lnTo>
                    <a:pt x="96" y="26"/>
                  </a:lnTo>
                  <a:lnTo>
                    <a:pt x="90" y="18"/>
                  </a:lnTo>
                  <a:lnTo>
                    <a:pt x="82" y="12"/>
                  </a:lnTo>
                  <a:lnTo>
                    <a:pt x="74" y="6"/>
                  </a:lnTo>
                  <a:lnTo>
                    <a:pt x="66" y="2"/>
                  </a:lnTo>
                  <a:lnTo>
                    <a:pt x="66" y="2"/>
                  </a:lnTo>
                  <a:lnTo>
                    <a:pt x="56" y="0"/>
                  </a:lnTo>
                  <a:lnTo>
                    <a:pt x="46" y="0"/>
                  </a:lnTo>
                  <a:lnTo>
                    <a:pt x="36" y="2"/>
                  </a:lnTo>
                  <a:lnTo>
                    <a:pt x="26" y="6"/>
                  </a:lnTo>
                  <a:lnTo>
                    <a:pt x="18" y="10"/>
                  </a:lnTo>
                  <a:lnTo>
                    <a:pt x="12" y="18"/>
                  </a:lnTo>
                  <a:lnTo>
                    <a:pt x="6" y="26"/>
                  </a:lnTo>
                  <a:lnTo>
                    <a:pt x="2" y="34"/>
                  </a:lnTo>
                  <a:lnTo>
                    <a:pt x="2" y="34"/>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5" name="Freeform 84"/>
            <p:cNvSpPr/>
            <p:nvPr>
              <p:custDataLst>
                <p:tags r:id="rId49"/>
              </p:custDataLst>
            </p:nvPr>
          </p:nvSpPr>
          <p:spPr bwMode="gray">
            <a:xfrm>
              <a:off x="25466675" y="4994275"/>
              <a:ext cx="158750" cy="161925"/>
            </a:xfrm>
            <a:custGeom>
              <a:avLst/>
              <a:gdLst>
                <a:gd name="T0" fmla="*/ 2 w 100"/>
                <a:gd name="T1" fmla="*/ 36 h 102"/>
                <a:gd name="T2" fmla="*/ 2 w 100"/>
                <a:gd name="T3" fmla="*/ 36 h 102"/>
                <a:gd name="T4" fmla="*/ 0 w 100"/>
                <a:gd name="T5" fmla="*/ 46 h 102"/>
                <a:gd name="T6" fmla="*/ 0 w 100"/>
                <a:gd name="T7" fmla="*/ 56 h 102"/>
                <a:gd name="T8" fmla="*/ 2 w 100"/>
                <a:gd name="T9" fmla="*/ 66 h 102"/>
                <a:gd name="T10" fmla="*/ 6 w 100"/>
                <a:gd name="T11" fmla="*/ 74 h 102"/>
                <a:gd name="T12" fmla="*/ 10 w 100"/>
                <a:gd name="T13" fmla="*/ 84 h 102"/>
                <a:gd name="T14" fmla="*/ 18 w 100"/>
                <a:gd name="T15" fmla="*/ 90 h 102"/>
                <a:gd name="T16" fmla="*/ 26 w 100"/>
                <a:gd name="T17" fmla="*/ 96 h 102"/>
                <a:gd name="T18" fmla="*/ 34 w 100"/>
                <a:gd name="T19" fmla="*/ 100 h 102"/>
                <a:gd name="T20" fmla="*/ 34 w 100"/>
                <a:gd name="T21" fmla="*/ 100 h 102"/>
                <a:gd name="T22" fmla="*/ 44 w 100"/>
                <a:gd name="T23" fmla="*/ 102 h 102"/>
                <a:gd name="T24" fmla="*/ 54 w 100"/>
                <a:gd name="T25" fmla="*/ 102 h 102"/>
                <a:gd name="T26" fmla="*/ 64 w 100"/>
                <a:gd name="T27" fmla="*/ 100 h 102"/>
                <a:gd name="T28" fmla="*/ 74 w 100"/>
                <a:gd name="T29" fmla="*/ 96 h 102"/>
                <a:gd name="T30" fmla="*/ 82 w 100"/>
                <a:gd name="T31" fmla="*/ 92 h 102"/>
                <a:gd name="T32" fmla="*/ 88 w 100"/>
                <a:gd name="T33" fmla="*/ 84 h 102"/>
                <a:gd name="T34" fmla="*/ 94 w 100"/>
                <a:gd name="T35" fmla="*/ 76 h 102"/>
                <a:gd name="T36" fmla="*/ 98 w 100"/>
                <a:gd name="T37" fmla="*/ 66 h 102"/>
                <a:gd name="T38" fmla="*/ 98 w 100"/>
                <a:gd name="T39" fmla="*/ 66 h 102"/>
                <a:gd name="T40" fmla="*/ 100 w 100"/>
                <a:gd name="T41" fmla="*/ 56 h 102"/>
                <a:gd name="T42" fmla="*/ 100 w 100"/>
                <a:gd name="T43" fmla="*/ 46 h 102"/>
                <a:gd name="T44" fmla="*/ 98 w 100"/>
                <a:gd name="T45" fmla="*/ 36 h 102"/>
                <a:gd name="T46" fmla="*/ 94 w 100"/>
                <a:gd name="T47" fmla="*/ 28 h 102"/>
                <a:gd name="T48" fmla="*/ 90 w 100"/>
                <a:gd name="T49" fmla="*/ 20 h 102"/>
                <a:gd name="T50" fmla="*/ 82 w 100"/>
                <a:gd name="T51" fmla="*/ 12 h 102"/>
                <a:gd name="T52" fmla="*/ 74 w 100"/>
                <a:gd name="T53" fmla="*/ 8 h 102"/>
                <a:gd name="T54" fmla="*/ 66 w 100"/>
                <a:gd name="T55" fmla="*/ 4 h 102"/>
                <a:gd name="T56" fmla="*/ 66 w 100"/>
                <a:gd name="T57" fmla="*/ 4 h 102"/>
                <a:gd name="T58" fmla="*/ 56 w 100"/>
                <a:gd name="T59" fmla="*/ 0 h 102"/>
                <a:gd name="T60" fmla="*/ 46 w 100"/>
                <a:gd name="T61" fmla="*/ 0 h 102"/>
                <a:gd name="T62" fmla="*/ 36 w 100"/>
                <a:gd name="T63" fmla="*/ 2 h 102"/>
                <a:gd name="T64" fmla="*/ 26 w 100"/>
                <a:gd name="T65" fmla="*/ 6 h 102"/>
                <a:gd name="T66" fmla="*/ 18 w 100"/>
                <a:gd name="T67" fmla="*/ 12 h 102"/>
                <a:gd name="T68" fmla="*/ 12 w 100"/>
                <a:gd name="T69" fmla="*/ 18 h 102"/>
                <a:gd name="T70" fmla="*/ 6 w 100"/>
                <a:gd name="T71" fmla="*/ 26 h 102"/>
                <a:gd name="T72" fmla="*/ 2 w 100"/>
                <a:gd name="T73" fmla="*/ 36 h 102"/>
                <a:gd name="T74" fmla="*/ 2 w 100"/>
                <a:gd name="T75" fmla="*/ 3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102">
                  <a:moveTo>
                    <a:pt x="2" y="36"/>
                  </a:moveTo>
                  <a:lnTo>
                    <a:pt x="2" y="36"/>
                  </a:lnTo>
                  <a:lnTo>
                    <a:pt x="0" y="46"/>
                  </a:lnTo>
                  <a:lnTo>
                    <a:pt x="0" y="56"/>
                  </a:lnTo>
                  <a:lnTo>
                    <a:pt x="2" y="66"/>
                  </a:lnTo>
                  <a:lnTo>
                    <a:pt x="6" y="74"/>
                  </a:lnTo>
                  <a:lnTo>
                    <a:pt x="10" y="84"/>
                  </a:lnTo>
                  <a:lnTo>
                    <a:pt x="18" y="90"/>
                  </a:lnTo>
                  <a:lnTo>
                    <a:pt x="26" y="96"/>
                  </a:lnTo>
                  <a:lnTo>
                    <a:pt x="34" y="100"/>
                  </a:lnTo>
                  <a:lnTo>
                    <a:pt x="34" y="100"/>
                  </a:lnTo>
                  <a:lnTo>
                    <a:pt x="44" y="102"/>
                  </a:lnTo>
                  <a:lnTo>
                    <a:pt x="54" y="102"/>
                  </a:lnTo>
                  <a:lnTo>
                    <a:pt x="64" y="100"/>
                  </a:lnTo>
                  <a:lnTo>
                    <a:pt x="74" y="96"/>
                  </a:lnTo>
                  <a:lnTo>
                    <a:pt x="82" y="92"/>
                  </a:lnTo>
                  <a:lnTo>
                    <a:pt x="88" y="84"/>
                  </a:lnTo>
                  <a:lnTo>
                    <a:pt x="94" y="76"/>
                  </a:lnTo>
                  <a:lnTo>
                    <a:pt x="98" y="66"/>
                  </a:lnTo>
                  <a:lnTo>
                    <a:pt x="98" y="66"/>
                  </a:lnTo>
                  <a:lnTo>
                    <a:pt x="100" y="56"/>
                  </a:lnTo>
                  <a:lnTo>
                    <a:pt x="100" y="46"/>
                  </a:lnTo>
                  <a:lnTo>
                    <a:pt x="98" y="36"/>
                  </a:lnTo>
                  <a:lnTo>
                    <a:pt x="94" y="28"/>
                  </a:lnTo>
                  <a:lnTo>
                    <a:pt x="90" y="20"/>
                  </a:lnTo>
                  <a:lnTo>
                    <a:pt x="82" y="12"/>
                  </a:lnTo>
                  <a:lnTo>
                    <a:pt x="74" y="8"/>
                  </a:lnTo>
                  <a:lnTo>
                    <a:pt x="66" y="4"/>
                  </a:lnTo>
                  <a:lnTo>
                    <a:pt x="66" y="4"/>
                  </a:lnTo>
                  <a:lnTo>
                    <a:pt x="56" y="0"/>
                  </a:lnTo>
                  <a:lnTo>
                    <a:pt x="46" y="0"/>
                  </a:lnTo>
                  <a:lnTo>
                    <a:pt x="36" y="2"/>
                  </a:lnTo>
                  <a:lnTo>
                    <a:pt x="26" y="6"/>
                  </a:lnTo>
                  <a:lnTo>
                    <a:pt x="18" y="12"/>
                  </a:lnTo>
                  <a:lnTo>
                    <a:pt x="12" y="18"/>
                  </a:lnTo>
                  <a:lnTo>
                    <a:pt x="6" y="26"/>
                  </a:lnTo>
                  <a:lnTo>
                    <a:pt x="2" y="36"/>
                  </a:lnTo>
                  <a:lnTo>
                    <a:pt x="2" y="36"/>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6" name="Freeform 85"/>
            <p:cNvSpPr/>
            <p:nvPr>
              <p:custDataLst>
                <p:tags r:id="rId50"/>
              </p:custDataLst>
            </p:nvPr>
          </p:nvSpPr>
          <p:spPr bwMode="gray">
            <a:xfrm>
              <a:off x="25619075" y="5375275"/>
              <a:ext cx="165100" cy="196850"/>
            </a:xfrm>
            <a:custGeom>
              <a:avLst/>
              <a:gdLst>
                <a:gd name="T0" fmla="*/ 22 w 104"/>
                <a:gd name="T1" fmla="*/ 14 h 124"/>
                <a:gd name="T2" fmla="*/ 22 w 104"/>
                <a:gd name="T3" fmla="*/ 14 h 124"/>
                <a:gd name="T4" fmla="*/ 26 w 104"/>
                <a:gd name="T5" fmla="*/ 6 h 124"/>
                <a:gd name="T6" fmla="*/ 32 w 104"/>
                <a:gd name="T7" fmla="*/ 2 h 124"/>
                <a:gd name="T8" fmla="*/ 40 w 104"/>
                <a:gd name="T9" fmla="*/ 0 h 124"/>
                <a:gd name="T10" fmla="*/ 46 w 104"/>
                <a:gd name="T11" fmla="*/ 0 h 124"/>
                <a:gd name="T12" fmla="*/ 92 w 104"/>
                <a:gd name="T13" fmla="*/ 16 h 124"/>
                <a:gd name="T14" fmla="*/ 92 w 104"/>
                <a:gd name="T15" fmla="*/ 16 h 124"/>
                <a:gd name="T16" fmla="*/ 98 w 104"/>
                <a:gd name="T17" fmla="*/ 18 h 124"/>
                <a:gd name="T18" fmla="*/ 102 w 104"/>
                <a:gd name="T19" fmla="*/ 24 h 124"/>
                <a:gd name="T20" fmla="*/ 104 w 104"/>
                <a:gd name="T21" fmla="*/ 32 h 124"/>
                <a:gd name="T22" fmla="*/ 104 w 104"/>
                <a:gd name="T23" fmla="*/ 38 h 124"/>
                <a:gd name="T24" fmla="*/ 82 w 104"/>
                <a:gd name="T25" fmla="*/ 112 h 124"/>
                <a:gd name="T26" fmla="*/ 82 w 104"/>
                <a:gd name="T27" fmla="*/ 112 h 124"/>
                <a:gd name="T28" fmla="*/ 78 w 104"/>
                <a:gd name="T29" fmla="*/ 118 h 124"/>
                <a:gd name="T30" fmla="*/ 72 w 104"/>
                <a:gd name="T31" fmla="*/ 122 h 124"/>
                <a:gd name="T32" fmla="*/ 64 w 104"/>
                <a:gd name="T33" fmla="*/ 124 h 124"/>
                <a:gd name="T34" fmla="*/ 58 w 104"/>
                <a:gd name="T35" fmla="*/ 124 h 124"/>
                <a:gd name="T36" fmla="*/ 12 w 104"/>
                <a:gd name="T37" fmla="*/ 110 h 124"/>
                <a:gd name="T38" fmla="*/ 12 w 104"/>
                <a:gd name="T39" fmla="*/ 110 h 124"/>
                <a:gd name="T40" fmla="*/ 6 w 104"/>
                <a:gd name="T41" fmla="*/ 106 h 124"/>
                <a:gd name="T42" fmla="*/ 2 w 104"/>
                <a:gd name="T43" fmla="*/ 100 h 124"/>
                <a:gd name="T44" fmla="*/ 0 w 104"/>
                <a:gd name="T45" fmla="*/ 94 h 124"/>
                <a:gd name="T46" fmla="*/ 0 w 104"/>
                <a:gd name="T47" fmla="*/ 86 h 124"/>
                <a:gd name="T48" fmla="*/ 22 w 104"/>
                <a:gd name="T49"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24">
                  <a:moveTo>
                    <a:pt x="22" y="14"/>
                  </a:moveTo>
                  <a:lnTo>
                    <a:pt x="22" y="14"/>
                  </a:lnTo>
                  <a:lnTo>
                    <a:pt x="26" y="6"/>
                  </a:lnTo>
                  <a:lnTo>
                    <a:pt x="32" y="2"/>
                  </a:lnTo>
                  <a:lnTo>
                    <a:pt x="40" y="0"/>
                  </a:lnTo>
                  <a:lnTo>
                    <a:pt x="46" y="0"/>
                  </a:lnTo>
                  <a:lnTo>
                    <a:pt x="92" y="16"/>
                  </a:lnTo>
                  <a:lnTo>
                    <a:pt x="92" y="16"/>
                  </a:lnTo>
                  <a:lnTo>
                    <a:pt x="98" y="18"/>
                  </a:lnTo>
                  <a:lnTo>
                    <a:pt x="102" y="24"/>
                  </a:lnTo>
                  <a:lnTo>
                    <a:pt x="104" y="32"/>
                  </a:lnTo>
                  <a:lnTo>
                    <a:pt x="104" y="38"/>
                  </a:lnTo>
                  <a:lnTo>
                    <a:pt x="82" y="112"/>
                  </a:lnTo>
                  <a:lnTo>
                    <a:pt x="82" y="112"/>
                  </a:lnTo>
                  <a:lnTo>
                    <a:pt x="78" y="118"/>
                  </a:lnTo>
                  <a:lnTo>
                    <a:pt x="72" y="122"/>
                  </a:lnTo>
                  <a:lnTo>
                    <a:pt x="64" y="124"/>
                  </a:lnTo>
                  <a:lnTo>
                    <a:pt x="58" y="124"/>
                  </a:lnTo>
                  <a:lnTo>
                    <a:pt x="12" y="110"/>
                  </a:lnTo>
                  <a:lnTo>
                    <a:pt x="12" y="110"/>
                  </a:lnTo>
                  <a:lnTo>
                    <a:pt x="6" y="106"/>
                  </a:lnTo>
                  <a:lnTo>
                    <a:pt x="2" y="100"/>
                  </a:lnTo>
                  <a:lnTo>
                    <a:pt x="0" y="94"/>
                  </a:lnTo>
                  <a:lnTo>
                    <a:pt x="0" y="86"/>
                  </a:lnTo>
                  <a:lnTo>
                    <a:pt x="22" y="14"/>
                  </a:lnTo>
                  <a:close/>
                </a:path>
              </a:pathLst>
            </a:custGeom>
            <a:noFill/>
            <a:ln w="19050">
              <a:solidFill>
                <a:srgbClr val="00B0F0"/>
              </a:solidFill>
              <a:prstDash val="solid"/>
              <a:round/>
            </a:ln>
            <a:extLst>
              <a:ext uri="{909E8E84-426E-40DD-AFC4-6F175D3DCCD1}">
                <a14:hiddenFill xmlns:a14="http://schemas.microsoft.com/office/drawing/2010/main">
                  <a:solidFill>
                    <a:srgbClr val="FFFFFF"/>
                  </a:solidFill>
                </a14:hiddenFill>
              </a:ext>
            </a:extLst>
          </p:spPr>
          <p:txBody>
            <a:bodyPr vert="horz" wrap="square" lIns="91461" tIns="45731" rIns="91461" bIns="45731" numCol="1" anchor="t" anchorCtr="0" compatLnSpc="1">
              <a:prstTxWarp prst="textNoShape">
                <a:avLst/>
              </a:prstTxWarp>
            </a:bodyPr>
            <a:lstStyle/>
            <a:p>
              <a:pPr defTabSz="457291"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97" name="TextBox 497"/>
          <p:cNvSpPr txBox="1"/>
          <p:nvPr>
            <p:custDataLst>
              <p:tags r:id="rId4"/>
            </p:custDataLst>
          </p:nvPr>
        </p:nvSpPr>
        <p:spPr bwMode="gray">
          <a:xfrm>
            <a:off x="854702" y="3268242"/>
            <a:ext cx="2125279" cy="1022101"/>
          </a:xfrm>
          <a:prstGeom prst="rect">
            <a:avLst/>
          </a:prstGeom>
          <a:noFill/>
        </p:spPr>
        <p:txBody>
          <a:bodyPr wrap="square" rtlCol="0">
            <a:spAutoFit/>
          </a:bodyPr>
          <a:lstStyle/>
          <a:p>
            <a:pPr algn="ctr" defTabSz="457291" fontAlgn="ctr">
              <a:spcBef>
                <a:spcPts val="600"/>
              </a:spcBef>
            </a:pPr>
            <a:r>
              <a:rPr lang="en-US" altLang="zh-CN" sz="16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By 2025</a:t>
            </a:r>
          </a:p>
          <a:p>
            <a:pPr algn="ctr" defTabSz="457291" fontAlgn="ctr">
              <a:spcBef>
                <a:spcPts val="600"/>
              </a:spcBef>
            </a:pPr>
            <a:r>
              <a:rPr lang="en-US" altLang="zh-CN" sz="2000" b="1"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50 billion connections</a:t>
            </a:r>
            <a:endParaRPr lang="en-US" altLang="zh-CN" sz="20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0" name="矩形 199"/>
          <p:cNvSpPr/>
          <p:nvPr>
            <p:custDataLst>
              <p:tags r:id="rId5"/>
            </p:custDataLst>
          </p:nvPr>
        </p:nvSpPr>
        <p:spPr bwMode="gray">
          <a:xfrm>
            <a:off x="1407204" y="5169703"/>
            <a:ext cx="1991251" cy="276999"/>
          </a:xfrm>
          <a:prstGeom prst="rect">
            <a:avLst/>
          </a:prstGeom>
        </p:spPr>
        <p:txBody>
          <a:bodyPr wrap="none">
            <a:spAutoFit/>
          </a:bodyPr>
          <a:lstStyle/>
          <a:p>
            <a:pPr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Source: Strategy Analytics</a:t>
            </a:r>
          </a:p>
        </p:txBody>
      </p:sp>
      <p:sp>
        <p:nvSpPr>
          <p:cNvPr id="211" name="梯形 12"/>
          <p:cNvSpPr/>
          <p:nvPr>
            <p:custDataLst>
              <p:tags r:id="rId6"/>
            </p:custDataLst>
          </p:nvPr>
        </p:nvSpPr>
        <p:spPr bwMode="gray">
          <a:xfrm rot="16200000">
            <a:off x="1792502" y="2309767"/>
            <a:ext cx="5401039" cy="2842837"/>
          </a:xfrm>
          <a:custGeom>
            <a:avLst/>
            <a:gdLst>
              <a:gd name="connsiteX0" fmla="*/ 0 w 3748087"/>
              <a:gd name="connsiteY0" fmla="*/ 2599075 h 2599075"/>
              <a:gd name="connsiteX1" fmla="*/ 1208012 w 3748087"/>
              <a:gd name="connsiteY1" fmla="*/ 80965 h 2599075"/>
              <a:gd name="connsiteX2" fmla="*/ 2441681 w 3748087"/>
              <a:gd name="connsiteY2" fmla="*/ 0 h 2599075"/>
              <a:gd name="connsiteX3" fmla="*/ 3748087 w 3748087"/>
              <a:gd name="connsiteY3" fmla="*/ 2599075 h 2599075"/>
              <a:gd name="connsiteX4" fmla="*/ 0 w 3748087"/>
              <a:gd name="connsiteY4" fmla="*/ 2599075 h 259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8087" h="2599075">
                <a:moveTo>
                  <a:pt x="0" y="2599075"/>
                </a:moveTo>
                <a:lnTo>
                  <a:pt x="1208012" y="80965"/>
                </a:lnTo>
                <a:cubicBezTo>
                  <a:pt x="1400937" y="320679"/>
                  <a:pt x="1919836" y="792169"/>
                  <a:pt x="2441681" y="0"/>
                </a:cubicBezTo>
                <a:lnTo>
                  <a:pt x="3748087" y="2599075"/>
                </a:lnTo>
                <a:lnTo>
                  <a:pt x="0" y="2599075"/>
                </a:lnTo>
                <a:close/>
              </a:path>
            </a:pathLst>
          </a:custGeom>
          <a:gradFill>
            <a:gsLst>
              <a:gs pos="0">
                <a:schemeClr val="bg1">
                  <a:alpha val="0"/>
                </a:schemeClr>
              </a:gs>
              <a:gs pos="100000">
                <a:srgbClr val="00B0F0"/>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444" fontAlgn="ctr"/>
            <a:endParaRPr lang="en-US" altLang="zh-CN" sz="2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2" name="TextBox 63"/>
          <p:cNvSpPr txBox="1"/>
          <p:nvPr>
            <p:custDataLst>
              <p:tags r:id="rId7"/>
            </p:custDataLst>
          </p:nvPr>
        </p:nvSpPr>
        <p:spPr bwMode="gray">
          <a:xfrm>
            <a:off x="4631692" y="5026187"/>
            <a:ext cx="1972210" cy="769441"/>
          </a:xfrm>
          <a:prstGeom prst="rect">
            <a:avLst/>
          </a:prstGeom>
          <a:noFill/>
        </p:spPr>
        <p:txBody>
          <a:bodyPr wrap="square" rtlCol="0">
            <a:spAutoFit/>
          </a:bodyPr>
          <a:lstStyle/>
          <a:p>
            <a:pPr fontAlgn="ctr"/>
            <a:r>
              <a:rPr lang="en-US" altLang="zh-CN" sz="20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1.7 GB</a:t>
            </a:r>
          </a:p>
          <a:p>
            <a:pPr fontAlgn="ctr"/>
            <a:r>
              <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data generated by each connection every day</a:t>
            </a:r>
            <a:endParaRPr lang="en-US" altLang="zh-CN" sz="16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3" name="矩形 212"/>
          <p:cNvSpPr/>
          <p:nvPr>
            <p:custDataLst>
              <p:tags r:id="rId8"/>
            </p:custDataLst>
          </p:nvPr>
        </p:nvSpPr>
        <p:spPr bwMode="gray">
          <a:xfrm>
            <a:off x="4721866" y="1826664"/>
            <a:ext cx="1725234" cy="738664"/>
          </a:xfrm>
          <a:prstGeom prst="rect">
            <a:avLst/>
          </a:prstGeom>
        </p:spPr>
        <p:txBody>
          <a:bodyPr wrap="square">
            <a:spAutoFit/>
          </a:bodyPr>
          <a:lstStyle/>
          <a:p>
            <a:pPr fontAlgn="ctr"/>
            <a:r>
              <a:rPr lang="en-US" altLang="zh-CN"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90%</a:t>
            </a:r>
            <a:endPar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fontAlgn="ctr"/>
            <a:r>
              <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of data coming from </a:t>
            </a:r>
            <a:r>
              <a:rPr lang="en-US" altLang="zh-CN" sz="1200" dirty="0" err="1">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IoT</a:t>
            </a:r>
            <a:r>
              <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 sensors</a:t>
            </a:r>
            <a:endParaRPr lang="en-US" altLang="zh-CN" sz="14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214" name="组合 4"/>
          <p:cNvGrpSpPr>
            <a:grpSpLocks noChangeAspect="1"/>
          </p:cNvGrpSpPr>
          <p:nvPr>
            <p:custDataLst>
              <p:tags r:id="rId9"/>
            </p:custDataLst>
          </p:nvPr>
        </p:nvGrpSpPr>
        <p:grpSpPr bwMode="gray">
          <a:xfrm>
            <a:off x="3372087" y="2744107"/>
            <a:ext cx="807426" cy="816483"/>
            <a:chOff x="6716496" y="2420811"/>
            <a:chExt cx="1321552" cy="1290308"/>
          </a:xfrm>
        </p:grpSpPr>
        <p:pic>
          <p:nvPicPr>
            <p:cNvPr id="215" name="Picture 2"/>
            <p:cNvPicPr>
              <a:picLocks noChangeAspect="1" noChangeArrowheads="1"/>
            </p:cNvPicPr>
            <p:nvPr>
              <p:custDataLst>
                <p:tags r:id="rId21"/>
              </p:custDataLst>
            </p:nvPr>
          </p:nvPicPr>
          <p:blipFill>
            <a:blip r:embed="rId53">
              <a:extLst>
                <a:ext uri="{28A0092B-C50C-407E-A947-70E740481C1C}">
                  <a14:useLocalDpi xmlns:a14="http://schemas.microsoft.com/office/drawing/2010/main" val="0"/>
                </a:ext>
              </a:extLst>
            </a:blip>
            <a:srcRect t="17619" b="16435"/>
            <a:stretch>
              <a:fillRect/>
            </a:stretch>
          </p:blipFill>
          <p:spPr bwMode="gray">
            <a:xfrm>
              <a:off x="6774976" y="2466370"/>
              <a:ext cx="1204594" cy="1199192"/>
            </a:xfrm>
            <a:prstGeom prst="ellipse">
              <a:avLst/>
            </a:prstGeom>
            <a:noFill/>
            <a:extLst>
              <a:ext uri="{909E8E84-426E-40DD-AFC4-6F175D3DCCD1}">
                <a14:hiddenFill xmlns:a14="http://schemas.microsoft.com/office/drawing/2010/main">
                  <a:solidFill>
                    <a:srgbClr val="FFFFFF"/>
                  </a:solidFill>
                </a14:hiddenFill>
              </a:ext>
            </a:extLst>
          </p:spPr>
        </p:pic>
        <p:sp>
          <p:nvSpPr>
            <p:cNvPr id="216" name="椭圆 215"/>
            <p:cNvSpPr/>
            <p:nvPr>
              <p:custDataLst>
                <p:tags r:id="rId22"/>
              </p:custDataLst>
            </p:nvPr>
          </p:nvSpPr>
          <p:spPr bwMode="gray">
            <a:xfrm>
              <a:off x="6716496" y="2420811"/>
              <a:ext cx="1321552" cy="1290308"/>
            </a:xfrm>
            <a:prstGeom prst="ellipse">
              <a:avLst/>
            </a:prstGeom>
            <a:noFill/>
            <a:ln>
              <a:solidFill>
                <a:schemeClr val="bg1">
                  <a:alpha val="4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17" name="TextBox 62"/>
          <p:cNvSpPr txBox="1"/>
          <p:nvPr>
            <p:custDataLst>
              <p:tags r:id="rId10"/>
            </p:custDataLst>
          </p:nvPr>
        </p:nvSpPr>
        <p:spPr bwMode="gray">
          <a:xfrm>
            <a:off x="4212002" y="2844843"/>
            <a:ext cx="1669528" cy="762762"/>
          </a:xfrm>
          <a:prstGeom prst="rect">
            <a:avLst/>
          </a:prstGeom>
          <a:noFill/>
        </p:spPr>
        <p:txBody>
          <a:bodyPr wrap="square" rtlCol="0">
            <a:spAutoFit/>
          </a:bodyPr>
          <a:lstStyle/>
          <a:p>
            <a:pPr fontAlgn="ctr">
              <a:buSzTx/>
            </a:pPr>
            <a:r>
              <a:rPr lang="en-US" altLang="zh-CN" sz="20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8 billion+</a:t>
            </a:r>
            <a:endPar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a:p>
            <a:pPr fontAlgn="ctr">
              <a:buSzTx/>
            </a:pPr>
            <a:r>
              <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smartphones worldwide</a:t>
            </a:r>
          </a:p>
        </p:txBody>
      </p:sp>
      <p:grpSp>
        <p:nvGrpSpPr>
          <p:cNvPr id="218" name="组合 55"/>
          <p:cNvGrpSpPr>
            <a:grpSpLocks noChangeAspect="1"/>
          </p:cNvGrpSpPr>
          <p:nvPr>
            <p:custDataLst>
              <p:tags r:id="rId11"/>
            </p:custDataLst>
          </p:nvPr>
        </p:nvGrpSpPr>
        <p:grpSpPr bwMode="gray">
          <a:xfrm>
            <a:off x="3845647" y="4850025"/>
            <a:ext cx="807426" cy="816483"/>
            <a:chOff x="5306137" y="3072296"/>
            <a:chExt cx="1102756" cy="1076684"/>
          </a:xfrm>
        </p:grpSpPr>
        <p:pic>
          <p:nvPicPr>
            <p:cNvPr id="219" name="Picture 2"/>
            <p:cNvPicPr>
              <a:picLocks noChangeAspect="1" noChangeArrowheads="1"/>
            </p:cNvPicPr>
            <p:nvPr>
              <p:custDataLst>
                <p:tags r:id="rId19"/>
              </p:custDataLst>
            </p:nvPr>
          </p:nvPicPr>
          <p:blipFill>
            <a:blip r:embed="rId54">
              <a:extLst>
                <a:ext uri="{28A0092B-C50C-407E-A947-70E740481C1C}">
                  <a14:useLocalDpi xmlns:a14="http://schemas.microsoft.com/office/drawing/2010/main" val="0"/>
                </a:ext>
              </a:extLst>
            </a:blip>
            <a:srcRect t="14931" b="8001"/>
            <a:stretch>
              <a:fillRect/>
            </a:stretch>
          </p:blipFill>
          <p:spPr bwMode="gray">
            <a:xfrm>
              <a:off x="5356142" y="3113933"/>
              <a:ext cx="1002742" cy="993414"/>
            </a:xfrm>
            <a:prstGeom prst="ellipse">
              <a:avLst/>
            </a:prstGeom>
            <a:solidFill>
              <a:srgbClr val="FFFFFF"/>
            </a:solidFill>
          </p:spPr>
        </p:pic>
        <p:sp>
          <p:nvSpPr>
            <p:cNvPr id="220" name="椭圆 219"/>
            <p:cNvSpPr/>
            <p:nvPr>
              <p:custDataLst>
                <p:tags r:id="rId20"/>
              </p:custDataLst>
            </p:nvPr>
          </p:nvSpPr>
          <p:spPr bwMode="gray">
            <a:xfrm>
              <a:off x="5306137" y="3072296"/>
              <a:ext cx="1102756" cy="1076684"/>
            </a:xfrm>
            <a:prstGeom prst="ellipse">
              <a:avLst/>
            </a:prstGeom>
            <a:noFill/>
            <a:ln>
              <a:solidFill>
                <a:schemeClr val="bg1">
                  <a:alpha val="4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221" name="组合 6"/>
          <p:cNvGrpSpPr/>
          <p:nvPr>
            <p:custDataLst>
              <p:tags r:id="rId12"/>
            </p:custDataLst>
          </p:nvPr>
        </p:nvGrpSpPr>
        <p:grpSpPr bwMode="gray">
          <a:xfrm>
            <a:off x="3905750" y="1703635"/>
            <a:ext cx="807422" cy="816483"/>
            <a:chOff x="4932382" y="5299298"/>
            <a:chExt cx="1032411" cy="1008000"/>
          </a:xfrm>
        </p:grpSpPr>
        <p:pic>
          <p:nvPicPr>
            <p:cNvPr id="222" name="Picture 2"/>
            <p:cNvPicPr>
              <a:picLocks noChangeAspect="1" noChangeArrowheads="1"/>
            </p:cNvPicPr>
            <p:nvPr>
              <p:custDataLst>
                <p:tags r:id="rId17"/>
              </p:custDataLst>
            </p:nvPr>
          </p:nvPicPr>
          <p:blipFill>
            <a:blip r:embed="rId55">
              <a:extLst>
                <a:ext uri="{28A0092B-C50C-407E-A947-70E740481C1C}">
                  <a14:useLocalDpi xmlns:a14="http://schemas.microsoft.com/office/drawing/2010/main" val="0"/>
                </a:ext>
              </a:extLst>
            </a:blip>
            <a:srcRect l="14790" t="3843" r="14790" b="2474"/>
            <a:stretch>
              <a:fillRect/>
            </a:stretch>
          </p:blipFill>
          <p:spPr bwMode="gray">
            <a:xfrm>
              <a:off x="4979534" y="5335298"/>
              <a:ext cx="938106" cy="936000"/>
            </a:xfrm>
            <a:prstGeom prst="ellipse">
              <a:avLst/>
            </a:prstGeom>
            <a:solidFill>
              <a:srgbClr val="FFFFFF"/>
            </a:solidFill>
          </p:spPr>
        </p:pic>
        <p:sp>
          <p:nvSpPr>
            <p:cNvPr id="223" name="椭圆 222"/>
            <p:cNvSpPr/>
            <p:nvPr>
              <p:custDataLst>
                <p:tags r:id="rId18"/>
              </p:custDataLst>
            </p:nvPr>
          </p:nvSpPr>
          <p:spPr bwMode="gray">
            <a:xfrm>
              <a:off x="4932382" y="5299298"/>
              <a:ext cx="1032411" cy="1008000"/>
            </a:xfrm>
            <a:prstGeom prst="ellipse">
              <a:avLst/>
            </a:prstGeom>
            <a:noFill/>
            <a:ln>
              <a:solidFill>
                <a:schemeClr val="bg1">
                  <a:alpha val="4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2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224" name="TextBox 68"/>
          <p:cNvSpPr txBox="1"/>
          <p:nvPr>
            <p:custDataLst>
              <p:tags r:id="rId13"/>
            </p:custDataLst>
          </p:nvPr>
        </p:nvSpPr>
        <p:spPr bwMode="gray">
          <a:xfrm>
            <a:off x="4265094" y="3943846"/>
            <a:ext cx="1616436" cy="584775"/>
          </a:xfrm>
          <a:prstGeom prst="rect">
            <a:avLst/>
          </a:prstGeom>
          <a:noFill/>
        </p:spPr>
        <p:txBody>
          <a:bodyPr wrap="square" rtlCol="0">
            <a:spAutoFit/>
          </a:bodyPr>
          <a:lstStyle/>
          <a:p>
            <a:pPr fontAlgn="ctr">
              <a:buSzTx/>
            </a:pPr>
            <a:r>
              <a:rPr lang="en-US" altLang="zh-CN" sz="2000" b="1"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500 million</a:t>
            </a:r>
          </a:p>
          <a:p>
            <a:pPr fontAlgn="ctr">
              <a:buSzTx/>
            </a:pPr>
            <a:r>
              <a:rPr lang="en-US" altLang="zh-CN" sz="1200" dirty="0" err="1">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wearables</a:t>
            </a:r>
            <a:r>
              <a:rPr lang="en-US" altLang="zh-CN" sz="1200" dirty="0">
                <a:solidFill>
                  <a:schemeClr val="tx1">
                    <a:lumMod val="65000"/>
                    <a:lumOff val="3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 </a:t>
            </a:r>
          </a:p>
        </p:txBody>
      </p:sp>
      <p:pic>
        <p:nvPicPr>
          <p:cNvPr id="226" name="图片 225"/>
          <p:cNvPicPr>
            <a:picLocks noChangeAspect="1"/>
          </p:cNvPicPr>
          <p:nvPr>
            <p:custDataLst>
              <p:tags r:id="rId14"/>
            </p:custDataLst>
          </p:nvPr>
        </p:nvPicPr>
        <p:blipFill>
          <a:blip r:embed="rId56">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bwMode="gray">
          <a:xfrm>
            <a:off x="3621651" y="3910802"/>
            <a:ext cx="338952" cy="316847"/>
          </a:xfrm>
          <a:prstGeom prst="rect">
            <a:avLst/>
          </a:prstGeom>
        </p:spPr>
      </p:pic>
      <p:pic>
        <p:nvPicPr>
          <p:cNvPr id="227" name="图片 21" descr="未标题-7"/>
          <p:cNvPicPr>
            <a:picLocks noChangeAspect="1" noChangeArrowheads="1"/>
          </p:cNvPicPr>
          <p:nvPr>
            <p:custDataLst>
              <p:tags r:id="rId15"/>
            </p:custDataLst>
          </p:nvPr>
        </p:nvPicPr>
        <p:blipFill>
          <a:blip r:embed="rId57">
            <a:extLst>
              <a:ext uri="{28A0092B-C50C-407E-A947-70E740481C1C}">
                <a14:useLocalDpi xmlns:a14="http://schemas.microsoft.com/office/drawing/2010/main"/>
              </a:ext>
            </a:extLst>
          </a:blip>
          <a:stretch>
            <a:fillRect/>
          </a:stretch>
        </p:blipFill>
        <p:spPr bwMode="gray">
          <a:xfrm>
            <a:off x="3710916" y="4032539"/>
            <a:ext cx="444726" cy="471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 name="标题 1"/>
          <p:cNvSpPr txBox="1"/>
          <p:nvPr>
            <p:custDataLst>
              <p:tags r:id="rId16"/>
            </p:custDataLst>
          </p:nvPr>
        </p:nvSpPr>
        <p:spPr bwMode="gray">
          <a:xfrm>
            <a:off x="6603902" y="3126917"/>
            <a:ext cx="5459260" cy="1365758"/>
          </a:xfrm>
          <a:prstGeom prst="rect">
            <a:avLst/>
          </a:prstGeom>
          <a:noFill/>
          <a:ln w="9525">
            <a:noFill/>
            <a:miter lim="800000"/>
          </a:ln>
        </p:spPr>
        <p:txBody>
          <a:bodyPr vert="horz" wrap="square" lIns="100800" tIns="50400" rIns="100800" bIns="50400" numCol="1" anchor="ctr" anchorCtr="0" compatLnSpc="1">
            <a:prstTxWarp prst="textNoShape">
              <a:avLst/>
            </a:prstTxWarp>
          </a:bodyPr>
          <a:lstStyle>
            <a:lvl1pPr algn="l" defTabSz="914034" rtl="0" eaLnBrk="1" fontAlgn="auto" latinLnBrk="0" hangingPunct="1">
              <a:lnSpc>
                <a:spcPct val="90000"/>
              </a:lnSpc>
              <a:spcBef>
                <a:spcPct val="0"/>
              </a:spcBef>
              <a:buNone/>
              <a:defRPr sz="3499" b="1" kern="1200">
                <a:solidFill>
                  <a:schemeClr val="tx1"/>
                </a:solidFill>
                <a:latin typeface="+mn-lt"/>
                <a:ea typeface="+mn-ea"/>
                <a:cs typeface="+mj-cs"/>
              </a:defRPr>
            </a:lvl1pPr>
          </a:lstStyle>
          <a:p>
            <a:pPr fontAlgn="ctr"/>
            <a:r>
              <a:rPr lang="en-US" altLang="zh-CN" sz="2000" b="0" dirty="0">
                <a:latin typeface="Huawei Sans" panose="020C0503030203020204" pitchFamily="34" charset="0"/>
                <a:ea typeface="方正兰亭黑简体" panose="02000000000000000000" pitchFamily="2" charset="-122"/>
                <a:cs typeface="+mn-ea"/>
                <a:sym typeface="Huawei Sans" panose="020C0503030203020204" pitchFamily="34" charset="0"/>
              </a:rPr>
              <a:t>Connectivity of everything:</a:t>
            </a:r>
          </a:p>
          <a:p>
            <a:pPr marL="342900" indent="-342900" fontAlgn="ctr">
              <a:lnSpc>
                <a:spcPct val="150000"/>
              </a:lnSpc>
              <a:buFont typeface="Arial" pitchFamily="34" charset="0"/>
              <a:buChar char="•"/>
            </a:pPr>
            <a:r>
              <a:rPr lang="en-US" altLang="zh-CN" sz="2000" b="0" dirty="0">
                <a:latin typeface="Huawei Sans" panose="020C0503030203020204" pitchFamily="34" charset="0"/>
                <a:ea typeface="方正兰亭黑简体" panose="02000000000000000000" pitchFamily="2" charset="-122"/>
                <a:cs typeface="+mn-ea"/>
                <a:sym typeface="Huawei Sans" panose="020C0503030203020204" pitchFamily="34" charset="0"/>
              </a:rPr>
              <a:t>People to people, people to things, and things to things are connected.</a:t>
            </a:r>
          </a:p>
          <a:p>
            <a:pPr marL="342900" indent="-342900" fontAlgn="ctr">
              <a:lnSpc>
                <a:spcPct val="150000"/>
              </a:lnSpc>
              <a:buFont typeface="Arial" pitchFamily="34" charset="0"/>
              <a:buChar char="•"/>
            </a:pPr>
            <a:r>
              <a:rPr lang="en-US" altLang="zh-CN" sz="2000" b="0" dirty="0">
                <a:latin typeface="Huawei Sans" panose="020C0503030203020204" pitchFamily="34" charset="0"/>
                <a:ea typeface="方正兰亭黑简体" panose="02000000000000000000" pitchFamily="2" charset="-122"/>
                <a:cs typeface="+mn-ea"/>
                <a:sym typeface="Huawei Sans" panose="020C0503030203020204" pitchFamily="34" charset="0"/>
              </a:rPr>
              <a:t>The essence is data connectivity and computing.</a:t>
            </a:r>
            <a:endParaRPr lang="en-US" sz="2000" b="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Tree>
    <p:extLst>
      <p:ext uri="{BB962C8B-B14F-4D97-AF65-F5344CB8AC3E}">
        <p14:creationId xmlns:p14="http://schemas.microsoft.com/office/powerpoint/2010/main" val="96751480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p:cNvSpPr>
            <a:spLocks noGrp="1"/>
          </p:cNvSpPr>
          <p:nvPr>
            <p:ph type="title"/>
          </p:nvPr>
        </p:nvSpPr>
        <p:spPr bwMode="gray"/>
        <p:txBody>
          <a:bodyPr anchor="ctr"/>
          <a:lstStyle/>
          <a:p>
            <a:pPr fontAlgn="ctr"/>
            <a:r>
              <a:rPr lang="en-US" dirty="0">
                <a:latin typeface="Huawei Sans" panose="020C0503030203020204" pitchFamily="34" charset="0"/>
                <a:ea typeface="方正兰亭黑简体" panose="02000000000000000000" pitchFamily="2" charset="-122"/>
                <a:sym typeface="Huawei Sans" panose="020C0503030203020204" pitchFamily="34" charset="0"/>
              </a:rPr>
              <a:t>Huawei Intent-Driven SD-WAN: Accelerating Cloud Transformation of Enterprise Services</a:t>
            </a:r>
          </a:p>
        </p:txBody>
      </p:sp>
      <p:sp>
        <p:nvSpPr>
          <p:cNvPr id="264" name="矩形 263"/>
          <p:cNvSpPr/>
          <p:nvPr/>
        </p:nvSpPr>
        <p:spPr bwMode="gray">
          <a:xfrm>
            <a:off x="6846329" y="4013443"/>
            <a:ext cx="4708664" cy="1477328"/>
          </a:xfrm>
          <a:prstGeom prst="rect">
            <a:avLst/>
          </a:prstGeom>
        </p:spPr>
        <p:txBody>
          <a:bodyPr wrap="square">
            <a:spAutoFit/>
          </a:bodyPr>
          <a:lstStyle/>
          <a:p>
            <a:pPr fontAlgn="ctr"/>
            <a:r>
              <a:rPr lang="en-US" sz="14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Optimal experience</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application-based </a:t>
            </a:r>
            <a:r>
              <a:rPr lang="en-US" altLang="zh-CN"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intelligent </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traffic steering, ensuring experience of key applications</a:t>
            </a:r>
          </a:p>
          <a:p>
            <a:pPr fontAlgn="ct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Application-based intelligent traffic steering</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on-demand scheduling </a:t>
            </a:r>
            <a:r>
              <a:rPr lang="en-US" altLang="zh-CN"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via </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5G or fiber</a:t>
            </a:r>
          </a:p>
          <a:p>
            <a:pPr fontAlgn="ct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Adaptive forward error correction (A-FEC)</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no freeze frame or artifact even at 20% packet loss</a:t>
            </a:r>
          </a:p>
        </p:txBody>
      </p:sp>
      <p:sp>
        <p:nvSpPr>
          <p:cNvPr id="265" name="矩形 264"/>
          <p:cNvSpPr/>
          <p:nvPr/>
        </p:nvSpPr>
        <p:spPr bwMode="gray">
          <a:xfrm>
            <a:off x="6834343" y="5414577"/>
            <a:ext cx="4892084" cy="1069524"/>
          </a:xfrm>
          <a:prstGeom prst="rect">
            <a:avLst/>
          </a:prstGeom>
        </p:spPr>
        <p:txBody>
          <a:bodyPr wrap="square">
            <a:spAutoFit/>
          </a:bodyPr>
          <a:lstStyle/>
          <a:p>
            <a:pPr fontAlgn="ctr"/>
            <a:r>
              <a:rPr lang="en-US" sz="14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Simplified O&amp;M</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full-process automation and plug-and-play</a:t>
            </a:r>
          </a:p>
          <a:p>
            <a:pPr fontAlgn="ct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Multiple ZTP modes</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deployment of branch networks in minutes</a:t>
            </a:r>
          </a:p>
          <a:p>
            <a:pPr fontAlgn="ct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Visualized application, branch, device, and link status</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centralized management and simplified O&amp;M</a:t>
            </a:r>
          </a:p>
        </p:txBody>
      </p:sp>
      <p:sp>
        <p:nvSpPr>
          <p:cNvPr id="266" name="矩形 265"/>
          <p:cNvSpPr/>
          <p:nvPr/>
        </p:nvSpPr>
        <p:spPr bwMode="gray">
          <a:xfrm>
            <a:off x="6834343" y="2434591"/>
            <a:ext cx="4892084" cy="661720"/>
          </a:xfrm>
          <a:prstGeom prst="rect">
            <a:avLst/>
          </a:prstGeom>
        </p:spPr>
        <p:txBody>
          <a:bodyPr wrap="square">
            <a:spAutoFit/>
          </a:bodyPr>
          <a:lstStyle/>
          <a:p>
            <a:pPr fontAlgn="ctr"/>
            <a:r>
              <a:rPr lang="en-US" sz="14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High performance</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congestion-free forwarding</a:t>
            </a:r>
          </a:p>
          <a:p>
            <a:pPr fontAlgn="ct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The forwarding architecture meets SD-WAN development requirements in the next five years.</a:t>
            </a:r>
          </a:p>
        </p:txBody>
      </p:sp>
      <p:pic>
        <p:nvPicPr>
          <p:cNvPr id="267" name="图片 104"/>
          <p:cNvPicPr>
            <a:picLocks/>
          </p:cNvPicPr>
          <p:nvPr/>
        </p:nvPicPr>
        <p:blipFill rotWithShape="1">
          <a:blip r:embed="rId3" cstate="print">
            <a:grayscl/>
            <a:extLst>
              <a:ext uri="{28A0092B-C50C-407E-A947-70E740481C1C}">
                <a14:useLocalDpi xmlns:a14="http://schemas.microsoft.com/office/drawing/2010/main" val="0"/>
              </a:ext>
            </a:extLst>
          </a:blip>
          <a:srcRect l="820" t="34910" r="-820" b="31423"/>
          <a:stretch/>
        </p:blipFill>
        <p:spPr bwMode="gray">
          <a:xfrm rot="10800000" flipV="1">
            <a:off x="1140716" y="2913128"/>
            <a:ext cx="5611507" cy="1289002"/>
          </a:xfrm>
          <a:prstGeom prst="rect">
            <a:avLst/>
          </a:prstGeom>
        </p:spPr>
      </p:pic>
      <p:sp>
        <p:nvSpPr>
          <p:cNvPr id="268" name="Freeform 19"/>
          <p:cNvSpPr>
            <a:spLocks/>
          </p:cNvSpPr>
          <p:nvPr/>
        </p:nvSpPr>
        <p:spPr bwMode="gray">
          <a:xfrm>
            <a:off x="2147420" y="1298332"/>
            <a:ext cx="3720720" cy="1801241"/>
          </a:xfrm>
          <a:custGeom>
            <a:avLst/>
            <a:gdLst>
              <a:gd name="T0" fmla="*/ 384 w 385"/>
              <a:gd name="T1" fmla="*/ 120 h 173"/>
              <a:gd name="T2" fmla="*/ 383 w 385"/>
              <a:gd name="T3" fmla="*/ 116 h 173"/>
              <a:gd name="T4" fmla="*/ 381 w 385"/>
              <a:gd name="T5" fmla="*/ 111 h 173"/>
              <a:gd name="T6" fmla="*/ 379 w 385"/>
              <a:gd name="T7" fmla="*/ 106 h 173"/>
              <a:gd name="T8" fmla="*/ 376 w 385"/>
              <a:gd name="T9" fmla="*/ 102 h 173"/>
              <a:gd name="T10" fmla="*/ 372 w 385"/>
              <a:gd name="T11" fmla="*/ 98 h 173"/>
              <a:gd name="T12" fmla="*/ 361 w 385"/>
              <a:gd name="T13" fmla="*/ 90 h 173"/>
              <a:gd name="T14" fmla="*/ 356 w 385"/>
              <a:gd name="T15" fmla="*/ 87 h 173"/>
              <a:gd name="T16" fmla="*/ 351 w 385"/>
              <a:gd name="T17" fmla="*/ 86 h 173"/>
              <a:gd name="T18" fmla="*/ 345 w 385"/>
              <a:gd name="T19" fmla="*/ 85 h 173"/>
              <a:gd name="T20" fmla="*/ 339 w 385"/>
              <a:gd name="T21" fmla="*/ 84 h 173"/>
              <a:gd name="T22" fmla="*/ 331 w 385"/>
              <a:gd name="T23" fmla="*/ 85 h 173"/>
              <a:gd name="T24" fmla="*/ 325 w 385"/>
              <a:gd name="T25" fmla="*/ 57 h 173"/>
              <a:gd name="T26" fmla="*/ 301 w 385"/>
              <a:gd name="T27" fmla="*/ 33 h 173"/>
              <a:gd name="T28" fmla="*/ 296 w 385"/>
              <a:gd name="T29" fmla="*/ 30 h 173"/>
              <a:gd name="T30" fmla="*/ 290 w 385"/>
              <a:gd name="T31" fmla="*/ 28 h 173"/>
              <a:gd name="T32" fmla="*/ 269 w 385"/>
              <a:gd name="T33" fmla="*/ 12 h 173"/>
              <a:gd name="T34" fmla="*/ 161 w 385"/>
              <a:gd name="T35" fmla="*/ 27 h 173"/>
              <a:gd name="T36" fmla="*/ 155 w 385"/>
              <a:gd name="T37" fmla="*/ 27 h 173"/>
              <a:gd name="T38" fmla="*/ 150 w 385"/>
              <a:gd name="T39" fmla="*/ 28 h 173"/>
              <a:gd name="T40" fmla="*/ 145 w 385"/>
              <a:gd name="T41" fmla="*/ 29 h 173"/>
              <a:gd name="T42" fmla="*/ 141 w 385"/>
              <a:gd name="T43" fmla="*/ 30 h 173"/>
              <a:gd name="T44" fmla="*/ 137 w 385"/>
              <a:gd name="T45" fmla="*/ 33 h 173"/>
              <a:gd name="T46" fmla="*/ 133 w 385"/>
              <a:gd name="T47" fmla="*/ 35 h 173"/>
              <a:gd name="T48" fmla="*/ 129 w 385"/>
              <a:gd name="T49" fmla="*/ 38 h 173"/>
              <a:gd name="T50" fmla="*/ 126 w 385"/>
              <a:gd name="T51" fmla="*/ 40 h 173"/>
              <a:gd name="T52" fmla="*/ 122 w 385"/>
              <a:gd name="T53" fmla="*/ 44 h 173"/>
              <a:gd name="T54" fmla="*/ 120 w 385"/>
              <a:gd name="T55" fmla="*/ 47 h 173"/>
              <a:gd name="T56" fmla="*/ 117 w 385"/>
              <a:gd name="T57" fmla="*/ 51 h 173"/>
              <a:gd name="T58" fmla="*/ 106 w 385"/>
              <a:gd name="T59" fmla="*/ 53 h 173"/>
              <a:gd name="T60" fmla="*/ 96 w 385"/>
              <a:gd name="T61" fmla="*/ 49 h 173"/>
              <a:gd name="T62" fmla="*/ 91 w 385"/>
              <a:gd name="T63" fmla="*/ 48 h 173"/>
              <a:gd name="T64" fmla="*/ 86 w 385"/>
              <a:gd name="T65" fmla="*/ 47 h 173"/>
              <a:gd name="T66" fmla="*/ 60 w 385"/>
              <a:gd name="T67" fmla="*/ 52 h 173"/>
              <a:gd name="T68" fmla="*/ 0 w 385"/>
              <a:gd name="T69" fmla="*/ 130 h 173"/>
              <a:gd name="T70" fmla="*/ 0 w 385"/>
              <a:gd name="T71" fmla="*/ 133 h 173"/>
              <a:gd name="T72" fmla="*/ 0 w 385"/>
              <a:gd name="T73" fmla="*/ 135 h 173"/>
              <a:gd name="T74" fmla="*/ 1 w 385"/>
              <a:gd name="T75" fmla="*/ 137 h 173"/>
              <a:gd name="T76" fmla="*/ 3 w 385"/>
              <a:gd name="T77" fmla="*/ 145 h 173"/>
              <a:gd name="T78" fmla="*/ 4 w 385"/>
              <a:gd name="T79" fmla="*/ 147 h 173"/>
              <a:gd name="T80" fmla="*/ 5 w 385"/>
              <a:gd name="T81" fmla="*/ 150 h 173"/>
              <a:gd name="T82" fmla="*/ 6 w 385"/>
              <a:gd name="T83" fmla="*/ 152 h 173"/>
              <a:gd name="T84" fmla="*/ 8 w 385"/>
              <a:gd name="T85" fmla="*/ 154 h 173"/>
              <a:gd name="T86" fmla="*/ 9 w 385"/>
              <a:gd name="T87" fmla="*/ 156 h 173"/>
              <a:gd name="T88" fmla="*/ 11 w 385"/>
              <a:gd name="T89" fmla="*/ 158 h 173"/>
              <a:gd name="T90" fmla="*/ 13 w 385"/>
              <a:gd name="T91" fmla="*/ 160 h 173"/>
              <a:gd name="T92" fmla="*/ 15 w 385"/>
              <a:gd name="T93" fmla="*/ 162 h 173"/>
              <a:gd name="T94" fmla="*/ 17 w 385"/>
              <a:gd name="T95" fmla="*/ 164 h 173"/>
              <a:gd name="T96" fmla="*/ 19 w 385"/>
              <a:gd name="T97" fmla="*/ 165 h 173"/>
              <a:gd name="T98" fmla="*/ 21 w 385"/>
              <a:gd name="T99" fmla="*/ 167 h 173"/>
              <a:gd name="T100" fmla="*/ 24 w 385"/>
              <a:gd name="T101" fmla="*/ 168 h 173"/>
              <a:gd name="T102" fmla="*/ 341 w 385"/>
              <a:gd name="T103"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5" h="173">
                <a:moveTo>
                  <a:pt x="384" y="123"/>
                </a:moveTo>
                <a:cubicBezTo>
                  <a:pt x="384" y="123"/>
                  <a:pt x="384" y="123"/>
                  <a:pt x="384" y="123"/>
                </a:cubicBezTo>
                <a:cubicBezTo>
                  <a:pt x="384" y="123"/>
                  <a:pt x="384" y="123"/>
                  <a:pt x="384" y="123"/>
                </a:cubicBezTo>
                <a:cubicBezTo>
                  <a:pt x="384" y="122"/>
                  <a:pt x="384" y="121"/>
                  <a:pt x="384" y="120"/>
                </a:cubicBezTo>
                <a:cubicBezTo>
                  <a:pt x="384" y="120"/>
                  <a:pt x="384" y="120"/>
                  <a:pt x="384" y="120"/>
                </a:cubicBezTo>
                <a:cubicBezTo>
                  <a:pt x="384" y="120"/>
                  <a:pt x="384" y="120"/>
                  <a:pt x="384" y="120"/>
                </a:cubicBezTo>
                <a:cubicBezTo>
                  <a:pt x="384" y="120"/>
                  <a:pt x="384" y="119"/>
                  <a:pt x="384" y="119"/>
                </a:cubicBezTo>
                <a:cubicBezTo>
                  <a:pt x="384" y="119"/>
                  <a:pt x="384" y="118"/>
                  <a:pt x="384" y="118"/>
                </a:cubicBezTo>
                <a:cubicBezTo>
                  <a:pt x="383" y="118"/>
                  <a:pt x="383" y="118"/>
                  <a:pt x="383" y="117"/>
                </a:cubicBezTo>
                <a:cubicBezTo>
                  <a:pt x="383" y="117"/>
                  <a:pt x="383" y="116"/>
                  <a:pt x="383" y="116"/>
                </a:cubicBezTo>
                <a:cubicBezTo>
                  <a:pt x="383" y="115"/>
                  <a:pt x="383" y="115"/>
                  <a:pt x="383" y="115"/>
                </a:cubicBezTo>
                <a:cubicBezTo>
                  <a:pt x="382" y="114"/>
                  <a:pt x="382" y="114"/>
                  <a:pt x="382" y="114"/>
                </a:cubicBezTo>
                <a:cubicBezTo>
                  <a:pt x="382" y="113"/>
                  <a:pt x="382" y="113"/>
                  <a:pt x="382" y="113"/>
                </a:cubicBezTo>
                <a:cubicBezTo>
                  <a:pt x="382" y="113"/>
                  <a:pt x="382" y="112"/>
                  <a:pt x="382" y="112"/>
                </a:cubicBezTo>
                <a:cubicBezTo>
                  <a:pt x="381" y="112"/>
                  <a:pt x="381" y="111"/>
                  <a:pt x="381" y="111"/>
                </a:cubicBezTo>
                <a:cubicBezTo>
                  <a:pt x="381" y="111"/>
                  <a:pt x="381" y="110"/>
                  <a:pt x="380" y="109"/>
                </a:cubicBezTo>
                <a:cubicBezTo>
                  <a:pt x="380" y="109"/>
                  <a:pt x="380" y="109"/>
                  <a:pt x="380" y="109"/>
                </a:cubicBezTo>
                <a:cubicBezTo>
                  <a:pt x="380" y="108"/>
                  <a:pt x="380" y="108"/>
                  <a:pt x="380" y="108"/>
                </a:cubicBezTo>
                <a:cubicBezTo>
                  <a:pt x="379" y="108"/>
                  <a:pt x="379" y="107"/>
                  <a:pt x="379" y="107"/>
                </a:cubicBezTo>
                <a:cubicBezTo>
                  <a:pt x="379" y="107"/>
                  <a:pt x="379" y="106"/>
                  <a:pt x="379" y="106"/>
                </a:cubicBezTo>
                <a:cubicBezTo>
                  <a:pt x="379" y="106"/>
                  <a:pt x="378" y="106"/>
                  <a:pt x="378" y="105"/>
                </a:cubicBezTo>
                <a:cubicBezTo>
                  <a:pt x="378" y="105"/>
                  <a:pt x="378" y="104"/>
                  <a:pt x="377" y="104"/>
                </a:cubicBezTo>
                <a:cubicBezTo>
                  <a:pt x="377" y="104"/>
                  <a:pt x="377" y="104"/>
                  <a:pt x="377" y="103"/>
                </a:cubicBezTo>
                <a:cubicBezTo>
                  <a:pt x="377" y="103"/>
                  <a:pt x="376" y="103"/>
                  <a:pt x="376" y="102"/>
                </a:cubicBezTo>
                <a:cubicBezTo>
                  <a:pt x="376" y="102"/>
                  <a:pt x="376" y="102"/>
                  <a:pt x="376" y="102"/>
                </a:cubicBezTo>
                <a:cubicBezTo>
                  <a:pt x="375" y="101"/>
                  <a:pt x="375" y="101"/>
                  <a:pt x="375" y="101"/>
                </a:cubicBezTo>
                <a:cubicBezTo>
                  <a:pt x="375" y="101"/>
                  <a:pt x="375" y="100"/>
                  <a:pt x="375" y="100"/>
                </a:cubicBezTo>
                <a:cubicBezTo>
                  <a:pt x="374" y="100"/>
                  <a:pt x="374" y="99"/>
                  <a:pt x="374" y="99"/>
                </a:cubicBezTo>
                <a:cubicBezTo>
                  <a:pt x="373" y="99"/>
                  <a:pt x="373" y="99"/>
                  <a:pt x="373" y="98"/>
                </a:cubicBezTo>
                <a:cubicBezTo>
                  <a:pt x="373" y="98"/>
                  <a:pt x="372" y="98"/>
                  <a:pt x="372" y="98"/>
                </a:cubicBezTo>
                <a:cubicBezTo>
                  <a:pt x="372" y="98"/>
                  <a:pt x="372" y="98"/>
                  <a:pt x="372" y="98"/>
                </a:cubicBezTo>
                <a:cubicBezTo>
                  <a:pt x="369" y="95"/>
                  <a:pt x="366" y="92"/>
                  <a:pt x="362" y="90"/>
                </a:cubicBezTo>
                <a:cubicBezTo>
                  <a:pt x="362" y="90"/>
                  <a:pt x="362" y="90"/>
                  <a:pt x="363" y="90"/>
                </a:cubicBezTo>
                <a:cubicBezTo>
                  <a:pt x="362" y="90"/>
                  <a:pt x="362" y="90"/>
                  <a:pt x="362" y="90"/>
                </a:cubicBezTo>
                <a:cubicBezTo>
                  <a:pt x="362" y="90"/>
                  <a:pt x="362" y="90"/>
                  <a:pt x="361" y="90"/>
                </a:cubicBezTo>
                <a:cubicBezTo>
                  <a:pt x="361" y="89"/>
                  <a:pt x="360" y="89"/>
                  <a:pt x="360" y="89"/>
                </a:cubicBezTo>
                <a:cubicBezTo>
                  <a:pt x="360" y="89"/>
                  <a:pt x="360" y="89"/>
                  <a:pt x="359" y="89"/>
                </a:cubicBezTo>
                <a:cubicBezTo>
                  <a:pt x="359" y="88"/>
                  <a:pt x="358" y="88"/>
                  <a:pt x="358" y="88"/>
                </a:cubicBezTo>
                <a:cubicBezTo>
                  <a:pt x="358" y="88"/>
                  <a:pt x="358" y="88"/>
                  <a:pt x="358" y="88"/>
                </a:cubicBezTo>
                <a:cubicBezTo>
                  <a:pt x="357" y="87"/>
                  <a:pt x="356" y="87"/>
                  <a:pt x="356" y="87"/>
                </a:cubicBezTo>
                <a:cubicBezTo>
                  <a:pt x="356" y="87"/>
                  <a:pt x="356" y="87"/>
                  <a:pt x="355" y="87"/>
                </a:cubicBezTo>
                <a:cubicBezTo>
                  <a:pt x="355" y="87"/>
                  <a:pt x="354" y="86"/>
                  <a:pt x="354" y="86"/>
                </a:cubicBezTo>
                <a:cubicBezTo>
                  <a:pt x="354" y="86"/>
                  <a:pt x="354" y="86"/>
                  <a:pt x="354" y="86"/>
                </a:cubicBezTo>
                <a:cubicBezTo>
                  <a:pt x="353" y="86"/>
                  <a:pt x="352" y="86"/>
                  <a:pt x="352" y="86"/>
                </a:cubicBezTo>
                <a:cubicBezTo>
                  <a:pt x="352" y="86"/>
                  <a:pt x="351" y="86"/>
                  <a:pt x="351" y="86"/>
                </a:cubicBezTo>
                <a:cubicBezTo>
                  <a:pt x="351" y="85"/>
                  <a:pt x="350" y="85"/>
                  <a:pt x="350" y="85"/>
                </a:cubicBezTo>
                <a:cubicBezTo>
                  <a:pt x="350" y="85"/>
                  <a:pt x="349" y="85"/>
                  <a:pt x="349" y="85"/>
                </a:cubicBezTo>
                <a:cubicBezTo>
                  <a:pt x="349" y="85"/>
                  <a:pt x="348" y="85"/>
                  <a:pt x="347" y="85"/>
                </a:cubicBezTo>
                <a:cubicBezTo>
                  <a:pt x="347" y="85"/>
                  <a:pt x="347" y="85"/>
                  <a:pt x="347" y="85"/>
                </a:cubicBezTo>
                <a:cubicBezTo>
                  <a:pt x="346" y="85"/>
                  <a:pt x="346" y="85"/>
                  <a:pt x="345" y="85"/>
                </a:cubicBezTo>
                <a:cubicBezTo>
                  <a:pt x="345" y="85"/>
                  <a:pt x="345" y="84"/>
                  <a:pt x="345" y="84"/>
                </a:cubicBezTo>
                <a:cubicBezTo>
                  <a:pt x="344" y="84"/>
                  <a:pt x="344" y="84"/>
                  <a:pt x="343" y="84"/>
                </a:cubicBezTo>
                <a:cubicBezTo>
                  <a:pt x="343" y="84"/>
                  <a:pt x="343" y="84"/>
                  <a:pt x="343" y="84"/>
                </a:cubicBezTo>
                <a:cubicBezTo>
                  <a:pt x="342" y="84"/>
                  <a:pt x="341" y="84"/>
                  <a:pt x="341" y="84"/>
                </a:cubicBezTo>
                <a:cubicBezTo>
                  <a:pt x="340" y="84"/>
                  <a:pt x="340" y="84"/>
                  <a:pt x="339" y="84"/>
                </a:cubicBezTo>
                <a:cubicBezTo>
                  <a:pt x="339" y="84"/>
                  <a:pt x="339" y="84"/>
                  <a:pt x="339" y="84"/>
                </a:cubicBezTo>
                <a:cubicBezTo>
                  <a:pt x="338" y="84"/>
                  <a:pt x="337" y="84"/>
                  <a:pt x="336" y="85"/>
                </a:cubicBezTo>
                <a:cubicBezTo>
                  <a:pt x="336" y="85"/>
                  <a:pt x="336" y="85"/>
                  <a:pt x="336" y="85"/>
                </a:cubicBezTo>
                <a:cubicBezTo>
                  <a:pt x="336" y="85"/>
                  <a:pt x="336" y="85"/>
                  <a:pt x="336" y="85"/>
                </a:cubicBezTo>
                <a:cubicBezTo>
                  <a:pt x="334" y="85"/>
                  <a:pt x="333" y="85"/>
                  <a:pt x="331" y="85"/>
                </a:cubicBezTo>
                <a:cubicBezTo>
                  <a:pt x="331" y="84"/>
                  <a:pt x="331" y="83"/>
                  <a:pt x="331" y="83"/>
                </a:cubicBezTo>
                <a:cubicBezTo>
                  <a:pt x="331" y="74"/>
                  <a:pt x="329" y="66"/>
                  <a:pt x="326" y="59"/>
                </a:cubicBezTo>
                <a:cubicBezTo>
                  <a:pt x="326" y="59"/>
                  <a:pt x="326" y="59"/>
                  <a:pt x="326" y="59"/>
                </a:cubicBezTo>
                <a:cubicBezTo>
                  <a:pt x="326" y="59"/>
                  <a:pt x="326" y="59"/>
                  <a:pt x="326" y="59"/>
                </a:cubicBezTo>
                <a:cubicBezTo>
                  <a:pt x="326" y="58"/>
                  <a:pt x="326" y="58"/>
                  <a:pt x="325" y="57"/>
                </a:cubicBezTo>
                <a:cubicBezTo>
                  <a:pt x="325" y="57"/>
                  <a:pt x="325" y="57"/>
                  <a:pt x="325" y="57"/>
                </a:cubicBezTo>
                <a:cubicBezTo>
                  <a:pt x="325" y="57"/>
                  <a:pt x="325" y="57"/>
                  <a:pt x="325" y="57"/>
                </a:cubicBezTo>
                <a:cubicBezTo>
                  <a:pt x="320" y="47"/>
                  <a:pt x="312" y="39"/>
                  <a:pt x="302" y="33"/>
                </a:cubicBezTo>
                <a:cubicBezTo>
                  <a:pt x="302" y="33"/>
                  <a:pt x="302" y="33"/>
                  <a:pt x="302" y="33"/>
                </a:cubicBezTo>
                <a:cubicBezTo>
                  <a:pt x="302" y="33"/>
                  <a:pt x="302" y="33"/>
                  <a:pt x="301" y="33"/>
                </a:cubicBezTo>
                <a:cubicBezTo>
                  <a:pt x="301" y="33"/>
                  <a:pt x="301" y="32"/>
                  <a:pt x="301" y="32"/>
                </a:cubicBezTo>
                <a:cubicBezTo>
                  <a:pt x="300" y="32"/>
                  <a:pt x="299" y="32"/>
                  <a:pt x="299" y="31"/>
                </a:cubicBezTo>
                <a:cubicBezTo>
                  <a:pt x="299" y="31"/>
                  <a:pt x="298" y="31"/>
                  <a:pt x="298" y="31"/>
                </a:cubicBezTo>
                <a:cubicBezTo>
                  <a:pt x="298" y="31"/>
                  <a:pt x="297" y="31"/>
                  <a:pt x="297" y="31"/>
                </a:cubicBezTo>
                <a:cubicBezTo>
                  <a:pt x="297" y="30"/>
                  <a:pt x="296" y="30"/>
                  <a:pt x="296" y="30"/>
                </a:cubicBezTo>
                <a:cubicBezTo>
                  <a:pt x="296" y="30"/>
                  <a:pt x="295" y="30"/>
                  <a:pt x="295" y="30"/>
                </a:cubicBezTo>
                <a:cubicBezTo>
                  <a:pt x="294" y="30"/>
                  <a:pt x="294" y="29"/>
                  <a:pt x="294" y="29"/>
                </a:cubicBezTo>
                <a:cubicBezTo>
                  <a:pt x="293" y="29"/>
                  <a:pt x="293" y="29"/>
                  <a:pt x="292" y="29"/>
                </a:cubicBezTo>
                <a:cubicBezTo>
                  <a:pt x="292" y="29"/>
                  <a:pt x="291" y="29"/>
                  <a:pt x="291" y="28"/>
                </a:cubicBezTo>
                <a:cubicBezTo>
                  <a:pt x="291" y="28"/>
                  <a:pt x="290" y="28"/>
                  <a:pt x="290" y="28"/>
                </a:cubicBezTo>
                <a:cubicBezTo>
                  <a:pt x="290" y="28"/>
                  <a:pt x="289" y="28"/>
                  <a:pt x="289" y="28"/>
                </a:cubicBezTo>
                <a:cubicBezTo>
                  <a:pt x="289" y="28"/>
                  <a:pt x="289" y="28"/>
                  <a:pt x="288" y="28"/>
                </a:cubicBezTo>
                <a:cubicBezTo>
                  <a:pt x="288" y="28"/>
                  <a:pt x="288" y="28"/>
                  <a:pt x="288" y="28"/>
                </a:cubicBezTo>
                <a:cubicBezTo>
                  <a:pt x="287" y="27"/>
                  <a:pt x="286" y="27"/>
                  <a:pt x="284" y="27"/>
                </a:cubicBezTo>
                <a:cubicBezTo>
                  <a:pt x="280" y="21"/>
                  <a:pt x="275" y="16"/>
                  <a:pt x="269" y="12"/>
                </a:cubicBezTo>
                <a:cubicBezTo>
                  <a:pt x="258" y="5"/>
                  <a:pt x="245" y="2"/>
                  <a:pt x="230" y="1"/>
                </a:cubicBezTo>
                <a:cubicBezTo>
                  <a:pt x="228" y="0"/>
                  <a:pt x="225" y="0"/>
                  <a:pt x="223" y="0"/>
                </a:cubicBezTo>
                <a:cubicBezTo>
                  <a:pt x="223" y="0"/>
                  <a:pt x="223" y="0"/>
                  <a:pt x="223" y="0"/>
                </a:cubicBezTo>
                <a:cubicBezTo>
                  <a:pt x="211" y="0"/>
                  <a:pt x="202" y="1"/>
                  <a:pt x="193" y="4"/>
                </a:cubicBezTo>
                <a:cubicBezTo>
                  <a:pt x="180" y="8"/>
                  <a:pt x="168" y="15"/>
                  <a:pt x="161" y="27"/>
                </a:cubicBezTo>
                <a:cubicBezTo>
                  <a:pt x="160" y="27"/>
                  <a:pt x="160" y="27"/>
                  <a:pt x="159" y="27"/>
                </a:cubicBezTo>
                <a:cubicBezTo>
                  <a:pt x="159" y="27"/>
                  <a:pt x="158" y="27"/>
                  <a:pt x="157" y="27"/>
                </a:cubicBezTo>
                <a:cubicBezTo>
                  <a:pt x="157" y="27"/>
                  <a:pt x="157" y="27"/>
                  <a:pt x="157" y="27"/>
                </a:cubicBezTo>
                <a:cubicBezTo>
                  <a:pt x="156" y="27"/>
                  <a:pt x="156" y="27"/>
                  <a:pt x="156" y="27"/>
                </a:cubicBezTo>
                <a:cubicBezTo>
                  <a:pt x="155" y="27"/>
                  <a:pt x="155" y="27"/>
                  <a:pt x="155" y="27"/>
                </a:cubicBezTo>
                <a:cubicBezTo>
                  <a:pt x="154" y="27"/>
                  <a:pt x="154" y="27"/>
                  <a:pt x="154" y="27"/>
                </a:cubicBezTo>
                <a:cubicBezTo>
                  <a:pt x="153" y="27"/>
                  <a:pt x="153" y="27"/>
                  <a:pt x="153" y="27"/>
                </a:cubicBezTo>
                <a:cubicBezTo>
                  <a:pt x="152" y="27"/>
                  <a:pt x="152" y="28"/>
                  <a:pt x="152" y="28"/>
                </a:cubicBezTo>
                <a:cubicBezTo>
                  <a:pt x="151" y="28"/>
                  <a:pt x="151" y="28"/>
                  <a:pt x="151" y="28"/>
                </a:cubicBezTo>
                <a:cubicBezTo>
                  <a:pt x="151" y="28"/>
                  <a:pt x="150" y="28"/>
                  <a:pt x="150" y="28"/>
                </a:cubicBezTo>
                <a:cubicBezTo>
                  <a:pt x="150" y="28"/>
                  <a:pt x="149" y="28"/>
                  <a:pt x="149" y="28"/>
                </a:cubicBezTo>
                <a:cubicBezTo>
                  <a:pt x="149" y="28"/>
                  <a:pt x="148" y="28"/>
                  <a:pt x="148" y="28"/>
                </a:cubicBezTo>
                <a:cubicBezTo>
                  <a:pt x="148" y="28"/>
                  <a:pt x="147" y="28"/>
                  <a:pt x="147" y="29"/>
                </a:cubicBezTo>
                <a:cubicBezTo>
                  <a:pt x="147" y="29"/>
                  <a:pt x="147" y="29"/>
                  <a:pt x="146" y="29"/>
                </a:cubicBezTo>
                <a:cubicBezTo>
                  <a:pt x="146" y="29"/>
                  <a:pt x="146" y="29"/>
                  <a:pt x="145" y="29"/>
                </a:cubicBezTo>
                <a:cubicBezTo>
                  <a:pt x="145" y="29"/>
                  <a:pt x="145" y="29"/>
                  <a:pt x="144" y="29"/>
                </a:cubicBezTo>
                <a:cubicBezTo>
                  <a:pt x="144" y="29"/>
                  <a:pt x="144" y="29"/>
                  <a:pt x="143" y="30"/>
                </a:cubicBezTo>
                <a:cubicBezTo>
                  <a:pt x="143" y="30"/>
                  <a:pt x="143" y="30"/>
                  <a:pt x="143" y="30"/>
                </a:cubicBezTo>
                <a:cubicBezTo>
                  <a:pt x="142" y="30"/>
                  <a:pt x="142" y="30"/>
                  <a:pt x="142" y="30"/>
                </a:cubicBezTo>
                <a:cubicBezTo>
                  <a:pt x="141" y="30"/>
                  <a:pt x="141" y="30"/>
                  <a:pt x="141" y="30"/>
                </a:cubicBezTo>
                <a:cubicBezTo>
                  <a:pt x="141" y="31"/>
                  <a:pt x="140" y="31"/>
                  <a:pt x="140" y="31"/>
                </a:cubicBezTo>
                <a:cubicBezTo>
                  <a:pt x="140" y="31"/>
                  <a:pt x="140" y="31"/>
                  <a:pt x="139" y="31"/>
                </a:cubicBezTo>
                <a:cubicBezTo>
                  <a:pt x="139" y="31"/>
                  <a:pt x="139" y="32"/>
                  <a:pt x="138" y="32"/>
                </a:cubicBezTo>
                <a:cubicBezTo>
                  <a:pt x="138" y="32"/>
                  <a:pt x="138" y="32"/>
                  <a:pt x="138" y="32"/>
                </a:cubicBezTo>
                <a:cubicBezTo>
                  <a:pt x="137" y="32"/>
                  <a:pt x="137" y="32"/>
                  <a:pt x="137" y="33"/>
                </a:cubicBezTo>
                <a:cubicBezTo>
                  <a:pt x="136" y="33"/>
                  <a:pt x="136" y="33"/>
                  <a:pt x="136" y="33"/>
                </a:cubicBezTo>
                <a:cubicBezTo>
                  <a:pt x="136" y="33"/>
                  <a:pt x="135" y="33"/>
                  <a:pt x="135" y="33"/>
                </a:cubicBezTo>
                <a:cubicBezTo>
                  <a:pt x="135" y="34"/>
                  <a:pt x="135" y="34"/>
                  <a:pt x="135" y="34"/>
                </a:cubicBezTo>
                <a:cubicBezTo>
                  <a:pt x="134" y="34"/>
                  <a:pt x="134" y="34"/>
                  <a:pt x="133" y="34"/>
                </a:cubicBezTo>
                <a:cubicBezTo>
                  <a:pt x="133" y="34"/>
                  <a:pt x="133" y="35"/>
                  <a:pt x="133" y="35"/>
                </a:cubicBezTo>
                <a:cubicBezTo>
                  <a:pt x="133" y="35"/>
                  <a:pt x="132" y="35"/>
                  <a:pt x="132" y="35"/>
                </a:cubicBezTo>
                <a:cubicBezTo>
                  <a:pt x="132" y="35"/>
                  <a:pt x="132" y="36"/>
                  <a:pt x="131" y="36"/>
                </a:cubicBezTo>
                <a:cubicBezTo>
                  <a:pt x="131" y="36"/>
                  <a:pt x="131" y="36"/>
                  <a:pt x="130" y="36"/>
                </a:cubicBezTo>
                <a:cubicBezTo>
                  <a:pt x="130" y="36"/>
                  <a:pt x="130" y="37"/>
                  <a:pt x="130" y="37"/>
                </a:cubicBezTo>
                <a:cubicBezTo>
                  <a:pt x="130" y="37"/>
                  <a:pt x="129" y="37"/>
                  <a:pt x="129" y="38"/>
                </a:cubicBezTo>
                <a:cubicBezTo>
                  <a:pt x="129" y="38"/>
                  <a:pt x="129" y="38"/>
                  <a:pt x="129" y="38"/>
                </a:cubicBezTo>
                <a:cubicBezTo>
                  <a:pt x="128" y="38"/>
                  <a:pt x="128" y="38"/>
                  <a:pt x="127" y="39"/>
                </a:cubicBezTo>
                <a:cubicBezTo>
                  <a:pt x="127" y="39"/>
                  <a:pt x="127" y="39"/>
                  <a:pt x="127" y="39"/>
                </a:cubicBezTo>
                <a:cubicBezTo>
                  <a:pt x="127" y="39"/>
                  <a:pt x="126" y="40"/>
                  <a:pt x="126" y="40"/>
                </a:cubicBezTo>
                <a:cubicBezTo>
                  <a:pt x="126" y="40"/>
                  <a:pt x="126" y="40"/>
                  <a:pt x="126" y="40"/>
                </a:cubicBezTo>
                <a:cubicBezTo>
                  <a:pt x="125" y="40"/>
                  <a:pt x="125" y="41"/>
                  <a:pt x="125" y="41"/>
                </a:cubicBezTo>
                <a:cubicBezTo>
                  <a:pt x="125" y="41"/>
                  <a:pt x="125" y="41"/>
                  <a:pt x="125" y="41"/>
                </a:cubicBezTo>
                <a:cubicBezTo>
                  <a:pt x="124" y="42"/>
                  <a:pt x="124" y="42"/>
                  <a:pt x="123" y="42"/>
                </a:cubicBezTo>
                <a:cubicBezTo>
                  <a:pt x="123" y="42"/>
                  <a:pt x="123" y="43"/>
                  <a:pt x="123" y="43"/>
                </a:cubicBezTo>
                <a:cubicBezTo>
                  <a:pt x="123" y="43"/>
                  <a:pt x="123" y="43"/>
                  <a:pt x="122" y="44"/>
                </a:cubicBezTo>
                <a:cubicBezTo>
                  <a:pt x="122" y="44"/>
                  <a:pt x="122" y="44"/>
                  <a:pt x="122" y="44"/>
                </a:cubicBezTo>
                <a:cubicBezTo>
                  <a:pt x="122" y="44"/>
                  <a:pt x="121" y="45"/>
                  <a:pt x="121" y="45"/>
                </a:cubicBezTo>
                <a:cubicBezTo>
                  <a:pt x="121" y="45"/>
                  <a:pt x="121" y="45"/>
                  <a:pt x="121" y="45"/>
                </a:cubicBezTo>
                <a:cubicBezTo>
                  <a:pt x="121" y="46"/>
                  <a:pt x="120" y="46"/>
                  <a:pt x="120" y="47"/>
                </a:cubicBezTo>
                <a:cubicBezTo>
                  <a:pt x="120" y="47"/>
                  <a:pt x="120" y="47"/>
                  <a:pt x="120" y="47"/>
                </a:cubicBezTo>
                <a:cubicBezTo>
                  <a:pt x="120" y="47"/>
                  <a:pt x="119" y="48"/>
                  <a:pt x="119" y="48"/>
                </a:cubicBezTo>
                <a:cubicBezTo>
                  <a:pt x="119" y="48"/>
                  <a:pt x="119" y="48"/>
                  <a:pt x="119" y="48"/>
                </a:cubicBezTo>
                <a:cubicBezTo>
                  <a:pt x="118" y="49"/>
                  <a:pt x="118" y="49"/>
                  <a:pt x="118" y="50"/>
                </a:cubicBezTo>
                <a:cubicBezTo>
                  <a:pt x="118" y="50"/>
                  <a:pt x="118" y="50"/>
                  <a:pt x="118" y="50"/>
                </a:cubicBezTo>
                <a:cubicBezTo>
                  <a:pt x="118" y="50"/>
                  <a:pt x="117" y="51"/>
                  <a:pt x="117" y="51"/>
                </a:cubicBezTo>
                <a:cubicBezTo>
                  <a:pt x="117" y="51"/>
                  <a:pt x="117" y="51"/>
                  <a:pt x="117" y="51"/>
                </a:cubicBezTo>
                <a:cubicBezTo>
                  <a:pt x="117" y="52"/>
                  <a:pt x="116" y="52"/>
                  <a:pt x="116" y="53"/>
                </a:cubicBezTo>
                <a:cubicBezTo>
                  <a:pt x="116" y="53"/>
                  <a:pt x="116" y="53"/>
                  <a:pt x="116" y="53"/>
                </a:cubicBezTo>
                <a:cubicBezTo>
                  <a:pt x="115" y="55"/>
                  <a:pt x="114" y="56"/>
                  <a:pt x="113" y="58"/>
                </a:cubicBezTo>
                <a:cubicBezTo>
                  <a:pt x="111" y="56"/>
                  <a:pt x="108" y="55"/>
                  <a:pt x="106" y="53"/>
                </a:cubicBezTo>
                <a:cubicBezTo>
                  <a:pt x="106" y="53"/>
                  <a:pt x="106" y="53"/>
                  <a:pt x="106" y="53"/>
                </a:cubicBezTo>
                <a:cubicBezTo>
                  <a:pt x="106" y="53"/>
                  <a:pt x="106" y="53"/>
                  <a:pt x="106" y="53"/>
                </a:cubicBezTo>
                <a:cubicBezTo>
                  <a:pt x="104" y="52"/>
                  <a:pt x="102" y="51"/>
                  <a:pt x="100" y="51"/>
                </a:cubicBezTo>
                <a:cubicBezTo>
                  <a:pt x="100" y="50"/>
                  <a:pt x="100" y="50"/>
                  <a:pt x="100" y="50"/>
                </a:cubicBezTo>
                <a:cubicBezTo>
                  <a:pt x="99" y="50"/>
                  <a:pt x="98" y="49"/>
                  <a:pt x="96" y="49"/>
                </a:cubicBezTo>
                <a:cubicBezTo>
                  <a:pt x="96" y="49"/>
                  <a:pt x="96" y="49"/>
                  <a:pt x="96" y="49"/>
                </a:cubicBezTo>
                <a:cubicBezTo>
                  <a:pt x="95" y="49"/>
                  <a:pt x="95" y="49"/>
                  <a:pt x="95" y="49"/>
                </a:cubicBezTo>
                <a:cubicBezTo>
                  <a:pt x="94" y="49"/>
                  <a:pt x="94" y="48"/>
                  <a:pt x="94" y="48"/>
                </a:cubicBezTo>
                <a:cubicBezTo>
                  <a:pt x="93" y="48"/>
                  <a:pt x="93" y="48"/>
                  <a:pt x="92" y="48"/>
                </a:cubicBezTo>
                <a:cubicBezTo>
                  <a:pt x="92" y="48"/>
                  <a:pt x="92" y="48"/>
                  <a:pt x="91" y="48"/>
                </a:cubicBezTo>
                <a:cubicBezTo>
                  <a:pt x="91" y="48"/>
                  <a:pt x="91" y="48"/>
                  <a:pt x="90" y="48"/>
                </a:cubicBezTo>
                <a:cubicBezTo>
                  <a:pt x="90" y="48"/>
                  <a:pt x="90" y="48"/>
                  <a:pt x="89" y="47"/>
                </a:cubicBezTo>
                <a:cubicBezTo>
                  <a:pt x="89" y="47"/>
                  <a:pt x="89" y="47"/>
                  <a:pt x="89" y="47"/>
                </a:cubicBezTo>
                <a:cubicBezTo>
                  <a:pt x="88" y="47"/>
                  <a:pt x="87" y="47"/>
                  <a:pt x="87" y="47"/>
                </a:cubicBezTo>
                <a:cubicBezTo>
                  <a:pt x="87" y="47"/>
                  <a:pt x="86" y="47"/>
                  <a:pt x="86" y="47"/>
                </a:cubicBezTo>
                <a:cubicBezTo>
                  <a:pt x="86" y="47"/>
                  <a:pt x="85" y="47"/>
                  <a:pt x="85" y="47"/>
                </a:cubicBezTo>
                <a:cubicBezTo>
                  <a:pt x="84" y="47"/>
                  <a:pt x="84" y="47"/>
                  <a:pt x="84" y="47"/>
                </a:cubicBezTo>
                <a:cubicBezTo>
                  <a:pt x="83" y="47"/>
                  <a:pt x="83" y="47"/>
                  <a:pt x="82" y="47"/>
                </a:cubicBezTo>
                <a:cubicBezTo>
                  <a:pt x="76" y="47"/>
                  <a:pt x="69" y="48"/>
                  <a:pt x="64" y="51"/>
                </a:cubicBezTo>
                <a:cubicBezTo>
                  <a:pt x="63" y="51"/>
                  <a:pt x="61" y="52"/>
                  <a:pt x="60" y="52"/>
                </a:cubicBezTo>
                <a:cubicBezTo>
                  <a:pt x="60" y="53"/>
                  <a:pt x="59" y="53"/>
                  <a:pt x="58" y="53"/>
                </a:cubicBezTo>
                <a:cubicBezTo>
                  <a:pt x="47" y="60"/>
                  <a:pt x="39" y="70"/>
                  <a:pt x="36" y="83"/>
                </a:cubicBezTo>
                <a:cubicBezTo>
                  <a:pt x="36" y="84"/>
                  <a:pt x="35" y="84"/>
                  <a:pt x="35" y="85"/>
                </a:cubicBezTo>
                <a:cubicBezTo>
                  <a:pt x="15" y="89"/>
                  <a:pt x="0" y="107"/>
                  <a:pt x="0" y="129"/>
                </a:cubicBezTo>
                <a:cubicBezTo>
                  <a:pt x="0" y="129"/>
                  <a:pt x="0" y="130"/>
                  <a:pt x="0" y="130"/>
                </a:cubicBezTo>
                <a:cubicBezTo>
                  <a:pt x="0" y="130"/>
                  <a:pt x="0" y="130"/>
                  <a:pt x="0" y="131"/>
                </a:cubicBezTo>
                <a:cubicBezTo>
                  <a:pt x="0" y="131"/>
                  <a:pt x="0" y="131"/>
                  <a:pt x="0" y="131"/>
                </a:cubicBezTo>
                <a:cubicBezTo>
                  <a:pt x="0" y="131"/>
                  <a:pt x="0" y="132"/>
                  <a:pt x="0" y="132"/>
                </a:cubicBezTo>
                <a:cubicBezTo>
                  <a:pt x="0" y="132"/>
                  <a:pt x="0" y="132"/>
                  <a:pt x="0" y="132"/>
                </a:cubicBezTo>
                <a:cubicBezTo>
                  <a:pt x="0" y="133"/>
                  <a:pt x="0" y="133"/>
                  <a:pt x="0" y="133"/>
                </a:cubicBezTo>
                <a:cubicBezTo>
                  <a:pt x="0" y="133"/>
                  <a:pt x="0" y="133"/>
                  <a:pt x="0" y="133"/>
                </a:cubicBezTo>
                <a:cubicBezTo>
                  <a:pt x="0" y="133"/>
                  <a:pt x="0" y="133"/>
                  <a:pt x="0" y="133"/>
                </a:cubicBezTo>
                <a:cubicBezTo>
                  <a:pt x="0" y="134"/>
                  <a:pt x="0" y="134"/>
                  <a:pt x="0" y="134"/>
                </a:cubicBezTo>
                <a:cubicBezTo>
                  <a:pt x="0" y="134"/>
                  <a:pt x="0" y="135"/>
                  <a:pt x="0" y="135"/>
                </a:cubicBezTo>
                <a:cubicBezTo>
                  <a:pt x="0" y="135"/>
                  <a:pt x="0" y="135"/>
                  <a:pt x="0" y="135"/>
                </a:cubicBezTo>
                <a:cubicBezTo>
                  <a:pt x="0" y="135"/>
                  <a:pt x="0" y="135"/>
                  <a:pt x="0" y="135"/>
                </a:cubicBezTo>
                <a:cubicBezTo>
                  <a:pt x="0" y="135"/>
                  <a:pt x="0" y="136"/>
                  <a:pt x="0" y="136"/>
                </a:cubicBezTo>
                <a:cubicBezTo>
                  <a:pt x="0" y="136"/>
                  <a:pt x="0" y="136"/>
                  <a:pt x="0" y="136"/>
                </a:cubicBezTo>
                <a:cubicBezTo>
                  <a:pt x="0" y="137"/>
                  <a:pt x="0" y="137"/>
                  <a:pt x="0" y="137"/>
                </a:cubicBezTo>
                <a:cubicBezTo>
                  <a:pt x="0" y="137"/>
                  <a:pt x="1" y="137"/>
                  <a:pt x="1" y="137"/>
                </a:cubicBezTo>
                <a:cubicBezTo>
                  <a:pt x="1" y="137"/>
                  <a:pt x="1" y="137"/>
                  <a:pt x="1" y="137"/>
                </a:cubicBezTo>
                <a:cubicBezTo>
                  <a:pt x="1" y="137"/>
                  <a:pt x="1" y="137"/>
                  <a:pt x="1" y="137"/>
                </a:cubicBezTo>
                <a:cubicBezTo>
                  <a:pt x="1" y="141"/>
                  <a:pt x="2" y="145"/>
                  <a:pt x="3" y="148"/>
                </a:cubicBezTo>
                <a:cubicBezTo>
                  <a:pt x="3" y="147"/>
                  <a:pt x="3" y="146"/>
                  <a:pt x="3" y="145"/>
                </a:cubicBezTo>
                <a:cubicBezTo>
                  <a:pt x="3" y="145"/>
                  <a:pt x="3" y="145"/>
                  <a:pt x="3" y="145"/>
                </a:cubicBezTo>
                <a:cubicBezTo>
                  <a:pt x="3" y="145"/>
                  <a:pt x="3" y="146"/>
                  <a:pt x="3" y="146"/>
                </a:cubicBezTo>
                <a:cubicBezTo>
                  <a:pt x="3" y="146"/>
                  <a:pt x="3" y="146"/>
                  <a:pt x="3" y="146"/>
                </a:cubicBezTo>
                <a:cubicBezTo>
                  <a:pt x="3" y="146"/>
                  <a:pt x="3" y="146"/>
                  <a:pt x="3" y="146"/>
                </a:cubicBezTo>
                <a:cubicBezTo>
                  <a:pt x="3" y="146"/>
                  <a:pt x="3" y="146"/>
                  <a:pt x="3" y="147"/>
                </a:cubicBezTo>
                <a:cubicBezTo>
                  <a:pt x="4" y="147"/>
                  <a:pt x="4" y="147"/>
                  <a:pt x="4" y="147"/>
                </a:cubicBezTo>
                <a:cubicBezTo>
                  <a:pt x="4" y="147"/>
                  <a:pt x="4" y="148"/>
                  <a:pt x="4" y="148"/>
                </a:cubicBezTo>
                <a:cubicBezTo>
                  <a:pt x="4" y="148"/>
                  <a:pt x="4" y="148"/>
                  <a:pt x="4" y="148"/>
                </a:cubicBezTo>
                <a:cubicBezTo>
                  <a:pt x="4" y="148"/>
                  <a:pt x="4" y="148"/>
                  <a:pt x="5" y="149"/>
                </a:cubicBezTo>
                <a:cubicBezTo>
                  <a:pt x="5" y="149"/>
                  <a:pt x="5" y="149"/>
                  <a:pt x="5" y="149"/>
                </a:cubicBezTo>
                <a:cubicBezTo>
                  <a:pt x="5" y="149"/>
                  <a:pt x="5" y="149"/>
                  <a:pt x="5" y="150"/>
                </a:cubicBezTo>
                <a:cubicBezTo>
                  <a:pt x="5" y="150"/>
                  <a:pt x="5" y="150"/>
                  <a:pt x="5" y="150"/>
                </a:cubicBezTo>
                <a:cubicBezTo>
                  <a:pt x="5" y="150"/>
                  <a:pt x="5" y="150"/>
                  <a:pt x="5" y="150"/>
                </a:cubicBezTo>
                <a:cubicBezTo>
                  <a:pt x="5" y="150"/>
                  <a:pt x="5" y="150"/>
                  <a:pt x="6" y="151"/>
                </a:cubicBezTo>
                <a:cubicBezTo>
                  <a:pt x="6" y="151"/>
                  <a:pt x="6" y="151"/>
                  <a:pt x="6" y="151"/>
                </a:cubicBezTo>
                <a:cubicBezTo>
                  <a:pt x="6" y="151"/>
                  <a:pt x="6" y="152"/>
                  <a:pt x="6" y="152"/>
                </a:cubicBezTo>
                <a:cubicBezTo>
                  <a:pt x="6" y="152"/>
                  <a:pt x="6" y="152"/>
                  <a:pt x="6" y="152"/>
                </a:cubicBezTo>
                <a:cubicBezTo>
                  <a:pt x="7" y="152"/>
                  <a:pt x="7" y="153"/>
                  <a:pt x="7" y="153"/>
                </a:cubicBezTo>
                <a:cubicBezTo>
                  <a:pt x="7" y="153"/>
                  <a:pt x="7" y="153"/>
                  <a:pt x="7" y="153"/>
                </a:cubicBezTo>
                <a:cubicBezTo>
                  <a:pt x="7" y="153"/>
                  <a:pt x="7" y="153"/>
                  <a:pt x="7" y="153"/>
                </a:cubicBezTo>
                <a:cubicBezTo>
                  <a:pt x="8" y="154"/>
                  <a:pt x="8" y="154"/>
                  <a:pt x="8" y="154"/>
                </a:cubicBezTo>
                <a:cubicBezTo>
                  <a:pt x="8" y="155"/>
                  <a:pt x="8" y="155"/>
                  <a:pt x="8" y="155"/>
                </a:cubicBezTo>
                <a:cubicBezTo>
                  <a:pt x="8" y="155"/>
                  <a:pt x="8" y="155"/>
                  <a:pt x="8" y="155"/>
                </a:cubicBezTo>
                <a:cubicBezTo>
                  <a:pt x="8" y="155"/>
                  <a:pt x="9" y="155"/>
                  <a:pt x="9" y="155"/>
                </a:cubicBezTo>
                <a:cubicBezTo>
                  <a:pt x="9" y="155"/>
                  <a:pt x="9" y="156"/>
                  <a:pt x="9" y="156"/>
                </a:cubicBezTo>
                <a:cubicBezTo>
                  <a:pt x="9" y="156"/>
                  <a:pt x="9" y="156"/>
                  <a:pt x="9" y="156"/>
                </a:cubicBezTo>
                <a:cubicBezTo>
                  <a:pt x="9" y="156"/>
                  <a:pt x="9" y="156"/>
                  <a:pt x="10" y="157"/>
                </a:cubicBezTo>
                <a:cubicBezTo>
                  <a:pt x="10" y="157"/>
                  <a:pt x="10" y="157"/>
                  <a:pt x="10" y="157"/>
                </a:cubicBezTo>
                <a:cubicBezTo>
                  <a:pt x="10" y="157"/>
                  <a:pt x="10" y="157"/>
                  <a:pt x="10" y="157"/>
                </a:cubicBezTo>
                <a:cubicBezTo>
                  <a:pt x="10" y="158"/>
                  <a:pt x="11" y="158"/>
                  <a:pt x="11" y="158"/>
                </a:cubicBezTo>
                <a:cubicBezTo>
                  <a:pt x="11" y="158"/>
                  <a:pt x="11" y="158"/>
                  <a:pt x="11" y="158"/>
                </a:cubicBezTo>
                <a:cubicBezTo>
                  <a:pt x="11" y="158"/>
                  <a:pt x="11" y="158"/>
                  <a:pt x="11" y="159"/>
                </a:cubicBezTo>
                <a:cubicBezTo>
                  <a:pt x="12" y="159"/>
                  <a:pt x="12" y="159"/>
                  <a:pt x="12" y="159"/>
                </a:cubicBezTo>
                <a:cubicBezTo>
                  <a:pt x="12" y="159"/>
                  <a:pt x="12" y="159"/>
                  <a:pt x="12" y="160"/>
                </a:cubicBezTo>
                <a:cubicBezTo>
                  <a:pt x="12" y="160"/>
                  <a:pt x="12" y="160"/>
                  <a:pt x="12" y="160"/>
                </a:cubicBezTo>
                <a:cubicBezTo>
                  <a:pt x="13" y="160"/>
                  <a:pt x="13" y="160"/>
                  <a:pt x="13" y="160"/>
                </a:cubicBezTo>
                <a:cubicBezTo>
                  <a:pt x="13" y="160"/>
                  <a:pt x="13" y="160"/>
                  <a:pt x="13" y="160"/>
                </a:cubicBezTo>
                <a:cubicBezTo>
                  <a:pt x="13" y="160"/>
                  <a:pt x="13" y="160"/>
                  <a:pt x="13" y="161"/>
                </a:cubicBezTo>
                <a:cubicBezTo>
                  <a:pt x="14" y="161"/>
                  <a:pt x="14" y="161"/>
                  <a:pt x="14" y="161"/>
                </a:cubicBezTo>
                <a:cubicBezTo>
                  <a:pt x="14" y="161"/>
                  <a:pt x="14" y="161"/>
                  <a:pt x="14" y="161"/>
                </a:cubicBezTo>
                <a:cubicBezTo>
                  <a:pt x="14" y="162"/>
                  <a:pt x="14" y="162"/>
                  <a:pt x="15" y="162"/>
                </a:cubicBezTo>
                <a:cubicBezTo>
                  <a:pt x="15" y="162"/>
                  <a:pt x="15" y="162"/>
                  <a:pt x="15" y="162"/>
                </a:cubicBezTo>
                <a:cubicBezTo>
                  <a:pt x="15" y="162"/>
                  <a:pt x="15" y="162"/>
                  <a:pt x="16" y="163"/>
                </a:cubicBezTo>
                <a:cubicBezTo>
                  <a:pt x="16" y="163"/>
                  <a:pt x="16" y="163"/>
                  <a:pt x="16" y="163"/>
                </a:cubicBezTo>
                <a:cubicBezTo>
                  <a:pt x="16" y="163"/>
                  <a:pt x="16" y="163"/>
                  <a:pt x="16" y="163"/>
                </a:cubicBezTo>
                <a:cubicBezTo>
                  <a:pt x="17" y="163"/>
                  <a:pt x="17" y="163"/>
                  <a:pt x="17" y="164"/>
                </a:cubicBezTo>
                <a:cubicBezTo>
                  <a:pt x="17" y="164"/>
                  <a:pt x="17" y="164"/>
                  <a:pt x="17" y="164"/>
                </a:cubicBezTo>
                <a:cubicBezTo>
                  <a:pt x="17" y="164"/>
                  <a:pt x="18" y="164"/>
                  <a:pt x="18" y="164"/>
                </a:cubicBezTo>
                <a:cubicBezTo>
                  <a:pt x="18" y="164"/>
                  <a:pt x="18" y="164"/>
                  <a:pt x="18" y="164"/>
                </a:cubicBezTo>
                <a:cubicBezTo>
                  <a:pt x="18" y="165"/>
                  <a:pt x="18" y="165"/>
                  <a:pt x="18" y="165"/>
                </a:cubicBezTo>
                <a:cubicBezTo>
                  <a:pt x="19" y="165"/>
                  <a:pt x="19" y="165"/>
                  <a:pt x="19" y="165"/>
                </a:cubicBezTo>
                <a:cubicBezTo>
                  <a:pt x="19" y="165"/>
                  <a:pt x="19" y="165"/>
                  <a:pt x="19" y="165"/>
                </a:cubicBezTo>
                <a:cubicBezTo>
                  <a:pt x="19" y="165"/>
                  <a:pt x="20" y="166"/>
                  <a:pt x="20" y="166"/>
                </a:cubicBezTo>
                <a:cubicBezTo>
                  <a:pt x="20" y="166"/>
                  <a:pt x="20" y="166"/>
                  <a:pt x="21" y="166"/>
                </a:cubicBezTo>
                <a:cubicBezTo>
                  <a:pt x="21" y="166"/>
                  <a:pt x="21" y="166"/>
                  <a:pt x="21" y="166"/>
                </a:cubicBezTo>
                <a:cubicBezTo>
                  <a:pt x="21" y="166"/>
                  <a:pt x="21" y="166"/>
                  <a:pt x="21" y="167"/>
                </a:cubicBezTo>
                <a:cubicBezTo>
                  <a:pt x="21" y="167"/>
                  <a:pt x="21" y="167"/>
                  <a:pt x="22" y="167"/>
                </a:cubicBezTo>
                <a:cubicBezTo>
                  <a:pt x="22" y="167"/>
                  <a:pt x="22" y="167"/>
                  <a:pt x="22" y="167"/>
                </a:cubicBezTo>
                <a:cubicBezTo>
                  <a:pt x="22" y="167"/>
                  <a:pt x="22" y="167"/>
                  <a:pt x="22" y="167"/>
                </a:cubicBezTo>
                <a:cubicBezTo>
                  <a:pt x="23" y="167"/>
                  <a:pt x="23" y="168"/>
                  <a:pt x="23" y="168"/>
                </a:cubicBezTo>
                <a:cubicBezTo>
                  <a:pt x="24" y="168"/>
                  <a:pt x="24" y="168"/>
                  <a:pt x="24" y="168"/>
                </a:cubicBezTo>
                <a:cubicBezTo>
                  <a:pt x="24" y="168"/>
                  <a:pt x="25" y="168"/>
                  <a:pt x="25" y="169"/>
                </a:cubicBezTo>
                <a:cubicBezTo>
                  <a:pt x="25" y="169"/>
                  <a:pt x="26" y="169"/>
                  <a:pt x="26" y="169"/>
                </a:cubicBezTo>
                <a:cubicBezTo>
                  <a:pt x="26" y="169"/>
                  <a:pt x="26" y="169"/>
                  <a:pt x="26" y="169"/>
                </a:cubicBezTo>
                <a:cubicBezTo>
                  <a:pt x="32" y="172"/>
                  <a:pt x="38" y="173"/>
                  <a:pt x="44" y="173"/>
                </a:cubicBezTo>
                <a:cubicBezTo>
                  <a:pt x="341" y="173"/>
                  <a:pt x="341" y="173"/>
                  <a:pt x="341" y="173"/>
                </a:cubicBezTo>
                <a:cubicBezTo>
                  <a:pt x="341" y="173"/>
                  <a:pt x="341" y="173"/>
                  <a:pt x="341" y="173"/>
                </a:cubicBezTo>
                <a:cubicBezTo>
                  <a:pt x="365" y="173"/>
                  <a:pt x="385" y="153"/>
                  <a:pt x="385" y="129"/>
                </a:cubicBezTo>
                <a:cubicBezTo>
                  <a:pt x="385" y="127"/>
                  <a:pt x="385" y="125"/>
                  <a:pt x="384" y="123"/>
                </a:cubicBezTo>
                <a:close/>
              </a:path>
            </a:pathLst>
          </a:custGeom>
          <a:solidFill>
            <a:schemeClr val="accent1">
              <a:lumMod val="20000"/>
              <a:lumOff val="80000"/>
            </a:schemeClr>
          </a:solidFill>
          <a:ln w="12700">
            <a:noFill/>
          </a:ln>
        </p:spPr>
        <p:txBody>
          <a:bodyPr vert="horz" wrap="square" lIns="91440" tIns="45720" rIns="91440" bIns="45720" numCol="1" anchor="t" anchorCtr="0" compatLnSpc="1">
            <a:prstTxWarp prst="textNoShape">
              <a:avLst/>
            </a:prstTxWarp>
          </a:bodyPr>
          <a:lstStyle/>
          <a:p>
            <a:pPr marL="0" marR="0" lvl="0" indent="0" defTabSz="914400" eaLnBrk="1" fontAlgn="ctr" latinLnBrk="0" hangingPunct="1">
              <a:lnSpc>
                <a:spcPct val="100000"/>
              </a:lnSpc>
              <a:spcBef>
                <a:spcPts val="0"/>
              </a:spcBef>
              <a:spcAft>
                <a:spcPts val="0"/>
              </a:spcAft>
              <a:buClrTx/>
              <a:buSzTx/>
              <a:buFontTx/>
              <a:buNone/>
              <a:tabLst/>
              <a:defRPr/>
            </a:pPr>
            <a:endParaRPr kumimoji="0" lang="en-US" altLang="zh-CN" sz="12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269" name="组合 268"/>
          <p:cNvGrpSpPr/>
          <p:nvPr/>
        </p:nvGrpSpPr>
        <p:grpSpPr bwMode="gray">
          <a:xfrm>
            <a:off x="2399097" y="2573694"/>
            <a:ext cx="3305344" cy="330282"/>
            <a:chOff x="1796657" y="1716374"/>
            <a:chExt cx="2594220" cy="288907"/>
          </a:xfrm>
          <a:solidFill>
            <a:srgbClr val="00B0F0"/>
          </a:solidFill>
        </p:grpSpPr>
        <p:sp>
          <p:nvSpPr>
            <p:cNvPr id="270" name="五边形 269"/>
            <p:cNvSpPr/>
            <p:nvPr/>
          </p:nvSpPr>
          <p:spPr bwMode="gray">
            <a:xfrm>
              <a:off x="1796657" y="1716375"/>
              <a:ext cx="637495" cy="288906"/>
            </a:xfrm>
            <a:prstGeom prst="homePlate">
              <a:avLst>
                <a:gd name="adj" fmla="val 41797"/>
              </a:avLst>
            </a:prstGeom>
            <a:grpFill/>
            <a:ln w="9525" cap="flat" cmpd="sng" algn="ctr">
              <a:noFill/>
              <a:prstDash val="solid"/>
              <a:round/>
              <a:headEnd/>
              <a:tailEnd/>
            </a:ln>
            <a:effectLst/>
          </p:spPr>
          <p:txBody>
            <a:bodyPr lIns="0" rIns="0" rtlCol="0" anchor="ctr"/>
            <a:lstStyle/>
            <a:p>
              <a:pPr marL="0" marR="0" lvl="0" indent="0" algn="ctr" defTabSz="1625519" eaLnBrk="1" fontAlgn="ctr" latinLnBrk="0" hangingPunct="1">
                <a:spcBef>
                  <a:spcPts val="0"/>
                </a:spcBef>
                <a:spcAft>
                  <a:spcPts val="0"/>
                </a:spcAft>
                <a:buClrTx/>
                <a:buSzTx/>
                <a:buFontTx/>
                <a:buNone/>
                <a:tabLst/>
                <a:defRPr/>
              </a:pPr>
              <a:r>
                <a:rPr kumimoji="0" lang="en-US" sz="800" b="0" i="0" u="none" strike="noStrike" cap="none" normalizeH="0" baseline="0" noProof="0" dirty="0">
                  <a:ln>
                    <a:noFill/>
                  </a:ln>
                  <a:solidFill>
                    <a:srgbClr val="FFFFFF"/>
                  </a:solidFill>
                  <a:uLnTx/>
                  <a:uFillTx/>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Site deployment</a:t>
              </a:r>
            </a:p>
          </p:txBody>
        </p:sp>
        <p:sp>
          <p:nvSpPr>
            <p:cNvPr id="271" name="燕尾形 270"/>
            <p:cNvSpPr/>
            <p:nvPr/>
          </p:nvSpPr>
          <p:spPr bwMode="gray">
            <a:xfrm>
              <a:off x="2366394" y="1716374"/>
              <a:ext cx="720000" cy="288906"/>
            </a:xfrm>
            <a:prstGeom prst="chevron">
              <a:avLst>
                <a:gd name="adj" fmla="val 41798"/>
              </a:avLst>
            </a:prstGeom>
            <a:grpFill/>
            <a:ln w="9525" cap="flat" cmpd="sng" algn="ctr">
              <a:noFill/>
              <a:prstDash val="solid"/>
              <a:round/>
              <a:headEnd/>
              <a:tailEnd/>
            </a:ln>
            <a:effectLst/>
          </p:spPr>
          <p:txBody>
            <a:bodyPr lIns="0" rIns="0" rtlCol="0" anchor="ctr"/>
            <a:lstStyle/>
            <a:p>
              <a:pPr marL="0" marR="0" lvl="0" indent="0" algn="ctr" defTabSz="1625519" eaLnBrk="1" fontAlgn="ctr" latinLnBrk="0" hangingPunct="1">
                <a:spcBef>
                  <a:spcPts val="0"/>
                </a:spcBef>
                <a:spcAft>
                  <a:spcPts val="0"/>
                </a:spcAft>
                <a:buClrTx/>
                <a:buSzTx/>
                <a:buFontTx/>
                <a:buNone/>
                <a:tabLst/>
                <a:defRPr/>
              </a:pPr>
              <a:r>
                <a:rPr kumimoji="0" lang="en-US" sz="800" b="0" i="0" u="none" strike="noStrike" cap="none" normalizeH="0" baseline="0" noProof="0" dirty="0">
                  <a:ln>
                    <a:noFill/>
                  </a:ln>
                  <a:solidFill>
                    <a:srgbClr val="FFFFFF"/>
                  </a:solidFill>
                  <a:uLnTx/>
                  <a:uFillTx/>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Network orchestration</a:t>
              </a:r>
            </a:p>
          </p:txBody>
        </p:sp>
        <p:sp>
          <p:nvSpPr>
            <p:cNvPr id="272" name="燕尾形 271"/>
            <p:cNvSpPr/>
            <p:nvPr/>
          </p:nvSpPr>
          <p:spPr bwMode="gray">
            <a:xfrm>
              <a:off x="3018636" y="1716374"/>
              <a:ext cx="720000" cy="288906"/>
            </a:xfrm>
            <a:prstGeom prst="chevron">
              <a:avLst>
                <a:gd name="adj" fmla="val 41798"/>
              </a:avLst>
            </a:prstGeom>
            <a:grpFill/>
            <a:ln w="9525" cap="flat" cmpd="sng" algn="ctr">
              <a:noFill/>
              <a:prstDash val="solid"/>
              <a:round/>
              <a:headEnd/>
              <a:tailEnd/>
            </a:ln>
            <a:effectLst/>
          </p:spPr>
          <p:txBody>
            <a:bodyPr lIns="0" rIns="0" rtlCol="0" anchor="ctr"/>
            <a:lstStyle/>
            <a:p>
              <a:pPr marL="0" marR="0" lvl="0" indent="0" algn="ctr" defTabSz="1625519" eaLnBrk="1" fontAlgn="ctr" latinLnBrk="0" hangingPunct="1">
                <a:spcBef>
                  <a:spcPts val="0"/>
                </a:spcBef>
                <a:spcAft>
                  <a:spcPts val="0"/>
                </a:spcAft>
                <a:buClrTx/>
                <a:buSzTx/>
                <a:buFontTx/>
                <a:buNone/>
                <a:tabLst/>
                <a:defRPr/>
              </a:pPr>
              <a:r>
                <a:rPr kumimoji="0" lang="en-US" sz="800" b="0" i="0" u="none" strike="noStrike" cap="none" normalizeH="0" baseline="0" noProof="0" dirty="0">
                  <a:ln>
                    <a:noFill/>
                  </a:ln>
                  <a:solidFill>
                    <a:srgbClr val="FFFFFF"/>
                  </a:solidFill>
                  <a:uLnTx/>
                  <a:uFillTx/>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App policy</a:t>
              </a:r>
            </a:p>
          </p:txBody>
        </p:sp>
        <p:sp>
          <p:nvSpPr>
            <p:cNvPr id="273" name="燕尾形 272"/>
            <p:cNvSpPr/>
            <p:nvPr/>
          </p:nvSpPr>
          <p:spPr bwMode="gray">
            <a:xfrm>
              <a:off x="3670877" y="1716374"/>
              <a:ext cx="720000" cy="288906"/>
            </a:xfrm>
            <a:prstGeom prst="chevron">
              <a:avLst>
                <a:gd name="adj" fmla="val 41798"/>
              </a:avLst>
            </a:prstGeom>
            <a:grpFill/>
            <a:ln w="9525" cap="flat" cmpd="sng" algn="ctr">
              <a:noFill/>
              <a:prstDash val="solid"/>
              <a:round/>
              <a:headEnd/>
              <a:tailEnd/>
            </a:ln>
            <a:effectLst/>
          </p:spPr>
          <p:txBody>
            <a:bodyPr lIns="0" rIns="0" rtlCol="0" anchor="ctr"/>
            <a:lstStyle/>
            <a:p>
              <a:pPr marL="0" marR="0" lvl="0" indent="0" algn="ctr" defTabSz="1625519" eaLnBrk="1" fontAlgn="ctr" latinLnBrk="0" hangingPunct="1">
                <a:spcBef>
                  <a:spcPts val="0"/>
                </a:spcBef>
                <a:spcAft>
                  <a:spcPts val="0"/>
                </a:spcAft>
                <a:buClrTx/>
                <a:buSzTx/>
                <a:buFontTx/>
                <a:buNone/>
                <a:tabLst/>
                <a:defRPr/>
              </a:pPr>
              <a:r>
                <a:rPr kumimoji="0" lang="en-US" sz="800" b="0" i="0" u="none" strike="noStrike" cap="none" normalizeH="0" baseline="0" noProof="0" dirty="0">
                  <a:ln>
                    <a:noFill/>
                  </a:ln>
                  <a:solidFill>
                    <a:srgbClr val="FFFFFF"/>
                  </a:solidFill>
                  <a:uLnTx/>
                  <a:uFillTx/>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Visualized O&amp;M</a:t>
              </a:r>
            </a:p>
          </p:txBody>
        </p:sp>
      </p:grpSp>
      <p:pic>
        <p:nvPicPr>
          <p:cNvPr id="274" name="图片 273"/>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bwMode="gray">
          <a:xfrm>
            <a:off x="3291198" y="1987574"/>
            <a:ext cx="1820237" cy="311232"/>
          </a:xfrm>
          <a:prstGeom prst="rect">
            <a:avLst/>
          </a:prstGeom>
        </p:spPr>
      </p:pic>
      <p:sp>
        <p:nvSpPr>
          <p:cNvPr id="386" name="圆柱形 385"/>
          <p:cNvSpPr/>
          <p:nvPr/>
        </p:nvSpPr>
        <p:spPr bwMode="gray">
          <a:xfrm rot="5400000">
            <a:off x="4066719" y="4114576"/>
            <a:ext cx="269196" cy="2082355"/>
          </a:xfrm>
          <a:prstGeom prst="can">
            <a:avLst>
              <a:gd name="adj" fmla="val 57978"/>
            </a:avLst>
          </a:prstGeom>
          <a:solidFill>
            <a:srgbClr val="FFF2CC"/>
          </a:solidFill>
          <a:ln w="12700" cap="flat" cmpd="sng" algn="ctr">
            <a:solidFill>
              <a:srgbClr val="FFD17D"/>
            </a:solidFill>
            <a:prstDash val="solid"/>
            <a:miter lim="800000"/>
          </a:ln>
          <a:effectLst/>
        </p:spPr>
        <p:txBody>
          <a:bodyPr rtlCol="0" anchor="ctr"/>
          <a:lstStyle/>
          <a:p>
            <a:pPr algn="ctr"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8" name="Rectangle 160"/>
          <p:cNvSpPr>
            <a:spLocks/>
          </p:cNvSpPr>
          <p:nvPr/>
        </p:nvSpPr>
        <p:spPr bwMode="gray">
          <a:xfrm>
            <a:off x="2756582" y="5272641"/>
            <a:ext cx="2799336" cy="457728"/>
          </a:xfrm>
          <a:prstGeom prst="rect">
            <a:avLst/>
          </a:prstGeom>
          <a:noFill/>
          <a:ln w="12700" cap="rnd">
            <a:noFill/>
            <a:round/>
            <a:headEnd type="none" w="med" len="med"/>
            <a:tailEnd type="none" w="med" len="med"/>
          </a:ln>
        </p:spPr>
        <p:txBody>
          <a:bodyPr wrap="square" lIns="9723" tIns="9723" rIns="9723" bIns="9723" anchor="ctr" anchorCtr="0">
            <a:noAutofit/>
          </a:bodyPr>
          <a:lstStyle/>
          <a:p>
            <a:pPr marL="0" marR="0" lvl="0" indent="0" algn="ctr" defTabSz="1416351" eaLnBrk="1" fontAlgn="ctr" latinLnBrk="0" hangingPunct="1">
              <a:spcBef>
                <a:spcPts val="0"/>
              </a:spcBef>
              <a:spcAft>
                <a:spcPts val="0"/>
              </a:spcAft>
              <a:buClrTx/>
              <a:buSzTx/>
              <a:buFontTx/>
              <a:buNone/>
              <a:tabLst/>
              <a:defRPr/>
            </a:pPr>
            <a:r>
              <a:rPr lang="en-US" sz="16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Private line </a:t>
            </a:r>
            <a:r>
              <a:rPr kumimoji="0" lang="en-US" sz="1600" b="1" i="0" u="none" strike="noStrike" cap="none" normalizeH="0" baseline="0" noProof="0" dirty="0">
                <a:ln>
                  <a:noFill/>
                </a:ln>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(2–4 Mbps)</a:t>
            </a:r>
          </a:p>
        </p:txBody>
      </p:sp>
      <p:sp>
        <p:nvSpPr>
          <p:cNvPr id="390" name="矩形 389"/>
          <p:cNvSpPr/>
          <p:nvPr/>
        </p:nvSpPr>
        <p:spPr bwMode="gray">
          <a:xfrm>
            <a:off x="3160140" y="5030186"/>
            <a:ext cx="2083066" cy="260163"/>
          </a:xfrm>
          <a:prstGeom prst="rect">
            <a:avLst/>
          </a:prstGeom>
          <a:noFill/>
          <a:ln w="12700" cap="flat" cmpd="sng" algn="ctr">
            <a:noFill/>
            <a:prstDash val="solid"/>
            <a:miter lim="800000"/>
          </a:ln>
          <a:effectLst/>
        </p:spPr>
        <p:txBody>
          <a:bodyPr wrap="square" rtlCol="0" anchor="ctr">
            <a:noAutofit/>
          </a:bodyPr>
          <a:lstStyle/>
          <a:p>
            <a:pPr marL="0" marR="0" lvl="0" indent="0" algn="ctr" defTabSz="914400" eaLnBrk="1" fontAlgn="ctr" latinLnBrk="0" hangingPunct="1">
              <a:spcBef>
                <a:spcPts val="0"/>
              </a:spcBef>
              <a:spcAft>
                <a:spcPts val="0"/>
              </a:spcAft>
              <a:buClrTx/>
              <a:buSzTx/>
              <a:buFontTx/>
              <a:buNone/>
              <a:tabLst/>
              <a:defRPr/>
            </a:pPr>
            <a:r>
              <a:rPr kumimoji="0" lang="en-US" sz="900" b="1" i="0" u="none" strike="noStrike" cap="none" normalizeH="0" baseline="0" noProof="0" dirty="0">
                <a:ln>
                  <a:noFill/>
                </a:ln>
                <a:solidFill>
                  <a:srgbClr val="666666"/>
                </a:solidFill>
                <a:uLnTx/>
                <a:uFillTx/>
                <a:latin typeface="Huawei Sans" panose="020C0503030203020204" pitchFamily="34" charset="0"/>
                <a:ea typeface="方正兰亭黑简体" panose="02000000000000000000" pitchFamily="2" charset="-122"/>
                <a:sym typeface="Huawei Sans" panose="020C0503030203020204" pitchFamily="34" charset="0"/>
              </a:rPr>
              <a:t>ERP, email</a:t>
            </a:r>
          </a:p>
        </p:txBody>
      </p:sp>
      <p:sp>
        <p:nvSpPr>
          <p:cNvPr id="395" name="Rectangle 160"/>
          <p:cNvSpPr>
            <a:spLocks/>
          </p:cNvSpPr>
          <p:nvPr/>
        </p:nvSpPr>
        <p:spPr bwMode="gray">
          <a:xfrm>
            <a:off x="2709203" y="3248023"/>
            <a:ext cx="2680555" cy="457729"/>
          </a:xfrm>
          <a:prstGeom prst="rect">
            <a:avLst/>
          </a:prstGeom>
          <a:noFill/>
          <a:ln w="12700" cap="rnd">
            <a:noFill/>
            <a:round/>
            <a:headEnd type="none" w="med" len="med"/>
            <a:tailEnd type="none" w="med" len="med"/>
          </a:ln>
        </p:spPr>
        <p:txBody>
          <a:bodyPr wrap="square" lIns="9723" tIns="9723" rIns="9723" bIns="9723" anchor="ctr" anchorCtr="0">
            <a:noAutofit/>
          </a:bodyPr>
          <a:lstStyle/>
          <a:p>
            <a:pPr marL="0" marR="0" lvl="0" indent="0" algn="ctr" defTabSz="1416351" eaLnBrk="1" fontAlgn="ctr" latinLnBrk="0" hangingPunct="1">
              <a:spcBef>
                <a:spcPts val="0"/>
              </a:spcBef>
              <a:spcAft>
                <a:spcPts val="0"/>
              </a:spcAft>
              <a:buClrTx/>
              <a:buSzTx/>
              <a:buFontTx/>
              <a:buNone/>
              <a:tabLst/>
              <a:defRPr/>
            </a:pPr>
            <a:r>
              <a:rPr kumimoji="0" lang="en-US" sz="1600" b="1" i="0" u="none" strike="noStrike" cap="none" normalizeH="0" baseline="0" noProof="0" dirty="0">
                <a:ln>
                  <a:noFill/>
                </a:ln>
                <a:solidFill>
                  <a:srgbClr val="EC7061"/>
                </a:solidFill>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5G</a:t>
            </a:r>
            <a:r>
              <a:rPr kumimoji="0" lang="en-US" sz="1600" b="1" i="0" u="none" strike="noStrike" cap="none" normalizeH="0" baseline="0" noProof="0" dirty="0">
                <a:ln>
                  <a:noFill/>
                </a:ln>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(uplink: 230 Mbps; downlink: 2 </a:t>
            </a:r>
            <a:r>
              <a:rPr kumimoji="0" lang="en-US" sz="1600" b="1" i="0" u="none" strike="noStrike" cap="none" normalizeH="0" baseline="0" noProof="0" dirty="0" err="1">
                <a:ln>
                  <a:noFill/>
                </a:ln>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Gbps</a:t>
            </a:r>
            <a:r>
              <a:rPr kumimoji="0" lang="en-US" sz="1600" b="1" i="0" u="none" strike="noStrike" cap="none" normalizeH="0" baseline="0" noProof="0" dirty="0">
                <a:ln>
                  <a:noFill/>
                </a:ln>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a:t>
            </a:r>
          </a:p>
        </p:txBody>
      </p:sp>
      <p:cxnSp>
        <p:nvCxnSpPr>
          <p:cNvPr id="396" name="直接箭头连接符 395"/>
          <p:cNvCxnSpPr/>
          <p:nvPr/>
        </p:nvCxnSpPr>
        <p:spPr bwMode="gray">
          <a:xfrm>
            <a:off x="3651708" y="4483340"/>
            <a:ext cx="0" cy="525881"/>
          </a:xfrm>
          <a:prstGeom prst="straightConnector1">
            <a:avLst/>
          </a:prstGeom>
          <a:noFill/>
          <a:ln w="6350" cap="flat" cmpd="sng" algn="ctr">
            <a:solidFill>
              <a:srgbClr val="EC7061"/>
            </a:solidFill>
            <a:prstDash val="solid"/>
            <a:miter lim="800000"/>
            <a:tailEnd type="triangle"/>
          </a:ln>
          <a:effectLst/>
        </p:spPr>
      </p:cxnSp>
      <p:cxnSp>
        <p:nvCxnSpPr>
          <p:cNvPr id="397" name="直接箭头连接符 396"/>
          <p:cNvCxnSpPr/>
          <p:nvPr/>
        </p:nvCxnSpPr>
        <p:spPr bwMode="gray">
          <a:xfrm flipV="1">
            <a:off x="4642151" y="4555550"/>
            <a:ext cx="0" cy="453671"/>
          </a:xfrm>
          <a:prstGeom prst="straightConnector1">
            <a:avLst/>
          </a:prstGeom>
          <a:noFill/>
          <a:ln w="6350" cap="flat" cmpd="sng" algn="ctr">
            <a:solidFill>
              <a:srgbClr val="EC7061"/>
            </a:solidFill>
            <a:prstDash val="solid"/>
            <a:miter lim="800000"/>
            <a:tailEnd type="triangle"/>
          </a:ln>
          <a:effectLst/>
        </p:spPr>
      </p:cxnSp>
      <p:cxnSp>
        <p:nvCxnSpPr>
          <p:cNvPr id="398" name="肘形连接符 397"/>
          <p:cNvCxnSpPr>
            <a:endCxn id="390" idx="1"/>
          </p:cNvCxnSpPr>
          <p:nvPr/>
        </p:nvCxnSpPr>
        <p:spPr bwMode="gray">
          <a:xfrm>
            <a:off x="1967829" y="4946137"/>
            <a:ext cx="1192310" cy="214131"/>
          </a:xfrm>
          <a:prstGeom prst="bentConnector3">
            <a:avLst>
              <a:gd name="adj1" fmla="val -17378"/>
            </a:avLst>
          </a:prstGeom>
          <a:noFill/>
          <a:ln w="38100" cap="flat" cmpd="sng" algn="ctr">
            <a:solidFill>
              <a:srgbClr val="FFC000"/>
            </a:solidFill>
            <a:prstDash val="solid"/>
            <a:miter lim="800000"/>
            <a:tailEnd type="none" w="sm" len="sm"/>
          </a:ln>
          <a:effectLst/>
        </p:spPr>
      </p:cxnSp>
      <p:pic>
        <p:nvPicPr>
          <p:cNvPr id="399" name="图片 39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1091738" y="4929725"/>
            <a:ext cx="1331687" cy="452057"/>
          </a:xfrm>
          <a:prstGeom prst="rect">
            <a:avLst/>
          </a:prstGeom>
        </p:spPr>
      </p:pic>
      <p:sp>
        <p:nvSpPr>
          <p:cNvPr id="400" name="圆柱形 399"/>
          <p:cNvSpPr/>
          <p:nvPr/>
        </p:nvSpPr>
        <p:spPr bwMode="gray">
          <a:xfrm rot="5400000">
            <a:off x="3879969" y="3152931"/>
            <a:ext cx="615648" cy="2098085"/>
          </a:xfrm>
          <a:prstGeom prst="can">
            <a:avLst/>
          </a:prstGeom>
          <a:solidFill>
            <a:srgbClr val="F4FBFE"/>
          </a:solidFill>
          <a:ln w="12700" cap="flat" cmpd="sng" algn="ctr">
            <a:solidFill>
              <a:srgbClr val="99DFF9"/>
            </a:solidFill>
            <a:prstDash val="solid"/>
            <a:miter lim="800000"/>
          </a:ln>
          <a:effectLst/>
        </p:spPr>
        <p:txBody>
          <a:bodyPr rtlCol="0" anchor="ctr"/>
          <a:lstStyle/>
          <a:p>
            <a:pPr algn="ctr" fontAlgn="ctr"/>
            <a:endParaRPr lang="en-US" altLang="zh-CN" kern="0" dirty="0">
              <a:solidFill>
                <a:prstClr val="white"/>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01" name="平行四边形 400"/>
          <p:cNvSpPr/>
          <p:nvPr/>
        </p:nvSpPr>
        <p:spPr bwMode="gray">
          <a:xfrm>
            <a:off x="3456955" y="3983389"/>
            <a:ext cx="1390197" cy="212042"/>
          </a:xfrm>
          <a:prstGeom prst="parallelogram">
            <a:avLst>
              <a:gd name="adj" fmla="val 77059"/>
            </a:avLst>
          </a:prstGeom>
          <a:solidFill>
            <a:schemeClr val="accent1">
              <a:lumMod val="60000"/>
              <a:lumOff val="40000"/>
              <a:alpha val="46000"/>
            </a:schemeClr>
          </a:solidFill>
          <a:ln w="12700" cap="flat" cmpd="sng" algn="ctr">
            <a:noFill/>
            <a:prstDash val="solid"/>
            <a:miter lim="800000"/>
          </a:ln>
          <a:effectLst/>
        </p:spPr>
        <p:txBody>
          <a:bodyPr lIns="67826" tIns="33919" rIns="67826" bIns="33919" rtlCol="0" anchor="ctr"/>
          <a:lstStyle/>
          <a:p>
            <a:pPr marL="0" marR="0" lvl="0" indent="0" algn="ctr" defTabSz="914400" eaLnBrk="1" fontAlgn="ctr" latinLnBrk="0" hangingPunct="1">
              <a:spcBef>
                <a:spcPts val="0"/>
              </a:spcBef>
              <a:spcAft>
                <a:spcPts val="0"/>
              </a:spcAft>
              <a:buClrTx/>
              <a:buSzTx/>
              <a:buFontTx/>
              <a:buNone/>
              <a:tabLst/>
              <a:defRPr/>
            </a:pPr>
            <a:r>
              <a:rPr kumimoji="0" lang="en-US" sz="9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sym typeface="Huawei Sans" panose="020C0503030203020204" pitchFamily="34" charset="0"/>
              </a:rPr>
              <a:t>Video</a:t>
            </a:r>
          </a:p>
        </p:txBody>
      </p:sp>
      <p:sp>
        <p:nvSpPr>
          <p:cNvPr id="402" name="平行四边形 401"/>
          <p:cNvSpPr/>
          <p:nvPr/>
        </p:nvSpPr>
        <p:spPr bwMode="gray">
          <a:xfrm>
            <a:off x="3443991" y="4210611"/>
            <a:ext cx="1390197" cy="212042"/>
          </a:xfrm>
          <a:prstGeom prst="parallelogram">
            <a:avLst>
              <a:gd name="adj" fmla="val 77059"/>
            </a:avLst>
          </a:prstGeom>
          <a:solidFill>
            <a:schemeClr val="accent1">
              <a:lumMod val="60000"/>
              <a:lumOff val="40000"/>
              <a:alpha val="46000"/>
            </a:schemeClr>
          </a:solidFill>
          <a:ln w="12700" cap="flat" cmpd="sng" algn="ctr">
            <a:noFill/>
            <a:prstDash val="solid"/>
            <a:miter lim="800000"/>
          </a:ln>
          <a:effectLst/>
        </p:spPr>
        <p:txBody>
          <a:bodyPr lIns="67826" tIns="33919" rIns="67826" bIns="33919" rtlCol="0" anchor="ctr"/>
          <a:lstStyle/>
          <a:p>
            <a:pPr marL="0" marR="0" lvl="0" indent="0" algn="ctr" defTabSz="914400" eaLnBrk="1" fontAlgn="ctr" latinLnBrk="0" hangingPunct="1">
              <a:spcBef>
                <a:spcPts val="0"/>
              </a:spcBef>
              <a:spcAft>
                <a:spcPts val="0"/>
              </a:spcAft>
              <a:buClrTx/>
              <a:buSzTx/>
              <a:buFontTx/>
              <a:buNone/>
              <a:tabLst/>
              <a:defRPr/>
            </a:pPr>
            <a:r>
              <a:rPr kumimoji="0" lang="en-US" sz="9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sym typeface="Huawei Sans" panose="020C0503030203020204" pitchFamily="34" charset="0"/>
              </a:rPr>
              <a:t>AI, VR</a:t>
            </a:r>
          </a:p>
        </p:txBody>
      </p:sp>
      <p:sp>
        <p:nvSpPr>
          <p:cNvPr id="403" name="文本框 108"/>
          <p:cNvSpPr txBox="1"/>
          <p:nvPr/>
        </p:nvSpPr>
        <p:spPr bwMode="gray">
          <a:xfrm>
            <a:off x="916727" y="4516527"/>
            <a:ext cx="1081916" cy="307777"/>
          </a:xfrm>
          <a:prstGeom prst="rect">
            <a:avLst/>
          </a:prstGeom>
        </p:spPr>
        <p:txBody>
          <a:bodyPr wrap="square">
            <a:spAutoFit/>
          </a:bodyPr>
          <a:lstStyle>
            <a:defPPr>
              <a:defRPr lang="zh-CN"/>
            </a:defPPr>
            <a:lvl1pPr algn="ctr" defTabSz="914112">
              <a:defRPr sz="1200">
                <a:solidFill>
                  <a:srgbClr val="1D1D1A"/>
                </a:solidFill>
                <a:latin typeface="微软雅黑" panose="020B0503020204020204" pitchFamily="34" charset="-122"/>
                <a:ea typeface="微软雅黑" panose="020B0503020204020204" pitchFamily="34" charset="-122"/>
              </a:defRPr>
            </a:lvl1pPr>
          </a:lstStyle>
          <a:p>
            <a:pPr marL="0" marR="0" lvl="0" indent="0" algn="ctr" defTabSz="914112" eaLnBrk="1" fontAlgn="ctr" latinLnBrk="0" hangingPunct="1">
              <a:spcBef>
                <a:spcPts val="0"/>
              </a:spcBef>
              <a:spcAft>
                <a:spcPts val="0"/>
              </a:spcAft>
              <a:buClrTx/>
              <a:buSzTx/>
              <a:buFontTx/>
              <a:buNone/>
              <a:tabLst/>
              <a:defRPr/>
            </a:pPr>
            <a:r>
              <a:rPr kumimoji="0" lang="en-US" sz="1400" b="1" i="0" u="none" strike="noStrike" cap="none" normalizeH="0" baseline="0" noProof="0" dirty="0">
                <a:ln>
                  <a:noFill/>
                </a:ln>
                <a:solidFill>
                  <a:srgbClr val="EC7061"/>
                </a:solidFill>
                <a:uLnTx/>
                <a:uFillTx/>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5G AR</a:t>
            </a:r>
          </a:p>
        </p:txBody>
      </p:sp>
      <p:sp>
        <p:nvSpPr>
          <p:cNvPr id="277" name="矩形 276"/>
          <p:cNvSpPr/>
          <p:nvPr/>
        </p:nvSpPr>
        <p:spPr bwMode="gray">
          <a:xfrm>
            <a:off x="1431248" y="5292596"/>
            <a:ext cx="670376" cy="276999"/>
          </a:xfrm>
          <a:prstGeom prst="rect">
            <a:avLst/>
          </a:prstGeom>
        </p:spPr>
        <p:txBody>
          <a:bodyPr wrap="none">
            <a:spAutoFit/>
          </a:bodyPr>
          <a:lstStyle/>
          <a:p>
            <a:pPr marL="0" marR="0" lvl="0" indent="0" defTabSz="914400" eaLnBrk="1" fontAlgn="ctr" latinLnBrk="0" hangingPunct="1">
              <a:spcBef>
                <a:spcPts val="0"/>
              </a:spcBef>
              <a:spcAft>
                <a:spcPts val="0"/>
              </a:spcAft>
              <a:buClrTx/>
              <a:buSzTx/>
              <a:buFontTx/>
              <a:buNone/>
              <a:tabLst/>
              <a:defRPr/>
            </a:pPr>
            <a:r>
              <a:rPr kumimoji="0" lang="en-US" sz="12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sym typeface="Huawei Sans" panose="020C0503030203020204" pitchFamily="34" charset="0"/>
              </a:rPr>
              <a:t>Branch</a:t>
            </a:r>
          </a:p>
        </p:txBody>
      </p:sp>
      <p:sp>
        <p:nvSpPr>
          <p:cNvPr id="278" name="矩形 277"/>
          <p:cNvSpPr/>
          <p:nvPr/>
        </p:nvSpPr>
        <p:spPr bwMode="gray">
          <a:xfrm>
            <a:off x="2562008" y="5704086"/>
            <a:ext cx="3188693" cy="338554"/>
          </a:xfrm>
          <a:prstGeom prst="rect">
            <a:avLst/>
          </a:prstGeom>
        </p:spPr>
        <p:txBody>
          <a:bodyPr wrap="none">
            <a:spAutoFit/>
          </a:bodyPr>
          <a:lstStyle/>
          <a:p>
            <a:pPr marL="0" marR="0" lvl="0" indent="0" defTabSz="914400" eaLnBrk="1" fontAlgn="ctr" latinLnBrk="0" hangingPunct="1">
              <a:spcBef>
                <a:spcPts val="0"/>
              </a:spcBef>
              <a:spcAft>
                <a:spcPts val="0"/>
              </a:spcAft>
              <a:buClrTx/>
              <a:buSzTx/>
              <a:buFontTx/>
              <a:buNone/>
              <a:tabLst/>
              <a:defRPr/>
            </a:pPr>
            <a:r>
              <a:rPr kumimoji="0" lang="en-US" sz="1600" b="1" i="0" u="none" strike="noStrike" cap="none" normalizeH="0" baseline="0" noProof="0" dirty="0">
                <a:ln>
                  <a:noFill/>
                </a:ln>
                <a:solidFill>
                  <a:srgbClr val="EC7061"/>
                </a:solidFill>
                <a:uLnTx/>
                <a:uFillTx/>
                <a:latin typeface="Huawei Sans" panose="020C0503030203020204" pitchFamily="34" charset="0"/>
                <a:ea typeface="方正兰亭黑简体" panose="02000000000000000000" pitchFamily="2" charset="-122"/>
                <a:sym typeface="Huawei Sans" panose="020C0503030203020204" pitchFamily="34" charset="0"/>
              </a:rPr>
              <a:t>5G-powered SD-WAN solution</a:t>
            </a:r>
          </a:p>
        </p:txBody>
      </p:sp>
      <p:sp>
        <p:nvSpPr>
          <p:cNvPr id="280" name="矩形 279"/>
          <p:cNvSpPr/>
          <p:nvPr/>
        </p:nvSpPr>
        <p:spPr bwMode="gray">
          <a:xfrm>
            <a:off x="3609778" y="4609111"/>
            <a:ext cx="1100118" cy="400110"/>
          </a:xfrm>
          <a:prstGeom prst="rect">
            <a:avLst/>
          </a:prstGeom>
        </p:spPr>
        <p:txBody>
          <a:bodyPr wrap="square">
            <a:spAutoFit/>
          </a:bodyPr>
          <a:lstStyle/>
          <a:p>
            <a:pPr marL="0" marR="0" lvl="0" indent="0" algn="ctr" defTabSz="1219139" eaLnBrk="1" fontAlgn="ctr" latinLnBrk="0" hangingPunct="1">
              <a:spcBef>
                <a:spcPts val="0"/>
              </a:spcBef>
              <a:spcAft>
                <a:spcPts val="0"/>
              </a:spcAft>
              <a:buClrTx/>
              <a:buSzTx/>
              <a:buFontTx/>
              <a:buNone/>
              <a:tabLst/>
              <a:defRPr/>
            </a:pPr>
            <a:r>
              <a:rPr kumimoji="0" lang="en-US" sz="10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Arial" pitchFamily="34" charset="0"/>
                <a:sym typeface="Huawei Sans" panose="020C0503030203020204" pitchFamily="34" charset="0"/>
              </a:rPr>
              <a:t>Intelligent traffic steering</a:t>
            </a:r>
          </a:p>
        </p:txBody>
      </p:sp>
      <p:grpSp>
        <p:nvGrpSpPr>
          <p:cNvPr id="382" name="组合 381"/>
          <p:cNvGrpSpPr/>
          <p:nvPr/>
        </p:nvGrpSpPr>
        <p:grpSpPr bwMode="gray">
          <a:xfrm>
            <a:off x="1819998" y="4696721"/>
            <a:ext cx="255804" cy="284742"/>
            <a:chOff x="3438741" y="5351728"/>
            <a:chExt cx="365201" cy="422010"/>
          </a:xfrm>
        </p:grpSpPr>
        <p:sp>
          <p:nvSpPr>
            <p:cNvPr id="383" name="Freeform 54"/>
            <p:cNvSpPr>
              <a:spLocks noEditPoints="1"/>
            </p:cNvSpPr>
            <p:nvPr/>
          </p:nvSpPr>
          <p:spPr bwMode="gray">
            <a:xfrm>
              <a:off x="3438741" y="5351728"/>
              <a:ext cx="365201" cy="422010"/>
            </a:xfrm>
            <a:custGeom>
              <a:avLst/>
              <a:gdLst/>
              <a:ahLst/>
              <a:cxnLst>
                <a:cxn ang="0">
                  <a:pos x="180" y="34"/>
                </a:cxn>
                <a:cxn ang="0">
                  <a:pos x="180" y="34"/>
                </a:cxn>
                <a:cxn ang="0">
                  <a:pos x="90" y="0"/>
                </a:cxn>
                <a:cxn ang="0">
                  <a:pos x="0" y="34"/>
                </a:cxn>
                <a:cxn ang="0">
                  <a:pos x="0" y="34"/>
                </a:cxn>
                <a:cxn ang="0">
                  <a:pos x="0" y="54"/>
                </a:cxn>
                <a:cxn ang="0">
                  <a:pos x="0" y="82"/>
                </a:cxn>
                <a:cxn ang="0">
                  <a:pos x="4" y="110"/>
                </a:cxn>
                <a:cxn ang="0">
                  <a:pos x="8" y="122"/>
                </a:cxn>
                <a:cxn ang="0">
                  <a:pos x="12" y="134"/>
                </a:cxn>
                <a:cxn ang="0">
                  <a:pos x="12" y="134"/>
                </a:cxn>
                <a:cxn ang="0">
                  <a:pos x="24" y="156"/>
                </a:cxn>
                <a:cxn ang="0">
                  <a:pos x="32" y="168"/>
                </a:cxn>
                <a:cxn ang="0">
                  <a:pos x="42" y="178"/>
                </a:cxn>
                <a:cxn ang="0">
                  <a:pos x="52" y="186"/>
                </a:cxn>
                <a:cxn ang="0">
                  <a:pos x="62" y="194"/>
                </a:cxn>
                <a:cxn ang="0">
                  <a:pos x="76" y="202"/>
                </a:cxn>
                <a:cxn ang="0">
                  <a:pos x="90" y="208"/>
                </a:cxn>
                <a:cxn ang="0">
                  <a:pos x="90" y="208"/>
                </a:cxn>
                <a:cxn ang="0">
                  <a:pos x="104" y="202"/>
                </a:cxn>
                <a:cxn ang="0">
                  <a:pos x="116" y="194"/>
                </a:cxn>
                <a:cxn ang="0">
                  <a:pos x="128" y="186"/>
                </a:cxn>
                <a:cxn ang="0">
                  <a:pos x="138" y="178"/>
                </a:cxn>
                <a:cxn ang="0">
                  <a:pos x="146" y="168"/>
                </a:cxn>
                <a:cxn ang="0">
                  <a:pos x="154" y="156"/>
                </a:cxn>
                <a:cxn ang="0">
                  <a:pos x="166" y="134"/>
                </a:cxn>
                <a:cxn ang="0">
                  <a:pos x="166" y="134"/>
                </a:cxn>
                <a:cxn ang="0">
                  <a:pos x="170" y="122"/>
                </a:cxn>
                <a:cxn ang="0">
                  <a:pos x="174" y="110"/>
                </a:cxn>
                <a:cxn ang="0">
                  <a:pos x="178" y="82"/>
                </a:cxn>
                <a:cxn ang="0">
                  <a:pos x="180" y="54"/>
                </a:cxn>
                <a:cxn ang="0">
                  <a:pos x="180" y="34"/>
                </a:cxn>
                <a:cxn ang="0">
                  <a:pos x="180" y="34"/>
                </a:cxn>
                <a:cxn ang="0">
                  <a:pos x="160" y="48"/>
                </a:cxn>
                <a:cxn ang="0">
                  <a:pos x="160" y="48"/>
                </a:cxn>
                <a:cxn ang="0">
                  <a:pos x="158" y="88"/>
                </a:cxn>
                <a:cxn ang="0">
                  <a:pos x="154" y="110"/>
                </a:cxn>
                <a:cxn ang="0">
                  <a:pos x="150" y="126"/>
                </a:cxn>
                <a:cxn ang="0">
                  <a:pos x="150" y="126"/>
                </a:cxn>
                <a:cxn ang="0">
                  <a:pos x="138" y="146"/>
                </a:cxn>
                <a:cxn ang="0">
                  <a:pos x="126" y="162"/>
                </a:cxn>
                <a:cxn ang="0">
                  <a:pos x="108" y="178"/>
                </a:cxn>
                <a:cxn ang="0">
                  <a:pos x="100" y="184"/>
                </a:cxn>
                <a:cxn ang="0">
                  <a:pos x="90" y="188"/>
                </a:cxn>
                <a:cxn ang="0">
                  <a:pos x="90" y="188"/>
                </a:cxn>
                <a:cxn ang="0">
                  <a:pos x="80" y="184"/>
                </a:cxn>
                <a:cxn ang="0">
                  <a:pos x="70" y="178"/>
                </a:cxn>
                <a:cxn ang="0">
                  <a:pos x="54" y="162"/>
                </a:cxn>
                <a:cxn ang="0">
                  <a:pos x="40" y="146"/>
                </a:cxn>
                <a:cxn ang="0">
                  <a:pos x="30" y="126"/>
                </a:cxn>
                <a:cxn ang="0">
                  <a:pos x="30" y="126"/>
                </a:cxn>
                <a:cxn ang="0">
                  <a:pos x="24" y="110"/>
                </a:cxn>
                <a:cxn ang="0">
                  <a:pos x="20" y="88"/>
                </a:cxn>
                <a:cxn ang="0">
                  <a:pos x="18" y="48"/>
                </a:cxn>
                <a:cxn ang="0">
                  <a:pos x="90" y="20"/>
                </a:cxn>
                <a:cxn ang="0">
                  <a:pos x="162" y="48"/>
                </a:cxn>
                <a:cxn ang="0">
                  <a:pos x="160" y="48"/>
                </a:cxn>
              </a:cxnLst>
              <a:rect l="0" t="0" r="r" b="b"/>
              <a:pathLst>
                <a:path w="180" h="208">
                  <a:moveTo>
                    <a:pt x="180" y="34"/>
                  </a:moveTo>
                  <a:lnTo>
                    <a:pt x="180" y="34"/>
                  </a:lnTo>
                  <a:lnTo>
                    <a:pt x="90" y="0"/>
                  </a:lnTo>
                  <a:lnTo>
                    <a:pt x="0" y="34"/>
                  </a:lnTo>
                  <a:lnTo>
                    <a:pt x="0" y="34"/>
                  </a:lnTo>
                  <a:lnTo>
                    <a:pt x="0" y="54"/>
                  </a:lnTo>
                  <a:lnTo>
                    <a:pt x="0" y="82"/>
                  </a:lnTo>
                  <a:lnTo>
                    <a:pt x="4" y="110"/>
                  </a:lnTo>
                  <a:lnTo>
                    <a:pt x="8" y="122"/>
                  </a:lnTo>
                  <a:lnTo>
                    <a:pt x="12" y="134"/>
                  </a:lnTo>
                  <a:lnTo>
                    <a:pt x="12" y="134"/>
                  </a:lnTo>
                  <a:lnTo>
                    <a:pt x="24" y="156"/>
                  </a:lnTo>
                  <a:lnTo>
                    <a:pt x="32" y="168"/>
                  </a:lnTo>
                  <a:lnTo>
                    <a:pt x="42" y="178"/>
                  </a:lnTo>
                  <a:lnTo>
                    <a:pt x="52" y="186"/>
                  </a:lnTo>
                  <a:lnTo>
                    <a:pt x="62" y="194"/>
                  </a:lnTo>
                  <a:lnTo>
                    <a:pt x="76" y="202"/>
                  </a:lnTo>
                  <a:lnTo>
                    <a:pt x="90" y="208"/>
                  </a:lnTo>
                  <a:lnTo>
                    <a:pt x="90" y="208"/>
                  </a:lnTo>
                  <a:lnTo>
                    <a:pt x="104" y="202"/>
                  </a:lnTo>
                  <a:lnTo>
                    <a:pt x="116" y="194"/>
                  </a:lnTo>
                  <a:lnTo>
                    <a:pt x="128" y="186"/>
                  </a:lnTo>
                  <a:lnTo>
                    <a:pt x="138" y="178"/>
                  </a:lnTo>
                  <a:lnTo>
                    <a:pt x="146" y="168"/>
                  </a:lnTo>
                  <a:lnTo>
                    <a:pt x="154" y="156"/>
                  </a:lnTo>
                  <a:lnTo>
                    <a:pt x="166" y="134"/>
                  </a:lnTo>
                  <a:lnTo>
                    <a:pt x="166" y="134"/>
                  </a:lnTo>
                  <a:lnTo>
                    <a:pt x="170" y="122"/>
                  </a:lnTo>
                  <a:lnTo>
                    <a:pt x="174" y="110"/>
                  </a:lnTo>
                  <a:lnTo>
                    <a:pt x="178" y="82"/>
                  </a:lnTo>
                  <a:lnTo>
                    <a:pt x="180" y="54"/>
                  </a:lnTo>
                  <a:lnTo>
                    <a:pt x="180" y="34"/>
                  </a:lnTo>
                  <a:lnTo>
                    <a:pt x="180" y="34"/>
                  </a:lnTo>
                  <a:close/>
                  <a:moveTo>
                    <a:pt x="160" y="48"/>
                  </a:moveTo>
                  <a:lnTo>
                    <a:pt x="160" y="48"/>
                  </a:lnTo>
                  <a:lnTo>
                    <a:pt x="158" y="88"/>
                  </a:lnTo>
                  <a:lnTo>
                    <a:pt x="154" y="110"/>
                  </a:lnTo>
                  <a:lnTo>
                    <a:pt x="150" y="126"/>
                  </a:lnTo>
                  <a:lnTo>
                    <a:pt x="150" y="126"/>
                  </a:lnTo>
                  <a:lnTo>
                    <a:pt x="138" y="146"/>
                  </a:lnTo>
                  <a:lnTo>
                    <a:pt x="126" y="162"/>
                  </a:lnTo>
                  <a:lnTo>
                    <a:pt x="108" y="178"/>
                  </a:lnTo>
                  <a:lnTo>
                    <a:pt x="100" y="184"/>
                  </a:lnTo>
                  <a:lnTo>
                    <a:pt x="90" y="188"/>
                  </a:lnTo>
                  <a:lnTo>
                    <a:pt x="90" y="188"/>
                  </a:lnTo>
                  <a:lnTo>
                    <a:pt x="80" y="184"/>
                  </a:lnTo>
                  <a:lnTo>
                    <a:pt x="70" y="178"/>
                  </a:lnTo>
                  <a:lnTo>
                    <a:pt x="54" y="162"/>
                  </a:lnTo>
                  <a:lnTo>
                    <a:pt x="40" y="146"/>
                  </a:lnTo>
                  <a:lnTo>
                    <a:pt x="30" y="126"/>
                  </a:lnTo>
                  <a:lnTo>
                    <a:pt x="30" y="126"/>
                  </a:lnTo>
                  <a:lnTo>
                    <a:pt x="24" y="110"/>
                  </a:lnTo>
                  <a:lnTo>
                    <a:pt x="20" y="88"/>
                  </a:lnTo>
                  <a:lnTo>
                    <a:pt x="18" y="48"/>
                  </a:lnTo>
                  <a:lnTo>
                    <a:pt x="90" y="20"/>
                  </a:lnTo>
                  <a:lnTo>
                    <a:pt x="162" y="48"/>
                  </a:lnTo>
                  <a:lnTo>
                    <a:pt x="160" y="48"/>
                  </a:lnTo>
                  <a:close/>
                </a:path>
              </a:pathLst>
            </a:custGeom>
            <a:solidFill>
              <a:srgbClr val="0099C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ctr" latinLnBrk="0" hangingPunct="1">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4" name="Freeform 55"/>
            <p:cNvSpPr>
              <a:spLocks/>
            </p:cNvSpPr>
            <p:nvPr/>
          </p:nvSpPr>
          <p:spPr bwMode="gray">
            <a:xfrm>
              <a:off x="3540185" y="5485635"/>
              <a:ext cx="198832" cy="223178"/>
            </a:xfrm>
            <a:custGeom>
              <a:avLst/>
              <a:gdLst/>
              <a:ahLst/>
              <a:cxnLst>
                <a:cxn ang="0">
                  <a:pos x="0" y="74"/>
                </a:cxn>
                <a:cxn ang="0">
                  <a:pos x="0" y="74"/>
                </a:cxn>
                <a:cxn ang="0">
                  <a:pos x="8" y="86"/>
                </a:cxn>
                <a:cxn ang="0">
                  <a:pos x="16" y="94"/>
                </a:cxn>
                <a:cxn ang="0">
                  <a:pos x="28" y="102"/>
                </a:cxn>
                <a:cxn ang="0">
                  <a:pos x="40" y="110"/>
                </a:cxn>
                <a:cxn ang="0">
                  <a:pos x="40" y="110"/>
                </a:cxn>
                <a:cxn ang="0">
                  <a:pos x="56" y="100"/>
                </a:cxn>
                <a:cxn ang="0">
                  <a:pos x="70" y="88"/>
                </a:cxn>
                <a:cxn ang="0">
                  <a:pos x="80" y="72"/>
                </a:cxn>
                <a:cxn ang="0">
                  <a:pos x="90" y="56"/>
                </a:cxn>
                <a:cxn ang="0">
                  <a:pos x="90" y="56"/>
                </a:cxn>
                <a:cxn ang="0">
                  <a:pos x="94" y="44"/>
                </a:cxn>
                <a:cxn ang="0">
                  <a:pos x="96" y="30"/>
                </a:cxn>
                <a:cxn ang="0">
                  <a:pos x="98" y="0"/>
                </a:cxn>
                <a:cxn ang="0">
                  <a:pos x="0" y="74"/>
                </a:cxn>
              </a:cxnLst>
              <a:rect l="0" t="0" r="r" b="b"/>
              <a:pathLst>
                <a:path w="98" h="110">
                  <a:moveTo>
                    <a:pt x="0" y="74"/>
                  </a:moveTo>
                  <a:lnTo>
                    <a:pt x="0" y="74"/>
                  </a:lnTo>
                  <a:lnTo>
                    <a:pt x="8" y="86"/>
                  </a:lnTo>
                  <a:lnTo>
                    <a:pt x="16" y="94"/>
                  </a:lnTo>
                  <a:lnTo>
                    <a:pt x="28" y="102"/>
                  </a:lnTo>
                  <a:lnTo>
                    <a:pt x="40" y="110"/>
                  </a:lnTo>
                  <a:lnTo>
                    <a:pt x="40" y="110"/>
                  </a:lnTo>
                  <a:lnTo>
                    <a:pt x="56" y="100"/>
                  </a:lnTo>
                  <a:lnTo>
                    <a:pt x="70" y="88"/>
                  </a:lnTo>
                  <a:lnTo>
                    <a:pt x="80" y="72"/>
                  </a:lnTo>
                  <a:lnTo>
                    <a:pt x="90" y="56"/>
                  </a:lnTo>
                  <a:lnTo>
                    <a:pt x="90" y="56"/>
                  </a:lnTo>
                  <a:lnTo>
                    <a:pt x="94" y="44"/>
                  </a:lnTo>
                  <a:lnTo>
                    <a:pt x="96" y="30"/>
                  </a:lnTo>
                  <a:lnTo>
                    <a:pt x="98" y="0"/>
                  </a:lnTo>
                  <a:lnTo>
                    <a:pt x="0" y="74"/>
                  </a:lnTo>
                  <a:close/>
                </a:path>
              </a:pathLst>
            </a:custGeom>
            <a:solidFill>
              <a:srgbClr val="0099CC"/>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ctr" latinLnBrk="0" hangingPunct="1">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85" name="Freeform 56"/>
            <p:cNvSpPr>
              <a:spLocks/>
            </p:cNvSpPr>
            <p:nvPr/>
          </p:nvSpPr>
          <p:spPr bwMode="gray">
            <a:xfrm>
              <a:off x="3499607" y="5416653"/>
              <a:ext cx="227236" cy="194774"/>
            </a:xfrm>
            <a:custGeom>
              <a:avLst/>
              <a:gdLst/>
              <a:ahLst/>
              <a:cxnLst>
                <a:cxn ang="0">
                  <a:pos x="60" y="0"/>
                </a:cxn>
                <a:cxn ang="0">
                  <a:pos x="0" y="24"/>
                </a:cxn>
                <a:cxn ang="0">
                  <a:pos x="0" y="24"/>
                </a:cxn>
                <a:cxn ang="0">
                  <a:pos x="2" y="58"/>
                </a:cxn>
                <a:cxn ang="0">
                  <a:pos x="4" y="76"/>
                </a:cxn>
                <a:cxn ang="0">
                  <a:pos x="10" y="90"/>
                </a:cxn>
                <a:cxn ang="0">
                  <a:pos x="10" y="90"/>
                </a:cxn>
                <a:cxn ang="0">
                  <a:pos x="12" y="96"/>
                </a:cxn>
                <a:cxn ang="0">
                  <a:pos x="112" y="20"/>
                </a:cxn>
                <a:cxn ang="0">
                  <a:pos x="60" y="0"/>
                </a:cxn>
              </a:cxnLst>
              <a:rect l="0" t="0" r="r" b="b"/>
              <a:pathLst>
                <a:path w="112" h="96">
                  <a:moveTo>
                    <a:pt x="60" y="0"/>
                  </a:moveTo>
                  <a:lnTo>
                    <a:pt x="0" y="24"/>
                  </a:lnTo>
                  <a:lnTo>
                    <a:pt x="0" y="24"/>
                  </a:lnTo>
                  <a:lnTo>
                    <a:pt x="2" y="58"/>
                  </a:lnTo>
                  <a:lnTo>
                    <a:pt x="4" y="76"/>
                  </a:lnTo>
                  <a:lnTo>
                    <a:pt x="10" y="90"/>
                  </a:lnTo>
                  <a:lnTo>
                    <a:pt x="10" y="90"/>
                  </a:lnTo>
                  <a:lnTo>
                    <a:pt x="12" y="96"/>
                  </a:lnTo>
                  <a:lnTo>
                    <a:pt x="112" y="20"/>
                  </a:lnTo>
                  <a:lnTo>
                    <a:pt x="60" y="0"/>
                  </a:lnTo>
                  <a:close/>
                </a:path>
              </a:pathLst>
            </a:custGeom>
            <a:solidFill>
              <a:srgbClr val="1D1D1A">
                <a:lumMod val="50000"/>
                <a:lumOff val="50000"/>
              </a:srgbClr>
            </a:soli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ctr" latinLnBrk="0" hangingPunct="1">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417" name="矩形 416"/>
          <p:cNvSpPr/>
          <p:nvPr/>
        </p:nvSpPr>
        <p:spPr bwMode="gray">
          <a:xfrm>
            <a:off x="6846329" y="1344314"/>
            <a:ext cx="4708664" cy="1166473"/>
          </a:xfrm>
          <a:prstGeom prst="rect">
            <a:avLst/>
          </a:prstGeom>
        </p:spPr>
        <p:txBody>
          <a:bodyPr wrap="square">
            <a:spAutoFit/>
          </a:bodyPr>
          <a:lstStyle/>
          <a:p>
            <a:pPr fontAlgn="ctr">
              <a:spcBef>
                <a:spcPct val="20000"/>
              </a:spcBef>
            </a:pPr>
            <a:r>
              <a:rPr lang="en-US" sz="14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5G uplink</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full lineup of 5G-capable </a:t>
            </a:r>
            <a:r>
              <a:rPr lang="en-US" sz="1600" b="1" dirty="0" err="1">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NetEngine</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AR6000s</a:t>
            </a:r>
          </a:p>
          <a:p>
            <a:pPr defTabSz="914204" fontAlgn="ctr">
              <a:spcBef>
                <a:spcPct val="20000"/>
              </a:spcBef>
            </a:pP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Large bandwidth</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uplink: 230 Mbps; downlink: 2 </a:t>
            </a:r>
            <a:r>
              <a:rPr lang="en-US" sz="1050" dirty="0" err="1">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Gbps</a:t>
            </a:r>
            <a:endPar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a:p>
            <a:pPr defTabSz="914204" fontAlgn="ctr">
              <a:spcBef>
                <a:spcPct val="20000"/>
              </a:spcBef>
            </a:pP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All network generations</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5G, 4G, and 3G</a:t>
            </a:r>
          </a:p>
          <a:p>
            <a:pPr defTabSz="914204" fontAlgn="ctr">
              <a:spcBef>
                <a:spcPct val="20000"/>
              </a:spcBef>
            </a:pPr>
            <a:r>
              <a:rPr lang="en-US" sz="1050" b="1"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Dual architecture</a:t>
            </a: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s: non-standalone (NSA) and standalone (SA)</a:t>
            </a:r>
          </a:p>
        </p:txBody>
      </p:sp>
      <p:sp>
        <p:nvSpPr>
          <p:cNvPr id="418" name="矩形 417"/>
          <p:cNvSpPr/>
          <p:nvPr/>
        </p:nvSpPr>
        <p:spPr bwMode="gray">
          <a:xfrm>
            <a:off x="6832980" y="3020115"/>
            <a:ext cx="4912934" cy="1069524"/>
          </a:xfrm>
          <a:prstGeom prst="rect">
            <a:avLst/>
          </a:prstGeom>
        </p:spPr>
        <p:txBody>
          <a:bodyPr wrap="square">
            <a:spAutoFit/>
          </a:bodyPr>
          <a:lstStyle/>
          <a:p>
            <a:pPr defTabSz="1219516" fontAlgn="ctr"/>
            <a:r>
              <a:rPr lang="en-US" sz="1400" b="1" dirty="0">
                <a:solidFill>
                  <a:srgbClr val="EC7061"/>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High-quality network</a:t>
            </a:r>
            <a:r>
              <a:rPr lang="en-US" sz="1600" b="1"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 Flexible, reliable, and secure enterprise interconnection</a:t>
            </a:r>
          </a:p>
          <a:p>
            <a:pPr defTabSz="1219516" fontAlgn="ct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Forwarding-control separation architecture, and on-demand orchestration of 20+ networking models</a:t>
            </a:r>
          </a:p>
          <a:p>
            <a:pPr defTabSz="1219516" fontAlgn="ctr"/>
            <a:r>
              <a:rPr lang="en-US" sz="1050" dirty="0">
                <a:solidFill>
                  <a:srgbClr val="1D1D1A"/>
                </a:solidFill>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rPr>
              <a:t>Enhanced proactive defense capabilities of CPEs, offering E2E security</a:t>
            </a:r>
          </a:p>
        </p:txBody>
      </p:sp>
      <p:cxnSp>
        <p:nvCxnSpPr>
          <p:cNvPr id="421" name="直接连接符 420"/>
          <p:cNvCxnSpPr/>
          <p:nvPr/>
        </p:nvCxnSpPr>
        <p:spPr bwMode="gray">
          <a:xfrm>
            <a:off x="5600446" y="4190241"/>
            <a:ext cx="0" cy="970027"/>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2" name="直接连接符 421"/>
          <p:cNvCxnSpPr/>
          <p:nvPr/>
        </p:nvCxnSpPr>
        <p:spPr bwMode="gray">
          <a:xfrm>
            <a:off x="5243206" y="4193096"/>
            <a:ext cx="35724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3" name="直接连接符 422"/>
          <p:cNvCxnSpPr/>
          <p:nvPr/>
        </p:nvCxnSpPr>
        <p:spPr bwMode="gray">
          <a:xfrm>
            <a:off x="5243206" y="5160268"/>
            <a:ext cx="35724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4" name="直接连接符 423"/>
          <p:cNvCxnSpPr/>
          <p:nvPr/>
        </p:nvCxnSpPr>
        <p:spPr bwMode="gray">
          <a:xfrm>
            <a:off x="5600446" y="4702655"/>
            <a:ext cx="35724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5" name="Freeform 159"/>
          <p:cNvSpPr/>
          <p:nvPr/>
        </p:nvSpPr>
        <p:spPr bwMode="gray">
          <a:xfrm flipH="1">
            <a:off x="5923498" y="4405994"/>
            <a:ext cx="909482" cy="475412"/>
          </a:xfrm>
          <a:custGeom>
            <a:avLst/>
            <a:gdLst>
              <a:gd name="connsiteX0" fmla="*/ 2693983 w 4431601"/>
              <a:gd name="connsiteY0" fmla="*/ 0 h 2316519"/>
              <a:gd name="connsiteX1" fmla="*/ 1918242 w 4431601"/>
              <a:gd name="connsiteY1" fmla="*/ 324162 h 2316519"/>
              <a:gd name="connsiteX2" fmla="*/ 1859647 w 4431601"/>
              <a:gd name="connsiteY2" fmla="*/ 395807 h 2316519"/>
              <a:gd name="connsiteX3" fmla="*/ 1815580 w 4431601"/>
              <a:gd name="connsiteY3" fmla="*/ 362462 h 2316519"/>
              <a:gd name="connsiteX4" fmla="*/ 1347603 w 4431601"/>
              <a:gd name="connsiteY4" fmla="*/ 231362 h 2316519"/>
              <a:gd name="connsiteX5" fmla="*/ 527605 w 4431601"/>
              <a:gd name="connsiteY5" fmla="*/ 844290 h 2316519"/>
              <a:gd name="connsiteX6" fmla="*/ 523639 w 4431601"/>
              <a:gd name="connsiteY6" fmla="*/ 880372 h 2316519"/>
              <a:gd name="connsiteX7" fmla="*/ 444716 w 4431601"/>
              <a:gd name="connsiteY7" fmla="*/ 905088 h 2316519"/>
              <a:gd name="connsiteX8" fmla="*/ 0 w 4431601"/>
              <a:gd name="connsiteY8" fmla="*/ 1581940 h 2316519"/>
              <a:gd name="connsiteX9" fmla="*/ 653694 w 4431601"/>
              <a:gd name="connsiteY9" fmla="*/ 2312727 h 2316519"/>
              <a:gd name="connsiteX10" fmla="*/ 653931 w 4431601"/>
              <a:gd name="connsiteY10" fmla="*/ 2312739 h 2316519"/>
              <a:gd name="connsiteX11" fmla="*/ 653931 w 4431601"/>
              <a:gd name="connsiteY11" fmla="*/ 2316518 h 2316519"/>
              <a:gd name="connsiteX12" fmla="*/ 728123 w 4431601"/>
              <a:gd name="connsiteY12" fmla="*/ 2316518 h 2316519"/>
              <a:gd name="connsiteX13" fmla="*/ 728142 w 4431601"/>
              <a:gd name="connsiteY13" fmla="*/ 2316519 h 2316519"/>
              <a:gd name="connsiteX14" fmla="*/ 728162 w 4431601"/>
              <a:gd name="connsiteY14" fmla="*/ 2316518 h 2316519"/>
              <a:gd name="connsiteX15" fmla="*/ 3745239 w 4431601"/>
              <a:gd name="connsiteY15" fmla="*/ 2316518 h 2316519"/>
              <a:gd name="connsiteX16" fmla="*/ 3745249 w 4431601"/>
              <a:gd name="connsiteY16" fmla="*/ 2316519 h 2316519"/>
              <a:gd name="connsiteX17" fmla="*/ 3745259 w 4431601"/>
              <a:gd name="connsiteY17" fmla="*/ 2316518 h 2316519"/>
              <a:gd name="connsiteX18" fmla="*/ 3788771 w 4431601"/>
              <a:gd name="connsiteY18" fmla="*/ 2316518 h 2316519"/>
              <a:gd name="connsiteX19" fmla="*/ 3788771 w 4431601"/>
              <a:gd name="connsiteY19" fmla="*/ 2312093 h 2316519"/>
              <a:gd name="connsiteX20" fmla="*/ 3883573 w 4431601"/>
              <a:gd name="connsiteY20" fmla="*/ 2302452 h 2316519"/>
              <a:gd name="connsiteX21" fmla="*/ 4431601 w 4431601"/>
              <a:gd name="connsiteY21" fmla="*/ 1624103 h 2316519"/>
              <a:gd name="connsiteX22" fmla="*/ 3883573 w 4431601"/>
              <a:gd name="connsiteY22" fmla="*/ 945754 h 2316519"/>
              <a:gd name="connsiteX23" fmla="*/ 3773844 w 4431601"/>
              <a:gd name="connsiteY23" fmla="*/ 934595 h 2316519"/>
              <a:gd name="connsiteX24" fmla="*/ 3768759 w 4431601"/>
              <a:gd name="connsiteY24" fmla="*/ 883707 h 2316519"/>
              <a:gd name="connsiteX25" fmla="*/ 2693983 w 4431601"/>
              <a:gd name="connsiteY25" fmla="*/ 0 h 231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1601" h="2316519">
                <a:moveTo>
                  <a:pt x="2693983" y="0"/>
                </a:moveTo>
                <a:cubicBezTo>
                  <a:pt x="2391037" y="0"/>
                  <a:pt x="2116771" y="123878"/>
                  <a:pt x="1918242" y="324162"/>
                </a:cubicBezTo>
                <a:lnTo>
                  <a:pt x="1859647" y="395807"/>
                </a:lnTo>
                <a:lnTo>
                  <a:pt x="1815580" y="362462"/>
                </a:lnTo>
                <a:cubicBezTo>
                  <a:pt x="1681993" y="279692"/>
                  <a:pt x="1520952" y="231362"/>
                  <a:pt x="1347603" y="231362"/>
                </a:cubicBezTo>
                <a:cubicBezTo>
                  <a:pt x="943122" y="231362"/>
                  <a:pt x="605652" y="494493"/>
                  <a:pt x="527605" y="844290"/>
                </a:cubicBezTo>
                <a:lnTo>
                  <a:pt x="523639" y="880372"/>
                </a:lnTo>
                <a:lnTo>
                  <a:pt x="444716" y="905088"/>
                </a:lnTo>
                <a:cubicBezTo>
                  <a:pt x="183375" y="1016603"/>
                  <a:pt x="0" y="1277667"/>
                  <a:pt x="0" y="1581940"/>
                </a:cubicBezTo>
                <a:cubicBezTo>
                  <a:pt x="0" y="1962281"/>
                  <a:pt x="286523" y="2275109"/>
                  <a:pt x="653694" y="2312727"/>
                </a:cubicBezTo>
                <a:lnTo>
                  <a:pt x="653931" y="2312739"/>
                </a:lnTo>
                <a:lnTo>
                  <a:pt x="653931" y="2316518"/>
                </a:lnTo>
                <a:lnTo>
                  <a:pt x="728123" y="2316518"/>
                </a:lnTo>
                <a:lnTo>
                  <a:pt x="728142" y="2316519"/>
                </a:lnTo>
                <a:lnTo>
                  <a:pt x="728162" y="2316518"/>
                </a:lnTo>
                <a:lnTo>
                  <a:pt x="3745239" y="2316518"/>
                </a:lnTo>
                <a:lnTo>
                  <a:pt x="3745249" y="2316519"/>
                </a:lnTo>
                <a:lnTo>
                  <a:pt x="3745259" y="2316518"/>
                </a:lnTo>
                <a:lnTo>
                  <a:pt x="3788771" y="2316518"/>
                </a:lnTo>
                <a:lnTo>
                  <a:pt x="3788771" y="2312093"/>
                </a:lnTo>
                <a:lnTo>
                  <a:pt x="3883573" y="2302452"/>
                </a:lnTo>
                <a:cubicBezTo>
                  <a:pt x="4196332" y="2237887"/>
                  <a:pt x="4431601" y="1958713"/>
                  <a:pt x="4431601" y="1624103"/>
                </a:cubicBezTo>
                <a:cubicBezTo>
                  <a:pt x="4431601" y="1289493"/>
                  <a:pt x="4196332" y="1010319"/>
                  <a:pt x="3883573" y="945754"/>
                </a:cubicBezTo>
                <a:lnTo>
                  <a:pt x="3773844" y="934595"/>
                </a:lnTo>
                <a:lnTo>
                  <a:pt x="3768759" y="883707"/>
                </a:lnTo>
                <a:cubicBezTo>
                  <a:pt x="3666462" y="379376"/>
                  <a:pt x="3224139" y="0"/>
                  <a:pt x="2693983" y="0"/>
                </a:cubicBezTo>
                <a:close/>
              </a:path>
            </a:pathLst>
          </a:custGeom>
          <a:solidFill>
            <a:schemeClr val="bg1"/>
          </a:soli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sz="1200"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HQ/</a:t>
            </a:r>
          </a:p>
          <a:p>
            <a:pPr algn="ctr" fontAlgn="ctr"/>
            <a:r>
              <a:rPr lang="en-US" sz="1200"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rPr>
              <a:t>DC</a:t>
            </a:r>
          </a:p>
        </p:txBody>
      </p:sp>
      <p:cxnSp>
        <p:nvCxnSpPr>
          <p:cNvPr id="426" name="直接连接符 425"/>
          <p:cNvCxnSpPr/>
          <p:nvPr/>
        </p:nvCxnSpPr>
        <p:spPr bwMode="gray">
          <a:xfrm>
            <a:off x="1935750" y="4193096"/>
            <a:ext cx="12030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29" name="组合 428"/>
          <p:cNvGrpSpPr/>
          <p:nvPr/>
        </p:nvGrpSpPr>
        <p:grpSpPr bwMode="gray">
          <a:xfrm>
            <a:off x="2437489" y="4020740"/>
            <a:ext cx="481847" cy="522445"/>
            <a:chOff x="5979435" y="1065284"/>
            <a:chExt cx="1353600" cy="1353600"/>
          </a:xfrm>
        </p:grpSpPr>
        <p:sp>
          <p:nvSpPr>
            <p:cNvPr id="430" name="椭圆 429"/>
            <p:cNvSpPr/>
            <p:nvPr/>
          </p:nvSpPr>
          <p:spPr bwMode="gray">
            <a:xfrm>
              <a:off x="5979435" y="1065284"/>
              <a:ext cx="1353600" cy="1353600"/>
            </a:xfrm>
            <a:prstGeom prst="ellipse">
              <a:avLst/>
            </a:prstGeom>
            <a:solidFill>
              <a:srgbClr val="FFFFFF"/>
            </a:solidFill>
            <a:ln w="9525" cap="flat" cmpd="sng" algn="ctr">
              <a:solidFill>
                <a:sysClr val="windowText" lastClr="000000">
                  <a:lumMod val="75000"/>
                  <a:lumOff val="25000"/>
                </a:sysClr>
              </a:solidFill>
              <a:prstDash val="solid"/>
              <a:miter lim="800000"/>
            </a:ln>
            <a:effectLst/>
          </p:spPr>
          <p:txBody>
            <a:bodyPr rtlCol="0" anchor="ct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ctr" defTabSz="914377" rtl="0" eaLnBrk="1" fontAlgn="ctr" latinLnBrk="0" hangingPunct="1">
                <a:spcBef>
                  <a:spcPts val="0"/>
                </a:spcBef>
                <a:spcAft>
                  <a:spcPts val="0"/>
                </a:spcAft>
                <a:buClrTx/>
                <a:buSzTx/>
                <a:buFontTx/>
                <a:buNone/>
                <a:tabLst/>
                <a:defRPr/>
              </a:pPr>
              <a:endParaRPr kumimoji="0" lang="en-US" altLang="zh-CN" sz="1000" b="0" i="0" u="none" strike="noStrike" kern="0" cap="none" spc="0" normalizeH="0" baseline="0" noProof="0" dirty="0">
                <a:ln>
                  <a:noFill/>
                </a:ln>
                <a:solidFill>
                  <a:prstClr val="black"/>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431" name="组合 430"/>
            <p:cNvGrpSpPr/>
            <p:nvPr/>
          </p:nvGrpSpPr>
          <p:grpSpPr bwMode="gray">
            <a:xfrm>
              <a:off x="6151845" y="1243203"/>
              <a:ext cx="1024810" cy="1170184"/>
              <a:chOff x="6308225" y="1493827"/>
              <a:chExt cx="715656" cy="817175"/>
            </a:xfrm>
          </p:grpSpPr>
          <p:grpSp>
            <p:nvGrpSpPr>
              <p:cNvPr id="432" name="Group 29"/>
              <p:cNvGrpSpPr>
                <a:grpSpLocks noChangeAspect="1"/>
              </p:cNvGrpSpPr>
              <p:nvPr/>
            </p:nvGrpSpPr>
            <p:grpSpPr bwMode="gray">
              <a:xfrm>
                <a:off x="6446791" y="1493827"/>
                <a:ext cx="443275" cy="499587"/>
                <a:chOff x="683" y="627"/>
                <a:chExt cx="372" cy="420"/>
              </a:xfrm>
              <a:solidFill>
                <a:srgbClr val="3C3C3B"/>
              </a:solidFill>
            </p:grpSpPr>
            <p:sp>
              <p:nvSpPr>
                <p:cNvPr id="434" name="Freeform 30"/>
                <p:cNvSpPr>
                  <a:spLocks/>
                </p:cNvSpPr>
                <p:nvPr/>
              </p:nvSpPr>
              <p:spPr bwMode="gray">
                <a:xfrm>
                  <a:off x="787" y="684"/>
                  <a:ext cx="38" cy="91"/>
                </a:xfrm>
                <a:custGeom>
                  <a:avLst/>
                  <a:gdLst>
                    <a:gd name="T0" fmla="*/ 86 w 139"/>
                    <a:gd name="T1" fmla="*/ 332 h 332"/>
                    <a:gd name="T2" fmla="*/ 86 w 139"/>
                    <a:gd name="T3" fmla="*/ 332 h 332"/>
                    <a:gd name="T4" fmla="*/ 109 w 139"/>
                    <a:gd name="T5" fmla="*/ 322 h 332"/>
                    <a:gd name="T6" fmla="*/ 109 w 139"/>
                    <a:gd name="T7" fmla="*/ 277 h 332"/>
                    <a:gd name="T8" fmla="*/ 67 w 139"/>
                    <a:gd name="T9" fmla="*/ 180 h 332"/>
                    <a:gd name="T10" fmla="*/ 123 w 139"/>
                    <a:gd name="T11" fmla="*/ 62 h 332"/>
                    <a:gd name="T12" fmla="*/ 128 w 139"/>
                    <a:gd name="T13" fmla="*/ 17 h 332"/>
                    <a:gd name="T14" fmla="*/ 83 w 139"/>
                    <a:gd name="T15" fmla="*/ 12 h 332"/>
                    <a:gd name="T16" fmla="*/ 2 w 139"/>
                    <a:gd name="T17" fmla="*/ 182 h 332"/>
                    <a:gd name="T18" fmla="*/ 63 w 139"/>
                    <a:gd name="T19" fmla="*/ 322 h 332"/>
                    <a:gd name="T20" fmla="*/ 86 w 139"/>
                    <a:gd name="T21"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332">
                      <a:moveTo>
                        <a:pt x="86" y="332"/>
                      </a:moveTo>
                      <a:lnTo>
                        <a:pt x="86" y="332"/>
                      </a:lnTo>
                      <a:cubicBezTo>
                        <a:pt x="94" y="332"/>
                        <a:pt x="102" y="329"/>
                        <a:pt x="109" y="322"/>
                      </a:cubicBezTo>
                      <a:cubicBezTo>
                        <a:pt x="121" y="310"/>
                        <a:pt x="122" y="289"/>
                        <a:pt x="109" y="277"/>
                      </a:cubicBezTo>
                      <a:cubicBezTo>
                        <a:pt x="83" y="250"/>
                        <a:pt x="68" y="216"/>
                        <a:pt x="67" y="180"/>
                      </a:cubicBezTo>
                      <a:cubicBezTo>
                        <a:pt x="65" y="135"/>
                        <a:pt x="86" y="92"/>
                        <a:pt x="123" y="62"/>
                      </a:cubicBezTo>
                      <a:cubicBezTo>
                        <a:pt x="137" y="51"/>
                        <a:pt x="139" y="31"/>
                        <a:pt x="128" y="17"/>
                      </a:cubicBezTo>
                      <a:cubicBezTo>
                        <a:pt x="117" y="3"/>
                        <a:pt x="97" y="0"/>
                        <a:pt x="83" y="12"/>
                      </a:cubicBezTo>
                      <a:cubicBezTo>
                        <a:pt x="29" y="54"/>
                        <a:pt x="0" y="116"/>
                        <a:pt x="2" y="182"/>
                      </a:cubicBezTo>
                      <a:cubicBezTo>
                        <a:pt x="4" y="235"/>
                        <a:pt x="25" y="284"/>
                        <a:pt x="63" y="322"/>
                      </a:cubicBezTo>
                      <a:cubicBezTo>
                        <a:pt x="69" y="329"/>
                        <a:pt x="78" y="332"/>
                        <a:pt x="86" y="332"/>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35" name="Freeform 31"/>
                <p:cNvSpPr>
                  <a:spLocks/>
                </p:cNvSpPr>
                <p:nvPr/>
              </p:nvSpPr>
              <p:spPr bwMode="gray">
                <a:xfrm>
                  <a:off x="735" y="659"/>
                  <a:ext cx="48" cy="143"/>
                </a:xfrm>
                <a:custGeom>
                  <a:avLst/>
                  <a:gdLst>
                    <a:gd name="T0" fmla="*/ 3 w 173"/>
                    <a:gd name="T1" fmla="*/ 278 h 522"/>
                    <a:gd name="T2" fmla="*/ 3 w 173"/>
                    <a:gd name="T3" fmla="*/ 278 h 522"/>
                    <a:gd name="T4" fmla="*/ 107 w 173"/>
                    <a:gd name="T5" fmla="*/ 513 h 522"/>
                    <a:gd name="T6" fmla="*/ 129 w 173"/>
                    <a:gd name="T7" fmla="*/ 522 h 522"/>
                    <a:gd name="T8" fmla="*/ 152 w 173"/>
                    <a:gd name="T9" fmla="*/ 512 h 522"/>
                    <a:gd name="T10" fmla="*/ 152 w 173"/>
                    <a:gd name="T11" fmla="*/ 467 h 522"/>
                    <a:gd name="T12" fmla="*/ 67 w 173"/>
                    <a:gd name="T13" fmla="*/ 275 h 522"/>
                    <a:gd name="T14" fmla="*/ 159 w 173"/>
                    <a:gd name="T15" fmla="*/ 60 h 522"/>
                    <a:gd name="T16" fmla="*/ 160 w 173"/>
                    <a:gd name="T17" fmla="*/ 14 h 522"/>
                    <a:gd name="T18" fmla="*/ 115 w 173"/>
                    <a:gd name="T19" fmla="*/ 13 h 522"/>
                    <a:gd name="T20" fmla="*/ 3 w 173"/>
                    <a:gd name="T21" fmla="*/ 278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522">
                      <a:moveTo>
                        <a:pt x="3" y="278"/>
                      </a:moveTo>
                      <a:lnTo>
                        <a:pt x="3" y="278"/>
                      </a:lnTo>
                      <a:cubicBezTo>
                        <a:pt x="6" y="366"/>
                        <a:pt x="42" y="449"/>
                        <a:pt x="107" y="513"/>
                      </a:cubicBezTo>
                      <a:cubicBezTo>
                        <a:pt x="113" y="519"/>
                        <a:pt x="121" y="522"/>
                        <a:pt x="129" y="522"/>
                      </a:cubicBezTo>
                      <a:cubicBezTo>
                        <a:pt x="138" y="522"/>
                        <a:pt x="146" y="519"/>
                        <a:pt x="152" y="512"/>
                      </a:cubicBezTo>
                      <a:cubicBezTo>
                        <a:pt x="165" y="500"/>
                        <a:pt x="165" y="479"/>
                        <a:pt x="152" y="467"/>
                      </a:cubicBezTo>
                      <a:cubicBezTo>
                        <a:pt x="100" y="415"/>
                        <a:pt x="70" y="347"/>
                        <a:pt x="67" y="275"/>
                      </a:cubicBezTo>
                      <a:cubicBezTo>
                        <a:pt x="65" y="194"/>
                        <a:pt x="97" y="118"/>
                        <a:pt x="159" y="60"/>
                      </a:cubicBezTo>
                      <a:cubicBezTo>
                        <a:pt x="172" y="48"/>
                        <a:pt x="173" y="27"/>
                        <a:pt x="160" y="14"/>
                      </a:cubicBezTo>
                      <a:cubicBezTo>
                        <a:pt x="148" y="1"/>
                        <a:pt x="128" y="0"/>
                        <a:pt x="115" y="13"/>
                      </a:cubicBezTo>
                      <a:cubicBezTo>
                        <a:pt x="40" y="82"/>
                        <a:pt x="0" y="179"/>
                        <a:pt x="3" y="278"/>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36" name="Freeform 32"/>
                <p:cNvSpPr>
                  <a:spLocks/>
                </p:cNvSpPr>
                <p:nvPr/>
              </p:nvSpPr>
              <p:spPr bwMode="gray">
                <a:xfrm>
                  <a:off x="683" y="634"/>
                  <a:ext cx="57" cy="196"/>
                </a:xfrm>
                <a:custGeom>
                  <a:avLst/>
                  <a:gdLst>
                    <a:gd name="T0" fmla="*/ 149 w 208"/>
                    <a:gd name="T1" fmla="*/ 705 h 714"/>
                    <a:gd name="T2" fmla="*/ 149 w 208"/>
                    <a:gd name="T3" fmla="*/ 705 h 714"/>
                    <a:gd name="T4" fmla="*/ 172 w 208"/>
                    <a:gd name="T5" fmla="*/ 714 h 714"/>
                    <a:gd name="T6" fmla="*/ 195 w 208"/>
                    <a:gd name="T7" fmla="*/ 705 h 714"/>
                    <a:gd name="T8" fmla="*/ 195 w 208"/>
                    <a:gd name="T9" fmla="*/ 659 h 714"/>
                    <a:gd name="T10" fmla="*/ 68 w 208"/>
                    <a:gd name="T11" fmla="*/ 373 h 714"/>
                    <a:gd name="T12" fmla="*/ 195 w 208"/>
                    <a:gd name="T13" fmla="*/ 59 h 714"/>
                    <a:gd name="T14" fmla="*/ 195 w 208"/>
                    <a:gd name="T15" fmla="*/ 13 h 714"/>
                    <a:gd name="T16" fmla="*/ 149 w 208"/>
                    <a:gd name="T17" fmla="*/ 13 h 714"/>
                    <a:gd name="T18" fmla="*/ 4 w 208"/>
                    <a:gd name="T19" fmla="*/ 375 h 714"/>
                    <a:gd name="T20" fmla="*/ 149 w 208"/>
                    <a:gd name="T21" fmla="*/ 705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8" h="714">
                      <a:moveTo>
                        <a:pt x="149" y="705"/>
                      </a:moveTo>
                      <a:lnTo>
                        <a:pt x="149" y="705"/>
                      </a:lnTo>
                      <a:cubicBezTo>
                        <a:pt x="155" y="711"/>
                        <a:pt x="164" y="714"/>
                        <a:pt x="172" y="714"/>
                      </a:cubicBezTo>
                      <a:cubicBezTo>
                        <a:pt x="180" y="714"/>
                        <a:pt x="188" y="711"/>
                        <a:pt x="195" y="705"/>
                      </a:cubicBezTo>
                      <a:cubicBezTo>
                        <a:pt x="207" y="692"/>
                        <a:pt x="207" y="671"/>
                        <a:pt x="195" y="659"/>
                      </a:cubicBezTo>
                      <a:cubicBezTo>
                        <a:pt x="117" y="581"/>
                        <a:pt x="72" y="480"/>
                        <a:pt x="68" y="373"/>
                      </a:cubicBezTo>
                      <a:cubicBezTo>
                        <a:pt x="65" y="256"/>
                        <a:pt x="110" y="144"/>
                        <a:pt x="195" y="59"/>
                      </a:cubicBezTo>
                      <a:cubicBezTo>
                        <a:pt x="208" y="46"/>
                        <a:pt x="208" y="25"/>
                        <a:pt x="195" y="13"/>
                      </a:cubicBezTo>
                      <a:cubicBezTo>
                        <a:pt x="183" y="0"/>
                        <a:pt x="162" y="0"/>
                        <a:pt x="149" y="13"/>
                      </a:cubicBezTo>
                      <a:cubicBezTo>
                        <a:pt x="51" y="111"/>
                        <a:pt x="0" y="240"/>
                        <a:pt x="4" y="375"/>
                      </a:cubicBezTo>
                      <a:cubicBezTo>
                        <a:pt x="8" y="498"/>
                        <a:pt x="59" y="615"/>
                        <a:pt x="149" y="705"/>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37" name="Freeform 33"/>
                <p:cNvSpPr>
                  <a:spLocks/>
                </p:cNvSpPr>
                <p:nvPr/>
              </p:nvSpPr>
              <p:spPr bwMode="gray">
                <a:xfrm>
                  <a:off x="913" y="687"/>
                  <a:ext cx="37" cy="91"/>
                </a:xfrm>
                <a:custGeom>
                  <a:avLst/>
                  <a:gdLst>
                    <a:gd name="T0" fmla="*/ 12 w 134"/>
                    <a:gd name="T1" fmla="*/ 321 h 332"/>
                    <a:gd name="T2" fmla="*/ 12 w 134"/>
                    <a:gd name="T3" fmla="*/ 321 h 332"/>
                    <a:gd name="T4" fmla="*/ 36 w 134"/>
                    <a:gd name="T5" fmla="*/ 332 h 332"/>
                    <a:gd name="T6" fmla="*/ 57 w 134"/>
                    <a:gd name="T7" fmla="*/ 323 h 332"/>
                    <a:gd name="T8" fmla="*/ 128 w 134"/>
                    <a:gd name="T9" fmla="*/ 148 h 332"/>
                    <a:gd name="T10" fmla="*/ 59 w 134"/>
                    <a:gd name="T11" fmla="*/ 12 h 332"/>
                    <a:gd name="T12" fmla="*/ 13 w 134"/>
                    <a:gd name="T13" fmla="*/ 14 h 332"/>
                    <a:gd name="T14" fmla="*/ 16 w 134"/>
                    <a:gd name="T15" fmla="*/ 60 h 332"/>
                    <a:gd name="T16" fmla="*/ 63 w 134"/>
                    <a:gd name="T17" fmla="*/ 154 h 332"/>
                    <a:gd name="T18" fmla="*/ 14 w 134"/>
                    <a:gd name="T19" fmla="*/ 275 h 332"/>
                    <a:gd name="T20" fmla="*/ 12 w 134"/>
                    <a:gd name="T21" fmla="*/ 32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332">
                      <a:moveTo>
                        <a:pt x="12" y="321"/>
                      </a:moveTo>
                      <a:lnTo>
                        <a:pt x="12" y="321"/>
                      </a:lnTo>
                      <a:cubicBezTo>
                        <a:pt x="18" y="328"/>
                        <a:pt x="27" y="332"/>
                        <a:pt x="36" y="332"/>
                      </a:cubicBezTo>
                      <a:cubicBezTo>
                        <a:pt x="43" y="332"/>
                        <a:pt x="51" y="329"/>
                        <a:pt x="57" y="323"/>
                      </a:cubicBezTo>
                      <a:cubicBezTo>
                        <a:pt x="108" y="278"/>
                        <a:pt x="134" y="214"/>
                        <a:pt x="128" y="148"/>
                      </a:cubicBezTo>
                      <a:cubicBezTo>
                        <a:pt x="123" y="96"/>
                        <a:pt x="99" y="47"/>
                        <a:pt x="59" y="12"/>
                      </a:cubicBezTo>
                      <a:cubicBezTo>
                        <a:pt x="46" y="0"/>
                        <a:pt x="25" y="1"/>
                        <a:pt x="13" y="14"/>
                      </a:cubicBezTo>
                      <a:cubicBezTo>
                        <a:pt x="1" y="28"/>
                        <a:pt x="2" y="48"/>
                        <a:pt x="16" y="60"/>
                      </a:cubicBezTo>
                      <a:cubicBezTo>
                        <a:pt x="43" y="85"/>
                        <a:pt x="60" y="118"/>
                        <a:pt x="63" y="154"/>
                      </a:cubicBezTo>
                      <a:cubicBezTo>
                        <a:pt x="68" y="199"/>
                        <a:pt x="50" y="243"/>
                        <a:pt x="14" y="275"/>
                      </a:cubicBezTo>
                      <a:cubicBezTo>
                        <a:pt x="1" y="287"/>
                        <a:pt x="0" y="308"/>
                        <a:pt x="12" y="321"/>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38" name="Freeform 34"/>
                <p:cNvSpPr>
                  <a:spLocks/>
                </p:cNvSpPr>
                <p:nvPr/>
              </p:nvSpPr>
              <p:spPr bwMode="gray">
                <a:xfrm>
                  <a:off x="952" y="657"/>
                  <a:ext cx="50" cy="143"/>
                </a:xfrm>
                <a:custGeom>
                  <a:avLst/>
                  <a:gdLst>
                    <a:gd name="T0" fmla="*/ 111 w 184"/>
                    <a:gd name="T1" fmla="*/ 247 h 522"/>
                    <a:gd name="T2" fmla="*/ 111 w 184"/>
                    <a:gd name="T3" fmla="*/ 247 h 522"/>
                    <a:gd name="T4" fmla="*/ 32 w 184"/>
                    <a:gd name="T5" fmla="*/ 467 h 522"/>
                    <a:gd name="T6" fmla="*/ 34 w 184"/>
                    <a:gd name="T7" fmla="*/ 513 h 522"/>
                    <a:gd name="T8" fmla="*/ 56 w 184"/>
                    <a:gd name="T9" fmla="*/ 522 h 522"/>
                    <a:gd name="T10" fmla="*/ 79 w 184"/>
                    <a:gd name="T11" fmla="*/ 512 h 522"/>
                    <a:gd name="T12" fmla="*/ 175 w 184"/>
                    <a:gd name="T13" fmla="*/ 241 h 522"/>
                    <a:gd name="T14" fmla="*/ 58 w 184"/>
                    <a:gd name="T15" fmla="*/ 12 h 522"/>
                    <a:gd name="T16" fmla="*/ 12 w 184"/>
                    <a:gd name="T17" fmla="*/ 15 h 522"/>
                    <a:gd name="T18" fmla="*/ 15 w 184"/>
                    <a:gd name="T19" fmla="*/ 61 h 522"/>
                    <a:gd name="T20" fmla="*/ 111 w 184"/>
                    <a:gd name="T21" fmla="*/ 247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522">
                      <a:moveTo>
                        <a:pt x="111" y="247"/>
                      </a:moveTo>
                      <a:lnTo>
                        <a:pt x="111" y="247"/>
                      </a:lnTo>
                      <a:cubicBezTo>
                        <a:pt x="118" y="328"/>
                        <a:pt x="90" y="406"/>
                        <a:pt x="32" y="467"/>
                      </a:cubicBezTo>
                      <a:cubicBezTo>
                        <a:pt x="20" y="480"/>
                        <a:pt x="21" y="501"/>
                        <a:pt x="34" y="513"/>
                      </a:cubicBezTo>
                      <a:cubicBezTo>
                        <a:pt x="40" y="519"/>
                        <a:pt x="48" y="522"/>
                        <a:pt x="56" y="522"/>
                      </a:cubicBezTo>
                      <a:cubicBezTo>
                        <a:pt x="64" y="522"/>
                        <a:pt x="73" y="518"/>
                        <a:pt x="79" y="512"/>
                      </a:cubicBezTo>
                      <a:cubicBezTo>
                        <a:pt x="149" y="438"/>
                        <a:pt x="184" y="339"/>
                        <a:pt x="175" y="241"/>
                      </a:cubicBezTo>
                      <a:cubicBezTo>
                        <a:pt x="167" y="153"/>
                        <a:pt x="126" y="72"/>
                        <a:pt x="58" y="12"/>
                      </a:cubicBezTo>
                      <a:cubicBezTo>
                        <a:pt x="44" y="0"/>
                        <a:pt x="24" y="2"/>
                        <a:pt x="12" y="15"/>
                      </a:cubicBezTo>
                      <a:cubicBezTo>
                        <a:pt x="0" y="28"/>
                        <a:pt x="2" y="49"/>
                        <a:pt x="15" y="61"/>
                      </a:cubicBezTo>
                      <a:cubicBezTo>
                        <a:pt x="70" y="109"/>
                        <a:pt x="105" y="175"/>
                        <a:pt x="111" y="247"/>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39" name="Freeform 35"/>
                <p:cNvSpPr>
                  <a:spLocks/>
                </p:cNvSpPr>
                <p:nvPr/>
              </p:nvSpPr>
              <p:spPr bwMode="gray">
                <a:xfrm>
                  <a:off x="991" y="627"/>
                  <a:ext cx="64" cy="195"/>
                </a:xfrm>
                <a:custGeom>
                  <a:avLst/>
                  <a:gdLst>
                    <a:gd name="T0" fmla="*/ 157 w 234"/>
                    <a:gd name="T1" fmla="*/ 338 h 713"/>
                    <a:gd name="T2" fmla="*/ 157 w 234"/>
                    <a:gd name="T3" fmla="*/ 338 h 713"/>
                    <a:gd name="T4" fmla="*/ 49 w 234"/>
                    <a:gd name="T5" fmla="*/ 659 h 713"/>
                    <a:gd name="T6" fmla="*/ 52 w 234"/>
                    <a:gd name="T7" fmla="*/ 705 h 713"/>
                    <a:gd name="T8" fmla="*/ 73 w 234"/>
                    <a:gd name="T9" fmla="*/ 713 h 713"/>
                    <a:gd name="T10" fmla="*/ 98 w 234"/>
                    <a:gd name="T11" fmla="*/ 702 h 713"/>
                    <a:gd name="T12" fmla="*/ 222 w 234"/>
                    <a:gd name="T13" fmla="*/ 332 h 713"/>
                    <a:gd name="T14" fmla="*/ 57 w 234"/>
                    <a:gd name="T15" fmla="*/ 11 h 713"/>
                    <a:gd name="T16" fmla="*/ 12 w 234"/>
                    <a:gd name="T17" fmla="*/ 14 h 713"/>
                    <a:gd name="T18" fmla="*/ 14 w 234"/>
                    <a:gd name="T19" fmla="*/ 60 h 713"/>
                    <a:gd name="T20" fmla="*/ 157 w 234"/>
                    <a:gd name="T21" fmla="*/ 338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713">
                      <a:moveTo>
                        <a:pt x="157" y="338"/>
                      </a:moveTo>
                      <a:lnTo>
                        <a:pt x="157" y="338"/>
                      </a:lnTo>
                      <a:cubicBezTo>
                        <a:pt x="168" y="455"/>
                        <a:pt x="130" y="569"/>
                        <a:pt x="49" y="659"/>
                      </a:cubicBezTo>
                      <a:cubicBezTo>
                        <a:pt x="37" y="672"/>
                        <a:pt x="39" y="693"/>
                        <a:pt x="52" y="705"/>
                      </a:cubicBezTo>
                      <a:cubicBezTo>
                        <a:pt x="58" y="710"/>
                        <a:pt x="66" y="713"/>
                        <a:pt x="73" y="713"/>
                      </a:cubicBezTo>
                      <a:cubicBezTo>
                        <a:pt x="82" y="713"/>
                        <a:pt x="91" y="709"/>
                        <a:pt x="98" y="702"/>
                      </a:cubicBezTo>
                      <a:cubicBezTo>
                        <a:pt x="190" y="598"/>
                        <a:pt x="234" y="467"/>
                        <a:pt x="222" y="332"/>
                      </a:cubicBezTo>
                      <a:cubicBezTo>
                        <a:pt x="211" y="209"/>
                        <a:pt x="152" y="95"/>
                        <a:pt x="57" y="11"/>
                      </a:cubicBezTo>
                      <a:cubicBezTo>
                        <a:pt x="44" y="0"/>
                        <a:pt x="24" y="2"/>
                        <a:pt x="12" y="14"/>
                      </a:cubicBezTo>
                      <a:cubicBezTo>
                        <a:pt x="0" y="27"/>
                        <a:pt x="1" y="48"/>
                        <a:pt x="14" y="60"/>
                      </a:cubicBezTo>
                      <a:cubicBezTo>
                        <a:pt x="97" y="133"/>
                        <a:pt x="148" y="232"/>
                        <a:pt x="157" y="338"/>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440" name="Freeform 36"/>
                <p:cNvSpPr>
                  <a:spLocks noEditPoints="1"/>
                </p:cNvSpPr>
                <p:nvPr/>
              </p:nvSpPr>
              <p:spPr bwMode="gray">
                <a:xfrm>
                  <a:off x="725" y="729"/>
                  <a:ext cx="284" cy="318"/>
                </a:xfrm>
                <a:custGeom>
                  <a:avLst/>
                  <a:gdLst>
                    <a:gd name="T0" fmla="*/ 486 w 1038"/>
                    <a:gd name="T1" fmla="*/ 560 h 1163"/>
                    <a:gd name="T2" fmla="*/ 393 w 1038"/>
                    <a:gd name="T3" fmla="*/ 499 h 1163"/>
                    <a:gd name="T4" fmla="*/ 486 w 1038"/>
                    <a:gd name="T5" fmla="*/ 560 h 1163"/>
                    <a:gd name="T6" fmla="*/ 646 w 1038"/>
                    <a:gd name="T7" fmla="*/ 500 h 1163"/>
                    <a:gd name="T8" fmla="*/ 553 w 1038"/>
                    <a:gd name="T9" fmla="*/ 560 h 1163"/>
                    <a:gd name="T10" fmla="*/ 646 w 1038"/>
                    <a:gd name="T11" fmla="*/ 500 h 1163"/>
                    <a:gd name="T12" fmla="*/ 486 w 1038"/>
                    <a:gd name="T13" fmla="*/ 688 h 1163"/>
                    <a:gd name="T14" fmla="*/ 106 w 1038"/>
                    <a:gd name="T15" fmla="*/ 951 h 1163"/>
                    <a:gd name="T16" fmla="*/ 681 w 1038"/>
                    <a:gd name="T17" fmla="*/ 549 h 1163"/>
                    <a:gd name="T18" fmla="*/ 873 w 1038"/>
                    <a:gd name="T19" fmla="*/ 829 h 1163"/>
                    <a:gd name="T20" fmla="*/ 671 w 1038"/>
                    <a:gd name="T21" fmla="*/ 560 h 1163"/>
                    <a:gd name="T22" fmla="*/ 368 w 1038"/>
                    <a:gd name="T23" fmla="*/ 560 h 1163"/>
                    <a:gd name="T24" fmla="*/ 461 w 1038"/>
                    <a:gd name="T25" fmla="*/ 624 h 1163"/>
                    <a:gd name="T26" fmla="*/ 358 w 1038"/>
                    <a:gd name="T27" fmla="*/ 549 h 1163"/>
                    <a:gd name="T28" fmla="*/ 379 w 1038"/>
                    <a:gd name="T29" fmla="*/ 403 h 1163"/>
                    <a:gd name="T30" fmla="*/ 6 w 1038"/>
                    <a:gd name="T31" fmla="*/ 942 h 1163"/>
                    <a:gd name="T32" fmla="*/ 2 w 1038"/>
                    <a:gd name="T33" fmla="*/ 949 h 1163"/>
                    <a:gd name="T34" fmla="*/ 0 w 1038"/>
                    <a:gd name="T35" fmla="*/ 956 h 1163"/>
                    <a:gd name="T36" fmla="*/ 0 w 1038"/>
                    <a:gd name="T37" fmla="*/ 963 h 1163"/>
                    <a:gd name="T38" fmla="*/ 1 w 1038"/>
                    <a:gd name="T39" fmla="*/ 970 h 1163"/>
                    <a:gd name="T40" fmla="*/ 2 w 1038"/>
                    <a:gd name="T41" fmla="*/ 972 h 1163"/>
                    <a:gd name="T42" fmla="*/ 5 w 1038"/>
                    <a:gd name="T43" fmla="*/ 979 h 1163"/>
                    <a:gd name="T44" fmla="*/ 7 w 1038"/>
                    <a:gd name="T45" fmla="*/ 982 h 1163"/>
                    <a:gd name="T46" fmla="*/ 13 w 1038"/>
                    <a:gd name="T47" fmla="*/ 987 h 1163"/>
                    <a:gd name="T48" fmla="*/ 20 w 1038"/>
                    <a:gd name="T49" fmla="*/ 991 h 1163"/>
                    <a:gd name="T50" fmla="*/ 508 w 1038"/>
                    <a:gd name="T51" fmla="*/ 1162 h 1163"/>
                    <a:gd name="T52" fmla="*/ 513 w 1038"/>
                    <a:gd name="T53" fmla="*/ 1163 h 1163"/>
                    <a:gd name="T54" fmla="*/ 519 w 1038"/>
                    <a:gd name="T55" fmla="*/ 1163 h 1163"/>
                    <a:gd name="T56" fmla="*/ 526 w 1038"/>
                    <a:gd name="T57" fmla="*/ 1163 h 1163"/>
                    <a:gd name="T58" fmla="*/ 530 w 1038"/>
                    <a:gd name="T59" fmla="*/ 1162 h 1163"/>
                    <a:gd name="T60" fmla="*/ 677 w 1038"/>
                    <a:gd name="T61" fmla="*/ 1155 h 1163"/>
                    <a:gd name="T62" fmla="*/ 677 w 1038"/>
                    <a:gd name="T63" fmla="*/ 1016 h 1163"/>
                    <a:gd name="T64" fmla="*/ 553 w 1038"/>
                    <a:gd name="T65" fmla="*/ 1083 h 1163"/>
                    <a:gd name="T66" fmla="*/ 932 w 1038"/>
                    <a:gd name="T67" fmla="*/ 951 h 1163"/>
                    <a:gd name="T68" fmla="*/ 845 w 1038"/>
                    <a:gd name="T69" fmla="*/ 950 h 1163"/>
                    <a:gd name="T70" fmla="*/ 845 w 1038"/>
                    <a:gd name="T71" fmla="*/ 1089 h 1163"/>
                    <a:gd name="T72" fmla="*/ 1015 w 1038"/>
                    <a:gd name="T73" fmla="*/ 992 h 1163"/>
                    <a:gd name="T74" fmla="*/ 1021 w 1038"/>
                    <a:gd name="T75" fmla="*/ 990 h 1163"/>
                    <a:gd name="T76" fmla="*/ 1027 w 1038"/>
                    <a:gd name="T77" fmla="*/ 985 h 1163"/>
                    <a:gd name="T78" fmla="*/ 1032 w 1038"/>
                    <a:gd name="T79" fmla="*/ 980 h 1163"/>
                    <a:gd name="T80" fmla="*/ 1034 w 1038"/>
                    <a:gd name="T81" fmla="*/ 976 h 1163"/>
                    <a:gd name="T82" fmla="*/ 1036 w 1038"/>
                    <a:gd name="T83" fmla="*/ 971 h 1163"/>
                    <a:gd name="T84" fmla="*/ 1037 w 1038"/>
                    <a:gd name="T85" fmla="*/ 965 h 1163"/>
                    <a:gd name="T86" fmla="*/ 1038 w 1038"/>
                    <a:gd name="T87" fmla="*/ 958 h 1163"/>
                    <a:gd name="T88" fmla="*/ 1032 w 1038"/>
                    <a:gd name="T89" fmla="*/ 942 h 1163"/>
                    <a:gd name="T90" fmla="*/ 663 w 1038"/>
                    <a:gd name="T91" fmla="*/ 406 h 1163"/>
                    <a:gd name="T92" fmla="*/ 650 w 1038"/>
                    <a:gd name="T93" fmla="*/ 244 h 1163"/>
                    <a:gd name="T94" fmla="*/ 553 w 1038"/>
                    <a:gd name="T95" fmla="*/ 246 h 1163"/>
                    <a:gd name="T96" fmla="*/ 519 w 1038"/>
                    <a:gd name="T97" fmla="*/ 0 h 1163"/>
                    <a:gd name="T98" fmla="*/ 486 w 1038"/>
                    <a:gd name="T99" fmla="*/ 248 h 1163"/>
                    <a:gd name="T100" fmla="*/ 386 w 1038"/>
                    <a:gd name="T101" fmla="*/ 244 h 1163"/>
                    <a:gd name="T102" fmla="*/ 379 w 1038"/>
                    <a:gd name="T103" fmla="*/ 40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8" h="1163">
                      <a:moveTo>
                        <a:pt x="486" y="560"/>
                      </a:moveTo>
                      <a:lnTo>
                        <a:pt x="486" y="560"/>
                      </a:lnTo>
                      <a:lnTo>
                        <a:pt x="406" y="505"/>
                      </a:lnTo>
                      <a:cubicBezTo>
                        <a:pt x="402" y="502"/>
                        <a:pt x="397" y="500"/>
                        <a:pt x="393" y="499"/>
                      </a:cubicBezTo>
                      <a:lnTo>
                        <a:pt x="486" y="365"/>
                      </a:lnTo>
                      <a:lnTo>
                        <a:pt x="486" y="560"/>
                      </a:lnTo>
                      <a:close/>
                      <a:moveTo>
                        <a:pt x="646" y="500"/>
                      </a:moveTo>
                      <a:lnTo>
                        <a:pt x="646" y="500"/>
                      </a:lnTo>
                      <a:cubicBezTo>
                        <a:pt x="642" y="500"/>
                        <a:pt x="637" y="502"/>
                        <a:pt x="633" y="505"/>
                      </a:cubicBezTo>
                      <a:lnTo>
                        <a:pt x="553" y="560"/>
                      </a:lnTo>
                      <a:lnTo>
                        <a:pt x="553" y="364"/>
                      </a:lnTo>
                      <a:lnTo>
                        <a:pt x="646" y="500"/>
                      </a:lnTo>
                      <a:close/>
                      <a:moveTo>
                        <a:pt x="486" y="688"/>
                      </a:moveTo>
                      <a:lnTo>
                        <a:pt x="486" y="688"/>
                      </a:lnTo>
                      <a:lnTo>
                        <a:pt x="486" y="1083"/>
                      </a:lnTo>
                      <a:lnTo>
                        <a:pt x="106" y="951"/>
                      </a:lnTo>
                      <a:lnTo>
                        <a:pt x="486" y="688"/>
                      </a:lnTo>
                      <a:close/>
                      <a:moveTo>
                        <a:pt x="681" y="549"/>
                      </a:moveTo>
                      <a:lnTo>
                        <a:pt x="681" y="549"/>
                      </a:lnTo>
                      <a:lnTo>
                        <a:pt x="873" y="829"/>
                      </a:lnTo>
                      <a:lnTo>
                        <a:pt x="578" y="624"/>
                      </a:lnTo>
                      <a:lnTo>
                        <a:pt x="671" y="560"/>
                      </a:lnTo>
                      <a:cubicBezTo>
                        <a:pt x="675" y="557"/>
                        <a:pt x="678" y="553"/>
                        <a:pt x="681" y="549"/>
                      </a:cubicBezTo>
                      <a:close/>
                      <a:moveTo>
                        <a:pt x="368" y="560"/>
                      </a:moveTo>
                      <a:lnTo>
                        <a:pt x="368" y="560"/>
                      </a:lnTo>
                      <a:lnTo>
                        <a:pt x="461" y="624"/>
                      </a:lnTo>
                      <a:lnTo>
                        <a:pt x="165" y="829"/>
                      </a:lnTo>
                      <a:lnTo>
                        <a:pt x="358" y="549"/>
                      </a:lnTo>
                      <a:cubicBezTo>
                        <a:pt x="361" y="553"/>
                        <a:pt x="364" y="557"/>
                        <a:pt x="368" y="560"/>
                      </a:cubicBezTo>
                      <a:close/>
                      <a:moveTo>
                        <a:pt x="379" y="403"/>
                      </a:moveTo>
                      <a:lnTo>
                        <a:pt x="379" y="403"/>
                      </a:lnTo>
                      <a:lnTo>
                        <a:pt x="6" y="942"/>
                      </a:lnTo>
                      <a:cubicBezTo>
                        <a:pt x="6" y="942"/>
                        <a:pt x="6" y="942"/>
                        <a:pt x="5" y="942"/>
                      </a:cubicBezTo>
                      <a:cubicBezTo>
                        <a:pt x="4" y="944"/>
                        <a:pt x="3" y="946"/>
                        <a:pt x="2" y="949"/>
                      </a:cubicBezTo>
                      <a:cubicBezTo>
                        <a:pt x="2" y="949"/>
                        <a:pt x="2" y="949"/>
                        <a:pt x="2" y="949"/>
                      </a:cubicBezTo>
                      <a:cubicBezTo>
                        <a:pt x="1" y="951"/>
                        <a:pt x="1" y="953"/>
                        <a:pt x="0" y="956"/>
                      </a:cubicBezTo>
                      <a:cubicBezTo>
                        <a:pt x="0" y="956"/>
                        <a:pt x="0" y="957"/>
                        <a:pt x="0" y="958"/>
                      </a:cubicBezTo>
                      <a:cubicBezTo>
                        <a:pt x="0" y="959"/>
                        <a:pt x="0" y="961"/>
                        <a:pt x="0" y="963"/>
                      </a:cubicBezTo>
                      <a:cubicBezTo>
                        <a:pt x="0" y="963"/>
                        <a:pt x="0" y="964"/>
                        <a:pt x="0" y="965"/>
                      </a:cubicBezTo>
                      <a:cubicBezTo>
                        <a:pt x="0" y="967"/>
                        <a:pt x="1" y="968"/>
                        <a:pt x="1" y="970"/>
                      </a:cubicBezTo>
                      <a:cubicBezTo>
                        <a:pt x="1" y="970"/>
                        <a:pt x="1" y="971"/>
                        <a:pt x="1" y="971"/>
                      </a:cubicBezTo>
                      <a:cubicBezTo>
                        <a:pt x="2" y="972"/>
                        <a:pt x="2" y="972"/>
                        <a:pt x="2" y="972"/>
                      </a:cubicBezTo>
                      <a:cubicBezTo>
                        <a:pt x="3" y="974"/>
                        <a:pt x="3" y="975"/>
                        <a:pt x="4" y="976"/>
                      </a:cubicBezTo>
                      <a:cubicBezTo>
                        <a:pt x="4" y="977"/>
                        <a:pt x="5" y="978"/>
                        <a:pt x="5" y="979"/>
                      </a:cubicBezTo>
                      <a:cubicBezTo>
                        <a:pt x="5" y="979"/>
                        <a:pt x="6" y="980"/>
                        <a:pt x="6" y="980"/>
                      </a:cubicBezTo>
                      <a:cubicBezTo>
                        <a:pt x="6" y="980"/>
                        <a:pt x="7" y="981"/>
                        <a:pt x="7" y="982"/>
                      </a:cubicBezTo>
                      <a:cubicBezTo>
                        <a:pt x="8" y="983"/>
                        <a:pt x="9" y="984"/>
                        <a:pt x="10" y="985"/>
                      </a:cubicBezTo>
                      <a:cubicBezTo>
                        <a:pt x="11" y="986"/>
                        <a:pt x="12" y="987"/>
                        <a:pt x="13" y="987"/>
                      </a:cubicBezTo>
                      <a:cubicBezTo>
                        <a:pt x="14" y="988"/>
                        <a:pt x="15" y="989"/>
                        <a:pt x="17" y="990"/>
                      </a:cubicBezTo>
                      <a:cubicBezTo>
                        <a:pt x="18" y="990"/>
                        <a:pt x="19" y="991"/>
                        <a:pt x="20" y="991"/>
                      </a:cubicBezTo>
                      <a:cubicBezTo>
                        <a:pt x="21" y="992"/>
                        <a:pt x="21" y="992"/>
                        <a:pt x="22" y="992"/>
                      </a:cubicBezTo>
                      <a:lnTo>
                        <a:pt x="508" y="1162"/>
                      </a:lnTo>
                      <a:cubicBezTo>
                        <a:pt x="509" y="1162"/>
                        <a:pt x="509" y="1162"/>
                        <a:pt x="509" y="1162"/>
                      </a:cubicBezTo>
                      <a:cubicBezTo>
                        <a:pt x="510" y="1162"/>
                        <a:pt x="511" y="1162"/>
                        <a:pt x="513" y="1163"/>
                      </a:cubicBezTo>
                      <a:cubicBezTo>
                        <a:pt x="513" y="1163"/>
                        <a:pt x="514" y="1163"/>
                        <a:pt x="514" y="1163"/>
                      </a:cubicBezTo>
                      <a:cubicBezTo>
                        <a:pt x="516" y="1163"/>
                        <a:pt x="518" y="1163"/>
                        <a:pt x="519" y="1163"/>
                      </a:cubicBezTo>
                      <a:cubicBezTo>
                        <a:pt x="521" y="1163"/>
                        <a:pt x="523" y="1163"/>
                        <a:pt x="525" y="1163"/>
                      </a:cubicBezTo>
                      <a:cubicBezTo>
                        <a:pt x="525" y="1163"/>
                        <a:pt x="526" y="1163"/>
                        <a:pt x="526" y="1163"/>
                      </a:cubicBezTo>
                      <a:cubicBezTo>
                        <a:pt x="527" y="1162"/>
                        <a:pt x="529" y="1162"/>
                        <a:pt x="530" y="1162"/>
                      </a:cubicBezTo>
                      <a:cubicBezTo>
                        <a:pt x="530" y="1162"/>
                        <a:pt x="530" y="1162"/>
                        <a:pt x="530" y="1162"/>
                      </a:cubicBezTo>
                      <a:lnTo>
                        <a:pt x="623" y="1129"/>
                      </a:lnTo>
                      <a:cubicBezTo>
                        <a:pt x="636" y="1145"/>
                        <a:pt x="655" y="1155"/>
                        <a:pt x="677" y="1155"/>
                      </a:cubicBezTo>
                      <a:cubicBezTo>
                        <a:pt x="715" y="1155"/>
                        <a:pt x="746" y="1123"/>
                        <a:pt x="746" y="1085"/>
                      </a:cubicBezTo>
                      <a:cubicBezTo>
                        <a:pt x="746" y="1047"/>
                        <a:pt x="715" y="1016"/>
                        <a:pt x="677" y="1016"/>
                      </a:cubicBezTo>
                      <a:cubicBezTo>
                        <a:pt x="646" y="1016"/>
                        <a:pt x="621" y="1036"/>
                        <a:pt x="611" y="1063"/>
                      </a:cubicBezTo>
                      <a:lnTo>
                        <a:pt x="553" y="1083"/>
                      </a:lnTo>
                      <a:lnTo>
                        <a:pt x="553" y="688"/>
                      </a:lnTo>
                      <a:lnTo>
                        <a:pt x="932" y="951"/>
                      </a:lnTo>
                      <a:lnTo>
                        <a:pt x="888" y="966"/>
                      </a:lnTo>
                      <a:cubicBezTo>
                        <a:pt x="877" y="956"/>
                        <a:pt x="862" y="950"/>
                        <a:pt x="845" y="950"/>
                      </a:cubicBezTo>
                      <a:cubicBezTo>
                        <a:pt x="807" y="950"/>
                        <a:pt x="776" y="982"/>
                        <a:pt x="776" y="1020"/>
                      </a:cubicBezTo>
                      <a:cubicBezTo>
                        <a:pt x="776" y="1058"/>
                        <a:pt x="807" y="1089"/>
                        <a:pt x="845" y="1089"/>
                      </a:cubicBezTo>
                      <a:cubicBezTo>
                        <a:pt x="881" y="1089"/>
                        <a:pt x="910" y="1062"/>
                        <a:pt x="914" y="1027"/>
                      </a:cubicBezTo>
                      <a:lnTo>
                        <a:pt x="1015" y="992"/>
                      </a:lnTo>
                      <a:cubicBezTo>
                        <a:pt x="1016" y="992"/>
                        <a:pt x="1017" y="992"/>
                        <a:pt x="1018" y="991"/>
                      </a:cubicBezTo>
                      <a:cubicBezTo>
                        <a:pt x="1019" y="991"/>
                        <a:pt x="1020" y="990"/>
                        <a:pt x="1021" y="990"/>
                      </a:cubicBezTo>
                      <a:cubicBezTo>
                        <a:pt x="1022" y="989"/>
                        <a:pt x="1023" y="988"/>
                        <a:pt x="1024" y="987"/>
                      </a:cubicBezTo>
                      <a:cubicBezTo>
                        <a:pt x="1025" y="987"/>
                        <a:pt x="1026" y="986"/>
                        <a:pt x="1027" y="985"/>
                      </a:cubicBezTo>
                      <a:cubicBezTo>
                        <a:pt x="1028" y="984"/>
                        <a:pt x="1029" y="983"/>
                        <a:pt x="1030" y="982"/>
                      </a:cubicBezTo>
                      <a:cubicBezTo>
                        <a:pt x="1031" y="981"/>
                        <a:pt x="1031" y="981"/>
                        <a:pt x="1032" y="980"/>
                      </a:cubicBezTo>
                      <a:cubicBezTo>
                        <a:pt x="1032" y="980"/>
                        <a:pt x="1032" y="979"/>
                        <a:pt x="1032" y="979"/>
                      </a:cubicBezTo>
                      <a:cubicBezTo>
                        <a:pt x="1033" y="978"/>
                        <a:pt x="1033" y="977"/>
                        <a:pt x="1034" y="976"/>
                      </a:cubicBezTo>
                      <a:cubicBezTo>
                        <a:pt x="1035" y="975"/>
                        <a:pt x="1035" y="974"/>
                        <a:pt x="1036" y="972"/>
                      </a:cubicBezTo>
                      <a:cubicBezTo>
                        <a:pt x="1036" y="972"/>
                        <a:pt x="1036" y="972"/>
                        <a:pt x="1036" y="971"/>
                      </a:cubicBezTo>
                      <a:cubicBezTo>
                        <a:pt x="1036" y="971"/>
                        <a:pt x="1036" y="970"/>
                        <a:pt x="1036" y="970"/>
                      </a:cubicBezTo>
                      <a:cubicBezTo>
                        <a:pt x="1037" y="968"/>
                        <a:pt x="1037" y="967"/>
                        <a:pt x="1037" y="965"/>
                      </a:cubicBezTo>
                      <a:cubicBezTo>
                        <a:pt x="1038" y="964"/>
                        <a:pt x="1038" y="963"/>
                        <a:pt x="1038" y="963"/>
                      </a:cubicBezTo>
                      <a:cubicBezTo>
                        <a:pt x="1038" y="961"/>
                        <a:pt x="1038" y="959"/>
                        <a:pt x="1038" y="958"/>
                      </a:cubicBezTo>
                      <a:cubicBezTo>
                        <a:pt x="1038" y="957"/>
                        <a:pt x="1038" y="956"/>
                        <a:pt x="1037" y="956"/>
                      </a:cubicBezTo>
                      <a:cubicBezTo>
                        <a:pt x="1037" y="951"/>
                        <a:pt x="1035" y="946"/>
                        <a:pt x="1032" y="942"/>
                      </a:cubicBezTo>
                      <a:cubicBezTo>
                        <a:pt x="1032" y="942"/>
                        <a:pt x="1032" y="942"/>
                        <a:pt x="1032" y="942"/>
                      </a:cubicBezTo>
                      <a:lnTo>
                        <a:pt x="663" y="406"/>
                      </a:lnTo>
                      <a:cubicBezTo>
                        <a:pt x="689" y="417"/>
                        <a:pt x="721" y="416"/>
                        <a:pt x="748" y="399"/>
                      </a:cubicBezTo>
                      <a:lnTo>
                        <a:pt x="650" y="244"/>
                      </a:lnTo>
                      <a:cubicBezTo>
                        <a:pt x="621" y="262"/>
                        <a:pt x="606" y="294"/>
                        <a:pt x="607" y="325"/>
                      </a:cubicBezTo>
                      <a:lnTo>
                        <a:pt x="553" y="246"/>
                      </a:lnTo>
                      <a:lnTo>
                        <a:pt x="553" y="34"/>
                      </a:lnTo>
                      <a:cubicBezTo>
                        <a:pt x="553" y="15"/>
                        <a:pt x="538" y="0"/>
                        <a:pt x="519" y="0"/>
                      </a:cubicBezTo>
                      <a:cubicBezTo>
                        <a:pt x="501" y="0"/>
                        <a:pt x="486" y="15"/>
                        <a:pt x="486" y="34"/>
                      </a:cubicBezTo>
                      <a:lnTo>
                        <a:pt x="486" y="248"/>
                      </a:lnTo>
                      <a:lnTo>
                        <a:pt x="428" y="332"/>
                      </a:lnTo>
                      <a:cubicBezTo>
                        <a:pt x="432" y="298"/>
                        <a:pt x="416" y="263"/>
                        <a:pt x="386" y="244"/>
                      </a:cubicBezTo>
                      <a:lnTo>
                        <a:pt x="288" y="399"/>
                      </a:lnTo>
                      <a:cubicBezTo>
                        <a:pt x="316" y="417"/>
                        <a:pt x="351" y="417"/>
                        <a:pt x="379" y="403"/>
                      </a:cubicBezTo>
                      <a:close/>
                    </a:path>
                  </a:pathLst>
                </a:custGeom>
                <a:grpFill/>
                <a:ln w="0">
                  <a:noFill/>
                  <a:prstDash val="solid"/>
                  <a:round/>
                  <a:headEnd/>
                  <a:tailEnd/>
                </a:ln>
              </p:spPr>
              <p:txBody>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l" defTabSz="511816" rtl="0" eaLnBrk="1" fontAlgn="ctr" latinLnBrk="0" hangingPunct="1">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srgbClr val="3C3C3B"/>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grpSp>
          <p:sp>
            <p:nvSpPr>
              <p:cNvPr id="433" name="文本框 108"/>
              <p:cNvSpPr txBox="1"/>
              <p:nvPr/>
            </p:nvSpPr>
            <p:spPr bwMode="gray">
              <a:xfrm>
                <a:off x="6308225" y="2018650"/>
                <a:ext cx="715656" cy="292352"/>
              </a:xfrm>
              <a:prstGeom prst="rect">
                <a:avLst/>
              </a:prstGeom>
              <a:noFill/>
            </p:spPr>
            <p:txBody>
              <a:bodyPr wrap="square" lIns="0" tIns="0" rIns="0" bIns="0" rtlCol="0">
                <a:spAutoFit/>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marL="0" marR="0" lvl="0" indent="0" algn="ctr" defTabSz="914478" rtl="0" eaLnBrk="1" fontAlgn="ctr" latinLnBrk="0" hangingPunct="1">
                  <a:spcBef>
                    <a:spcPts val="0"/>
                  </a:spcBef>
                  <a:spcAft>
                    <a:spcPts val="0"/>
                  </a:spcAft>
                  <a:buClrTx/>
                  <a:buSzTx/>
                  <a:buFontTx/>
                  <a:buNone/>
                  <a:tabLst/>
                  <a:defRPr/>
                </a:pPr>
                <a:r>
                  <a:rPr kumimoji="0" lang="en-US" sz="105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sym typeface="Huawei Sans" panose="020C0503030203020204" pitchFamily="34" charset="0"/>
                  </a:rPr>
                  <a:t>5G</a:t>
                </a:r>
              </a:p>
            </p:txBody>
          </p:sp>
        </p:grpSp>
      </p:grpSp>
      <p:cxnSp>
        <p:nvCxnSpPr>
          <p:cNvPr id="441" name="直接连接符 440"/>
          <p:cNvCxnSpPr/>
          <p:nvPr/>
        </p:nvCxnSpPr>
        <p:spPr bwMode="gray">
          <a:xfrm>
            <a:off x="1942214" y="4190241"/>
            <a:ext cx="0" cy="512414"/>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1881990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fontAlgn="ctr"/>
            <a:r>
              <a:rPr lang="en-US" sz="3200" dirty="0">
                <a:latin typeface="Huawei Sans" panose="020C0503030203020204" pitchFamily="34" charset="0"/>
                <a:ea typeface="方正兰亭黑简体" panose="02000000000000000000" pitchFamily="2" charset="-122"/>
                <a:sym typeface="Huawei Sans" panose="020C0503030203020204" pitchFamily="34" charset="0"/>
              </a:rPr>
              <a:t>Overall Architecture of the SD-WAN Solution</a:t>
            </a:r>
          </a:p>
        </p:txBody>
      </p:sp>
      <p:sp>
        <p:nvSpPr>
          <p:cNvPr id="11" name="圆角矩形 10"/>
          <p:cNvSpPr/>
          <p:nvPr/>
        </p:nvSpPr>
        <p:spPr>
          <a:xfrm>
            <a:off x="1429507" y="3950814"/>
            <a:ext cx="9410313" cy="2375439"/>
          </a:xfrm>
          <a:prstGeom prst="roundRect">
            <a:avLst>
              <a:gd name="adj" fmla="val 5122"/>
            </a:avLst>
          </a:prstGeom>
          <a:gradFill flip="none" rotWithShape="1">
            <a:gsLst>
              <a:gs pos="0">
                <a:srgbClr val="CCECFF"/>
              </a:gs>
              <a:gs pos="100000">
                <a:schemeClr val="bg1"/>
              </a:gs>
            </a:gsLst>
            <a:lin ang="0" scaled="1"/>
            <a:tileRect/>
          </a:gradFill>
          <a:ln w="12700">
            <a:gradFill flip="none" rotWithShape="1">
              <a:gsLst>
                <a:gs pos="0">
                  <a:schemeClr val="bg1"/>
                </a:gs>
                <a:gs pos="100000">
                  <a:srgbClr val="00B0F0"/>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pPr>
            <a:endParaRPr lang="en-US" altLang="zh-CN" sz="1400"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0" name="圆角矩形 9"/>
          <p:cNvSpPr/>
          <p:nvPr/>
        </p:nvSpPr>
        <p:spPr>
          <a:xfrm>
            <a:off x="1412401" y="2441823"/>
            <a:ext cx="9410313" cy="1178102"/>
          </a:xfrm>
          <a:prstGeom prst="roundRect">
            <a:avLst>
              <a:gd name="adj" fmla="val 5122"/>
            </a:avLst>
          </a:prstGeom>
          <a:gradFill flip="none" rotWithShape="1">
            <a:gsLst>
              <a:gs pos="0">
                <a:srgbClr val="CCECFF"/>
              </a:gs>
              <a:gs pos="100000">
                <a:schemeClr val="bg1"/>
              </a:gs>
            </a:gsLst>
            <a:lin ang="0" scaled="1"/>
            <a:tileRect/>
          </a:gradFill>
          <a:ln w="12700">
            <a:gradFill flip="none" rotWithShape="1">
              <a:gsLst>
                <a:gs pos="0">
                  <a:schemeClr val="bg1"/>
                </a:gs>
                <a:gs pos="100000">
                  <a:srgbClr val="00B0F0"/>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pPr>
            <a:endParaRPr lang="en-US" altLang="zh-CN" sz="1400"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9" name="圆角矩形 8"/>
          <p:cNvSpPr/>
          <p:nvPr/>
        </p:nvSpPr>
        <p:spPr>
          <a:xfrm>
            <a:off x="1429507" y="1281837"/>
            <a:ext cx="9410313" cy="749104"/>
          </a:xfrm>
          <a:prstGeom prst="roundRect">
            <a:avLst>
              <a:gd name="adj" fmla="val 5122"/>
            </a:avLst>
          </a:prstGeom>
          <a:gradFill flip="none" rotWithShape="1">
            <a:gsLst>
              <a:gs pos="0">
                <a:srgbClr val="CCECFF"/>
              </a:gs>
              <a:gs pos="100000">
                <a:schemeClr val="bg1"/>
              </a:gs>
            </a:gsLst>
            <a:lin ang="0" scaled="1"/>
            <a:tileRect/>
          </a:gradFill>
          <a:ln w="12700">
            <a:gradFill flip="none" rotWithShape="1">
              <a:gsLst>
                <a:gs pos="0">
                  <a:schemeClr val="bg1"/>
                </a:gs>
                <a:gs pos="100000">
                  <a:srgbClr val="00B0F0"/>
                </a:gs>
              </a:gsLst>
              <a:lin ang="108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fontAlgn="ctr">
              <a:lnSpc>
                <a:spcPts val="2400"/>
              </a:lnSpc>
            </a:pPr>
            <a:endParaRPr lang="en-US" altLang="zh-CN" sz="1400" dirty="0">
              <a:solidFill>
                <a:schemeClr val="bg1">
                  <a:lumMod val="50000"/>
                </a:schemeClr>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6" name="文本框 5"/>
          <p:cNvSpPr txBox="1"/>
          <p:nvPr/>
        </p:nvSpPr>
        <p:spPr>
          <a:xfrm>
            <a:off x="1390685" y="1359413"/>
            <a:ext cx="2001679" cy="830997"/>
          </a:xfrm>
          <a:prstGeom prst="rect">
            <a:avLst/>
          </a:prstGeom>
          <a:noFill/>
        </p:spPr>
        <p:txBody>
          <a:bodyPr wrap="square" rtlCol="0">
            <a:spAutoFit/>
          </a:bodyPr>
          <a:lstStyle/>
          <a:p>
            <a:pPr algn="ctr" fontAlgn="ctr"/>
            <a:r>
              <a:rPr lang="en-US" sz="1600" b="1"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Service presentation layer</a:t>
            </a:r>
          </a:p>
          <a:p>
            <a:pPr algn="ctr" fontAlgn="ctr"/>
            <a:endParaRPr lang="en-US" sz="1600" b="1"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7" name="文本框 6"/>
          <p:cNvSpPr txBox="1"/>
          <p:nvPr/>
        </p:nvSpPr>
        <p:spPr>
          <a:xfrm>
            <a:off x="1390685" y="2624176"/>
            <a:ext cx="1609429" cy="830997"/>
          </a:xfrm>
          <a:prstGeom prst="rect">
            <a:avLst/>
          </a:prstGeom>
          <a:noFill/>
        </p:spPr>
        <p:txBody>
          <a:bodyPr wrap="square" rtlCol="0">
            <a:spAutoFit/>
          </a:bodyPr>
          <a:lstStyle/>
          <a:p>
            <a:pPr algn="ctr" fontAlgn="ctr"/>
            <a:r>
              <a:rPr lang="en-US" sz="1600" b="1"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Network orchestration/control layer</a:t>
            </a:r>
          </a:p>
        </p:txBody>
      </p:sp>
      <p:sp>
        <p:nvSpPr>
          <p:cNvPr id="8" name="文本框 7"/>
          <p:cNvSpPr txBox="1"/>
          <p:nvPr/>
        </p:nvSpPr>
        <p:spPr>
          <a:xfrm>
            <a:off x="1440714" y="4886094"/>
            <a:ext cx="1215333" cy="584775"/>
          </a:xfrm>
          <a:prstGeom prst="rect">
            <a:avLst/>
          </a:prstGeom>
          <a:noFill/>
        </p:spPr>
        <p:txBody>
          <a:bodyPr wrap="square" rtlCol="0">
            <a:spAutoFit/>
          </a:bodyPr>
          <a:lstStyle/>
          <a:p>
            <a:pPr algn="ctr" fontAlgn="ctr"/>
            <a:r>
              <a:rPr lang="en-US" sz="1600" b="1"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Network layer</a:t>
            </a:r>
          </a:p>
        </p:txBody>
      </p:sp>
      <p:sp>
        <p:nvSpPr>
          <p:cNvPr id="12" name="文本框 11"/>
          <p:cNvSpPr txBox="1"/>
          <p:nvPr/>
        </p:nvSpPr>
        <p:spPr>
          <a:xfrm>
            <a:off x="5518841" y="1428556"/>
            <a:ext cx="933269" cy="400110"/>
          </a:xfrm>
          <a:prstGeom prst="rect">
            <a:avLst/>
          </a:prstGeom>
          <a:noFill/>
        </p:spPr>
        <p:txBody>
          <a:bodyPr wrap="none" rtlCol="0">
            <a:spAutoFit/>
          </a:bodyPr>
          <a:lstStyle/>
          <a:p>
            <a:pPr algn="ctr" fontAlgn="ctr"/>
            <a:r>
              <a:rPr lang="en-US" sz="2000" b="1" dirty="0">
                <a:latin typeface="Huawei Sans" panose="020C0503030203020204" pitchFamily="34" charset="0"/>
                <a:ea typeface="方正兰亭黑简体" panose="02000000000000000000" pitchFamily="2" charset="-122"/>
                <a:sym typeface="Huawei Sans" panose="020C0503030203020204" pitchFamily="34" charset="0"/>
              </a:rPr>
              <a:t>Portal</a:t>
            </a:r>
          </a:p>
        </p:txBody>
      </p:sp>
      <p:cxnSp>
        <p:nvCxnSpPr>
          <p:cNvPr id="16" name="直接箭头连接符 15"/>
          <p:cNvCxnSpPr/>
          <p:nvPr/>
        </p:nvCxnSpPr>
        <p:spPr>
          <a:xfrm>
            <a:off x="5217489" y="2093124"/>
            <a:ext cx="0" cy="324202"/>
          </a:xfrm>
          <a:prstGeom prst="straightConnector1">
            <a:avLst/>
          </a:prstGeom>
          <a:ln w="19050">
            <a:solidFill>
              <a:schemeClr val="bg1">
                <a:lumMod val="50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文本框 16"/>
          <p:cNvSpPr txBox="1"/>
          <p:nvPr/>
        </p:nvSpPr>
        <p:spPr>
          <a:xfrm>
            <a:off x="5217473" y="2083933"/>
            <a:ext cx="806631"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RESTful</a:t>
            </a:r>
          </a:p>
        </p:txBody>
      </p:sp>
      <p:sp>
        <p:nvSpPr>
          <p:cNvPr id="18" name="矩形 17"/>
          <p:cNvSpPr/>
          <p:nvPr/>
        </p:nvSpPr>
        <p:spPr>
          <a:xfrm>
            <a:off x="3004856" y="2670823"/>
            <a:ext cx="4032448" cy="720080"/>
          </a:xfrm>
          <a:prstGeom prst="rect">
            <a:avLst/>
          </a:prstGeom>
          <a:solidFill>
            <a:schemeClr val="bg1"/>
          </a:solidFill>
          <a:ln w="1905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9" name="文本框 18"/>
          <p:cNvSpPr txBox="1"/>
          <p:nvPr/>
        </p:nvSpPr>
        <p:spPr>
          <a:xfrm>
            <a:off x="3228379" y="2884669"/>
            <a:ext cx="1023036" cy="261610"/>
          </a:xfrm>
          <a:prstGeom prst="rect">
            <a:avLst/>
          </a:prstGeom>
          <a:noFill/>
        </p:spPr>
        <p:txBody>
          <a:bodyPr wrap="none" rtlCol="0">
            <a:spAutoFit/>
          </a:bodyPr>
          <a:lstStyle/>
          <a:p>
            <a:pPr algn="r" fontAlgn="ctr"/>
            <a:r>
              <a:rPr lang="en-US" sz="1100" b="1" dirty="0" err="1">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iMaster</a:t>
            </a:r>
            <a:r>
              <a:rPr lang="en-US" sz="1100" b="1"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 NCE</a:t>
            </a:r>
          </a:p>
        </p:txBody>
      </p:sp>
      <p:sp>
        <p:nvSpPr>
          <p:cNvPr id="22" name="文本框 21"/>
          <p:cNvSpPr txBox="1"/>
          <p:nvPr/>
        </p:nvSpPr>
        <p:spPr>
          <a:xfrm>
            <a:off x="4142246" y="2876975"/>
            <a:ext cx="1141659" cy="276999"/>
          </a:xfrm>
          <a:prstGeom prst="rect">
            <a:avLst/>
          </a:prstGeom>
          <a:noFill/>
        </p:spPr>
        <p:txBody>
          <a:bodyPr wrap="none" rtlCol="0">
            <a:sp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Orchestration</a:t>
            </a:r>
          </a:p>
        </p:txBody>
      </p:sp>
      <p:sp>
        <p:nvSpPr>
          <p:cNvPr id="23" name="文本框 22"/>
          <p:cNvSpPr txBox="1"/>
          <p:nvPr/>
        </p:nvSpPr>
        <p:spPr>
          <a:xfrm>
            <a:off x="5174736" y="2876975"/>
            <a:ext cx="700833" cy="276999"/>
          </a:xfrm>
          <a:prstGeom prst="rect">
            <a:avLst/>
          </a:prstGeom>
          <a:noFill/>
        </p:spPr>
        <p:txBody>
          <a:bodyPr wrap="none" rtlCol="0">
            <a:sp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Control</a:t>
            </a:r>
          </a:p>
        </p:txBody>
      </p:sp>
      <p:sp>
        <p:nvSpPr>
          <p:cNvPr id="24" name="文本框 23"/>
          <p:cNvSpPr txBox="1"/>
          <p:nvPr/>
        </p:nvSpPr>
        <p:spPr>
          <a:xfrm>
            <a:off x="5766401" y="2876975"/>
            <a:ext cx="1124026" cy="276999"/>
          </a:xfrm>
          <a:prstGeom prst="rect">
            <a:avLst/>
          </a:prstGeom>
          <a:noFill/>
        </p:spPr>
        <p:txBody>
          <a:bodyPr wrap="none" rtlCol="0">
            <a:spAutoFit/>
          </a:bodyPr>
          <a:lstStyle/>
          <a:p>
            <a:pPr algn="ctr" fontAlgn="ctr"/>
            <a:r>
              <a:rPr lang="en-US" sz="1200"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Management</a:t>
            </a:r>
          </a:p>
        </p:txBody>
      </p:sp>
      <p:sp>
        <p:nvSpPr>
          <p:cNvPr id="25" name="矩形 24"/>
          <p:cNvSpPr/>
          <p:nvPr/>
        </p:nvSpPr>
        <p:spPr>
          <a:xfrm>
            <a:off x="7994026" y="2670823"/>
            <a:ext cx="2152291" cy="720080"/>
          </a:xfrm>
          <a:prstGeom prst="rect">
            <a:avLst/>
          </a:prstGeom>
          <a:solidFill>
            <a:schemeClr val="bg1"/>
          </a:solidFill>
          <a:ln w="19050">
            <a:solidFill>
              <a:srgbClr val="0070C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grpSp>
        <p:nvGrpSpPr>
          <p:cNvPr id="28" name="组合 27"/>
          <p:cNvGrpSpPr/>
          <p:nvPr/>
        </p:nvGrpSpPr>
        <p:grpSpPr>
          <a:xfrm>
            <a:off x="8246213" y="2769253"/>
            <a:ext cx="1900105" cy="523220"/>
            <a:chOff x="8604535" y="2752319"/>
            <a:chExt cx="1900105" cy="523220"/>
          </a:xfrm>
        </p:grpSpPr>
        <p:sp>
          <p:nvSpPr>
            <p:cNvPr id="26" name="文本框 25"/>
            <p:cNvSpPr txBox="1"/>
            <p:nvPr/>
          </p:nvSpPr>
          <p:spPr>
            <a:xfrm>
              <a:off x="9170104" y="2752319"/>
              <a:ext cx="1334536" cy="523220"/>
            </a:xfrm>
            <a:prstGeom prst="rect">
              <a:avLst/>
            </a:prstGeom>
            <a:noFill/>
          </p:spPr>
          <p:txBody>
            <a:bodyPr wrap="square" rtlCol="0">
              <a:spAutoFit/>
            </a:bodyPr>
            <a:lstStyle/>
            <a:p>
              <a:pPr fontAlgn="ctr"/>
              <a:r>
                <a:rPr lang="en-US" sz="1400" dirty="0">
                  <a:solidFill>
                    <a:srgbClr val="0070C0"/>
                  </a:solidFill>
                  <a:latin typeface="Huawei Sans" panose="020C0503030203020204" pitchFamily="34" charset="0"/>
                  <a:ea typeface="方正兰亭黑简体" panose="02000000000000000000" pitchFamily="2" charset="-122"/>
                  <a:sym typeface="Huawei Sans" panose="020C0503030203020204" pitchFamily="34" charset="0"/>
                </a:rPr>
                <a:t>Router reflector (RR)</a:t>
              </a:r>
            </a:p>
          </p:txBody>
        </p:sp>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604535" y="2812657"/>
              <a:ext cx="490909" cy="402545"/>
            </a:xfrm>
            <a:prstGeom prst="rect">
              <a:avLst/>
            </a:prstGeom>
          </p:spPr>
        </p:pic>
      </p:grpSp>
      <p:cxnSp>
        <p:nvCxnSpPr>
          <p:cNvPr id="29" name="直接箭头连接符 28"/>
          <p:cNvCxnSpPr/>
          <p:nvPr/>
        </p:nvCxnSpPr>
        <p:spPr>
          <a:xfrm>
            <a:off x="5018717" y="3390903"/>
            <a:ext cx="0" cy="585527"/>
          </a:xfrm>
          <a:prstGeom prst="straightConnector1">
            <a:avLst/>
          </a:prstGeom>
          <a:ln w="19050">
            <a:solidFill>
              <a:schemeClr val="bg1">
                <a:lumMod val="50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30" name="文本框 29"/>
          <p:cNvSpPr txBox="1"/>
          <p:nvPr/>
        </p:nvSpPr>
        <p:spPr>
          <a:xfrm>
            <a:off x="5018701" y="3643037"/>
            <a:ext cx="1003801"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NETCONF</a:t>
            </a:r>
          </a:p>
        </p:txBody>
      </p:sp>
      <p:cxnSp>
        <p:nvCxnSpPr>
          <p:cNvPr id="32" name="直接箭头连接符 31"/>
          <p:cNvCxnSpPr/>
          <p:nvPr/>
        </p:nvCxnSpPr>
        <p:spPr>
          <a:xfrm>
            <a:off x="8544019" y="3390903"/>
            <a:ext cx="0" cy="585527"/>
          </a:xfrm>
          <a:prstGeom prst="straightConnector1">
            <a:avLst/>
          </a:prstGeom>
          <a:ln w="19050">
            <a:solidFill>
              <a:schemeClr val="bg1">
                <a:lumMod val="50000"/>
              </a:schemeClr>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33" name="文本框 32"/>
          <p:cNvSpPr txBox="1"/>
          <p:nvPr/>
        </p:nvSpPr>
        <p:spPr>
          <a:xfrm>
            <a:off x="8544003" y="3643037"/>
            <a:ext cx="1010213"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DTLS/BGP</a:t>
            </a:r>
          </a:p>
        </p:txBody>
      </p:sp>
      <p:sp>
        <p:nvSpPr>
          <p:cNvPr id="39" name="圆角矩形 38"/>
          <p:cNvSpPr/>
          <p:nvPr/>
        </p:nvSpPr>
        <p:spPr>
          <a:xfrm>
            <a:off x="7994026" y="4282036"/>
            <a:ext cx="2561274" cy="792894"/>
          </a:xfrm>
          <a:prstGeom prst="roundRect">
            <a:avLst/>
          </a:prstGeom>
          <a:solidFill>
            <a:srgbClr val="CCECFF"/>
          </a:solidFill>
          <a:ln w="1905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41" name="图片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48571" y="4477211"/>
            <a:ext cx="490909" cy="402545"/>
          </a:xfrm>
          <a:prstGeom prst="rect">
            <a:avLst/>
          </a:prstGeom>
        </p:spPr>
      </p:pic>
      <p:pic>
        <p:nvPicPr>
          <p:cNvPr id="42" name="图片 41" descr="核心交换机.png"/>
          <p:cNvPicPr>
            <a:picLocks noChangeAspect="1"/>
          </p:cNvPicPr>
          <p:nvPr/>
        </p:nvPicPr>
        <p:blipFill>
          <a:blip r:embed="rId4" cstate="print"/>
          <a:stretch>
            <a:fillRect/>
          </a:stretch>
        </p:blipFill>
        <p:spPr>
          <a:xfrm>
            <a:off x="8436600" y="4495914"/>
            <a:ext cx="446281" cy="365139"/>
          </a:xfrm>
          <a:prstGeom prst="rect">
            <a:avLst/>
          </a:prstGeom>
        </p:spPr>
      </p:pic>
      <p:pic>
        <p:nvPicPr>
          <p:cNvPr id="43" name="图片 42" descr="接入交换机.png"/>
          <p:cNvPicPr>
            <a:picLocks noChangeAspect="1"/>
          </p:cNvPicPr>
          <p:nvPr/>
        </p:nvPicPr>
        <p:blipFill>
          <a:blip r:embed="rId5" cstate="print"/>
          <a:stretch>
            <a:fillRect/>
          </a:stretch>
        </p:blipFill>
        <p:spPr>
          <a:xfrm>
            <a:off x="9080001" y="4495914"/>
            <a:ext cx="446281" cy="365139"/>
          </a:xfrm>
          <a:prstGeom prst="rect">
            <a:avLst/>
          </a:prstGeom>
        </p:spPr>
      </p:pic>
      <p:sp>
        <p:nvSpPr>
          <p:cNvPr id="44" name="文本框 43"/>
          <p:cNvSpPr txBox="1"/>
          <p:nvPr/>
        </p:nvSpPr>
        <p:spPr>
          <a:xfrm>
            <a:off x="9490457" y="4524595"/>
            <a:ext cx="1088760"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Branch site</a:t>
            </a:r>
          </a:p>
        </p:txBody>
      </p:sp>
      <p:sp>
        <p:nvSpPr>
          <p:cNvPr id="45" name="圆角矩形 44"/>
          <p:cNvSpPr/>
          <p:nvPr/>
        </p:nvSpPr>
        <p:spPr>
          <a:xfrm>
            <a:off x="7994026" y="5414993"/>
            <a:ext cx="2561274" cy="792894"/>
          </a:xfrm>
          <a:prstGeom prst="roundRect">
            <a:avLst/>
          </a:prstGeom>
          <a:solidFill>
            <a:srgbClr val="CCECFF"/>
          </a:solidFill>
          <a:ln w="1905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46" name="图片 4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48571" y="5610168"/>
            <a:ext cx="490909" cy="402545"/>
          </a:xfrm>
          <a:prstGeom prst="rect">
            <a:avLst/>
          </a:prstGeom>
        </p:spPr>
      </p:pic>
      <p:pic>
        <p:nvPicPr>
          <p:cNvPr id="48" name="图片 47" descr="接入交换机.png"/>
          <p:cNvPicPr>
            <a:picLocks noChangeAspect="1"/>
          </p:cNvPicPr>
          <p:nvPr/>
        </p:nvPicPr>
        <p:blipFill>
          <a:blip r:embed="rId5" cstate="print"/>
          <a:stretch>
            <a:fillRect/>
          </a:stretch>
        </p:blipFill>
        <p:spPr>
          <a:xfrm>
            <a:off x="8436599" y="5628871"/>
            <a:ext cx="446281" cy="365139"/>
          </a:xfrm>
          <a:prstGeom prst="rect">
            <a:avLst/>
          </a:prstGeom>
        </p:spPr>
      </p:pic>
      <p:sp>
        <p:nvSpPr>
          <p:cNvPr id="49" name="文本框 48"/>
          <p:cNvSpPr txBox="1"/>
          <p:nvPr/>
        </p:nvSpPr>
        <p:spPr>
          <a:xfrm>
            <a:off x="9490457" y="5657552"/>
            <a:ext cx="1088760"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Branch site</a:t>
            </a:r>
          </a:p>
        </p:txBody>
      </p:sp>
      <p:sp>
        <p:nvSpPr>
          <p:cNvPr id="52" name="圆角矩形 51"/>
          <p:cNvSpPr/>
          <p:nvPr/>
        </p:nvSpPr>
        <p:spPr>
          <a:xfrm>
            <a:off x="2565664" y="4282036"/>
            <a:ext cx="2561274" cy="792894"/>
          </a:xfrm>
          <a:prstGeom prst="roundRect">
            <a:avLst/>
          </a:prstGeom>
          <a:solidFill>
            <a:srgbClr val="CCECFF"/>
          </a:solidFill>
          <a:ln w="1905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53" name="圆角矩形 52"/>
          <p:cNvSpPr/>
          <p:nvPr/>
        </p:nvSpPr>
        <p:spPr>
          <a:xfrm>
            <a:off x="2565664" y="5414993"/>
            <a:ext cx="2561274" cy="792894"/>
          </a:xfrm>
          <a:prstGeom prst="roundRect">
            <a:avLst/>
          </a:prstGeom>
          <a:solidFill>
            <a:srgbClr val="CCECFF"/>
          </a:solidFill>
          <a:ln w="1905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sym typeface="Huawei Sans" panose="020C0503030203020204" pitchFamily="34" charset="0"/>
            </a:endParaRPr>
          </a:p>
        </p:txBody>
      </p:sp>
      <p:pic>
        <p:nvPicPr>
          <p:cNvPr id="54" name="图片 5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32401" y="4477211"/>
            <a:ext cx="490909" cy="402545"/>
          </a:xfrm>
          <a:prstGeom prst="rect">
            <a:avLst/>
          </a:prstGeom>
        </p:spPr>
      </p:pic>
      <p:pic>
        <p:nvPicPr>
          <p:cNvPr id="55" name="图片 5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32401" y="5610168"/>
            <a:ext cx="490909" cy="402545"/>
          </a:xfrm>
          <a:prstGeom prst="rect">
            <a:avLst/>
          </a:prstGeom>
        </p:spPr>
      </p:pic>
      <p:sp>
        <p:nvSpPr>
          <p:cNvPr id="56" name="文本框 55"/>
          <p:cNvSpPr txBox="1"/>
          <p:nvPr/>
        </p:nvSpPr>
        <p:spPr>
          <a:xfrm>
            <a:off x="2618386" y="4524595"/>
            <a:ext cx="423514" cy="307777"/>
          </a:xfrm>
          <a:prstGeom prst="rect">
            <a:avLst/>
          </a:prstGeom>
          <a:noFill/>
        </p:spPr>
        <p:txBody>
          <a:bodyPr wrap="non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DC</a:t>
            </a:r>
          </a:p>
        </p:txBody>
      </p:sp>
      <p:pic>
        <p:nvPicPr>
          <p:cNvPr id="57" name="图片 56" descr="TOR交换机-蓝.png"/>
          <p:cNvPicPr>
            <a:picLocks noChangeAspect="1"/>
          </p:cNvPicPr>
          <p:nvPr/>
        </p:nvPicPr>
        <p:blipFill>
          <a:blip r:embed="rId6" cstate="print"/>
          <a:stretch>
            <a:fillRect/>
          </a:stretch>
        </p:blipFill>
        <p:spPr>
          <a:xfrm>
            <a:off x="3555114" y="4495914"/>
            <a:ext cx="446281" cy="365139"/>
          </a:xfrm>
          <a:prstGeom prst="rect">
            <a:avLst/>
          </a:prstGeom>
        </p:spPr>
      </p:pic>
      <p:pic>
        <p:nvPicPr>
          <p:cNvPr id="58" name="图片 57" descr="CE12800交换机-蓝.png"/>
          <p:cNvPicPr>
            <a:picLocks noChangeAspect="1"/>
          </p:cNvPicPr>
          <p:nvPr/>
        </p:nvPicPr>
        <p:blipFill>
          <a:blip r:embed="rId7" cstate="print"/>
          <a:stretch>
            <a:fillRect/>
          </a:stretch>
        </p:blipFill>
        <p:spPr>
          <a:xfrm>
            <a:off x="4193758" y="4495914"/>
            <a:ext cx="446281" cy="365139"/>
          </a:xfrm>
          <a:prstGeom prst="rect">
            <a:avLst/>
          </a:prstGeom>
        </p:spPr>
      </p:pic>
      <p:pic>
        <p:nvPicPr>
          <p:cNvPr id="61" name="图片 60" descr="核心交换机.png"/>
          <p:cNvPicPr>
            <a:picLocks noChangeAspect="1"/>
          </p:cNvPicPr>
          <p:nvPr/>
        </p:nvPicPr>
        <p:blipFill>
          <a:blip r:embed="rId4" cstate="print"/>
          <a:stretch>
            <a:fillRect/>
          </a:stretch>
        </p:blipFill>
        <p:spPr>
          <a:xfrm>
            <a:off x="4293064" y="5628871"/>
            <a:ext cx="446281" cy="365139"/>
          </a:xfrm>
          <a:prstGeom prst="rect">
            <a:avLst/>
          </a:prstGeom>
        </p:spPr>
      </p:pic>
      <p:pic>
        <p:nvPicPr>
          <p:cNvPr id="62" name="图片 61" descr="接入交换机.png"/>
          <p:cNvPicPr>
            <a:picLocks noChangeAspect="1"/>
          </p:cNvPicPr>
          <p:nvPr/>
        </p:nvPicPr>
        <p:blipFill>
          <a:blip r:embed="rId5" cstate="print"/>
          <a:stretch>
            <a:fillRect/>
          </a:stretch>
        </p:blipFill>
        <p:spPr>
          <a:xfrm>
            <a:off x="3214392" y="5628871"/>
            <a:ext cx="446281" cy="365139"/>
          </a:xfrm>
          <a:prstGeom prst="rect">
            <a:avLst/>
          </a:prstGeom>
        </p:spPr>
      </p:pic>
      <p:pic>
        <p:nvPicPr>
          <p:cNvPr id="63" name="图片 62" descr="汇聚交换机.png"/>
          <p:cNvPicPr>
            <a:picLocks noChangeAspect="1"/>
          </p:cNvPicPr>
          <p:nvPr/>
        </p:nvPicPr>
        <p:blipFill>
          <a:blip r:embed="rId8" cstate="print"/>
          <a:stretch>
            <a:fillRect/>
          </a:stretch>
        </p:blipFill>
        <p:spPr>
          <a:xfrm>
            <a:off x="3753728" y="5628871"/>
            <a:ext cx="446281" cy="365139"/>
          </a:xfrm>
          <a:prstGeom prst="rect">
            <a:avLst/>
          </a:prstGeom>
        </p:spPr>
      </p:pic>
      <p:pic>
        <p:nvPicPr>
          <p:cNvPr id="64" name="图片 63" descr="AP.png"/>
          <p:cNvPicPr>
            <a:picLocks noChangeAspect="1"/>
          </p:cNvPicPr>
          <p:nvPr/>
        </p:nvPicPr>
        <p:blipFill>
          <a:blip r:embed="rId9" cstate="print"/>
          <a:stretch>
            <a:fillRect/>
          </a:stretch>
        </p:blipFill>
        <p:spPr>
          <a:xfrm>
            <a:off x="9079999" y="5628871"/>
            <a:ext cx="446281" cy="365139"/>
          </a:xfrm>
          <a:prstGeom prst="rect">
            <a:avLst/>
          </a:prstGeom>
        </p:spPr>
      </p:pic>
      <p:sp>
        <p:nvSpPr>
          <p:cNvPr id="65" name="文本框 64"/>
          <p:cNvSpPr txBox="1"/>
          <p:nvPr/>
        </p:nvSpPr>
        <p:spPr>
          <a:xfrm>
            <a:off x="2618387" y="5549830"/>
            <a:ext cx="596006" cy="307777"/>
          </a:xfrm>
          <a:prstGeom prst="rect">
            <a:avLst/>
          </a:prstGeom>
          <a:noFill/>
        </p:spPr>
        <p:txBody>
          <a:bodyPr wrap="square" rtlCol="0">
            <a:spAutoFit/>
          </a:bodyPr>
          <a:lstStyle/>
          <a:p>
            <a:pPr fontAlgn="ctr"/>
            <a:r>
              <a:rPr lang="en-US" sz="1400" dirty="0">
                <a:latin typeface="Huawei Sans" panose="020C0503030203020204" pitchFamily="34" charset="0"/>
                <a:ea typeface="方正兰亭黑简体" panose="02000000000000000000" pitchFamily="2" charset="-122"/>
                <a:sym typeface="Huawei Sans" panose="020C0503030203020204" pitchFamily="34" charset="0"/>
              </a:rPr>
              <a:t>HQ</a:t>
            </a:r>
          </a:p>
        </p:txBody>
      </p:sp>
      <p:sp>
        <p:nvSpPr>
          <p:cNvPr id="95" name="任意多边形 94"/>
          <p:cNvSpPr/>
          <p:nvPr/>
        </p:nvSpPr>
        <p:spPr>
          <a:xfrm>
            <a:off x="5980273" y="4312660"/>
            <a:ext cx="1121495" cy="749864"/>
          </a:xfrm>
          <a:custGeom>
            <a:avLst/>
            <a:gdLst>
              <a:gd name="connsiteX0" fmla="*/ 556667 w 1304010"/>
              <a:gd name="connsiteY0" fmla="*/ 0 h 871899"/>
              <a:gd name="connsiteX1" fmla="*/ 725733 w 1304010"/>
              <a:gd name="connsiteY1" fmla="*/ 51642 h 871899"/>
              <a:gd name="connsiteX2" fmla="*/ 766358 w 1304010"/>
              <a:gd name="connsiteY2" fmla="*/ 85161 h 871899"/>
              <a:gd name="connsiteX3" fmla="*/ 782904 w 1304010"/>
              <a:gd name="connsiteY3" fmla="*/ 80025 h 871899"/>
              <a:gd name="connsiteX4" fmla="*/ 829585 w 1304010"/>
              <a:gd name="connsiteY4" fmla="*/ 75319 h 871899"/>
              <a:gd name="connsiteX5" fmla="*/ 1043011 w 1304010"/>
              <a:gd name="connsiteY5" fmla="*/ 216788 h 871899"/>
              <a:gd name="connsiteX6" fmla="*/ 1048069 w 1304010"/>
              <a:gd name="connsiteY6" fmla="*/ 241838 h 871899"/>
              <a:gd name="connsiteX7" fmla="*/ 1049965 w 1304010"/>
              <a:gd name="connsiteY7" fmla="*/ 242029 h 871899"/>
              <a:gd name="connsiteX8" fmla="*/ 1304010 w 1304010"/>
              <a:gd name="connsiteY8" fmla="*/ 553732 h 871899"/>
              <a:gd name="connsiteX9" fmla="*/ 1049965 w 1304010"/>
              <a:gd name="connsiteY9" fmla="*/ 865435 h 871899"/>
              <a:gd name="connsiteX10" fmla="*/ 994859 w 1304010"/>
              <a:gd name="connsiteY10" fmla="*/ 870990 h 871899"/>
              <a:gd name="connsiteX11" fmla="*/ 994859 w 1304010"/>
              <a:gd name="connsiteY11" fmla="*/ 871898 h 871899"/>
              <a:gd name="connsiteX12" fmla="*/ 985853 w 1304010"/>
              <a:gd name="connsiteY12" fmla="*/ 871898 h 871899"/>
              <a:gd name="connsiteX13" fmla="*/ 985843 w 1304010"/>
              <a:gd name="connsiteY13" fmla="*/ 871899 h 871899"/>
              <a:gd name="connsiteX14" fmla="*/ 985833 w 1304010"/>
              <a:gd name="connsiteY14" fmla="*/ 871898 h 871899"/>
              <a:gd name="connsiteX15" fmla="*/ 351518 w 1304010"/>
              <a:gd name="connsiteY15" fmla="*/ 871898 h 871899"/>
              <a:gd name="connsiteX16" fmla="*/ 347099 w 1304010"/>
              <a:gd name="connsiteY16" fmla="*/ 871898 h 871899"/>
              <a:gd name="connsiteX17" fmla="*/ 347099 w 1304010"/>
              <a:gd name="connsiteY17" fmla="*/ 871463 h 871899"/>
              <a:gd name="connsiteX18" fmla="*/ 280675 w 1304010"/>
              <a:gd name="connsiteY18" fmla="*/ 864925 h 871899"/>
              <a:gd name="connsiteX19" fmla="*/ 0 w 1304010"/>
              <a:gd name="connsiteY19" fmla="*/ 528693 h 871899"/>
              <a:gd name="connsiteX20" fmla="*/ 214691 w 1304010"/>
              <a:gd name="connsiteY20" fmla="*/ 212459 h 871899"/>
              <a:gd name="connsiteX21" fmla="*/ 275108 w 1304010"/>
              <a:gd name="connsiteY21" fmla="*/ 194148 h 871899"/>
              <a:gd name="connsiteX22" fmla="*/ 278046 w 1304010"/>
              <a:gd name="connsiteY22" fmla="*/ 184683 h 871899"/>
              <a:gd name="connsiteX23" fmla="*/ 556667 w 1304010"/>
              <a:gd name="connsiteY23" fmla="*/ 0 h 87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4010" h="871899">
                <a:moveTo>
                  <a:pt x="556667" y="0"/>
                </a:moveTo>
                <a:cubicBezTo>
                  <a:pt x="619293" y="0"/>
                  <a:pt x="677472" y="19038"/>
                  <a:pt x="725733" y="51642"/>
                </a:cubicBezTo>
                <a:lnTo>
                  <a:pt x="766358" y="85161"/>
                </a:lnTo>
                <a:lnTo>
                  <a:pt x="782904" y="80025"/>
                </a:lnTo>
                <a:cubicBezTo>
                  <a:pt x="797982" y="76940"/>
                  <a:pt x="813594" y="75319"/>
                  <a:pt x="829585" y="75319"/>
                </a:cubicBezTo>
                <a:cubicBezTo>
                  <a:pt x="925529" y="75319"/>
                  <a:pt x="1007848" y="133653"/>
                  <a:pt x="1043011" y="216788"/>
                </a:cubicBezTo>
                <a:lnTo>
                  <a:pt x="1048069" y="241838"/>
                </a:lnTo>
                <a:lnTo>
                  <a:pt x="1049965" y="242029"/>
                </a:lnTo>
                <a:cubicBezTo>
                  <a:pt x="1194948" y="271697"/>
                  <a:pt x="1304010" y="399978"/>
                  <a:pt x="1304010" y="553732"/>
                </a:cubicBezTo>
                <a:cubicBezTo>
                  <a:pt x="1304010" y="707486"/>
                  <a:pt x="1194948" y="835767"/>
                  <a:pt x="1049965" y="865435"/>
                </a:cubicBezTo>
                <a:lnTo>
                  <a:pt x="994859" y="870990"/>
                </a:lnTo>
                <a:lnTo>
                  <a:pt x="994859" y="871898"/>
                </a:lnTo>
                <a:lnTo>
                  <a:pt x="985853" y="871898"/>
                </a:lnTo>
                <a:lnTo>
                  <a:pt x="985843" y="871899"/>
                </a:lnTo>
                <a:lnTo>
                  <a:pt x="985833" y="871898"/>
                </a:lnTo>
                <a:lnTo>
                  <a:pt x="351518" y="871898"/>
                </a:lnTo>
                <a:lnTo>
                  <a:pt x="347099" y="871898"/>
                </a:lnTo>
                <a:lnTo>
                  <a:pt x="347099" y="871463"/>
                </a:lnTo>
                <a:lnTo>
                  <a:pt x="280675" y="864925"/>
                </a:lnTo>
                <a:cubicBezTo>
                  <a:pt x="120494" y="832923"/>
                  <a:pt x="0" y="694547"/>
                  <a:pt x="0" y="528693"/>
                </a:cubicBezTo>
                <a:cubicBezTo>
                  <a:pt x="0" y="386533"/>
                  <a:pt x="88526" y="264560"/>
                  <a:pt x="214691" y="212459"/>
                </a:cubicBezTo>
                <a:lnTo>
                  <a:pt x="275108" y="194148"/>
                </a:lnTo>
                <a:lnTo>
                  <a:pt x="278046" y="184683"/>
                </a:lnTo>
                <a:cubicBezTo>
                  <a:pt x="323950" y="76153"/>
                  <a:pt x="431416" y="0"/>
                  <a:pt x="556667"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b="1" dirty="0">
                <a:latin typeface="Huawei Sans" panose="020C0503030203020204" pitchFamily="34" charset="0"/>
                <a:ea typeface="方正兰亭黑简体" panose="02000000000000000000" pitchFamily="2" charset="-122"/>
                <a:sym typeface="Huawei Sans" panose="020C0503030203020204" pitchFamily="34" charset="0"/>
              </a:rPr>
              <a:t>MPLS</a:t>
            </a:r>
          </a:p>
        </p:txBody>
      </p:sp>
      <p:sp>
        <p:nvSpPr>
          <p:cNvPr id="96" name="任意多边形 95"/>
          <p:cNvSpPr/>
          <p:nvPr/>
        </p:nvSpPr>
        <p:spPr>
          <a:xfrm>
            <a:off x="5980273" y="5224648"/>
            <a:ext cx="1121495" cy="749864"/>
          </a:xfrm>
          <a:custGeom>
            <a:avLst/>
            <a:gdLst>
              <a:gd name="connsiteX0" fmla="*/ 556667 w 1304010"/>
              <a:gd name="connsiteY0" fmla="*/ 0 h 871899"/>
              <a:gd name="connsiteX1" fmla="*/ 725733 w 1304010"/>
              <a:gd name="connsiteY1" fmla="*/ 51642 h 871899"/>
              <a:gd name="connsiteX2" fmla="*/ 766358 w 1304010"/>
              <a:gd name="connsiteY2" fmla="*/ 85161 h 871899"/>
              <a:gd name="connsiteX3" fmla="*/ 782904 w 1304010"/>
              <a:gd name="connsiteY3" fmla="*/ 80025 h 871899"/>
              <a:gd name="connsiteX4" fmla="*/ 829585 w 1304010"/>
              <a:gd name="connsiteY4" fmla="*/ 75319 h 871899"/>
              <a:gd name="connsiteX5" fmla="*/ 1043011 w 1304010"/>
              <a:gd name="connsiteY5" fmla="*/ 216788 h 871899"/>
              <a:gd name="connsiteX6" fmla="*/ 1048069 w 1304010"/>
              <a:gd name="connsiteY6" fmla="*/ 241838 h 871899"/>
              <a:gd name="connsiteX7" fmla="*/ 1049965 w 1304010"/>
              <a:gd name="connsiteY7" fmla="*/ 242029 h 871899"/>
              <a:gd name="connsiteX8" fmla="*/ 1304010 w 1304010"/>
              <a:gd name="connsiteY8" fmla="*/ 553732 h 871899"/>
              <a:gd name="connsiteX9" fmla="*/ 1049965 w 1304010"/>
              <a:gd name="connsiteY9" fmla="*/ 865435 h 871899"/>
              <a:gd name="connsiteX10" fmla="*/ 994859 w 1304010"/>
              <a:gd name="connsiteY10" fmla="*/ 870990 h 871899"/>
              <a:gd name="connsiteX11" fmla="*/ 994859 w 1304010"/>
              <a:gd name="connsiteY11" fmla="*/ 871898 h 871899"/>
              <a:gd name="connsiteX12" fmla="*/ 985853 w 1304010"/>
              <a:gd name="connsiteY12" fmla="*/ 871898 h 871899"/>
              <a:gd name="connsiteX13" fmla="*/ 985843 w 1304010"/>
              <a:gd name="connsiteY13" fmla="*/ 871899 h 871899"/>
              <a:gd name="connsiteX14" fmla="*/ 985833 w 1304010"/>
              <a:gd name="connsiteY14" fmla="*/ 871898 h 871899"/>
              <a:gd name="connsiteX15" fmla="*/ 351518 w 1304010"/>
              <a:gd name="connsiteY15" fmla="*/ 871898 h 871899"/>
              <a:gd name="connsiteX16" fmla="*/ 347099 w 1304010"/>
              <a:gd name="connsiteY16" fmla="*/ 871898 h 871899"/>
              <a:gd name="connsiteX17" fmla="*/ 347099 w 1304010"/>
              <a:gd name="connsiteY17" fmla="*/ 871463 h 871899"/>
              <a:gd name="connsiteX18" fmla="*/ 280675 w 1304010"/>
              <a:gd name="connsiteY18" fmla="*/ 864925 h 871899"/>
              <a:gd name="connsiteX19" fmla="*/ 0 w 1304010"/>
              <a:gd name="connsiteY19" fmla="*/ 528693 h 871899"/>
              <a:gd name="connsiteX20" fmla="*/ 214691 w 1304010"/>
              <a:gd name="connsiteY20" fmla="*/ 212459 h 871899"/>
              <a:gd name="connsiteX21" fmla="*/ 275108 w 1304010"/>
              <a:gd name="connsiteY21" fmla="*/ 194148 h 871899"/>
              <a:gd name="connsiteX22" fmla="*/ 278046 w 1304010"/>
              <a:gd name="connsiteY22" fmla="*/ 184683 h 871899"/>
              <a:gd name="connsiteX23" fmla="*/ 556667 w 1304010"/>
              <a:gd name="connsiteY23" fmla="*/ 0 h 87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4010" h="871899">
                <a:moveTo>
                  <a:pt x="556667" y="0"/>
                </a:moveTo>
                <a:cubicBezTo>
                  <a:pt x="619293" y="0"/>
                  <a:pt x="677472" y="19038"/>
                  <a:pt x="725733" y="51642"/>
                </a:cubicBezTo>
                <a:lnTo>
                  <a:pt x="766358" y="85161"/>
                </a:lnTo>
                <a:lnTo>
                  <a:pt x="782904" y="80025"/>
                </a:lnTo>
                <a:cubicBezTo>
                  <a:pt x="797982" y="76940"/>
                  <a:pt x="813594" y="75319"/>
                  <a:pt x="829585" y="75319"/>
                </a:cubicBezTo>
                <a:cubicBezTo>
                  <a:pt x="925529" y="75319"/>
                  <a:pt x="1007848" y="133653"/>
                  <a:pt x="1043011" y="216788"/>
                </a:cubicBezTo>
                <a:lnTo>
                  <a:pt x="1048069" y="241838"/>
                </a:lnTo>
                <a:lnTo>
                  <a:pt x="1049965" y="242029"/>
                </a:lnTo>
                <a:cubicBezTo>
                  <a:pt x="1194948" y="271697"/>
                  <a:pt x="1304010" y="399978"/>
                  <a:pt x="1304010" y="553732"/>
                </a:cubicBezTo>
                <a:cubicBezTo>
                  <a:pt x="1304010" y="707486"/>
                  <a:pt x="1194948" y="835767"/>
                  <a:pt x="1049965" y="865435"/>
                </a:cubicBezTo>
                <a:lnTo>
                  <a:pt x="994859" y="870990"/>
                </a:lnTo>
                <a:lnTo>
                  <a:pt x="994859" y="871898"/>
                </a:lnTo>
                <a:lnTo>
                  <a:pt x="985853" y="871898"/>
                </a:lnTo>
                <a:lnTo>
                  <a:pt x="985843" y="871899"/>
                </a:lnTo>
                <a:lnTo>
                  <a:pt x="985833" y="871898"/>
                </a:lnTo>
                <a:lnTo>
                  <a:pt x="351518" y="871898"/>
                </a:lnTo>
                <a:lnTo>
                  <a:pt x="347099" y="871898"/>
                </a:lnTo>
                <a:lnTo>
                  <a:pt x="347099" y="871463"/>
                </a:lnTo>
                <a:lnTo>
                  <a:pt x="280675" y="864925"/>
                </a:lnTo>
                <a:cubicBezTo>
                  <a:pt x="120494" y="832923"/>
                  <a:pt x="0" y="694547"/>
                  <a:pt x="0" y="528693"/>
                </a:cubicBezTo>
                <a:cubicBezTo>
                  <a:pt x="0" y="386533"/>
                  <a:pt x="88526" y="264560"/>
                  <a:pt x="214691" y="212459"/>
                </a:cubicBezTo>
                <a:lnTo>
                  <a:pt x="275108" y="194148"/>
                </a:lnTo>
                <a:lnTo>
                  <a:pt x="278046" y="184683"/>
                </a:lnTo>
                <a:cubicBezTo>
                  <a:pt x="323950" y="76153"/>
                  <a:pt x="431416" y="0"/>
                  <a:pt x="556667"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b="1" dirty="0">
                <a:latin typeface="Huawei Sans" panose="020C0503030203020204" pitchFamily="34" charset="0"/>
                <a:ea typeface="方正兰亭黑简体" panose="02000000000000000000" pitchFamily="2" charset="-122"/>
                <a:sym typeface="Huawei Sans" panose="020C0503030203020204" pitchFamily="34" charset="0"/>
              </a:rPr>
              <a:t>Internet</a:t>
            </a:r>
          </a:p>
        </p:txBody>
      </p:sp>
      <p:grpSp>
        <p:nvGrpSpPr>
          <p:cNvPr id="103" name="组合 102"/>
          <p:cNvGrpSpPr/>
          <p:nvPr/>
        </p:nvGrpSpPr>
        <p:grpSpPr>
          <a:xfrm rot="5400000">
            <a:off x="5050759" y="4897764"/>
            <a:ext cx="1193955" cy="654913"/>
            <a:chOff x="10334607" y="2021997"/>
            <a:chExt cx="877561" cy="443671"/>
          </a:xfrm>
        </p:grpSpPr>
        <p:cxnSp>
          <p:nvCxnSpPr>
            <p:cNvPr id="104" name="直接连接符 103"/>
            <p:cNvCxnSpPr/>
            <p:nvPr/>
          </p:nvCxnSpPr>
          <p:spPr>
            <a:xfrm rot="5400000" flipV="1">
              <a:off x="10597466" y="1841013"/>
              <a:ext cx="433716" cy="795688"/>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07" name="直接连接符 106"/>
            <p:cNvCxnSpPr/>
            <p:nvPr/>
          </p:nvCxnSpPr>
          <p:spPr>
            <a:xfrm rot="5400000" flipH="1" flipV="1">
              <a:off x="10518724" y="1837880"/>
              <a:ext cx="433719" cy="801953"/>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10" name="直接连接符 109"/>
            <p:cNvCxnSpPr/>
            <p:nvPr/>
          </p:nvCxnSpPr>
          <p:spPr>
            <a:xfrm rot="5400000" flipH="1">
              <a:off x="10957505" y="2201052"/>
              <a:ext cx="433718" cy="75609"/>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13" name="直接连接符 112"/>
            <p:cNvCxnSpPr/>
            <p:nvPr/>
          </p:nvCxnSpPr>
          <p:spPr>
            <a:xfrm rot="5400000" flipH="1" flipV="1">
              <a:off x="10150577" y="2206028"/>
              <a:ext cx="443671" cy="75610"/>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grpSp>
      <p:grpSp>
        <p:nvGrpSpPr>
          <p:cNvPr id="116" name="组合 115"/>
          <p:cNvGrpSpPr/>
          <p:nvPr/>
        </p:nvGrpSpPr>
        <p:grpSpPr>
          <a:xfrm rot="16200000">
            <a:off x="6825652" y="4897763"/>
            <a:ext cx="1193955" cy="654913"/>
            <a:chOff x="10334607" y="2021997"/>
            <a:chExt cx="877561" cy="443671"/>
          </a:xfrm>
        </p:grpSpPr>
        <p:cxnSp>
          <p:nvCxnSpPr>
            <p:cNvPr id="117" name="直接连接符 116"/>
            <p:cNvCxnSpPr/>
            <p:nvPr/>
          </p:nvCxnSpPr>
          <p:spPr>
            <a:xfrm rot="5400000" flipV="1">
              <a:off x="10597466" y="1841013"/>
              <a:ext cx="433716" cy="795688"/>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18" name="直接连接符 117"/>
            <p:cNvCxnSpPr/>
            <p:nvPr/>
          </p:nvCxnSpPr>
          <p:spPr>
            <a:xfrm rot="5400000" flipH="1" flipV="1">
              <a:off x="10518724" y="1837880"/>
              <a:ext cx="433719" cy="801953"/>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19" name="直接连接符 118"/>
            <p:cNvCxnSpPr/>
            <p:nvPr/>
          </p:nvCxnSpPr>
          <p:spPr>
            <a:xfrm rot="5400000" flipH="1">
              <a:off x="10957505" y="2201052"/>
              <a:ext cx="433718" cy="75609"/>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cxnSp>
          <p:nvCxnSpPr>
            <p:cNvPr id="120" name="直接连接符 119"/>
            <p:cNvCxnSpPr/>
            <p:nvPr/>
          </p:nvCxnSpPr>
          <p:spPr>
            <a:xfrm rot="5400000" flipH="1" flipV="1">
              <a:off x="10150577" y="2206028"/>
              <a:ext cx="443671" cy="75610"/>
            </a:xfrm>
            <a:prstGeom prst="line">
              <a:avLst/>
            </a:prstGeom>
            <a:ln>
              <a:solidFill>
                <a:srgbClr val="1163AB"/>
              </a:solidFill>
            </a:ln>
          </p:spPr>
          <p:style>
            <a:lnRef idx="1">
              <a:schemeClr val="accent1"/>
            </a:lnRef>
            <a:fillRef idx="0">
              <a:schemeClr val="accent1"/>
            </a:fillRef>
            <a:effectRef idx="0">
              <a:schemeClr val="accent1"/>
            </a:effectRef>
            <a:fontRef idx="minor">
              <a:schemeClr val="tx1"/>
            </a:fontRef>
          </p:style>
        </p:cxnSp>
      </p:grpSp>
      <p:sp>
        <p:nvSpPr>
          <p:cNvPr id="59" name="Freeform 72"/>
          <p:cNvSpPr>
            <a:spLocks/>
          </p:cNvSpPr>
          <p:nvPr/>
        </p:nvSpPr>
        <p:spPr bwMode="auto">
          <a:xfrm rot="7428659">
            <a:off x="5469482" y="5708186"/>
            <a:ext cx="239764" cy="438005"/>
          </a:xfrm>
          <a:custGeom>
            <a:avLst/>
            <a:gdLst>
              <a:gd name="T0" fmla="*/ 336 w 336"/>
              <a:gd name="T1" fmla="*/ 358 h 358"/>
              <a:gd name="T2" fmla="*/ 52 w 336"/>
              <a:gd name="T3" fmla="*/ 126 h 358"/>
              <a:gd name="T4" fmla="*/ 145 w 336"/>
              <a:gd name="T5" fmla="*/ 139 h 358"/>
              <a:gd name="T6" fmla="*/ 0 w 336"/>
              <a:gd name="T7" fmla="*/ 0 h 358"/>
              <a:gd name="T8" fmla="*/ 283 w 336"/>
              <a:gd name="T9" fmla="*/ 192 h 358"/>
              <a:gd name="T10" fmla="*/ 164 w 336"/>
              <a:gd name="T11" fmla="*/ 172 h 358"/>
              <a:gd name="T12" fmla="*/ 336 w 336"/>
              <a:gd name="T13" fmla="*/ 358 h 358"/>
              <a:gd name="T14" fmla="*/ 0 60000 65536"/>
              <a:gd name="T15" fmla="*/ 0 60000 65536"/>
              <a:gd name="T16" fmla="*/ 0 60000 65536"/>
              <a:gd name="T17" fmla="*/ 0 60000 65536"/>
              <a:gd name="T18" fmla="*/ 0 60000 65536"/>
              <a:gd name="T19" fmla="*/ 0 60000 65536"/>
              <a:gd name="T20" fmla="*/ 0 60000 65536"/>
              <a:gd name="T21" fmla="*/ 0 w 336"/>
              <a:gd name="T22" fmla="*/ 0 h 358"/>
              <a:gd name="T23" fmla="*/ 336 w 336"/>
              <a:gd name="T24" fmla="*/ 358 h 3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6" h="358">
                <a:moveTo>
                  <a:pt x="336" y="358"/>
                </a:moveTo>
                <a:lnTo>
                  <a:pt x="52" y="126"/>
                </a:lnTo>
                <a:lnTo>
                  <a:pt x="145" y="139"/>
                </a:lnTo>
                <a:lnTo>
                  <a:pt x="0" y="0"/>
                </a:lnTo>
                <a:lnTo>
                  <a:pt x="283" y="192"/>
                </a:lnTo>
                <a:lnTo>
                  <a:pt x="164" y="172"/>
                </a:lnTo>
                <a:lnTo>
                  <a:pt x="336" y="358"/>
                </a:lnTo>
                <a:close/>
              </a:path>
            </a:pathLst>
          </a:custGeom>
          <a:solidFill>
            <a:schemeClr val="bg1">
              <a:lumMod val="65000"/>
            </a:schemeClr>
          </a:solidFill>
          <a:ln w="9525">
            <a:solidFill>
              <a:schemeClr val="bg1">
                <a:lumMod val="65000"/>
              </a:schemeClr>
            </a:solidFill>
            <a:round/>
            <a:headEnd/>
            <a:tailEnd/>
          </a:ln>
        </p:spPr>
        <p:txBody>
          <a:bodyPr lIns="45667" tIns="22832" rIns="45667" bIns="22832"/>
          <a:lstStyle/>
          <a:p>
            <a:pPr algn="ctr" fontAlgn="ctr"/>
            <a:endParaRPr lang="en-US" altLang="zh-CN" sz="2000" dirty="0">
              <a:latin typeface="Huawei Sans" panose="020C0503030203020204" pitchFamily="34" charset="0"/>
              <a:ea typeface="方正兰亭黑简体" panose="02000000000000000000" pitchFamily="2" charset="-122"/>
              <a:cs typeface="Arial" panose="020B0604020202020204" pitchFamily="34" charset="0"/>
              <a:sym typeface="Huawei Sans" panose="020C0503030203020204" pitchFamily="34" charset="0"/>
            </a:endParaRPr>
          </a:p>
        </p:txBody>
      </p:sp>
      <p:sp>
        <p:nvSpPr>
          <p:cNvPr id="60" name="文本框 59"/>
          <p:cNvSpPr txBox="1"/>
          <p:nvPr/>
        </p:nvSpPr>
        <p:spPr>
          <a:xfrm>
            <a:off x="5329844" y="5980446"/>
            <a:ext cx="413896" cy="261610"/>
          </a:xfrm>
          <a:prstGeom prst="rect">
            <a:avLst/>
          </a:prstGeom>
          <a:noFill/>
        </p:spPr>
        <p:txBody>
          <a:bodyPr wrap="none" rtlCol="0">
            <a:spAutoFit/>
          </a:bodyPr>
          <a:lstStyle/>
          <a:p>
            <a:pPr fontAlgn="ctr"/>
            <a:r>
              <a:rPr lang="en-US" sz="1100" dirty="0">
                <a:latin typeface="Huawei Sans" panose="020C0503030203020204" pitchFamily="34" charset="0"/>
                <a:ea typeface="方正兰亭黑简体" panose="02000000000000000000" pitchFamily="2" charset="-122"/>
                <a:sym typeface="Huawei Sans" panose="020C0503030203020204" pitchFamily="34" charset="0"/>
              </a:rPr>
              <a:t>LTE</a:t>
            </a:r>
          </a:p>
        </p:txBody>
      </p:sp>
    </p:spTree>
    <p:extLst>
      <p:ext uri="{BB962C8B-B14F-4D97-AF65-F5344CB8AC3E}">
        <p14:creationId xmlns:p14="http://schemas.microsoft.com/office/powerpoint/2010/main" val="297209312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a:xfrm>
            <a:off x="1594799" y="410400"/>
            <a:ext cx="9973423" cy="640800"/>
          </a:xfrm>
        </p:spPr>
        <p:txBody>
          <a:bodyPr anchor="ctr"/>
          <a:lstStyle/>
          <a:p>
            <a:pPr fontAlgn="ctr"/>
            <a:r>
              <a:rPr lang="en-US" sz="3000" dirty="0">
                <a:latin typeface="Huawei Sans" panose="020C0503030203020204" pitchFamily="34" charset="0"/>
                <a:ea typeface="方正兰亭黑简体" panose="02000000000000000000" pitchFamily="2" charset="-122"/>
                <a:sym typeface="Huawei Sans" panose="020C0503030203020204" pitchFamily="34" charset="0"/>
              </a:rPr>
              <a:t>SD-WAN</a:t>
            </a:r>
            <a:r>
              <a:rPr lang="en-US" sz="3000" dirty="0">
                <a:latin typeface="Huawei Sans" panose="020C0503030203020204" pitchFamily="34" charset="0"/>
              </a:rPr>
              <a:t> — </a:t>
            </a:r>
            <a:r>
              <a:rPr lang="en-US" sz="3000" dirty="0">
                <a:latin typeface="Huawei Sans" panose="020C0503030203020204" pitchFamily="34" charset="0"/>
                <a:ea typeface="方正兰亭黑简体" panose="02000000000000000000" pitchFamily="2" charset="-122"/>
                <a:sym typeface="Huawei Sans" panose="020C0503030203020204" pitchFamily="34" charset="0"/>
              </a:rPr>
              <a:t>Powered EVPN Interconnection Solution</a:t>
            </a:r>
          </a:p>
        </p:txBody>
      </p:sp>
      <p:cxnSp>
        <p:nvCxnSpPr>
          <p:cNvPr id="3" name="直接箭头连接符 2"/>
          <p:cNvCxnSpPr/>
          <p:nvPr/>
        </p:nvCxnSpPr>
        <p:spPr bwMode="gray">
          <a:xfrm>
            <a:off x="4521686" y="2346769"/>
            <a:ext cx="0" cy="3046991"/>
          </a:xfrm>
          <a:prstGeom prst="straightConnector1">
            <a:avLst/>
          </a:prstGeom>
          <a:ln w="19050">
            <a:prstDash val="sysDot"/>
            <a:tailEnd type="triangle"/>
          </a:ln>
        </p:spPr>
        <p:style>
          <a:lnRef idx="1">
            <a:schemeClr val="accent1"/>
          </a:lnRef>
          <a:fillRef idx="0">
            <a:schemeClr val="accent1"/>
          </a:fillRef>
          <a:effectRef idx="0">
            <a:schemeClr val="accent1"/>
          </a:effectRef>
          <a:fontRef idx="minor">
            <a:schemeClr val="tx1"/>
          </a:fontRef>
        </p:style>
      </p:cxnSp>
      <p:sp>
        <p:nvSpPr>
          <p:cNvPr id="4" name="圆角矩形 3"/>
          <p:cNvSpPr/>
          <p:nvPr/>
        </p:nvSpPr>
        <p:spPr bwMode="gray">
          <a:xfrm>
            <a:off x="455048" y="4942014"/>
            <a:ext cx="1337138" cy="595714"/>
          </a:xfrm>
          <a:prstGeom prst="roundRect">
            <a:avLst/>
          </a:prstGeom>
          <a:solidFill>
            <a:schemeClr val="bg1"/>
          </a:solidFill>
          <a:ln w="1905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5" name="直接箭头连接符 4"/>
          <p:cNvCxnSpPr/>
          <p:nvPr/>
        </p:nvCxnSpPr>
        <p:spPr bwMode="gray">
          <a:xfrm>
            <a:off x="1752748" y="2852936"/>
            <a:ext cx="0" cy="2089078"/>
          </a:xfrm>
          <a:prstGeom prst="straightConnector1">
            <a:avLst/>
          </a:prstGeom>
          <a:ln w="1905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 name="直接箭头连接符 5"/>
          <p:cNvCxnSpPr/>
          <p:nvPr/>
        </p:nvCxnSpPr>
        <p:spPr bwMode="gray">
          <a:xfrm>
            <a:off x="2076208" y="2837320"/>
            <a:ext cx="0" cy="1149669"/>
          </a:xfrm>
          <a:prstGeom prst="straightConnector1">
            <a:avLst/>
          </a:prstGeom>
          <a:ln w="19050">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7" name="直接箭头连接符 6"/>
          <p:cNvCxnSpPr/>
          <p:nvPr/>
        </p:nvCxnSpPr>
        <p:spPr bwMode="gray">
          <a:xfrm>
            <a:off x="4802477" y="2862831"/>
            <a:ext cx="0" cy="979597"/>
          </a:xfrm>
          <a:prstGeom prst="straightConnector1">
            <a:avLst/>
          </a:prstGeom>
          <a:ln w="19050">
            <a:prstDash val="sysDot"/>
            <a:tailEnd type="triangle"/>
          </a:ln>
        </p:spPr>
        <p:style>
          <a:lnRef idx="1">
            <a:schemeClr val="accent1"/>
          </a:lnRef>
          <a:fillRef idx="0">
            <a:schemeClr val="accent1"/>
          </a:fillRef>
          <a:effectRef idx="0">
            <a:schemeClr val="accent1"/>
          </a:effectRef>
          <a:fontRef idx="minor">
            <a:schemeClr val="tx1"/>
          </a:fontRef>
        </p:style>
      </p:cxnSp>
      <p:sp>
        <p:nvSpPr>
          <p:cNvPr id="8" name="任意多边形 7"/>
          <p:cNvSpPr/>
          <p:nvPr/>
        </p:nvSpPr>
        <p:spPr bwMode="gray">
          <a:xfrm>
            <a:off x="2710903" y="4112308"/>
            <a:ext cx="842595" cy="563385"/>
          </a:xfrm>
          <a:custGeom>
            <a:avLst/>
            <a:gdLst>
              <a:gd name="connsiteX0" fmla="*/ 556667 w 1304010"/>
              <a:gd name="connsiteY0" fmla="*/ 0 h 871899"/>
              <a:gd name="connsiteX1" fmla="*/ 725733 w 1304010"/>
              <a:gd name="connsiteY1" fmla="*/ 51642 h 871899"/>
              <a:gd name="connsiteX2" fmla="*/ 766358 w 1304010"/>
              <a:gd name="connsiteY2" fmla="*/ 85161 h 871899"/>
              <a:gd name="connsiteX3" fmla="*/ 782904 w 1304010"/>
              <a:gd name="connsiteY3" fmla="*/ 80025 h 871899"/>
              <a:gd name="connsiteX4" fmla="*/ 829585 w 1304010"/>
              <a:gd name="connsiteY4" fmla="*/ 75319 h 871899"/>
              <a:gd name="connsiteX5" fmla="*/ 1043011 w 1304010"/>
              <a:gd name="connsiteY5" fmla="*/ 216788 h 871899"/>
              <a:gd name="connsiteX6" fmla="*/ 1048069 w 1304010"/>
              <a:gd name="connsiteY6" fmla="*/ 241838 h 871899"/>
              <a:gd name="connsiteX7" fmla="*/ 1049965 w 1304010"/>
              <a:gd name="connsiteY7" fmla="*/ 242029 h 871899"/>
              <a:gd name="connsiteX8" fmla="*/ 1304010 w 1304010"/>
              <a:gd name="connsiteY8" fmla="*/ 553732 h 871899"/>
              <a:gd name="connsiteX9" fmla="*/ 1049965 w 1304010"/>
              <a:gd name="connsiteY9" fmla="*/ 865435 h 871899"/>
              <a:gd name="connsiteX10" fmla="*/ 994859 w 1304010"/>
              <a:gd name="connsiteY10" fmla="*/ 870990 h 871899"/>
              <a:gd name="connsiteX11" fmla="*/ 994859 w 1304010"/>
              <a:gd name="connsiteY11" fmla="*/ 871898 h 871899"/>
              <a:gd name="connsiteX12" fmla="*/ 985853 w 1304010"/>
              <a:gd name="connsiteY12" fmla="*/ 871898 h 871899"/>
              <a:gd name="connsiteX13" fmla="*/ 985843 w 1304010"/>
              <a:gd name="connsiteY13" fmla="*/ 871899 h 871899"/>
              <a:gd name="connsiteX14" fmla="*/ 985833 w 1304010"/>
              <a:gd name="connsiteY14" fmla="*/ 871898 h 871899"/>
              <a:gd name="connsiteX15" fmla="*/ 351518 w 1304010"/>
              <a:gd name="connsiteY15" fmla="*/ 871898 h 871899"/>
              <a:gd name="connsiteX16" fmla="*/ 347099 w 1304010"/>
              <a:gd name="connsiteY16" fmla="*/ 871898 h 871899"/>
              <a:gd name="connsiteX17" fmla="*/ 347099 w 1304010"/>
              <a:gd name="connsiteY17" fmla="*/ 871463 h 871899"/>
              <a:gd name="connsiteX18" fmla="*/ 280675 w 1304010"/>
              <a:gd name="connsiteY18" fmla="*/ 864925 h 871899"/>
              <a:gd name="connsiteX19" fmla="*/ 0 w 1304010"/>
              <a:gd name="connsiteY19" fmla="*/ 528693 h 871899"/>
              <a:gd name="connsiteX20" fmla="*/ 214691 w 1304010"/>
              <a:gd name="connsiteY20" fmla="*/ 212459 h 871899"/>
              <a:gd name="connsiteX21" fmla="*/ 275108 w 1304010"/>
              <a:gd name="connsiteY21" fmla="*/ 194148 h 871899"/>
              <a:gd name="connsiteX22" fmla="*/ 278046 w 1304010"/>
              <a:gd name="connsiteY22" fmla="*/ 184683 h 871899"/>
              <a:gd name="connsiteX23" fmla="*/ 556667 w 1304010"/>
              <a:gd name="connsiteY23" fmla="*/ 0 h 87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4010" h="871899">
                <a:moveTo>
                  <a:pt x="556667" y="0"/>
                </a:moveTo>
                <a:cubicBezTo>
                  <a:pt x="619293" y="0"/>
                  <a:pt x="677472" y="19038"/>
                  <a:pt x="725733" y="51642"/>
                </a:cubicBezTo>
                <a:lnTo>
                  <a:pt x="766358" y="85161"/>
                </a:lnTo>
                <a:lnTo>
                  <a:pt x="782904" y="80025"/>
                </a:lnTo>
                <a:cubicBezTo>
                  <a:pt x="797982" y="76940"/>
                  <a:pt x="813594" y="75319"/>
                  <a:pt x="829585" y="75319"/>
                </a:cubicBezTo>
                <a:cubicBezTo>
                  <a:pt x="925529" y="75319"/>
                  <a:pt x="1007848" y="133653"/>
                  <a:pt x="1043011" y="216788"/>
                </a:cubicBezTo>
                <a:lnTo>
                  <a:pt x="1048069" y="241838"/>
                </a:lnTo>
                <a:lnTo>
                  <a:pt x="1049965" y="242029"/>
                </a:lnTo>
                <a:cubicBezTo>
                  <a:pt x="1194948" y="271697"/>
                  <a:pt x="1304010" y="399978"/>
                  <a:pt x="1304010" y="553732"/>
                </a:cubicBezTo>
                <a:cubicBezTo>
                  <a:pt x="1304010" y="707486"/>
                  <a:pt x="1194948" y="835767"/>
                  <a:pt x="1049965" y="865435"/>
                </a:cubicBezTo>
                <a:lnTo>
                  <a:pt x="994859" y="870990"/>
                </a:lnTo>
                <a:lnTo>
                  <a:pt x="994859" y="871898"/>
                </a:lnTo>
                <a:lnTo>
                  <a:pt x="985853" y="871898"/>
                </a:lnTo>
                <a:lnTo>
                  <a:pt x="985843" y="871899"/>
                </a:lnTo>
                <a:lnTo>
                  <a:pt x="985833" y="871898"/>
                </a:lnTo>
                <a:lnTo>
                  <a:pt x="351518" y="871898"/>
                </a:lnTo>
                <a:lnTo>
                  <a:pt x="347099" y="871898"/>
                </a:lnTo>
                <a:lnTo>
                  <a:pt x="347099" y="871463"/>
                </a:lnTo>
                <a:lnTo>
                  <a:pt x="280675" y="864925"/>
                </a:lnTo>
                <a:cubicBezTo>
                  <a:pt x="120494" y="832923"/>
                  <a:pt x="0" y="694547"/>
                  <a:pt x="0" y="528693"/>
                </a:cubicBezTo>
                <a:cubicBezTo>
                  <a:pt x="0" y="386533"/>
                  <a:pt x="88526" y="264560"/>
                  <a:pt x="214691" y="212459"/>
                </a:cubicBezTo>
                <a:lnTo>
                  <a:pt x="275108" y="194148"/>
                </a:lnTo>
                <a:lnTo>
                  <a:pt x="278046" y="184683"/>
                </a:lnTo>
                <a:cubicBezTo>
                  <a:pt x="323950" y="76153"/>
                  <a:pt x="431416" y="0"/>
                  <a:pt x="556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MPLS</a:t>
            </a:r>
          </a:p>
        </p:txBody>
      </p:sp>
      <p:sp>
        <p:nvSpPr>
          <p:cNvPr id="9" name="圆角矩形 8"/>
          <p:cNvSpPr/>
          <p:nvPr/>
        </p:nvSpPr>
        <p:spPr bwMode="gray">
          <a:xfrm>
            <a:off x="4914231" y="3745843"/>
            <a:ext cx="1337138" cy="595714"/>
          </a:xfrm>
          <a:prstGeom prst="roundRect">
            <a:avLst/>
          </a:prstGeom>
          <a:solidFill>
            <a:schemeClr val="bg1"/>
          </a:solidFill>
          <a:ln w="1905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 name="圆角矩形 9"/>
          <p:cNvSpPr/>
          <p:nvPr/>
        </p:nvSpPr>
        <p:spPr bwMode="gray">
          <a:xfrm>
            <a:off x="4767110" y="5302156"/>
            <a:ext cx="1337138" cy="595714"/>
          </a:xfrm>
          <a:prstGeom prst="roundRect">
            <a:avLst/>
          </a:prstGeom>
          <a:solidFill>
            <a:schemeClr val="bg1"/>
          </a:solidFill>
          <a:ln w="1905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1" name="图片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4477409" y="5398741"/>
            <a:ext cx="490909" cy="402545"/>
          </a:xfrm>
          <a:prstGeom prst="rect">
            <a:avLst/>
          </a:prstGeom>
        </p:spPr>
      </p:pic>
      <p:sp>
        <p:nvSpPr>
          <p:cNvPr id="12" name="圆角矩形 11"/>
          <p:cNvSpPr/>
          <p:nvPr/>
        </p:nvSpPr>
        <p:spPr bwMode="gray">
          <a:xfrm>
            <a:off x="603574" y="3914527"/>
            <a:ext cx="1337138" cy="595714"/>
          </a:xfrm>
          <a:prstGeom prst="roundRect">
            <a:avLst/>
          </a:prstGeom>
          <a:solidFill>
            <a:schemeClr val="bg1"/>
          </a:solidFill>
          <a:ln w="1905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 name="文本框 12"/>
          <p:cNvSpPr txBox="1"/>
          <p:nvPr/>
        </p:nvSpPr>
        <p:spPr bwMode="gray">
          <a:xfrm>
            <a:off x="701111" y="4058496"/>
            <a:ext cx="423514" cy="307777"/>
          </a:xfrm>
          <a:prstGeom prst="rect">
            <a:avLst/>
          </a:prstGeom>
          <a:noFill/>
        </p:spPr>
        <p:txBody>
          <a:bodyPr wrap="none" rtlCol="0">
            <a:spAutoFit/>
          </a:bodyPr>
          <a:lstStyle/>
          <a:p>
            <a:pP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DC</a:t>
            </a:r>
          </a:p>
        </p:txBody>
      </p:sp>
      <p:sp>
        <p:nvSpPr>
          <p:cNvPr id="14" name="文本框 13"/>
          <p:cNvSpPr txBox="1"/>
          <p:nvPr/>
        </p:nvSpPr>
        <p:spPr bwMode="gray">
          <a:xfrm>
            <a:off x="552586" y="5085983"/>
            <a:ext cx="902810" cy="307777"/>
          </a:xfrm>
          <a:prstGeom prst="rect">
            <a:avLst/>
          </a:prstGeom>
          <a:noFill/>
        </p:spPr>
        <p:txBody>
          <a:bodyPr wrap="square" rtlCol="0">
            <a:spAutoFit/>
          </a:bodyPr>
          <a:lstStyle/>
          <a:p>
            <a:pP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HQ</a:t>
            </a:r>
          </a:p>
        </p:txBody>
      </p:sp>
      <p:sp>
        <p:nvSpPr>
          <p:cNvPr id="15" name="任意多边形 14"/>
          <p:cNvSpPr/>
          <p:nvPr/>
        </p:nvSpPr>
        <p:spPr bwMode="gray">
          <a:xfrm>
            <a:off x="2739450" y="4723997"/>
            <a:ext cx="1065541" cy="712450"/>
          </a:xfrm>
          <a:custGeom>
            <a:avLst/>
            <a:gdLst>
              <a:gd name="connsiteX0" fmla="*/ 556667 w 1304010"/>
              <a:gd name="connsiteY0" fmla="*/ 0 h 871899"/>
              <a:gd name="connsiteX1" fmla="*/ 725733 w 1304010"/>
              <a:gd name="connsiteY1" fmla="*/ 51642 h 871899"/>
              <a:gd name="connsiteX2" fmla="*/ 766358 w 1304010"/>
              <a:gd name="connsiteY2" fmla="*/ 85161 h 871899"/>
              <a:gd name="connsiteX3" fmla="*/ 782904 w 1304010"/>
              <a:gd name="connsiteY3" fmla="*/ 80025 h 871899"/>
              <a:gd name="connsiteX4" fmla="*/ 829585 w 1304010"/>
              <a:gd name="connsiteY4" fmla="*/ 75319 h 871899"/>
              <a:gd name="connsiteX5" fmla="*/ 1043011 w 1304010"/>
              <a:gd name="connsiteY5" fmla="*/ 216788 h 871899"/>
              <a:gd name="connsiteX6" fmla="*/ 1048069 w 1304010"/>
              <a:gd name="connsiteY6" fmla="*/ 241838 h 871899"/>
              <a:gd name="connsiteX7" fmla="*/ 1049965 w 1304010"/>
              <a:gd name="connsiteY7" fmla="*/ 242029 h 871899"/>
              <a:gd name="connsiteX8" fmla="*/ 1304010 w 1304010"/>
              <a:gd name="connsiteY8" fmla="*/ 553732 h 871899"/>
              <a:gd name="connsiteX9" fmla="*/ 1049965 w 1304010"/>
              <a:gd name="connsiteY9" fmla="*/ 865435 h 871899"/>
              <a:gd name="connsiteX10" fmla="*/ 994859 w 1304010"/>
              <a:gd name="connsiteY10" fmla="*/ 870990 h 871899"/>
              <a:gd name="connsiteX11" fmla="*/ 994859 w 1304010"/>
              <a:gd name="connsiteY11" fmla="*/ 871898 h 871899"/>
              <a:gd name="connsiteX12" fmla="*/ 985853 w 1304010"/>
              <a:gd name="connsiteY12" fmla="*/ 871898 h 871899"/>
              <a:gd name="connsiteX13" fmla="*/ 985843 w 1304010"/>
              <a:gd name="connsiteY13" fmla="*/ 871899 h 871899"/>
              <a:gd name="connsiteX14" fmla="*/ 985833 w 1304010"/>
              <a:gd name="connsiteY14" fmla="*/ 871898 h 871899"/>
              <a:gd name="connsiteX15" fmla="*/ 351518 w 1304010"/>
              <a:gd name="connsiteY15" fmla="*/ 871898 h 871899"/>
              <a:gd name="connsiteX16" fmla="*/ 347099 w 1304010"/>
              <a:gd name="connsiteY16" fmla="*/ 871898 h 871899"/>
              <a:gd name="connsiteX17" fmla="*/ 347099 w 1304010"/>
              <a:gd name="connsiteY17" fmla="*/ 871463 h 871899"/>
              <a:gd name="connsiteX18" fmla="*/ 280675 w 1304010"/>
              <a:gd name="connsiteY18" fmla="*/ 864925 h 871899"/>
              <a:gd name="connsiteX19" fmla="*/ 0 w 1304010"/>
              <a:gd name="connsiteY19" fmla="*/ 528693 h 871899"/>
              <a:gd name="connsiteX20" fmla="*/ 214691 w 1304010"/>
              <a:gd name="connsiteY20" fmla="*/ 212459 h 871899"/>
              <a:gd name="connsiteX21" fmla="*/ 275108 w 1304010"/>
              <a:gd name="connsiteY21" fmla="*/ 194148 h 871899"/>
              <a:gd name="connsiteX22" fmla="*/ 278046 w 1304010"/>
              <a:gd name="connsiteY22" fmla="*/ 184683 h 871899"/>
              <a:gd name="connsiteX23" fmla="*/ 556667 w 1304010"/>
              <a:gd name="connsiteY23" fmla="*/ 0 h 87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4010" h="871899">
                <a:moveTo>
                  <a:pt x="556667" y="0"/>
                </a:moveTo>
                <a:cubicBezTo>
                  <a:pt x="619293" y="0"/>
                  <a:pt x="677472" y="19038"/>
                  <a:pt x="725733" y="51642"/>
                </a:cubicBezTo>
                <a:lnTo>
                  <a:pt x="766358" y="85161"/>
                </a:lnTo>
                <a:lnTo>
                  <a:pt x="782904" y="80025"/>
                </a:lnTo>
                <a:cubicBezTo>
                  <a:pt x="797982" y="76940"/>
                  <a:pt x="813594" y="75319"/>
                  <a:pt x="829585" y="75319"/>
                </a:cubicBezTo>
                <a:cubicBezTo>
                  <a:pt x="925529" y="75319"/>
                  <a:pt x="1007848" y="133653"/>
                  <a:pt x="1043011" y="216788"/>
                </a:cubicBezTo>
                <a:lnTo>
                  <a:pt x="1048069" y="241838"/>
                </a:lnTo>
                <a:lnTo>
                  <a:pt x="1049965" y="242029"/>
                </a:lnTo>
                <a:cubicBezTo>
                  <a:pt x="1194948" y="271697"/>
                  <a:pt x="1304010" y="399978"/>
                  <a:pt x="1304010" y="553732"/>
                </a:cubicBezTo>
                <a:cubicBezTo>
                  <a:pt x="1304010" y="707486"/>
                  <a:pt x="1194948" y="835767"/>
                  <a:pt x="1049965" y="865435"/>
                </a:cubicBezTo>
                <a:lnTo>
                  <a:pt x="994859" y="870990"/>
                </a:lnTo>
                <a:lnTo>
                  <a:pt x="994859" y="871898"/>
                </a:lnTo>
                <a:lnTo>
                  <a:pt x="985853" y="871898"/>
                </a:lnTo>
                <a:lnTo>
                  <a:pt x="985843" y="871899"/>
                </a:lnTo>
                <a:lnTo>
                  <a:pt x="985833" y="871898"/>
                </a:lnTo>
                <a:lnTo>
                  <a:pt x="351518" y="871898"/>
                </a:lnTo>
                <a:lnTo>
                  <a:pt x="347099" y="871898"/>
                </a:lnTo>
                <a:lnTo>
                  <a:pt x="347099" y="871463"/>
                </a:lnTo>
                <a:lnTo>
                  <a:pt x="280675" y="864925"/>
                </a:lnTo>
                <a:cubicBezTo>
                  <a:pt x="120494" y="832923"/>
                  <a:pt x="0" y="694547"/>
                  <a:pt x="0" y="528693"/>
                </a:cubicBezTo>
                <a:cubicBezTo>
                  <a:pt x="0" y="386533"/>
                  <a:pt x="88526" y="264560"/>
                  <a:pt x="214691" y="212459"/>
                </a:cubicBezTo>
                <a:lnTo>
                  <a:pt x="275108" y="194148"/>
                </a:lnTo>
                <a:lnTo>
                  <a:pt x="278046" y="184683"/>
                </a:lnTo>
                <a:cubicBezTo>
                  <a:pt x="323950" y="76153"/>
                  <a:pt x="431416" y="0"/>
                  <a:pt x="556667"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tIns="108000" rtlCol="0" anchor="ctr">
            <a:noAutofit/>
          </a:bodyPr>
          <a:lstStyle/>
          <a:p>
            <a:pPr algn="ct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Internet</a:t>
            </a:r>
          </a:p>
        </p:txBody>
      </p:sp>
      <p:sp>
        <p:nvSpPr>
          <p:cNvPr id="16" name="任意多边形 15"/>
          <p:cNvSpPr/>
          <p:nvPr/>
        </p:nvSpPr>
        <p:spPr bwMode="gray">
          <a:xfrm>
            <a:off x="2220707" y="3986989"/>
            <a:ext cx="2421249" cy="421200"/>
          </a:xfrm>
          <a:custGeom>
            <a:avLst/>
            <a:gdLst>
              <a:gd name="connsiteX0" fmla="*/ 0 w 2325950"/>
              <a:gd name="connsiteY0" fmla="*/ 142043 h 142043"/>
              <a:gd name="connsiteX1" fmla="*/ 2325950 w 2325950"/>
              <a:gd name="connsiteY1" fmla="*/ 0 h 142043"/>
              <a:gd name="connsiteX0" fmla="*/ 0 w 2313510"/>
              <a:gd name="connsiteY0" fmla="*/ 250053 h 250053"/>
              <a:gd name="connsiteX1" fmla="*/ 2313510 w 2313510"/>
              <a:gd name="connsiteY1" fmla="*/ 0 h 250053"/>
              <a:gd name="connsiteX0" fmla="*/ 0 w 2313510"/>
              <a:gd name="connsiteY0" fmla="*/ 250053 h 355993"/>
              <a:gd name="connsiteX1" fmla="*/ 2313510 w 2313510"/>
              <a:gd name="connsiteY1" fmla="*/ 0 h 355993"/>
              <a:gd name="connsiteX0" fmla="*/ 0 w 2313510"/>
              <a:gd name="connsiteY0" fmla="*/ 250053 h 424996"/>
              <a:gd name="connsiteX1" fmla="*/ 2313510 w 2313510"/>
              <a:gd name="connsiteY1" fmla="*/ 0 h 424996"/>
              <a:gd name="connsiteX0" fmla="*/ 0 w 2313510"/>
              <a:gd name="connsiteY0" fmla="*/ 250053 h 408719"/>
              <a:gd name="connsiteX1" fmla="*/ 2313510 w 2313510"/>
              <a:gd name="connsiteY1" fmla="*/ 0 h 408719"/>
              <a:gd name="connsiteX0" fmla="*/ 0 w 2338081"/>
              <a:gd name="connsiteY0" fmla="*/ 113168 h 318679"/>
              <a:gd name="connsiteX1" fmla="*/ 2338081 w 2338081"/>
              <a:gd name="connsiteY1" fmla="*/ 0 h 318679"/>
              <a:gd name="connsiteX0" fmla="*/ 0 w 2342177"/>
              <a:gd name="connsiteY0" fmla="*/ 134228 h 331360"/>
              <a:gd name="connsiteX1" fmla="*/ 2342177 w 2342177"/>
              <a:gd name="connsiteY1" fmla="*/ 0 h 331360"/>
              <a:gd name="connsiteX0" fmla="*/ 0 w 2342177"/>
              <a:gd name="connsiteY0" fmla="*/ 134228 h 349218"/>
              <a:gd name="connsiteX1" fmla="*/ 2342177 w 2342177"/>
              <a:gd name="connsiteY1" fmla="*/ 0 h 349218"/>
            </a:gdLst>
            <a:ahLst/>
            <a:cxnLst>
              <a:cxn ang="0">
                <a:pos x="connsiteX0" y="connsiteY0"/>
              </a:cxn>
              <a:cxn ang="0">
                <a:pos x="connsiteX1" y="connsiteY1"/>
              </a:cxn>
            </a:cxnLst>
            <a:rect l="l" t="t" r="r" b="b"/>
            <a:pathLst>
              <a:path w="2342177" h="349218">
                <a:moveTo>
                  <a:pt x="0" y="134228"/>
                </a:moveTo>
                <a:cubicBezTo>
                  <a:pt x="1052818" y="492034"/>
                  <a:pt x="1573080" y="372880"/>
                  <a:pt x="2342177" y="0"/>
                </a:cubicBezTo>
              </a:path>
            </a:pathLst>
          </a:custGeom>
          <a:noFill/>
          <a:ln w="38100">
            <a:solidFill>
              <a:srgbClr val="92D050">
                <a:alpha val="50000"/>
              </a:srgbClr>
            </a:solidFill>
            <a:prstDash val="solid"/>
            <a:headEnd type="triangle" w="sm" len="me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 name="任意多边形 16"/>
          <p:cNvSpPr/>
          <p:nvPr/>
        </p:nvSpPr>
        <p:spPr bwMode="gray">
          <a:xfrm>
            <a:off x="2005297" y="4090062"/>
            <a:ext cx="2648157" cy="1113078"/>
          </a:xfrm>
          <a:custGeom>
            <a:avLst/>
            <a:gdLst>
              <a:gd name="connsiteX0" fmla="*/ 0 w 2325950"/>
              <a:gd name="connsiteY0" fmla="*/ 142043 h 142043"/>
              <a:gd name="connsiteX1" fmla="*/ 2325950 w 2325950"/>
              <a:gd name="connsiteY1" fmla="*/ 0 h 142043"/>
              <a:gd name="connsiteX0" fmla="*/ 0 w 2325950"/>
              <a:gd name="connsiteY0" fmla="*/ 142043 h 142043"/>
              <a:gd name="connsiteX1" fmla="*/ 2325950 w 2325950"/>
              <a:gd name="connsiteY1" fmla="*/ 0 h 142043"/>
              <a:gd name="connsiteX0" fmla="*/ 0 w 2325950"/>
              <a:gd name="connsiteY0" fmla="*/ 142043 h 142043"/>
              <a:gd name="connsiteX1" fmla="*/ 2325950 w 2325950"/>
              <a:gd name="connsiteY1" fmla="*/ 0 h 142043"/>
              <a:gd name="connsiteX0" fmla="*/ 0 w 2325950"/>
              <a:gd name="connsiteY0" fmla="*/ 142043 h 142043"/>
              <a:gd name="connsiteX1" fmla="*/ 2325950 w 2325950"/>
              <a:gd name="connsiteY1" fmla="*/ 0 h 142043"/>
              <a:gd name="connsiteX0" fmla="*/ 0 w 2325950"/>
              <a:gd name="connsiteY0" fmla="*/ 142043 h 142043"/>
              <a:gd name="connsiteX1" fmla="*/ 2325950 w 2325950"/>
              <a:gd name="connsiteY1" fmla="*/ 0 h 142043"/>
              <a:gd name="connsiteX0" fmla="*/ 0 w 2322807"/>
              <a:gd name="connsiteY0" fmla="*/ 132380 h 132380"/>
              <a:gd name="connsiteX1" fmla="*/ 2322807 w 2322807"/>
              <a:gd name="connsiteY1" fmla="*/ 0 h 132380"/>
              <a:gd name="connsiteX0" fmla="*/ 0 w 2311808"/>
              <a:gd name="connsiteY0" fmla="*/ 132015 h 132015"/>
              <a:gd name="connsiteX1" fmla="*/ 2311808 w 2311808"/>
              <a:gd name="connsiteY1" fmla="*/ 0 h 132015"/>
              <a:gd name="connsiteX0" fmla="*/ 0 w 2311808"/>
              <a:gd name="connsiteY0" fmla="*/ 132015 h 132015"/>
              <a:gd name="connsiteX1" fmla="*/ 2311808 w 2311808"/>
              <a:gd name="connsiteY1" fmla="*/ 0 h 132015"/>
              <a:gd name="connsiteX0" fmla="*/ 0 w 2311808"/>
              <a:gd name="connsiteY0" fmla="*/ 132015 h 132015"/>
              <a:gd name="connsiteX1" fmla="*/ 2311808 w 2311808"/>
              <a:gd name="connsiteY1" fmla="*/ 0 h 132015"/>
              <a:gd name="connsiteX0" fmla="*/ 0 w 2311808"/>
              <a:gd name="connsiteY0" fmla="*/ 132015 h 132015"/>
              <a:gd name="connsiteX1" fmla="*/ 2311808 w 2311808"/>
              <a:gd name="connsiteY1" fmla="*/ 0 h 132015"/>
              <a:gd name="connsiteX0" fmla="*/ 0 w 2307719"/>
              <a:gd name="connsiteY0" fmla="*/ 142711 h 142711"/>
              <a:gd name="connsiteX1" fmla="*/ 2307719 w 2307719"/>
              <a:gd name="connsiteY1" fmla="*/ 0 h 142711"/>
              <a:gd name="connsiteX0" fmla="*/ 0 w 2307719"/>
              <a:gd name="connsiteY0" fmla="*/ 142711 h 142711"/>
              <a:gd name="connsiteX1" fmla="*/ 2307719 w 2307719"/>
              <a:gd name="connsiteY1" fmla="*/ 0 h 142711"/>
              <a:gd name="connsiteX0" fmla="*/ 0 w 2303630"/>
              <a:gd name="connsiteY0" fmla="*/ 141252 h 141252"/>
              <a:gd name="connsiteX1" fmla="*/ 2303630 w 2303630"/>
              <a:gd name="connsiteY1" fmla="*/ 0 h 141252"/>
              <a:gd name="connsiteX0" fmla="*/ 0 w 2303630"/>
              <a:gd name="connsiteY0" fmla="*/ 141252 h 141252"/>
              <a:gd name="connsiteX1" fmla="*/ 2303630 w 2303630"/>
              <a:gd name="connsiteY1" fmla="*/ 0 h 141252"/>
              <a:gd name="connsiteX0" fmla="*/ 0 w 2303630"/>
              <a:gd name="connsiteY0" fmla="*/ 141252 h 141252"/>
              <a:gd name="connsiteX1" fmla="*/ 2303630 w 2303630"/>
              <a:gd name="connsiteY1" fmla="*/ 0 h 141252"/>
              <a:gd name="connsiteX0" fmla="*/ 0 w 2303630"/>
              <a:gd name="connsiteY0" fmla="*/ 141252 h 141252"/>
              <a:gd name="connsiteX1" fmla="*/ 2303630 w 2303630"/>
              <a:gd name="connsiteY1" fmla="*/ 0 h 141252"/>
              <a:gd name="connsiteX0" fmla="*/ 0 w 2279094"/>
              <a:gd name="connsiteY0" fmla="*/ 145628 h 145628"/>
              <a:gd name="connsiteX1" fmla="*/ 2279094 w 2279094"/>
              <a:gd name="connsiteY1" fmla="*/ 0 h 145628"/>
              <a:gd name="connsiteX0" fmla="*/ 0 w 2279094"/>
              <a:gd name="connsiteY0" fmla="*/ 145628 h 145628"/>
              <a:gd name="connsiteX1" fmla="*/ 2279094 w 2279094"/>
              <a:gd name="connsiteY1" fmla="*/ 0 h 145628"/>
              <a:gd name="connsiteX0" fmla="*/ 0 w 2291362"/>
              <a:gd name="connsiteY0" fmla="*/ 143440 h 143440"/>
              <a:gd name="connsiteX1" fmla="*/ 2291362 w 2291362"/>
              <a:gd name="connsiteY1" fmla="*/ 0 h 143440"/>
              <a:gd name="connsiteX0" fmla="*/ 0 w 2291362"/>
              <a:gd name="connsiteY0" fmla="*/ 143440 h 143440"/>
              <a:gd name="connsiteX1" fmla="*/ 2291362 w 2291362"/>
              <a:gd name="connsiteY1" fmla="*/ 0 h 143440"/>
              <a:gd name="connsiteX0" fmla="*/ 0 w 2393596"/>
              <a:gd name="connsiteY0" fmla="*/ 142968 h 142968"/>
              <a:gd name="connsiteX1" fmla="*/ 2393596 w 2393596"/>
              <a:gd name="connsiteY1" fmla="*/ 0 h 142968"/>
              <a:gd name="connsiteX0" fmla="*/ 0 w 2393596"/>
              <a:gd name="connsiteY0" fmla="*/ 142968 h 142968"/>
              <a:gd name="connsiteX1" fmla="*/ 2393596 w 2393596"/>
              <a:gd name="connsiteY1" fmla="*/ 0 h 142968"/>
            </a:gdLst>
            <a:ahLst/>
            <a:cxnLst>
              <a:cxn ang="0">
                <a:pos x="connsiteX0" y="connsiteY0"/>
              </a:cxn>
              <a:cxn ang="0">
                <a:pos x="connsiteX1" y="connsiteY1"/>
              </a:cxn>
            </a:cxnLst>
            <a:rect l="l" t="t" r="r" b="b"/>
            <a:pathLst>
              <a:path w="2393596" h="142968">
                <a:moveTo>
                  <a:pt x="0" y="142968"/>
                </a:moveTo>
                <a:cubicBezTo>
                  <a:pt x="839760" y="130401"/>
                  <a:pt x="1619870" y="99125"/>
                  <a:pt x="2393596" y="0"/>
                </a:cubicBezTo>
              </a:path>
            </a:pathLst>
          </a:custGeom>
          <a:noFill/>
          <a:ln w="38100">
            <a:solidFill>
              <a:srgbClr val="92D050">
                <a:alpha val="50000"/>
              </a:srgbClr>
            </a:solidFill>
            <a:prstDash val="solid"/>
            <a:headEnd type="triangle" w="sm" len="me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 name="任意多边形 17"/>
          <p:cNvSpPr/>
          <p:nvPr/>
        </p:nvSpPr>
        <p:spPr bwMode="gray">
          <a:xfrm flipV="1">
            <a:off x="2017998" y="5237979"/>
            <a:ext cx="2450881" cy="411009"/>
          </a:xfrm>
          <a:custGeom>
            <a:avLst/>
            <a:gdLst>
              <a:gd name="connsiteX0" fmla="*/ 0 w 2325950"/>
              <a:gd name="connsiteY0" fmla="*/ 142043 h 142043"/>
              <a:gd name="connsiteX1" fmla="*/ 2325950 w 2325950"/>
              <a:gd name="connsiteY1" fmla="*/ 0 h 142043"/>
              <a:gd name="connsiteX0" fmla="*/ 0 w 2325950"/>
              <a:gd name="connsiteY0" fmla="*/ 142043 h 230522"/>
              <a:gd name="connsiteX1" fmla="*/ 2325950 w 2325950"/>
              <a:gd name="connsiteY1" fmla="*/ 0 h 230522"/>
              <a:gd name="connsiteX0" fmla="*/ 0 w 2319807"/>
              <a:gd name="connsiteY0" fmla="*/ 101074 h 197014"/>
              <a:gd name="connsiteX1" fmla="*/ 2319807 w 2319807"/>
              <a:gd name="connsiteY1" fmla="*/ 0 h 197014"/>
              <a:gd name="connsiteX0" fmla="*/ 0 w 2319807"/>
              <a:gd name="connsiteY0" fmla="*/ 101074 h 263545"/>
              <a:gd name="connsiteX1" fmla="*/ 2319807 w 2319807"/>
              <a:gd name="connsiteY1" fmla="*/ 0 h 263545"/>
              <a:gd name="connsiteX0" fmla="*/ 0 w 2319807"/>
              <a:gd name="connsiteY0" fmla="*/ 101074 h 252305"/>
              <a:gd name="connsiteX1" fmla="*/ 2319807 w 2319807"/>
              <a:gd name="connsiteY1" fmla="*/ 0 h 252305"/>
              <a:gd name="connsiteX0" fmla="*/ 0 w 2325950"/>
              <a:gd name="connsiteY0" fmla="*/ 41896 h 220694"/>
              <a:gd name="connsiteX1" fmla="*/ 2325950 w 2325950"/>
              <a:gd name="connsiteY1" fmla="*/ 0 h 220694"/>
              <a:gd name="connsiteX0" fmla="*/ 0 w 2315711"/>
              <a:gd name="connsiteY0" fmla="*/ 37345 h 218468"/>
              <a:gd name="connsiteX1" fmla="*/ 2315711 w 2315711"/>
              <a:gd name="connsiteY1" fmla="*/ 0 h 218468"/>
              <a:gd name="connsiteX0" fmla="*/ 0 w 2315711"/>
              <a:gd name="connsiteY0" fmla="*/ 37345 h 280741"/>
              <a:gd name="connsiteX1" fmla="*/ 2315711 w 2315711"/>
              <a:gd name="connsiteY1" fmla="*/ 0 h 280741"/>
              <a:gd name="connsiteX0" fmla="*/ 0 w 2315711"/>
              <a:gd name="connsiteY0" fmla="*/ 37345 h 277709"/>
              <a:gd name="connsiteX1" fmla="*/ 2315711 w 2315711"/>
              <a:gd name="connsiteY1" fmla="*/ 0 h 277709"/>
              <a:gd name="connsiteX0" fmla="*/ 0 w 2257352"/>
              <a:gd name="connsiteY0" fmla="*/ 102213 h 317376"/>
              <a:gd name="connsiteX1" fmla="*/ 2257352 w 2257352"/>
              <a:gd name="connsiteY1" fmla="*/ 0 h 317376"/>
              <a:gd name="connsiteX0" fmla="*/ 0 w 2257352"/>
              <a:gd name="connsiteY0" fmla="*/ 102213 h 288147"/>
              <a:gd name="connsiteX1" fmla="*/ 2257352 w 2257352"/>
              <a:gd name="connsiteY1" fmla="*/ 0 h 288147"/>
              <a:gd name="connsiteX0" fmla="*/ 0 w 2251209"/>
              <a:gd name="connsiteY0" fmla="*/ 303646 h 432374"/>
              <a:gd name="connsiteX1" fmla="*/ 2251209 w 2251209"/>
              <a:gd name="connsiteY1" fmla="*/ 0 h 432374"/>
              <a:gd name="connsiteX0" fmla="*/ 0 w 2251209"/>
              <a:gd name="connsiteY0" fmla="*/ 303646 h 475992"/>
              <a:gd name="connsiteX1" fmla="*/ 2251209 w 2251209"/>
              <a:gd name="connsiteY1" fmla="*/ 0 h 475992"/>
              <a:gd name="connsiteX0" fmla="*/ 0 w 2251209"/>
              <a:gd name="connsiteY0" fmla="*/ 272919 h 452199"/>
              <a:gd name="connsiteX1" fmla="*/ 2251209 w 2251209"/>
              <a:gd name="connsiteY1" fmla="*/ 0 h 452199"/>
              <a:gd name="connsiteX0" fmla="*/ 0 w 2251209"/>
              <a:gd name="connsiteY0" fmla="*/ 272919 h 458583"/>
              <a:gd name="connsiteX1" fmla="*/ 2251209 w 2251209"/>
              <a:gd name="connsiteY1" fmla="*/ 0 h 458583"/>
              <a:gd name="connsiteX0" fmla="*/ 0 w 2251209"/>
              <a:gd name="connsiteY0" fmla="*/ 272919 h 465276"/>
              <a:gd name="connsiteX1" fmla="*/ 2251209 w 2251209"/>
              <a:gd name="connsiteY1" fmla="*/ 0 h 465276"/>
              <a:gd name="connsiteX0" fmla="*/ 0 w 2251209"/>
              <a:gd name="connsiteY0" fmla="*/ 272919 h 450102"/>
              <a:gd name="connsiteX1" fmla="*/ 2251209 w 2251209"/>
              <a:gd name="connsiteY1" fmla="*/ 0 h 450102"/>
              <a:gd name="connsiteX0" fmla="*/ 0 w 2335940"/>
              <a:gd name="connsiteY0" fmla="*/ 373066 h 527105"/>
              <a:gd name="connsiteX1" fmla="*/ 2335940 w 2335940"/>
              <a:gd name="connsiteY1" fmla="*/ 0 h 527105"/>
              <a:gd name="connsiteX0" fmla="*/ 0 w 2335940"/>
              <a:gd name="connsiteY0" fmla="*/ 373066 h 441963"/>
              <a:gd name="connsiteX1" fmla="*/ 2335940 w 2335940"/>
              <a:gd name="connsiteY1" fmla="*/ 0 h 441963"/>
              <a:gd name="connsiteX0" fmla="*/ 0 w 2335940"/>
              <a:gd name="connsiteY0" fmla="*/ 373066 h 441963"/>
              <a:gd name="connsiteX1" fmla="*/ 2335940 w 2335940"/>
              <a:gd name="connsiteY1" fmla="*/ 0 h 441963"/>
            </a:gdLst>
            <a:ahLst/>
            <a:cxnLst>
              <a:cxn ang="0">
                <a:pos x="connsiteX0" y="connsiteY0"/>
              </a:cxn>
              <a:cxn ang="0">
                <a:pos x="connsiteX1" y="connsiteY1"/>
              </a:cxn>
            </a:cxnLst>
            <a:rect l="l" t="t" r="r" b="b"/>
            <a:pathLst>
              <a:path w="2335940" h="441963">
                <a:moveTo>
                  <a:pt x="0" y="373066"/>
                </a:moveTo>
                <a:cubicBezTo>
                  <a:pt x="1387438" y="552188"/>
                  <a:pt x="1586217" y="365999"/>
                  <a:pt x="2335940" y="0"/>
                </a:cubicBezTo>
              </a:path>
            </a:pathLst>
          </a:custGeom>
          <a:noFill/>
          <a:ln w="38100">
            <a:solidFill>
              <a:srgbClr val="92D050">
                <a:alpha val="50000"/>
              </a:srgbClr>
            </a:solidFill>
            <a:prstDash val="solid"/>
            <a:headEnd type="triangle" w="sm" len="me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 name="文本框 18"/>
          <p:cNvSpPr txBox="1"/>
          <p:nvPr/>
        </p:nvSpPr>
        <p:spPr bwMode="gray">
          <a:xfrm>
            <a:off x="5195299" y="3889812"/>
            <a:ext cx="1088760" cy="307777"/>
          </a:xfrm>
          <a:prstGeom prst="rect">
            <a:avLst/>
          </a:prstGeom>
          <a:noFill/>
        </p:spPr>
        <p:txBody>
          <a:bodyPr wrap="none" rtlCol="0">
            <a:spAutoFit/>
          </a:bodyPr>
          <a:lstStyle/>
          <a:p>
            <a:pP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Branch site</a:t>
            </a:r>
          </a:p>
        </p:txBody>
      </p:sp>
      <p:sp>
        <p:nvSpPr>
          <p:cNvPr id="20" name="文本框 19"/>
          <p:cNvSpPr txBox="1"/>
          <p:nvPr/>
        </p:nvSpPr>
        <p:spPr bwMode="gray">
          <a:xfrm>
            <a:off x="5048178" y="5446125"/>
            <a:ext cx="1111605" cy="307777"/>
          </a:xfrm>
          <a:prstGeom prst="rect">
            <a:avLst/>
          </a:prstGeom>
          <a:noFill/>
        </p:spPr>
        <p:txBody>
          <a:bodyPr wrap="square" rtlCol="0">
            <a:spAutoFit/>
          </a:bodyPr>
          <a:lstStyle/>
          <a:p>
            <a:pPr fontAlgn="ctr"/>
            <a:r>
              <a:rPr lang="en-US" sz="1400" dirty="0">
                <a:solidFill>
                  <a:schemeClr val="bg1">
                    <a:lumMod val="6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Branch site</a:t>
            </a:r>
          </a:p>
        </p:txBody>
      </p:sp>
      <p:sp>
        <p:nvSpPr>
          <p:cNvPr id="21" name="矩形 20"/>
          <p:cNvSpPr/>
          <p:nvPr/>
        </p:nvSpPr>
        <p:spPr bwMode="gray">
          <a:xfrm>
            <a:off x="6484853" y="2514027"/>
            <a:ext cx="5191148" cy="3323987"/>
          </a:xfrm>
          <a:prstGeom prst="rect">
            <a:avLst/>
          </a:prstGeom>
        </p:spPr>
        <p:txBody>
          <a:bodyPr wrap="square">
            <a:spAutoFit/>
          </a:bodyPr>
          <a:lstStyle/>
          <a:p>
            <a:pPr marL="285750" indent="-285750" fontAlgn="ctr">
              <a:lnSpc>
                <a:spcPts val="2400"/>
              </a:lnSpc>
              <a:spcAft>
                <a:spcPts val="600"/>
              </a:spcAft>
              <a:buFont typeface="Arial" panose="020B0604020202020204" pitchFamily="34" charset="0"/>
              <a:buChar char="•"/>
            </a:pPr>
            <a:r>
              <a:rPr lang="en-US" sz="1600" dirty="0">
                <a:latin typeface="Huawei Sans" panose="020C0503030203020204" pitchFamily="34" charset="0"/>
                <a:ea typeface="方正兰亭黑简体" panose="02000000000000000000" pitchFamily="2" charset="-122"/>
                <a:cs typeface="+mn-ea"/>
                <a:sym typeface="Huawei Sans" panose="020C0503030203020204" pitchFamily="34" charset="0"/>
              </a:rPr>
              <a:t>The WAN is abstracted and modeled to decouple upper-layer network services from lower-layer networks, implementing network automation.</a:t>
            </a:r>
          </a:p>
          <a:p>
            <a:pPr marL="285750" indent="-285750" fontAlgn="ctr">
              <a:lnSpc>
                <a:spcPts val="2400"/>
              </a:lnSpc>
              <a:spcAft>
                <a:spcPts val="600"/>
              </a:spcAft>
              <a:buFont typeface="Arial" panose="020B0604020202020204" pitchFamily="34" charset="0"/>
              <a:buChar char="•"/>
            </a:pPr>
            <a:r>
              <a:rPr lang="en-US" sz="1600" dirty="0">
                <a:latin typeface="Huawei Sans" panose="020C0503030203020204" pitchFamily="34" charset="0"/>
                <a:ea typeface="方正兰亭黑简体" panose="02000000000000000000" pitchFamily="2" charset="-122"/>
                <a:cs typeface="+mn-ea"/>
                <a:sym typeface="Huawei Sans" panose="020C0503030203020204" pitchFamily="34" charset="0"/>
              </a:rPr>
              <a:t>An independent control plane is deployed to separate network forwarding and control planes, thereby implementing centralized network control.</a:t>
            </a:r>
          </a:p>
          <a:p>
            <a:pPr marL="285750" indent="-285750" fontAlgn="ctr">
              <a:lnSpc>
                <a:spcPts val="2400"/>
              </a:lnSpc>
              <a:spcAft>
                <a:spcPts val="600"/>
              </a:spcAft>
              <a:buFont typeface="Arial" panose="020B0604020202020204" pitchFamily="34" charset="0"/>
              <a:buChar char="•"/>
            </a:pPr>
            <a:r>
              <a:rPr lang="en-US" sz="1600" dirty="0">
                <a:latin typeface="Huawei Sans" panose="020C0503030203020204" pitchFamily="34" charset="0"/>
                <a:ea typeface="方正兰亭黑简体" panose="02000000000000000000" pitchFamily="2" charset="-122"/>
                <a:cs typeface="+mn-ea"/>
                <a:sym typeface="Huawei Sans" panose="020C0503030203020204" pitchFamily="34" charset="0"/>
              </a:rPr>
              <a:t>Centralized network monitoring and visualization enable centralized management of WANs in an E2E manner, implementing intelligent O&amp;M.</a:t>
            </a:r>
          </a:p>
        </p:txBody>
      </p:sp>
      <p:cxnSp>
        <p:nvCxnSpPr>
          <p:cNvPr id="22" name="直接箭头连接符 21"/>
          <p:cNvCxnSpPr/>
          <p:nvPr/>
        </p:nvCxnSpPr>
        <p:spPr bwMode="gray">
          <a:xfrm>
            <a:off x="463739" y="6255330"/>
            <a:ext cx="344277" cy="0"/>
          </a:xfrm>
          <a:prstGeom prst="straightConnector1">
            <a:avLst/>
          </a:prstGeom>
          <a:noFill/>
          <a:ln w="38100">
            <a:solidFill>
              <a:srgbClr val="92D050">
                <a:alpha val="50000"/>
              </a:srgbClr>
            </a:solidFill>
            <a:prstDash val="solid"/>
            <a:headEnd type="triangle" w="sm" len="med"/>
            <a:tailEnd type="triangle" w="sm" len="med"/>
          </a:ln>
        </p:spPr>
        <p:style>
          <a:lnRef idx="2">
            <a:schemeClr val="accent1">
              <a:shade val="50000"/>
            </a:schemeClr>
          </a:lnRef>
          <a:fillRef idx="1">
            <a:schemeClr val="accent1"/>
          </a:fillRef>
          <a:effectRef idx="0">
            <a:schemeClr val="accent1"/>
          </a:effectRef>
          <a:fontRef idx="minor">
            <a:schemeClr val="lt1"/>
          </a:fontRef>
        </p:style>
      </p:cxnSp>
      <p:sp>
        <p:nvSpPr>
          <p:cNvPr id="23" name="文本框 22"/>
          <p:cNvSpPr txBox="1"/>
          <p:nvPr/>
        </p:nvSpPr>
        <p:spPr bwMode="gray">
          <a:xfrm>
            <a:off x="777616" y="6128372"/>
            <a:ext cx="1112805" cy="253916"/>
          </a:xfrm>
          <a:prstGeom prst="rect">
            <a:avLst/>
          </a:prstGeom>
          <a:noFill/>
        </p:spPr>
        <p:txBody>
          <a:bodyPr wrap="none" rtlCol="0">
            <a:spAutoFit/>
          </a:bodyPr>
          <a:lstStyle/>
          <a:p>
            <a:pPr fontAlgn="ctr"/>
            <a:r>
              <a:rPr lang="en-US" sz="1050" dirty="0">
                <a:latin typeface="Huawei Sans" panose="020C0503030203020204" pitchFamily="34" charset="0"/>
                <a:ea typeface="方正兰亭黑简体" panose="02000000000000000000" pitchFamily="2" charset="-122"/>
                <a:cs typeface="+mn-ea"/>
                <a:sym typeface="Huawei Sans" panose="020C0503030203020204" pitchFamily="34" charset="0"/>
              </a:rPr>
              <a:t>GRE/IPsec VPN</a:t>
            </a:r>
          </a:p>
        </p:txBody>
      </p:sp>
      <p:sp>
        <p:nvSpPr>
          <p:cNvPr id="24" name="圆角矩形 23"/>
          <p:cNvSpPr/>
          <p:nvPr/>
        </p:nvSpPr>
        <p:spPr bwMode="gray">
          <a:xfrm>
            <a:off x="1365490" y="1423697"/>
            <a:ext cx="3863454" cy="1534422"/>
          </a:xfrm>
          <a:prstGeom prst="roundRect">
            <a:avLst>
              <a:gd name="adj" fmla="val 2222"/>
            </a:avLst>
          </a:prstGeom>
          <a:solidFill>
            <a:schemeClr val="bg1"/>
          </a:solidFill>
          <a:ln w="12700">
            <a:solidFill>
              <a:srgbClr val="0070C0"/>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285750" indent="-200025" fontAlgn="ctr">
              <a:lnSpc>
                <a:spcPts val="2400"/>
              </a:lnSpc>
              <a:spcAft>
                <a:spcPts val="600"/>
              </a:spcAft>
              <a:buFont typeface="Arial" panose="020B0604020202020204" pitchFamily="34" charset="0"/>
              <a:buChar char="•"/>
            </a:pPr>
            <a:endParaRPr lang="en-US" altLang="zh-CN" sz="1400"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5" name="圆角矩形 24"/>
          <p:cNvSpPr/>
          <p:nvPr/>
        </p:nvSpPr>
        <p:spPr bwMode="gray">
          <a:xfrm>
            <a:off x="1772517" y="1284186"/>
            <a:ext cx="3049401" cy="301032"/>
          </a:xfrm>
          <a:prstGeom prst="roundRect">
            <a:avLst/>
          </a:prstGeom>
          <a:gradFill>
            <a:gsLst>
              <a:gs pos="0">
                <a:srgbClr val="00B0F0"/>
              </a:gs>
              <a:gs pos="100000">
                <a:srgbClr val="0070C0"/>
              </a:gs>
            </a:gsLst>
            <a:lin ang="5400000" scaled="1"/>
          </a:gradFill>
          <a:ln>
            <a:solidFill>
              <a:srgbClr val="00B0F0"/>
            </a:solidFill>
          </a:ln>
        </p:spPr>
        <p:txBody>
          <a:bodyPr lIns="0" tIns="0" rIns="0" bIns="0" rtlCol="0" anchor="ctr"/>
          <a:lstStyle/>
          <a:p>
            <a:pPr algn="ctr" fontAlgn="ctr"/>
            <a:r>
              <a:rPr lang="en-US" sz="1400" dirty="0" err="1">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iMaster</a:t>
            </a:r>
            <a:r>
              <a:rPr lang="en-US" sz="1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rPr>
              <a:t> NCE</a:t>
            </a:r>
          </a:p>
        </p:txBody>
      </p:sp>
      <p:sp>
        <p:nvSpPr>
          <p:cNvPr id="26" name="圆角矩形 25"/>
          <p:cNvSpPr/>
          <p:nvPr/>
        </p:nvSpPr>
        <p:spPr bwMode="gray">
          <a:xfrm>
            <a:off x="1772517" y="1751839"/>
            <a:ext cx="3049401" cy="301032"/>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900" dirty="0">
                <a:solidFill>
                  <a:srgbClr val="0082B4"/>
                </a:solidFill>
                <a:latin typeface="Huawei Sans" panose="020C0503030203020204" pitchFamily="34" charset="0"/>
                <a:ea typeface="方正兰亭黑简体" panose="02000000000000000000" pitchFamily="2" charset="-122"/>
                <a:cs typeface="+mn-ea"/>
                <a:sym typeface="Huawei Sans" panose="020C0503030203020204" pitchFamily="34" charset="0"/>
              </a:rPr>
              <a:t>UI</a:t>
            </a:r>
          </a:p>
        </p:txBody>
      </p:sp>
      <p:sp>
        <p:nvSpPr>
          <p:cNvPr id="27" name="圆角矩形 26"/>
          <p:cNvSpPr/>
          <p:nvPr/>
        </p:nvSpPr>
        <p:spPr bwMode="gray">
          <a:xfrm>
            <a:off x="1772517" y="2483954"/>
            <a:ext cx="3049401" cy="301032"/>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900" dirty="0">
                <a:solidFill>
                  <a:srgbClr val="0082B4"/>
                </a:solidFill>
                <a:latin typeface="Huawei Sans" panose="020C0503030203020204" pitchFamily="34" charset="0"/>
                <a:ea typeface="方正兰亭黑简体" panose="02000000000000000000" pitchFamily="2" charset="-122"/>
                <a:cs typeface="+mn-ea"/>
                <a:sym typeface="Huawei Sans" panose="020C0503030203020204" pitchFamily="34" charset="0"/>
              </a:rPr>
              <a:t>Southbound NE layer</a:t>
            </a:r>
          </a:p>
        </p:txBody>
      </p:sp>
      <p:grpSp>
        <p:nvGrpSpPr>
          <p:cNvPr id="28" name="组合 27"/>
          <p:cNvGrpSpPr/>
          <p:nvPr/>
        </p:nvGrpSpPr>
        <p:grpSpPr bwMode="gray">
          <a:xfrm>
            <a:off x="1772517" y="2117897"/>
            <a:ext cx="3044399" cy="301032"/>
            <a:chOff x="335360" y="2385922"/>
            <a:chExt cx="3044399" cy="301032"/>
          </a:xfrm>
        </p:grpSpPr>
        <p:sp>
          <p:nvSpPr>
            <p:cNvPr id="29" name="圆角矩形 28"/>
            <p:cNvSpPr/>
            <p:nvPr/>
          </p:nvSpPr>
          <p:spPr bwMode="gray">
            <a:xfrm>
              <a:off x="335360" y="2385922"/>
              <a:ext cx="1053707" cy="301032"/>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900" dirty="0">
                  <a:solidFill>
                    <a:srgbClr val="0082B4"/>
                  </a:solidFill>
                  <a:latin typeface="Huawei Sans" panose="020C0503030203020204" pitchFamily="34" charset="0"/>
                  <a:ea typeface="方正兰亭黑简体" panose="02000000000000000000" pitchFamily="2" charset="-122"/>
                  <a:cs typeface="+mn-ea"/>
                  <a:sym typeface="Huawei Sans" panose="020C0503030203020204" pitchFamily="34" charset="0"/>
                </a:rPr>
                <a:t>Site configuration</a:t>
              </a:r>
            </a:p>
          </p:txBody>
        </p:sp>
        <p:sp>
          <p:nvSpPr>
            <p:cNvPr id="30" name="圆角矩形 29"/>
            <p:cNvSpPr/>
            <p:nvPr/>
          </p:nvSpPr>
          <p:spPr bwMode="gray">
            <a:xfrm>
              <a:off x="1433676" y="2385922"/>
              <a:ext cx="1053707" cy="301032"/>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900" dirty="0">
                  <a:solidFill>
                    <a:srgbClr val="0082B4"/>
                  </a:solidFill>
                  <a:latin typeface="Huawei Sans" panose="020C0503030203020204" pitchFamily="34" charset="0"/>
                  <a:ea typeface="方正兰亭黑简体" panose="02000000000000000000" pitchFamily="2" charset="-122"/>
                  <a:cs typeface="+mn-ea"/>
                  <a:sym typeface="Huawei Sans" panose="020C0503030203020204" pitchFamily="34" charset="0"/>
                </a:rPr>
                <a:t>Virtual network</a:t>
              </a:r>
            </a:p>
          </p:txBody>
        </p:sp>
        <p:sp>
          <p:nvSpPr>
            <p:cNvPr id="31" name="圆角矩形 30"/>
            <p:cNvSpPr/>
            <p:nvPr/>
          </p:nvSpPr>
          <p:spPr bwMode="gray">
            <a:xfrm>
              <a:off x="2531992" y="2385922"/>
              <a:ext cx="847767" cy="301032"/>
            </a:xfrm>
            <a:prstGeom prst="roundRect">
              <a:avLst/>
            </a:prstGeom>
            <a:gradFill>
              <a:gsLst>
                <a:gs pos="0">
                  <a:schemeClr val="bg1"/>
                </a:gs>
                <a:gs pos="100000">
                  <a:srgbClr val="CCECFF"/>
                </a:gs>
              </a:gsLst>
              <a:lin ang="5400000" scaled="1"/>
            </a:gradFill>
            <a:ln w="12700">
              <a:solidFill>
                <a:srgbClr val="0082B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fontAlgn="ctr"/>
              <a:r>
                <a:rPr lang="en-US" sz="900" dirty="0">
                  <a:solidFill>
                    <a:srgbClr val="0082B4"/>
                  </a:solidFill>
                  <a:latin typeface="Huawei Sans" panose="020C0503030203020204" pitchFamily="34" charset="0"/>
                  <a:ea typeface="方正兰亭黑简体" panose="02000000000000000000" pitchFamily="2" charset="-122"/>
                  <a:cs typeface="+mn-ea"/>
                  <a:sym typeface="Huawei Sans" panose="020C0503030203020204" pitchFamily="34" charset="0"/>
                </a:rPr>
                <a:t>O&amp;M</a:t>
              </a:r>
            </a:p>
          </p:txBody>
        </p:sp>
      </p:grpSp>
      <p:cxnSp>
        <p:nvCxnSpPr>
          <p:cNvPr id="32" name="直接箭头连接符 31"/>
          <p:cNvCxnSpPr>
            <a:stCxn id="45" idx="1"/>
          </p:cNvCxnSpPr>
          <p:nvPr/>
        </p:nvCxnSpPr>
        <p:spPr bwMode="gray">
          <a:xfrm flipH="1">
            <a:off x="2234698" y="3709864"/>
            <a:ext cx="747593" cy="331894"/>
          </a:xfrm>
          <a:prstGeom prst="straightConnector1">
            <a:avLst/>
          </a:prstGeom>
          <a:ln w="19050">
            <a:solidFill>
              <a:srgbClr val="FF66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3" name="直接箭头连接符 32"/>
          <p:cNvCxnSpPr>
            <a:stCxn id="45" idx="1"/>
          </p:cNvCxnSpPr>
          <p:nvPr/>
        </p:nvCxnSpPr>
        <p:spPr bwMode="gray">
          <a:xfrm flipH="1">
            <a:off x="2017998" y="3709864"/>
            <a:ext cx="964293" cy="1315574"/>
          </a:xfrm>
          <a:prstGeom prst="straightConnector1">
            <a:avLst/>
          </a:prstGeom>
          <a:ln w="19050">
            <a:solidFill>
              <a:srgbClr val="FF66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p:cNvCxnSpPr>
            <a:stCxn id="45" idx="3"/>
          </p:cNvCxnSpPr>
          <p:nvPr/>
        </p:nvCxnSpPr>
        <p:spPr bwMode="gray">
          <a:xfrm>
            <a:off x="3461858" y="3709864"/>
            <a:ext cx="1177343" cy="149163"/>
          </a:xfrm>
          <a:prstGeom prst="straightConnector1">
            <a:avLst/>
          </a:prstGeom>
          <a:ln w="19050">
            <a:solidFill>
              <a:srgbClr val="FF66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5" name="直接箭头连接符 34"/>
          <p:cNvCxnSpPr>
            <a:stCxn id="45" idx="3"/>
            <a:endCxn id="11" idx="1"/>
          </p:cNvCxnSpPr>
          <p:nvPr/>
        </p:nvCxnSpPr>
        <p:spPr bwMode="gray">
          <a:xfrm>
            <a:off x="3461858" y="3709864"/>
            <a:ext cx="1015551" cy="1890150"/>
          </a:xfrm>
          <a:prstGeom prst="straightConnector1">
            <a:avLst/>
          </a:prstGeom>
          <a:ln w="19050">
            <a:solidFill>
              <a:srgbClr val="FF6600"/>
            </a:solidFill>
            <a:prstDash val="sysDot"/>
            <a:tailEnd type="triangle"/>
          </a:ln>
        </p:spPr>
        <p:style>
          <a:lnRef idx="1">
            <a:schemeClr val="accent1"/>
          </a:lnRef>
          <a:fillRef idx="0">
            <a:schemeClr val="accent1"/>
          </a:fillRef>
          <a:effectRef idx="0">
            <a:schemeClr val="accent1"/>
          </a:effectRef>
          <a:fontRef idx="minor">
            <a:schemeClr val="tx1"/>
          </a:fontRef>
        </p:style>
      </p:cxnSp>
      <p:pic>
        <p:nvPicPr>
          <p:cNvPr id="36" name="图片 3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1729798" y="4011112"/>
            <a:ext cx="490909" cy="402545"/>
          </a:xfrm>
          <a:prstGeom prst="rect">
            <a:avLst/>
          </a:prstGeom>
        </p:spPr>
      </p:pic>
      <p:pic>
        <p:nvPicPr>
          <p:cNvPr id="37" name="图片 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4680176" y="3842428"/>
            <a:ext cx="490909" cy="402545"/>
          </a:xfrm>
          <a:prstGeom prst="rect">
            <a:avLst/>
          </a:prstGeom>
        </p:spPr>
      </p:pic>
      <p:pic>
        <p:nvPicPr>
          <p:cNvPr id="38" name="图片 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1484343" y="5038599"/>
            <a:ext cx="490909" cy="402545"/>
          </a:xfrm>
          <a:prstGeom prst="rect">
            <a:avLst/>
          </a:prstGeom>
        </p:spPr>
      </p:pic>
      <p:cxnSp>
        <p:nvCxnSpPr>
          <p:cNvPr id="39" name="直接箭头连接符 38"/>
          <p:cNvCxnSpPr/>
          <p:nvPr/>
        </p:nvCxnSpPr>
        <p:spPr bwMode="gray">
          <a:xfrm>
            <a:off x="1890421" y="6255330"/>
            <a:ext cx="344277" cy="0"/>
          </a:xfrm>
          <a:prstGeom prst="straightConnector1">
            <a:avLst/>
          </a:prstGeom>
          <a:ln w="19050">
            <a:prstDash val="sysDot"/>
            <a:tailEnd type="triangle"/>
          </a:ln>
        </p:spPr>
        <p:style>
          <a:lnRef idx="1">
            <a:schemeClr val="accent1"/>
          </a:lnRef>
          <a:fillRef idx="0">
            <a:schemeClr val="accent1"/>
          </a:fillRef>
          <a:effectRef idx="0">
            <a:schemeClr val="accent1"/>
          </a:effectRef>
          <a:fontRef idx="minor">
            <a:schemeClr val="tx1"/>
          </a:fontRef>
        </p:style>
      </p:cxnSp>
      <p:sp>
        <p:nvSpPr>
          <p:cNvPr id="40" name="文本框 39"/>
          <p:cNvSpPr txBox="1"/>
          <p:nvPr/>
        </p:nvSpPr>
        <p:spPr bwMode="gray">
          <a:xfrm>
            <a:off x="2166199" y="6128372"/>
            <a:ext cx="1529502" cy="253916"/>
          </a:xfrm>
          <a:prstGeom prst="rect">
            <a:avLst/>
          </a:prstGeom>
          <a:noFill/>
        </p:spPr>
        <p:txBody>
          <a:bodyPr wrap="square" rtlCol="0">
            <a:spAutoFit/>
          </a:bodyPr>
          <a:lstStyle/>
          <a:p>
            <a:pPr fontAlgn="ctr"/>
            <a:r>
              <a:rPr lang="en-US" sz="1050" dirty="0">
                <a:latin typeface="Huawei Sans" panose="020C0503030203020204" pitchFamily="34" charset="0"/>
                <a:ea typeface="方正兰亭黑简体" panose="02000000000000000000" pitchFamily="2" charset="-122"/>
                <a:cs typeface="+mn-ea"/>
                <a:sym typeface="Huawei Sans" panose="020C0503030203020204" pitchFamily="34" charset="0"/>
              </a:rPr>
              <a:t>Management channel</a:t>
            </a:r>
          </a:p>
        </p:txBody>
      </p:sp>
      <p:sp>
        <p:nvSpPr>
          <p:cNvPr id="41" name="任意多边形 40"/>
          <p:cNvSpPr/>
          <p:nvPr/>
        </p:nvSpPr>
        <p:spPr bwMode="gray">
          <a:xfrm flipV="1">
            <a:off x="3666614" y="4238664"/>
            <a:ext cx="1006143" cy="1229082"/>
          </a:xfrm>
          <a:custGeom>
            <a:avLst/>
            <a:gdLst>
              <a:gd name="connsiteX0" fmla="*/ 0 w 2325950"/>
              <a:gd name="connsiteY0" fmla="*/ 142043 h 142043"/>
              <a:gd name="connsiteX1" fmla="*/ 2325950 w 2325950"/>
              <a:gd name="connsiteY1" fmla="*/ 0 h 142043"/>
              <a:gd name="connsiteX0" fmla="*/ 0 w 2325950"/>
              <a:gd name="connsiteY0" fmla="*/ 142043 h 230522"/>
              <a:gd name="connsiteX1" fmla="*/ 2325950 w 2325950"/>
              <a:gd name="connsiteY1" fmla="*/ 0 h 230522"/>
              <a:gd name="connsiteX0" fmla="*/ 0 w 2319807"/>
              <a:gd name="connsiteY0" fmla="*/ 101074 h 197014"/>
              <a:gd name="connsiteX1" fmla="*/ 2319807 w 2319807"/>
              <a:gd name="connsiteY1" fmla="*/ 0 h 197014"/>
              <a:gd name="connsiteX0" fmla="*/ 0 w 2319807"/>
              <a:gd name="connsiteY0" fmla="*/ 101074 h 263545"/>
              <a:gd name="connsiteX1" fmla="*/ 2319807 w 2319807"/>
              <a:gd name="connsiteY1" fmla="*/ 0 h 263545"/>
              <a:gd name="connsiteX0" fmla="*/ 0 w 2319807"/>
              <a:gd name="connsiteY0" fmla="*/ 101074 h 252305"/>
              <a:gd name="connsiteX1" fmla="*/ 2319807 w 2319807"/>
              <a:gd name="connsiteY1" fmla="*/ 0 h 252305"/>
              <a:gd name="connsiteX0" fmla="*/ 0 w 2325950"/>
              <a:gd name="connsiteY0" fmla="*/ 41896 h 220694"/>
              <a:gd name="connsiteX1" fmla="*/ 2325950 w 2325950"/>
              <a:gd name="connsiteY1" fmla="*/ 0 h 220694"/>
              <a:gd name="connsiteX0" fmla="*/ 0 w 2315711"/>
              <a:gd name="connsiteY0" fmla="*/ 37345 h 218468"/>
              <a:gd name="connsiteX1" fmla="*/ 2315711 w 2315711"/>
              <a:gd name="connsiteY1" fmla="*/ 0 h 218468"/>
              <a:gd name="connsiteX0" fmla="*/ 0 w 2315711"/>
              <a:gd name="connsiteY0" fmla="*/ 37345 h 280741"/>
              <a:gd name="connsiteX1" fmla="*/ 2315711 w 2315711"/>
              <a:gd name="connsiteY1" fmla="*/ 0 h 280741"/>
              <a:gd name="connsiteX0" fmla="*/ 0 w 2315711"/>
              <a:gd name="connsiteY0" fmla="*/ 37345 h 277709"/>
              <a:gd name="connsiteX1" fmla="*/ 2315711 w 2315711"/>
              <a:gd name="connsiteY1" fmla="*/ 0 h 277709"/>
              <a:gd name="connsiteX0" fmla="*/ 0 w 2257352"/>
              <a:gd name="connsiteY0" fmla="*/ 102213 h 317376"/>
              <a:gd name="connsiteX1" fmla="*/ 2257352 w 2257352"/>
              <a:gd name="connsiteY1" fmla="*/ 0 h 317376"/>
              <a:gd name="connsiteX0" fmla="*/ 0 w 2257352"/>
              <a:gd name="connsiteY0" fmla="*/ 102213 h 288147"/>
              <a:gd name="connsiteX1" fmla="*/ 2257352 w 2257352"/>
              <a:gd name="connsiteY1" fmla="*/ 0 h 288147"/>
              <a:gd name="connsiteX0" fmla="*/ 0 w 2251209"/>
              <a:gd name="connsiteY0" fmla="*/ 303646 h 432374"/>
              <a:gd name="connsiteX1" fmla="*/ 2251209 w 2251209"/>
              <a:gd name="connsiteY1" fmla="*/ 0 h 432374"/>
              <a:gd name="connsiteX0" fmla="*/ 0 w 475872"/>
              <a:gd name="connsiteY0" fmla="*/ 0 h 294149"/>
              <a:gd name="connsiteX1" fmla="*/ 475872 w 475872"/>
              <a:gd name="connsiteY1" fmla="*/ 112875 h 294149"/>
              <a:gd name="connsiteX0" fmla="*/ 342338 w 818210"/>
              <a:gd name="connsiteY0" fmla="*/ 0 h 421763"/>
              <a:gd name="connsiteX1" fmla="*/ 818210 w 818210"/>
              <a:gd name="connsiteY1" fmla="*/ 112875 h 421763"/>
              <a:gd name="connsiteX0" fmla="*/ 583728 w 583727"/>
              <a:gd name="connsiteY0" fmla="*/ 0 h 596411"/>
              <a:gd name="connsiteX1" fmla="*/ 436082 w 583727"/>
              <a:gd name="connsiteY1" fmla="*/ 420145 h 596411"/>
              <a:gd name="connsiteX0" fmla="*/ 770018 w 770018"/>
              <a:gd name="connsiteY0" fmla="*/ 0 h 541654"/>
              <a:gd name="connsiteX1" fmla="*/ 622372 w 770018"/>
              <a:gd name="connsiteY1" fmla="*/ 420145 h 541654"/>
              <a:gd name="connsiteX0" fmla="*/ 714256 w 714256"/>
              <a:gd name="connsiteY0" fmla="*/ 0 h 768254"/>
              <a:gd name="connsiteX1" fmla="*/ 701756 w 714256"/>
              <a:gd name="connsiteY1" fmla="*/ 683032 h 768254"/>
              <a:gd name="connsiteX0" fmla="*/ 711387 w 711387"/>
              <a:gd name="connsiteY0" fmla="*/ 0 h 683032"/>
              <a:gd name="connsiteX1" fmla="*/ 698887 w 711387"/>
              <a:gd name="connsiteY1" fmla="*/ 683032 h 683032"/>
              <a:gd name="connsiteX0" fmla="*/ 697354 w 721712"/>
              <a:gd name="connsiteY0" fmla="*/ 0 h 747900"/>
              <a:gd name="connsiteX1" fmla="*/ 721712 w 721712"/>
              <a:gd name="connsiteY1" fmla="*/ 747900 h 747900"/>
              <a:gd name="connsiteX0" fmla="*/ 637007 w 834984"/>
              <a:gd name="connsiteY0" fmla="*/ 0 h 1046424"/>
              <a:gd name="connsiteX1" fmla="*/ 834984 w 834984"/>
              <a:gd name="connsiteY1" fmla="*/ 1046424 h 1046424"/>
              <a:gd name="connsiteX0" fmla="*/ 673380 w 871357"/>
              <a:gd name="connsiteY0" fmla="*/ 0 h 1046424"/>
              <a:gd name="connsiteX1" fmla="*/ 871357 w 871357"/>
              <a:gd name="connsiteY1" fmla="*/ 1046424 h 1046424"/>
              <a:gd name="connsiteX0" fmla="*/ 669401 w 867378"/>
              <a:gd name="connsiteY0" fmla="*/ 0 h 1046424"/>
              <a:gd name="connsiteX1" fmla="*/ 867378 w 867378"/>
              <a:gd name="connsiteY1" fmla="*/ 1046424 h 1046424"/>
              <a:gd name="connsiteX0" fmla="*/ 647599 w 845576"/>
              <a:gd name="connsiteY0" fmla="*/ 0 h 1046424"/>
              <a:gd name="connsiteX1" fmla="*/ 845576 w 845576"/>
              <a:gd name="connsiteY1" fmla="*/ 1046424 h 1046424"/>
              <a:gd name="connsiteX0" fmla="*/ 625203 w 893188"/>
              <a:gd name="connsiteY0" fmla="*/ 0 h 1074978"/>
              <a:gd name="connsiteX1" fmla="*/ 893188 w 893188"/>
              <a:gd name="connsiteY1" fmla="*/ 1074978 h 1074978"/>
              <a:gd name="connsiteX0" fmla="*/ 625203 w 893188"/>
              <a:gd name="connsiteY0" fmla="*/ 0 h 997102"/>
              <a:gd name="connsiteX1" fmla="*/ 893188 w 893188"/>
              <a:gd name="connsiteY1" fmla="*/ 997102 h 997102"/>
              <a:gd name="connsiteX0" fmla="*/ 627821 w 887405"/>
              <a:gd name="connsiteY0" fmla="*/ 0 h 1004890"/>
              <a:gd name="connsiteX1" fmla="*/ 887405 w 887405"/>
              <a:gd name="connsiteY1" fmla="*/ 1004890 h 1004890"/>
            </a:gdLst>
            <a:ahLst/>
            <a:cxnLst>
              <a:cxn ang="0">
                <a:pos x="connsiteX0" y="connsiteY0"/>
              </a:cxn>
              <a:cxn ang="0">
                <a:pos x="connsiteX1" y="connsiteY1"/>
              </a:cxn>
            </a:cxnLst>
            <a:rect l="l" t="t" r="r" b="b"/>
            <a:pathLst>
              <a:path w="887405" h="1004890">
                <a:moveTo>
                  <a:pt x="627821" y="0"/>
                </a:moveTo>
                <a:cubicBezTo>
                  <a:pt x="-601537" y="409005"/>
                  <a:pt x="243866" y="434687"/>
                  <a:pt x="887405" y="1004890"/>
                </a:cubicBezTo>
              </a:path>
            </a:pathLst>
          </a:custGeom>
          <a:noFill/>
          <a:ln w="38100">
            <a:solidFill>
              <a:srgbClr val="92D050">
                <a:alpha val="50000"/>
              </a:srgbClr>
            </a:solidFill>
            <a:prstDash val="solid"/>
            <a:headEnd type="triangle" w="sm" len="med"/>
            <a:tailEnd type="triangle" w="sm"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42" name="直接箭头连接符 41"/>
          <p:cNvCxnSpPr/>
          <p:nvPr/>
        </p:nvCxnSpPr>
        <p:spPr bwMode="gray">
          <a:xfrm>
            <a:off x="3690679" y="6255330"/>
            <a:ext cx="344277" cy="0"/>
          </a:xfrm>
          <a:prstGeom prst="straightConnector1">
            <a:avLst/>
          </a:prstGeom>
          <a:ln w="19050">
            <a:solidFill>
              <a:srgbClr val="FF66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43" name="文本框 42"/>
          <p:cNvSpPr txBox="1"/>
          <p:nvPr/>
        </p:nvSpPr>
        <p:spPr bwMode="gray">
          <a:xfrm>
            <a:off x="4019164" y="6128372"/>
            <a:ext cx="2786340" cy="253916"/>
          </a:xfrm>
          <a:prstGeom prst="rect">
            <a:avLst/>
          </a:prstGeom>
          <a:noFill/>
        </p:spPr>
        <p:txBody>
          <a:bodyPr wrap="none" rtlCol="0">
            <a:spAutoFit/>
          </a:bodyPr>
          <a:lstStyle/>
          <a:p>
            <a:pPr fontAlgn="ctr"/>
            <a:r>
              <a:rPr lang="en-US" sz="1050" dirty="0">
                <a:latin typeface="Huawei Sans" panose="020C0503030203020204" pitchFamily="34" charset="0"/>
                <a:ea typeface="方正兰亭黑简体" panose="02000000000000000000" pitchFamily="2" charset="-122"/>
                <a:cs typeface="+mn-ea"/>
                <a:sym typeface="Huawei Sans" panose="020C0503030203020204" pitchFamily="34" charset="0"/>
              </a:rPr>
              <a:t>Control plane: BGP EVPN peer relationship</a:t>
            </a:r>
          </a:p>
        </p:txBody>
      </p:sp>
      <p:sp>
        <p:nvSpPr>
          <p:cNvPr id="44" name="文本框 43"/>
          <p:cNvSpPr txBox="1"/>
          <p:nvPr/>
        </p:nvSpPr>
        <p:spPr bwMode="gray">
          <a:xfrm>
            <a:off x="3011340" y="3230406"/>
            <a:ext cx="418704" cy="307777"/>
          </a:xfrm>
          <a:prstGeom prst="rect">
            <a:avLst/>
          </a:prstGeom>
          <a:noFill/>
        </p:spPr>
        <p:txBody>
          <a:bodyPr wrap="none" rtlCol="0">
            <a:spAutoFit/>
          </a:bodyPr>
          <a:lstStyle/>
          <a:p>
            <a:pPr fontAlgn="ctr"/>
            <a:r>
              <a:rPr lang="en-US" sz="1400" b="1" dirty="0">
                <a:latin typeface="Huawei Sans" panose="020C0503030203020204" pitchFamily="34" charset="0"/>
                <a:ea typeface="方正兰亭黑简体" panose="02000000000000000000" pitchFamily="2" charset="-122"/>
                <a:cs typeface="+mn-ea"/>
                <a:sym typeface="Huawei Sans" panose="020C0503030203020204" pitchFamily="34" charset="0"/>
              </a:rPr>
              <a:t>RR</a:t>
            </a:r>
          </a:p>
        </p:txBody>
      </p:sp>
      <p:pic>
        <p:nvPicPr>
          <p:cNvPr id="45" name="图片 44"/>
          <p:cNvPicPr>
            <a:picLocks noChangeAspect="1"/>
          </p:cNvPicPr>
          <p:nvPr/>
        </p:nvPicPr>
        <p:blipFill>
          <a:blip r:embed="rId4"/>
          <a:stretch>
            <a:fillRect/>
          </a:stretch>
        </p:blipFill>
        <p:spPr bwMode="gray">
          <a:xfrm>
            <a:off x="2982291" y="3518986"/>
            <a:ext cx="479567" cy="381755"/>
          </a:xfrm>
          <a:prstGeom prst="rect">
            <a:avLst/>
          </a:prstGeom>
        </p:spPr>
      </p:pic>
    </p:spTree>
    <p:extLst>
      <p:ext uri="{BB962C8B-B14F-4D97-AF65-F5344CB8AC3E}">
        <p14:creationId xmlns:p14="http://schemas.microsoft.com/office/powerpoint/2010/main" val="27390181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bwMode="gray"/>
        <p:txBody>
          <a:bodyPr anchor="ctr"/>
          <a:lstStyle/>
          <a:p>
            <a:pPr fontAlgn="ctr"/>
            <a:r>
              <a:rPr lang="en-US" dirty="0">
                <a:latin typeface="Huawei Sans" panose="020C0503030203020204" pitchFamily="34" charset="0"/>
                <a:ea typeface="方正兰亭黑简体" panose="02000000000000000000" pitchFamily="2" charset="-122"/>
                <a:sym typeface="Huawei Sans" panose="020C0503030203020204" pitchFamily="34" charset="0"/>
              </a:rPr>
              <a:t>Solution Component 1: Full Lineup of </a:t>
            </a:r>
            <a:r>
              <a:rPr lang="en-US" dirty="0" err="1">
                <a:latin typeface="Huawei Sans" panose="020C0503030203020204" pitchFamily="34" charset="0"/>
                <a:ea typeface="方正兰亭黑简体" panose="02000000000000000000" pitchFamily="2" charset="-122"/>
                <a:sym typeface="Huawei Sans" panose="020C0503030203020204" pitchFamily="34" charset="0"/>
              </a:rPr>
              <a:t>NetEngine</a:t>
            </a:r>
            <a:r>
              <a:rPr lang="en-US" dirty="0">
                <a:latin typeface="Huawei Sans" panose="020C0503030203020204" pitchFamily="34" charset="0"/>
                <a:ea typeface="方正兰亭黑简体" panose="02000000000000000000" pitchFamily="2" charset="-122"/>
                <a:sym typeface="Huawei Sans" panose="020C0503030203020204" pitchFamily="34" charset="0"/>
              </a:rPr>
              <a:t> AR Routers</a:t>
            </a:r>
          </a:p>
        </p:txBody>
      </p:sp>
      <p:grpSp>
        <p:nvGrpSpPr>
          <p:cNvPr id="46" name="组合 45"/>
          <p:cNvGrpSpPr/>
          <p:nvPr/>
        </p:nvGrpSpPr>
        <p:grpSpPr bwMode="gray">
          <a:xfrm>
            <a:off x="798316" y="3578981"/>
            <a:ext cx="10468738" cy="2817783"/>
            <a:chOff x="2468569" y="3470695"/>
            <a:chExt cx="8672067" cy="2334192"/>
          </a:xfrm>
        </p:grpSpPr>
        <p:grpSp>
          <p:nvGrpSpPr>
            <p:cNvPr id="47" name="组合 46"/>
            <p:cNvGrpSpPr/>
            <p:nvPr/>
          </p:nvGrpSpPr>
          <p:grpSpPr bwMode="gray">
            <a:xfrm>
              <a:off x="2468569" y="3470695"/>
              <a:ext cx="8672067" cy="2334192"/>
              <a:chOff x="2468569" y="3470697"/>
              <a:chExt cx="8672067" cy="2334192"/>
            </a:xfrm>
          </p:grpSpPr>
          <p:grpSp>
            <p:nvGrpSpPr>
              <p:cNvPr id="49" name="组合 48"/>
              <p:cNvGrpSpPr/>
              <p:nvPr/>
            </p:nvGrpSpPr>
            <p:grpSpPr bwMode="gray">
              <a:xfrm>
                <a:off x="2468569" y="3470697"/>
                <a:ext cx="8672067" cy="2334192"/>
                <a:chOff x="1084726" y="2985020"/>
                <a:chExt cx="10099452" cy="2718379"/>
              </a:xfrm>
            </p:grpSpPr>
            <p:pic>
              <p:nvPicPr>
                <p:cNvPr id="51" name="图片 5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gray">
                <a:xfrm>
                  <a:off x="8704003" y="3520262"/>
                  <a:ext cx="2399364" cy="1507480"/>
                </a:xfrm>
                <a:prstGeom prst="rect">
                  <a:avLst/>
                </a:prstGeom>
              </p:spPr>
            </p:pic>
            <p:pic>
              <p:nvPicPr>
                <p:cNvPr id="52" name="图片 5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bwMode="gray">
                <a:xfrm>
                  <a:off x="6168678" y="3803438"/>
                  <a:ext cx="2093992" cy="1023512"/>
                </a:xfrm>
                <a:prstGeom prst="rect">
                  <a:avLst/>
                </a:prstGeom>
              </p:spPr>
            </p:pic>
            <p:sp>
              <p:nvSpPr>
                <p:cNvPr id="53" name="文本框 52"/>
                <p:cNvSpPr txBox="1"/>
                <p:nvPr/>
              </p:nvSpPr>
              <p:spPr bwMode="gray">
                <a:xfrm>
                  <a:off x="1196550" y="2985020"/>
                  <a:ext cx="2360398" cy="504724"/>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err="1">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 </a:t>
                  </a:r>
                </a:p>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AR6120 series</a:t>
                  </a:r>
                </a:p>
              </p:txBody>
            </p:sp>
            <p:sp>
              <p:nvSpPr>
                <p:cNvPr id="54" name="文本框 53"/>
                <p:cNvSpPr txBox="1"/>
                <p:nvPr/>
              </p:nvSpPr>
              <p:spPr bwMode="gray">
                <a:xfrm>
                  <a:off x="6082460" y="4679067"/>
                  <a:ext cx="2241471" cy="1024332"/>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3x↑ performance, dual power supplies</a:t>
                  </a:r>
                </a:p>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1" i="1" u="none" strike="noStrike" cap="none" normalizeH="0" baseline="0" noProof="0" dirty="0">
                      <a:ln>
                        <a:noFill/>
                      </a:ln>
                      <a:solidFill>
                        <a:srgbClr val="00B0F0"/>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HQ/Large branch</a:t>
                  </a:r>
                </a:p>
              </p:txBody>
            </p:sp>
            <p:sp>
              <p:nvSpPr>
                <p:cNvPr id="55" name="文本框 54"/>
                <p:cNvSpPr txBox="1"/>
                <p:nvPr/>
              </p:nvSpPr>
              <p:spPr bwMode="gray">
                <a:xfrm>
                  <a:off x="6188342" y="2985020"/>
                  <a:ext cx="2231376" cy="504724"/>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err="1">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AR6280 series</a:t>
                  </a:r>
                </a:p>
              </p:txBody>
            </p:sp>
            <p:sp>
              <p:nvSpPr>
                <p:cNvPr id="56" name="文本框 55"/>
                <p:cNvSpPr txBox="1"/>
                <p:nvPr/>
              </p:nvSpPr>
              <p:spPr bwMode="gray">
                <a:xfrm>
                  <a:off x="8623190" y="4679067"/>
                  <a:ext cx="2560988" cy="1024332"/>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3x↑ performance, dual SRUs, and dual power supplies</a:t>
                  </a:r>
                </a:p>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1" i="1" u="none" strike="noStrike" cap="none" normalizeH="0" baseline="0" noProof="0" dirty="0">
                      <a:ln>
                        <a:noFill/>
                      </a:ln>
                      <a:solidFill>
                        <a:srgbClr val="00B0F0"/>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HQ/Large branch</a:t>
                  </a:r>
                </a:p>
              </p:txBody>
            </p:sp>
            <p:sp>
              <p:nvSpPr>
                <p:cNvPr id="57" name="文本框 56"/>
                <p:cNvSpPr txBox="1"/>
                <p:nvPr/>
              </p:nvSpPr>
              <p:spPr bwMode="gray">
                <a:xfrm>
                  <a:off x="8871991" y="2985020"/>
                  <a:ext cx="2231376" cy="504724"/>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err="1">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AR6300 series</a:t>
                  </a:r>
                </a:p>
              </p:txBody>
            </p:sp>
            <p:sp>
              <p:nvSpPr>
                <p:cNvPr id="58" name="文本框 57"/>
                <p:cNvSpPr txBox="1"/>
                <p:nvPr/>
              </p:nvSpPr>
              <p:spPr bwMode="gray">
                <a:xfrm>
                  <a:off x="3640238" y="2985020"/>
                  <a:ext cx="2360398" cy="504724"/>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err="1">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NetEngine</a:t>
                  </a:r>
                  <a:endPar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a:p>
                  <a:pPr marL="0" marR="0" lvl="0" indent="0" algn="ctr" defTabSz="2680708" eaLnBrk="1" fontAlgn="ctr" latinLnBrk="0" hangingPunct="0">
                    <a:lnSpc>
                      <a:spcPct val="100000"/>
                    </a:lnSpc>
                    <a:spcBef>
                      <a:spcPts val="0"/>
                    </a:spcBef>
                    <a:spcAft>
                      <a:spcPts val="0"/>
                    </a:spcAft>
                    <a:buClrTx/>
                    <a:buSzTx/>
                    <a:buFontTx/>
                    <a:buNone/>
                    <a:tabLst/>
                    <a:defRPr/>
                  </a:pPr>
                  <a:r>
                    <a:rPr kumimoji="0" lang="en-US" sz="1400" b="1"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AR6140 series</a:t>
                  </a:r>
                </a:p>
              </p:txBody>
            </p:sp>
            <p:sp>
              <p:nvSpPr>
                <p:cNvPr id="59" name="文本框 58"/>
                <p:cNvSpPr txBox="1"/>
                <p:nvPr/>
              </p:nvSpPr>
              <p:spPr bwMode="gray">
                <a:xfrm>
                  <a:off x="3521113" y="4679067"/>
                  <a:ext cx="2479523" cy="1024331"/>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Extensive interfaces, dual power supplies</a:t>
                  </a:r>
                </a:p>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1" i="1" u="none" strike="noStrike" cap="none" normalizeH="0" baseline="0" noProof="0" dirty="0">
                      <a:ln>
                        <a:noFill/>
                      </a:ln>
                      <a:solidFill>
                        <a:srgbClr val="00B0F0"/>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Midsize branch</a:t>
                  </a:r>
                </a:p>
              </p:txBody>
            </p:sp>
            <p:sp>
              <p:nvSpPr>
                <p:cNvPr id="60" name="文本框 59"/>
                <p:cNvSpPr txBox="1"/>
                <p:nvPr/>
              </p:nvSpPr>
              <p:spPr bwMode="gray">
                <a:xfrm>
                  <a:off x="1084726" y="4679067"/>
                  <a:ext cx="2479523" cy="712566"/>
                </a:xfrm>
                <a:prstGeom prst="rect">
                  <a:avLst/>
                </a:prstGeom>
                <a:noFill/>
                <a:ln w="12700" cap="flat">
                  <a:noFill/>
                  <a:miter lim="400000"/>
                </a:ln>
                <a:effectLst/>
                <a:sp3d/>
              </p:spPr>
              <p:txBody>
                <a:bodyPr rot="0" spcFirstLastPara="1" vertOverflow="overflow" horzOverflow="overflow" vert="horz" wrap="square" lIns="45700" tIns="45700" rIns="45700" bIns="45700" numCol="1" spcCol="38100" rtlCol="0" anchor="t">
                  <a:spAutoFit/>
                </a:bodyPr>
                <a:lstStyle/>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10GE uplinks &amp; multi-service</a:t>
                  </a:r>
                </a:p>
                <a:p>
                  <a:pPr marL="0" marR="0" lvl="0" indent="0" algn="ctr" defTabSz="2680708" eaLnBrk="1" fontAlgn="ctr" latinLnBrk="0" hangingPunct="0">
                    <a:lnSpc>
                      <a:spcPct val="150000"/>
                    </a:lnSpc>
                    <a:spcBef>
                      <a:spcPts val="0"/>
                    </a:spcBef>
                    <a:spcAft>
                      <a:spcPts val="0"/>
                    </a:spcAft>
                    <a:buClrTx/>
                    <a:buSzTx/>
                    <a:buFontTx/>
                    <a:buNone/>
                    <a:tabLst/>
                    <a:defRPr/>
                  </a:pPr>
                  <a:r>
                    <a:rPr kumimoji="0" lang="en-US" sz="1400" b="1" i="1" u="none" strike="noStrike" cap="none" normalizeH="0" baseline="0" noProof="0" dirty="0">
                      <a:ln>
                        <a:noFill/>
                      </a:ln>
                      <a:solidFill>
                        <a:srgbClr val="00B0F0"/>
                      </a:solidFill>
                      <a:uLnTx/>
                      <a:uFillTx/>
                      <a:latin typeface="Huawei Sans" panose="020C0503030203020204" pitchFamily="34" charset="0"/>
                      <a:ea typeface="方正兰亭黑简体" panose="02000000000000000000" pitchFamily="2" charset="-122"/>
                      <a:cs typeface="+mn-ea"/>
                      <a:sym typeface="Huawei Sans" panose="020C0503030203020204" pitchFamily="34" charset="0"/>
                    </a:rPr>
                    <a:t>Small/Midsize branch</a:t>
                  </a:r>
                </a:p>
              </p:txBody>
            </p:sp>
          </p:grpSp>
          <p:pic>
            <p:nvPicPr>
              <p:cNvPr id="50" name="图片 4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4713079" y="4355797"/>
                <a:ext cx="1846797" cy="670368"/>
              </a:xfrm>
              <a:prstGeom prst="rect">
                <a:avLst/>
              </a:prstGeom>
            </p:spPr>
          </p:pic>
        </p:grpSp>
        <p:pic>
          <p:nvPicPr>
            <p:cNvPr id="48" name="图片 4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bwMode="gray">
            <a:xfrm>
              <a:off x="2754090" y="4476523"/>
              <a:ext cx="1558043" cy="548912"/>
            </a:xfrm>
            <a:prstGeom prst="rect">
              <a:avLst/>
            </a:prstGeom>
          </p:spPr>
        </p:pic>
      </p:grpSp>
      <p:pic>
        <p:nvPicPr>
          <p:cNvPr id="61" name="图片 60"/>
          <p:cNvPicPr>
            <a:picLocks noChangeAspect="1"/>
          </p:cNvPicPr>
          <p:nvPr/>
        </p:nvPicPr>
        <p:blipFill>
          <a:blip r:embed="rId7">
            <a:clrChange>
              <a:clrFrom>
                <a:srgbClr val="FFFFFF"/>
              </a:clrFrom>
              <a:clrTo>
                <a:srgbClr val="FFFFFF">
                  <a:alpha val="0"/>
                </a:srgbClr>
              </a:clrTo>
            </a:clrChange>
          </a:blip>
          <a:stretch>
            <a:fillRect/>
          </a:stretch>
        </p:blipFill>
        <p:spPr bwMode="gray">
          <a:xfrm>
            <a:off x="5161618" y="2753221"/>
            <a:ext cx="1701003" cy="591750"/>
          </a:xfrm>
          <a:prstGeom prst="rect">
            <a:avLst/>
          </a:prstGeom>
        </p:spPr>
      </p:pic>
      <p:cxnSp>
        <p:nvCxnSpPr>
          <p:cNvPr id="62" name="肘形连接符 61"/>
          <p:cNvCxnSpPr/>
          <p:nvPr/>
        </p:nvCxnSpPr>
        <p:spPr bwMode="gray">
          <a:xfrm>
            <a:off x="4739346" y="2634737"/>
            <a:ext cx="1133727" cy="333618"/>
          </a:xfrm>
          <a:prstGeom prst="bentConnector3">
            <a:avLst>
              <a:gd name="adj1" fmla="val 100073"/>
            </a:avLst>
          </a:prstGeom>
          <a:noFill/>
          <a:ln w="25400" cap="flat" cmpd="sng" algn="ctr">
            <a:solidFill>
              <a:srgbClr val="FFC000"/>
            </a:solidFill>
            <a:prstDash val="solid"/>
            <a:miter lim="800000"/>
            <a:tailEnd type="triangle" w="lg" len="lg"/>
          </a:ln>
          <a:effectLst/>
        </p:spPr>
      </p:cxnSp>
      <p:pic>
        <p:nvPicPr>
          <p:cNvPr id="63" name="Picture 2" descr="http://n.sinaimg.cn/sinacn20191102ac/500/w650h650/20191102/6a83-ihuuxut8144266.jpg"/>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232849" y="2201654"/>
            <a:ext cx="1116543" cy="1017340"/>
          </a:xfrm>
          <a:prstGeom prst="rect">
            <a:avLst/>
          </a:prstGeom>
          <a:noFill/>
          <a:extLst>
            <a:ext uri="{909E8E84-426E-40DD-AFC4-6F175D3DCCD1}">
              <a14:hiddenFill xmlns:a14="http://schemas.microsoft.com/office/drawing/2010/main">
                <a:solidFill>
                  <a:srgbClr val="FFFFFF"/>
                </a:solidFill>
              </a14:hiddenFill>
            </a:ext>
          </a:extLst>
        </p:spPr>
      </p:pic>
      <p:sp>
        <p:nvSpPr>
          <p:cNvPr id="64" name="圆角矩形 63"/>
          <p:cNvSpPr/>
          <p:nvPr/>
        </p:nvSpPr>
        <p:spPr bwMode="gray">
          <a:xfrm>
            <a:off x="4232849" y="2253794"/>
            <a:ext cx="3322254" cy="1219955"/>
          </a:xfrm>
          <a:prstGeom prst="roundRect">
            <a:avLst>
              <a:gd name="adj" fmla="val 2211"/>
            </a:avLst>
          </a:prstGeom>
          <a:noFill/>
          <a:ln w="6350" cap="flat" cmpd="sng" algn="ctr">
            <a:solidFill>
              <a:srgbClr val="666666">
                <a:lumMod val="60000"/>
                <a:lumOff val="40000"/>
              </a:srgbClr>
            </a:solidFill>
            <a:prstDash val="dash"/>
            <a:miter lim="800000"/>
          </a:ln>
          <a:effectLst/>
        </p:spPr>
        <p:txBody>
          <a:bodyPr rtlCol="0" anchor="ctr"/>
          <a:lstStyle/>
          <a:p>
            <a:pPr marL="0" marR="0" lvl="0" indent="0" algn="ctr" defTabSz="914112" eaLnBrk="1" fontAlgn="ctr" latinLnBrk="0" hangingPunct="1">
              <a:lnSpc>
                <a:spcPct val="100000"/>
              </a:lnSpc>
              <a:spcBef>
                <a:spcPts val="0"/>
              </a:spcBef>
              <a:spcAft>
                <a:spcPts val="0"/>
              </a:spcAft>
              <a:buClrTx/>
              <a:buSzTx/>
              <a:buFontTx/>
              <a:buNone/>
              <a:tabLst/>
              <a:defRPr/>
            </a:pPr>
            <a:endParaRPr kumimoji="0" lang="en-US" altLang="zh-CN" sz="1799" b="0" i="0" u="none" strike="noStrike" kern="0" cap="none" spc="0" normalizeH="0" baseline="0" noProof="0" dirty="0">
              <a:ln>
                <a:noFill/>
              </a:ln>
              <a:solidFill>
                <a:srgbClr val="666666"/>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65" name="标题 1"/>
          <p:cNvSpPr txBox="1">
            <a:spLocks/>
          </p:cNvSpPr>
          <p:nvPr/>
        </p:nvSpPr>
        <p:spPr bwMode="gray">
          <a:xfrm>
            <a:off x="5893977" y="2295026"/>
            <a:ext cx="1829234" cy="338554"/>
          </a:xfrm>
          <a:prstGeom prst="rect">
            <a:avLst/>
          </a:prstGeom>
          <a:noFill/>
        </p:spPr>
        <p:txBody>
          <a:bodyPr wrap="square" rtlCol="0">
            <a:spAutoFit/>
          </a:bodyPr>
          <a:lstStyle>
            <a:defPPr>
              <a:defRPr lang="en-US"/>
            </a:defPPr>
            <a:lvl1pPr lvl="0">
              <a:defRPr sz="2400" b="1">
                <a:latin typeface="Arial" panose="020B0604020202020204" pitchFamily="34" charset="0"/>
                <a:ea typeface="微软雅黑" panose="020B0503020204020204" pitchFamily="34" charset="-122"/>
                <a:cs typeface="Arial" panose="020B0604020202020204" pitchFamily="34" charset="0"/>
              </a:defRPr>
            </a:lvl1pPr>
          </a:lstStyle>
          <a:p>
            <a:pPr marL="0" marR="0" lvl="0" indent="0" defTabSz="914400" eaLnBrk="1" fontAlgn="ctr" latinLnBrk="0" hangingPunct="1">
              <a:lnSpc>
                <a:spcPct val="100000"/>
              </a:lnSpc>
              <a:spcBef>
                <a:spcPts val="0"/>
              </a:spcBef>
              <a:spcAft>
                <a:spcPts val="0"/>
              </a:spcAft>
              <a:buClrTx/>
              <a:buSzTx/>
              <a:buFontTx/>
              <a:buNone/>
              <a:tabLst/>
              <a:defRPr/>
            </a:pPr>
            <a:r>
              <a:rPr kumimoji="0" lang="en-US" sz="1600" b="1" i="0" u="none" strike="noStrike" cap="none" normalizeH="0" baseline="0" noProof="0" dirty="0">
                <a:ln>
                  <a:noFill/>
                </a:ln>
                <a:uLnTx/>
                <a:uFillTx/>
                <a:latin typeface="Huawei Sans" panose="020C0503030203020204" pitchFamily="34" charset="0"/>
                <a:ea typeface="方正兰亭黑简体" panose="02000000000000000000" pitchFamily="2" charset="-122"/>
                <a:cs typeface="+mn-ea"/>
                <a:sym typeface="Huawei Sans" panose="020C0503030203020204" pitchFamily="34" charset="0"/>
              </a:rPr>
              <a:t>5G card</a:t>
            </a:r>
          </a:p>
        </p:txBody>
      </p:sp>
      <p:sp>
        <p:nvSpPr>
          <p:cNvPr id="66" name="矩形 65"/>
          <p:cNvSpPr/>
          <p:nvPr/>
        </p:nvSpPr>
        <p:spPr bwMode="gray">
          <a:xfrm>
            <a:off x="631394" y="1474769"/>
            <a:ext cx="10914304" cy="646331"/>
          </a:xfrm>
          <a:prstGeom prst="rect">
            <a:avLst/>
          </a:prstGeom>
        </p:spPr>
        <p:txBody>
          <a:bodyPr wrap="square">
            <a:spAutoFit/>
          </a:bodyPr>
          <a:lstStyle/>
          <a:p>
            <a:pPr algn="ctr" fontAlgn="ctr"/>
            <a:r>
              <a:rPr lang="en-US"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Full lineup of 5G-capable </a:t>
            </a:r>
            <a:r>
              <a:rPr lang="en-US" b="1" dirty="0" err="1">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lang="en-US"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 AR6000s: Build 5G high-speed network egresses for branches of enterprises of all sizes</a:t>
            </a:r>
          </a:p>
        </p:txBody>
      </p:sp>
    </p:spTree>
    <p:extLst>
      <p:ext uri="{BB962C8B-B14F-4D97-AF65-F5344CB8AC3E}">
        <p14:creationId xmlns:p14="http://schemas.microsoft.com/office/powerpoint/2010/main" val="221908672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 name="梯形 127"/>
          <p:cNvSpPr/>
          <p:nvPr/>
        </p:nvSpPr>
        <p:spPr bwMode="gray">
          <a:xfrm>
            <a:off x="1252320" y="5088149"/>
            <a:ext cx="5272759" cy="834324"/>
          </a:xfrm>
          <a:prstGeom prst="trapezoid">
            <a:avLst>
              <a:gd name="adj" fmla="val 49952"/>
            </a:avLst>
          </a:prstGeom>
          <a:solidFill>
            <a:srgbClr val="FFFFFF">
              <a:lumMod val="20000"/>
              <a:lumOff val="80000"/>
            </a:srgbClr>
          </a:solidFill>
          <a:ln w="3175" cap="flat" cmpd="sng" algn="ctr">
            <a:gradFill>
              <a:gsLst>
                <a:gs pos="0">
                  <a:srgbClr val="666666">
                    <a:alpha val="0"/>
                  </a:srgbClr>
                </a:gs>
                <a:gs pos="50000">
                  <a:srgbClr val="666666">
                    <a:alpha val="24000"/>
                  </a:srgbClr>
                </a:gs>
                <a:gs pos="100000">
                  <a:srgbClr val="666666"/>
                </a:gs>
              </a:gsLst>
              <a:lin ang="5400000" scaled="0"/>
            </a:gradFill>
            <a:prstDash val="solid"/>
            <a:miter lim="800000"/>
          </a:ln>
          <a:effectLst/>
        </p:spPr>
        <p:txBody>
          <a:bodyPr wrap="square" rtlCol="0" anchor="ctr">
            <a:noAutofit/>
          </a:bodyPr>
          <a:lstStyle/>
          <a:p>
            <a:pPr marL="0" marR="0" lvl="0" indent="-201089" algn="ctr" defTabSz="914204" eaLnBrk="1" fontAlgn="ctr" latinLnBrk="0" hangingPunct="1">
              <a:lnSpc>
                <a:spcPct val="100000"/>
              </a:lnSpc>
              <a:spcBef>
                <a:spcPct val="20000"/>
              </a:spcBef>
              <a:spcAft>
                <a:spcPts val="1800"/>
              </a:spcAft>
              <a:buClr>
                <a:srgbClr val="666666"/>
              </a:buClr>
              <a:buSzPct val="60000"/>
              <a:buFontTx/>
              <a:buNone/>
              <a:tabLst/>
              <a:defRPr/>
            </a:pPr>
            <a:endParaRPr kumimoji="0" lang="en-US" altLang="zh-CN" sz="900" b="1" i="0" u="none" strike="noStrike" kern="0" cap="none" spc="0" normalizeH="0" baseline="0" noProof="0" dirty="0">
              <a:ln>
                <a:noFill/>
              </a:ln>
              <a:solidFill>
                <a:srgbClr val="FFC000"/>
              </a:solidFill>
              <a:effectLst>
                <a:outerShdw blurRad="38100" dist="38100" dir="2700000" algn="tl">
                  <a:srgbClr val="000000">
                    <a:alpha val="43137"/>
                  </a:srgbClr>
                </a:outerShdw>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80" name="Right Arrow 157"/>
          <p:cNvSpPr/>
          <p:nvPr/>
        </p:nvSpPr>
        <p:spPr bwMode="gray">
          <a:xfrm flipH="1">
            <a:off x="2973446" y="5160968"/>
            <a:ext cx="662744" cy="461998"/>
          </a:xfrm>
          <a:prstGeom prst="rightArrow">
            <a:avLst>
              <a:gd name="adj1" fmla="val 59013"/>
              <a:gd name="adj2" fmla="val 50000"/>
            </a:avLst>
          </a:prstGeom>
          <a:gradFill flip="none" rotWithShape="1">
            <a:gsLst>
              <a:gs pos="15000">
                <a:srgbClr val="1AABE2">
                  <a:lumMod val="5000"/>
                  <a:lumOff val="95000"/>
                  <a:alpha val="0"/>
                </a:srgbClr>
              </a:gs>
              <a:gs pos="81000">
                <a:srgbClr val="99DFF9"/>
              </a:gs>
            </a:gsLst>
            <a:lin ang="0" scaled="1"/>
            <a:tileRect/>
          </a:gradFill>
          <a:ln w="9525" cap="flat" cmpd="sng" algn="ctr">
            <a:gradFill flip="none" rotWithShape="1">
              <a:gsLst>
                <a:gs pos="0">
                  <a:srgbClr val="1AABE2">
                    <a:lumMod val="5000"/>
                    <a:lumOff val="95000"/>
                  </a:srgbClr>
                </a:gs>
                <a:gs pos="100000">
                  <a:srgbClr val="00B0F0"/>
                </a:gs>
              </a:gsLst>
              <a:lin ang="0" scaled="1"/>
              <a:tileRect/>
            </a:gradFill>
            <a:prstDash val="solid"/>
            <a:miter lim="800000"/>
          </a:ln>
          <a:effectLst/>
        </p:spPr>
        <p:txBody>
          <a:bodyPr rtlCol="0" anchor="ctr"/>
          <a:lstStyle/>
          <a:p>
            <a:pPr marL="0" marR="0" lvl="0" indent="0" algn="ctr" defTabSz="914478"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173" name="Freeform 3"/>
          <p:cNvSpPr>
            <a:spLocks/>
          </p:cNvSpPr>
          <p:nvPr/>
        </p:nvSpPr>
        <p:spPr bwMode="gray">
          <a:xfrm rot="10800000">
            <a:off x="2967758" y="4033902"/>
            <a:ext cx="1785630" cy="995233"/>
          </a:xfrm>
          <a:custGeom>
            <a:avLst/>
            <a:gdLst>
              <a:gd name="T0" fmla="*/ 0 w 5016"/>
              <a:gd name="T1" fmla="*/ 2147483647 h 2256"/>
              <a:gd name="T2" fmla="*/ 2147483647 w 5016"/>
              <a:gd name="T3" fmla="*/ 2147483647 h 2256"/>
              <a:gd name="T4" fmla="*/ 2147483647 w 5016"/>
              <a:gd name="T5" fmla="*/ 2147483647 h 2256"/>
              <a:gd name="T6" fmla="*/ 2147483647 w 5016"/>
              <a:gd name="T7" fmla="*/ 2147483647 h 2256"/>
              <a:gd name="T8" fmla="*/ 2147483647 w 5016"/>
              <a:gd name="T9" fmla="*/ 2147483647 h 2256"/>
              <a:gd name="T10" fmla="*/ 2147483647 w 5016"/>
              <a:gd name="T11" fmla="*/ 2147483647 h 2256"/>
              <a:gd name="T12" fmla="*/ 2147483647 w 5016"/>
              <a:gd name="T13" fmla="*/ 2147483647 h 2256"/>
              <a:gd name="T14" fmla="*/ 2147483647 w 5016"/>
              <a:gd name="T15" fmla="*/ 2147483647 h 2256"/>
              <a:gd name="T16" fmla="*/ 2147483647 w 5016"/>
              <a:gd name="T17" fmla="*/ 2147483647 h 2256"/>
              <a:gd name="T18" fmla="*/ 2147483647 w 5016"/>
              <a:gd name="T19" fmla="*/ 0 h 2256"/>
              <a:gd name="T20" fmla="*/ 2147483647 w 5016"/>
              <a:gd name="T21" fmla="*/ 2147483647 h 2256"/>
              <a:gd name="T22" fmla="*/ 2147483647 w 5016"/>
              <a:gd name="T23" fmla="*/ 2147483647 h 2256"/>
              <a:gd name="T24" fmla="*/ 2147483647 w 5016"/>
              <a:gd name="T25" fmla="*/ 2147483647 h 2256"/>
              <a:gd name="T26" fmla="*/ 2147483647 w 5016"/>
              <a:gd name="T27" fmla="*/ 2147483647 h 2256"/>
              <a:gd name="T28" fmla="*/ 2147483647 w 5016"/>
              <a:gd name="T29" fmla="*/ 2147483647 h 2256"/>
              <a:gd name="T30" fmla="*/ 2147483647 w 5016"/>
              <a:gd name="T31" fmla="*/ 2147483647 h 2256"/>
              <a:gd name="T32" fmla="*/ 2147483647 w 5016"/>
              <a:gd name="T33" fmla="*/ 2147483647 h 2256"/>
              <a:gd name="T34" fmla="*/ 2147483647 w 5016"/>
              <a:gd name="T35" fmla="*/ 2147483647 h 2256"/>
              <a:gd name="T36" fmla="*/ 2147483647 w 5016"/>
              <a:gd name="T37" fmla="*/ 2147483647 h 2256"/>
              <a:gd name="T38" fmla="*/ 0 w 5016"/>
              <a:gd name="T39" fmla="*/ 2147483647 h 22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016"/>
              <a:gd name="T61" fmla="*/ 0 h 2256"/>
              <a:gd name="T62" fmla="*/ 5016 w 5016"/>
              <a:gd name="T63" fmla="*/ 2256 h 22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016" h="2256">
                <a:moveTo>
                  <a:pt x="0" y="2240"/>
                </a:moveTo>
                <a:cubicBezTo>
                  <a:pt x="276" y="2109"/>
                  <a:pt x="1182" y="1474"/>
                  <a:pt x="1122" y="702"/>
                </a:cubicBezTo>
                <a:lnTo>
                  <a:pt x="972" y="744"/>
                </a:lnTo>
                <a:cubicBezTo>
                  <a:pt x="988" y="702"/>
                  <a:pt x="1140" y="436"/>
                  <a:pt x="1140" y="438"/>
                </a:cubicBezTo>
                <a:lnTo>
                  <a:pt x="1422" y="642"/>
                </a:lnTo>
                <a:cubicBezTo>
                  <a:pt x="1422" y="642"/>
                  <a:pt x="1260" y="672"/>
                  <a:pt x="1272" y="672"/>
                </a:cubicBezTo>
                <a:cubicBezTo>
                  <a:pt x="1428" y="1008"/>
                  <a:pt x="1620" y="1350"/>
                  <a:pt x="1968" y="1284"/>
                </a:cubicBezTo>
                <a:cubicBezTo>
                  <a:pt x="2316" y="1218"/>
                  <a:pt x="2460" y="576"/>
                  <a:pt x="2466" y="318"/>
                </a:cubicBezTo>
                <a:lnTo>
                  <a:pt x="2280" y="318"/>
                </a:lnTo>
                <a:lnTo>
                  <a:pt x="2598" y="0"/>
                </a:lnTo>
                <a:lnTo>
                  <a:pt x="2898" y="330"/>
                </a:lnTo>
                <a:lnTo>
                  <a:pt x="2724" y="324"/>
                </a:lnTo>
                <a:cubicBezTo>
                  <a:pt x="2724" y="325"/>
                  <a:pt x="2760" y="1284"/>
                  <a:pt x="3210" y="1302"/>
                </a:cubicBezTo>
                <a:cubicBezTo>
                  <a:pt x="3660" y="1320"/>
                  <a:pt x="3816" y="912"/>
                  <a:pt x="3870" y="654"/>
                </a:cubicBezTo>
                <a:lnTo>
                  <a:pt x="3702" y="642"/>
                </a:lnTo>
                <a:lnTo>
                  <a:pt x="3984" y="420"/>
                </a:lnTo>
                <a:lnTo>
                  <a:pt x="4182" y="678"/>
                </a:lnTo>
                <a:lnTo>
                  <a:pt x="4026" y="672"/>
                </a:lnTo>
                <a:cubicBezTo>
                  <a:pt x="4032" y="678"/>
                  <a:pt x="3960" y="1862"/>
                  <a:pt x="5016" y="2225"/>
                </a:cubicBezTo>
                <a:cubicBezTo>
                  <a:pt x="3438" y="2232"/>
                  <a:pt x="1092" y="2256"/>
                  <a:pt x="0" y="2240"/>
                </a:cubicBezTo>
                <a:close/>
              </a:path>
            </a:pathLst>
          </a:custGeom>
          <a:gradFill flip="none" rotWithShape="1">
            <a:gsLst>
              <a:gs pos="15000">
                <a:schemeClr val="accent1">
                  <a:lumMod val="5000"/>
                  <a:lumOff val="95000"/>
                  <a:alpha val="0"/>
                </a:schemeClr>
              </a:gs>
              <a:gs pos="81000">
                <a:srgbClr val="99DFF9"/>
              </a:gs>
            </a:gsLst>
            <a:lin ang="16200000" scaled="0"/>
            <a:tileRect/>
          </a:gradFill>
          <a:ln w="15875">
            <a:gradFill flip="none" rotWithShape="1">
              <a:gsLst>
                <a:gs pos="0">
                  <a:schemeClr val="accent1">
                    <a:lumMod val="5000"/>
                    <a:lumOff val="95000"/>
                  </a:schemeClr>
                </a:gs>
                <a:gs pos="100000">
                  <a:srgbClr val="00B0F0"/>
                </a:gs>
              </a:gsLst>
              <a:lin ang="162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sz="1799"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2" name="标题 1"/>
          <p:cNvSpPr>
            <a:spLocks noGrp="1"/>
          </p:cNvSpPr>
          <p:nvPr>
            <p:ph type="title"/>
          </p:nvPr>
        </p:nvSpPr>
        <p:spPr bwMode="gray"/>
        <p:txBody>
          <a:bodyPr/>
          <a:lstStyle/>
          <a:p>
            <a:pPr fontAlgn="ctr"/>
            <a:r>
              <a:rPr lang="en-US" dirty="0">
                <a:latin typeface="Huawei Sans" panose="020C0503030203020204" pitchFamily="34" charset="0"/>
                <a:ea typeface="方正兰亭黑简体" panose="02000000000000000000" pitchFamily="2" charset="-122"/>
                <a:sym typeface="Huawei Sans" panose="020C0503030203020204" pitchFamily="34" charset="0"/>
              </a:rPr>
              <a:t>Solution Component 2: </a:t>
            </a:r>
            <a:r>
              <a:rPr lang="en-US" dirty="0" err="1">
                <a:latin typeface="Huawei Sans" panose="020C0503030203020204" pitchFamily="34" charset="0"/>
                <a:ea typeface="方正兰亭黑简体" panose="02000000000000000000" pitchFamily="2" charset="-122"/>
                <a:sym typeface="Huawei Sans" panose="020C0503030203020204" pitchFamily="34" charset="0"/>
              </a:rPr>
              <a:t>iMaster</a:t>
            </a:r>
            <a:r>
              <a:rPr lang="en-US" dirty="0">
                <a:latin typeface="Huawei Sans" panose="020C0503030203020204" pitchFamily="34" charset="0"/>
                <a:ea typeface="方正兰亭黑简体" panose="02000000000000000000" pitchFamily="2" charset="-122"/>
                <a:sym typeface="Huawei Sans" panose="020C0503030203020204" pitchFamily="34" charset="0"/>
              </a:rPr>
              <a:t> NCE-WAN</a:t>
            </a:r>
          </a:p>
        </p:txBody>
      </p:sp>
      <p:sp>
        <p:nvSpPr>
          <p:cNvPr id="88" name="object 9"/>
          <p:cNvSpPr txBox="1">
            <a:spLocks noChangeArrowheads="1"/>
          </p:cNvSpPr>
          <p:nvPr/>
        </p:nvSpPr>
        <p:spPr bwMode="gray">
          <a:xfrm>
            <a:off x="7150280" y="1596769"/>
            <a:ext cx="36574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marL="7938">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defTabSz="914204" fontAlgn="ctr">
              <a:spcBef>
                <a:spcPct val="0"/>
              </a:spcBef>
              <a:buFont typeface="Arial" panose="020B0604020202020204" pitchFamily="34" charset="0"/>
              <a:buNone/>
            </a:pPr>
            <a:r>
              <a:rPr lang="en-US" sz="2000" b="1"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Visualized O&amp;M</a:t>
            </a:r>
          </a:p>
        </p:txBody>
      </p:sp>
      <p:sp>
        <p:nvSpPr>
          <p:cNvPr id="90" name="文本框 89"/>
          <p:cNvSpPr txBox="1"/>
          <p:nvPr/>
        </p:nvSpPr>
        <p:spPr bwMode="gray">
          <a:xfrm>
            <a:off x="7112180" y="1925402"/>
            <a:ext cx="3509218" cy="1384995"/>
          </a:xfrm>
          <a:prstGeom prst="rect">
            <a:avLst/>
          </a:prstGeom>
          <a:noFill/>
          <a:ln w="12700">
            <a:noFill/>
          </a:ln>
        </p:spPr>
        <p:txBody>
          <a:bodyPr vert="horz" wrap="square" rtlCol="0">
            <a:spAutoFit/>
          </a:bodyPr>
          <a:lstStyle/>
          <a:p>
            <a:pPr marL="285750" indent="-285750" defTabSz="914204" fontAlgn="ctr">
              <a:lnSpc>
                <a:spcPct val="120000"/>
              </a:lnSpc>
              <a:buFont typeface="Arial" panose="020B0604020202020204" pitchFamily="34" charset="0"/>
              <a:buChar char="•"/>
            </a:pPr>
            <a:r>
              <a:rPr lang="en-US" sz="140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GIS map-based network monitoring and visualized application, link, site, and network status</a:t>
            </a:r>
          </a:p>
          <a:p>
            <a:pPr marL="285750" indent="-285750" defTabSz="914204" fontAlgn="ctr">
              <a:lnSpc>
                <a:spcPct val="120000"/>
              </a:lnSpc>
              <a:buFont typeface="Arial" panose="020B0604020202020204" pitchFamily="34" charset="0"/>
              <a:buChar char="•"/>
            </a:pPr>
            <a:r>
              <a:rPr lang="en-US" sz="140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Automatic network inspection and precise alarm notification by email</a:t>
            </a:r>
          </a:p>
        </p:txBody>
      </p:sp>
      <p:sp>
        <p:nvSpPr>
          <p:cNvPr id="91" name="object 9"/>
          <p:cNvSpPr txBox="1">
            <a:spLocks noChangeArrowheads="1"/>
          </p:cNvSpPr>
          <p:nvPr/>
        </p:nvSpPr>
        <p:spPr bwMode="gray">
          <a:xfrm>
            <a:off x="7150280" y="3531616"/>
            <a:ext cx="3109269" cy="307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marL="7938">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defTabSz="914204" fontAlgn="ctr">
              <a:spcBef>
                <a:spcPct val="0"/>
              </a:spcBef>
              <a:buFont typeface="Arial" panose="020B0604020202020204" pitchFamily="34" charset="0"/>
              <a:buNone/>
            </a:pPr>
            <a:r>
              <a:rPr lang="en-US" sz="2000" b="1"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Full-process automation</a:t>
            </a:r>
          </a:p>
        </p:txBody>
      </p:sp>
      <p:sp>
        <p:nvSpPr>
          <p:cNvPr id="92" name="文本框 91"/>
          <p:cNvSpPr txBox="1"/>
          <p:nvPr/>
        </p:nvSpPr>
        <p:spPr bwMode="gray">
          <a:xfrm>
            <a:off x="7112180" y="3839282"/>
            <a:ext cx="3530313" cy="1126462"/>
          </a:xfrm>
          <a:prstGeom prst="rect">
            <a:avLst/>
          </a:prstGeom>
          <a:noFill/>
          <a:ln w="12700">
            <a:noFill/>
          </a:ln>
        </p:spPr>
        <p:txBody>
          <a:bodyPr vert="horz" wrap="square" rtlCol="0">
            <a:spAutoFit/>
          </a:bodyPr>
          <a:lstStyle/>
          <a:p>
            <a:pPr marL="285750" indent="-285750" defTabSz="914204" fontAlgn="ctr">
              <a:lnSpc>
                <a:spcPct val="120000"/>
              </a:lnSpc>
              <a:buFont typeface="Arial" panose="020B0604020202020204" pitchFamily="34" charset="0"/>
              <a:buChar char="•"/>
            </a:pPr>
            <a:r>
              <a:rPr lang="en-US" sz="140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Template- and process-based site and network topology configuration</a:t>
            </a:r>
          </a:p>
          <a:p>
            <a:pPr marL="285750" indent="-285750" defTabSz="914204" fontAlgn="ctr">
              <a:lnSpc>
                <a:spcPct val="120000"/>
              </a:lnSpc>
              <a:buFont typeface="Arial" panose="020B0604020202020204" pitchFamily="34" charset="0"/>
              <a:buChar char="•"/>
            </a:pPr>
            <a:r>
              <a:rPr lang="en-US" sz="140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Application-centric routing, </a:t>
            </a:r>
            <a:r>
              <a:rPr lang="en-US" sz="1400" dirty="0" err="1">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QoS</a:t>
            </a:r>
            <a:r>
              <a:rPr lang="en-US" sz="1400" dirty="0">
                <a:solidFill>
                  <a:srgbClr val="1D1D1A"/>
                </a:solidFill>
                <a:latin typeface="Huawei Sans" panose="020C0503030203020204" pitchFamily="34" charset="0"/>
                <a:ea typeface="方正兰亭黑简体" panose="02000000000000000000" pitchFamily="2" charset="-122"/>
                <a:sym typeface="Huawei Sans" panose="020C0503030203020204" pitchFamily="34" charset="0"/>
              </a:rPr>
              <a:t>, and security policies</a:t>
            </a:r>
          </a:p>
        </p:txBody>
      </p:sp>
      <p:sp>
        <p:nvSpPr>
          <p:cNvPr id="93" name="object 9"/>
          <p:cNvSpPr txBox="1">
            <a:spLocks noChangeArrowheads="1"/>
          </p:cNvSpPr>
          <p:nvPr/>
        </p:nvSpPr>
        <p:spPr bwMode="gray">
          <a:xfrm>
            <a:off x="7150280" y="4986600"/>
            <a:ext cx="44956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marL="7938">
              <a:spcBef>
                <a:spcPct val="20000"/>
              </a:spcBef>
              <a:buFont typeface="Arial" panose="020B0604020202020204" pitchFamily="34" charset="0"/>
              <a:buChar char="•"/>
              <a:defRPr sz="3200">
                <a:solidFill>
                  <a:schemeClr val="tx1"/>
                </a:solidFill>
                <a:latin typeface="Calibri" panose="020F0502020204030204" pitchFamily="34" charset="0"/>
                <a:ea typeface="宋体" panose="02010600030101010101" pitchFamily="2" charset="-122"/>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9pPr>
          </a:lstStyle>
          <a:p>
            <a:pPr defTabSz="914204" fontAlgn="ctr">
              <a:spcBef>
                <a:spcPct val="0"/>
              </a:spcBef>
              <a:buFont typeface="Arial" panose="020B0604020202020204" pitchFamily="34" charset="0"/>
              <a:buNone/>
            </a:pPr>
            <a:r>
              <a:rPr lang="en-US" sz="2000" b="1"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ZTP in multiple scenarios</a:t>
            </a:r>
          </a:p>
        </p:txBody>
      </p:sp>
      <p:sp>
        <p:nvSpPr>
          <p:cNvPr id="94" name="文本框 93"/>
          <p:cNvSpPr txBox="1"/>
          <p:nvPr/>
        </p:nvSpPr>
        <p:spPr bwMode="gray">
          <a:xfrm>
            <a:off x="7112180" y="5356085"/>
            <a:ext cx="3234835" cy="523220"/>
          </a:xfrm>
          <a:prstGeom prst="rect">
            <a:avLst/>
          </a:prstGeom>
          <a:noFill/>
          <a:ln w="12700">
            <a:noFill/>
          </a:ln>
        </p:spPr>
        <p:txBody>
          <a:bodyPr vert="horz" wrap="square" rtlCol="0">
            <a:spAutoFit/>
          </a:bodyPr>
          <a:lstStyle/>
          <a:p>
            <a:pPr marL="285750" indent="-285750" defTabSz="914204" fontAlgn="ctr">
              <a:buFont typeface="Arial" panose="020B0604020202020204" pitchFamily="34" charset="0"/>
              <a:buChar char="•"/>
            </a:pPr>
            <a:r>
              <a:rPr lang="en-US" sz="14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Various ZTP deployment modes and </a:t>
            </a:r>
            <a:r>
              <a:rPr lang="en-US" altLang="zh-CN" sz="14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device </a:t>
            </a:r>
            <a:r>
              <a:rPr lang="en-US" sz="14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plug-and-play</a:t>
            </a:r>
          </a:p>
        </p:txBody>
      </p:sp>
      <p:sp>
        <p:nvSpPr>
          <p:cNvPr id="97" name="Freeform 8"/>
          <p:cNvSpPr>
            <a:spLocks/>
          </p:cNvSpPr>
          <p:nvPr/>
        </p:nvSpPr>
        <p:spPr bwMode="gray">
          <a:xfrm>
            <a:off x="917925" y="1379872"/>
            <a:ext cx="5959530" cy="2917583"/>
          </a:xfrm>
          <a:custGeom>
            <a:avLst/>
            <a:gdLst/>
            <a:ahLst/>
            <a:cxnLst>
              <a:cxn ang="0">
                <a:pos x="5492" y="1876"/>
              </a:cxn>
              <a:cxn ang="0">
                <a:pos x="5426" y="1682"/>
              </a:cxn>
              <a:cxn ang="0">
                <a:pos x="5326" y="1506"/>
              </a:cxn>
              <a:cxn ang="0">
                <a:pos x="5198" y="1350"/>
              </a:cxn>
              <a:cxn ang="0">
                <a:pos x="5046" y="1220"/>
              </a:cxn>
              <a:cxn ang="0">
                <a:pos x="4874" y="1116"/>
              </a:cxn>
              <a:cxn ang="0">
                <a:pos x="4682" y="1042"/>
              </a:cxn>
              <a:cxn ang="0">
                <a:pos x="4476" y="1004"/>
              </a:cxn>
              <a:cxn ang="0">
                <a:pos x="4302" y="1002"/>
              </a:cxn>
              <a:cxn ang="0">
                <a:pos x="4184" y="898"/>
              </a:cxn>
              <a:cxn ang="0">
                <a:pos x="4060" y="694"/>
              </a:cxn>
              <a:cxn ang="0">
                <a:pos x="3908" y="512"/>
              </a:cxn>
              <a:cxn ang="0">
                <a:pos x="3732" y="352"/>
              </a:cxn>
              <a:cxn ang="0">
                <a:pos x="3534" y="218"/>
              </a:cxn>
              <a:cxn ang="0">
                <a:pos x="3316" y="114"/>
              </a:cxn>
              <a:cxn ang="0">
                <a:pos x="3084" y="42"/>
              </a:cxn>
              <a:cxn ang="0">
                <a:pos x="2838" y="4"/>
              </a:cxn>
              <a:cxn ang="0">
                <a:pos x="2630" y="2"/>
              </a:cxn>
              <a:cxn ang="0">
                <a:pos x="2318" y="46"/>
              </a:cxn>
              <a:cxn ang="0">
                <a:pos x="2026" y="146"/>
              </a:cxn>
              <a:cxn ang="0">
                <a:pos x="1764" y="296"/>
              </a:cxn>
              <a:cxn ang="0">
                <a:pos x="1532" y="490"/>
              </a:cxn>
              <a:cxn ang="0">
                <a:pos x="1340" y="724"/>
              </a:cxn>
              <a:cxn ang="0">
                <a:pos x="1194" y="988"/>
              </a:cxn>
              <a:cxn ang="0">
                <a:pos x="1096" y="1280"/>
              </a:cxn>
              <a:cxn ang="0">
                <a:pos x="1058" y="1514"/>
              </a:cxn>
              <a:cxn ang="0">
                <a:pos x="908" y="1500"/>
              </a:cxn>
              <a:cxn ang="0">
                <a:pos x="770" y="1510"/>
              </a:cxn>
              <a:cxn ang="0">
                <a:pos x="596" y="1556"/>
              </a:cxn>
              <a:cxn ang="0">
                <a:pos x="436" y="1632"/>
              </a:cxn>
              <a:cxn ang="0">
                <a:pos x="296" y="1736"/>
              </a:cxn>
              <a:cxn ang="0">
                <a:pos x="180" y="1864"/>
              </a:cxn>
              <a:cxn ang="0">
                <a:pos x="90" y="2014"/>
              </a:cxn>
              <a:cxn ang="0">
                <a:pos x="28" y="2182"/>
              </a:cxn>
              <a:cxn ang="0">
                <a:pos x="0" y="2362"/>
              </a:cxn>
              <a:cxn ang="0">
                <a:pos x="4" y="2500"/>
              </a:cxn>
              <a:cxn ang="0">
                <a:pos x="40" y="2678"/>
              </a:cxn>
              <a:cxn ang="0">
                <a:pos x="110" y="2840"/>
              </a:cxn>
              <a:cxn ang="0">
                <a:pos x="206" y="2986"/>
              </a:cxn>
              <a:cxn ang="0">
                <a:pos x="330" y="3108"/>
              </a:cxn>
              <a:cxn ang="0">
                <a:pos x="474" y="3206"/>
              </a:cxn>
              <a:cxn ang="0">
                <a:pos x="638" y="3276"/>
              </a:cxn>
              <a:cxn ang="0">
                <a:pos x="814" y="3312"/>
              </a:cxn>
              <a:cxn ang="0">
                <a:pos x="5486" y="3316"/>
              </a:cxn>
              <a:cxn ang="0">
                <a:pos x="5620" y="3302"/>
              </a:cxn>
              <a:cxn ang="0">
                <a:pos x="5746" y="3264"/>
              </a:cxn>
              <a:cxn ang="0">
                <a:pos x="5860" y="3202"/>
              </a:cxn>
              <a:cxn ang="0">
                <a:pos x="5958" y="3120"/>
              </a:cxn>
              <a:cxn ang="0">
                <a:pos x="6040" y="3022"/>
              </a:cxn>
              <a:cxn ang="0">
                <a:pos x="6102" y="2908"/>
              </a:cxn>
              <a:cxn ang="0">
                <a:pos x="6140" y="2782"/>
              </a:cxn>
              <a:cxn ang="0">
                <a:pos x="6154" y="2646"/>
              </a:cxn>
              <a:cxn ang="0">
                <a:pos x="6146" y="2548"/>
              </a:cxn>
              <a:cxn ang="0">
                <a:pos x="6116" y="2422"/>
              </a:cxn>
              <a:cxn ang="0">
                <a:pos x="6062" y="2308"/>
              </a:cxn>
              <a:cxn ang="0">
                <a:pos x="5988" y="2206"/>
              </a:cxn>
              <a:cxn ang="0">
                <a:pos x="5898" y="2120"/>
              </a:cxn>
              <a:cxn ang="0">
                <a:pos x="5792" y="2054"/>
              </a:cxn>
              <a:cxn ang="0">
                <a:pos x="5674" y="2006"/>
              </a:cxn>
              <a:cxn ang="0">
                <a:pos x="5546" y="1982"/>
              </a:cxn>
            </a:cxnLst>
            <a:rect l="0" t="0" r="r" b="b"/>
            <a:pathLst>
              <a:path w="6154" h="3316">
                <a:moveTo>
                  <a:pt x="5512" y="1980"/>
                </a:moveTo>
                <a:lnTo>
                  <a:pt x="5512" y="1980"/>
                </a:lnTo>
                <a:lnTo>
                  <a:pt x="5504" y="1928"/>
                </a:lnTo>
                <a:lnTo>
                  <a:pt x="5492" y="1876"/>
                </a:lnTo>
                <a:lnTo>
                  <a:pt x="5478" y="1826"/>
                </a:lnTo>
                <a:lnTo>
                  <a:pt x="5462" y="1778"/>
                </a:lnTo>
                <a:lnTo>
                  <a:pt x="5446" y="1730"/>
                </a:lnTo>
                <a:lnTo>
                  <a:pt x="5426" y="1682"/>
                </a:lnTo>
                <a:lnTo>
                  <a:pt x="5404" y="1636"/>
                </a:lnTo>
                <a:lnTo>
                  <a:pt x="5380" y="1592"/>
                </a:lnTo>
                <a:lnTo>
                  <a:pt x="5354" y="1548"/>
                </a:lnTo>
                <a:lnTo>
                  <a:pt x="5326" y="1506"/>
                </a:lnTo>
                <a:lnTo>
                  <a:pt x="5296" y="1466"/>
                </a:lnTo>
                <a:lnTo>
                  <a:pt x="5266" y="1426"/>
                </a:lnTo>
                <a:lnTo>
                  <a:pt x="5234" y="1388"/>
                </a:lnTo>
                <a:lnTo>
                  <a:pt x="5198" y="1350"/>
                </a:lnTo>
                <a:lnTo>
                  <a:pt x="5162" y="1316"/>
                </a:lnTo>
                <a:lnTo>
                  <a:pt x="5126" y="1282"/>
                </a:lnTo>
                <a:lnTo>
                  <a:pt x="5086" y="1250"/>
                </a:lnTo>
                <a:lnTo>
                  <a:pt x="5046" y="1220"/>
                </a:lnTo>
                <a:lnTo>
                  <a:pt x="5006" y="1190"/>
                </a:lnTo>
                <a:lnTo>
                  <a:pt x="4962" y="1164"/>
                </a:lnTo>
                <a:lnTo>
                  <a:pt x="4918" y="1138"/>
                </a:lnTo>
                <a:lnTo>
                  <a:pt x="4874" y="1116"/>
                </a:lnTo>
                <a:lnTo>
                  <a:pt x="4826" y="1094"/>
                </a:lnTo>
                <a:lnTo>
                  <a:pt x="4780" y="1074"/>
                </a:lnTo>
                <a:lnTo>
                  <a:pt x="4732" y="1058"/>
                </a:lnTo>
                <a:lnTo>
                  <a:pt x="4682" y="1042"/>
                </a:lnTo>
                <a:lnTo>
                  <a:pt x="4632" y="1030"/>
                </a:lnTo>
                <a:lnTo>
                  <a:pt x="4580" y="1020"/>
                </a:lnTo>
                <a:lnTo>
                  <a:pt x="4528" y="1010"/>
                </a:lnTo>
                <a:lnTo>
                  <a:pt x="4476" y="1004"/>
                </a:lnTo>
                <a:lnTo>
                  <a:pt x="4422" y="1002"/>
                </a:lnTo>
                <a:lnTo>
                  <a:pt x="4368" y="1000"/>
                </a:lnTo>
                <a:lnTo>
                  <a:pt x="4368" y="1000"/>
                </a:lnTo>
                <a:lnTo>
                  <a:pt x="4302" y="1002"/>
                </a:lnTo>
                <a:lnTo>
                  <a:pt x="4236" y="1008"/>
                </a:lnTo>
                <a:lnTo>
                  <a:pt x="4236" y="1008"/>
                </a:lnTo>
                <a:lnTo>
                  <a:pt x="4212" y="952"/>
                </a:lnTo>
                <a:lnTo>
                  <a:pt x="4184" y="898"/>
                </a:lnTo>
                <a:lnTo>
                  <a:pt x="4156" y="846"/>
                </a:lnTo>
                <a:lnTo>
                  <a:pt x="4126" y="794"/>
                </a:lnTo>
                <a:lnTo>
                  <a:pt x="4094" y="744"/>
                </a:lnTo>
                <a:lnTo>
                  <a:pt x="4060" y="694"/>
                </a:lnTo>
                <a:lnTo>
                  <a:pt x="4024" y="646"/>
                </a:lnTo>
                <a:lnTo>
                  <a:pt x="3988" y="600"/>
                </a:lnTo>
                <a:lnTo>
                  <a:pt x="3948" y="554"/>
                </a:lnTo>
                <a:lnTo>
                  <a:pt x="3908" y="512"/>
                </a:lnTo>
                <a:lnTo>
                  <a:pt x="3866" y="470"/>
                </a:lnTo>
                <a:lnTo>
                  <a:pt x="3822" y="428"/>
                </a:lnTo>
                <a:lnTo>
                  <a:pt x="3778" y="390"/>
                </a:lnTo>
                <a:lnTo>
                  <a:pt x="3732" y="352"/>
                </a:lnTo>
                <a:lnTo>
                  <a:pt x="3684" y="316"/>
                </a:lnTo>
                <a:lnTo>
                  <a:pt x="3636" y="282"/>
                </a:lnTo>
                <a:lnTo>
                  <a:pt x="3586" y="248"/>
                </a:lnTo>
                <a:lnTo>
                  <a:pt x="3534" y="218"/>
                </a:lnTo>
                <a:lnTo>
                  <a:pt x="3482" y="190"/>
                </a:lnTo>
                <a:lnTo>
                  <a:pt x="3428" y="162"/>
                </a:lnTo>
                <a:lnTo>
                  <a:pt x="3372" y="138"/>
                </a:lnTo>
                <a:lnTo>
                  <a:pt x="3316" y="114"/>
                </a:lnTo>
                <a:lnTo>
                  <a:pt x="3260" y="92"/>
                </a:lnTo>
                <a:lnTo>
                  <a:pt x="3202" y="74"/>
                </a:lnTo>
                <a:lnTo>
                  <a:pt x="3144" y="56"/>
                </a:lnTo>
                <a:lnTo>
                  <a:pt x="3084" y="42"/>
                </a:lnTo>
                <a:lnTo>
                  <a:pt x="3024" y="30"/>
                </a:lnTo>
                <a:lnTo>
                  <a:pt x="2962" y="18"/>
                </a:lnTo>
                <a:lnTo>
                  <a:pt x="2900" y="10"/>
                </a:lnTo>
                <a:lnTo>
                  <a:pt x="2838" y="4"/>
                </a:lnTo>
                <a:lnTo>
                  <a:pt x="2774" y="0"/>
                </a:lnTo>
                <a:lnTo>
                  <a:pt x="2710" y="0"/>
                </a:lnTo>
                <a:lnTo>
                  <a:pt x="2710" y="0"/>
                </a:lnTo>
                <a:lnTo>
                  <a:pt x="2630" y="2"/>
                </a:lnTo>
                <a:lnTo>
                  <a:pt x="2550" y="8"/>
                </a:lnTo>
                <a:lnTo>
                  <a:pt x="2472" y="16"/>
                </a:lnTo>
                <a:lnTo>
                  <a:pt x="2394" y="30"/>
                </a:lnTo>
                <a:lnTo>
                  <a:pt x="2318" y="46"/>
                </a:lnTo>
                <a:lnTo>
                  <a:pt x="2242" y="66"/>
                </a:lnTo>
                <a:lnTo>
                  <a:pt x="2168" y="90"/>
                </a:lnTo>
                <a:lnTo>
                  <a:pt x="2096" y="116"/>
                </a:lnTo>
                <a:lnTo>
                  <a:pt x="2026" y="146"/>
                </a:lnTo>
                <a:lnTo>
                  <a:pt x="1958" y="180"/>
                </a:lnTo>
                <a:lnTo>
                  <a:pt x="1892" y="216"/>
                </a:lnTo>
                <a:lnTo>
                  <a:pt x="1826" y="256"/>
                </a:lnTo>
                <a:lnTo>
                  <a:pt x="1764" y="296"/>
                </a:lnTo>
                <a:lnTo>
                  <a:pt x="1702" y="342"/>
                </a:lnTo>
                <a:lnTo>
                  <a:pt x="1644" y="388"/>
                </a:lnTo>
                <a:lnTo>
                  <a:pt x="1586" y="438"/>
                </a:lnTo>
                <a:lnTo>
                  <a:pt x="1532" y="490"/>
                </a:lnTo>
                <a:lnTo>
                  <a:pt x="1480" y="546"/>
                </a:lnTo>
                <a:lnTo>
                  <a:pt x="1432" y="602"/>
                </a:lnTo>
                <a:lnTo>
                  <a:pt x="1386" y="662"/>
                </a:lnTo>
                <a:lnTo>
                  <a:pt x="1340" y="724"/>
                </a:lnTo>
                <a:lnTo>
                  <a:pt x="1300" y="786"/>
                </a:lnTo>
                <a:lnTo>
                  <a:pt x="1262" y="852"/>
                </a:lnTo>
                <a:lnTo>
                  <a:pt x="1226" y="920"/>
                </a:lnTo>
                <a:lnTo>
                  <a:pt x="1194" y="988"/>
                </a:lnTo>
                <a:lnTo>
                  <a:pt x="1164" y="1058"/>
                </a:lnTo>
                <a:lnTo>
                  <a:pt x="1138" y="1132"/>
                </a:lnTo>
                <a:lnTo>
                  <a:pt x="1116" y="1204"/>
                </a:lnTo>
                <a:lnTo>
                  <a:pt x="1096" y="1280"/>
                </a:lnTo>
                <a:lnTo>
                  <a:pt x="1080" y="1356"/>
                </a:lnTo>
                <a:lnTo>
                  <a:pt x="1068" y="1434"/>
                </a:lnTo>
                <a:lnTo>
                  <a:pt x="1058" y="1514"/>
                </a:lnTo>
                <a:lnTo>
                  <a:pt x="1058" y="1514"/>
                </a:lnTo>
                <a:lnTo>
                  <a:pt x="1022" y="1508"/>
                </a:lnTo>
                <a:lnTo>
                  <a:pt x="984" y="1504"/>
                </a:lnTo>
                <a:lnTo>
                  <a:pt x="946" y="1500"/>
                </a:lnTo>
                <a:lnTo>
                  <a:pt x="908" y="1500"/>
                </a:lnTo>
                <a:lnTo>
                  <a:pt x="908" y="1500"/>
                </a:lnTo>
                <a:lnTo>
                  <a:pt x="860" y="1502"/>
                </a:lnTo>
                <a:lnTo>
                  <a:pt x="814" y="1504"/>
                </a:lnTo>
                <a:lnTo>
                  <a:pt x="770" y="1510"/>
                </a:lnTo>
                <a:lnTo>
                  <a:pt x="724" y="1518"/>
                </a:lnTo>
                <a:lnTo>
                  <a:pt x="680" y="1528"/>
                </a:lnTo>
                <a:lnTo>
                  <a:pt x="638" y="1540"/>
                </a:lnTo>
                <a:lnTo>
                  <a:pt x="596" y="1556"/>
                </a:lnTo>
                <a:lnTo>
                  <a:pt x="554" y="1572"/>
                </a:lnTo>
                <a:lnTo>
                  <a:pt x="514" y="1590"/>
                </a:lnTo>
                <a:lnTo>
                  <a:pt x="474" y="1610"/>
                </a:lnTo>
                <a:lnTo>
                  <a:pt x="436" y="1632"/>
                </a:lnTo>
                <a:lnTo>
                  <a:pt x="400" y="1656"/>
                </a:lnTo>
                <a:lnTo>
                  <a:pt x="364" y="1680"/>
                </a:lnTo>
                <a:lnTo>
                  <a:pt x="330" y="1708"/>
                </a:lnTo>
                <a:lnTo>
                  <a:pt x="296" y="1736"/>
                </a:lnTo>
                <a:lnTo>
                  <a:pt x="266" y="1766"/>
                </a:lnTo>
                <a:lnTo>
                  <a:pt x="236" y="1798"/>
                </a:lnTo>
                <a:lnTo>
                  <a:pt x="206" y="1830"/>
                </a:lnTo>
                <a:lnTo>
                  <a:pt x="180" y="1864"/>
                </a:lnTo>
                <a:lnTo>
                  <a:pt x="154" y="1900"/>
                </a:lnTo>
                <a:lnTo>
                  <a:pt x="130" y="1938"/>
                </a:lnTo>
                <a:lnTo>
                  <a:pt x="110" y="1976"/>
                </a:lnTo>
                <a:lnTo>
                  <a:pt x="90" y="2014"/>
                </a:lnTo>
                <a:lnTo>
                  <a:pt x="70" y="2054"/>
                </a:lnTo>
                <a:lnTo>
                  <a:pt x="54" y="2096"/>
                </a:lnTo>
                <a:lnTo>
                  <a:pt x="40" y="2138"/>
                </a:lnTo>
                <a:lnTo>
                  <a:pt x="28" y="2182"/>
                </a:lnTo>
                <a:lnTo>
                  <a:pt x="18" y="2224"/>
                </a:lnTo>
                <a:lnTo>
                  <a:pt x="10" y="2270"/>
                </a:lnTo>
                <a:lnTo>
                  <a:pt x="4" y="2316"/>
                </a:lnTo>
                <a:lnTo>
                  <a:pt x="0" y="2362"/>
                </a:lnTo>
                <a:lnTo>
                  <a:pt x="0" y="2408"/>
                </a:lnTo>
                <a:lnTo>
                  <a:pt x="0" y="2408"/>
                </a:lnTo>
                <a:lnTo>
                  <a:pt x="0" y="2454"/>
                </a:lnTo>
                <a:lnTo>
                  <a:pt x="4" y="2500"/>
                </a:lnTo>
                <a:lnTo>
                  <a:pt x="10" y="2546"/>
                </a:lnTo>
                <a:lnTo>
                  <a:pt x="18" y="2590"/>
                </a:lnTo>
                <a:lnTo>
                  <a:pt x="28" y="2634"/>
                </a:lnTo>
                <a:lnTo>
                  <a:pt x="40" y="2678"/>
                </a:lnTo>
                <a:lnTo>
                  <a:pt x="54" y="2720"/>
                </a:lnTo>
                <a:lnTo>
                  <a:pt x="70" y="2762"/>
                </a:lnTo>
                <a:lnTo>
                  <a:pt x="90" y="2802"/>
                </a:lnTo>
                <a:lnTo>
                  <a:pt x="110" y="2840"/>
                </a:lnTo>
                <a:lnTo>
                  <a:pt x="130" y="2878"/>
                </a:lnTo>
                <a:lnTo>
                  <a:pt x="154" y="2916"/>
                </a:lnTo>
                <a:lnTo>
                  <a:pt x="180" y="2952"/>
                </a:lnTo>
                <a:lnTo>
                  <a:pt x="206" y="2986"/>
                </a:lnTo>
                <a:lnTo>
                  <a:pt x="236" y="3018"/>
                </a:lnTo>
                <a:lnTo>
                  <a:pt x="266" y="3050"/>
                </a:lnTo>
                <a:lnTo>
                  <a:pt x="296" y="3080"/>
                </a:lnTo>
                <a:lnTo>
                  <a:pt x="330" y="3108"/>
                </a:lnTo>
                <a:lnTo>
                  <a:pt x="364" y="3136"/>
                </a:lnTo>
                <a:lnTo>
                  <a:pt x="400" y="3160"/>
                </a:lnTo>
                <a:lnTo>
                  <a:pt x="436" y="3184"/>
                </a:lnTo>
                <a:lnTo>
                  <a:pt x="474" y="3206"/>
                </a:lnTo>
                <a:lnTo>
                  <a:pt x="514" y="3226"/>
                </a:lnTo>
                <a:lnTo>
                  <a:pt x="554" y="3244"/>
                </a:lnTo>
                <a:lnTo>
                  <a:pt x="596" y="3260"/>
                </a:lnTo>
                <a:lnTo>
                  <a:pt x="638" y="3276"/>
                </a:lnTo>
                <a:lnTo>
                  <a:pt x="680" y="3288"/>
                </a:lnTo>
                <a:lnTo>
                  <a:pt x="724" y="3298"/>
                </a:lnTo>
                <a:lnTo>
                  <a:pt x="770" y="3306"/>
                </a:lnTo>
                <a:lnTo>
                  <a:pt x="814" y="3312"/>
                </a:lnTo>
                <a:lnTo>
                  <a:pt x="860" y="3314"/>
                </a:lnTo>
                <a:lnTo>
                  <a:pt x="908" y="3316"/>
                </a:lnTo>
                <a:lnTo>
                  <a:pt x="5486" y="3316"/>
                </a:lnTo>
                <a:lnTo>
                  <a:pt x="5486" y="3316"/>
                </a:lnTo>
                <a:lnTo>
                  <a:pt x="5520" y="3316"/>
                </a:lnTo>
                <a:lnTo>
                  <a:pt x="5554" y="3312"/>
                </a:lnTo>
                <a:lnTo>
                  <a:pt x="5588" y="3308"/>
                </a:lnTo>
                <a:lnTo>
                  <a:pt x="5620" y="3302"/>
                </a:lnTo>
                <a:lnTo>
                  <a:pt x="5652" y="3294"/>
                </a:lnTo>
                <a:lnTo>
                  <a:pt x="5684" y="3286"/>
                </a:lnTo>
                <a:lnTo>
                  <a:pt x="5716" y="3276"/>
                </a:lnTo>
                <a:lnTo>
                  <a:pt x="5746" y="3264"/>
                </a:lnTo>
                <a:lnTo>
                  <a:pt x="5776" y="3250"/>
                </a:lnTo>
                <a:lnTo>
                  <a:pt x="5804" y="3236"/>
                </a:lnTo>
                <a:lnTo>
                  <a:pt x="5832" y="3220"/>
                </a:lnTo>
                <a:lnTo>
                  <a:pt x="5860" y="3202"/>
                </a:lnTo>
                <a:lnTo>
                  <a:pt x="5886" y="3184"/>
                </a:lnTo>
                <a:lnTo>
                  <a:pt x="5910" y="3164"/>
                </a:lnTo>
                <a:lnTo>
                  <a:pt x="5934" y="3142"/>
                </a:lnTo>
                <a:lnTo>
                  <a:pt x="5958" y="3120"/>
                </a:lnTo>
                <a:lnTo>
                  <a:pt x="5980" y="3096"/>
                </a:lnTo>
                <a:lnTo>
                  <a:pt x="6002" y="3072"/>
                </a:lnTo>
                <a:lnTo>
                  <a:pt x="6022" y="3048"/>
                </a:lnTo>
                <a:lnTo>
                  <a:pt x="6040" y="3022"/>
                </a:lnTo>
                <a:lnTo>
                  <a:pt x="6058" y="2994"/>
                </a:lnTo>
                <a:lnTo>
                  <a:pt x="6074" y="2966"/>
                </a:lnTo>
                <a:lnTo>
                  <a:pt x="6088" y="2938"/>
                </a:lnTo>
                <a:lnTo>
                  <a:pt x="6102" y="2908"/>
                </a:lnTo>
                <a:lnTo>
                  <a:pt x="6114" y="2878"/>
                </a:lnTo>
                <a:lnTo>
                  <a:pt x="6124" y="2846"/>
                </a:lnTo>
                <a:lnTo>
                  <a:pt x="6134" y="2814"/>
                </a:lnTo>
                <a:lnTo>
                  <a:pt x="6140" y="2782"/>
                </a:lnTo>
                <a:lnTo>
                  <a:pt x="6146" y="2748"/>
                </a:lnTo>
                <a:lnTo>
                  <a:pt x="6150" y="2716"/>
                </a:lnTo>
                <a:lnTo>
                  <a:pt x="6154" y="2682"/>
                </a:lnTo>
                <a:lnTo>
                  <a:pt x="6154" y="2646"/>
                </a:lnTo>
                <a:lnTo>
                  <a:pt x="6154" y="2646"/>
                </a:lnTo>
                <a:lnTo>
                  <a:pt x="6154" y="2614"/>
                </a:lnTo>
                <a:lnTo>
                  <a:pt x="6150" y="2580"/>
                </a:lnTo>
                <a:lnTo>
                  <a:pt x="6146" y="2548"/>
                </a:lnTo>
                <a:lnTo>
                  <a:pt x="6142" y="2516"/>
                </a:lnTo>
                <a:lnTo>
                  <a:pt x="6134" y="2484"/>
                </a:lnTo>
                <a:lnTo>
                  <a:pt x="6126" y="2452"/>
                </a:lnTo>
                <a:lnTo>
                  <a:pt x="6116" y="2422"/>
                </a:lnTo>
                <a:lnTo>
                  <a:pt x="6104" y="2392"/>
                </a:lnTo>
                <a:lnTo>
                  <a:pt x="6092" y="2364"/>
                </a:lnTo>
                <a:lnTo>
                  <a:pt x="6078" y="2336"/>
                </a:lnTo>
                <a:lnTo>
                  <a:pt x="6062" y="2308"/>
                </a:lnTo>
                <a:lnTo>
                  <a:pt x="6046" y="2282"/>
                </a:lnTo>
                <a:lnTo>
                  <a:pt x="6028" y="2256"/>
                </a:lnTo>
                <a:lnTo>
                  <a:pt x="6008" y="2230"/>
                </a:lnTo>
                <a:lnTo>
                  <a:pt x="5988" y="2206"/>
                </a:lnTo>
                <a:lnTo>
                  <a:pt x="5968" y="2184"/>
                </a:lnTo>
                <a:lnTo>
                  <a:pt x="5946" y="2162"/>
                </a:lnTo>
                <a:lnTo>
                  <a:pt x="5922" y="2140"/>
                </a:lnTo>
                <a:lnTo>
                  <a:pt x="5898" y="2120"/>
                </a:lnTo>
                <a:lnTo>
                  <a:pt x="5872" y="2102"/>
                </a:lnTo>
                <a:lnTo>
                  <a:pt x="5846" y="2084"/>
                </a:lnTo>
                <a:lnTo>
                  <a:pt x="5820" y="2068"/>
                </a:lnTo>
                <a:lnTo>
                  <a:pt x="5792" y="2054"/>
                </a:lnTo>
                <a:lnTo>
                  <a:pt x="5764" y="2040"/>
                </a:lnTo>
                <a:lnTo>
                  <a:pt x="5734" y="2026"/>
                </a:lnTo>
                <a:lnTo>
                  <a:pt x="5704" y="2016"/>
                </a:lnTo>
                <a:lnTo>
                  <a:pt x="5674" y="2006"/>
                </a:lnTo>
                <a:lnTo>
                  <a:pt x="5642" y="1998"/>
                </a:lnTo>
                <a:lnTo>
                  <a:pt x="5612" y="1990"/>
                </a:lnTo>
                <a:lnTo>
                  <a:pt x="5578" y="1986"/>
                </a:lnTo>
                <a:lnTo>
                  <a:pt x="5546" y="1982"/>
                </a:lnTo>
                <a:lnTo>
                  <a:pt x="5512" y="1980"/>
                </a:lnTo>
                <a:lnTo>
                  <a:pt x="5512" y="1980"/>
                </a:lnTo>
                <a:close/>
              </a:path>
            </a:pathLst>
          </a:custGeom>
          <a:solidFill>
            <a:schemeClr val="bg1">
              <a:lumMod val="95000"/>
            </a:schemeClr>
          </a:solidFill>
          <a:ln w="0" cap="flat" cmpd="sng" algn="ctr">
            <a:noFill/>
            <a:prstDash val="solid"/>
            <a:miter lim="800000"/>
          </a:ln>
          <a:effectLst/>
        </p:spPr>
        <p:txBody>
          <a:bodyPr anchor="ctr"/>
          <a:lstStyle/>
          <a:p>
            <a:pPr marL="0" marR="0" lvl="0" indent="0" algn="ctr"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666666"/>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99" name="Freeform 7"/>
          <p:cNvSpPr>
            <a:spLocks noEditPoints="1"/>
          </p:cNvSpPr>
          <p:nvPr/>
        </p:nvSpPr>
        <p:spPr bwMode="gray">
          <a:xfrm>
            <a:off x="3138871" y="3080828"/>
            <a:ext cx="435554" cy="395856"/>
          </a:xfrm>
          <a:custGeom>
            <a:avLst/>
            <a:gdLst>
              <a:gd name="T0" fmla="*/ 2147483646 w 1231"/>
              <a:gd name="T1" fmla="*/ 2147483646 h 1254"/>
              <a:gd name="T2" fmla="*/ 2147483646 w 1231"/>
              <a:gd name="T3" fmla="*/ 2147483646 h 1254"/>
              <a:gd name="T4" fmla="*/ 2147483646 w 1231"/>
              <a:gd name="T5" fmla="*/ 2147483646 h 1254"/>
              <a:gd name="T6" fmla="*/ 2147483646 w 1231"/>
              <a:gd name="T7" fmla="*/ 2147483646 h 1254"/>
              <a:gd name="T8" fmla="*/ 2147483646 w 1231"/>
              <a:gd name="T9" fmla="*/ 2147483646 h 1254"/>
              <a:gd name="T10" fmla="*/ 2147483646 w 1231"/>
              <a:gd name="T11" fmla="*/ 2147483646 h 1254"/>
              <a:gd name="T12" fmla="*/ 2147483646 w 1231"/>
              <a:gd name="T13" fmla="*/ 2147483646 h 1254"/>
              <a:gd name="T14" fmla="*/ 2147483646 w 1231"/>
              <a:gd name="T15" fmla="*/ 2147483646 h 1254"/>
              <a:gd name="T16" fmla="*/ 2147483646 w 1231"/>
              <a:gd name="T17" fmla="*/ 2147483646 h 1254"/>
              <a:gd name="T18" fmla="*/ 2147483646 w 1231"/>
              <a:gd name="T19" fmla="*/ 2147483646 h 1254"/>
              <a:gd name="T20" fmla="*/ 2147483646 w 1231"/>
              <a:gd name="T21" fmla="*/ 2147483646 h 1254"/>
              <a:gd name="T22" fmla="*/ 2147483646 w 1231"/>
              <a:gd name="T23" fmla="*/ 2147483646 h 1254"/>
              <a:gd name="T24" fmla="*/ 2147483646 w 1231"/>
              <a:gd name="T25" fmla="*/ 2147483646 h 1254"/>
              <a:gd name="T26" fmla="*/ 2147483646 w 1231"/>
              <a:gd name="T27" fmla="*/ 2147483646 h 1254"/>
              <a:gd name="T28" fmla="*/ 2147483646 w 1231"/>
              <a:gd name="T29" fmla="*/ 2147483646 h 1254"/>
              <a:gd name="T30" fmla="*/ 2147483646 w 1231"/>
              <a:gd name="T31" fmla="*/ 2147483646 h 1254"/>
              <a:gd name="T32" fmla="*/ 2147483646 w 1231"/>
              <a:gd name="T33" fmla="*/ 2147483646 h 1254"/>
              <a:gd name="T34" fmla="*/ 2147483646 w 1231"/>
              <a:gd name="T35" fmla="*/ 2147483646 h 1254"/>
              <a:gd name="T36" fmla="*/ 2147483646 w 1231"/>
              <a:gd name="T37" fmla="*/ 2147483646 h 1254"/>
              <a:gd name="T38" fmla="*/ 2147483646 w 1231"/>
              <a:gd name="T39" fmla="*/ 2147483646 h 1254"/>
              <a:gd name="T40" fmla="*/ 2147483646 w 1231"/>
              <a:gd name="T41" fmla="*/ 2147483646 h 1254"/>
              <a:gd name="T42" fmla="*/ 2147483646 w 1231"/>
              <a:gd name="T43" fmla="*/ 2147483646 h 1254"/>
              <a:gd name="T44" fmla="*/ 2147483646 w 1231"/>
              <a:gd name="T45" fmla="*/ 2147483646 h 1254"/>
              <a:gd name="T46" fmla="*/ 2147483646 w 1231"/>
              <a:gd name="T47" fmla="*/ 2147483646 h 1254"/>
              <a:gd name="T48" fmla="*/ 2147483646 w 1231"/>
              <a:gd name="T49" fmla="*/ 2147483646 h 1254"/>
              <a:gd name="T50" fmla="*/ 2147483646 w 1231"/>
              <a:gd name="T51" fmla="*/ 2147483646 h 1254"/>
              <a:gd name="T52" fmla="*/ 2147483646 w 1231"/>
              <a:gd name="T53" fmla="*/ 2147483646 h 1254"/>
              <a:gd name="T54" fmla="*/ 2147483646 w 1231"/>
              <a:gd name="T55" fmla="*/ 2147483646 h 1254"/>
              <a:gd name="T56" fmla="*/ 2147483646 w 1231"/>
              <a:gd name="T57" fmla="*/ 2147483646 h 1254"/>
              <a:gd name="T58" fmla="*/ 2147483646 w 1231"/>
              <a:gd name="T59" fmla="*/ 2147483646 h 1254"/>
              <a:gd name="T60" fmla="*/ 2147483646 w 1231"/>
              <a:gd name="T61" fmla="*/ 2147483646 h 1254"/>
              <a:gd name="T62" fmla="*/ 2147483646 w 1231"/>
              <a:gd name="T63" fmla="*/ 2147483646 h 1254"/>
              <a:gd name="T64" fmla="*/ 2147483646 w 1231"/>
              <a:gd name="T65" fmla="*/ 2147483646 h 1254"/>
              <a:gd name="T66" fmla="*/ 2147483646 w 1231"/>
              <a:gd name="T67" fmla="*/ 2147483646 h 1254"/>
              <a:gd name="T68" fmla="*/ 2147483646 w 1231"/>
              <a:gd name="T69" fmla="*/ 2147483646 h 1254"/>
              <a:gd name="T70" fmla="*/ 2147483646 w 1231"/>
              <a:gd name="T71" fmla="*/ 2147483646 h 1254"/>
              <a:gd name="T72" fmla="*/ 2147483646 w 1231"/>
              <a:gd name="T73" fmla="*/ 2147483646 h 1254"/>
              <a:gd name="T74" fmla="*/ 2147483646 w 1231"/>
              <a:gd name="T75" fmla="*/ 2147483646 h 1254"/>
              <a:gd name="T76" fmla="*/ 2147483646 w 1231"/>
              <a:gd name="T77" fmla="*/ 2147483646 h 1254"/>
              <a:gd name="T78" fmla="*/ 2147483646 w 1231"/>
              <a:gd name="T79" fmla="*/ 2147483646 h 1254"/>
              <a:gd name="T80" fmla="*/ 2147483646 w 1231"/>
              <a:gd name="T81" fmla="*/ 2147483646 h 1254"/>
              <a:gd name="T82" fmla="*/ 2147483646 w 1231"/>
              <a:gd name="T83" fmla="*/ 2147483646 h 1254"/>
              <a:gd name="T84" fmla="*/ 2147483646 w 1231"/>
              <a:gd name="T85" fmla="*/ 2147483646 h 1254"/>
              <a:gd name="T86" fmla="*/ 2147483646 w 1231"/>
              <a:gd name="T87" fmla="*/ 2147483646 h 1254"/>
              <a:gd name="T88" fmla="*/ 2147483646 w 1231"/>
              <a:gd name="T89" fmla="*/ 2147483646 h 1254"/>
              <a:gd name="T90" fmla="*/ 2147483646 w 1231"/>
              <a:gd name="T91" fmla="*/ 2147483646 h 1254"/>
              <a:gd name="T92" fmla="*/ 2147483646 w 1231"/>
              <a:gd name="T93" fmla="*/ 2147483646 h 1254"/>
              <a:gd name="T94" fmla="*/ 2147483646 w 1231"/>
              <a:gd name="T95" fmla="*/ 2147483646 h 1254"/>
              <a:gd name="T96" fmla="*/ 2147483646 w 1231"/>
              <a:gd name="T97" fmla="*/ 2147483646 h 1254"/>
              <a:gd name="T98" fmla="*/ 2147483646 w 1231"/>
              <a:gd name="T99" fmla="*/ 2147483646 h 1254"/>
              <a:gd name="T100" fmla="*/ 2147483646 w 1231"/>
              <a:gd name="T101" fmla="*/ 2147483646 h 1254"/>
              <a:gd name="T102" fmla="*/ 2147483646 w 1231"/>
              <a:gd name="T103" fmla="*/ 2147483646 h 1254"/>
              <a:gd name="T104" fmla="*/ 2147483646 w 1231"/>
              <a:gd name="T105" fmla="*/ 2147483646 h 1254"/>
              <a:gd name="T106" fmla="*/ 2147483646 w 1231"/>
              <a:gd name="T107" fmla="*/ 2147483646 h 1254"/>
              <a:gd name="T108" fmla="*/ 2147483646 w 1231"/>
              <a:gd name="T109" fmla="*/ 2147483646 h 1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31"/>
              <a:gd name="T166" fmla="*/ 0 h 1254"/>
              <a:gd name="T167" fmla="*/ 1231 w 1231"/>
              <a:gd name="T168" fmla="*/ 1254 h 1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31" h="1254">
                <a:moveTo>
                  <a:pt x="522" y="22"/>
                </a:moveTo>
                <a:cubicBezTo>
                  <a:pt x="470" y="0"/>
                  <a:pt x="410" y="2"/>
                  <a:pt x="364" y="27"/>
                </a:cubicBezTo>
                <a:cubicBezTo>
                  <a:pt x="289" y="68"/>
                  <a:pt x="265" y="128"/>
                  <a:pt x="260" y="179"/>
                </a:cubicBezTo>
                <a:cubicBezTo>
                  <a:pt x="202" y="173"/>
                  <a:pt x="112" y="192"/>
                  <a:pt x="73" y="297"/>
                </a:cubicBezTo>
                <a:cubicBezTo>
                  <a:pt x="47" y="368"/>
                  <a:pt x="60" y="423"/>
                  <a:pt x="81" y="461"/>
                </a:cubicBezTo>
                <a:cubicBezTo>
                  <a:pt x="53" y="488"/>
                  <a:pt x="0" y="554"/>
                  <a:pt x="10" y="639"/>
                </a:cubicBezTo>
                <a:cubicBezTo>
                  <a:pt x="20" y="717"/>
                  <a:pt x="80" y="758"/>
                  <a:pt x="119" y="776"/>
                </a:cubicBezTo>
                <a:cubicBezTo>
                  <a:pt x="98" y="805"/>
                  <a:pt x="82" y="841"/>
                  <a:pt x="82" y="882"/>
                </a:cubicBezTo>
                <a:cubicBezTo>
                  <a:pt x="82" y="978"/>
                  <a:pt x="127" y="1031"/>
                  <a:pt x="165" y="1059"/>
                </a:cubicBezTo>
                <a:cubicBezTo>
                  <a:pt x="189" y="1077"/>
                  <a:pt x="214" y="1087"/>
                  <a:pt x="230" y="1091"/>
                </a:cubicBezTo>
                <a:cubicBezTo>
                  <a:pt x="235" y="1123"/>
                  <a:pt x="245" y="1153"/>
                  <a:pt x="263" y="1179"/>
                </a:cubicBezTo>
                <a:cubicBezTo>
                  <a:pt x="287" y="1213"/>
                  <a:pt x="335" y="1254"/>
                  <a:pt x="428" y="1254"/>
                </a:cubicBezTo>
                <a:cubicBezTo>
                  <a:pt x="519" y="1254"/>
                  <a:pt x="567" y="1205"/>
                  <a:pt x="592" y="1163"/>
                </a:cubicBezTo>
                <a:cubicBezTo>
                  <a:pt x="618" y="1120"/>
                  <a:pt x="624" y="1077"/>
                  <a:pt x="624" y="1075"/>
                </a:cubicBezTo>
                <a:cubicBezTo>
                  <a:pt x="624" y="1074"/>
                  <a:pt x="624" y="1073"/>
                  <a:pt x="624" y="1072"/>
                </a:cubicBezTo>
                <a:cubicBezTo>
                  <a:pt x="624" y="918"/>
                  <a:pt x="624" y="918"/>
                  <a:pt x="624" y="918"/>
                </a:cubicBezTo>
                <a:cubicBezTo>
                  <a:pt x="624" y="918"/>
                  <a:pt x="624" y="918"/>
                  <a:pt x="624" y="918"/>
                </a:cubicBezTo>
                <a:cubicBezTo>
                  <a:pt x="624" y="150"/>
                  <a:pt x="624" y="150"/>
                  <a:pt x="624" y="150"/>
                </a:cubicBezTo>
                <a:cubicBezTo>
                  <a:pt x="624" y="148"/>
                  <a:pt x="624" y="146"/>
                  <a:pt x="623" y="144"/>
                </a:cubicBezTo>
                <a:cubicBezTo>
                  <a:pt x="609" y="88"/>
                  <a:pt x="573" y="44"/>
                  <a:pt x="522" y="22"/>
                </a:cubicBezTo>
                <a:close/>
                <a:moveTo>
                  <a:pt x="576" y="289"/>
                </a:moveTo>
                <a:cubicBezTo>
                  <a:pt x="565" y="298"/>
                  <a:pt x="540" y="313"/>
                  <a:pt x="491" y="310"/>
                </a:cubicBezTo>
                <a:cubicBezTo>
                  <a:pt x="457" y="308"/>
                  <a:pt x="424" y="261"/>
                  <a:pt x="416" y="244"/>
                </a:cubicBezTo>
                <a:cubicBezTo>
                  <a:pt x="409" y="233"/>
                  <a:pt x="395" y="228"/>
                  <a:pt x="383" y="234"/>
                </a:cubicBezTo>
                <a:cubicBezTo>
                  <a:pt x="371" y="241"/>
                  <a:pt x="367" y="255"/>
                  <a:pt x="373" y="267"/>
                </a:cubicBezTo>
                <a:cubicBezTo>
                  <a:pt x="376" y="271"/>
                  <a:pt x="386" y="290"/>
                  <a:pt x="404" y="310"/>
                </a:cubicBezTo>
                <a:cubicBezTo>
                  <a:pt x="424" y="333"/>
                  <a:pt x="453" y="356"/>
                  <a:pt x="488" y="358"/>
                </a:cubicBezTo>
                <a:cubicBezTo>
                  <a:pt x="526" y="361"/>
                  <a:pt x="555" y="354"/>
                  <a:pt x="576" y="344"/>
                </a:cubicBezTo>
                <a:cubicBezTo>
                  <a:pt x="576" y="914"/>
                  <a:pt x="576" y="914"/>
                  <a:pt x="576" y="914"/>
                </a:cubicBezTo>
                <a:cubicBezTo>
                  <a:pt x="571" y="929"/>
                  <a:pt x="559" y="952"/>
                  <a:pt x="547" y="960"/>
                </a:cubicBezTo>
                <a:cubicBezTo>
                  <a:pt x="523" y="976"/>
                  <a:pt x="496" y="976"/>
                  <a:pt x="496" y="976"/>
                </a:cubicBezTo>
                <a:cubicBezTo>
                  <a:pt x="483" y="976"/>
                  <a:pt x="472" y="987"/>
                  <a:pt x="472" y="1000"/>
                </a:cubicBezTo>
                <a:cubicBezTo>
                  <a:pt x="472" y="1013"/>
                  <a:pt x="483" y="1024"/>
                  <a:pt x="496" y="1024"/>
                </a:cubicBezTo>
                <a:cubicBezTo>
                  <a:pt x="498" y="1024"/>
                  <a:pt x="538" y="1024"/>
                  <a:pt x="573" y="1000"/>
                </a:cubicBezTo>
                <a:cubicBezTo>
                  <a:pt x="574" y="999"/>
                  <a:pt x="575" y="999"/>
                  <a:pt x="576" y="998"/>
                </a:cubicBezTo>
                <a:cubicBezTo>
                  <a:pt x="576" y="1070"/>
                  <a:pt x="576" y="1070"/>
                  <a:pt x="576" y="1070"/>
                </a:cubicBezTo>
                <a:cubicBezTo>
                  <a:pt x="574" y="1085"/>
                  <a:pt x="553" y="1206"/>
                  <a:pt x="428" y="1206"/>
                </a:cubicBezTo>
                <a:cubicBezTo>
                  <a:pt x="370" y="1206"/>
                  <a:pt x="328" y="1188"/>
                  <a:pt x="303" y="1152"/>
                </a:cubicBezTo>
                <a:cubicBezTo>
                  <a:pt x="267" y="1102"/>
                  <a:pt x="270" y="1027"/>
                  <a:pt x="289" y="976"/>
                </a:cubicBezTo>
                <a:cubicBezTo>
                  <a:pt x="313" y="907"/>
                  <a:pt x="400" y="894"/>
                  <a:pt x="401" y="894"/>
                </a:cubicBezTo>
                <a:cubicBezTo>
                  <a:pt x="414" y="892"/>
                  <a:pt x="424" y="880"/>
                  <a:pt x="422" y="867"/>
                </a:cubicBezTo>
                <a:cubicBezTo>
                  <a:pt x="420" y="854"/>
                  <a:pt x="408" y="844"/>
                  <a:pt x="395" y="846"/>
                </a:cubicBezTo>
                <a:cubicBezTo>
                  <a:pt x="390" y="847"/>
                  <a:pt x="278" y="863"/>
                  <a:pt x="243" y="960"/>
                </a:cubicBezTo>
                <a:cubicBezTo>
                  <a:pt x="235" y="983"/>
                  <a:pt x="229" y="1011"/>
                  <a:pt x="228" y="1040"/>
                </a:cubicBezTo>
                <a:cubicBezTo>
                  <a:pt x="191" y="1024"/>
                  <a:pt x="130" y="984"/>
                  <a:pt x="130" y="882"/>
                </a:cubicBezTo>
                <a:cubicBezTo>
                  <a:pt x="130" y="843"/>
                  <a:pt x="151" y="809"/>
                  <a:pt x="175" y="783"/>
                </a:cubicBezTo>
                <a:cubicBezTo>
                  <a:pt x="176" y="782"/>
                  <a:pt x="177" y="782"/>
                  <a:pt x="177" y="781"/>
                </a:cubicBezTo>
                <a:cubicBezTo>
                  <a:pt x="209" y="747"/>
                  <a:pt x="245" y="727"/>
                  <a:pt x="245" y="727"/>
                </a:cubicBezTo>
                <a:cubicBezTo>
                  <a:pt x="257" y="721"/>
                  <a:pt x="261" y="706"/>
                  <a:pt x="255" y="695"/>
                </a:cubicBezTo>
                <a:cubicBezTo>
                  <a:pt x="249" y="683"/>
                  <a:pt x="234" y="679"/>
                  <a:pt x="223" y="685"/>
                </a:cubicBezTo>
                <a:cubicBezTo>
                  <a:pt x="220" y="686"/>
                  <a:pt x="186" y="705"/>
                  <a:pt x="152" y="738"/>
                </a:cubicBezTo>
                <a:cubicBezTo>
                  <a:pt x="125" y="728"/>
                  <a:pt x="66" y="698"/>
                  <a:pt x="58" y="634"/>
                </a:cubicBezTo>
                <a:cubicBezTo>
                  <a:pt x="51" y="574"/>
                  <a:pt x="87" y="524"/>
                  <a:pt x="110" y="500"/>
                </a:cubicBezTo>
                <a:cubicBezTo>
                  <a:pt x="136" y="528"/>
                  <a:pt x="162" y="541"/>
                  <a:pt x="163" y="542"/>
                </a:cubicBezTo>
                <a:cubicBezTo>
                  <a:pt x="167" y="543"/>
                  <a:pt x="170" y="544"/>
                  <a:pt x="174" y="544"/>
                </a:cubicBezTo>
                <a:cubicBezTo>
                  <a:pt x="183" y="544"/>
                  <a:pt x="191" y="539"/>
                  <a:pt x="196" y="531"/>
                </a:cubicBezTo>
                <a:cubicBezTo>
                  <a:pt x="201" y="519"/>
                  <a:pt x="196" y="504"/>
                  <a:pt x="185" y="498"/>
                </a:cubicBezTo>
                <a:cubicBezTo>
                  <a:pt x="180" y="496"/>
                  <a:pt x="71" y="441"/>
                  <a:pt x="118" y="313"/>
                </a:cubicBezTo>
                <a:cubicBezTo>
                  <a:pt x="151" y="224"/>
                  <a:pt x="230" y="224"/>
                  <a:pt x="260" y="227"/>
                </a:cubicBezTo>
                <a:cubicBezTo>
                  <a:pt x="265" y="277"/>
                  <a:pt x="284" y="315"/>
                  <a:pt x="284" y="317"/>
                </a:cubicBezTo>
                <a:cubicBezTo>
                  <a:pt x="290" y="328"/>
                  <a:pt x="305" y="333"/>
                  <a:pt x="317" y="328"/>
                </a:cubicBezTo>
                <a:cubicBezTo>
                  <a:pt x="328" y="322"/>
                  <a:pt x="333" y="307"/>
                  <a:pt x="328" y="295"/>
                </a:cubicBezTo>
                <a:cubicBezTo>
                  <a:pt x="325" y="289"/>
                  <a:pt x="255" y="142"/>
                  <a:pt x="388" y="69"/>
                </a:cubicBezTo>
                <a:cubicBezTo>
                  <a:pt x="420" y="51"/>
                  <a:pt x="465" y="50"/>
                  <a:pt x="502" y="66"/>
                </a:cubicBezTo>
                <a:cubicBezTo>
                  <a:pt x="528" y="78"/>
                  <a:pt x="562" y="102"/>
                  <a:pt x="576" y="153"/>
                </a:cubicBezTo>
                <a:lnTo>
                  <a:pt x="576" y="289"/>
                </a:lnTo>
                <a:close/>
                <a:moveTo>
                  <a:pt x="274" y="518"/>
                </a:moveTo>
                <a:cubicBezTo>
                  <a:pt x="261" y="519"/>
                  <a:pt x="251" y="530"/>
                  <a:pt x="252" y="544"/>
                </a:cubicBezTo>
                <a:cubicBezTo>
                  <a:pt x="253" y="557"/>
                  <a:pt x="264" y="567"/>
                  <a:pt x="278" y="566"/>
                </a:cubicBezTo>
                <a:cubicBezTo>
                  <a:pt x="309" y="564"/>
                  <a:pt x="396" y="569"/>
                  <a:pt x="414" y="616"/>
                </a:cubicBezTo>
                <a:cubicBezTo>
                  <a:pt x="439" y="684"/>
                  <a:pt x="405" y="745"/>
                  <a:pt x="405" y="746"/>
                </a:cubicBezTo>
                <a:cubicBezTo>
                  <a:pt x="398" y="757"/>
                  <a:pt x="402" y="772"/>
                  <a:pt x="414" y="779"/>
                </a:cubicBezTo>
                <a:cubicBezTo>
                  <a:pt x="418" y="781"/>
                  <a:pt x="422" y="782"/>
                  <a:pt x="426" y="782"/>
                </a:cubicBezTo>
                <a:cubicBezTo>
                  <a:pt x="434" y="782"/>
                  <a:pt x="442" y="778"/>
                  <a:pt x="447" y="770"/>
                </a:cubicBezTo>
                <a:cubicBezTo>
                  <a:pt x="448" y="767"/>
                  <a:pt x="485" y="702"/>
                  <a:pt x="466" y="623"/>
                </a:cubicBezTo>
                <a:cubicBezTo>
                  <a:pt x="494" y="609"/>
                  <a:pt x="523" y="578"/>
                  <a:pt x="520" y="519"/>
                </a:cubicBezTo>
                <a:cubicBezTo>
                  <a:pt x="516" y="460"/>
                  <a:pt x="487" y="419"/>
                  <a:pt x="485" y="418"/>
                </a:cubicBezTo>
                <a:cubicBezTo>
                  <a:pt x="477" y="407"/>
                  <a:pt x="462" y="405"/>
                  <a:pt x="452" y="413"/>
                </a:cubicBezTo>
                <a:cubicBezTo>
                  <a:pt x="441" y="421"/>
                  <a:pt x="439" y="436"/>
                  <a:pt x="447" y="446"/>
                </a:cubicBezTo>
                <a:cubicBezTo>
                  <a:pt x="447" y="447"/>
                  <a:pt x="469" y="478"/>
                  <a:pt x="472" y="521"/>
                </a:cubicBezTo>
                <a:cubicBezTo>
                  <a:pt x="474" y="556"/>
                  <a:pt x="460" y="571"/>
                  <a:pt x="447" y="579"/>
                </a:cubicBezTo>
                <a:cubicBezTo>
                  <a:pt x="401" y="511"/>
                  <a:pt x="280" y="518"/>
                  <a:pt x="274" y="518"/>
                </a:cubicBezTo>
                <a:close/>
                <a:moveTo>
                  <a:pt x="682" y="230"/>
                </a:moveTo>
                <a:cubicBezTo>
                  <a:pt x="750" y="230"/>
                  <a:pt x="750" y="230"/>
                  <a:pt x="750" y="230"/>
                </a:cubicBezTo>
                <a:cubicBezTo>
                  <a:pt x="763" y="271"/>
                  <a:pt x="801" y="300"/>
                  <a:pt x="845" y="300"/>
                </a:cubicBezTo>
                <a:cubicBezTo>
                  <a:pt x="900" y="300"/>
                  <a:pt x="945" y="255"/>
                  <a:pt x="945" y="201"/>
                </a:cubicBezTo>
                <a:cubicBezTo>
                  <a:pt x="945" y="146"/>
                  <a:pt x="900" y="101"/>
                  <a:pt x="845" y="101"/>
                </a:cubicBezTo>
                <a:cubicBezTo>
                  <a:pt x="797" y="101"/>
                  <a:pt x="756" y="136"/>
                  <a:pt x="748" y="182"/>
                </a:cubicBezTo>
                <a:cubicBezTo>
                  <a:pt x="682" y="182"/>
                  <a:pt x="682" y="182"/>
                  <a:pt x="682" y="182"/>
                </a:cubicBezTo>
                <a:cubicBezTo>
                  <a:pt x="669" y="182"/>
                  <a:pt x="658" y="193"/>
                  <a:pt x="658" y="206"/>
                </a:cubicBezTo>
                <a:cubicBezTo>
                  <a:pt x="658" y="219"/>
                  <a:pt x="669" y="230"/>
                  <a:pt x="682" y="230"/>
                </a:cubicBezTo>
                <a:close/>
                <a:moveTo>
                  <a:pt x="845" y="149"/>
                </a:moveTo>
                <a:cubicBezTo>
                  <a:pt x="874" y="149"/>
                  <a:pt x="897" y="172"/>
                  <a:pt x="897" y="201"/>
                </a:cubicBezTo>
                <a:cubicBezTo>
                  <a:pt x="897" y="229"/>
                  <a:pt x="874" y="252"/>
                  <a:pt x="845" y="252"/>
                </a:cubicBezTo>
                <a:cubicBezTo>
                  <a:pt x="817" y="252"/>
                  <a:pt x="794" y="229"/>
                  <a:pt x="794" y="201"/>
                </a:cubicBezTo>
                <a:cubicBezTo>
                  <a:pt x="794" y="172"/>
                  <a:pt x="817" y="149"/>
                  <a:pt x="845" y="149"/>
                </a:cubicBezTo>
                <a:close/>
                <a:moveTo>
                  <a:pt x="682" y="582"/>
                </a:moveTo>
                <a:cubicBezTo>
                  <a:pt x="806" y="582"/>
                  <a:pt x="806" y="582"/>
                  <a:pt x="806" y="582"/>
                </a:cubicBezTo>
                <a:cubicBezTo>
                  <a:pt x="814" y="582"/>
                  <a:pt x="822" y="578"/>
                  <a:pt x="826" y="571"/>
                </a:cubicBezTo>
                <a:cubicBezTo>
                  <a:pt x="917" y="428"/>
                  <a:pt x="917" y="428"/>
                  <a:pt x="917" y="428"/>
                </a:cubicBezTo>
                <a:cubicBezTo>
                  <a:pt x="1001" y="428"/>
                  <a:pt x="1001" y="428"/>
                  <a:pt x="1001" y="428"/>
                </a:cubicBezTo>
                <a:cubicBezTo>
                  <a:pt x="1015" y="467"/>
                  <a:pt x="1052" y="496"/>
                  <a:pt x="1095" y="496"/>
                </a:cubicBezTo>
                <a:cubicBezTo>
                  <a:pt x="1150" y="496"/>
                  <a:pt x="1195" y="451"/>
                  <a:pt x="1195" y="396"/>
                </a:cubicBezTo>
                <a:cubicBezTo>
                  <a:pt x="1195" y="341"/>
                  <a:pt x="1150" y="297"/>
                  <a:pt x="1095" y="297"/>
                </a:cubicBezTo>
                <a:cubicBezTo>
                  <a:pt x="1046" y="297"/>
                  <a:pt x="1005" y="333"/>
                  <a:pt x="997" y="380"/>
                </a:cubicBezTo>
                <a:cubicBezTo>
                  <a:pt x="904" y="380"/>
                  <a:pt x="904" y="380"/>
                  <a:pt x="904" y="380"/>
                </a:cubicBezTo>
                <a:cubicBezTo>
                  <a:pt x="896" y="380"/>
                  <a:pt x="888" y="384"/>
                  <a:pt x="884" y="391"/>
                </a:cubicBezTo>
                <a:cubicBezTo>
                  <a:pt x="793" y="534"/>
                  <a:pt x="793" y="534"/>
                  <a:pt x="793" y="534"/>
                </a:cubicBezTo>
                <a:cubicBezTo>
                  <a:pt x="682" y="534"/>
                  <a:pt x="682" y="534"/>
                  <a:pt x="682" y="534"/>
                </a:cubicBezTo>
                <a:cubicBezTo>
                  <a:pt x="669" y="534"/>
                  <a:pt x="658" y="545"/>
                  <a:pt x="658" y="558"/>
                </a:cubicBezTo>
                <a:cubicBezTo>
                  <a:pt x="658" y="571"/>
                  <a:pt x="669" y="582"/>
                  <a:pt x="682" y="582"/>
                </a:cubicBezTo>
                <a:close/>
                <a:moveTo>
                  <a:pt x="1095" y="345"/>
                </a:moveTo>
                <a:cubicBezTo>
                  <a:pt x="1124" y="345"/>
                  <a:pt x="1147" y="368"/>
                  <a:pt x="1147" y="396"/>
                </a:cubicBezTo>
                <a:cubicBezTo>
                  <a:pt x="1147" y="425"/>
                  <a:pt x="1124" y="448"/>
                  <a:pt x="1095" y="448"/>
                </a:cubicBezTo>
                <a:cubicBezTo>
                  <a:pt x="1067" y="448"/>
                  <a:pt x="1044" y="425"/>
                  <a:pt x="1044" y="396"/>
                </a:cubicBezTo>
                <a:cubicBezTo>
                  <a:pt x="1044" y="368"/>
                  <a:pt x="1067" y="345"/>
                  <a:pt x="1095" y="345"/>
                </a:cubicBezTo>
                <a:close/>
                <a:moveTo>
                  <a:pt x="682" y="750"/>
                </a:moveTo>
                <a:cubicBezTo>
                  <a:pt x="749" y="750"/>
                  <a:pt x="749" y="750"/>
                  <a:pt x="749" y="750"/>
                </a:cubicBezTo>
                <a:cubicBezTo>
                  <a:pt x="760" y="793"/>
                  <a:pt x="799" y="825"/>
                  <a:pt x="845" y="825"/>
                </a:cubicBezTo>
                <a:cubicBezTo>
                  <a:pt x="900" y="825"/>
                  <a:pt x="945" y="781"/>
                  <a:pt x="945" y="726"/>
                </a:cubicBezTo>
                <a:cubicBezTo>
                  <a:pt x="945" y="671"/>
                  <a:pt x="900" y="627"/>
                  <a:pt x="845" y="627"/>
                </a:cubicBezTo>
                <a:cubicBezTo>
                  <a:pt x="799" y="627"/>
                  <a:pt x="760" y="659"/>
                  <a:pt x="749" y="702"/>
                </a:cubicBezTo>
                <a:cubicBezTo>
                  <a:pt x="682" y="702"/>
                  <a:pt x="682" y="702"/>
                  <a:pt x="682" y="702"/>
                </a:cubicBezTo>
                <a:cubicBezTo>
                  <a:pt x="669" y="702"/>
                  <a:pt x="658" y="713"/>
                  <a:pt x="658" y="726"/>
                </a:cubicBezTo>
                <a:cubicBezTo>
                  <a:pt x="658" y="739"/>
                  <a:pt x="669" y="750"/>
                  <a:pt x="682" y="750"/>
                </a:cubicBezTo>
                <a:close/>
                <a:moveTo>
                  <a:pt x="845" y="675"/>
                </a:moveTo>
                <a:cubicBezTo>
                  <a:pt x="874" y="675"/>
                  <a:pt x="897" y="698"/>
                  <a:pt x="897" y="726"/>
                </a:cubicBezTo>
                <a:cubicBezTo>
                  <a:pt x="897" y="754"/>
                  <a:pt x="874" y="777"/>
                  <a:pt x="845" y="777"/>
                </a:cubicBezTo>
                <a:cubicBezTo>
                  <a:pt x="817" y="777"/>
                  <a:pt x="794" y="754"/>
                  <a:pt x="794" y="726"/>
                </a:cubicBezTo>
                <a:cubicBezTo>
                  <a:pt x="794" y="698"/>
                  <a:pt x="817" y="675"/>
                  <a:pt x="845" y="675"/>
                </a:cubicBezTo>
                <a:close/>
                <a:moveTo>
                  <a:pt x="955" y="981"/>
                </a:moveTo>
                <a:cubicBezTo>
                  <a:pt x="909" y="981"/>
                  <a:pt x="870" y="1013"/>
                  <a:pt x="859" y="1056"/>
                </a:cubicBezTo>
                <a:cubicBezTo>
                  <a:pt x="682" y="1056"/>
                  <a:pt x="682" y="1056"/>
                  <a:pt x="682" y="1056"/>
                </a:cubicBezTo>
                <a:cubicBezTo>
                  <a:pt x="669" y="1056"/>
                  <a:pt x="658" y="1067"/>
                  <a:pt x="658" y="1080"/>
                </a:cubicBezTo>
                <a:cubicBezTo>
                  <a:pt x="658" y="1093"/>
                  <a:pt x="669" y="1104"/>
                  <a:pt x="682" y="1104"/>
                </a:cubicBezTo>
                <a:cubicBezTo>
                  <a:pt x="859" y="1104"/>
                  <a:pt x="859" y="1104"/>
                  <a:pt x="859" y="1104"/>
                </a:cubicBezTo>
                <a:cubicBezTo>
                  <a:pt x="870" y="1147"/>
                  <a:pt x="909" y="1179"/>
                  <a:pt x="955" y="1179"/>
                </a:cubicBezTo>
                <a:cubicBezTo>
                  <a:pt x="1010" y="1179"/>
                  <a:pt x="1055" y="1135"/>
                  <a:pt x="1055" y="1080"/>
                </a:cubicBezTo>
                <a:cubicBezTo>
                  <a:pt x="1055" y="1025"/>
                  <a:pt x="1010" y="981"/>
                  <a:pt x="955" y="981"/>
                </a:cubicBezTo>
                <a:close/>
                <a:moveTo>
                  <a:pt x="955" y="1131"/>
                </a:moveTo>
                <a:cubicBezTo>
                  <a:pt x="927" y="1131"/>
                  <a:pt x="904" y="1108"/>
                  <a:pt x="904" y="1080"/>
                </a:cubicBezTo>
                <a:cubicBezTo>
                  <a:pt x="904" y="1052"/>
                  <a:pt x="927" y="1029"/>
                  <a:pt x="955" y="1029"/>
                </a:cubicBezTo>
                <a:cubicBezTo>
                  <a:pt x="984" y="1029"/>
                  <a:pt x="1007" y="1052"/>
                  <a:pt x="1007" y="1080"/>
                </a:cubicBezTo>
                <a:cubicBezTo>
                  <a:pt x="1007" y="1108"/>
                  <a:pt x="984" y="1131"/>
                  <a:pt x="955" y="1131"/>
                </a:cubicBezTo>
                <a:close/>
                <a:moveTo>
                  <a:pt x="1132" y="652"/>
                </a:moveTo>
                <a:cubicBezTo>
                  <a:pt x="1077" y="652"/>
                  <a:pt x="1033" y="696"/>
                  <a:pt x="1033" y="751"/>
                </a:cubicBezTo>
                <a:cubicBezTo>
                  <a:pt x="1033" y="783"/>
                  <a:pt x="1047" y="811"/>
                  <a:pt x="1070" y="829"/>
                </a:cubicBezTo>
                <a:cubicBezTo>
                  <a:pt x="1037" y="894"/>
                  <a:pt x="1037" y="894"/>
                  <a:pt x="1037" y="894"/>
                </a:cubicBezTo>
                <a:cubicBezTo>
                  <a:pt x="682" y="894"/>
                  <a:pt x="682" y="894"/>
                  <a:pt x="682" y="894"/>
                </a:cubicBezTo>
                <a:cubicBezTo>
                  <a:pt x="669" y="894"/>
                  <a:pt x="658" y="905"/>
                  <a:pt x="658" y="918"/>
                </a:cubicBezTo>
                <a:cubicBezTo>
                  <a:pt x="658" y="931"/>
                  <a:pt x="669" y="942"/>
                  <a:pt x="682" y="942"/>
                </a:cubicBezTo>
                <a:cubicBezTo>
                  <a:pt x="1052" y="942"/>
                  <a:pt x="1052" y="942"/>
                  <a:pt x="1052" y="942"/>
                </a:cubicBezTo>
                <a:cubicBezTo>
                  <a:pt x="1061" y="942"/>
                  <a:pt x="1069" y="937"/>
                  <a:pt x="1073" y="929"/>
                </a:cubicBezTo>
                <a:cubicBezTo>
                  <a:pt x="1114" y="849"/>
                  <a:pt x="1114" y="849"/>
                  <a:pt x="1114" y="849"/>
                </a:cubicBezTo>
                <a:cubicBezTo>
                  <a:pt x="1120" y="850"/>
                  <a:pt x="1126" y="850"/>
                  <a:pt x="1132" y="850"/>
                </a:cubicBezTo>
                <a:cubicBezTo>
                  <a:pt x="1187" y="850"/>
                  <a:pt x="1231" y="806"/>
                  <a:pt x="1231" y="751"/>
                </a:cubicBezTo>
                <a:cubicBezTo>
                  <a:pt x="1231" y="696"/>
                  <a:pt x="1187" y="652"/>
                  <a:pt x="1132" y="652"/>
                </a:cubicBezTo>
                <a:close/>
                <a:moveTo>
                  <a:pt x="1132" y="802"/>
                </a:moveTo>
                <a:cubicBezTo>
                  <a:pt x="1125" y="802"/>
                  <a:pt x="1119" y="801"/>
                  <a:pt x="1113" y="799"/>
                </a:cubicBezTo>
                <a:cubicBezTo>
                  <a:pt x="1113" y="799"/>
                  <a:pt x="1113" y="799"/>
                  <a:pt x="1113" y="799"/>
                </a:cubicBezTo>
                <a:cubicBezTo>
                  <a:pt x="1112" y="798"/>
                  <a:pt x="1111" y="798"/>
                  <a:pt x="1110" y="797"/>
                </a:cubicBezTo>
                <a:cubicBezTo>
                  <a:pt x="1093" y="789"/>
                  <a:pt x="1081" y="771"/>
                  <a:pt x="1081" y="751"/>
                </a:cubicBezTo>
                <a:cubicBezTo>
                  <a:pt x="1081" y="723"/>
                  <a:pt x="1104" y="700"/>
                  <a:pt x="1132" y="700"/>
                </a:cubicBezTo>
                <a:cubicBezTo>
                  <a:pt x="1160" y="700"/>
                  <a:pt x="1183" y="723"/>
                  <a:pt x="1183" y="751"/>
                </a:cubicBezTo>
                <a:cubicBezTo>
                  <a:pt x="1183" y="779"/>
                  <a:pt x="1160" y="802"/>
                  <a:pt x="1132" y="802"/>
                </a:cubicBezTo>
                <a:close/>
              </a:path>
            </a:pathLst>
          </a:custGeom>
          <a:solidFill>
            <a:srgbClr val="EC7061"/>
          </a:solidFill>
          <a:ln>
            <a:noFill/>
          </a:ln>
        </p:spPr>
        <p:txBody>
          <a:bodyPr/>
          <a:lstStyle/>
          <a:p>
            <a:pPr defTabSz="914204" fontAlgn="ctr"/>
            <a:endParaRPr lang="en-US" altLang="zh-CN"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00" name="组合 170"/>
          <p:cNvGrpSpPr/>
          <p:nvPr/>
        </p:nvGrpSpPr>
        <p:grpSpPr bwMode="gray">
          <a:xfrm>
            <a:off x="3138871" y="2094134"/>
            <a:ext cx="431844" cy="431844"/>
            <a:chOff x="35047238" y="-1593788"/>
            <a:chExt cx="828674" cy="798513"/>
          </a:xfrm>
          <a:solidFill>
            <a:srgbClr val="EC7061"/>
          </a:solidFill>
        </p:grpSpPr>
        <p:sp>
          <p:nvSpPr>
            <p:cNvPr id="101" name="Freeform 12"/>
            <p:cNvSpPr>
              <a:spLocks/>
            </p:cNvSpPr>
            <p:nvPr/>
          </p:nvSpPr>
          <p:spPr bwMode="gray">
            <a:xfrm>
              <a:off x="35226624" y="-1593788"/>
              <a:ext cx="649288" cy="798513"/>
            </a:xfrm>
            <a:custGeom>
              <a:avLst/>
              <a:gdLst>
                <a:gd name="T0" fmla="*/ 171 w 173"/>
                <a:gd name="T1" fmla="*/ 200 h 213"/>
                <a:gd name="T2" fmla="*/ 135 w 173"/>
                <a:gd name="T3" fmla="*/ 154 h 213"/>
                <a:gd name="T4" fmla="*/ 136 w 173"/>
                <a:gd name="T5" fmla="*/ 153 h 213"/>
                <a:gd name="T6" fmla="*/ 165 w 173"/>
                <a:gd name="T7" fmla="*/ 95 h 213"/>
                <a:gd name="T8" fmla="*/ 145 w 173"/>
                <a:gd name="T9" fmla="*/ 33 h 213"/>
                <a:gd name="T10" fmla="*/ 87 w 173"/>
                <a:gd name="T11" fmla="*/ 3 h 213"/>
                <a:gd name="T12" fmla="*/ 2 w 173"/>
                <a:gd name="T13" fmla="*/ 55 h 213"/>
                <a:gd name="T14" fmla="*/ 6 w 173"/>
                <a:gd name="T15" fmla="*/ 66 h 213"/>
                <a:gd name="T16" fmla="*/ 16 w 173"/>
                <a:gd name="T17" fmla="*/ 61 h 213"/>
                <a:gd name="T18" fmla="*/ 86 w 173"/>
                <a:gd name="T19" fmla="*/ 19 h 213"/>
                <a:gd name="T20" fmla="*/ 133 w 173"/>
                <a:gd name="T21" fmla="*/ 43 h 213"/>
                <a:gd name="T22" fmla="*/ 150 w 173"/>
                <a:gd name="T23" fmla="*/ 93 h 213"/>
                <a:gd name="T24" fmla="*/ 125 w 173"/>
                <a:gd name="T25" fmla="*/ 141 h 213"/>
                <a:gd name="T26" fmla="*/ 75 w 173"/>
                <a:gd name="T27" fmla="*/ 157 h 213"/>
                <a:gd name="T28" fmla="*/ 22 w 173"/>
                <a:gd name="T29" fmla="*/ 126 h 213"/>
                <a:gd name="T30" fmla="*/ 11 w 173"/>
                <a:gd name="T31" fmla="*/ 123 h 213"/>
                <a:gd name="T32" fmla="*/ 9 w 173"/>
                <a:gd name="T33" fmla="*/ 135 h 213"/>
                <a:gd name="T34" fmla="*/ 74 w 173"/>
                <a:gd name="T35" fmla="*/ 173 h 213"/>
                <a:gd name="T36" fmla="*/ 81 w 173"/>
                <a:gd name="T37" fmla="*/ 173 h 213"/>
                <a:gd name="T38" fmla="*/ 122 w 173"/>
                <a:gd name="T39" fmla="*/ 163 h 213"/>
                <a:gd name="T40" fmla="*/ 158 w 173"/>
                <a:gd name="T41" fmla="*/ 209 h 213"/>
                <a:gd name="T42" fmla="*/ 164 w 173"/>
                <a:gd name="T43" fmla="*/ 213 h 213"/>
                <a:gd name="T44" fmla="*/ 169 w 173"/>
                <a:gd name="T45" fmla="*/ 211 h 213"/>
                <a:gd name="T46" fmla="*/ 171 w 173"/>
                <a:gd name="T47" fmla="*/ 20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13">
                  <a:moveTo>
                    <a:pt x="171" y="200"/>
                  </a:moveTo>
                  <a:cubicBezTo>
                    <a:pt x="135" y="154"/>
                    <a:pt x="135" y="154"/>
                    <a:pt x="135" y="154"/>
                  </a:cubicBezTo>
                  <a:cubicBezTo>
                    <a:pt x="135" y="153"/>
                    <a:pt x="135" y="153"/>
                    <a:pt x="136" y="153"/>
                  </a:cubicBezTo>
                  <a:cubicBezTo>
                    <a:pt x="153" y="138"/>
                    <a:pt x="164" y="117"/>
                    <a:pt x="165" y="95"/>
                  </a:cubicBezTo>
                  <a:cubicBezTo>
                    <a:pt x="167" y="72"/>
                    <a:pt x="160" y="50"/>
                    <a:pt x="145" y="33"/>
                  </a:cubicBezTo>
                  <a:cubicBezTo>
                    <a:pt x="131" y="15"/>
                    <a:pt x="110" y="5"/>
                    <a:pt x="87" y="3"/>
                  </a:cubicBezTo>
                  <a:cubicBezTo>
                    <a:pt x="50" y="0"/>
                    <a:pt x="16" y="21"/>
                    <a:pt x="2" y="55"/>
                  </a:cubicBezTo>
                  <a:cubicBezTo>
                    <a:pt x="0" y="59"/>
                    <a:pt x="2" y="64"/>
                    <a:pt x="6" y="66"/>
                  </a:cubicBezTo>
                  <a:cubicBezTo>
                    <a:pt x="10" y="67"/>
                    <a:pt x="15" y="65"/>
                    <a:pt x="16" y="61"/>
                  </a:cubicBezTo>
                  <a:cubicBezTo>
                    <a:pt x="28" y="34"/>
                    <a:pt x="56" y="17"/>
                    <a:pt x="86" y="19"/>
                  </a:cubicBezTo>
                  <a:cubicBezTo>
                    <a:pt x="104" y="20"/>
                    <a:pt x="121" y="29"/>
                    <a:pt x="133" y="43"/>
                  </a:cubicBezTo>
                  <a:cubicBezTo>
                    <a:pt x="145" y="57"/>
                    <a:pt x="151" y="75"/>
                    <a:pt x="150" y="93"/>
                  </a:cubicBezTo>
                  <a:cubicBezTo>
                    <a:pt x="148" y="112"/>
                    <a:pt x="139" y="129"/>
                    <a:pt x="125" y="141"/>
                  </a:cubicBezTo>
                  <a:cubicBezTo>
                    <a:pt x="111" y="153"/>
                    <a:pt x="93" y="159"/>
                    <a:pt x="75" y="157"/>
                  </a:cubicBezTo>
                  <a:cubicBezTo>
                    <a:pt x="53" y="155"/>
                    <a:pt x="34" y="144"/>
                    <a:pt x="22" y="126"/>
                  </a:cubicBezTo>
                  <a:cubicBezTo>
                    <a:pt x="20" y="122"/>
                    <a:pt x="15" y="121"/>
                    <a:pt x="11" y="123"/>
                  </a:cubicBezTo>
                  <a:cubicBezTo>
                    <a:pt x="7" y="126"/>
                    <a:pt x="6" y="131"/>
                    <a:pt x="9" y="135"/>
                  </a:cubicBezTo>
                  <a:cubicBezTo>
                    <a:pt x="23" y="157"/>
                    <a:pt x="47" y="171"/>
                    <a:pt x="74" y="173"/>
                  </a:cubicBezTo>
                  <a:cubicBezTo>
                    <a:pt x="76" y="173"/>
                    <a:pt x="78" y="173"/>
                    <a:pt x="81" y="173"/>
                  </a:cubicBezTo>
                  <a:cubicBezTo>
                    <a:pt x="95" y="173"/>
                    <a:pt x="109" y="170"/>
                    <a:pt x="122" y="163"/>
                  </a:cubicBezTo>
                  <a:cubicBezTo>
                    <a:pt x="158" y="209"/>
                    <a:pt x="158" y="209"/>
                    <a:pt x="158" y="209"/>
                  </a:cubicBezTo>
                  <a:cubicBezTo>
                    <a:pt x="160" y="211"/>
                    <a:pt x="162" y="213"/>
                    <a:pt x="164" y="213"/>
                  </a:cubicBezTo>
                  <a:cubicBezTo>
                    <a:pt x="166" y="213"/>
                    <a:pt x="168" y="212"/>
                    <a:pt x="169" y="211"/>
                  </a:cubicBezTo>
                  <a:cubicBezTo>
                    <a:pt x="173" y="208"/>
                    <a:pt x="173" y="203"/>
                    <a:pt x="171" y="200"/>
                  </a:cubicBezTo>
                  <a:close/>
                </a:path>
              </a:pathLst>
            </a:custGeom>
            <a:grpFill/>
            <a:ln>
              <a:noFill/>
            </a:ln>
          </p:spPr>
          <p:txBody>
            <a:bodyPr/>
            <a:lstStyle/>
            <a:p>
              <a:pPr defTabSz="914204" fontAlgn="ctr">
                <a:defRPr/>
              </a:pPr>
              <a:endParaRPr lang="en-US" altLang="zh-CN"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2" name="Freeform 13"/>
            <p:cNvSpPr>
              <a:spLocks/>
            </p:cNvSpPr>
            <p:nvPr/>
          </p:nvSpPr>
          <p:spPr bwMode="gray">
            <a:xfrm>
              <a:off x="35047238" y="-1382369"/>
              <a:ext cx="614362" cy="276225"/>
            </a:xfrm>
            <a:custGeom>
              <a:avLst/>
              <a:gdLst>
                <a:gd name="T0" fmla="*/ 80 w 164"/>
                <a:gd name="T1" fmla="*/ 56 h 74"/>
                <a:gd name="T2" fmla="*/ 86 w 164"/>
                <a:gd name="T3" fmla="*/ 59 h 74"/>
                <a:gd name="T4" fmla="*/ 92 w 164"/>
                <a:gd name="T5" fmla="*/ 57 h 74"/>
                <a:gd name="T6" fmla="*/ 98 w 164"/>
                <a:gd name="T7" fmla="*/ 53 h 74"/>
                <a:gd name="T8" fmla="*/ 108 w 164"/>
                <a:gd name="T9" fmla="*/ 70 h 74"/>
                <a:gd name="T10" fmla="*/ 115 w 164"/>
                <a:gd name="T11" fmla="*/ 74 h 74"/>
                <a:gd name="T12" fmla="*/ 115 w 164"/>
                <a:gd name="T13" fmla="*/ 74 h 74"/>
                <a:gd name="T14" fmla="*/ 122 w 164"/>
                <a:gd name="T15" fmla="*/ 69 h 74"/>
                <a:gd name="T16" fmla="*/ 140 w 164"/>
                <a:gd name="T17" fmla="*/ 22 h 74"/>
                <a:gd name="T18" fmla="*/ 149 w 164"/>
                <a:gd name="T19" fmla="*/ 31 h 74"/>
                <a:gd name="T20" fmla="*/ 161 w 164"/>
                <a:gd name="T21" fmla="*/ 31 h 74"/>
                <a:gd name="T22" fmla="*/ 160 w 164"/>
                <a:gd name="T23" fmla="*/ 19 h 74"/>
                <a:gd name="T24" fmla="*/ 141 w 164"/>
                <a:gd name="T25" fmla="*/ 3 h 74"/>
                <a:gd name="T26" fmla="*/ 134 w 164"/>
                <a:gd name="T27" fmla="*/ 1 h 74"/>
                <a:gd name="T28" fmla="*/ 129 w 164"/>
                <a:gd name="T29" fmla="*/ 6 h 74"/>
                <a:gd name="T30" fmla="*/ 113 w 164"/>
                <a:gd name="T31" fmla="*/ 47 h 74"/>
                <a:gd name="T32" fmla="*/ 106 w 164"/>
                <a:gd name="T33" fmla="*/ 36 h 74"/>
                <a:gd name="T34" fmla="*/ 101 w 164"/>
                <a:gd name="T35" fmla="*/ 32 h 74"/>
                <a:gd name="T36" fmla="*/ 94 w 164"/>
                <a:gd name="T37" fmla="*/ 34 h 74"/>
                <a:gd name="T38" fmla="*/ 88 w 164"/>
                <a:gd name="T39" fmla="*/ 39 h 74"/>
                <a:gd name="T40" fmla="*/ 72 w 164"/>
                <a:gd name="T41" fmla="*/ 16 h 74"/>
                <a:gd name="T42" fmla="*/ 66 w 164"/>
                <a:gd name="T43" fmla="*/ 12 h 74"/>
                <a:gd name="T44" fmla="*/ 59 w 164"/>
                <a:gd name="T45" fmla="*/ 16 h 74"/>
                <a:gd name="T46" fmla="*/ 42 w 164"/>
                <a:gd name="T47" fmla="*/ 43 h 74"/>
                <a:gd name="T48" fmla="*/ 8 w 164"/>
                <a:gd name="T49" fmla="*/ 43 h 74"/>
                <a:gd name="T50" fmla="*/ 0 w 164"/>
                <a:gd name="T51" fmla="*/ 51 h 74"/>
                <a:gd name="T52" fmla="*/ 8 w 164"/>
                <a:gd name="T53" fmla="*/ 59 h 74"/>
                <a:gd name="T54" fmla="*/ 47 w 164"/>
                <a:gd name="T55" fmla="*/ 59 h 74"/>
                <a:gd name="T56" fmla="*/ 53 w 164"/>
                <a:gd name="T57" fmla="*/ 55 h 74"/>
                <a:gd name="T58" fmla="*/ 66 w 164"/>
                <a:gd name="T59" fmla="*/ 35 h 74"/>
                <a:gd name="T60" fmla="*/ 80 w 164"/>
                <a:gd name="T61" fmla="*/ 5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4" h="74">
                  <a:moveTo>
                    <a:pt x="80" y="56"/>
                  </a:moveTo>
                  <a:cubicBezTo>
                    <a:pt x="81" y="58"/>
                    <a:pt x="83" y="59"/>
                    <a:pt x="86" y="59"/>
                  </a:cubicBezTo>
                  <a:cubicBezTo>
                    <a:pt x="88" y="60"/>
                    <a:pt x="90" y="59"/>
                    <a:pt x="92" y="57"/>
                  </a:cubicBezTo>
                  <a:cubicBezTo>
                    <a:pt x="98" y="53"/>
                    <a:pt x="98" y="53"/>
                    <a:pt x="98" y="53"/>
                  </a:cubicBezTo>
                  <a:cubicBezTo>
                    <a:pt x="108" y="70"/>
                    <a:pt x="108" y="70"/>
                    <a:pt x="108" y="70"/>
                  </a:cubicBezTo>
                  <a:cubicBezTo>
                    <a:pt x="109" y="73"/>
                    <a:pt x="112" y="74"/>
                    <a:pt x="115" y="74"/>
                  </a:cubicBezTo>
                  <a:cubicBezTo>
                    <a:pt x="115" y="74"/>
                    <a:pt x="115" y="74"/>
                    <a:pt x="115" y="74"/>
                  </a:cubicBezTo>
                  <a:cubicBezTo>
                    <a:pt x="118" y="74"/>
                    <a:pt x="121" y="72"/>
                    <a:pt x="122" y="69"/>
                  </a:cubicBezTo>
                  <a:cubicBezTo>
                    <a:pt x="140" y="22"/>
                    <a:pt x="140" y="22"/>
                    <a:pt x="140" y="22"/>
                  </a:cubicBezTo>
                  <a:cubicBezTo>
                    <a:pt x="149" y="31"/>
                    <a:pt x="149" y="31"/>
                    <a:pt x="149" y="31"/>
                  </a:cubicBezTo>
                  <a:cubicBezTo>
                    <a:pt x="153" y="34"/>
                    <a:pt x="158" y="34"/>
                    <a:pt x="161" y="31"/>
                  </a:cubicBezTo>
                  <a:cubicBezTo>
                    <a:pt x="164" y="27"/>
                    <a:pt x="163" y="22"/>
                    <a:pt x="160" y="19"/>
                  </a:cubicBezTo>
                  <a:cubicBezTo>
                    <a:pt x="141" y="3"/>
                    <a:pt x="141" y="3"/>
                    <a:pt x="141" y="3"/>
                  </a:cubicBezTo>
                  <a:cubicBezTo>
                    <a:pt x="139" y="1"/>
                    <a:pt x="137" y="0"/>
                    <a:pt x="134" y="1"/>
                  </a:cubicBezTo>
                  <a:cubicBezTo>
                    <a:pt x="132" y="1"/>
                    <a:pt x="130" y="3"/>
                    <a:pt x="129" y="6"/>
                  </a:cubicBezTo>
                  <a:cubicBezTo>
                    <a:pt x="113" y="47"/>
                    <a:pt x="113" y="47"/>
                    <a:pt x="113" y="47"/>
                  </a:cubicBezTo>
                  <a:cubicBezTo>
                    <a:pt x="106" y="36"/>
                    <a:pt x="106" y="36"/>
                    <a:pt x="106" y="36"/>
                  </a:cubicBezTo>
                  <a:cubicBezTo>
                    <a:pt x="105" y="34"/>
                    <a:pt x="103" y="33"/>
                    <a:pt x="101" y="32"/>
                  </a:cubicBezTo>
                  <a:cubicBezTo>
                    <a:pt x="99" y="32"/>
                    <a:pt x="96" y="33"/>
                    <a:pt x="94" y="34"/>
                  </a:cubicBezTo>
                  <a:cubicBezTo>
                    <a:pt x="88" y="39"/>
                    <a:pt x="88" y="39"/>
                    <a:pt x="88" y="39"/>
                  </a:cubicBezTo>
                  <a:cubicBezTo>
                    <a:pt x="72" y="16"/>
                    <a:pt x="72" y="16"/>
                    <a:pt x="72" y="16"/>
                  </a:cubicBezTo>
                  <a:cubicBezTo>
                    <a:pt x="71" y="13"/>
                    <a:pt x="68" y="12"/>
                    <a:pt x="66" y="12"/>
                  </a:cubicBezTo>
                  <a:cubicBezTo>
                    <a:pt x="63" y="12"/>
                    <a:pt x="60" y="14"/>
                    <a:pt x="59" y="16"/>
                  </a:cubicBezTo>
                  <a:cubicBezTo>
                    <a:pt x="42" y="43"/>
                    <a:pt x="42" y="43"/>
                    <a:pt x="42" y="43"/>
                  </a:cubicBezTo>
                  <a:cubicBezTo>
                    <a:pt x="8" y="43"/>
                    <a:pt x="8" y="43"/>
                    <a:pt x="8" y="43"/>
                  </a:cubicBezTo>
                  <a:cubicBezTo>
                    <a:pt x="4" y="43"/>
                    <a:pt x="0" y="47"/>
                    <a:pt x="0" y="51"/>
                  </a:cubicBezTo>
                  <a:cubicBezTo>
                    <a:pt x="0" y="56"/>
                    <a:pt x="4" y="59"/>
                    <a:pt x="8" y="59"/>
                  </a:cubicBezTo>
                  <a:cubicBezTo>
                    <a:pt x="47" y="59"/>
                    <a:pt x="47" y="59"/>
                    <a:pt x="47" y="59"/>
                  </a:cubicBezTo>
                  <a:cubicBezTo>
                    <a:pt x="49" y="59"/>
                    <a:pt x="52" y="58"/>
                    <a:pt x="53" y="55"/>
                  </a:cubicBezTo>
                  <a:cubicBezTo>
                    <a:pt x="66" y="35"/>
                    <a:pt x="66" y="35"/>
                    <a:pt x="66" y="35"/>
                  </a:cubicBezTo>
                  <a:lnTo>
                    <a:pt x="80" y="56"/>
                  </a:lnTo>
                  <a:close/>
                </a:path>
              </a:pathLst>
            </a:custGeom>
            <a:grpFill/>
            <a:ln>
              <a:noFill/>
            </a:ln>
          </p:spPr>
          <p:txBody>
            <a:bodyPr/>
            <a:lstStyle/>
            <a:p>
              <a:pPr defTabSz="914204" fontAlgn="ctr">
                <a:defRPr/>
              </a:pPr>
              <a:endParaRPr lang="en-US" altLang="zh-CN"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03" name="文本框 102"/>
          <p:cNvSpPr txBox="1"/>
          <p:nvPr/>
        </p:nvSpPr>
        <p:spPr bwMode="gray">
          <a:xfrm>
            <a:off x="3558313" y="2173800"/>
            <a:ext cx="1564100" cy="307777"/>
          </a:xfrm>
          <a:prstGeom prst="rect">
            <a:avLst/>
          </a:prstGeom>
          <a:noFill/>
          <a:ln w="12700">
            <a:noFill/>
          </a:ln>
        </p:spPr>
        <p:txBody>
          <a:bodyPr vert="horz" wrap="square" rtlCol="0">
            <a:spAutoFit/>
          </a:bodyPr>
          <a:lstStyle/>
          <a:p>
            <a:pPr defTabSz="914204" fontAlgn="ctr"/>
            <a:r>
              <a:rPr lang="en-US" sz="1400" b="1" dirty="0">
                <a:solidFill>
                  <a:srgbClr val="EC706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Visualization</a:t>
            </a:r>
          </a:p>
        </p:txBody>
      </p:sp>
      <p:sp>
        <p:nvSpPr>
          <p:cNvPr id="104" name="文本框 103"/>
          <p:cNvSpPr txBox="1"/>
          <p:nvPr/>
        </p:nvSpPr>
        <p:spPr bwMode="gray">
          <a:xfrm>
            <a:off x="3570715" y="3124550"/>
            <a:ext cx="2410985" cy="307777"/>
          </a:xfrm>
          <a:prstGeom prst="rect">
            <a:avLst/>
          </a:prstGeom>
          <a:noFill/>
          <a:ln w="12700">
            <a:noFill/>
          </a:ln>
        </p:spPr>
        <p:txBody>
          <a:bodyPr vert="horz" wrap="square" rtlCol="0">
            <a:spAutoFit/>
          </a:bodyPr>
          <a:lstStyle/>
          <a:p>
            <a:pPr defTabSz="914204" fontAlgn="ctr"/>
            <a:r>
              <a:rPr lang="en-US" sz="1400" b="1" dirty="0">
                <a:solidFill>
                  <a:srgbClr val="EC7061"/>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Full-process automation</a:t>
            </a:r>
          </a:p>
        </p:txBody>
      </p:sp>
      <p:sp>
        <p:nvSpPr>
          <p:cNvPr id="105" name="Freeform 123"/>
          <p:cNvSpPr>
            <a:spLocks noEditPoints="1"/>
          </p:cNvSpPr>
          <p:nvPr/>
        </p:nvSpPr>
        <p:spPr bwMode="gray">
          <a:xfrm>
            <a:off x="2247532" y="2608292"/>
            <a:ext cx="304969" cy="359870"/>
          </a:xfrm>
          <a:custGeom>
            <a:avLst/>
            <a:gdLst/>
            <a:ahLst/>
            <a:cxnLst>
              <a:cxn ang="0">
                <a:pos x="10128" y="1103"/>
              </a:cxn>
              <a:cxn ang="0">
                <a:pos x="11280" y="1965"/>
              </a:cxn>
              <a:cxn ang="0">
                <a:pos x="11664" y="9251"/>
              </a:cxn>
              <a:cxn ang="0">
                <a:pos x="10656" y="2636"/>
              </a:cxn>
              <a:cxn ang="0">
                <a:pos x="9792" y="1918"/>
              </a:cxn>
              <a:cxn ang="0">
                <a:pos x="1776" y="1965"/>
              </a:cxn>
              <a:cxn ang="0">
                <a:pos x="1104" y="2444"/>
              </a:cxn>
              <a:cxn ang="0">
                <a:pos x="912" y="13085"/>
              </a:cxn>
              <a:cxn ang="0">
                <a:pos x="1248" y="13948"/>
              </a:cxn>
              <a:cxn ang="0">
                <a:pos x="2112" y="14283"/>
              </a:cxn>
              <a:cxn ang="0">
                <a:pos x="1728" y="15146"/>
              </a:cxn>
              <a:cxn ang="0">
                <a:pos x="384" y="14283"/>
              </a:cxn>
              <a:cxn ang="0">
                <a:pos x="0" y="3116"/>
              </a:cxn>
              <a:cxn ang="0">
                <a:pos x="624" y="1629"/>
              </a:cxn>
              <a:cxn ang="0">
                <a:pos x="1968" y="1006"/>
              </a:cxn>
              <a:cxn ang="0">
                <a:pos x="8880" y="10353"/>
              </a:cxn>
              <a:cxn ang="0">
                <a:pos x="8352" y="10688"/>
              </a:cxn>
              <a:cxn ang="0">
                <a:pos x="8208" y="15769"/>
              </a:cxn>
              <a:cxn ang="0">
                <a:pos x="8448" y="16345"/>
              </a:cxn>
              <a:cxn ang="0">
                <a:pos x="9024" y="16584"/>
              </a:cxn>
              <a:cxn ang="0">
                <a:pos x="14208" y="16440"/>
              </a:cxn>
              <a:cxn ang="0">
                <a:pos x="14544" y="15913"/>
              </a:cxn>
              <a:cxn ang="0">
                <a:pos x="14497" y="10832"/>
              </a:cxn>
              <a:cxn ang="0">
                <a:pos x="14064" y="10401"/>
              </a:cxn>
              <a:cxn ang="0">
                <a:pos x="7152" y="11743"/>
              </a:cxn>
              <a:cxn ang="0">
                <a:pos x="7680" y="9826"/>
              </a:cxn>
              <a:cxn ang="0">
                <a:pos x="8304" y="9395"/>
              </a:cxn>
              <a:cxn ang="0">
                <a:pos x="7680" y="9826"/>
              </a:cxn>
              <a:cxn ang="0">
                <a:pos x="1824" y="12701"/>
              </a:cxn>
              <a:cxn ang="0">
                <a:pos x="3696" y="12942"/>
              </a:cxn>
              <a:cxn ang="0">
                <a:pos x="3456" y="11072"/>
              </a:cxn>
              <a:cxn ang="0">
                <a:pos x="2304" y="12462"/>
              </a:cxn>
              <a:cxn ang="0">
                <a:pos x="1824" y="8676"/>
              </a:cxn>
              <a:cxn ang="0">
                <a:pos x="2064" y="10544"/>
              </a:cxn>
              <a:cxn ang="0">
                <a:pos x="3696" y="8915"/>
              </a:cxn>
              <a:cxn ang="0">
                <a:pos x="3264" y="9107"/>
              </a:cxn>
              <a:cxn ang="0">
                <a:pos x="3264" y="9107"/>
              </a:cxn>
              <a:cxn ang="0">
                <a:pos x="9167" y="6854"/>
              </a:cxn>
              <a:cxn ang="0">
                <a:pos x="1824" y="6423"/>
              </a:cxn>
              <a:cxn ang="0">
                <a:pos x="3456" y="8053"/>
              </a:cxn>
              <a:cxn ang="0">
                <a:pos x="3696" y="6183"/>
              </a:cxn>
              <a:cxn ang="0">
                <a:pos x="2304" y="6663"/>
              </a:cxn>
              <a:cxn ang="0">
                <a:pos x="4128" y="4506"/>
              </a:cxn>
              <a:cxn ang="0">
                <a:pos x="4128" y="4506"/>
              </a:cxn>
              <a:cxn ang="0">
                <a:pos x="1824" y="5512"/>
              </a:cxn>
              <a:cxn ang="0">
                <a:pos x="3696" y="5704"/>
              </a:cxn>
              <a:cxn ang="0">
                <a:pos x="3456" y="3883"/>
              </a:cxn>
              <a:cxn ang="0">
                <a:pos x="2304" y="5273"/>
              </a:cxn>
              <a:cxn ang="0">
                <a:pos x="10608" y="15961"/>
              </a:cxn>
              <a:cxn ang="0">
                <a:pos x="11520" y="16105"/>
              </a:cxn>
              <a:cxn ang="0">
                <a:pos x="14112" y="11503"/>
              </a:cxn>
              <a:cxn ang="0">
                <a:pos x="13536" y="10785"/>
              </a:cxn>
              <a:cxn ang="0">
                <a:pos x="11040" y="14332"/>
              </a:cxn>
              <a:cxn ang="0">
                <a:pos x="9167" y="12462"/>
              </a:cxn>
              <a:cxn ang="0">
                <a:pos x="8688" y="13277"/>
              </a:cxn>
            </a:cxnLst>
            <a:rect l="0" t="0" r="r" b="b"/>
            <a:pathLst>
              <a:path w="14592" h="16584">
                <a:moveTo>
                  <a:pt x="1968" y="0"/>
                </a:moveTo>
                <a:lnTo>
                  <a:pt x="9792" y="0"/>
                </a:lnTo>
                <a:lnTo>
                  <a:pt x="9792" y="1006"/>
                </a:lnTo>
                <a:lnTo>
                  <a:pt x="10128" y="1103"/>
                </a:lnTo>
                <a:lnTo>
                  <a:pt x="10464" y="1246"/>
                </a:lnTo>
                <a:lnTo>
                  <a:pt x="10752" y="1390"/>
                </a:lnTo>
                <a:lnTo>
                  <a:pt x="11040" y="1629"/>
                </a:lnTo>
                <a:lnTo>
                  <a:pt x="11280" y="1965"/>
                </a:lnTo>
                <a:lnTo>
                  <a:pt x="11472" y="2301"/>
                </a:lnTo>
                <a:lnTo>
                  <a:pt x="11616" y="2685"/>
                </a:lnTo>
                <a:lnTo>
                  <a:pt x="11664" y="3116"/>
                </a:lnTo>
                <a:lnTo>
                  <a:pt x="11664" y="9251"/>
                </a:lnTo>
                <a:lnTo>
                  <a:pt x="10752" y="9251"/>
                </a:lnTo>
                <a:lnTo>
                  <a:pt x="10752" y="3116"/>
                </a:lnTo>
                <a:lnTo>
                  <a:pt x="10704" y="2876"/>
                </a:lnTo>
                <a:lnTo>
                  <a:pt x="10656" y="2636"/>
                </a:lnTo>
                <a:lnTo>
                  <a:pt x="10560" y="2444"/>
                </a:lnTo>
                <a:lnTo>
                  <a:pt x="10368" y="2252"/>
                </a:lnTo>
                <a:lnTo>
                  <a:pt x="10128" y="2061"/>
                </a:lnTo>
                <a:lnTo>
                  <a:pt x="9792" y="1918"/>
                </a:lnTo>
                <a:lnTo>
                  <a:pt x="9792" y="2972"/>
                </a:lnTo>
                <a:lnTo>
                  <a:pt x="1968" y="2972"/>
                </a:lnTo>
                <a:lnTo>
                  <a:pt x="1968" y="1918"/>
                </a:lnTo>
                <a:lnTo>
                  <a:pt x="1776" y="1965"/>
                </a:lnTo>
                <a:lnTo>
                  <a:pt x="1584" y="2013"/>
                </a:lnTo>
                <a:lnTo>
                  <a:pt x="1392" y="2157"/>
                </a:lnTo>
                <a:lnTo>
                  <a:pt x="1248" y="2252"/>
                </a:lnTo>
                <a:lnTo>
                  <a:pt x="1104" y="2444"/>
                </a:lnTo>
                <a:lnTo>
                  <a:pt x="1008" y="2636"/>
                </a:lnTo>
                <a:lnTo>
                  <a:pt x="912" y="2876"/>
                </a:lnTo>
                <a:lnTo>
                  <a:pt x="912" y="3116"/>
                </a:lnTo>
                <a:lnTo>
                  <a:pt x="912" y="13085"/>
                </a:lnTo>
                <a:lnTo>
                  <a:pt x="912" y="13325"/>
                </a:lnTo>
                <a:lnTo>
                  <a:pt x="1008" y="13565"/>
                </a:lnTo>
                <a:lnTo>
                  <a:pt x="1104" y="13756"/>
                </a:lnTo>
                <a:lnTo>
                  <a:pt x="1248" y="13948"/>
                </a:lnTo>
                <a:lnTo>
                  <a:pt x="1440" y="14091"/>
                </a:lnTo>
                <a:lnTo>
                  <a:pt x="1680" y="14188"/>
                </a:lnTo>
                <a:lnTo>
                  <a:pt x="1873" y="14283"/>
                </a:lnTo>
                <a:lnTo>
                  <a:pt x="2112" y="14283"/>
                </a:lnTo>
                <a:lnTo>
                  <a:pt x="7152" y="14283"/>
                </a:lnTo>
                <a:lnTo>
                  <a:pt x="7152" y="15194"/>
                </a:lnTo>
                <a:lnTo>
                  <a:pt x="2112" y="15194"/>
                </a:lnTo>
                <a:lnTo>
                  <a:pt x="1728" y="15146"/>
                </a:lnTo>
                <a:lnTo>
                  <a:pt x="1296" y="15050"/>
                </a:lnTo>
                <a:lnTo>
                  <a:pt x="960" y="14858"/>
                </a:lnTo>
                <a:lnTo>
                  <a:pt x="624" y="14571"/>
                </a:lnTo>
                <a:lnTo>
                  <a:pt x="384" y="14283"/>
                </a:lnTo>
                <a:lnTo>
                  <a:pt x="192" y="13899"/>
                </a:lnTo>
                <a:lnTo>
                  <a:pt x="48" y="13516"/>
                </a:lnTo>
                <a:lnTo>
                  <a:pt x="0" y="13085"/>
                </a:lnTo>
                <a:lnTo>
                  <a:pt x="0" y="3116"/>
                </a:lnTo>
                <a:lnTo>
                  <a:pt x="48" y="2685"/>
                </a:lnTo>
                <a:lnTo>
                  <a:pt x="192" y="2301"/>
                </a:lnTo>
                <a:lnTo>
                  <a:pt x="384" y="1965"/>
                </a:lnTo>
                <a:lnTo>
                  <a:pt x="624" y="1629"/>
                </a:lnTo>
                <a:lnTo>
                  <a:pt x="912" y="1390"/>
                </a:lnTo>
                <a:lnTo>
                  <a:pt x="1248" y="1198"/>
                </a:lnTo>
                <a:lnTo>
                  <a:pt x="1584" y="1054"/>
                </a:lnTo>
                <a:lnTo>
                  <a:pt x="1968" y="1006"/>
                </a:lnTo>
                <a:lnTo>
                  <a:pt x="1968" y="0"/>
                </a:lnTo>
                <a:close/>
                <a:moveTo>
                  <a:pt x="13776" y="10305"/>
                </a:moveTo>
                <a:lnTo>
                  <a:pt x="9024" y="10305"/>
                </a:lnTo>
                <a:lnTo>
                  <a:pt x="8880" y="10353"/>
                </a:lnTo>
                <a:lnTo>
                  <a:pt x="8688" y="10401"/>
                </a:lnTo>
                <a:lnTo>
                  <a:pt x="8544" y="10449"/>
                </a:lnTo>
                <a:lnTo>
                  <a:pt x="8448" y="10544"/>
                </a:lnTo>
                <a:lnTo>
                  <a:pt x="8352" y="10688"/>
                </a:lnTo>
                <a:lnTo>
                  <a:pt x="8256" y="10832"/>
                </a:lnTo>
                <a:lnTo>
                  <a:pt x="8208" y="10977"/>
                </a:lnTo>
                <a:lnTo>
                  <a:pt x="8208" y="11120"/>
                </a:lnTo>
                <a:lnTo>
                  <a:pt x="8208" y="15769"/>
                </a:lnTo>
                <a:lnTo>
                  <a:pt x="8208" y="15913"/>
                </a:lnTo>
                <a:lnTo>
                  <a:pt x="8256" y="16056"/>
                </a:lnTo>
                <a:lnTo>
                  <a:pt x="8352" y="16200"/>
                </a:lnTo>
                <a:lnTo>
                  <a:pt x="8448" y="16345"/>
                </a:lnTo>
                <a:lnTo>
                  <a:pt x="8544" y="16440"/>
                </a:lnTo>
                <a:lnTo>
                  <a:pt x="8688" y="16489"/>
                </a:lnTo>
                <a:lnTo>
                  <a:pt x="8880" y="16536"/>
                </a:lnTo>
                <a:lnTo>
                  <a:pt x="9024" y="16584"/>
                </a:lnTo>
                <a:lnTo>
                  <a:pt x="13776" y="16584"/>
                </a:lnTo>
                <a:lnTo>
                  <a:pt x="13920" y="16536"/>
                </a:lnTo>
                <a:lnTo>
                  <a:pt x="14064" y="16489"/>
                </a:lnTo>
                <a:lnTo>
                  <a:pt x="14208" y="16440"/>
                </a:lnTo>
                <a:lnTo>
                  <a:pt x="14352" y="16345"/>
                </a:lnTo>
                <a:lnTo>
                  <a:pt x="14448" y="16200"/>
                </a:lnTo>
                <a:lnTo>
                  <a:pt x="14497" y="16056"/>
                </a:lnTo>
                <a:lnTo>
                  <a:pt x="14544" y="15913"/>
                </a:lnTo>
                <a:lnTo>
                  <a:pt x="14592" y="15769"/>
                </a:lnTo>
                <a:lnTo>
                  <a:pt x="14592" y="11120"/>
                </a:lnTo>
                <a:lnTo>
                  <a:pt x="14544" y="10977"/>
                </a:lnTo>
                <a:lnTo>
                  <a:pt x="14497" y="10832"/>
                </a:lnTo>
                <a:lnTo>
                  <a:pt x="14448" y="10688"/>
                </a:lnTo>
                <a:lnTo>
                  <a:pt x="14352" y="10544"/>
                </a:lnTo>
                <a:lnTo>
                  <a:pt x="14208" y="10449"/>
                </a:lnTo>
                <a:lnTo>
                  <a:pt x="14064" y="10401"/>
                </a:lnTo>
                <a:lnTo>
                  <a:pt x="13920" y="10353"/>
                </a:lnTo>
                <a:lnTo>
                  <a:pt x="13776" y="10305"/>
                </a:lnTo>
                <a:close/>
                <a:moveTo>
                  <a:pt x="7152" y="12222"/>
                </a:moveTo>
                <a:lnTo>
                  <a:pt x="7152" y="11743"/>
                </a:lnTo>
                <a:lnTo>
                  <a:pt x="4128" y="11743"/>
                </a:lnTo>
                <a:lnTo>
                  <a:pt x="4128" y="12222"/>
                </a:lnTo>
                <a:lnTo>
                  <a:pt x="7152" y="12222"/>
                </a:lnTo>
                <a:close/>
                <a:moveTo>
                  <a:pt x="7680" y="9826"/>
                </a:moveTo>
                <a:lnTo>
                  <a:pt x="7728" y="9826"/>
                </a:lnTo>
                <a:lnTo>
                  <a:pt x="7872" y="9634"/>
                </a:lnTo>
                <a:lnTo>
                  <a:pt x="8112" y="9538"/>
                </a:lnTo>
                <a:lnTo>
                  <a:pt x="8304" y="9395"/>
                </a:lnTo>
                <a:lnTo>
                  <a:pt x="8544" y="9346"/>
                </a:lnTo>
                <a:lnTo>
                  <a:pt x="4128" y="9346"/>
                </a:lnTo>
                <a:lnTo>
                  <a:pt x="4128" y="9826"/>
                </a:lnTo>
                <a:lnTo>
                  <a:pt x="7680" y="9826"/>
                </a:lnTo>
                <a:close/>
                <a:moveTo>
                  <a:pt x="2064" y="11072"/>
                </a:moveTo>
                <a:lnTo>
                  <a:pt x="1824" y="11072"/>
                </a:lnTo>
                <a:lnTo>
                  <a:pt x="1824" y="11311"/>
                </a:lnTo>
                <a:lnTo>
                  <a:pt x="1824" y="12701"/>
                </a:lnTo>
                <a:lnTo>
                  <a:pt x="1824" y="12942"/>
                </a:lnTo>
                <a:lnTo>
                  <a:pt x="2064" y="12942"/>
                </a:lnTo>
                <a:lnTo>
                  <a:pt x="3456" y="12942"/>
                </a:lnTo>
                <a:lnTo>
                  <a:pt x="3696" y="12942"/>
                </a:lnTo>
                <a:lnTo>
                  <a:pt x="3696" y="12701"/>
                </a:lnTo>
                <a:lnTo>
                  <a:pt x="3696" y="11311"/>
                </a:lnTo>
                <a:lnTo>
                  <a:pt x="3696" y="11072"/>
                </a:lnTo>
                <a:lnTo>
                  <a:pt x="3456" y="11072"/>
                </a:lnTo>
                <a:lnTo>
                  <a:pt x="2064" y="11072"/>
                </a:lnTo>
                <a:close/>
                <a:moveTo>
                  <a:pt x="3264" y="11503"/>
                </a:moveTo>
                <a:lnTo>
                  <a:pt x="2304" y="11503"/>
                </a:lnTo>
                <a:lnTo>
                  <a:pt x="2304" y="12462"/>
                </a:lnTo>
                <a:lnTo>
                  <a:pt x="3264" y="12462"/>
                </a:lnTo>
                <a:lnTo>
                  <a:pt x="3264" y="11503"/>
                </a:lnTo>
                <a:close/>
                <a:moveTo>
                  <a:pt x="2064" y="8676"/>
                </a:moveTo>
                <a:lnTo>
                  <a:pt x="1824" y="8676"/>
                </a:lnTo>
                <a:lnTo>
                  <a:pt x="1824" y="8915"/>
                </a:lnTo>
                <a:lnTo>
                  <a:pt x="1824" y="10305"/>
                </a:lnTo>
                <a:lnTo>
                  <a:pt x="1824" y="10544"/>
                </a:lnTo>
                <a:lnTo>
                  <a:pt x="2064" y="10544"/>
                </a:lnTo>
                <a:lnTo>
                  <a:pt x="3456" y="10544"/>
                </a:lnTo>
                <a:lnTo>
                  <a:pt x="3696" y="10544"/>
                </a:lnTo>
                <a:lnTo>
                  <a:pt x="3696" y="10305"/>
                </a:lnTo>
                <a:lnTo>
                  <a:pt x="3696" y="8915"/>
                </a:lnTo>
                <a:lnTo>
                  <a:pt x="3696" y="8676"/>
                </a:lnTo>
                <a:lnTo>
                  <a:pt x="3456" y="8676"/>
                </a:lnTo>
                <a:lnTo>
                  <a:pt x="2064" y="8676"/>
                </a:lnTo>
                <a:close/>
                <a:moveTo>
                  <a:pt x="3264" y="9107"/>
                </a:moveTo>
                <a:lnTo>
                  <a:pt x="2304" y="9107"/>
                </a:lnTo>
                <a:lnTo>
                  <a:pt x="2304" y="10065"/>
                </a:lnTo>
                <a:lnTo>
                  <a:pt x="3264" y="10065"/>
                </a:lnTo>
                <a:lnTo>
                  <a:pt x="3264" y="9107"/>
                </a:lnTo>
                <a:close/>
                <a:moveTo>
                  <a:pt x="4128" y="6854"/>
                </a:moveTo>
                <a:lnTo>
                  <a:pt x="4128" y="7381"/>
                </a:lnTo>
                <a:lnTo>
                  <a:pt x="9167" y="7381"/>
                </a:lnTo>
                <a:lnTo>
                  <a:pt x="9167" y="6854"/>
                </a:lnTo>
                <a:lnTo>
                  <a:pt x="4128" y="6854"/>
                </a:lnTo>
                <a:close/>
                <a:moveTo>
                  <a:pt x="2064" y="6183"/>
                </a:moveTo>
                <a:lnTo>
                  <a:pt x="1824" y="6183"/>
                </a:lnTo>
                <a:lnTo>
                  <a:pt x="1824" y="6423"/>
                </a:lnTo>
                <a:lnTo>
                  <a:pt x="1824" y="7813"/>
                </a:lnTo>
                <a:lnTo>
                  <a:pt x="1824" y="8053"/>
                </a:lnTo>
                <a:lnTo>
                  <a:pt x="2064" y="8053"/>
                </a:lnTo>
                <a:lnTo>
                  <a:pt x="3456" y="8053"/>
                </a:lnTo>
                <a:lnTo>
                  <a:pt x="3696" y="8053"/>
                </a:lnTo>
                <a:lnTo>
                  <a:pt x="3696" y="7813"/>
                </a:lnTo>
                <a:lnTo>
                  <a:pt x="3696" y="6423"/>
                </a:lnTo>
                <a:lnTo>
                  <a:pt x="3696" y="6183"/>
                </a:lnTo>
                <a:lnTo>
                  <a:pt x="3456" y="6183"/>
                </a:lnTo>
                <a:lnTo>
                  <a:pt x="2064" y="6183"/>
                </a:lnTo>
                <a:close/>
                <a:moveTo>
                  <a:pt x="3264" y="6663"/>
                </a:moveTo>
                <a:lnTo>
                  <a:pt x="2304" y="6663"/>
                </a:lnTo>
                <a:lnTo>
                  <a:pt x="2304" y="7621"/>
                </a:lnTo>
                <a:lnTo>
                  <a:pt x="3264" y="7621"/>
                </a:lnTo>
                <a:lnTo>
                  <a:pt x="3264" y="6663"/>
                </a:lnTo>
                <a:close/>
                <a:moveTo>
                  <a:pt x="4128" y="4506"/>
                </a:moveTo>
                <a:lnTo>
                  <a:pt x="4128" y="5032"/>
                </a:lnTo>
                <a:lnTo>
                  <a:pt x="9167" y="5032"/>
                </a:lnTo>
                <a:lnTo>
                  <a:pt x="9167" y="4506"/>
                </a:lnTo>
                <a:lnTo>
                  <a:pt x="4128" y="4506"/>
                </a:lnTo>
                <a:close/>
                <a:moveTo>
                  <a:pt x="2064" y="3883"/>
                </a:moveTo>
                <a:lnTo>
                  <a:pt x="1824" y="3883"/>
                </a:lnTo>
                <a:lnTo>
                  <a:pt x="1824" y="4074"/>
                </a:lnTo>
                <a:lnTo>
                  <a:pt x="1824" y="5512"/>
                </a:lnTo>
                <a:lnTo>
                  <a:pt x="1824" y="5704"/>
                </a:lnTo>
                <a:lnTo>
                  <a:pt x="2064" y="5704"/>
                </a:lnTo>
                <a:lnTo>
                  <a:pt x="3456" y="5704"/>
                </a:lnTo>
                <a:lnTo>
                  <a:pt x="3696" y="5704"/>
                </a:lnTo>
                <a:lnTo>
                  <a:pt x="3696" y="5512"/>
                </a:lnTo>
                <a:lnTo>
                  <a:pt x="3696" y="4074"/>
                </a:lnTo>
                <a:lnTo>
                  <a:pt x="3696" y="3883"/>
                </a:lnTo>
                <a:lnTo>
                  <a:pt x="3456" y="3883"/>
                </a:lnTo>
                <a:lnTo>
                  <a:pt x="2064" y="3883"/>
                </a:lnTo>
                <a:close/>
                <a:moveTo>
                  <a:pt x="3264" y="4314"/>
                </a:moveTo>
                <a:lnTo>
                  <a:pt x="2304" y="4314"/>
                </a:lnTo>
                <a:lnTo>
                  <a:pt x="2304" y="5273"/>
                </a:lnTo>
                <a:lnTo>
                  <a:pt x="3264" y="5273"/>
                </a:lnTo>
                <a:lnTo>
                  <a:pt x="3264" y="4314"/>
                </a:lnTo>
                <a:close/>
                <a:moveTo>
                  <a:pt x="8784" y="13516"/>
                </a:moveTo>
                <a:lnTo>
                  <a:pt x="10608" y="15961"/>
                </a:lnTo>
                <a:lnTo>
                  <a:pt x="10800" y="16153"/>
                </a:lnTo>
                <a:lnTo>
                  <a:pt x="11040" y="16248"/>
                </a:lnTo>
                <a:lnTo>
                  <a:pt x="11280" y="16200"/>
                </a:lnTo>
                <a:lnTo>
                  <a:pt x="11520" y="16105"/>
                </a:lnTo>
                <a:lnTo>
                  <a:pt x="11664" y="16009"/>
                </a:lnTo>
                <a:lnTo>
                  <a:pt x="11760" y="15865"/>
                </a:lnTo>
                <a:lnTo>
                  <a:pt x="14064" y="11743"/>
                </a:lnTo>
                <a:lnTo>
                  <a:pt x="14112" y="11503"/>
                </a:lnTo>
                <a:lnTo>
                  <a:pt x="14112" y="11264"/>
                </a:lnTo>
                <a:lnTo>
                  <a:pt x="13968" y="11024"/>
                </a:lnTo>
                <a:lnTo>
                  <a:pt x="13776" y="10832"/>
                </a:lnTo>
                <a:lnTo>
                  <a:pt x="13536" y="10785"/>
                </a:lnTo>
                <a:lnTo>
                  <a:pt x="13296" y="10785"/>
                </a:lnTo>
                <a:lnTo>
                  <a:pt x="13056" y="10880"/>
                </a:lnTo>
                <a:lnTo>
                  <a:pt x="12864" y="11120"/>
                </a:lnTo>
                <a:lnTo>
                  <a:pt x="11040" y="14332"/>
                </a:lnTo>
                <a:lnTo>
                  <a:pt x="9888" y="12750"/>
                </a:lnTo>
                <a:lnTo>
                  <a:pt x="9696" y="12558"/>
                </a:lnTo>
                <a:lnTo>
                  <a:pt x="9456" y="12462"/>
                </a:lnTo>
                <a:lnTo>
                  <a:pt x="9167" y="12462"/>
                </a:lnTo>
                <a:lnTo>
                  <a:pt x="8928" y="12606"/>
                </a:lnTo>
                <a:lnTo>
                  <a:pt x="8784" y="12798"/>
                </a:lnTo>
                <a:lnTo>
                  <a:pt x="8688" y="13037"/>
                </a:lnTo>
                <a:lnTo>
                  <a:pt x="8688" y="13277"/>
                </a:lnTo>
                <a:lnTo>
                  <a:pt x="8784" y="13516"/>
                </a:lnTo>
                <a:close/>
              </a:path>
            </a:pathLst>
          </a:custGeom>
          <a:solidFill>
            <a:srgbClr val="666666"/>
          </a:solidFill>
          <a:ln w="9525">
            <a:solidFill>
              <a:srgbClr val="FFFFFF"/>
            </a:solidFill>
            <a:round/>
            <a:headEnd/>
            <a:tailEnd/>
          </a:ln>
        </p:spPr>
        <p:txBody>
          <a:bodyPr vert="horz" wrap="square" lIns="91407" tIns="45703" rIns="91407" bIns="45703" numCol="1" anchor="t" anchorCtr="0" compatLnSpc="1">
            <a:prstTxWarp prst="textNoShape">
              <a:avLst/>
            </a:prstTxWarp>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6" name="圆角矩形 105"/>
          <p:cNvSpPr/>
          <p:nvPr/>
        </p:nvSpPr>
        <p:spPr bwMode="gray">
          <a:xfrm>
            <a:off x="2581307" y="2590697"/>
            <a:ext cx="3077630" cy="370368"/>
          </a:xfrm>
          <a:prstGeom prst="roundRect">
            <a:avLst>
              <a:gd name="adj" fmla="val 0"/>
            </a:avLst>
          </a:prstGeom>
          <a:gradFill flip="none" rotWithShape="1">
            <a:gsLst>
              <a:gs pos="0">
                <a:srgbClr val="1D1D1A">
                  <a:lumMod val="50000"/>
                  <a:lumOff val="50000"/>
                  <a:alpha val="24000"/>
                </a:srgbClr>
              </a:gs>
              <a:gs pos="100000">
                <a:srgbClr val="1D1D1A">
                  <a:lumMod val="50000"/>
                  <a:lumOff val="50000"/>
                  <a:alpha val="0"/>
                </a:srgbClr>
              </a:gs>
            </a:gsLst>
            <a:lin ang="16200000" scaled="1"/>
            <a:tileRect/>
          </a:gradFill>
          <a:ln w="3175" cap="flat" cmpd="sng" algn="ctr">
            <a:gradFill>
              <a:gsLst>
                <a:gs pos="0">
                  <a:srgbClr val="666666">
                    <a:alpha val="0"/>
                  </a:srgbClr>
                </a:gs>
                <a:gs pos="50000">
                  <a:srgbClr val="666666">
                    <a:alpha val="24000"/>
                  </a:srgbClr>
                </a:gs>
                <a:gs pos="100000">
                  <a:srgbClr val="666666"/>
                </a:gs>
              </a:gsLst>
              <a:lin ang="5400000" scaled="0"/>
            </a:gradFill>
            <a:prstDash val="solid"/>
            <a:miter lim="800000"/>
          </a:ln>
          <a:effectLst/>
        </p:spPr>
        <p:txBody>
          <a:bodyPr wrap="square" rtlCol="0" anchor="ctr">
            <a:noAutofit/>
          </a:bodyPr>
          <a:lstStyle/>
          <a:p>
            <a:pPr marL="0" marR="0" lvl="0" indent="-201089" algn="ctr" defTabSz="914204" eaLnBrk="1" fontAlgn="ctr" latinLnBrk="0" hangingPunct="1">
              <a:lnSpc>
                <a:spcPct val="100000"/>
              </a:lnSpc>
              <a:spcBef>
                <a:spcPct val="20000"/>
              </a:spcBef>
              <a:spcAft>
                <a:spcPts val="1800"/>
              </a:spcAft>
              <a:buClr>
                <a:srgbClr val="666666"/>
              </a:buClr>
              <a:buSzPct val="60000"/>
              <a:buFontTx/>
              <a:buNone/>
              <a:tabLst/>
              <a:defRPr/>
            </a:pPr>
            <a:endParaRPr kumimoji="0" lang="en-US" altLang="zh-CN" sz="900" b="1" i="0" u="none" strike="noStrike" kern="0" cap="none" spc="0" normalizeH="0" baseline="0" noProof="0" dirty="0">
              <a:ln>
                <a:noFill/>
              </a:ln>
              <a:solidFill>
                <a:srgbClr val="FFC000"/>
              </a:solidFill>
              <a:effectLst>
                <a:outerShdw blurRad="38100" dist="38100" dir="2700000" algn="tl">
                  <a:srgbClr val="000000">
                    <a:alpha val="43137"/>
                  </a:srgbClr>
                </a:outerShdw>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08" name="文本框 107"/>
          <p:cNvSpPr txBox="1"/>
          <p:nvPr/>
        </p:nvSpPr>
        <p:spPr bwMode="gray">
          <a:xfrm>
            <a:off x="3508187" y="2608292"/>
            <a:ext cx="825678" cy="215444"/>
          </a:xfrm>
          <a:prstGeom prst="rect">
            <a:avLst/>
          </a:prstGeom>
          <a:solidFill>
            <a:schemeClr val="bg1"/>
          </a:solidFill>
          <a:ln>
            <a:noFill/>
          </a:ln>
        </p:spPr>
        <p:txBody>
          <a:bodyPr vert="horz" wrap="square" rtlCol="0">
            <a:sp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8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 45+ reports</a:t>
            </a:r>
          </a:p>
        </p:txBody>
      </p:sp>
      <p:sp>
        <p:nvSpPr>
          <p:cNvPr id="109" name="文本框 108"/>
          <p:cNvSpPr txBox="1"/>
          <p:nvPr/>
        </p:nvSpPr>
        <p:spPr bwMode="gray">
          <a:xfrm>
            <a:off x="2693715" y="2608292"/>
            <a:ext cx="776971" cy="215444"/>
          </a:xfrm>
          <a:prstGeom prst="rect">
            <a:avLst/>
          </a:prstGeom>
          <a:solidFill>
            <a:schemeClr val="bg1"/>
          </a:solidFill>
          <a:ln>
            <a:noFill/>
          </a:ln>
        </p:spPr>
        <p:txBody>
          <a:bodyPr vert="horz" wrap="square" rtlCol="0">
            <a:sp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8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GIS map</a:t>
            </a:r>
          </a:p>
        </p:txBody>
      </p:sp>
      <p:sp>
        <p:nvSpPr>
          <p:cNvPr id="110" name="文本框 109"/>
          <p:cNvSpPr txBox="1"/>
          <p:nvPr/>
        </p:nvSpPr>
        <p:spPr bwMode="gray">
          <a:xfrm>
            <a:off x="4371366" y="2608292"/>
            <a:ext cx="505674" cy="215444"/>
          </a:xfrm>
          <a:prstGeom prst="rect">
            <a:avLst/>
          </a:prstGeom>
          <a:solidFill>
            <a:schemeClr val="bg1"/>
          </a:solidFill>
          <a:ln>
            <a:noFill/>
          </a:ln>
        </p:spPr>
        <p:txBody>
          <a:bodyPr vert="horz" wrap="square" rtlCol="0">
            <a:sp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8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Alarm</a:t>
            </a:r>
          </a:p>
        </p:txBody>
      </p:sp>
      <p:sp>
        <p:nvSpPr>
          <p:cNvPr id="111" name="文本框 110"/>
          <p:cNvSpPr txBox="1"/>
          <p:nvPr/>
        </p:nvSpPr>
        <p:spPr bwMode="gray">
          <a:xfrm>
            <a:off x="4914541" y="2608292"/>
            <a:ext cx="657142" cy="215444"/>
          </a:xfrm>
          <a:prstGeom prst="rect">
            <a:avLst/>
          </a:prstGeom>
          <a:solidFill>
            <a:schemeClr val="bg1"/>
          </a:solidFill>
          <a:ln>
            <a:noFill/>
          </a:ln>
        </p:spPr>
        <p:txBody>
          <a:bodyPr vert="horz" wrap="square" rtlCol="0">
            <a:sp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8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Inspection</a:t>
            </a:r>
          </a:p>
        </p:txBody>
      </p:sp>
      <p:sp>
        <p:nvSpPr>
          <p:cNvPr id="112" name="圆角矩形 111"/>
          <p:cNvSpPr/>
          <p:nvPr/>
        </p:nvSpPr>
        <p:spPr bwMode="gray">
          <a:xfrm>
            <a:off x="1905090" y="3593559"/>
            <a:ext cx="4398171" cy="545111"/>
          </a:xfrm>
          <a:prstGeom prst="roundRect">
            <a:avLst>
              <a:gd name="adj" fmla="val 0"/>
            </a:avLst>
          </a:prstGeom>
          <a:gradFill flip="none" rotWithShape="1">
            <a:gsLst>
              <a:gs pos="0">
                <a:srgbClr val="1D1D1A">
                  <a:lumMod val="50000"/>
                  <a:lumOff val="50000"/>
                  <a:alpha val="24000"/>
                </a:srgbClr>
              </a:gs>
              <a:gs pos="100000">
                <a:srgbClr val="1D1D1A">
                  <a:lumMod val="50000"/>
                  <a:lumOff val="50000"/>
                  <a:alpha val="0"/>
                </a:srgbClr>
              </a:gs>
            </a:gsLst>
            <a:lin ang="16200000" scaled="1"/>
            <a:tileRect/>
          </a:gradFill>
          <a:ln w="3175" cap="flat" cmpd="sng" algn="ctr">
            <a:gradFill>
              <a:gsLst>
                <a:gs pos="0">
                  <a:srgbClr val="666666">
                    <a:alpha val="0"/>
                  </a:srgbClr>
                </a:gs>
                <a:gs pos="50000">
                  <a:srgbClr val="666666">
                    <a:alpha val="24000"/>
                  </a:srgbClr>
                </a:gs>
                <a:gs pos="100000">
                  <a:srgbClr val="666666"/>
                </a:gs>
              </a:gsLst>
              <a:lin ang="5400000" scaled="0"/>
            </a:gradFill>
            <a:prstDash val="solid"/>
            <a:miter lim="800000"/>
          </a:ln>
          <a:effectLst/>
        </p:spPr>
        <p:txBody>
          <a:bodyPr wrap="square" rtlCol="0" anchor="ctr">
            <a:noAutofit/>
          </a:bodyPr>
          <a:lstStyle/>
          <a:p>
            <a:pPr marL="0" marR="0" lvl="0" indent="-201089" algn="ctr" defTabSz="914204" eaLnBrk="1" fontAlgn="ctr" latinLnBrk="0" hangingPunct="1">
              <a:lnSpc>
                <a:spcPct val="100000"/>
              </a:lnSpc>
              <a:spcBef>
                <a:spcPct val="20000"/>
              </a:spcBef>
              <a:spcAft>
                <a:spcPts val="1800"/>
              </a:spcAft>
              <a:buClr>
                <a:srgbClr val="666666"/>
              </a:buClr>
              <a:buSzPct val="60000"/>
              <a:buFontTx/>
              <a:buNone/>
              <a:tabLst/>
              <a:defRPr/>
            </a:pPr>
            <a:endParaRPr kumimoji="0" lang="en-US" altLang="zh-CN" sz="900" b="1" i="0" u="none" strike="noStrike" kern="0" cap="none" spc="0" normalizeH="0" baseline="0" noProof="0" dirty="0">
              <a:ln>
                <a:noFill/>
              </a:ln>
              <a:solidFill>
                <a:srgbClr val="FFC000"/>
              </a:solidFill>
              <a:effectLst>
                <a:outerShdw blurRad="38100" dist="38100" dir="2700000" algn="tl">
                  <a:srgbClr val="000000">
                    <a:alpha val="43137"/>
                  </a:srgbClr>
                </a:outerShdw>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13" name="组合 112">
            <a:extLst>
              <a:ext uri="{FF2B5EF4-FFF2-40B4-BE49-F238E27FC236}">
                <a16:creationId xmlns:a16="http://schemas.microsoft.com/office/drawing/2014/main" id="{2FBC3C95-78C1-40AB-AC59-E97FE40A5D2F}"/>
              </a:ext>
            </a:extLst>
          </p:cNvPr>
          <p:cNvGrpSpPr/>
          <p:nvPr/>
        </p:nvGrpSpPr>
        <p:grpSpPr bwMode="gray">
          <a:xfrm>
            <a:off x="1530861" y="3614285"/>
            <a:ext cx="319624" cy="327789"/>
            <a:chOff x="1888260" y="2343036"/>
            <a:chExt cx="476155" cy="524082"/>
          </a:xfrm>
          <a:solidFill>
            <a:srgbClr val="DDDDDD">
              <a:lumMod val="50000"/>
            </a:srgbClr>
          </a:solidFill>
        </p:grpSpPr>
        <p:sp>
          <p:nvSpPr>
            <p:cNvPr id="114" name="Freeform 54">
              <a:extLst>
                <a:ext uri="{FF2B5EF4-FFF2-40B4-BE49-F238E27FC236}">
                  <a16:creationId xmlns:a16="http://schemas.microsoft.com/office/drawing/2014/main" id="{28805373-2AE8-40E7-BD94-40E8A360DDFE}"/>
                </a:ext>
              </a:extLst>
            </p:cNvPr>
            <p:cNvSpPr>
              <a:spLocks noChangeAspect="1" noEditPoints="1"/>
            </p:cNvSpPr>
            <p:nvPr/>
          </p:nvSpPr>
          <p:spPr bwMode="gray">
            <a:xfrm flipH="1">
              <a:off x="1888260" y="2343036"/>
              <a:ext cx="476155" cy="524082"/>
            </a:xfrm>
            <a:custGeom>
              <a:avLst/>
              <a:gdLst/>
              <a:ahLst/>
              <a:cxnLst>
                <a:cxn ang="0">
                  <a:pos x="1827" y="14183"/>
                </a:cxn>
                <a:cxn ang="0">
                  <a:pos x="2096" y="14451"/>
                </a:cxn>
                <a:cxn ang="0">
                  <a:pos x="5256" y="14490"/>
                </a:cxn>
                <a:cxn ang="0">
                  <a:pos x="5337" y="16217"/>
                </a:cxn>
                <a:cxn ang="0">
                  <a:pos x="5647" y="16422"/>
                </a:cxn>
                <a:cxn ang="0">
                  <a:pos x="12686" y="16401"/>
                </a:cxn>
                <a:cxn ang="0">
                  <a:pos x="12933" y="16136"/>
                </a:cxn>
                <a:cxn ang="0">
                  <a:pos x="13282" y="12208"/>
                </a:cxn>
                <a:cxn ang="0">
                  <a:pos x="14329" y="11060"/>
                </a:cxn>
                <a:cxn ang="0">
                  <a:pos x="15109" y="9722"/>
                </a:cxn>
                <a:cxn ang="0">
                  <a:pos x="15560" y="8181"/>
                </a:cxn>
                <a:cxn ang="0">
                  <a:pos x="15663" y="6599"/>
                </a:cxn>
                <a:cxn ang="0">
                  <a:pos x="15458" y="5221"/>
                </a:cxn>
                <a:cxn ang="0">
                  <a:pos x="14988" y="3946"/>
                </a:cxn>
                <a:cxn ang="0">
                  <a:pos x="14290" y="2796"/>
                </a:cxn>
                <a:cxn ang="0">
                  <a:pos x="13408" y="1809"/>
                </a:cxn>
                <a:cxn ang="0">
                  <a:pos x="12338" y="1007"/>
                </a:cxn>
                <a:cxn ang="0">
                  <a:pos x="11128" y="431"/>
                </a:cxn>
                <a:cxn ang="0">
                  <a:pos x="9793" y="81"/>
                </a:cxn>
                <a:cxn ang="0">
                  <a:pos x="8374" y="21"/>
                </a:cxn>
                <a:cxn ang="0">
                  <a:pos x="7041" y="205"/>
                </a:cxn>
                <a:cxn ang="0">
                  <a:pos x="5809" y="657"/>
                </a:cxn>
                <a:cxn ang="0">
                  <a:pos x="4702" y="1296"/>
                </a:cxn>
                <a:cxn ang="0">
                  <a:pos x="3718" y="2138"/>
                </a:cxn>
                <a:cxn ang="0">
                  <a:pos x="2915" y="3165"/>
                </a:cxn>
                <a:cxn ang="0">
                  <a:pos x="2321" y="4295"/>
                </a:cxn>
                <a:cxn ang="0">
                  <a:pos x="1930" y="5571"/>
                </a:cxn>
                <a:cxn ang="0">
                  <a:pos x="1788" y="6555"/>
                </a:cxn>
                <a:cxn ang="0">
                  <a:pos x="1500" y="7747"/>
                </a:cxn>
                <a:cxn ang="0">
                  <a:pos x="677" y="8962"/>
                </a:cxn>
                <a:cxn ang="0">
                  <a:pos x="42" y="9703"/>
                </a:cxn>
                <a:cxn ang="0">
                  <a:pos x="42" y="10071"/>
                </a:cxn>
                <a:cxn ang="0">
                  <a:pos x="536" y="10604"/>
                </a:cxn>
                <a:cxn ang="0">
                  <a:pos x="1355" y="11142"/>
                </a:cxn>
                <a:cxn ang="0">
                  <a:pos x="4621" y="4133"/>
                </a:cxn>
                <a:cxn ang="0">
                  <a:pos x="5482" y="3328"/>
                </a:cxn>
                <a:cxn ang="0">
                  <a:pos x="6571" y="2734"/>
                </a:cxn>
                <a:cxn ang="0">
                  <a:pos x="7823" y="2385"/>
                </a:cxn>
                <a:cxn ang="0">
                  <a:pos x="9320" y="2300"/>
                </a:cxn>
                <a:cxn ang="0">
                  <a:pos x="11107" y="2774"/>
                </a:cxn>
                <a:cxn ang="0">
                  <a:pos x="12525" y="3741"/>
                </a:cxn>
                <a:cxn ang="0">
                  <a:pos x="13408" y="5098"/>
                </a:cxn>
                <a:cxn ang="0">
                  <a:pos x="13612" y="6288"/>
                </a:cxn>
                <a:cxn ang="0">
                  <a:pos x="13469" y="7358"/>
                </a:cxn>
                <a:cxn ang="0">
                  <a:pos x="12974" y="8263"/>
                </a:cxn>
                <a:cxn ang="0">
                  <a:pos x="12072" y="9106"/>
                </a:cxn>
                <a:cxn ang="0">
                  <a:pos x="11373" y="9188"/>
                </a:cxn>
                <a:cxn ang="0">
                  <a:pos x="10860" y="8962"/>
                </a:cxn>
                <a:cxn ang="0">
                  <a:pos x="11291" y="10668"/>
                </a:cxn>
                <a:cxn ang="0">
                  <a:pos x="11147" y="10976"/>
                </a:cxn>
                <a:cxn ang="0">
                  <a:pos x="10636" y="10936"/>
                </a:cxn>
                <a:cxn ang="0">
                  <a:pos x="9136" y="8818"/>
                </a:cxn>
                <a:cxn ang="0">
                  <a:pos x="8540" y="8818"/>
                </a:cxn>
                <a:cxn ang="0">
                  <a:pos x="7658" y="9043"/>
                </a:cxn>
                <a:cxn ang="0">
                  <a:pos x="6571" y="8796"/>
                </a:cxn>
                <a:cxn ang="0">
                  <a:pos x="5852" y="8097"/>
                </a:cxn>
                <a:cxn ang="0">
                  <a:pos x="5749" y="7563"/>
                </a:cxn>
                <a:cxn ang="0">
                  <a:pos x="5256" y="7481"/>
                </a:cxn>
                <a:cxn ang="0">
                  <a:pos x="4434" y="7051"/>
                </a:cxn>
                <a:cxn ang="0">
                  <a:pos x="3986" y="6146"/>
                </a:cxn>
                <a:cxn ang="0">
                  <a:pos x="4107" y="4975"/>
                </a:cxn>
              </a:cxnLst>
              <a:rect l="0" t="0" r="r" b="b"/>
              <a:pathLst>
                <a:path w="15663" h="16444">
                  <a:moveTo>
                    <a:pt x="1788" y="11307"/>
                  </a:moveTo>
                  <a:lnTo>
                    <a:pt x="1788" y="13999"/>
                  </a:lnTo>
                  <a:lnTo>
                    <a:pt x="1805" y="14102"/>
                  </a:lnTo>
                  <a:lnTo>
                    <a:pt x="1827" y="14183"/>
                  </a:lnTo>
                  <a:lnTo>
                    <a:pt x="1868" y="14265"/>
                  </a:lnTo>
                  <a:lnTo>
                    <a:pt x="1930" y="14348"/>
                  </a:lnTo>
                  <a:lnTo>
                    <a:pt x="2015" y="14409"/>
                  </a:lnTo>
                  <a:lnTo>
                    <a:pt x="2096" y="14451"/>
                  </a:lnTo>
                  <a:lnTo>
                    <a:pt x="2177" y="14470"/>
                  </a:lnTo>
                  <a:lnTo>
                    <a:pt x="2280" y="14490"/>
                  </a:lnTo>
                  <a:lnTo>
                    <a:pt x="3121" y="14490"/>
                  </a:lnTo>
                  <a:lnTo>
                    <a:pt x="5256" y="14490"/>
                  </a:lnTo>
                  <a:lnTo>
                    <a:pt x="5256" y="15950"/>
                  </a:lnTo>
                  <a:lnTo>
                    <a:pt x="5256" y="16034"/>
                  </a:lnTo>
                  <a:lnTo>
                    <a:pt x="5277" y="16136"/>
                  </a:lnTo>
                  <a:lnTo>
                    <a:pt x="5337" y="16217"/>
                  </a:lnTo>
                  <a:lnTo>
                    <a:pt x="5401" y="16299"/>
                  </a:lnTo>
                  <a:lnTo>
                    <a:pt x="5464" y="16362"/>
                  </a:lnTo>
                  <a:lnTo>
                    <a:pt x="5543" y="16401"/>
                  </a:lnTo>
                  <a:lnTo>
                    <a:pt x="5647" y="16422"/>
                  </a:lnTo>
                  <a:lnTo>
                    <a:pt x="5749" y="16444"/>
                  </a:lnTo>
                  <a:lnTo>
                    <a:pt x="12483" y="16444"/>
                  </a:lnTo>
                  <a:lnTo>
                    <a:pt x="12583" y="16422"/>
                  </a:lnTo>
                  <a:lnTo>
                    <a:pt x="12686" y="16401"/>
                  </a:lnTo>
                  <a:lnTo>
                    <a:pt x="12770" y="16362"/>
                  </a:lnTo>
                  <a:lnTo>
                    <a:pt x="12830" y="16299"/>
                  </a:lnTo>
                  <a:lnTo>
                    <a:pt x="12893" y="16217"/>
                  </a:lnTo>
                  <a:lnTo>
                    <a:pt x="12933" y="16136"/>
                  </a:lnTo>
                  <a:lnTo>
                    <a:pt x="12974" y="16034"/>
                  </a:lnTo>
                  <a:lnTo>
                    <a:pt x="12974" y="15950"/>
                  </a:lnTo>
                  <a:lnTo>
                    <a:pt x="12974" y="12456"/>
                  </a:lnTo>
                  <a:lnTo>
                    <a:pt x="13282" y="12208"/>
                  </a:lnTo>
                  <a:lnTo>
                    <a:pt x="13570" y="11943"/>
                  </a:lnTo>
                  <a:lnTo>
                    <a:pt x="13838" y="11675"/>
                  </a:lnTo>
                  <a:lnTo>
                    <a:pt x="14082" y="11367"/>
                  </a:lnTo>
                  <a:lnTo>
                    <a:pt x="14329" y="11060"/>
                  </a:lnTo>
                  <a:lnTo>
                    <a:pt x="14554" y="10750"/>
                  </a:lnTo>
                  <a:lnTo>
                    <a:pt x="14759" y="10420"/>
                  </a:lnTo>
                  <a:lnTo>
                    <a:pt x="14947" y="10071"/>
                  </a:lnTo>
                  <a:lnTo>
                    <a:pt x="15109" y="9722"/>
                  </a:lnTo>
                  <a:lnTo>
                    <a:pt x="15253" y="9353"/>
                  </a:lnTo>
                  <a:lnTo>
                    <a:pt x="15379" y="8962"/>
                  </a:lnTo>
                  <a:lnTo>
                    <a:pt x="15479" y="8592"/>
                  </a:lnTo>
                  <a:lnTo>
                    <a:pt x="15560" y="8181"/>
                  </a:lnTo>
                  <a:lnTo>
                    <a:pt x="15623" y="7789"/>
                  </a:lnTo>
                  <a:lnTo>
                    <a:pt x="15663" y="7379"/>
                  </a:lnTo>
                  <a:lnTo>
                    <a:pt x="15663" y="6967"/>
                  </a:lnTo>
                  <a:lnTo>
                    <a:pt x="15663" y="6599"/>
                  </a:lnTo>
                  <a:lnTo>
                    <a:pt x="15641" y="6249"/>
                  </a:lnTo>
                  <a:lnTo>
                    <a:pt x="15601" y="5899"/>
                  </a:lnTo>
                  <a:lnTo>
                    <a:pt x="15539" y="5550"/>
                  </a:lnTo>
                  <a:lnTo>
                    <a:pt x="15458" y="5221"/>
                  </a:lnTo>
                  <a:lnTo>
                    <a:pt x="15355" y="4890"/>
                  </a:lnTo>
                  <a:lnTo>
                    <a:pt x="15253" y="4561"/>
                  </a:lnTo>
                  <a:lnTo>
                    <a:pt x="15132" y="4254"/>
                  </a:lnTo>
                  <a:lnTo>
                    <a:pt x="14988" y="3946"/>
                  </a:lnTo>
                  <a:lnTo>
                    <a:pt x="14844" y="3638"/>
                  </a:lnTo>
                  <a:lnTo>
                    <a:pt x="14678" y="3349"/>
                  </a:lnTo>
                  <a:lnTo>
                    <a:pt x="14494" y="3081"/>
                  </a:lnTo>
                  <a:lnTo>
                    <a:pt x="14290" y="2796"/>
                  </a:lnTo>
                  <a:lnTo>
                    <a:pt x="14082" y="2528"/>
                  </a:lnTo>
                  <a:lnTo>
                    <a:pt x="13878" y="2282"/>
                  </a:lnTo>
                  <a:lnTo>
                    <a:pt x="13631" y="2034"/>
                  </a:lnTo>
                  <a:lnTo>
                    <a:pt x="13408" y="1809"/>
                  </a:lnTo>
                  <a:lnTo>
                    <a:pt x="13139" y="1600"/>
                  </a:lnTo>
                  <a:lnTo>
                    <a:pt x="12893" y="1399"/>
                  </a:lnTo>
                  <a:lnTo>
                    <a:pt x="12604" y="1191"/>
                  </a:lnTo>
                  <a:lnTo>
                    <a:pt x="12338" y="1007"/>
                  </a:lnTo>
                  <a:lnTo>
                    <a:pt x="12033" y="841"/>
                  </a:lnTo>
                  <a:lnTo>
                    <a:pt x="11742" y="699"/>
                  </a:lnTo>
                  <a:lnTo>
                    <a:pt x="11436" y="555"/>
                  </a:lnTo>
                  <a:lnTo>
                    <a:pt x="11128" y="431"/>
                  </a:lnTo>
                  <a:lnTo>
                    <a:pt x="10798" y="326"/>
                  </a:lnTo>
                  <a:lnTo>
                    <a:pt x="10469" y="223"/>
                  </a:lnTo>
                  <a:lnTo>
                    <a:pt x="10120" y="142"/>
                  </a:lnTo>
                  <a:lnTo>
                    <a:pt x="9793" y="81"/>
                  </a:lnTo>
                  <a:lnTo>
                    <a:pt x="9444" y="40"/>
                  </a:lnTo>
                  <a:lnTo>
                    <a:pt x="9094" y="21"/>
                  </a:lnTo>
                  <a:lnTo>
                    <a:pt x="8723" y="0"/>
                  </a:lnTo>
                  <a:lnTo>
                    <a:pt x="8374" y="21"/>
                  </a:lnTo>
                  <a:lnTo>
                    <a:pt x="8049" y="40"/>
                  </a:lnTo>
                  <a:lnTo>
                    <a:pt x="7700" y="81"/>
                  </a:lnTo>
                  <a:lnTo>
                    <a:pt x="7372" y="142"/>
                  </a:lnTo>
                  <a:lnTo>
                    <a:pt x="7041" y="205"/>
                  </a:lnTo>
                  <a:lnTo>
                    <a:pt x="6734" y="307"/>
                  </a:lnTo>
                  <a:lnTo>
                    <a:pt x="6426" y="410"/>
                  </a:lnTo>
                  <a:lnTo>
                    <a:pt x="6117" y="513"/>
                  </a:lnTo>
                  <a:lnTo>
                    <a:pt x="5809" y="657"/>
                  </a:lnTo>
                  <a:lnTo>
                    <a:pt x="5521" y="802"/>
                  </a:lnTo>
                  <a:lnTo>
                    <a:pt x="5236" y="945"/>
                  </a:lnTo>
                  <a:lnTo>
                    <a:pt x="4970" y="1131"/>
                  </a:lnTo>
                  <a:lnTo>
                    <a:pt x="4702" y="1296"/>
                  </a:lnTo>
                  <a:lnTo>
                    <a:pt x="4434" y="1501"/>
                  </a:lnTo>
                  <a:lnTo>
                    <a:pt x="4188" y="1703"/>
                  </a:lnTo>
                  <a:lnTo>
                    <a:pt x="3942" y="1911"/>
                  </a:lnTo>
                  <a:lnTo>
                    <a:pt x="3718" y="2138"/>
                  </a:lnTo>
                  <a:lnTo>
                    <a:pt x="3510" y="2385"/>
                  </a:lnTo>
                  <a:lnTo>
                    <a:pt x="3305" y="2631"/>
                  </a:lnTo>
                  <a:lnTo>
                    <a:pt x="3100" y="2896"/>
                  </a:lnTo>
                  <a:lnTo>
                    <a:pt x="2915" y="3165"/>
                  </a:lnTo>
                  <a:lnTo>
                    <a:pt x="2751" y="3431"/>
                  </a:lnTo>
                  <a:lnTo>
                    <a:pt x="2589" y="3721"/>
                  </a:lnTo>
                  <a:lnTo>
                    <a:pt x="2445" y="4006"/>
                  </a:lnTo>
                  <a:lnTo>
                    <a:pt x="2321" y="4295"/>
                  </a:lnTo>
                  <a:lnTo>
                    <a:pt x="2199" y="4604"/>
                  </a:lnTo>
                  <a:lnTo>
                    <a:pt x="2096" y="4931"/>
                  </a:lnTo>
                  <a:lnTo>
                    <a:pt x="2015" y="5240"/>
                  </a:lnTo>
                  <a:lnTo>
                    <a:pt x="1930" y="5571"/>
                  </a:lnTo>
                  <a:lnTo>
                    <a:pt x="1868" y="5899"/>
                  </a:lnTo>
                  <a:lnTo>
                    <a:pt x="1827" y="6228"/>
                  </a:lnTo>
                  <a:lnTo>
                    <a:pt x="1805" y="6578"/>
                  </a:lnTo>
                  <a:lnTo>
                    <a:pt x="1788" y="6555"/>
                  </a:lnTo>
                  <a:lnTo>
                    <a:pt x="1788" y="6967"/>
                  </a:lnTo>
                  <a:lnTo>
                    <a:pt x="1788" y="7132"/>
                  </a:lnTo>
                  <a:lnTo>
                    <a:pt x="1643" y="7440"/>
                  </a:lnTo>
                  <a:lnTo>
                    <a:pt x="1500" y="7747"/>
                  </a:lnTo>
                  <a:lnTo>
                    <a:pt x="1313" y="8057"/>
                  </a:lnTo>
                  <a:lnTo>
                    <a:pt x="1131" y="8365"/>
                  </a:lnTo>
                  <a:lnTo>
                    <a:pt x="924" y="8652"/>
                  </a:lnTo>
                  <a:lnTo>
                    <a:pt x="677" y="8962"/>
                  </a:lnTo>
                  <a:lnTo>
                    <a:pt x="430" y="9248"/>
                  </a:lnTo>
                  <a:lnTo>
                    <a:pt x="165" y="9537"/>
                  </a:lnTo>
                  <a:lnTo>
                    <a:pt x="81" y="9620"/>
                  </a:lnTo>
                  <a:lnTo>
                    <a:pt x="42" y="9703"/>
                  </a:lnTo>
                  <a:lnTo>
                    <a:pt x="22" y="9805"/>
                  </a:lnTo>
                  <a:lnTo>
                    <a:pt x="0" y="9888"/>
                  </a:lnTo>
                  <a:lnTo>
                    <a:pt x="22" y="9989"/>
                  </a:lnTo>
                  <a:lnTo>
                    <a:pt x="42" y="10071"/>
                  </a:lnTo>
                  <a:lnTo>
                    <a:pt x="81" y="10173"/>
                  </a:lnTo>
                  <a:lnTo>
                    <a:pt x="145" y="10235"/>
                  </a:lnTo>
                  <a:lnTo>
                    <a:pt x="349" y="10442"/>
                  </a:lnTo>
                  <a:lnTo>
                    <a:pt x="536" y="10604"/>
                  </a:lnTo>
                  <a:lnTo>
                    <a:pt x="740" y="10770"/>
                  </a:lnTo>
                  <a:lnTo>
                    <a:pt x="945" y="10914"/>
                  </a:lnTo>
                  <a:lnTo>
                    <a:pt x="1152" y="11039"/>
                  </a:lnTo>
                  <a:lnTo>
                    <a:pt x="1355" y="11142"/>
                  </a:lnTo>
                  <a:lnTo>
                    <a:pt x="1581" y="11223"/>
                  </a:lnTo>
                  <a:lnTo>
                    <a:pt x="1788" y="11307"/>
                  </a:lnTo>
                  <a:close/>
                  <a:moveTo>
                    <a:pt x="4456" y="4356"/>
                  </a:moveTo>
                  <a:lnTo>
                    <a:pt x="4621" y="4133"/>
                  </a:lnTo>
                  <a:lnTo>
                    <a:pt x="4826" y="3905"/>
                  </a:lnTo>
                  <a:lnTo>
                    <a:pt x="5030" y="3698"/>
                  </a:lnTo>
                  <a:lnTo>
                    <a:pt x="5236" y="3514"/>
                  </a:lnTo>
                  <a:lnTo>
                    <a:pt x="5482" y="3328"/>
                  </a:lnTo>
                  <a:lnTo>
                    <a:pt x="5728" y="3165"/>
                  </a:lnTo>
                  <a:lnTo>
                    <a:pt x="5996" y="2999"/>
                  </a:lnTo>
                  <a:lnTo>
                    <a:pt x="6283" y="2857"/>
                  </a:lnTo>
                  <a:lnTo>
                    <a:pt x="6571" y="2734"/>
                  </a:lnTo>
                  <a:lnTo>
                    <a:pt x="6857" y="2631"/>
                  </a:lnTo>
                  <a:lnTo>
                    <a:pt x="7164" y="2528"/>
                  </a:lnTo>
                  <a:lnTo>
                    <a:pt x="7493" y="2445"/>
                  </a:lnTo>
                  <a:lnTo>
                    <a:pt x="7823" y="2385"/>
                  </a:lnTo>
                  <a:lnTo>
                    <a:pt x="8152" y="2321"/>
                  </a:lnTo>
                  <a:lnTo>
                    <a:pt x="8477" y="2300"/>
                  </a:lnTo>
                  <a:lnTo>
                    <a:pt x="8830" y="2282"/>
                  </a:lnTo>
                  <a:lnTo>
                    <a:pt x="9320" y="2300"/>
                  </a:lnTo>
                  <a:lnTo>
                    <a:pt x="9793" y="2364"/>
                  </a:lnTo>
                  <a:lnTo>
                    <a:pt x="10245" y="2466"/>
                  </a:lnTo>
                  <a:lnTo>
                    <a:pt x="10696" y="2611"/>
                  </a:lnTo>
                  <a:lnTo>
                    <a:pt x="11107" y="2774"/>
                  </a:lnTo>
                  <a:lnTo>
                    <a:pt x="11496" y="2979"/>
                  </a:lnTo>
                  <a:lnTo>
                    <a:pt x="11866" y="3205"/>
                  </a:lnTo>
                  <a:lnTo>
                    <a:pt x="12216" y="3451"/>
                  </a:lnTo>
                  <a:lnTo>
                    <a:pt x="12525" y="3741"/>
                  </a:lnTo>
                  <a:lnTo>
                    <a:pt x="12812" y="4049"/>
                  </a:lnTo>
                  <a:lnTo>
                    <a:pt x="13034" y="4376"/>
                  </a:lnTo>
                  <a:lnTo>
                    <a:pt x="13242" y="4726"/>
                  </a:lnTo>
                  <a:lnTo>
                    <a:pt x="13408" y="5098"/>
                  </a:lnTo>
                  <a:lnTo>
                    <a:pt x="13528" y="5468"/>
                  </a:lnTo>
                  <a:lnTo>
                    <a:pt x="13592" y="5878"/>
                  </a:lnTo>
                  <a:lnTo>
                    <a:pt x="13612" y="6084"/>
                  </a:lnTo>
                  <a:lnTo>
                    <a:pt x="13612" y="6288"/>
                  </a:lnTo>
                  <a:lnTo>
                    <a:pt x="13612" y="6578"/>
                  </a:lnTo>
                  <a:lnTo>
                    <a:pt x="13570" y="6845"/>
                  </a:lnTo>
                  <a:lnTo>
                    <a:pt x="13528" y="7111"/>
                  </a:lnTo>
                  <a:lnTo>
                    <a:pt x="13469" y="7358"/>
                  </a:lnTo>
                  <a:lnTo>
                    <a:pt x="13366" y="7605"/>
                  </a:lnTo>
                  <a:lnTo>
                    <a:pt x="13263" y="7832"/>
                  </a:lnTo>
                  <a:lnTo>
                    <a:pt x="13139" y="8038"/>
                  </a:lnTo>
                  <a:lnTo>
                    <a:pt x="12974" y="8263"/>
                  </a:lnTo>
                  <a:lnTo>
                    <a:pt x="12788" y="8470"/>
                  </a:lnTo>
                  <a:lnTo>
                    <a:pt x="12583" y="8693"/>
                  </a:lnTo>
                  <a:lnTo>
                    <a:pt x="12338" y="8899"/>
                  </a:lnTo>
                  <a:lnTo>
                    <a:pt x="12072" y="9106"/>
                  </a:lnTo>
                  <a:lnTo>
                    <a:pt x="11888" y="9167"/>
                  </a:lnTo>
                  <a:lnTo>
                    <a:pt x="11701" y="9209"/>
                  </a:lnTo>
                  <a:lnTo>
                    <a:pt x="11538" y="9209"/>
                  </a:lnTo>
                  <a:lnTo>
                    <a:pt x="11373" y="9188"/>
                  </a:lnTo>
                  <a:lnTo>
                    <a:pt x="11229" y="9146"/>
                  </a:lnTo>
                  <a:lnTo>
                    <a:pt x="11087" y="9106"/>
                  </a:lnTo>
                  <a:lnTo>
                    <a:pt x="10963" y="9023"/>
                  </a:lnTo>
                  <a:lnTo>
                    <a:pt x="10860" y="8962"/>
                  </a:lnTo>
                  <a:lnTo>
                    <a:pt x="10657" y="8796"/>
                  </a:lnTo>
                  <a:lnTo>
                    <a:pt x="10511" y="8631"/>
                  </a:lnTo>
                  <a:lnTo>
                    <a:pt x="10389" y="8470"/>
                  </a:lnTo>
                  <a:lnTo>
                    <a:pt x="11291" y="10668"/>
                  </a:lnTo>
                  <a:lnTo>
                    <a:pt x="11311" y="10770"/>
                  </a:lnTo>
                  <a:lnTo>
                    <a:pt x="11291" y="10853"/>
                  </a:lnTo>
                  <a:lnTo>
                    <a:pt x="11229" y="10936"/>
                  </a:lnTo>
                  <a:lnTo>
                    <a:pt x="11147" y="10976"/>
                  </a:lnTo>
                  <a:lnTo>
                    <a:pt x="10985" y="11017"/>
                  </a:lnTo>
                  <a:lnTo>
                    <a:pt x="10860" y="11039"/>
                  </a:lnTo>
                  <a:lnTo>
                    <a:pt x="10738" y="10998"/>
                  </a:lnTo>
                  <a:lnTo>
                    <a:pt x="10636" y="10936"/>
                  </a:lnTo>
                  <a:lnTo>
                    <a:pt x="10555" y="10831"/>
                  </a:lnTo>
                  <a:lnTo>
                    <a:pt x="9527" y="9023"/>
                  </a:lnTo>
                  <a:lnTo>
                    <a:pt x="9320" y="8940"/>
                  </a:lnTo>
                  <a:lnTo>
                    <a:pt x="9136" y="8818"/>
                  </a:lnTo>
                  <a:lnTo>
                    <a:pt x="8970" y="8693"/>
                  </a:lnTo>
                  <a:lnTo>
                    <a:pt x="8848" y="8551"/>
                  </a:lnTo>
                  <a:lnTo>
                    <a:pt x="8705" y="8693"/>
                  </a:lnTo>
                  <a:lnTo>
                    <a:pt x="8540" y="8818"/>
                  </a:lnTo>
                  <a:lnTo>
                    <a:pt x="8335" y="8920"/>
                  </a:lnTo>
                  <a:lnTo>
                    <a:pt x="8131" y="8983"/>
                  </a:lnTo>
                  <a:lnTo>
                    <a:pt x="7905" y="9043"/>
                  </a:lnTo>
                  <a:lnTo>
                    <a:pt x="7658" y="9043"/>
                  </a:lnTo>
                  <a:lnTo>
                    <a:pt x="7390" y="9043"/>
                  </a:lnTo>
                  <a:lnTo>
                    <a:pt x="7124" y="9002"/>
                  </a:lnTo>
                  <a:lnTo>
                    <a:pt x="6839" y="8920"/>
                  </a:lnTo>
                  <a:lnTo>
                    <a:pt x="6571" y="8796"/>
                  </a:lnTo>
                  <a:lnTo>
                    <a:pt x="6345" y="8652"/>
                  </a:lnTo>
                  <a:lnTo>
                    <a:pt x="6138" y="8489"/>
                  </a:lnTo>
                  <a:lnTo>
                    <a:pt x="5975" y="8305"/>
                  </a:lnTo>
                  <a:lnTo>
                    <a:pt x="5852" y="8097"/>
                  </a:lnTo>
                  <a:lnTo>
                    <a:pt x="5767" y="7892"/>
                  </a:lnTo>
                  <a:lnTo>
                    <a:pt x="5749" y="7770"/>
                  </a:lnTo>
                  <a:lnTo>
                    <a:pt x="5728" y="7665"/>
                  </a:lnTo>
                  <a:lnTo>
                    <a:pt x="5749" y="7563"/>
                  </a:lnTo>
                  <a:lnTo>
                    <a:pt x="5749" y="7440"/>
                  </a:lnTo>
                  <a:lnTo>
                    <a:pt x="5767" y="7440"/>
                  </a:lnTo>
                  <a:lnTo>
                    <a:pt x="5503" y="7481"/>
                  </a:lnTo>
                  <a:lnTo>
                    <a:pt x="5256" y="7481"/>
                  </a:lnTo>
                  <a:lnTo>
                    <a:pt x="5030" y="7440"/>
                  </a:lnTo>
                  <a:lnTo>
                    <a:pt x="4805" y="7338"/>
                  </a:lnTo>
                  <a:lnTo>
                    <a:pt x="4621" y="7213"/>
                  </a:lnTo>
                  <a:lnTo>
                    <a:pt x="4434" y="7051"/>
                  </a:lnTo>
                  <a:lnTo>
                    <a:pt x="4272" y="6864"/>
                  </a:lnTo>
                  <a:lnTo>
                    <a:pt x="4146" y="6639"/>
                  </a:lnTo>
                  <a:lnTo>
                    <a:pt x="4067" y="6412"/>
                  </a:lnTo>
                  <a:lnTo>
                    <a:pt x="3986" y="6146"/>
                  </a:lnTo>
                  <a:lnTo>
                    <a:pt x="3964" y="5858"/>
                  </a:lnTo>
                  <a:lnTo>
                    <a:pt x="3964" y="5571"/>
                  </a:lnTo>
                  <a:lnTo>
                    <a:pt x="4026" y="5282"/>
                  </a:lnTo>
                  <a:lnTo>
                    <a:pt x="4107" y="4975"/>
                  </a:lnTo>
                  <a:lnTo>
                    <a:pt x="4250" y="4666"/>
                  </a:lnTo>
                  <a:lnTo>
                    <a:pt x="4456" y="4356"/>
                  </a:lnTo>
                  <a:close/>
                </a:path>
              </a:pathLst>
            </a:custGeom>
            <a:grpFill/>
            <a:ln w="9525">
              <a:noFill/>
              <a:round/>
              <a:headEnd/>
              <a:tailEnd/>
            </a:ln>
          </p:spPr>
          <p:txBody>
            <a:bodyPr vert="horz" wrap="square" lIns="68470" tIns="34236" rIns="68470" bIns="34236" numCol="1" anchor="t" anchorCtr="0" compatLnSpc="1">
              <a:prstTxWarp prst="textNoShape">
                <a:avLst/>
              </a:prstTxWarp>
            </a:bodyPr>
            <a:lstStyle/>
            <a:p>
              <a:pPr marL="0" marR="0" lvl="0" indent="0" defTabSz="913815" eaLnBrk="0" fontAlgn="ctr" latinLnBrk="0" hangingPunct="0">
                <a:lnSpc>
                  <a:spcPct val="100000"/>
                </a:lnSpc>
                <a:spcBef>
                  <a:spcPts val="0"/>
                </a:spcBef>
                <a:spcAft>
                  <a:spcPts val="0"/>
                </a:spcAft>
                <a:buClrTx/>
                <a:buSzTx/>
                <a:buFontTx/>
                <a:buNone/>
                <a:tabLst/>
                <a:defRPr/>
              </a:pPr>
              <a:endParaRPr kumimoji="0" lang="en-US" altLang="zh-CN" sz="1799" b="0" i="0" u="none" strike="noStrike" kern="0" cap="none" spc="0" normalizeH="0" baseline="0" noProof="0" dirty="0">
                <a:ln>
                  <a:noFill/>
                </a:ln>
                <a:solidFill>
                  <a:srgbClr val="000000"/>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15" name="Freeform 5">
              <a:extLst>
                <a:ext uri="{FF2B5EF4-FFF2-40B4-BE49-F238E27FC236}">
                  <a16:creationId xmlns:a16="http://schemas.microsoft.com/office/drawing/2014/main" id="{6D064266-F78C-44F3-8D7D-1987B4608E29}"/>
                </a:ext>
              </a:extLst>
            </p:cNvPr>
            <p:cNvSpPr>
              <a:spLocks noEditPoints="1"/>
            </p:cNvSpPr>
            <p:nvPr/>
          </p:nvSpPr>
          <p:spPr bwMode="gray">
            <a:xfrm>
              <a:off x="1983975" y="2431452"/>
              <a:ext cx="181985" cy="176057"/>
            </a:xfrm>
            <a:custGeom>
              <a:avLst/>
              <a:gdLst>
                <a:gd name="T0" fmla="*/ 3349 w 3349"/>
                <a:gd name="T1" fmla="*/ 1577 h 3241"/>
                <a:gd name="T2" fmla="*/ 3220 w 3349"/>
                <a:gd name="T3" fmla="*/ 978 h 3241"/>
                <a:gd name="T4" fmla="*/ 3214 w 3349"/>
                <a:gd name="T5" fmla="*/ 985 h 3241"/>
                <a:gd name="T6" fmla="*/ 3311 w 3349"/>
                <a:gd name="T7" fmla="*/ 641 h 3241"/>
                <a:gd name="T8" fmla="*/ 2701 w 3349"/>
                <a:gd name="T9" fmla="*/ 0 h 3241"/>
                <a:gd name="T10" fmla="*/ 2285 w 3349"/>
                <a:gd name="T11" fmla="*/ 175 h 3241"/>
                <a:gd name="T12" fmla="*/ 2288 w 3349"/>
                <a:gd name="T13" fmla="*/ 169 h 3241"/>
                <a:gd name="T14" fmla="*/ 1884 w 3349"/>
                <a:gd name="T15" fmla="*/ 112 h 3241"/>
                <a:gd name="T16" fmla="*/ 541 w 3349"/>
                <a:gd name="T17" fmla="*/ 993 h 3241"/>
                <a:gd name="T18" fmla="*/ 612 w 3349"/>
                <a:gd name="T19" fmla="*/ 986 h 3241"/>
                <a:gd name="T20" fmla="*/ 721 w 3349"/>
                <a:gd name="T21" fmla="*/ 998 h 3241"/>
                <a:gd name="T22" fmla="*/ 610 w 3349"/>
                <a:gd name="T23" fmla="*/ 987 h 3241"/>
                <a:gd name="T24" fmla="*/ 0 w 3349"/>
                <a:gd name="T25" fmla="*/ 1628 h 3241"/>
                <a:gd name="T26" fmla="*/ 592 w 3349"/>
                <a:gd name="T27" fmla="*/ 2267 h 3241"/>
                <a:gd name="T28" fmla="*/ 1884 w 3349"/>
                <a:gd name="T29" fmla="*/ 3042 h 3241"/>
                <a:gd name="T30" fmla="*/ 2203 w 3349"/>
                <a:gd name="T31" fmla="*/ 3006 h 3241"/>
                <a:gd name="T32" fmla="*/ 2194 w 3349"/>
                <a:gd name="T33" fmla="*/ 2990 h 3241"/>
                <a:gd name="T34" fmla="*/ 2675 w 3349"/>
                <a:gd name="T35" fmla="*/ 3241 h 3241"/>
                <a:gd name="T36" fmla="*/ 3286 w 3349"/>
                <a:gd name="T37" fmla="*/ 2600 h 3241"/>
                <a:gd name="T38" fmla="*/ 3185 w 3349"/>
                <a:gd name="T39" fmla="*/ 2248 h 3241"/>
                <a:gd name="T40" fmla="*/ 3349 w 3349"/>
                <a:gd name="T41" fmla="*/ 1577 h 3241"/>
                <a:gd name="T42" fmla="*/ 2701 w 3349"/>
                <a:gd name="T43" fmla="*/ 275 h 3241"/>
                <a:gd name="T44" fmla="*/ 3018 w 3349"/>
                <a:gd name="T45" fmla="*/ 458 h 3241"/>
                <a:gd name="T46" fmla="*/ 3018 w 3349"/>
                <a:gd name="T47" fmla="*/ 824 h 3241"/>
                <a:gd name="T48" fmla="*/ 2701 w 3349"/>
                <a:gd name="T49" fmla="*/ 1007 h 3241"/>
                <a:gd name="T50" fmla="*/ 2334 w 3349"/>
                <a:gd name="T51" fmla="*/ 641 h 3241"/>
                <a:gd name="T52" fmla="*/ 2701 w 3349"/>
                <a:gd name="T53" fmla="*/ 275 h 3241"/>
                <a:gd name="T54" fmla="*/ 244 w 3349"/>
                <a:gd name="T55" fmla="*/ 1628 h 3241"/>
                <a:gd name="T56" fmla="*/ 611 w 3349"/>
                <a:gd name="T57" fmla="*/ 1261 h 3241"/>
                <a:gd name="T58" fmla="*/ 977 w 3349"/>
                <a:gd name="T59" fmla="*/ 1628 h 3241"/>
                <a:gd name="T60" fmla="*/ 610 w 3349"/>
                <a:gd name="T61" fmla="*/ 1994 h 3241"/>
                <a:gd name="T62" fmla="*/ 244 w 3349"/>
                <a:gd name="T63" fmla="*/ 1628 h 3241"/>
                <a:gd name="T64" fmla="*/ 2065 w 3349"/>
                <a:gd name="T65" fmla="*/ 2599 h 3241"/>
                <a:gd name="T66" fmla="*/ 2092 w 3349"/>
                <a:gd name="T67" fmla="*/ 2777 h 3241"/>
                <a:gd name="T68" fmla="*/ 1884 w 3349"/>
                <a:gd name="T69" fmla="*/ 2798 h 3241"/>
                <a:gd name="T70" fmla="*/ 849 w 3349"/>
                <a:gd name="T71" fmla="*/ 2218 h 3241"/>
                <a:gd name="T72" fmla="*/ 1221 w 3349"/>
                <a:gd name="T73" fmla="*/ 1628 h 3241"/>
                <a:gd name="T74" fmla="*/ 775 w 3349"/>
                <a:gd name="T75" fmla="*/ 1014 h 3241"/>
                <a:gd name="T76" fmla="*/ 803 w 3349"/>
                <a:gd name="T77" fmla="*/ 1021 h 3241"/>
                <a:gd name="T78" fmla="*/ 1884 w 3349"/>
                <a:gd name="T79" fmla="*/ 356 h 3241"/>
                <a:gd name="T80" fmla="*/ 2141 w 3349"/>
                <a:gd name="T81" fmla="*/ 387 h 3241"/>
                <a:gd name="T82" fmla="*/ 2090 w 3349"/>
                <a:gd name="T83" fmla="*/ 641 h 3241"/>
                <a:gd name="T84" fmla="*/ 2701 w 3349"/>
                <a:gd name="T85" fmla="*/ 1282 h 3241"/>
                <a:gd name="T86" fmla="*/ 3032 w 3349"/>
                <a:gd name="T87" fmla="*/ 1178 h 3241"/>
                <a:gd name="T88" fmla="*/ 3104 w 3349"/>
                <a:gd name="T89" fmla="*/ 1577 h 3241"/>
                <a:gd name="T90" fmla="*/ 3001 w 3349"/>
                <a:gd name="T91" fmla="*/ 2060 h 3241"/>
                <a:gd name="T92" fmla="*/ 2675 w 3349"/>
                <a:gd name="T93" fmla="*/ 1959 h 3241"/>
                <a:gd name="T94" fmla="*/ 2065 w 3349"/>
                <a:gd name="T95" fmla="*/ 2600 h 3241"/>
                <a:gd name="T96" fmla="*/ 2065 w 3349"/>
                <a:gd name="T97" fmla="*/ 2599 h 3241"/>
                <a:gd name="T98" fmla="*/ 2675 w 3349"/>
                <a:gd name="T99" fmla="*/ 2966 h 3241"/>
                <a:gd name="T100" fmla="*/ 2309 w 3349"/>
                <a:gd name="T101" fmla="*/ 2599 h 3241"/>
                <a:gd name="T102" fmla="*/ 2675 w 3349"/>
                <a:gd name="T103" fmla="*/ 2233 h 3241"/>
                <a:gd name="T104" fmla="*/ 3042 w 3349"/>
                <a:gd name="T105" fmla="*/ 2600 h 3241"/>
                <a:gd name="T106" fmla="*/ 2675 w 3349"/>
                <a:gd name="T107" fmla="*/ 2966 h 3241"/>
                <a:gd name="T108" fmla="*/ 2675 w 3349"/>
                <a:gd name="T109" fmla="*/ 2966 h 3241"/>
                <a:gd name="T110" fmla="*/ 2675 w 3349"/>
                <a:gd name="T111" fmla="*/ 2966 h 3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9" h="3241">
                  <a:moveTo>
                    <a:pt x="3349" y="1577"/>
                  </a:moveTo>
                  <a:cubicBezTo>
                    <a:pt x="3349" y="1370"/>
                    <a:pt x="3305" y="1166"/>
                    <a:pt x="3220" y="978"/>
                  </a:cubicBezTo>
                  <a:cubicBezTo>
                    <a:pt x="3218" y="981"/>
                    <a:pt x="3216" y="983"/>
                    <a:pt x="3214" y="985"/>
                  </a:cubicBezTo>
                  <a:cubicBezTo>
                    <a:pt x="3278" y="881"/>
                    <a:pt x="3311" y="762"/>
                    <a:pt x="3311" y="641"/>
                  </a:cubicBezTo>
                  <a:cubicBezTo>
                    <a:pt x="3311" y="287"/>
                    <a:pt x="3038" y="0"/>
                    <a:pt x="2701" y="0"/>
                  </a:cubicBezTo>
                  <a:cubicBezTo>
                    <a:pt x="2539" y="0"/>
                    <a:pt x="2393" y="67"/>
                    <a:pt x="2285" y="175"/>
                  </a:cubicBezTo>
                  <a:cubicBezTo>
                    <a:pt x="2286" y="173"/>
                    <a:pt x="2287" y="171"/>
                    <a:pt x="2288" y="169"/>
                  </a:cubicBezTo>
                  <a:cubicBezTo>
                    <a:pt x="2157" y="131"/>
                    <a:pt x="2021" y="112"/>
                    <a:pt x="1884" y="112"/>
                  </a:cubicBezTo>
                  <a:cubicBezTo>
                    <a:pt x="1301" y="112"/>
                    <a:pt x="773" y="458"/>
                    <a:pt x="541" y="993"/>
                  </a:cubicBezTo>
                  <a:cubicBezTo>
                    <a:pt x="564" y="990"/>
                    <a:pt x="587" y="986"/>
                    <a:pt x="612" y="986"/>
                  </a:cubicBezTo>
                  <a:cubicBezTo>
                    <a:pt x="649" y="986"/>
                    <a:pt x="686" y="991"/>
                    <a:pt x="721" y="998"/>
                  </a:cubicBezTo>
                  <a:cubicBezTo>
                    <a:pt x="685" y="991"/>
                    <a:pt x="648" y="987"/>
                    <a:pt x="610" y="987"/>
                  </a:cubicBezTo>
                  <a:cubicBezTo>
                    <a:pt x="273" y="987"/>
                    <a:pt x="0" y="1274"/>
                    <a:pt x="0" y="1628"/>
                  </a:cubicBezTo>
                  <a:cubicBezTo>
                    <a:pt x="0" y="1975"/>
                    <a:pt x="264" y="2256"/>
                    <a:pt x="592" y="2267"/>
                  </a:cubicBezTo>
                  <a:cubicBezTo>
                    <a:pt x="847" y="2744"/>
                    <a:pt x="1343" y="3042"/>
                    <a:pt x="1884" y="3042"/>
                  </a:cubicBezTo>
                  <a:cubicBezTo>
                    <a:pt x="1991" y="3042"/>
                    <a:pt x="2098" y="3030"/>
                    <a:pt x="2203" y="3006"/>
                  </a:cubicBezTo>
                  <a:cubicBezTo>
                    <a:pt x="2199" y="3001"/>
                    <a:pt x="2198" y="2995"/>
                    <a:pt x="2194" y="2990"/>
                  </a:cubicBezTo>
                  <a:cubicBezTo>
                    <a:pt x="2306" y="3141"/>
                    <a:pt x="2478" y="3241"/>
                    <a:pt x="2675" y="3241"/>
                  </a:cubicBezTo>
                  <a:cubicBezTo>
                    <a:pt x="3012" y="3241"/>
                    <a:pt x="3286" y="2954"/>
                    <a:pt x="3286" y="2600"/>
                  </a:cubicBezTo>
                  <a:cubicBezTo>
                    <a:pt x="3286" y="2470"/>
                    <a:pt x="3248" y="2349"/>
                    <a:pt x="3185" y="2248"/>
                  </a:cubicBezTo>
                  <a:cubicBezTo>
                    <a:pt x="3292" y="2041"/>
                    <a:pt x="3349" y="1810"/>
                    <a:pt x="3349" y="1577"/>
                  </a:cubicBezTo>
                  <a:close/>
                  <a:moveTo>
                    <a:pt x="2701" y="275"/>
                  </a:moveTo>
                  <a:cubicBezTo>
                    <a:pt x="2832" y="275"/>
                    <a:pt x="2953" y="345"/>
                    <a:pt x="3018" y="458"/>
                  </a:cubicBezTo>
                  <a:cubicBezTo>
                    <a:pt x="3083" y="571"/>
                    <a:pt x="3083" y="711"/>
                    <a:pt x="3018" y="824"/>
                  </a:cubicBezTo>
                  <a:cubicBezTo>
                    <a:pt x="2952" y="938"/>
                    <a:pt x="2831" y="1007"/>
                    <a:pt x="2701" y="1007"/>
                  </a:cubicBezTo>
                  <a:cubicBezTo>
                    <a:pt x="2498" y="1007"/>
                    <a:pt x="2334" y="843"/>
                    <a:pt x="2334" y="641"/>
                  </a:cubicBezTo>
                  <a:cubicBezTo>
                    <a:pt x="2334" y="438"/>
                    <a:pt x="2499" y="275"/>
                    <a:pt x="2701" y="275"/>
                  </a:cubicBezTo>
                  <a:close/>
                  <a:moveTo>
                    <a:pt x="244" y="1628"/>
                  </a:moveTo>
                  <a:cubicBezTo>
                    <a:pt x="244" y="1425"/>
                    <a:pt x="408" y="1261"/>
                    <a:pt x="611" y="1261"/>
                  </a:cubicBezTo>
                  <a:cubicBezTo>
                    <a:pt x="813" y="1262"/>
                    <a:pt x="977" y="1426"/>
                    <a:pt x="977" y="1628"/>
                  </a:cubicBezTo>
                  <a:cubicBezTo>
                    <a:pt x="977" y="1830"/>
                    <a:pt x="813" y="1994"/>
                    <a:pt x="610" y="1994"/>
                  </a:cubicBezTo>
                  <a:cubicBezTo>
                    <a:pt x="408" y="1994"/>
                    <a:pt x="244" y="1830"/>
                    <a:pt x="244" y="1628"/>
                  </a:cubicBezTo>
                  <a:close/>
                  <a:moveTo>
                    <a:pt x="2065" y="2599"/>
                  </a:moveTo>
                  <a:cubicBezTo>
                    <a:pt x="2065" y="2662"/>
                    <a:pt x="2076" y="2720"/>
                    <a:pt x="2092" y="2777"/>
                  </a:cubicBezTo>
                  <a:cubicBezTo>
                    <a:pt x="2024" y="2789"/>
                    <a:pt x="1955" y="2798"/>
                    <a:pt x="1884" y="2798"/>
                  </a:cubicBezTo>
                  <a:cubicBezTo>
                    <a:pt x="1462" y="2797"/>
                    <a:pt x="1070" y="2578"/>
                    <a:pt x="849" y="2218"/>
                  </a:cubicBezTo>
                  <a:cubicBezTo>
                    <a:pt x="1068" y="2120"/>
                    <a:pt x="1221" y="1893"/>
                    <a:pt x="1221" y="1628"/>
                  </a:cubicBezTo>
                  <a:cubicBezTo>
                    <a:pt x="1221" y="1334"/>
                    <a:pt x="1032" y="1090"/>
                    <a:pt x="775" y="1014"/>
                  </a:cubicBezTo>
                  <a:cubicBezTo>
                    <a:pt x="784" y="1016"/>
                    <a:pt x="794" y="1018"/>
                    <a:pt x="803" y="1021"/>
                  </a:cubicBezTo>
                  <a:cubicBezTo>
                    <a:pt x="1006" y="628"/>
                    <a:pt x="1411" y="356"/>
                    <a:pt x="1884" y="356"/>
                  </a:cubicBezTo>
                  <a:cubicBezTo>
                    <a:pt x="1973" y="356"/>
                    <a:pt x="2058" y="368"/>
                    <a:pt x="2141" y="387"/>
                  </a:cubicBezTo>
                  <a:cubicBezTo>
                    <a:pt x="2107" y="467"/>
                    <a:pt x="2090" y="554"/>
                    <a:pt x="2090" y="641"/>
                  </a:cubicBezTo>
                  <a:cubicBezTo>
                    <a:pt x="2090" y="995"/>
                    <a:pt x="2363" y="1282"/>
                    <a:pt x="2701" y="1282"/>
                  </a:cubicBezTo>
                  <a:cubicBezTo>
                    <a:pt x="2819" y="1282"/>
                    <a:pt x="2934" y="1245"/>
                    <a:pt x="3032" y="1178"/>
                  </a:cubicBezTo>
                  <a:cubicBezTo>
                    <a:pt x="3075" y="1304"/>
                    <a:pt x="3104" y="1436"/>
                    <a:pt x="3104" y="1577"/>
                  </a:cubicBezTo>
                  <a:cubicBezTo>
                    <a:pt x="3104" y="1749"/>
                    <a:pt x="3066" y="1912"/>
                    <a:pt x="3001" y="2060"/>
                  </a:cubicBezTo>
                  <a:cubicBezTo>
                    <a:pt x="2905" y="1994"/>
                    <a:pt x="2791" y="1959"/>
                    <a:pt x="2675" y="1959"/>
                  </a:cubicBezTo>
                  <a:cubicBezTo>
                    <a:pt x="2338" y="1959"/>
                    <a:pt x="2065" y="2245"/>
                    <a:pt x="2065" y="2600"/>
                  </a:cubicBezTo>
                  <a:lnTo>
                    <a:pt x="2065" y="2599"/>
                  </a:lnTo>
                  <a:close/>
                  <a:moveTo>
                    <a:pt x="2675" y="2966"/>
                  </a:moveTo>
                  <a:cubicBezTo>
                    <a:pt x="2473" y="2966"/>
                    <a:pt x="2309" y="2802"/>
                    <a:pt x="2309" y="2599"/>
                  </a:cubicBezTo>
                  <a:cubicBezTo>
                    <a:pt x="2309" y="2397"/>
                    <a:pt x="2473" y="2233"/>
                    <a:pt x="2675" y="2233"/>
                  </a:cubicBezTo>
                  <a:cubicBezTo>
                    <a:pt x="2878" y="2233"/>
                    <a:pt x="3042" y="2397"/>
                    <a:pt x="3042" y="2600"/>
                  </a:cubicBezTo>
                  <a:cubicBezTo>
                    <a:pt x="3042" y="2802"/>
                    <a:pt x="2877" y="2966"/>
                    <a:pt x="2675" y="2966"/>
                  </a:cubicBezTo>
                  <a:close/>
                  <a:moveTo>
                    <a:pt x="2675" y="2966"/>
                  </a:moveTo>
                  <a:cubicBezTo>
                    <a:pt x="2675" y="2966"/>
                    <a:pt x="2675" y="2966"/>
                    <a:pt x="2675" y="2966"/>
                  </a:cubicBezTo>
                </a:path>
              </a:pathLst>
            </a:custGeom>
            <a:grpFill/>
            <a:ln>
              <a:noFill/>
            </a:ln>
          </p:spPr>
          <p:txBody>
            <a:bodyPr vert="horz" wrap="square" lIns="91407" tIns="45703" rIns="91407" bIns="45703" numCol="1" anchor="t" anchorCtr="0" compatLnSpc="1">
              <a:prstTxWarp prst="textNoShape">
                <a:avLst/>
              </a:prstTxWarp>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cxnSp>
        <p:nvCxnSpPr>
          <p:cNvPr id="119" name="直接箭头连接符 118"/>
          <p:cNvCxnSpPr/>
          <p:nvPr/>
        </p:nvCxnSpPr>
        <p:spPr bwMode="gray">
          <a:xfrm>
            <a:off x="2543842" y="3770226"/>
            <a:ext cx="233104" cy="0"/>
          </a:xfrm>
          <a:prstGeom prst="straightConnector1">
            <a:avLst/>
          </a:prstGeom>
          <a:solidFill>
            <a:srgbClr val="7F0000">
              <a:lumMod val="40000"/>
              <a:lumOff val="60000"/>
            </a:srgbClr>
          </a:solidFill>
          <a:ln w="6350" cap="flat" cmpd="sng" algn="ctr">
            <a:solidFill>
              <a:srgbClr val="00B0F0"/>
            </a:solidFill>
            <a:prstDash val="solid"/>
            <a:miter lim="800000"/>
            <a:tailEnd type="triangle"/>
          </a:ln>
          <a:effectLst/>
        </p:spPr>
      </p:cxnSp>
      <p:cxnSp>
        <p:nvCxnSpPr>
          <p:cNvPr id="120" name="直接箭头连接符 119"/>
          <p:cNvCxnSpPr/>
          <p:nvPr/>
        </p:nvCxnSpPr>
        <p:spPr bwMode="gray">
          <a:xfrm>
            <a:off x="3253459" y="3770226"/>
            <a:ext cx="233104" cy="0"/>
          </a:xfrm>
          <a:prstGeom prst="straightConnector1">
            <a:avLst/>
          </a:prstGeom>
          <a:solidFill>
            <a:srgbClr val="7F0000">
              <a:lumMod val="40000"/>
              <a:lumOff val="60000"/>
            </a:srgbClr>
          </a:solidFill>
          <a:ln w="6350" cap="flat" cmpd="sng" algn="ctr">
            <a:solidFill>
              <a:srgbClr val="00B0F0"/>
            </a:solidFill>
            <a:prstDash val="solid"/>
            <a:miter lim="800000"/>
            <a:tailEnd type="triangle"/>
          </a:ln>
          <a:effectLst/>
        </p:spPr>
      </p:cxnSp>
      <p:cxnSp>
        <p:nvCxnSpPr>
          <p:cNvPr id="123" name="直接箭头连接符 122"/>
          <p:cNvCxnSpPr/>
          <p:nvPr/>
        </p:nvCxnSpPr>
        <p:spPr bwMode="gray">
          <a:xfrm>
            <a:off x="3946841" y="3770226"/>
            <a:ext cx="233104" cy="0"/>
          </a:xfrm>
          <a:prstGeom prst="straightConnector1">
            <a:avLst/>
          </a:prstGeom>
          <a:solidFill>
            <a:srgbClr val="7F0000">
              <a:lumMod val="40000"/>
              <a:lumOff val="60000"/>
            </a:srgbClr>
          </a:solidFill>
          <a:ln w="6350" cap="flat" cmpd="sng" algn="ctr">
            <a:solidFill>
              <a:srgbClr val="00B0F0"/>
            </a:solidFill>
            <a:prstDash val="solid"/>
            <a:miter lim="800000"/>
            <a:tailEnd type="triangle"/>
          </a:ln>
          <a:effectLst/>
        </p:spPr>
      </p:cxnSp>
      <p:cxnSp>
        <p:nvCxnSpPr>
          <p:cNvPr id="124" name="直接箭头连接符 123"/>
          <p:cNvCxnSpPr/>
          <p:nvPr/>
        </p:nvCxnSpPr>
        <p:spPr bwMode="gray">
          <a:xfrm>
            <a:off x="4674373" y="3768686"/>
            <a:ext cx="233104" cy="0"/>
          </a:xfrm>
          <a:prstGeom prst="straightConnector1">
            <a:avLst/>
          </a:prstGeom>
          <a:solidFill>
            <a:srgbClr val="7F0000">
              <a:lumMod val="40000"/>
              <a:lumOff val="60000"/>
            </a:srgbClr>
          </a:solidFill>
          <a:ln w="6350" cap="flat" cmpd="sng" algn="ctr">
            <a:solidFill>
              <a:srgbClr val="00B0F0"/>
            </a:solidFill>
            <a:prstDash val="solid"/>
            <a:miter lim="800000"/>
            <a:tailEnd type="triangle"/>
          </a:ln>
          <a:effectLst/>
        </p:spPr>
      </p:cxnSp>
      <p:cxnSp>
        <p:nvCxnSpPr>
          <p:cNvPr id="126" name="直接箭头连接符 125"/>
          <p:cNvCxnSpPr/>
          <p:nvPr/>
        </p:nvCxnSpPr>
        <p:spPr bwMode="gray">
          <a:xfrm>
            <a:off x="5367088" y="3776151"/>
            <a:ext cx="233104" cy="0"/>
          </a:xfrm>
          <a:prstGeom prst="straightConnector1">
            <a:avLst/>
          </a:prstGeom>
          <a:solidFill>
            <a:srgbClr val="7F0000">
              <a:lumMod val="40000"/>
              <a:lumOff val="60000"/>
            </a:srgbClr>
          </a:solidFill>
          <a:ln w="6350" cap="flat" cmpd="sng" algn="ctr">
            <a:solidFill>
              <a:srgbClr val="00B0F0"/>
            </a:solidFill>
            <a:prstDash val="solid"/>
            <a:miter lim="800000"/>
            <a:tailEnd type="triangle"/>
          </a:ln>
          <a:effectLst/>
        </p:spPr>
      </p:cxnSp>
      <p:grpSp>
        <p:nvGrpSpPr>
          <p:cNvPr id="129" name="组合 128"/>
          <p:cNvGrpSpPr/>
          <p:nvPr/>
        </p:nvGrpSpPr>
        <p:grpSpPr bwMode="gray">
          <a:xfrm>
            <a:off x="1617751" y="5059462"/>
            <a:ext cx="1442823" cy="691111"/>
            <a:chOff x="1311402" y="4798914"/>
            <a:chExt cx="1443345" cy="691361"/>
          </a:xfrm>
        </p:grpSpPr>
        <p:sp>
          <p:nvSpPr>
            <p:cNvPr id="130" name="平行四边形 129"/>
            <p:cNvSpPr/>
            <p:nvPr/>
          </p:nvSpPr>
          <p:spPr bwMode="gray">
            <a:xfrm>
              <a:off x="1311402" y="4910589"/>
              <a:ext cx="1405635" cy="533400"/>
            </a:xfrm>
            <a:prstGeom prst="parallelogram">
              <a:avLst>
                <a:gd name="adj" fmla="val 57036"/>
              </a:avLst>
            </a:prstGeom>
            <a:solidFill>
              <a:srgbClr val="666666">
                <a:lumMod val="40000"/>
                <a:lumOff val="60000"/>
                <a:alpha val="69000"/>
              </a:srgbClr>
            </a:solidFill>
            <a:ln w="12700" cap="flat" cmpd="sng" algn="ctr">
              <a:noFill/>
              <a:prstDash val="solid"/>
              <a:miter lim="800000"/>
            </a:ln>
            <a:effectLst/>
          </p:spPr>
          <p:txBody>
            <a:bodyPr rtlCol="0" anchor="ctr"/>
            <a:lstStyle/>
            <a:p>
              <a:pPr marL="0" marR="0" lvl="0" indent="0" algn="ctr"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666666"/>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31" name="组合 130"/>
            <p:cNvGrpSpPr/>
            <p:nvPr/>
          </p:nvGrpSpPr>
          <p:grpSpPr bwMode="gray">
            <a:xfrm>
              <a:off x="2104223" y="4956875"/>
              <a:ext cx="386854" cy="285365"/>
              <a:chOff x="3771386" y="1744160"/>
              <a:chExt cx="539132" cy="363353"/>
            </a:xfrm>
          </p:grpSpPr>
          <p:sp>
            <p:nvSpPr>
              <p:cNvPr id="137" name="Freeform 49"/>
              <p:cNvSpPr>
                <a:spLocks noEditPoints="1"/>
              </p:cNvSpPr>
              <p:nvPr/>
            </p:nvSpPr>
            <p:spPr bwMode="gray">
              <a:xfrm>
                <a:off x="3771386" y="1744160"/>
                <a:ext cx="539132" cy="363353"/>
              </a:xfrm>
              <a:custGeom>
                <a:avLst/>
                <a:gdLst>
                  <a:gd name="T0" fmla="*/ 2147483646 w 1145"/>
                  <a:gd name="T1" fmla="*/ 2147483646 h 777"/>
                  <a:gd name="T2" fmla="*/ 2147483646 w 1145"/>
                  <a:gd name="T3" fmla="*/ 2147483646 h 777"/>
                  <a:gd name="T4" fmla="*/ 2147483646 w 1145"/>
                  <a:gd name="T5" fmla="*/ 2147483646 h 777"/>
                  <a:gd name="T6" fmla="*/ 2147483646 w 1145"/>
                  <a:gd name="T7" fmla="*/ 2147483646 h 777"/>
                  <a:gd name="T8" fmla="*/ 2147483646 w 1145"/>
                  <a:gd name="T9" fmla="*/ 2147483646 h 777"/>
                  <a:gd name="T10" fmla="*/ 2147483646 w 1145"/>
                  <a:gd name="T11" fmla="*/ 2147483646 h 777"/>
                  <a:gd name="T12" fmla="*/ 2147483646 w 1145"/>
                  <a:gd name="T13" fmla="*/ 2147483646 h 777"/>
                  <a:gd name="T14" fmla="*/ 2147483646 w 1145"/>
                  <a:gd name="T15" fmla="*/ 2147483646 h 777"/>
                  <a:gd name="T16" fmla="*/ 2147483646 w 1145"/>
                  <a:gd name="T17" fmla="*/ 2147483646 h 777"/>
                  <a:gd name="T18" fmla="*/ 2147483646 w 1145"/>
                  <a:gd name="T19" fmla="*/ 2147483646 h 777"/>
                  <a:gd name="T20" fmla="*/ 2147483646 w 1145"/>
                  <a:gd name="T21" fmla="*/ 2147483646 h 777"/>
                  <a:gd name="T22" fmla="*/ 2147483646 w 1145"/>
                  <a:gd name="T23" fmla="*/ 2147483646 h 777"/>
                  <a:gd name="T24" fmla="*/ 2147483646 w 1145"/>
                  <a:gd name="T25" fmla="*/ 2147483646 h 777"/>
                  <a:gd name="T26" fmla="*/ 2147483646 w 1145"/>
                  <a:gd name="T27" fmla="*/ 2147483646 h 777"/>
                  <a:gd name="T28" fmla="*/ 2147483646 w 1145"/>
                  <a:gd name="T29" fmla="*/ 0 h 777"/>
                  <a:gd name="T30" fmla="*/ 2147483646 w 1145"/>
                  <a:gd name="T31" fmla="*/ 0 h 777"/>
                  <a:gd name="T32" fmla="*/ 0 w 1145"/>
                  <a:gd name="T33" fmla="*/ 2147483646 h 777"/>
                  <a:gd name="T34" fmla="*/ 0 w 1145"/>
                  <a:gd name="T35" fmla="*/ 2147483646 h 777"/>
                  <a:gd name="T36" fmla="*/ 2147483646 w 1145"/>
                  <a:gd name="T37" fmla="*/ 2147483646 h 777"/>
                  <a:gd name="T38" fmla="*/ 0 w 1145"/>
                  <a:gd name="T39" fmla="*/ 2147483646 h 777"/>
                  <a:gd name="T40" fmla="*/ 0 w 1145"/>
                  <a:gd name="T41" fmla="*/ 2147483646 h 777"/>
                  <a:gd name="T42" fmla="*/ 2147483646 w 1145"/>
                  <a:gd name="T43" fmla="*/ 2147483646 h 777"/>
                  <a:gd name="T44" fmla="*/ 2147483646 w 1145"/>
                  <a:gd name="T45" fmla="*/ 2147483646 h 777"/>
                  <a:gd name="T46" fmla="*/ 2147483646 w 1145"/>
                  <a:gd name="T47" fmla="*/ 2147483646 h 777"/>
                  <a:gd name="T48" fmla="*/ 2147483646 w 1145"/>
                  <a:gd name="T49" fmla="*/ 2147483646 h 777"/>
                  <a:gd name="T50" fmla="*/ 2147483646 w 1145"/>
                  <a:gd name="T51" fmla="*/ 2147483646 h 777"/>
                  <a:gd name="T52" fmla="*/ 2147483646 w 1145"/>
                  <a:gd name="T53" fmla="*/ 2147483646 h 777"/>
                  <a:gd name="T54" fmla="*/ 2147483646 w 1145"/>
                  <a:gd name="T55" fmla="*/ 2147483646 h 777"/>
                  <a:gd name="T56" fmla="*/ 2147483646 w 1145"/>
                  <a:gd name="T57" fmla="*/ 2147483646 h 777"/>
                  <a:gd name="T58" fmla="*/ 2147483646 w 1145"/>
                  <a:gd name="T59" fmla="*/ 2147483646 h 777"/>
                  <a:gd name="T60" fmla="*/ 2147483646 w 1145"/>
                  <a:gd name="T61" fmla="*/ 2147483646 h 777"/>
                  <a:gd name="T62" fmla="*/ 2147483646 w 1145"/>
                  <a:gd name="T63" fmla="*/ 2147483646 h 777"/>
                  <a:gd name="T64" fmla="*/ 2147483646 w 1145"/>
                  <a:gd name="T65" fmla="*/ 2147483646 h 777"/>
                  <a:gd name="T66" fmla="*/ 2147483646 w 1145"/>
                  <a:gd name="T67" fmla="*/ 2147483646 h 777"/>
                  <a:gd name="T68" fmla="*/ 2147483646 w 1145"/>
                  <a:gd name="T69" fmla="*/ 2147483646 h 777"/>
                  <a:gd name="T70" fmla="*/ 2147483646 w 1145"/>
                  <a:gd name="T71" fmla="*/ 2147483646 h 777"/>
                  <a:gd name="T72" fmla="*/ 2147483646 w 1145"/>
                  <a:gd name="T73" fmla="*/ 2147483646 h 777"/>
                  <a:gd name="T74" fmla="*/ 2147483646 w 1145"/>
                  <a:gd name="T75" fmla="*/ 2147483646 h 777"/>
                  <a:gd name="T76" fmla="*/ 2147483646 w 1145"/>
                  <a:gd name="T77" fmla="*/ 2147483646 h 777"/>
                  <a:gd name="T78" fmla="*/ 2147483646 w 1145"/>
                  <a:gd name="T79" fmla="*/ 2147483646 h 777"/>
                  <a:gd name="T80" fmla="*/ 2147483646 w 1145"/>
                  <a:gd name="T81" fmla="*/ 2147483646 h 777"/>
                  <a:gd name="T82" fmla="*/ 2147483646 w 1145"/>
                  <a:gd name="T83" fmla="*/ 2147483646 h 777"/>
                  <a:gd name="T84" fmla="*/ 2147483646 w 1145"/>
                  <a:gd name="T85" fmla="*/ 2147483646 h 777"/>
                  <a:gd name="T86" fmla="*/ 2147483646 w 1145"/>
                  <a:gd name="T87" fmla="*/ 2147483646 h 777"/>
                  <a:gd name="T88" fmla="*/ 2147483646 w 1145"/>
                  <a:gd name="T89" fmla="*/ 2147483646 h 777"/>
                  <a:gd name="T90" fmla="*/ 2147483646 w 1145"/>
                  <a:gd name="T91" fmla="*/ 2147483646 h 777"/>
                  <a:gd name="T92" fmla="*/ 2147483646 w 1145"/>
                  <a:gd name="T93" fmla="*/ 2147483646 h 777"/>
                  <a:gd name="T94" fmla="*/ 2147483646 w 1145"/>
                  <a:gd name="T95" fmla="*/ 2147483646 h 77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45"/>
                  <a:gd name="T145" fmla="*/ 0 h 777"/>
                  <a:gd name="T146" fmla="*/ 1145 w 1145"/>
                  <a:gd name="T147" fmla="*/ 777 h 77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45" h="777">
                    <a:moveTo>
                      <a:pt x="877" y="337"/>
                    </a:moveTo>
                    <a:lnTo>
                      <a:pt x="877" y="337"/>
                    </a:lnTo>
                    <a:lnTo>
                      <a:pt x="687" y="337"/>
                    </a:lnTo>
                    <a:lnTo>
                      <a:pt x="79" y="337"/>
                    </a:lnTo>
                    <a:cubicBezTo>
                      <a:pt x="72" y="337"/>
                      <a:pt x="66" y="332"/>
                      <a:pt x="66" y="324"/>
                    </a:cubicBezTo>
                    <a:lnTo>
                      <a:pt x="66" y="80"/>
                    </a:lnTo>
                    <a:cubicBezTo>
                      <a:pt x="66" y="73"/>
                      <a:pt x="72" y="67"/>
                      <a:pt x="79" y="67"/>
                    </a:cubicBezTo>
                    <a:lnTo>
                      <a:pt x="1066" y="67"/>
                    </a:lnTo>
                    <a:cubicBezTo>
                      <a:pt x="1073" y="67"/>
                      <a:pt x="1079" y="73"/>
                      <a:pt x="1079" y="80"/>
                    </a:cubicBezTo>
                    <a:lnTo>
                      <a:pt x="1079" y="324"/>
                    </a:lnTo>
                    <a:cubicBezTo>
                      <a:pt x="1079" y="332"/>
                      <a:pt x="1073" y="337"/>
                      <a:pt x="1066" y="337"/>
                    </a:cubicBezTo>
                    <a:lnTo>
                      <a:pt x="877" y="337"/>
                    </a:lnTo>
                    <a:close/>
                    <a:moveTo>
                      <a:pt x="1145" y="80"/>
                    </a:moveTo>
                    <a:lnTo>
                      <a:pt x="1145" y="80"/>
                    </a:lnTo>
                    <a:cubicBezTo>
                      <a:pt x="1145" y="36"/>
                      <a:pt x="1110" y="0"/>
                      <a:pt x="1066" y="0"/>
                    </a:cubicBezTo>
                    <a:lnTo>
                      <a:pt x="79" y="0"/>
                    </a:lnTo>
                    <a:cubicBezTo>
                      <a:pt x="35" y="0"/>
                      <a:pt x="0" y="36"/>
                      <a:pt x="0" y="80"/>
                    </a:cubicBezTo>
                    <a:lnTo>
                      <a:pt x="0" y="324"/>
                    </a:lnTo>
                    <a:cubicBezTo>
                      <a:pt x="0" y="342"/>
                      <a:pt x="5" y="358"/>
                      <a:pt x="15" y="371"/>
                    </a:cubicBezTo>
                    <a:cubicBezTo>
                      <a:pt x="5" y="384"/>
                      <a:pt x="0" y="400"/>
                      <a:pt x="0" y="417"/>
                    </a:cubicBezTo>
                    <a:lnTo>
                      <a:pt x="0" y="662"/>
                    </a:lnTo>
                    <a:cubicBezTo>
                      <a:pt x="0" y="705"/>
                      <a:pt x="35" y="741"/>
                      <a:pt x="79" y="741"/>
                    </a:cubicBezTo>
                    <a:lnTo>
                      <a:pt x="609" y="741"/>
                    </a:lnTo>
                    <a:cubicBezTo>
                      <a:pt x="621" y="763"/>
                      <a:pt x="643" y="777"/>
                      <a:pt x="670" y="777"/>
                    </a:cubicBezTo>
                    <a:cubicBezTo>
                      <a:pt x="708" y="777"/>
                      <a:pt x="739" y="746"/>
                      <a:pt x="739" y="708"/>
                    </a:cubicBezTo>
                    <a:cubicBezTo>
                      <a:pt x="739" y="669"/>
                      <a:pt x="708" y="638"/>
                      <a:pt x="670" y="638"/>
                    </a:cubicBezTo>
                    <a:cubicBezTo>
                      <a:pt x="643" y="638"/>
                      <a:pt x="621" y="653"/>
                      <a:pt x="609" y="674"/>
                    </a:cubicBezTo>
                    <a:lnTo>
                      <a:pt x="79" y="674"/>
                    </a:lnTo>
                    <a:cubicBezTo>
                      <a:pt x="72" y="674"/>
                      <a:pt x="66" y="669"/>
                      <a:pt x="66" y="662"/>
                    </a:cubicBezTo>
                    <a:lnTo>
                      <a:pt x="66" y="417"/>
                    </a:lnTo>
                    <a:cubicBezTo>
                      <a:pt x="66" y="410"/>
                      <a:pt x="72" y="404"/>
                      <a:pt x="79" y="404"/>
                    </a:cubicBezTo>
                    <a:lnTo>
                      <a:pt x="687" y="404"/>
                    </a:lnTo>
                    <a:lnTo>
                      <a:pt x="877" y="404"/>
                    </a:lnTo>
                    <a:lnTo>
                      <a:pt x="1066" y="404"/>
                    </a:lnTo>
                    <a:cubicBezTo>
                      <a:pt x="1073" y="404"/>
                      <a:pt x="1079" y="410"/>
                      <a:pt x="1079" y="417"/>
                    </a:cubicBezTo>
                    <a:lnTo>
                      <a:pt x="1079" y="662"/>
                    </a:lnTo>
                    <a:cubicBezTo>
                      <a:pt x="1079" y="669"/>
                      <a:pt x="1073" y="674"/>
                      <a:pt x="1066" y="674"/>
                    </a:cubicBezTo>
                    <a:lnTo>
                      <a:pt x="943" y="674"/>
                    </a:lnTo>
                    <a:cubicBezTo>
                      <a:pt x="931" y="653"/>
                      <a:pt x="909" y="638"/>
                      <a:pt x="883" y="638"/>
                    </a:cubicBezTo>
                    <a:cubicBezTo>
                      <a:pt x="844" y="638"/>
                      <a:pt x="813" y="669"/>
                      <a:pt x="813" y="708"/>
                    </a:cubicBezTo>
                    <a:cubicBezTo>
                      <a:pt x="813" y="746"/>
                      <a:pt x="844" y="777"/>
                      <a:pt x="883" y="777"/>
                    </a:cubicBezTo>
                    <a:cubicBezTo>
                      <a:pt x="909" y="777"/>
                      <a:pt x="931" y="763"/>
                      <a:pt x="943" y="741"/>
                    </a:cubicBezTo>
                    <a:lnTo>
                      <a:pt x="1066" y="741"/>
                    </a:lnTo>
                    <a:cubicBezTo>
                      <a:pt x="1110" y="741"/>
                      <a:pt x="1145" y="705"/>
                      <a:pt x="1145" y="662"/>
                    </a:cubicBezTo>
                    <a:lnTo>
                      <a:pt x="1145" y="417"/>
                    </a:lnTo>
                    <a:cubicBezTo>
                      <a:pt x="1145" y="400"/>
                      <a:pt x="1140" y="384"/>
                      <a:pt x="1131" y="371"/>
                    </a:cubicBezTo>
                    <a:cubicBezTo>
                      <a:pt x="1140" y="358"/>
                      <a:pt x="1145" y="342"/>
                      <a:pt x="1145" y="324"/>
                    </a:cubicBezTo>
                    <a:lnTo>
                      <a:pt x="1145" y="80"/>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8" name="Freeform 50"/>
              <p:cNvSpPr>
                <a:spLocks/>
              </p:cNvSpPr>
              <p:nvPr/>
            </p:nvSpPr>
            <p:spPr bwMode="gray">
              <a:xfrm>
                <a:off x="3849676" y="1820376"/>
                <a:ext cx="37366" cy="37222"/>
              </a:xfrm>
              <a:custGeom>
                <a:avLst/>
                <a:gdLst>
                  <a:gd name="T0" fmla="*/ 0 w 80"/>
                  <a:gd name="T1" fmla="*/ 2147483646 h 80"/>
                  <a:gd name="T2" fmla="*/ 0 w 80"/>
                  <a:gd name="T3" fmla="*/ 2147483646 h 80"/>
                  <a:gd name="T4" fmla="*/ 2147483646 w 80"/>
                  <a:gd name="T5" fmla="*/ 2147483646 h 80"/>
                  <a:gd name="T6" fmla="*/ 2147483646 w 80"/>
                  <a:gd name="T7" fmla="*/ 0 h 80"/>
                  <a:gd name="T8" fmla="*/ 0 w 80"/>
                  <a:gd name="T9" fmla="*/ 0 h 80"/>
                  <a:gd name="T10" fmla="*/ 0 w 80"/>
                  <a:gd name="T11" fmla="*/ 2147483646 h 80"/>
                  <a:gd name="T12" fmla="*/ 0 60000 65536"/>
                  <a:gd name="T13" fmla="*/ 0 60000 65536"/>
                  <a:gd name="T14" fmla="*/ 0 60000 65536"/>
                  <a:gd name="T15" fmla="*/ 0 60000 65536"/>
                  <a:gd name="T16" fmla="*/ 0 60000 65536"/>
                  <a:gd name="T17" fmla="*/ 0 60000 65536"/>
                  <a:gd name="T18" fmla="*/ 0 w 80"/>
                  <a:gd name="T19" fmla="*/ 0 h 80"/>
                  <a:gd name="T20" fmla="*/ 80 w 8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0" h="80">
                    <a:moveTo>
                      <a:pt x="0" y="80"/>
                    </a:moveTo>
                    <a:lnTo>
                      <a:pt x="0" y="80"/>
                    </a:lnTo>
                    <a:lnTo>
                      <a:pt x="80" y="80"/>
                    </a:lnTo>
                    <a:lnTo>
                      <a:pt x="80" y="0"/>
                    </a:lnTo>
                    <a:lnTo>
                      <a:pt x="0" y="0"/>
                    </a:lnTo>
                    <a:lnTo>
                      <a:pt x="0" y="80"/>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9" name="Freeform 51"/>
              <p:cNvSpPr>
                <a:spLocks/>
              </p:cNvSpPr>
              <p:nvPr/>
            </p:nvSpPr>
            <p:spPr bwMode="gray">
              <a:xfrm>
                <a:off x="3849676" y="1978123"/>
                <a:ext cx="37366" cy="37222"/>
              </a:xfrm>
              <a:custGeom>
                <a:avLst/>
                <a:gdLst>
                  <a:gd name="T0" fmla="*/ 2147483646 w 80"/>
                  <a:gd name="T1" fmla="*/ 0 h 80"/>
                  <a:gd name="T2" fmla="*/ 2147483646 w 80"/>
                  <a:gd name="T3" fmla="*/ 0 h 80"/>
                  <a:gd name="T4" fmla="*/ 0 w 80"/>
                  <a:gd name="T5" fmla="*/ 0 h 80"/>
                  <a:gd name="T6" fmla="*/ 0 w 80"/>
                  <a:gd name="T7" fmla="*/ 2147483646 h 80"/>
                  <a:gd name="T8" fmla="*/ 2147483646 w 80"/>
                  <a:gd name="T9" fmla="*/ 2147483646 h 80"/>
                  <a:gd name="T10" fmla="*/ 2147483646 w 80"/>
                  <a:gd name="T11" fmla="*/ 0 h 80"/>
                  <a:gd name="T12" fmla="*/ 0 60000 65536"/>
                  <a:gd name="T13" fmla="*/ 0 60000 65536"/>
                  <a:gd name="T14" fmla="*/ 0 60000 65536"/>
                  <a:gd name="T15" fmla="*/ 0 60000 65536"/>
                  <a:gd name="T16" fmla="*/ 0 60000 65536"/>
                  <a:gd name="T17" fmla="*/ 0 60000 65536"/>
                  <a:gd name="T18" fmla="*/ 0 w 80"/>
                  <a:gd name="T19" fmla="*/ 0 h 80"/>
                  <a:gd name="T20" fmla="*/ 80 w 8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0" h="80">
                    <a:moveTo>
                      <a:pt x="80" y="0"/>
                    </a:moveTo>
                    <a:lnTo>
                      <a:pt x="80" y="0"/>
                    </a:lnTo>
                    <a:lnTo>
                      <a:pt x="0" y="0"/>
                    </a:lnTo>
                    <a:lnTo>
                      <a:pt x="0" y="80"/>
                    </a:lnTo>
                    <a:lnTo>
                      <a:pt x="80" y="80"/>
                    </a:lnTo>
                    <a:lnTo>
                      <a:pt x="80" y="0"/>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40" name="Freeform 52"/>
              <p:cNvSpPr>
                <a:spLocks/>
              </p:cNvSpPr>
              <p:nvPr/>
            </p:nvSpPr>
            <p:spPr bwMode="gray">
              <a:xfrm>
                <a:off x="3908394" y="1978123"/>
                <a:ext cx="37366" cy="37222"/>
              </a:xfrm>
              <a:custGeom>
                <a:avLst/>
                <a:gdLst>
                  <a:gd name="T0" fmla="*/ 2147483646 w 80"/>
                  <a:gd name="T1" fmla="*/ 0 h 80"/>
                  <a:gd name="T2" fmla="*/ 2147483646 w 80"/>
                  <a:gd name="T3" fmla="*/ 0 h 80"/>
                  <a:gd name="T4" fmla="*/ 0 w 80"/>
                  <a:gd name="T5" fmla="*/ 0 h 80"/>
                  <a:gd name="T6" fmla="*/ 0 w 80"/>
                  <a:gd name="T7" fmla="*/ 2147483646 h 80"/>
                  <a:gd name="T8" fmla="*/ 2147483646 w 80"/>
                  <a:gd name="T9" fmla="*/ 2147483646 h 80"/>
                  <a:gd name="T10" fmla="*/ 2147483646 w 80"/>
                  <a:gd name="T11" fmla="*/ 0 h 80"/>
                  <a:gd name="T12" fmla="*/ 0 60000 65536"/>
                  <a:gd name="T13" fmla="*/ 0 60000 65536"/>
                  <a:gd name="T14" fmla="*/ 0 60000 65536"/>
                  <a:gd name="T15" fmla="*/ 0 60000 65536"/>
                  <a:gd name="T16" fmla="*/ 0 60000 65536"/>
                  <a:gd name="T17" fmla="*/ 0 60000 65536"/>
                  <a:gd name="T18" fmla="*/ 0 w 80"/>
                  <a:gd name="T19" fmla="*/ 0 h 80"/>
                  <a:gd name="T20" fmla="*/ 80 w 80"/>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80" h="80">
                    <a:moveTo>
                      <a:pt x="80" y="0"/>
                    </a:moveTo>
                    <a:lnTo>
                      <a:pt x="80" y="0"/>
                    </a:lnTo>
                    <a:lnTo>
                      <a:pt x="0" y="0"/>
                    </a:lnTo>
                    <a:lnTo>
                      <a:pt x="0" y="80"/>
                    </a:lnTo>
                    <a:lnTo>
                      <a:pt x="80" y="80"/>
                    </a:lnTo>
                    <a:lnTo>
                      <a:pt x="80" y="0"/>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41" name="Freeform 53"/>
              <p:cNvSpPr>
                <a:spLocks/>
              </p:cNvSpPr>
              <p:nvPr/>
            </p:nvSpPr>
            <p:spPr bwMode="gray">
              <a:xfrm>
                <a:off x="4009814" y="1822148"/>
                <a:ext cx="225973" cy="31904"/>
              </a:xfrm>
              <a:custGeom>
                <a:avLst/>
                <a:gdLst>
                  <a:gd name="T0" fmla="*/ 2147483646 w 480"/>
                  <a:gd name="T1" fmla="*/ 0 h 66"/>
                  <a:gd name="T2" fmla="*/ 2147483646 w 480"/>
                  <a:gd name="T3" fmla="*/ 0 h 66"/>
                  <a:gd name="T4" fmla="*/ 2147483646 w 480"/>
                  <a:gd name="T5" fmla="*/ 0 h 66"/>
                  <a:gd name="T6" fmla="*/ 0 w 480"/>
                  <a:gd name="T7" fmla="*/ 2147483646 h 66"/>
                  <a:gd name="T8" fmla="*/ 2147483646 w 480"/>
                  <a:gd name="T9" fmla="*/ 2147483646 h 66"/>
                  <a:gd name="T10" fmla="*/ 2147483646 w 480"/>
                  <a:gd name="T11" fmla="*/ 2147483646 h 66"/>
                  <a:gd name="T12" fmla="*/ 2147483646 w 480"/>
                  <a:gd name="T13" fmla="*/ 2147483646 h 66"/>
                  <a:gd name="T14" fmla="*/ 2147483646 w 480"/>
                  <a:gd name="T15" fmla="*/ 0 h 66"/>
                  <a:gd name="T16" fmla="*/ 0 60000 65536"/>
                  <a:gd name="T17" fmla="*/ 0 60000 65536"/>
                  <a:gd name="T18" fmla="*/ 0 60000 65536"/>
                  <a:gd name="T19" fmla="*/ 0 60000 65536"/>
                  <a:gd name="T20" fmla="*/ 0 60000 65536"/>
                  <a:gd name="T21" fmla="*/ 0 60000 65536"/>
                  <a:gd name="T22" fmla="*/ 0 60000 65536"/>
                  <a:gd name="T23" fmla="*/ 0 60000 65536"/>
                  <a:gd name="T24" fmla="*/ 0 w 480"/>
                  <a:gd name="T25" fmla="*/ 0 h 66"/>
                  <a:gd name="T26" fmla="*/ 480 w 4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0" h="66">
                    <a:moveTo>
                      <a:pt x="446" y="0"/>
                    </a:moveTo>
                    <a:lnTo>
                      <a:pt x="446" y="0"/>
                    </a:lnTo>
                    <a:lnTo>
                      <a:pt x="33" y="0"/>
                    </a:lnTo>
                    <a:cubicBezTo>
                      <a:pt x="15" y="0"/>
                      <a:pt x="0" y="15"/>
                      <a:pt x="0" y="33"/>
                    </a:cubicBezTo>
                    <a:cubicBezTo>
                      <a:pt x="0" y="51"/>
                      <a:pt x="15" y="66"/>
                      <a:pt x="33" y="66"/>
                    </a:cubicBezTo>
                    <a:lnTo>
                      <a:pt x="446" y="66"/>
                    </a:lnTo>
                    <a:cubicBezTo>
                      <a:pt x="465" y="66"/>
                      <a:pt x="480" y="51"/>
                      <a:pt x="480" y="33"/>
                    </a:cubicBezTo>
                    <a:cubicBezTo>
                      <a:pt x="480" y="15"/>
                      <a:pt x="465" y="0"/>
                      <a:pt x="446" y="0"/>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42" name="Freeform 54"/>
              <p:cNvSpPr>
                <a:spLocks/>
              </p:cNvSpPr>
              <p:nvPr/>
            </p:nvSpPr>
            <p:spPr bwMode="gray">
              <a:xfrm>
                <a:off x="4009814" y="1981668"/>
                <a:ext cx="225973" cy="30132"/>
              </a:xfrm>
              <a:custGeom>
                <a:avLst/>
                <a:gdLst>
                  <a:gd name="T0" fmla="*/ 2147483646 w 480"/>
                  <a:gd name="T1" fmla="*/ 2147483646 h 66"/>
                  <a:gd name="T2" fmla="*/ 2147483646 w 480"/>
                  <a:gd name="T3" fmla="*/ 2147483646 h 66"/>
                  <a:gd name="T4" fmla="*/ 2147483646 w 480"/>
                  <a:gd name="T5" fmla="*/ 0 h 66"/>
                  <a:gd name="T6" fmla="*/ 2147483646 w 480"/>
                  <a:gd name="T7" fmla="*/ 0 h 66"/>
                  <a:gd name="T8" fmla="*/ 0 w 480"/>
                  <a:gd name="T9" fmla="*/ 2147483646 h 66"/>
                  <a:gd name="T10" fmla="*/ 2147483646 w 480"/>
                  <a:gd name="T11" fmla="*/ 2147483646 h 66"/>
                  <a:gd name="T12" fmla="*/ 2147483646 w 480"/>
                  <a:gd name="T13" fmla="*/ 2147483646 h 66"/>
                  <a:gd name="T14" fmla="*/ 2147483646 w 480"/>
                  <a:gd name="T15" fmla="*/ 2147483646 h 66"/>
                  <a:gd name="T16" fmla="*/ 0 60000 65536"/>
                  <a:gd name="T17" fmla="*/ 0 60000 65536"/>
                  <a:gd name="T18" fmla="*/ 0 60000 65536"/>
                  <a:gd name="T19" fmla="*/ 0 60000 65536"/>
                  <a:gd name="T20" fmla="*/ 0 60000 65536"/>
                  <a:gd name="T21" fmla="*/ 0 60000 65536"/>
                  <a:gd name="T22" fmla="*/ 0 60000 65536"/>
                  <a:gd name="T23" fmla="*/ 0 60000 65536"/>
                  <a:gd name="T24" fmla="*/ 0 w 480"/>
                  <a:gd name="T25" fmla="*/ 0 h 66"/>
                  <a:gd name="T26" fmla="*/ 480 w 4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0" h="66">
                    <a:moveTo>
                      <a:pt x="480" y="33"/>
                    </a:moveTo>
                    <a:lnTo>
                      <a:pt x="480" y="33"/>
                    </a:lnTo>
                    <a:cubicBezTo>
                      <a:pt x="480" y="15"/>
                      <a:pt x="465" y="0"/>
                      <a:pt x="446" y="0"/>
                    </a:cubicBezTo>
                    <a:lnTo>
                      <a:pt x="33" y="0"/>
                    </a:lnTo>
                    <a:cubicBezTo>
                      <a:pt x="15" y="0"/>
                      <a:pt x="0" y="15"/>
                      <a:pt x="0" y="33"/>
                    </a:cubicBezTo>
                    <a:cubicBezTo>
                      <a:pt x="0" y="51"/>
                      <a:pt x="15" y="66"/>
                      <a:pt x="33" y="66"/>
                    </a:cubicBezTo>
                    <a:lnTo>
                      <a:pt x="446" y="66"/>
                    </a:lnTo>
                    <a:cubicBezTo>
                      <a:pt x="465" y="66"/>
                      <a:pt x="480" y="51"/>
                      <a:pt x="480" y="33"/>
                    </a:cubicBez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6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32" name="Freeform 35"/>
            <p:cNvSpPr>
              <a:spLocks noEditPoints="1"/>
            </p:cNvSpPr>
            <p:nvPr/>
          </p:nvSpPr>
          <p:spPr bwMode="gray">
            <a:xfrm>
              <a:off x="1426700" y="4798914"/>
              <a:ext cx="479425" cy="427053"/>
            </a:xfrm>
            <a:custGeom>
              <a:avLst/>
              <a:gdLst/>
              <a:ahLst/>
              <a:cxnLst>
                <a:cxn ang="0">
                  <a:pos x="14413" y="6228"/>
                </a:cxn>
                <a:cxn ang="0">
                  <a:pos x="9353" y="6994"/>
                </a:cxn>
                <a:cxn ang="0">
                  <a:pos x="8638" y="12659"/>
                </a:cxn>
                <a:cxn ang="0">
                  <a:pos x="7871" y="1685"/>
                </a:cxn>
                <a:cxn ang="0">
                  <a:pos x="7360" y="0"/>
                </a:cxn>
                <a:cxn ang="0">
                  <a:pos x="3680" y="1685"/>
                </a:cxn>
                <a:cxn ang="0">
                  <a:pos x="1534" y="12659"/>
                </a:cxn>
                <a:cxn ang="0">
                  <a:pos x="0" y="13986"/>
                </a:cxn>
                <a:cxn ang="0">
                  <a:pos x="15946" y="12659"/>
                </a:cxn>
                <a:cxn ang="0">
                  <a:pos x="15334" y="6994"/>
                </a:cxn>
                <a:cxn ang="0">
                  <a:pos x="5827" y="6125"/>
                </a:cxn>
                <a:cxn ang="0">
                  <a:pos x="7002" y="8371"/>
                </a:cxn>
                <a:cxn ang="0">
                  <a:pos x="5827" y="6125"/>
                </a:cxn>
                <a:cxn ang="0">
                  <a:pos x="3731" y="9137"/>
                </a:cxn>
                <a:cxn ang="0">
                  <a:pos x="2555" y="11382"/>
                </a:cxn>
                <a:cxn ang="0">
                  <a:pos x="2555" y="3318"/>
                </a:cxn>
                <a:cxn ang="0">
                  <a:pos x="3731" y="5564"/>
                </a:cxn>
                <a:cxn ang="0">
                  <a:pos x="2555" y="3318"/>
                </a:cxn>
                <a:cxn ang="0">
                  <a:pos x="10393" y="8065"/>
                </a:cxn>
                <a:cxn ang="0">
                  <a:pos x="9525" y="9494"/>
                </a:cxn>
                <a:cxn ang="0">
                  <a:pos x="13818" y="10464"/>
                </a:cxn>
                <a:cxn ang="0">
                  <a:pos x="14687" y="11893"/>
                </a:cxn>
                <a:cxn ang="0">
                  <a:pos x="13818" y="10464"/>
                </a:cxn>
                <a:cxn ang="0">
                  <a:pos x="13256" y="10464"/>
                </a:cxn>
                <a:cxn ang="0">
                  <a:pos x="12387" y="11893"/>
                </a:cxn>
                <a:cxn ang="0">
                  <a:pos x="10955" y="10464"/>
                </a:cxn>
                <a:cxn ang="0">
                  <a:pos x="11825" y="11893"/>
                </a:cxn>
                <a:cxn ang="0">
                  <a:pos x="10955" y="10464"/>
                </a:cxn>
                <a:cxn ang="0">
                  <a:pos x="10393" y="10464"/>
                </a:cxn>
                <a:cxn ang="0">
                  <a:pos x="9525" y="11893"/>
                </a:cxn>
                <a:cxn ang="0">
                  <a:pos x="13818" y="8065"/>
                </a:cxn>
                <a:cxn ang="0">
                  <a:pos x="14687" y="9494"/>
                </a:cxn>
                <a:cxn ang="0">
                  <a:pos x="13818" y="8065"/>
                </a:cxn>
                <a:cxn ang="0">
                  <a:pos x="13256" y="8065"/>
                </a:cxn>
                <a:cxn ang="0">
                  <a:pos x="12387" y="9494"/>
                </a:cxn>
                <a:cxn ang="0">
                  <a:pos x="10955" y="8065"/>
                </a:cxn>
                <a:cxn ang="0">
                  <a:pos x="11825" y="9494"/>
                </a:cxn>
                <a:cxn ang="0">
                  <a:pos x="10955" y="8065"/>
                </a:cxn>
              </a:cxnLst>
              <a:rect l="0" t="0" r="r" b="b"/>
              <a:pathLst>
                <a:path w="16560" h="13986">
                  <a:moveTo>
                    <a:pt x="14413" y="6994"/>
                  </a:moveTo>
                  <a:lnTo>
                    <a:pt x="14413" y="6228"/>
                  </a:lnTo>
                  <a:lnTo>
                    <a:pt x="9353" y="6228"/>
                  </a:lnTo>
                  <a:lnTo>
                    <a:pt x="9353" y="6994"/>
                  </a:lnTo>
                  <a:lnTo>
                    <a:pt x="8638" y="6994"/>
                  </a:lnTo>
                  <a:lnTo>
                    <a:pt x="8638" y="12659"/>
                  </a:lnTo>
                  <a:lnTo>
                    <a:pt x="7871" y="12659"/>
                  </a:lnTo>
                  <a:lnTo>
                    <a:pt x="7871" y="1685"/>
                  </a:lnTo>
                  <a:lnTo>
                    <a:pt x="7360" y="1685"/>
                  </a:lnTo>
                  <a:lnTo>
                    <a:pt x="7360" y="0"/>
                  </a:lnTo>
                  <a:lnTo>
                    <a:pt x="3680" y="1021"/>
                  </a:lnTo>
                  <a:lnTo>
                    <a:pt x="3680" y="1685"/>
                  </a:lnTo>
                  <a:lnTo>
                    <a:pt x="1534" y="1685"/>
                  </a:lnTo>
                  <a:lnTo>
                    <a:pt x="1534" y="12659"/>
                  </a:lnTo>
                  <a:lnTo>
                    <a:pt x="767" y="12659"/>
                  </a:lnTo>
                  <a:lnTo>
                    <a:pt x="0" y="13986"/>
                  </a:lnTo>
                  <a:lnTo>
                    <a:pt x="16560" y="13986"/>
                  </a:lnTo>
                  <a:lnTo>
                    <a:pt x="15946" y="12659"/>
                  </a:lnTo>
                  <a:lnTo>
                    <a:pt x="15334" y="12659"/>
                  </a:lnTo>
                  <a:lnTo>
                    <a:pt x="15334" y="6994"/>
                  </a:lnTo>
                  <a:lnTo>
                    <a:pt x="14413" y="6994"/>
                  </a:lnTo>
                  <a:close/>
                  <a:moveTo>
                    <a:pt x="5827" y="6125"/>
                  </a:moveTo>
                  <a:lnTo>
                    <a:pt x="7002" y="6125"/>
                  </a:lnTo>
                  <a:lnTo>
                    <a:pt x="7002" y="8371"/>
                  </a:lnTo>
                  <a:lnTo>
                    <a:pt x="5827" y="8371"/>
                  </a:lnTo>
                  <a:lnTo>
                    <a:pt x="5827" y="6125"/>
                  </a:lnTo>
                  <a:close/>
                  <a:moveTo>
                    <a:pt x="2555" y="9137"/>
                  </a:moveTo>
                  <a:lnTo>
                    <a:pt x="3731" y="9137"/>
                  </a:lnTo>
                  <a:lnTo>
                    <a:pt x="3731" y="11382"/>
                  </a:lnTo>
                  <a:lnTo>
                    <a:pt x="2555" y="11382"/>
                  </a:lnTo>
                  <a:lnTo>
                    <a:pt x="2555" y="9137"/>
                  </a:lnTo>
                  <a:close/>
                  <a:moveTo>
                    <a:pt x="2555" y="3318"/>
                  </a:moveTo>
                  <a:lnTo>
                    <a:pt x="3731" y="3318"/>
                  </a:lnTo>
                  <a:lnTo>
                    <a:pt x="3731" y="5564"/>
                  </a:lnTo>
                  <a:lnTo>
                    <a:pt x="2555" y="5564"/>
                  </a:lnTo>
                  <a:lnTo>
                    <a:pt x="2555" y="3318"/>
                  </a:lnTo>
                  <a:close/>
                  <a:moveTo>
                    <a:pt x="9525" y="8065"/>
                  </a:moveTo>
                  <a:lnTo>
                    <a:pt x="10393" y="8065"/>
                  </a:lnTo>
                  <a:lnTo>
                    <a:pt x="10393" y="9494"/>
                  </a:lnTo>
                  <a:lnTo>
                    <a:pt x="9525" y="9494"/>
                  </a:lnTo>
                  <a:lnTo>
                    <a:pt x="9525" y="8065"/>
                  </a:lnTo>
                  <a:close/>
                  <a:moveTo>
                    <a:pt x="13818" y="10464"/>
                  </a:moveTo>
                  <a:lnTo>
                    <a:pt x="14687" y="10464"/>
                  </a:lnTo>
                  <a:lnTo>
                    <a:pt x="14687" y="11893"/>
                  </a:lnTo>
                  <a:lnTo>
                    <a:pt x="13818" y="11893"/>
                  </a:lnTo>
                  <a:lnTo>
                    <a:pt x="13818" y="10464"/>
                  </a:lnTo>
                  <a:close/>
                  <a:moveTo>
                    <a:pt x="12387" y="10464"/>
                  </a:moveTo>
                  <a:lnTo>
                    <a:pt x="13256" y="10464"/>
                  </a:lnTo>
                  <a:lnTo>
                    <a:pt x="13256" y="11893"/>
                  </a:lnTo>
                  <a:lnTo>
                    <a:pt x="12387" y="11893"/>
                  </a:lnTo>
                  <a:lnTo>
                    <a:pt x="12387" y="10464"/>
                  </a:lnTo>
                  <a:close/>
                  <a:moveTo>
                    <a:pt x="10955" y="10464"/>
                  </a:moveTo>
                  <a:lnTo>
                    <a:pt x="11825" y="10464"/>
                  </a:lnTo>
                  <a:lnTo>
                    <a:pt x="11825" y="11893"/>
                  </a:lnTo>
                  <a:lnTo>
                    <a:pt x="10955" y="11893"/>
                  </a:lnTo>
                  <a:lnTo>
                    <a:pt x="10955" y="10464"/>
                  </a:lnTo>
                  <a:close/>
                  <a:moveTo>
                    <a:pt x="9525" y="10464"/>
                  </a:moveTo>
                  <a:lnTo>
                    <a:pt x="10393" y="10464"/>
                  </a:lnTo>
                  <a:lnTo>
                    <a:pt x="10393" y="11893"/>
                  </a:lnTo>
                  <a:lnTo>
                    <a:pt x="9525" y="11893"/>
                  </a:lnTo>
                  <a:lnTo>
                    <a:pt x="9525" y="10464"/>
                  </a:lnTo>
                  <a:close/>
                  <a:moveTo>
                    <a:pt x="13818" y="8065"/>
                  </a:moveTo>
                  <a:lnTo>
                    <a:pt x="14687" y="8065"/>
                  </a:lnTo>
                  <a:lnTo>
                    <a:pt x="14687" y="9494"/>
                  </a:lnTo>
                  <a:lnTo>
                    <a:pt x="13818" y="9494"/>
                  </a:lnTo>
                  <a:lnTo>
                    <a:pt x="13818" y="8065"/>
                  </a:lnTo>
                  <a:close/>
                  <a:moveTo>
                    <a:pt x="12387" y="8065"/>
                  </a:moveTo>
                  <a:lnTo>
                    <a:pt x="13256" y="8065"/>
                  </a:lnTo>
                  <a:lnTo>
                    <a:pt x="13256" y="9494"/>
                  </a:lnTo>
                  <a:lnTo>
                    <a:pt x="12387" y="9494"/>
                  </a:lnTo>
                  <a:lnTo>
                    <a:pt x="12387" y="8065"/>
                  </a:lnTo>
                  <a:close/>
                  <a:moveTo>
                    <a:pt x="10955" y="8065"/>
                  </a:moveTo>
                  <a:lnTo>
                    <a:pt x="11825" y="8065"/>
                  </a:lnTo>
                  <a:lnTo>
                    <a:pt x="11825" y="9494"/>
                  </a:lnTo>
                  <a:lnTo>
                    <a:pt x="10955" y="9494"/>
                  </a:lnTo>
                  <a:lnTo>
                    <a:pt x="10955" y="8065"/>
                  </a:lnTo>
                  <a:close/>
                </a:path>
              </a:pathLst>
            </a:custGeom>
            <a:solidFill>
              <a:srgbClr val="848282"/>
            </a:solidFill>
            <a:ln w="9525">
              <a:noFill/>
              <a:round/>
              <a:headEnd/>
              <a:tailEnd/>
            </a:ln>
          </p:spPr>
          <p:txBody>
            <a:bodyPr vert="horz" wrap="square" lIns="91407" tIns="45703" rIns="91407" bIns="45703" numCol="1" anchor="t" anchorCtr="0" compatLnSpc="1">
              <a:prstTxWarp prst="textNoShape">
                <a:avLst/>
              </a:prstTxWarp>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nvGrpSpPr>
            <p:cNvPr id="133" name="组合 199"/>
            <p:cNvGrpSpPr>
              <a:grpSpLocks/>
            </p:cNvGrpSpPr>
            <p:nvPr/>
          </p:nvGrpSpPr>
          <p:grpSpPr bwMode="gray">
            <a:xfrm>
              <a:off x="2056304" y="5277534"/>
              <a:ext cx="27875" cy="23083"/>
              <a:chOff x="6791325" y="2524125"/>
              <a:chExt cx="74613" cy="52388"/>
            </a:xfrm>
          </p:grpSpPr>
          <p:sp>
            <p:nvSpPr>
              <p:cNvPr id="135" name="Freeform 146"/>
              <p:cNvSpPr>
                <a:spLocks/>
              </p:cNvSpPr>
              <p:nvPr/>
            </p:nvSpPr>
            <p:spPr bwMode="gray">
              <a:xfrm>
                <a:off x="6831013" y="2533650"/>
                <a:ext cx="34925" cy="42863"/>
              </a:xfrm>
              <a:custGeom>
                <a:avLst/>
                <a:gdLst>
                  <a:gd name="T0" fmla="*/ 2147483646 w 80"/>
                  <a:gd name="T1" fmla="*/ 2147483646 h 103"/>
                  <a:gd name="T2" fmla="*/ 2147483646 w 80"/>
                  <a:gd name="T3" fmla="*/ 2147483646 h 103"/>
                  <a:gd name="T4" fmla="*/ 0 w 80"/>
                  <a:gd name="T5" fmla="*/ 0 h 103"/>
                  <a:gd name="T6" fmla="*/ 0 w 80"/>
                  <a:gd name="T7" fmla="*/ 2147483646 h 103"/>
                  <a:gd name="T8" fmla="*/ 2147483646 w 80"/>
                  <a:gd name="T9" fmla="*/ 2147483646 h 103"/>
                  <a:gd name="T10" fmla="*/ 2147483646 w 80"/>
                  <a:gd name="T11" fmla="*/ 2147483646 h 103"/>
                  <a:gd name="T12" fmla="*/ 0 60000 65536"/>
                  <a:gd name="T13" fmla="*/ 0 60000 65536"/>
                  <a:gd name="T14" fmla="*/ 0 60000 65536"/>
                  <a:gd name="T15" fmla="*/ 0 60000 65536"/>
                  <a:gd name="T16" fmla="*/ 0 60000 65536"/>
                  <a:gd name="T17" fmla="*/ 0 60000 65536"/>
                  <a:gd name="T18" fmla="*/ 0 w 80"/>
                  <a:gd name="T19" fmla="*/ 0 h 103"/>
                  <a:gd name="T20" fmla="*/ 80 w 80"/>
                  <a:gd name="T21" fmla="*/ 103 h 103"/>
                </a:gdLst>
                <a:ahLst/>
                <a:cxnLst>
                  <a:cxn ang="T12">
                    <a:pos x="T0" y="T1"/>
                  </a:cxn>
                  <a:cxn ang="T13">
                    <a:pos x="T2" y="T3"/>
                  </a:cxn>
                  <a:cxn ang="T14">
                    <a:pos x="T4" y="T5"/>
                  </a:cxn>
                  <a:cxn ang="T15">
                    <a:pos x="T6" y="T7"/>
                  </a:cxn>
                  <a:cxn ang="T16">
                    <a:pos x="T8" y="T9"/>
                  </a:cxn>
                  <a:cxn ang="T17">
                    <a:pos x="T10" y="T11"/>
                  </a:cxn>
                </a:cxnLst>
                <a:rect l="T18" t="T19" r="T20" b="T21"/>
                <a:pathLst>
                  <a:path w="80" h="103">
                    <a:moveTo>
                      <a:pt x="80" y="27"/>
                    </a:moveTo>
                    <a:lnTo>
                      <a:pt x="80" y="27"/>
                    </a:lnTo>
                    <a:lnTo>
                      <a:pt x="0" y="0"/>
                    </a:lnTo>
                    <a:lnTo>
                      <a:pt x="0" y="76"/>
                    </a:lnTo>
                    <a:lnTo>
                      <a:pt x="80" y="103"/>
                    </a:lnTo>
                    <a:lnTo>
                      <a:pt x="80" y="27"/>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36" name="Freeform 147"/>
              <p:cNvSpPr>
                <a:spLocks/>
              </p:cNvSpPr>
              <p:nvPr/>
            </p:nvSpPr>
            <p:spPr bwMode="gray">
              <a:xfrm>
                <a:off x="6791325" y="2524125"/>
                <a:ext cx="23813" cy="30163"/>
              </a:xfrm>
              <a:custGeom>
                <a:avLst/>
                <a:gdLst>
                  <a:gd name="T0" fmla="*/ 2147483646 w 57"/>
                  <a:gd name="T1" fmla="*/ 2147483646 h 73"/>
                  <a:gd name="T2" fmla="*/ 2147483646 w 57"/>
                  <a:gd name="T3" fmla="*/ 2147483646 h 73"/>
                  <a:gd name="T4" fmla="*/ 0 w 57"/>
                  <a:gd name="T5" fmla="*/ 0 h 73"/>
                  <a:gd name="T6" fmla="*/ 0 w 57"/>
                  <a:gd name="T7" fmla="*/ 2147483646 h 73"/>
                  <a:gd name="T8" fmla="*/ 2147483646 w 57"/>
                  <a:gd name="T9" fmla="*/ 2147483646 h 73"/>
                  <a:gd name="T10" fmla="*/ 2147483646 w 57"/>
                  <a:gd name="T11" fmla="*/ 2147483646 h 73"/>
                  <a:gd name="T12" fmla="*/ 0 60000 65536"/>
                  <a:gd name="T13" fmla="*/ 0 60000 65536"/>
                  <a:gd name="T14" fmla="*/ 0 60000 65536"/>
                  <a:gd name="T15" fmla="*/ 0 60000 65536"/>
                  <a:gd name="T16" fmla="*/ 0 60000 65536"/>
                  <a:gd name="T17" fmla="*/ 0 60000 65536"/>
                  <a:gd name="T18" fmla="*/ 0 w 57"/>
                  <a:gd name="T19" fmla="*/ 0 h 73"/>
                  <a:gd name="T20" fmla="*/ 57 w 57"/>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57" h="73">
                    <a:moveTo>
                      <a:pt x="57" y="19"/>
                    </a:moveTo>
                    <a:lnTo>
                      <a:pt x="57" y="19"/>
                    </a:lnTo>
                    <a:lnTo>
                      <a:pt x="0" y="0"/>
                    </a:lnTo>
                    <a:lnTo>
                      <a:pt x="0" y="54"/>
                    </a:lnTo>
                    <a:lnTo>
                      <a:pt x="57" y="73"/>
                    </a:lnTo>
                    <a:lnTo>
                      <a:pt x="57" y="19"/>
                    </a:lnTo>
                    <a:close/>
                  </a:path>
                </a:pathLst>
              </a:custGeom>
              <a:solidFill>
                <a:srgbClr val="474747"/>
              </a:solidFill>
              <a:ln>
                <a:noFill/>
              </a:ln>
              <a:extLst>
                <a:ext uri="{91240B29-F687-4F45-9708-019B960494DF}">
                  <a14:hiddenLine xmlns:a14="http://schemas.microsoft.com/office/drawing/2010/main" w="0">
                    <a:solidFill>
                      <a:srgbClr val="000000"/>
                    </a:solidFill>
                    <a:round/>
                    <a:headEnd/>
                    <a:tailEnd/>
                  </a14:hiddenLine>
                </a:ext>
              </a:extLst>
            </p:spPr>
            <p:txBody>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18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grpSp>
        <p:sp>
          <p:nvSpPr>
            <p:cNvPr id="134" name="文本框 133"/>
            <p:cNvSpPr txBox="1"/>
            <p:nvPr/>
          </p:nvSpPr>
          <p:spPr bwMode="gray">
            <a:xfrm>
              <a:off x="1677130" y="5213276"/>
              <a:ext cx="1077617" cy="276999"/>
            </a:xfrm>
            <a:prstGeom prst="rect">
              <a:avLst/>
            </a:prstGeom>
            <a:noFill/>
          </p:spPr>
          <p:txBody>
            <a:bodyPr vert="horz" wrap="square" rtlCol="0">
              <a:spAutoFit/>
            </a:bodyPr>
            <a:lstStyle/>
            <a:p>
              <a:pPr marL="0" marR="0" lvl="0" indent="0" defTabSz="914204" eaLnBrk="1" fontAlgn="ctr" latinLnBrk="0" hangingPunct="1">
                <a:lnSpc>
                  <a:spcPct val="100000"/>
                </a:lnSpc>
                <a:spcBef>
                  <a:spcPts val="0"/>
                </a:spcBef>
                <a:spcAft>
                  <a:spcPts val="0"/>
                </a:spcAft>
                <a:buClrTx/>
                <a:buSzTx/>
                <a:buFontTx/>
                <a:buNone/>
                <a:tabLst/>
                <a:defRPr/>
              </a:pPr>
              <a:r>
                <a:rPr kumimoji="0" lang="en-US" sz="1200" b="0" i="0" u="none" strike="noStrike" cap="none" normalizeH="0" baseline="0" noProof="0" dirty="0">
                  <a:ln>
                    <a:noFill/>
                  </a:ln>
                  <a:solidFill>
                    <a:srgbClr val="1D1D1A"/>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Branch</a:t>
              </a:r>
            </a:p>
          </p:txBody>
        </p:sp>
      </p:grpSp>
      <p:pic>
        <p:nvPicPr>
          <p:cNvPr id="143" name="Picture 4" descr="âemail iconâçå¾çæç´¢ç»æ"/>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3742767" y="5075289"/>
            <a:ext cx="323883" cy="323883"/>
          </a:xfrm>
          <a:prstGeom prst="rect">
            <a:avLst/>
          </a:prstGeom>
          <a:noFill/>
          <a:extLst>
            <a:ext uri="{909E8E84-426E-40DD-AFC4-6F175D3DCCD1}">
              <a14:hiddenFill xmlns:a14="http://schemas.microsoft.com/office/drawing/2010/main">
                <a:solidFill>
                  <a:srgbClr val="FFFFFF"/>
                </a:solidFill>
              </a14:hiddenFill>
            </a:ext>
          </a:extLst>
        </p:spPr>
      </p:pic>
      <p:sp>
        <p:nvSpPr>
          <p:cNvPr id="144" name="文本框 143"/>
          <p:cNvSpPr txBox="1"/>
          <p:nvPr/>
        </p:nvSpPr>
        <p:spPr bwMode="gray">
          <a:xfrm>
            <a:off x="4063393" y="5107189"/>
            <a:ext cx="723748" cy="276999"/>
          </a:xfrm>
          <a:prstGeom prst="rect">
            <a:avLst/>
          </a:prstGeom>
          <a:noFill/>
          <a:ln w="12700">
            <a:noFill/>
          </a:ln>
        </p:spPr>
        <p:txBody>
          <a:bodyPr vert="horz" wrap="square" rtlCol="0">
            <a:spAutoFit/>
          </a:bodyPr>
          <a:lstStyle/>
          <a:p>
            <a:pPr defTabSz="914204" fontAlgn="ctr"/>
            <a:r>
              <a:rPr lang="en-US"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Email</a:t>
            </a:r>
          </a:p>
        </p:txBody>
      </p:sp>
      <p:sp>
        <p:nvSpPr>
          <p:cNvPr id="145" name="Freeform 13"/>
          <p:cNvSpPr>
            <a:spLocks noEditPoints="1"/>
          </p:cNvSpPr>
          <p:nvPr/>
        </p:nvSpPr>
        <p:spPr bwMode="gray">
          <a:xfrm>
            <a:off x="3680924" y="5449573"/>
            <a:ext cx="437579" cy="315794"/>
          </a:xfrm>
          <a:custGeom>
            <a:avLst/>
            <a:gdLst/>
            <a:ahLst/>
            <a:cxnLst>
              <a:cxn ang="0">
                <a:pos x="328" y="10"/>
              </a:cxn>
              <a:cxn ang="0">
                <a:pos x="414" y="68"/>
              </a:cxn>
              <a:cxn ang="0">
                <a:pos x="446" y="112"/>
              </a:cxn>
              <a:cxn ang="0">
                <a:pos x="488" y="118"/>
              </a:cxn>
              <a:cxn ang="0">
                <a:pos x="536" y="144"/>
              </a:cxn>
              <a:cxn ang="0">
                <a:pos x="570" y="186"/>
              </a:cxn>
              <a:cxn ang="0">
                <a:pos x="586" y="238"/>
              </a:cxn>
              <a:cxn ang="0">
                <a:pos x="584" y="278"/>
              </a:cxn>
              <a:cxn ang="0">
                <a:pos x="550" y="346"/>
              </a:cxn>
              <a:cxn ang="0">
                <a:pos x="474" y="388"/>
              </a:cxn>
              <a:cxn ang="0">
                <a:pos x="460" y="198"/>
              </a:cxn>
              <a:cxn ang="0">
                <a:pos x="432" y="176"/>
              </a:cxn>
              <a:cxn ang="0">
                <a:pos x="134" y="184"/>
              </a:cxn>
              <a:cxn ang="0">
                <a:pos x="124" y="392"/>
              </a:cxn>
              <a:cxn ang="0">
                <a:pos x="92" y="388"/>
              </a:cxn>
              <a:cxn ang="0">
                <a:pos x="20" y="340"/>
              </a:cxn>
              <a:cxn ang="0">
                <a:pos x="0" y="274"/>
              </a:cxn>
              <a:cxn ang="0">
                <a:pos x="16" y="216"/>
              </a:cxn>
              <a:cxn ang="0">
                <a:pos x="76" y="166"/>
              </a:cxn>
              <a:cxn ang="0">
                <a:pos x="104" y="128"/>
              </a:cxn>
              <a:cxn ang="0">
                <a:pos x="132" y="70"/>
              </a:cxn>
              <a:cxn ang="0">
                <a:pos x="180" y="28"/>
              </a:cxn>
              <a:cxn ang="0">
                <a:pos x="240" y="4"/>
              </a:cxn>
              <a:cxn ang="0">
                <a:pos x="154" y="372"/>
              </a:cxn>
              <a:cxn ang="0">
                <a:pos x="438" y="376"/>
              </a:cxn>
              <a:cxn ang="0">
                <a:pos x="442" y="440"/>
              </a:cxn>
              <a:cxn ang="0">
                <a:pos x="432" y="448"/>
              </a:cxn>
              <a:cxn ang="0">
                <a:pos x="148" y="446"/>
              </a:cxn>
              <a:cxn ang="0">
                <a:pos x="144" y="382"/>
              </a:cxn>
              <a:cxn ang="0">
                <a:pos x="154" y="372"/>
              </a:cxn>
              <a:cxn ang="0">
                <a:pos x="420" y="420"/>
              </a:cxn>
              <a:cxn ang="0">
                <a:pos x="154" y="196"/>
              </a:cxn>
              <a:cxn ang="0">
                <a:pos x="230" y="272"/>
              </a:cxn>
              <a:cxn ang="0">
                <a:pos x="148" y="268"/>
              </a:cxn>
              <a:cxn ang="0">
                <a:pos x="144" y="204"/>
              </a:cxn>
              <a:cxn ang="0">
                <a:pos x="154" y="196"/>
              </a:cxn>
              <a:cxn ang="0">
                <a:pos x="432" y="196"/>
              </a:cxn>
              <a:cxn ang="0">
                <a:pos x="442" y="204"/>
              </a:cxn>
              <a:cxn ang="0">
                <a:pos x="438" y="268"/>
              </a:cxn>
              <a:cxn ang="0">
                <a:pos x="372" y="244"/>
              </a:cxn>
              <a:cxn ang="0">
                <a:pos x="400" y="224"/>
              </a:cxn>
              <a:cxn ang="0">
                <a:pos x="400" y="224"/>
              </a:cxn>
              <a:cxn ang="0">
                <a:pos x="288" y="336"/>
              </a:cxn>
              <a:cxn ang="0">
                <a:pos x="434" y="284"/>
              </a:cxn>
              <a:cxn ang="0">
                <a:pos x="442" y="352"/>
              </a:cxn>
              <a:cxn ang="0">
                <a:pos x="434" y="360"/>
              </a:cxn>
              <a:cxn ang="0">
                <a:pos x="150" y="360"/>
              </a:cxn>
              <a:cxn ang="0">
                <a:pos x="144" y="292"/>
              </a:cxn>
              <a:cxn ang="0">
                <a:pos x="150" y="284"/>
              </a:cxn>
              <a:cxn ang="0">
                <a:pos x="420" y="312"/>
              </a:cxn>
              <a:cxn ang="0">
                <a:pos x="400" y="312"/>
              </a:cxn>
            </a:cxnLst>
            <a:rect l="0" t="0" r="r" b="b"/>
            <a:pathLst>
              <a:path w="586" h="448">
                <a:moveTo>
                  <a:pt x="274" y="0"/>
                </a:moveTo>
                <a:lnTo>
                  <a:pt x="274" y="0"/>
                </a:lnTo>
                <a:lnTo>
                  <a:pt x="302" y="2"/>
                </a:lnTo>
                <a:lnTo>
                  <a:pt x="328" y="10"/>
                </a:lnTo>
                <a:lnTo>
                  <a:pt x="352" y="18"/>
                </a:lnTo>
                <a:lnTo>
                  <a:pt x="376" y="32"/>
                </a:lnTo>
                <a:lnTo>
                  <a:pt x="396" y="48"/>
                </a:lnTo>
                <a:lnTo>
                  <a:pt x="414" y="68"/>
                </a:lnTo>
                <a:lnTo>
                  <a:pt x="428" y="88"/>
                </a:lnTo>
                <a:lnTo>
                  <a:pt x="440" y="112"/>
                </a:lnTo>
                <a:lnTo>
                  <a:pt x="440" y="112"/>
                </a:lnTo>
                <a:lnTo>
                  <a:pt x="446" y="112"/>
                </a:lnTo>
                <a:lnTo>
                  <a:pt x="446" y="112"/>
                </a:lnTo>
                <a:lnTo>
                  <a:pt x="462" y="112"/>
                </a:lnTo>
                <a:lnTo>
                  <a:pt x="474" y="114"/>
                </a:lnTo>
                <a:lnTo>
                  <a:pt x="488" y="118"/>
                </a:lnTo>
                <a:lnTo>
                  <a:pt x="502" y="124"/>
                </a:lnTo>
                <a:lnTo>
                  <a:pt x="514" y="128"/>
                </a:lnTo>
                <a:lnTo>
                  <a:pt x="524" y="136"/>
                </a:lnTo>
                <a:lnTo>
                  <a:pt x="536" y="144"/>
                </a:lnTo>
                <a:lnTo>
                  <a:pt x="546" y="152"/>
                </a:lnTo>
                <a:lnTo>
                  <a:pt x="554" y="162"/>
                </a:lnTo>
                <a:lnTo>
                  <a:pt x="562" y="174"/>
                </a:lnTo>
                <a:lnTo>
                  <a:pt x="570" y="186"/>
                </a:lnTo>
                <a:lnTo>
                  <a:pt x="576" y="198"/>
                </a:lnTo>
                <a:lnTo>
                  <a:pt x="580" y="210"/>
                </a:lnTo>
                <a:lnTo>
                  <a:pt x="584" y="224"/>
                </a:lnTo>
                <a:lnTo>
                  <a:pt x="586" y="238"/>
                </a:lnTo>
                <a:lnTo>
                  <a:pt x="586" y="252"/>
                </a:lnTo>
                <a:lnTo>
                  <a:pt x="586" y="252"/>
                </a:lnTo>
                <a:lnTo>
                  <a:pt x="586" y="264"/>
                </a:lnTo>
                <a:lnTo>
                  <a:pt x="584" y="278"/>
                </a:lnTo>
                <a:lnTo>
                  <a:pt x="580" y="290"/>
                </a:lnTo>
                <a:lnTo>
                  <a:pt x="576" y="302"/>
                </a:lnTo>
                <a:lnTo>
                  <a:pt x="566" y="326"/>
                </a:lnTo>
                <a:lnTo>
                  <a:pt x="550" y="346"/>
                </a:lnTo>
                <a:lnTo>
                  <a:pt x="532" y="362"/>
                </a:lnTo>
                <a:lnTo>
                  <a:pt x="510" y="376"/>
                </a:lnTo>
                <a:lnTo>
                  <a:pt x="488" y="386"/>
                </a:lnTo>
                <a:lnTo>
                  <a:pt x="474" y="388"/>
                </a:lnTo>
                <a:lnTo>
                  <a:pt x="462" y="390"/>
                </a:lnTo>
                <a:lnTo>
                  <a:pt x="462" y="204"/>
                </a:lnTo>
                <a:lnTo>
                  <a:pt x="462" y="204"/>
                </a:lnTo>
                <a:lnTo>
                  <a:pt x="460" y="198"/>
                </a:lnTo>
                <a:lnTo>
                  <a:pt x="460" y="192"/>
                </a:lnTo>
                <a:lnTo>
                  <a:pt x="452" y="184"/>
                </a:lnTo>
                <a:lnTo>
                  <a:pt x="442" y="178"/>
                </a:lnTo>
                <a:lnTo>
                  <a:pt x="432" y="176"/>
                </a:lnTo>
                <a:lnTo>
                  <a:pt x="154" y="176"/>
                </a:lnTo>
                <a:lnTo>
                  <a:pt x="154" y="176"/>
                </a:lnTo>
                <a:lnTo>
                  <a:pt x="144" y="178"/>
                </a:lnTo>
                <a:lnTo>
                  <a:pt x="134" y="184"/>
                </a:lnTo>
                <a:lnTo>
                  <a:pt x="126" y="192"/>
                </a:lnTo>
                <a:lnTo>
                  <a:pt x="124" y="198"/>
                </a:lnTo>
                <a:lnTo>
                  <a:pt x="124" y="204"/>
                </a:lnTo>
                <a:lnTo>
                  <a:pt x="124" y="392"/>
                </a:lnTo>
                <a:lnTo>
                  <a:pt x="116" y="392"/>
                </a:lnTo>
                <a:lnTo>
                  <a:pt x="116" y="392"/>
                </a:lnTo>
                <a:lnTo>
                  <a:pt x="104" y="390"/>
                </a:lnTo>
                <a:lnTo>
                  <a:pt x="92" y="388"/>
                </a:lnTo>
                <a:lnTo>
                  <a:pt x="70" y="382"/>
                </a:lnTo>
                <a:lnTo>
                  <a:pt x="50" y="372"/>
                </a:lnTo>
                <a:lnTo>
                  <a:pt x="34" y="358"/>
                </a:lnTo>
                <a:lnTo>
                  <a:pt x="20" y="340"/>
                </a:lnTo>
                <a:lnTo>
                  <a:pt x="8" y="320"/>
                </a:lnTo>
                <a:lnTo>
                  <a:pt x="2" y="298"/>
                </a:lnTo>
                <a:lnTo>
                  <a:pt x="0" y="286"/>
                </a:lnTo>
                <a:lnTo>
                  <a:pt x="0" y="274"/>
                </a:lnTo>
                <a:lnTo>
                  <a:pt x="0" y="274"/>
                </a:lnTo>
                <a:lnTo>
                  <a:pt x="2" y="254"/>
                </a:lnTo>
                <a:lnTo>
                  <a:pt x="6" y="234"/>
                </a:lnTo>
                <a:lnTo>
                  <a:pt x="16" y="216"/>
                </a:lnTo>
                <a:lnTo>
                  <a:pt x="28" y="200"/>
                </a:lnTo>
                <a:lnTo>
                  <a:pt x="42" y="186"/>
                </a:lnTo>
                <a:lnTo>
                  <a:pt x="58" y="174"/>
                </a:lnTo>
                <a:lnTo>
                  <a:pt x="76" y="166"/>
                </a:lnTo>
                <a:lnTo>
                  <a:pt x="96" y="160"/>
                </a:lnTo>
                <a:lnTo>
                  <a:pt x="96" y="160"/>
                </a:lnTo>
                <a:lnTo>
                  <a:pt x="100" y="144"/>
                </a:lnTo>
                <a:lnTo>
                  <a:pt x="104" y="128"/>
                </a:lnTo>
                <a:lnTo>
                  <a:pt x="108" y="112"/>
                </a:lnTo>
                <a:lnTo>
                  <a:pt x="116" y="98"/>
                </a:lnTo>
                <a:lnTo>
                  <a:pt x="124" y="84"/>
                </a:lnTo>
                <a:lnTo>
                  <a:pt x="132" y="70"/>
                </a:lnTo>
                <a:lnTo>
                  <a:pt x="144" y="58"/>
                </a:lnTo>
                <a:lnTo>
                  <a:pt x="154" y="46"/>
                </a:lnTo>
                <a:lnTo>
                  <a:pt x="166" y="36"/>
                </a:lnTo>
                <a:lnTo>
                  <a:pt x="180" y="28"/>
                </a:lnTo>
                <a:lnTo>
                  <a:pt x="194" y="20"/>
                </a:lnTo>
                <a:lnTo>
                  <a:pt x="210" y="14"/>
                </a:lnTo>
                <a:lnTo>
                  <a:pt x="224" y="8"/>
                </a:lnTo>
                <a:lnTo>
                  <a:pt x="240" y="4"/>
                </a:lnTo>
                <a:lnTo>
                  <a:pt x="258" y="2"/>
                </a:lnTo>
                <a:lnTo>
                  <a:pt x="274" y="0"/>
                </a:lnTo>
                <a:lnTo>
                  <a:pt x="274" y="0"/>
                </a:lnTo>
                <a:close/>
                <a:moveTo>
                  <a:pt x="154" y="372"/>
                </a:moveTo>
                <a:lnTo>
                  <a:pt x="432" y="372"/>
                </a:lnTo>
                <a:lnTo>
                  <a:pt x="432" y="372"/>
                </a:lnTo>
                <a:lnTo>
                  <a:pt x="434" y="374"/>
                </a:lnTo>
                <a:lnTo>
                  <a:pt x="438" y="376"/>
                </a:lnTo>
                <a:lnTo>
                  <a:pt x="440" y="378"/>
                </a:lnTo>
                <a:lnTo>
                  <a:pt x="442" y="382"/>
                </a:lnTo>
                <a:lnTo>
                  <a:pt x="442" y="440"/>
                </a:lnTo>
                <a:lnTo>
                  <a:pt x="442" y="440"/>
                </a:lnTo>
                <a:lnTo>
                  <a:pt x="440" y="444"/>
                </a:lnTo>
                <a:lnTo>
                  <a:pt x="438" y="446"/>
                </a:lnTo>
                <a:lnTo>
                  <a:pt x="434" y="448"/>
                </a:lnTo>
                <a:lnTo>
                  <a:pt x="432" y="448"/>
                </a:lnTo>
                <a:lnTo>
                  <a:pt x="154" y="448"/>
                </a:lnTo>
                <a:lnTo>
                  <a:pt x="154" y="448"/>
                </a:lnTo>
                <a:lnTo>
                  <a:pt x="150" y="448"/>
                </a:lnTo>
                <a:lnTo>
                  <a:pt x="148" y="446"/>
                </a:lnTo>
                <a:lnTo>
                  <a:pt x="146" y="444"/>
                </a:lnTo>
                <a:lnTo>
                  <a:pt x="144" y="440"/>
                </a:lnTo>
                <a:lnTo>
                  <a:pt x="144" y="382"/>
                </a:lnTo>
                <a:lnTo>
                  <a:pt x="144" y="382"/>
                </a:lnTo>
                <a:lnTo>
                  <a:pt x="146" y="378"/>
                </a:lnTo>
                <a:lnTo>
                  <a:pt x="148" y="376"/>
                </a:lnTo>
                <a:lnTo>
                  <a:pt x="150" y="374"/>
                </a:lnTo>
                <a:lnTo>
                  <a:pt x="154" y="372"/>
                </a:lnTo>
                <a:lnTo>
                  <a:pt x="154" y="372"/>
                </a:lnTo>
                <a:close/>
                <a:moveTo>
                  <a:pt x="400" y="400"/>
                </a:moveTo>
                <a:lnTo>
                  <a:pt x="420" y="400"/>
                </a:lnTo>
                <a:lnTo>
                  <a:pt x="420" y="420"/>
                </a:lnTo>
                <a:lnTo>
                  <a:pt x="400" y="420"/>
                </a:lnTo>
                <a:lnTo>
                  <a:pt x="400" y="400"/>
                </a:lnTo>
                <a:lnTo>
                  <a:pt x="400" y="400"/>
                </a:lnTo>
                <a:close/>
                <a:moveTo>
                  <a:pt x="154" y="196"/>
                </a:moveTo>
                <a:lnTo>
                  <a:pt x="246" y="196"/>
                </a:lnTo>
                <a:lnTo>
                  <a:pt x="246" y="244"/>
                </a:lnTo>
                <a:lnTo>
                  <a:pt x="204" y="244"/>
                </a:lnTo>
                <a:lnTo>
                  <a:pt x="230" y="272"/>
                </a:lnTo>
                <a:lnTo>
                  <a:pt x="154" y="272"/>
                </a:lnTo>
                <a:lnTo>
                  <a:pt x="154" y="272"/>
                </a:lnTo>
                <a:lnTo>
                  <a:pt x="150" y="270"/>
                </a:lnTo>
                <a:lnTo>
                  <a:pt x="148" y="268"/>
                </a:lnTo>
                <a:lnTo>
                  <a:pt x="146" y="266"/>
                </a:lnTo>
                <a:lnTo>
                  <a:pt x="144" y="262"/>
                </a:lnTo>
                <a:lnTo>
                  <a:pt x="144" y="204"/>
                </a:lnTo>
                <a:lnTo>
                  <a:pt x="144" y="204"/>
                </a:lnTo>
                <a:lnTo>
                  <a:pt x="146" y="200"/>
                </a:lnTo>
                <a:lnTo>
                  <a:pt x="148" y="198"/>
                </a:lnTo>
                <a:lnTo>
                  <a:pt x="150" y="196"/>
                </a:lnTo>
                <a:lnTo>
                  <a:pt x="154" y="196"/>
                </a:lnTo>
                <a:lnTo>
                  <a:pt x="154" y="196"/>
                </a:lnTo>
                <a:close/>
                <a:moveTo>
                  <a:pt x="330" y="196"/>
                </a:moveTo>
                <a:lnTo>
                  <a:pt x="432" y="196"/>
                </a:lnTo>
                <a:lnTo>
                  <a:pt x="432" y="196"/>
                </a:lnTo>
                <a:lnTo>
                  <a:pt x="434" y="196"/>
                </a:lnTo>
                <a:lnTo>
                  <a:pt x="438" y="198"/>
                </a:lnTo>
                <a:lnTo>
                  <a:pt x="440" y="200"/>
                </a:lnTo>
                <a:lnTo>
                  <a:pt x="442" y="204"/>
                </a:lnTo>
                <a:lnTo>
                  <a:pt x="442" y="262"/>
                </a:lnTo>
                <a:lnTo>
                  <a:pt x="442" y="262"/>
                </a:lnTo>
                <a:lnTo>
                  <a:pt x="440" y="266"/>
                </a:lnTo>
                <a:lnTo>
                  <a:pt x="438" y="268"/>
                </a:lnTo>
                <a:lnTo>
                  <a:pt x="434" y="270"/>
                </a:lnTo>
                <a:lnTo>
                  <a:pt x="432" y="272"/>
                </a:lnTo>
                <a:lnTo>
                  <a:pt x="348" y="272"/>
                </a:lnTo>
                <a:lnTo>
                  <a:pt x="372" y="244"/>
                </a:lnTo>
                <a:lnTo>
                  <a:pt x="330" y="244"/>
                </a:lnTo>
                <a:lnTo>
                  <a:pt x="330" y="196"/>
                </a:lnTo>
                <a:lnTo>
                  <a:pt x="330" y="196"/>
                </a:lnTo>
                <a:close/>
                <a:moveTo>
                  <a:pt x="400" y="224"/>
                </a:moveTo>
                <a:lnTo>
                  <a:pt x="420" y="224"/>
                </a:lnTo>
                <a:lnTo>
                  <a:pt x="420" y="244"/>
                </a:lnTo>
                <a:lnTo>
                  <a:pt x="400" y="244"/>
                </a:lnTo>
                <a:lnTo>
                  <a:pt x="400" y="224"/>
                </a:lnTo>
                <a:lnTo>
                  <a:pt x="400" y="224"/>
                </a:lnTo>
                <a:close/>
                <a:moveTo>
                  <a:pt x="154" y="284"/>
                </a:moveTo>
                <a:lnTo>
                  <a:pt x="242" y="284"/>
                </a:lnTo>
                <a:lnTo>
                  <a:pt x="288" y="336"/>
                </a:lnTo>
                <a:lnTo>
                  <a:pt x="336" y="284"/>
                </a:lnTo>
                <a:lnTo>
                  <a:pt x="432" y="284"/>
                </a:lnTo>
                <a:lnTo>
                  <a:pt x="432" y="284"/>
                </a:lnTo>
                <a:lnTo>
                  <a:pt x="434" y="284"/>
                </a:lnTo>
                <a:lnTo>
                  <a:pt x="438" y="286"/>
                </a:lnTo>
                <a:lnTo>
                  <a:pt x="440" y="290"/>
                </a:lnTo>
                <a:lnTo>
                  <a:pt x="442" y="292"/>
                </a:lnTo>
                <a:lnTo>
                  <a:pt x="442" y="352"/>
                </a:lnTo>
                <a:lnTo>
                  <a:pt x="442" y="352"/>
                </a:lnTo>
                <a:lnTo>
                  <a:pt x="440" y="354"/>
                </a:lnTo>
                <a:lnTo>
                  <a:pt x="438" y="358"/>
                </a:lnTo>
                <a:lnTo>
                  <a:pt x="434" y="360"/>
                </a:lnTo>
                <a:lnTo>
                  <a:pt x="432" y="360"/>
                </a:lnTo>
                <a:lnTo>
                  <a:pt x="154" y="360"/>
                </a:lnTo>
                <a:lnTo>
                  <a:pt x="154" y="360"/>
                </a:lnTo>
                <a:lnTo>
                  <a:pt x="150" y="360"/>
                </a:lnTo>
                <a:lnTo>
                  <a:pt x="148" y="358"/>
                </a:lnTo>
                <a:lnTo>
                  <a:pt x="146" y="354"/>
                </a:lnTo>
                <a:lnTo>
                  <a:pt x="144" y="352"/>
                </a:lnTo>
                <a:lnTo>
                  <a:pt x="144" y="292"/>
                </a:lnTo>
                <a:lnTo>
                  <a:pt x="144" y="292"/>
                </a:lnTo>
                <a:lnTo>
                  <a:pt x="146" y="290"/>
                </a:lnTo>
                <a:lnTo>
                  <a:pt x="148" y="286"/>
                </a:lnTo>
                <a:lnTo>
                  <a:pt x="150" y="284"/>
                </a:lnTo>
                <a:lnTo>
                  <a:pt x="154" y="284"/>
                </a:lnTo>
                <a:lnTo>
                  <a:pt x="154" y="284"/>
                </a:lnTo>
                <a:close/>
                <a:moveTo>
                  <a:pt x="400" y="312"/>
                </a:moveTo>
                <a:lnTo>
                  <a:pt x="420" y="312"/>
                </a:lnTo>
                <a:lnTo>
                  <a:pt x="420" y="332"/>
                </a:lnTo>
                <a:lnTo>
                  <a:pt x="400" y="332"/>
                </a:lnTo>
                <a:lnTo>
                  <a:pt x="400" y="312"/>
                </a:lnTo>
                <a:lnTo>
                  <a:pt x="400" y="312"/>
                </a:lnTo>
                <a:close/>
              </a:path>
            </a:pathLst>
          </a:custGeom>
          <a:noFill/>
          <a:ln w="9525">
            <a:solidFill>
              <a:srgbClr val="1D1D1A"/>
            </a:solidFill>
            <a:round/>
            <a:headEnd/>
            <a:tailEnd/>
          </a:ln>
        </p:spPr>
        <p:txBody>
          <a:bodyPr vert="horz" wrap="square" lIns="91407" tIns="45703" rIns="91407" bIns="45703" numCol="1" anchor="t" anchorCtr="0" compatLnSpc="1">
            <a:prstTxWarp prst="textNoShape">
              <a:avLst/>
            </a:prstTxWarp>
          </a:bodyPr>
          <a:lstStyle/>
          <a:p>
            <a:pPr marL="0" marR="0" lvl="0" indent="0" defTabSz="914204" eaLnBrk="1" fontAlgn="ctr" latinLnBrk="0" hangingPunct="1">
              <a:lnSpc>
                <a:spcPct val="100000"/>
              </a:lnSpc>
              <a:spcBef>
                <a:spcPts val="0"/>
              </a:spcBef>
              <a:spcAft>
                <a:spcPts val="0"/>
              </a:spcAft>
              <a:buClrTx/>
              <a:buSzTx/>
              <a:buFontTx/>
              <a:buNone/>
              <a:tabLst/>
              <a:defRPr/>
            </a:pPr>
            <a:endParaRPr kumimoji="0" lang="en-US" altLang="zh-CN" sz="2000" b="0" i="0" u="none" strike="noStrike" kern="0" cap="none" spc="0" normalizeH="0" baseline="0" noProof="0" dirty="0">
              <a:ln>
                <a:noFill/>
              </a:ln>
              <a:solidFill>
                <a:srgbClr val="1D1D1A"/>
              </a:solidFill>
              <a:effectLst/>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endParaRPr>
          </a:p>
        </p:txBody>
      </p:sp>
      <p:sp>
        <p:nvSpPr>
          <p:cNvPr id="146" name="文本框 145"/>
          <p:cNvSpPr txBox="1"/>
          <p:nvPr/>
        </p:nvSpPr>
        <p:spPr bwMode="gray">
          <a:xfrm>
            <a:off x="4096475" y="5502255"/>
            <a:ext cx="732992" cy="276899"/>
          </a:xfrm>
          <a:prstGeom prst="rect">
            <a:avLst/>
          </a:prstGeom>
          <a:noFill/>
          <a:ln w="12700">
            <a:noFill/>
          </a:ln>
        </p:spPr>
        <p:txBody>
          <a:bodyPr vert="horz" wrap="square" rtlCol="0">
            <a:spAutoFit/>
          </a:bodyPr>
          <a:lstStyle/>
          <a:p>
            <a:pPr defTabSz="914204" fontAlgn="ctr"/>
            <a:r>
              <a:rPr lang="en-US"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DHCP</a:t>
            </a:r>
          </a:p>
        </p:txBody>
      </p:sp>
      <p:pic>
        <p:nvPicPr>
          <p:cNvPr id="147" name="Picture 6" descr="âusb iconâçå¾çæç´¢ç»æ"/>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gray">
          <a:xfrm>
            <a:off x="5054298" y="5322493"/>
            <a:ext cx="463174" cy="222179"/>
          </a:xfrm>
          <a:prstGeom prst="rect">
            <a:avLst/>
          </a:prstGeom>
          <a:noFill/>
          <a:extLst>
            <a:ext uri="{909E8E84-426E-40DD-AFC4-6F175D3DCCD1}">
              <a14:hiddenFill xmlns:a14="http://schemas.microsoft.com/office/drawing/2010/main">
                <a:solidFill>
                  <a:srgbClr val="FFFFFF"/>
                </a:solidFill>
              </a14:hiddenFill>
            </a:ext>
          </a:extLst>
        </p:spPr>
      </p:pic>
      <p:sp>
        <p:nvSpPr>
          <p:cNvPr id="148" name="文本框 147"/>
          <p:cNvSpPr txBox="1"/>
          <p:nvPr/>
        </p:nvSpPr>
        <p:spPr bwMode="gray">
          <a:xfrm>
            <a:off x="5454668" y="5299249"/>
            <a:ext cx="628510" cy="276899"/>
          </a:xfrm>
          <a:prstGeom prst="rect">
            <a:avLst/>
          </a:prstGeom>
          <a:noFill/>
          <a:ln w="12700">
            <a:noFill/>
          </a:ln>
        </p:spPr>
        <p:txBody>
          <a:bodyPr vert="horz" wrap="square" rtlCol="0">
            <a:spAutoFit/>
          </a:bodyPr>
          <a:lstStyle/>
          <a:p>
            <a:pPr defTabSz="914204" fontAlgn="ctr"/>
            <a:r>
              <a:rPr lang="en-US"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USB</a:t>
            </a:r>
          </a:p>
        </p:txBody>
      </p:sp>
      <p:sp>
        <p:nvSpPr>
          <p:cNvPr id="168" name="文本框 167"/>
          <p:cNvSpPr txBox="1"/>
          <p:nvPr/>
        </p:nvSpPr>
        <p:spPr bwMode="gray">
          <a:xfrm>
            <a:off x="4517013" y="4402345"/>
            <a:ext cx="1786247" cy="276999"/>
          </a:xfrm>
          <a:prstGeom prst="rect">
            <a:avLst/>
          </a:prstGeom>
          <a:noFill/>
          <a:ln w="12700">
            <a:noFill/>
          </a:ln>
        </p:spPr>
        <p:txBody>
          <a:bodyPr vert="horz" wrap="square" rtlCol="0">
            <a:spAutoFit/>
          </a:bodyPr>
          <a:lstStyle/>
          <a:p>
            <a:pPr defTabSz="914204" fontAlgn="ctr"/>
            <a:r>
              <a:rPr lang="en-US"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Device plug-and-play</a:t>
            </a:r>
          </a:p>
        </p:txBody>
      </p:sp>
      <p:sp>
        <p:nvSpPr>
          <p:cNvPr id="171" name="文本框 170"/>
          <p:cNvSpPr txBox="1"/>
          <p:nvPr/>
        </p:nvSpPr>
        <p:spPr bwMode="gray">
          <a:xfrm>
            <a:off x="3143291" y="5260722"/>
            <a:ext cx="552820" cy="276899"/>
          </a:xfrm>
          <a:prstGeom prst="rect">
            <a:avLst/>
          </a:prstGeom>
          <a:noFill/>
          <a:ln w="12700">
            <a:noFill/>
          </a:ln>
        </p:spPr>
        <p:txBody>
          <a:bodyPr vert="horz" wrap="square" rtlCol="0">
            <a:spAutoFit/>
          </a:bodyPr>
          <a:lstStyle/>
          <a:p>
            <a:pPr defTabSz="914204" fontAlgn="ctr"/>
            <a:r>
              <a:rPr lang="en-US" sz="1200" dirty="0">
                <a:solidFill>
                  <a:srgbClr val="1D1D1A"/>
                </a:solidFill>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ZTP</a:t>
            </a:r>
          </a:p>
        </p:txBody>
      </p:sp>
      <p:pic>
        <p:nvPicPr>
          <p:cNvPr id="172" name="图片 17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bwMode="gray">
          <a:xfrm>
            <a:off x="2883904" y="1692921"/>
            <a:ext cx="1418742" cy="261654"/>
          </a:xfrm>
          <a:prstGeom prst="rect">
            <a:avLst/>
          </a:prstGeom>
        </p:spPr>
      </p:pic>
      <p:sp>
        <p:nvSpPr>
          <p:cNvPr id="174" name="文本框 173"/>
          <p:cNvSpPr txBox="1"/>
          <p:nvPr/>
        </p:nvSpPr>
        <p:spPr bwMode="gray">
          <a:xfrm>
            <a:off x="2074683" y="3600913"/>
            <a:ext cx="540000" cy="396000"/>
          </a:xfrm>
          <a:prstGeom prst="rect">
            <a:avLst/>
          </a:prstGeom>
          <a:solidFill>
            <a:srgbClr val="00B0F0"/>
          </a:solidFill>
        </p:spPr>
        <p:txBody>
          <a:bodyPr vert="horz" wrap="square" lIns="36000" tIns="36000" rIns="3600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Site creation</a:t>
            </a:r>
          </a:p>
        </p:txBody>
      </p:sp>
      <p:sp>
        <p:nvSpPr>
          <p:cNvPr id="175" name="文本框 174"/>
          <p:cNvSpPr txBox="1"/>
          <p:nvPr/>
        </p:nvSpPr>
        <p:spPr bwMode="gray">
          <a:xfrm>
            <a:off x="2780623" y="3600913"/>
            <a:ext cx="540000" cy="396000"/>
          </a:xfrm>
          <a:prstGeom prst="rect">
            <a:avLst/>
          </a:prstGeom>
          <a:solidFill>
            <a:srgbClr val="00B0F0"/>
          </a:solidFill>
        </p:spPr>
        <p:txBody>
          <a:bodyPr vert="horz" wrap="square" lIns="0" tIns="36000" rIns="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Link establishment</a:t>
            </a:r>
          </a:p>
        </p:txBody>
      </p:sp>
      <p:sp>
        <p:nvSpPr>
          <p:cNvPr id="176" name="文本框 175"/>
          <p:cNvSpPr txBox="1"/>
          <p:nvPr/>
        </p:nvSpPr>
        <p:spPr bwMode="gray">
          <a:xfrm>
            <a:off x="3486563" y="3600913"/>
            <a:ext cx="540000" cy="396000"/>
          </a:xfrm>
          <a:prstGeom prst="rect">
            <a:avLst/>
          </a:prstGeom>
          <a:solidFill>
            <a:srgbClr val="00B0F0"/>
          </a:solidFill>
        </p:spPr>
        <p:txBody>
          <a:bodyPr vert="horz" wrap="square" lIns="36000" tIns="36000" rIns="3600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Topology orchestration</a:t>
            </a:r>
          </a:p>
        </p:txBody>
      </p:sp>
      <p:sp>
        <p:nvSpPr>
          <p:cNvPr id="177" name="文本框 176"/>
          <p:cNvSpPr txBox="1"/>
          <p:nvPr/>
        </p:nvSpPr>
        <p:spPr bwMode="gray">
          <a:xfrm>
            <a:off x="4192503" y="3600913"/>
            <a:ext cx="540000" cy="396000"/>
          </a:xfrm>
          <a:prstGeom prst="rect">
            <a:avLst/>
          </a:prstGeom>
          <a:solidFill>
            <a:srgbClr val="00B0F0"/>
          </a:solidFill>
        </p:spPr>
        <p:txBody>
          <a:bodyPr vert="horz" wrap="square" lIns="36000" tIns="36000" rIns="3600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Traffic steering policy</a:t>
            </a:r>
          </a:p>
        </p:txBody>
      </p:sp>
      <p:sp>
        <p:nvSpPr>
          <p:cNvPr id="178" name="文本框 177"/>
          <p:cNvSpPr txBox="1"/>
          <p:nvPr/>
        </p:nvSpPr>
        <p:spPr bwMode="gray">
          <a:xfrm>
            <a:off x="4898443" y="3600913"/>
            <a:ext cx="540000" cy="396000"/>
          </a:xfrm>
          <a:prstGeom prst="rect">
            <a:avLst/>
          </a:prstGeom>
          <a:solidFill>
            <a:srgbClr val="00B0F0"/>
          </a:solidFill>
        </p:spPr>
        <p:txBody>
          <a:bodyPr vert="horz" wrap="square" lIns="36000" tIns="36000" rIns="3600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err="1">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QoS</a:t>
            </a: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 scheduling</a:t>
            </a:r>
          </a:p>
        </p:txBody>
      </p:sp>
      <p:sp>
        <p:nvSpPr>
          <p:cNvPr id="179" name="文本框 178"/>
          <p:cNvSpPr txBox="1"/>
          <p:nvPr/>
        </p:nvSpPr>
        <p:spPr bwMode="gray">
          <a:xfrm>
            <a:off x="5604381" y="3600913"/>
            <a:ext cx="540000" cy="396000"/>
          </a:xfrm>
          <a:prstGeom prst="rect">
            <a:avLst/>
          </a:prstGeom>
          <a:solidFill>
            <a:srgbClr val="00B0F0"/>
          </a:solidFill>
        </p:spPr>
        <p:txBody>
          <a:bodyPr vert="horz" wrap="square" lIns="36000" tIns="36000" rIns="36000" bIns="36000" rtlCol="0" anchor="ctr" anchorCtr="0">
            <a:noAutofit/>
          </a:bodyPr>
          <a:lstStyle/>
          <a:p>
            <a:pPr marL="0" marR="0" lvl="0" indent="0" algn="ctr" defTabSz="914204" eaLnBrk="1" fontAlgn="ctr" latinLnBrk="0" hangingPunct="1">
              <a:lnSpc>
                <a:spcPct val="100000"/>
              </a:lnSpc>
              <a:spcBef>
                <a:spcPts val="0"/>
              </a:spcBef>
              <a:spcAft>
                <a:spcPts val="0"/>
              </a:spcAft>
              <a:buClrTx/>
              <a:buSzTx/>
              <a:buFontTx/>
              <a:buNone/>
              <a:tabLst/>
              <a:defRPr/>
            </a:pPr>
            <a:r>
              <a:rPr kumimoji="0" lang="en-US" sz="600" b="0" i="0" u="none" strike="noStrike" cap="none" normalizeH="0" baseline="0" noProof="0" dirty="0">
                <a:ln>
                  <a:noFill/>
                </a:ln>
                <a:solidFill>
                  <a:schemeClr val="bg1"/>
                </a:solidFill>
                <a:uLnTx/>
                <a:uFillTx/>
                <a:latin typeface="Huawei Sans" panose="020C0503030203020204" pitchFamily="34" charset="0"/>
                <a:ea typeface="方正兰亭黑简体" panose="02000000000000000000" pitchFamily="2" charset="-122"/>
                <a:cs typeface="Huawei Sans" panose="020C0503030203020204" pitchFamily="34" charset="0"/>
                <a:sym typeface="Huawei Sans" panose="020C0503030203020204" pitchFamily="34" charset="0"/>
              </a:rPr>
              <a:t>Security protection</a:t>
            </a:r>
          </a:p>
        </p:txBody>
      </p:sp>
    </p:spTree>
    <p:extLst>
      <p:ext uri="{BB962C8B-B14F-4D97-AF65-F5344CB8AC3E}">
        <p14:creationId xmlns:p14="http://schemas.microsoft.com/office/powerpoint/2010/main" val="365791694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bwMode="gray"/>
        <p:txBody>
          <a:bodyPr/>
          <a:lstStyle/>
          <a:p>
            <a:pPr algn="l" fontAlgn="ctr"/>
            <a:r>
              <a:rPr lang="en-US" dirty="0">
                <a:latin typeface="Huawei Sans" panose="020C0503030203020204" pitchFamily="34" charset="0"/>
                <a:sym typeface="Huawei Sans" panose="020C0503030203020204" pitchFamily="34" charset="0"/>
              </a:rPr>
              <a:t>(Single) Which of the following is the brand name for Huawei's WLAN products?</a:t>
            </a:r>
          </a:p>
          <a:p>
            <a:pPr marL="901700" lvl="1" indent="-406400" algn="l" fontAlgn="ctr">
              <a:buFont typeface="+mj-lt"/>
              <a:buAutoNum type="alphaUcPeriod"/>
            </a:pPr>
            <a:r>
              <a:rPr lang="en-US" dirty="0" err="1">
                <a:latin typeface="Huawei Sans" panose="020C0503030203020204" pitchFamily="34" charset="0"/>
                <a:sym typeface="Huawei Sans" panose="020C0503030203020204" pitchFamily="34" charset="0"/>
              </a:rPr>
              <a:t>AirEngine</a:t>
            </a:r>
            <a:endParaRPr lang="en-US" dirty="0">
              <a:latin typeface="Huawei Sans" panose="020C0503030203020204" pitchFamily="34" charset="0"/>
              <a:sym typeface="Huawei Sans" panose="020C0503030203020204" pitchFamily="34" charset="0"/>
            </a:endParaRPr>
          </a:p>
          <a:p>
            <a:pPr marL="901700" lvl="1" indent="-406400" algn="l" fontAlgn="ctr">
              <a:buFont typeface="+mj-lt"/>
              <a:buAutoNum type="alphaUcPeriod"/>
            </a:pPr>
            <a:r>
              <a:rPr lang="en-US" dirty="0" err="1">
                <a:latin typeface="Huawei Sans" panose="020C0503030203020204" pitchFamily="34" charset="0"/>
                <a:sym typeface="Huawei Sans" panose="020C0503030203020204" pitchFamily="34" charset="0"/>
              </a:rPr>
              <a:t>NetEngine</a:t>
            </a:r>
            <a:endParaRPr lang="en-US" dirty="0">
              <a:latin typeface="Huawei Sans" panose="020C0503030203020204" pitchFamily="34" charset="0"/>
              <a:sym typeface="Huawei Sans" panose="020C0503030203020204" pitchFamily="34" charset="0"/>
            </a:endParaRPr>
          </a:p>
          <a:p>
            <a:pPr marL="901700" lvl="1" indent="-406400" algn="l" fontAlgn="ctr">
              <a:buFont typeface="+mj-lt"/>
              <a:buAutoNum type="alphaUcPeriod"/>
            </a:pPr>
            <a:r>
              <a:rPr lang="en-US" dirty="0" err="1">
                <a:latin typeface="Huawei Sans" panose="020C0503030203020204" pitchFamily="34" charset="0"/>
                <a:sym typeface="Huawei Sans" panose="020C0503030203020204" pitchFamily="34" charset="0"/>
              </a:rPr>
              <a:t>CloudEngine</a:t>
            </a:r>
            <a:endParaRPr lang="en-US" dirty="0">
              <a:latin typeface="Huawei Sans" panose="020C0503030203020204" pitchFamily="34" charset="0"/>
              <a:sym typeface="Huawei Sans" panose="020C0503030203020204" pitchFamily="34" charset="0"/>
            </a:endParaRPr>
          </a:p>
          <a:p>
            <a:pPr marL="901700" lvl="1" indent="-406400" algn="l" fontAlgn="ctr">
              <a:buFont typeface="+mj-lt"/>
              <a:buAutoNum type="alphaUcPeriod"/>
            </a:pPr>
            <a:r>
              <a:rPr lang="en-US" dirty="0" err="1">
                <a:latin typeface="Huawei Sans" panose="020C0503030203020204" pitchFamily="34" charset="0"/>
                <a:sym typeface="Huawei Sans" panose="020C0503030203020204" pitchFamily="34" charset="0"/>
              </a:rPr>
              <a:t>HiSecEngine</a:t>
            </a:r>
            <a:endParaRPr lang="en-US" dirty="0">
              <a:latin typeface="Huawei Sans" panose="020C0503030203020204" pitchFamily="34" charset="0"/>
              <a:sym typeface="Huawei Sans" panose="020C0503030203020204" pitchFamily="34" charset="0"/>
            </a:endParaRPr>
          </a:p>
          <a:p>
            <a:pPr marL="457200" lvl="1" indent="-457200" algn="l" defTabSz="801367" fontAlgn="ctr">
              <a:spcBef>
                <a:spcPct val="30000"/>
              </a:spcBef>
              <a:spcAft>
                <a:spcPct val="0"/>
              </a:spcAft>
              <a:buFont typeface="+mj-lt"/>
              <a:buAutoNum type="arabicPeriod" startAt="2"/>
            </a:pPr>
            <a:r>
              <a:rPr lang="en-US" sz="1999" dirty="0">
                <a:latin typeface="Huawei Sans" panose="020C0503030203020204" pitchFamily="34" charset="0"/>
                <a:cs typeface="Arial" panose="020B0604020202020204" pitchFamily="34" charset="0"/>
                <a:sym typeface="Huawei Sans" panose="020C0503030203020204" pitchFamily="34" charset="0"/>
              </a:rPr>
              <a:t>(</a:t>
            </a:r>
            <a:r>
              <a:rPr lang="en-US" sz="1999" dirty="0" err="1">
                <a:latin typeface="Huawei Sans" panose="020C0503030203020204" pitchFamily="34" charset="0"/>
                <a:cs typeface="Arial" panose="020B0604020202020204" pitchFamily="34" charset="0"/>
                <a:sym typeface="Huawei Sans" panose="020C0503030203020204" pitchFamily="34" charset="0"/>
              </a:rPr>
              <a:t>Wssay</a:t>
            </a:r>
            <a:r>
              <a:rPr lang="en-US" sz="1999" dirty="0">
                <a:latin typeface="Huawei Sans" panose="020C0503030203020204" pitchFamily="34" charset="0"/>
                <a:cs typeface="Arial" panose="020B0604020202020204" pitchFamily="34" charset="0"/>
                <a:sym typeface="Huawei Sans" panose="020C0503030203020204" pitchFamily="34" charset="0"/>
              </a:rPr>
              <a:t>) Huawei </a:t>
            </a:r>
            <a:r>
              <a:rPr lang="en-US" sz="1999" dirty="0" err="1">
                <a:latin typeface="Huawei Sans" panose="020C0503030203020204" pitchFamily="34" charset="0"/>
                <a:cs typeface="Arial" panose="020B0604020202020204" pitchFamily="34" charset="0"/>
                <a:sym typeface="Huawei Sans" panose="020C0503030203020204" pitchFamily="34" charset="0"/>
              </a:rPr>
              <a:t>CloudCampus</a:t>
            </a:r>
            <a:r>
              <a:rPr lang="en-US" sz="1999" dirty="0">
                <a:latin typeface="Huawei Sans" panose="020C0503030203020204" pitchFamily="34" charset="0"/>
                <a:cs typeface="Arial" panose="020B0604020202020204" pitchFamily="34" charset="0"/>
                <a:sym typeface="Huawei Sans" panose="020C0503030203020204" pitchFamily="34" charset="0"/>
              </a:rPr>
              <a:t> Solution supports the free mobility function. What are the benefits of this function to users?</a:t>
            </a:r>
          </a:p>
          <a:p>
            <a:pPr lvl="1" algn="l" fontAlgn="ctr"/>
            <a:endParaRPr lang="en-US" altLang="zh-CN" dirty="0">
              <a:latin typeface="Huawei Sans" panose="020C0503030203020204" pitchFamily="34" charset="0"/>
              <a:sym typeface="Huawei Sans" panose="020C0503030203020204" pitchFamily="34" charset="0"/>
            </a:endParaRPr>
          </a:p>
        </p:txBody>
      </p:sp>
    </p:spTree>
    <p:extLst>
      <p:ext uri="{BB962C8B-B14F-4D97-AF65-F5344CB8AC3E}">
        <p14:creationId xmlns:p14="http://schemas.microsoft.com/office/powerpoint/2010/main" val="7012674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type="body" sz="quarter" idx="11"/>
          </p:nvPr>
        </p:nvSpPr>
        <p:spPr bwMode="gray">
          <a:prstGeom prst="rect">
            <a:avLst/>
          </a:prstGeom>
        </p:spPr>
        <p:txBody>
          <a:bodyPr/>
          <a:lstStyle/>
          <a:p>
            <a:pPr algn="l" fontAlgn="ctr"/>
            <a:r>
              <a:rPr lang="en-US" sz="2000" dirty="0">
                <a:latin typeface="Huawei Sans" panose="020C0503030203020204" pitchFamily="34" charset="0"/>
                <a:ea typeface="方正兰亭黑简体" panose="02000000000000000000" pitchFamily="2" charset="-122"/>
                <a:sym typeface="Huawei Sans" panose="020C0503030203020204" pitchFamily="34" charset="0"/>
              </a:rPr>
              <a:t>This course systematically introduces the panorama of </a:t>
            </a:r>
            <a:r>
              <a:rPr lang="en-US" sz="20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sz="2000" dirty="0">
                <a:latin typeface="Huawei Sans" panose="020C0503030203020204" pitchFamily="34" charset="0"/>
                <a:ea typeface="方正兰亭黑简体" panose="02000000000000000000" pitchFamily="2" charset="-122"/>
                <a:sym typeface="Huawei Sans" panose="020C0503030203020204" pitchFamily="34" charset="0"/>
              </a:rPr>
              <a:t> networks in the digital world.</a:t>
            </a:r>
          </a:p>
          <a:p>
            <a:pPr algn="l" fontAlgn="ctr"/>
            <a:r>
              <a:rPr lang="en-US" sz="2000" dirty="0">
                <a:latin typeface="Huawei Sans" panose="020C0503030203020204" pitchFamily="34" charset="0"/>
                <a:ea typeface="方正兰亭黑简体" panose="02000000000000000000" pitchFamily="2" charset="-122"/>
                <a:sym typeface="Huawei Sans" panose="020C0503030203020204" pitchFamily="34" charset="0"/>
              </a:rPr>
              <a:t>After completing this course, you will be able to understand the concepts and significance of the campus network, WLAN, data center network, and WAN, as well as the basic architecture and applications of the preceding networks in typical industries.</a:t>
            </a:r>
          </a:p>
          <a:p>
            <a:pPr algn="l" fontAlgn="ctr"/>
            <a:r>
              <a:rPr lang="en-US" sz="2000" dirty="0">
                <a:latin typeface="Huawei Sans" panose="020C0503030203020204" pitchFamily="34" charset="0"/>
                <a:ea typeface="方正兰亭黑简体" panose="02000000000000000000" pitchFamily="2" charset="-122"/>
                <a:sym typeface="Huawei Sans" panose="020C0503030203020204" pitchFamily="34" charset="0"/>
              </a:rPr>
              <a:t>After completing this course, you will also be able to systematically understand Huawei's enterprise </a:t>
            </a:r>
            <a:r>
              <a:rPr lang="en-US" sz="2000" dirty="0" err="1">
                <a:latin typeface="Huawei Sans" panose="020C0503030203020204" pitchFamily="34" charset="0"/>
                <a:ea typeface="方正兰亭黑简体" panose="02000000000000000000" pitchFamily="2" charset="-122"/>
                <a:sym typeface="Huawei Sans" panose="020C0503030203020204" pitchFamily="34" charset="0"/>
              </a:rPr>
              <a:t>datacom</a:t>
            </a:r>
            <a:r>
              <a:rPr lang="en-US" sz="2000" dirty="0">
                <a:latin typeface="Huawei Sans" panose="020C0503030203020204" pitchFamily="34" charset="0"/>
                <a:ea typeface="方正兰亭黑简体" panose="02000000000000000000" pitchFamily="2" charset="-122"/>
                <a:sym typeface="Huawei Sans" panose="020C0503030203020204" pitchFamily="34" charset="0"/>
              </a:rPr>
              <a:t> solutions, including the campus network solution, WLAN solution, data center network solution, SDN-WAN solution, and SD-WAN solution.</a:t>
            </a:r>
          </a:p>
        </p:txBody>
      </p:sp>
    </p:spTree>
    <p:extLst>
      <p:ext uri="{BB962C8B-B14F-4D97-AF65-F5344CB8AC3E}">
        <p14:creationId xmlns:p14="http://schemas.microsoft.com/office/powerpoint/2010/main" val="149756719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47777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bwMode="gray"/>
        <p:txBody>
          <a:bodyPr anchor="ct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Datacom Networks Are "Pipes" for Connectivity of Everything</a:t>
            </a:r>
            <a:endParaRPr lang="en-US" sz="3500" dirty="0">
              <a:latin typeface="Huawei Sans" panose="020C0503030203020204" pitchFamily="34" charset="0"/>
              <a:ea typeface="方正兰亭黑简体" panose="02000000000000000000" pitchFamily="2" charset="-122"/>
              <a:sym typeface="Huawei Sans" panose="020C0503030203020204" pitchFamily="34" charset="0"/>
            </a:endParaRPr>
          </a:p>
        </p:txBody>
      </p:sp>
      <p:sp>
        <p:nvSpPr>
          <p:cNvPr id="394" name="梯形 393"/>
          <p:cNvSpPr/>
          <p:nvPr>
            <p:custDataLst>
              <p:tags r:id="rId2"/>
            </p:custDataLst>
          </p:nvPr>
        </p:nvSpPr>
        <p:spPr bwMode="gray">
          <a:xfrm>
            <a:off x="899033" y="3464063"/>
            <a:ext cx="6275190" cy="1388044"/>
          </a:xfrm>
          <a:prstGeom prst="trapezoid">
            <a:avLst>
              <a:gd name="adj" fmla="val 95835"/>
            </a:avLst>
          </a:prstGeom>
          <a:gradFill flip="none" rotWithShape="1">
            <a:gsLst>
              <a:gs pos="0">
                <a:schemeClr val="bg1"/>
              </a:gs>
              <a:gs pos="100000">
                <a:srgbClr val="00B0F0">
                  <a:alpha val="26000"/>
                </a:srgbClr>
              </a:gs>
            </a:gsLst>
            <a:lin ang="5400000" scaled="1"/>
          </a:gradFill>
          <a:ln>
            <a:gradFill flip="none" rotWithShape="1">
              <a:gsLst>
                <a:gs pos="0">
                  <a:schemeClr val="accent1">
                    <a:lumMod val="5000"/>
                    <a:lumOff val="95000"/>
                  </a:schemeClr>
                </a:gs>
                <a:gs pos="100000">
                  <a:srgbClr val="00B0F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97" name="矩形 496"/>
          <p:cNvSpPr/>
          <p:nvPr>
            <p:custDataLst>
              <p:tags r:id="rId3"/>
            </p:custDataLst>
          </p:nvPr>
        </p:nvSpPr>
        <p:spPr bwMode="gray">
          <a:xfrm>
            <a:off x="899033" y="6090342"/>
            <a:ext cx="6275191" cy="241123"/>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altLang="zh-CN" sz="1100" b="1" dirty="0">
                <a:latin typeface="Huawei Sans" panose="020C0503030203020204" pitchFamily="34" charset="0"/>
                <a:ea typeface="方正兰亭黑简体" panose="02000000000000000000" pitchFamily="2" charset="-122"/>
                <a:cs typeface="+mn-ea"/>
                <a:sym typeface="Huawei Sans" panose="020C0503030203020204" pitchFamily="34" charset="0"/>
              </a:rPr>
              <a:t>Terminal</a:t>
            </a:r>
          </a:p>
        </p:txBody>
      </p:sp>
      <p:sp>
        <p:nvSpPr>
          <p:cNvPr id="498" name="梯形 497"/>
          <p:cNvSpPr/>
          <p:nvPr>
            <p:custDataLst>
              <p:tags r:id="rId4"/>
            </p:custDataLst>
          </p:nvPr>
        </p:nvSpPr>
        <p:spPr bwMode="gray">
          <a:xfrm>
            <a:off x="899033" y="5118915"/>
            <a:ext cx="6275191" cy="988223"/>
          </a:xfrm>
          <a:prstGeom prst="trapezoid">
            <a:avLst>
              <a:gd name="adj" fmla="val 75739"/>
            </a:avLst>
          </a:prstGeom>
          <a:gradFill flip="none" rotWithShape="1">
            <a:gsLst>
              <a:gs pos="0">
                <a:schemeClr val="bg1"/>
              </a:gs>
              <a:gs pos="100000">
                <a:srgbClr val="00B0F0">
                  <a:alpha val="26000"/>
                </a:srgbClr>
              </a:gs>
            </a:gsLst>
            <a:lin ang="5400000" scaled="1"/>
          </a:gradFill>
          <a:ln>
            <a:gradFill flip="none" rotWithShape="1">
              <a:gsLst>
                <a:gs pos="0">
                  <a:schemeClr val="accent1">
                    <a:lumMod val="5000"/>
                    <a:lumOff val="95000"/>
                  </a:schemeClr>
                </a:gs>
                <a:gs pos="100000">
                  <a:srgbClr val="00B0F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0" name="矩形 499"/>
          <p:cNvSpPr/>
          <p:nvPr>
            <p:custDataLst>
              <p:tags r:id="rId5"/>
            </p:custDataLst>
          </p:nvPr>
        </p:nvSpPr>
        <p:spPr bwMode="gray">
          <a:xfrm>
            <a:off x="899033" y="4841447"/>
            <a:ext cx="6275191" cy="241123"/>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altLang="zh-CN" sz="1100" b="1" dirty="0">
                <a:latin typeface="Huawei Sans" panose="020C0503030203020204" pitchFamily="34" charset="0"/>
                <a:ea typeface="方正兰亭黑简体" panose="02000000000000000000" pitchFamily="2" charset="-122"/>
                <a:cs typeface="+mn-ea"/>
                <a:sym typeface="Huawei Sans" panose="020C0503030203020204" pitchFamily="34" charset="0"/>
              </a:rPr>
              <a:t>Pipe</a:t>
            </a:r>
          </a:p>
        </p:txBody>
      </p:sp>
      <p:pic>
        <p:nvPicPr>
          <p:cNvPr id="501" name="图片 14" descr="日志告警服务器-蓝.png"/>
          <p:cNvPicPr>
            <a:picLocks noChangeAspect="1"/>
          </p:cNvPicPr>
          <p:nvPr>
            <p:custDataLst>
              <p:tags r:id="rId6"/>
            </p:custDataLst>
          </p:nvPr>
        </p:nvPicPr>
        <p:blipFill>
          <a:blip r:embed="rId90"/>
          <a:stretch>
            <a:fillRect/>
          </a:stretch>
        </p:blipFill>
        <p:spPr bwMode="gray">
          <a:xfrm>
            <a:off x="4432489" y="5645339"/>
            <a:ext cx="505352" cy="278465"/>
          </a:xfrm>
          <a:prstGeom prst="rect">
            <a:avLst/>
          </a:prstGeom>
        </p:spPr>
      </p:pic>
      <p:pic>
        <p:nvPicPr>
          <p:cNvPr id="502" name="图片 11" descr="开放网络-蓝.png"/>
          <p:cNvPicPr>
            <a:picLocks noChangeAspect="1"/>
          </p:cNvPicPr>
          <p:nvPr>
            <p:custDataLst>
              <p:tags r:id="rId7"/>
            </p:custDataLst>
          </p:nvPr>
        </p:nvPicPr>
        <p:blipFill>
          <a:blip r:embed="rId91"/>
          <a:stretch>
            <a:fillRect/>
          </a:stretch>
        </p:blipFill>
        <p:spPr bwMode="gray">
          <a:xfrm>
            <a:off x="5204291" y="5612926"/>
            <a:ext cx="505352" cy="343290"/>
          </a:xfrm>
          <a:prstGeom prst="rect">
            <a:avLst/>
          </a:prstGeom>
        </p:spPr>
      </p:pic>
      <p:pic>
        <p:nvPicPr>
          <p:cNvPr id="503" name="图片 42" descr="IP电话.png"/>
          <p:cNvPicPr>
            <a:picLocks noChangeAspect="1"/>
          </p:cNvPicPr>
          <p:nvPr>
            <p:custDataLst>
              <p:tags r:id="rId8"/>
            </p:custDataLst>
          </p:nvPr>
        </p:nvPicPr>
        <p:blipFill>
          <a:blip r:embed="rId92"/>
          <a:stretch>
            <a:fillRect/>
          </a:stretch>
        </p:blipFill>
        <p:spPr bwMode="gray">
          <a:xfrm>
            <a:off x="1666464" y="5611222"/>
            <a:ext cx="417910" cy="346698"/>
          </a:xfrm>
          <a:prstGeom prst="rect">
            <a:avLst/>
          </a:prstGeom>
        </p:spPr>
      </p:pic>
      <p:pic>
        <p:nvPicPr>
          <p:cNvPr id="504" name="图片 158" descr="SAN网络-蓝.png"/>
          <p:cNvPicPr>
            <a:picLocks noChangeAspect="1"/>
          </p:cNvPicPr>
          <p:nvPr>
            <p:custDataLst>
              <p:tags r:id="rId9"/>
            </p:custDataLst>
          </p:nvPr>
        </p:nvPicPr>
        <p:blipFill>
          <a:blip r:embed="rId93"/>
          <a:stretch>
            <a:fillRect/>
          </a:stretch>
        </p:blipFill>
        <p:spPr bwMode="gray">
          <a:xfrm>
            <a:off x="3133228" y="5585339"/>
            <a:ext cx="275612" cy="398465"/>
          </a:xfrm>
          <a:prstGeom prst="rect">
            <a:avLst/>
          </a:prstGeom>
        </p:spPr>
      </p:pic>
      <p:pic>
        <p:nvPicPr>
          <p:cNvPr id="505" name="图片 157" descr="故障链路.png"/>
          <p:cNvPicPr>
            <a:picLocks noChangeAspect="1"/>
          </p:cNvPicPr>
          <p:nvPr>
            <p:custDataLst>
              <p:tags r:id="rId10"/>
            </p:custDataLst>
          </p:nvPr>
        </p:nvPicPr>
        <p:blipFill>
          <a:blip r:embed="rId94"/>
          <a:stretch>
            <a:fillRect/>
          </a:stretch>
        </p:blipFill>
        <p:spPr bwMode="gray">
          <a:xfrm>
            <a:off x="2361101" y="5618180"/>
            <a:ext cx="505721" cy="332783"/>
          </a:xfrm>
          <a:prstGeom prst="rect">
            <a:avLst/>
          </a:prstGeom>
        </p:spPr>
      </p:pic>
      <p:pic>
        <p:nvPicPr>
          <p:cNvPr id="506" name="图片 47" descr="打印机.png"/>
          <p:cNvPicPr>
            <a:picLocks noChangeAspect="1"/>
          </p:cNvPicPr>
          <p:nvPr>
            <p:custDataLst>
              <p:tags r:id="rId11"/>
            </p:custDataLst>
          </p:nvPr>
        </p:nvPicPr>
        <p:blipFill>
          <a:blip r:embed="rId95"/>
          <a:stretch>
            <a:fillRect/>
          </a:stretch>
        </p:blipFill>
        <p:spPr bwMode="gray">
          <a:xfrm>
            <a:off x="3702292" y="5623639"/>
            <a:ext cx="458206" cy="321864"/>
          </a:xfrm>
          <a:prstGeom prst="rect">
            <a:avLst/>
          </a:prstGeom>
        </p:spPr>
      </p:pic>
      <p:sp>
        <p:nvSpPr>
          <p:cNvPr id="508" name="Freeform 106"/>
          <p:cNvSpPr/>
          <p:nvPr>
            <p:custDataLst>
              <p:tags r:id="rId12"/>
            </p:custDataLst>
          </p:nvPr>
        </p:nvSpPr>
        <p:spPr bwMode="gray">
          <a:xfrm>
            <a:off x="5976094" y="5668105"/>
            <a:ext cx="584570" cy="232932"/>
          </a:xfrm>
          <a:custGeom>
            <a:avLst/>
            <a:gdLst/>
            <a:ahLst/>
            <a:cxnLst>
              <a:cxn ang="0">
                <a:pos x="680" y="989"/>
              </a:cxn>
              <a:cxn ang="0">
                <a:pos x="680" y="989"/>
              </a:cxn>
              <a:cxn ang="0">
                <a:pos x="453" y="923"/>
              </a:cxn>
              <a:cxn ang="0">
                <a:pos x="448" y="921"/>
              </a:cxn>
              <a:cxn ang="0">
                <a:pos x="223" y="748"/>
              </a:cxn>
              <a:cxn ang="0">
                <a:pos x="221" y="745"/>
              </a:cxn>
              <a:cxn ang="0">
                <a:pos x="189" y="507"/>
              </a:cxn>
              <a:cxn ang="0">
                <a:pos x="50" y="395"/>
              </a:cxn>
              <a:cxn ang="0">
                <a:pos x="43" y="376"/>
              </a:cxn>
              <a:cxn ang="0">
                <a:pos x="14" y="188"/>
              </a:cxn>
              <a:cxn ang="0">
                <a:pos x="297" y="65"/>
              </a:cxn>
              <a:cxn ang="0">
                <a:pos x="1609" y="5"/>
              </a:cxn>
              <a:cxn ang="0">
                <a:pos x="1900" y="18"/>
              </a:cxn>
              <a:cxn ang="0">
                <a:pos x="1953" y="25"/>
              </a:cxn>
              <a:cxn ang="0">
                <a:pos x="2168" y="213"/>
              </a:cxn>
              <a:cxn ang="0">
                <a:pos x="2135" y="394"/>
              </a:cxn>
              <a:cxn ang="0">
                <a:pos x="2100" y="409"/>
              </a:cxn>
              <a:cxn ang="0">
                <a:pos x="2100" y="472"/>
              </a:cxn>
              <a:cxn ang="0">
                <a:pos x="1997" y="599"/>
              </a:cxn>
              <a:cxn ang="0">
                <a:pos x="1814" y="656"/>
              </a:cxn>
              <a:cxn ang="0">
                <a:pos x="1773" y="634"/>
              </a:cxn>
              <a:cxn ang="0">
                <a:pos x="1795" y="592"/>
              </a:cxn>
              <a:cxn ang="0">
                <a:pos x="1975" y="536"/>
              </a:cxn>
              <a:cxn ang="0">
                <a:pos x="2033" y="472"/>
              </a:cxn>
              <a:cxn ang="0">
                <a:pos x="2033" y="384"/>
              </a:cxn>
              <a:cxn ang="0">
                <a:pos x="2060" y="351"/>
              </a:cxn>
              <a:cxn ang="0">
                <a:pos x="2098" y="339"/>
              </a:cxn>
              <a:cxn ang="0">
                <a:pos x="2102" y="224"/>
              </a:cxn>
              <a:cxn ang="0">
                <a:pos x="1944" y="91"/>
              </a:cxn>
              <a:cxn ang="0">
                <a:pos x="1892" y="84"/>
              </a:cxn>
              <a:cxn ang="0">
                <a:pos x="1611" y="72"/>
              </a:cxn>
              <a:cxn ang="0">
                <a:pos x="302" y="131"/>
              </a:cxn>
              <a:cxn ang="0">
                <a:pos x="79" y="200"/>
              </a:cxn>
              <a:cxn ang="0">
                <a:pos x="105" y="351"/>
              </a:cxn>
              <a:cxn ang="0">
                <a:pos x="113" y="372"/>
              </a:cxn>
              <a:cxn ang="0">
                <a:pos x="217" y="439"/>
              </a:cxn>
              <a:cxn ang="0">
                <a:pos x="243" y="447"/>
              </a:cxn>
              <a:cxn ang="0">
                <a:pos x="255" y="471"/>
              </a:cxn>
              <a:cxn ang="0">
                <a:pos x="281" y="714"/>
              </a:cxn>
              <a:cxn ang="0">
                <a:pos x="282" y="717"/>
              </a:cxn>
              <a:cxn ang="0">
                <a:pos x="471" y="859"/>
              </a:cxn>
              <a:cxn ang="0">
                <a:pos x="477" y="861"/>
              </a:cxn>
              <a:cxn ang="0">
                <a:pos x="717" y="917"/>
              </a:cxn>
              <a:cxn ang="0">
                <a:pos x="1620" y="645"/>
              </a:cxn>
              <a:cxn ang="0">
                <a:pos x="1662" y="668"/>
              </a:cxn>
              <a:cxn ang="0">
                <a:pos x="1639" y="709"/>
              </a:cxn>
              <a:cxn ang="0">
                <a:pos x="733" y="982"/>
              </a:cxn>
              <a:cxn ang="0">
                <a:pos x="680" y="989"/>
              </a:cxn>
            </a:cxnLst>
            <a:rect l="0" t="0" r="r" b="b"/>
            <a:pathLst>
              <a:path w="2184" h="989">
                <a:moveTo>
                  <a:pt x="680" y="989"/>
                </a:moveTo>
                <a:lnTo>
                  <a:pt x="680" y="989"/>
                </a:lnTo>
                <a:cubicBezTo>
                  <a:pt x="627" y="989"/>
                  <a:pt x="571" y="968"/>
                  <a:pt x="453" y="923"/>
                </a:cubicBezTo>
                <a:lnTo>
                  <a:pt x="448" y="921"/>
                </a:lnTo>
                <a:cubicBezTo>
                  <a:pt x="280" y="858"/>
                  <a:pt x="251" y="802"/>
                  <a:pt x="223" y="748"/>
                </a:cubicBezTo>
                <a:lnTo>
                  <a:pt x="221" y="745"/>
                </a:lnTo>
                <a:cubicBezTo>
                  <a:pt x="198" y="699"/>
                  <a:pt x="191" y="573"/>
                  <a:pt x="189" y="507"/>
                </a:cubicBezTo>
                <a:cubicBezTo>
                  <a:pt x="93" y="506"/>
                  <a:pt x="70" y="448"/>
                  <a:pt x="50" y="395"/>
                </a:cubicBezTo>
                <a:cubicBezTo>
                  <a:pt x="48" y="389"/>
                  <a:pt x="45" y="382"/>
                  <a:pt x="43" y="376"/>
                </a:cubicBezTo>
                <a:cubicBezTo>
                  <a:pt x="23" y="324"/>
                  <a:pt x="0" y="266"/>
                  <a:pt x="14" y="188"/>
                </a:cubicBezTo>
                <a:cubicBezTo>
                  <a:pt x="32" y="84"/>
                  <a:pt x="126" y="77"/>
                  <a:pt x="297" y="65"/>
                </a:cubicBezTo>
                <a:cubicBezTo>
                  <a:pt x="469" y="52"/>
                  <a:pt x="1427" y="11"/>
                  <a:pt x="1609" y="5"/>
                </a:cubicBezTo>
                <a:cubicBezTo>
                  <a:pt x="1769" y="0"/>
                  <a:pt x="1824" y="8"/>
                  <a:pt x="1900" y="18"/>
                </a:cubicBezTo>
                <a:cubicBezTo>
                  <a:pt x="1916" y="20"/>
                  <a:pt x="1933" y="22"/>
                  <a:pt x="1953" y="25"/>
                </a:cubicBezTo>
                <a:cubicBezTo>
                  <a:pt x="2065" y="39"/>
                  <a:pt x="2145" y="76"/>
                  <a:pt x="2168" y="213"/>
                </a:cubicBezTo>
                <a:cubicBezTo>
                  <a:pt x="2184" y="310"/>
                  <a:pt x="2174" y="368"/>
                  <a:pt x="2135" y="394"/>
                </a:cubicBezTo>
                <a:cubicBezTo>
                  <a:pt x="2125" y="401"/>
                  <a:pt x="2112" y="406"/>
                  <a:pt x="2100" y="409"/>
                </a:cubicBezTo>
                <a:lnTo>
                  <a:pt x="2100" y="472"/>
                </a:lnTo>
                <a:cubicBezTo>
                  <a:pt x="2100" y="531"/>
                  <a:pt x="2063" y="576"/>
                  <a:pt x="1997" y="599"/>
                </a:cubicBezTo>
                <a:cubicBezTo>
                  <a:pt x="1985" y="603"/>
                  <a:pt x="1924" y="622"/>
                  <a:pt x="1814" y="656"/>
                </a:cubicBezTo>
                <a:cubicBezTo>
                  <a:pt x="1797" y="661"/>
                  <a:pt x="1778" y="651"/>
                  <a:pt x="1773" y="634"/>
                </a:cubicBezTo>
                <a:cubicBezTo>
                  <a:pt x="1767" y="616"/>
                  <a:pt x="1777" y="597"/>
                  <a:pt x="1795" y="592"/>
                </a:cubicBezTo>
                <a:cubicBezTo>
                  <a:pt x="1937" y="548"/>
                  <a:pt x="1969" y="538"/>
                  <a:pt x="1975" y="536"/>
                </a:cubicBezTo>
                <a:cubicBezTo>
                  <a:pt x="2033" y="516"/>
                  <a:pt x="2033" y="483"/>
                  <a:pt x="2033" y="472"/>
                </a:cubicBezTo>
                <a:lnTo>
                  <a:pt x="2033" y="384"/>
                </a:lnTo>
                <a:cubicBezTo>
                  <a:pt x="2033" y="368"/>
                  <a:pt x="2044" y="354"/>
                  <a:pt x="2060" y="351"/>
                </a:cubicBezTo>
                <a:cubicBezTo>
                  <a:pt x="2073" y="348"/>
                  <a:pt x="2092" y="342"/>
                  <a:pt x="2098" y="339"/>
                </a:cubicBezTo>
                <a:cubicBezTo>
                  <a:pt x="2106" y="333"/>
                  <a:pt x="2116" y="303"/>
                  <a:pt x="2102" y="224"/>
                </a:cubicBezTo>
                <a:cubicBezTo>
                  <a:pt x="2087" y="135"/>
                  <a:pt x="2051" y="104"/>
                  <a:pt x="1944" y="91"/>
                </a:cubicBezTo>
                <a:cubicBezTo>
                  <a:pt x="1925" y="89"/>
                  <a:pt x="1908" y="86"/>
                  <a:pt x="1892" y="84"/>
                </a:cubicBezTo>
                <a:cubicBezTo>
                  <a:pt x="1815" y="74"/>
                  <a:pt x="1765" y="67"/>
                  <a:pt x="1611" y="72"/>
                </a:cubicBezTo>
                <a:cubicBezTo>
                  <a:pt x="1429" y="77"/>
                  <a:pt x="473" y="119"/>
                  <a:pt x="302" y="131"/>
                </a:cubicBezTo>
                <a:cubicBezTo>
                  <a:pt x="129" y="144"/>
                  <a:pt x="88" y="152"/>
                  <a:pt x="79" y="200"/>
                </a:cubicBezTo>
                <a:cubicBezTo>
                  <a:pt x="69" y="259"/>
                  <a:pt x="86" y="304"/>
                  <a:pt x="105" y="351"/>
                </a:cubicBezTo>
                <a:cubicBezTo>
                  <a:pt x="108" y="358"/>
                  <a:pt x="110" y="365"/>
                  <a:pt x="113" y="372"/>
                </a:cubicBezTo>
                <a:cubicBezTo>
                  <a:pt x="133" y="425"/>
                  <a:pt x="142" y="448"/>
                  <a:pt x="217" y="439"/>
                </a:cubicBezTo>
                <a:cubicBezTo>
                  <a:pt x="227" y="438"/>
                  <a:pt x="236" y="441"/>
                  <a:pt x="243" y="447"/>
                </a:cubicBezTo>
                <a:cubicBezTo>
                  <a:pt x="250" y="453"/>
                  <a:pt x="254" y="462"/>
                  <a:pt x="255" y="471"/>
                </a:cubicBezTo>
                <a:cubicBezTo>
                  <a:pt x="256" y="553"/>
                  <a:pt x="264" y="683"/>
                  <a:pt x="281" y="714"/>
                </a:cubicBezTo>
                <a:lnTo>
                  <a:pt x="282" y="717"/>
                </a:lnTo>
                <a:cubicBezTo>
                  <a:pt x="306" y="764"/>
                  <a:pt x="328" y="805"/>
                  <a:pt x="471" y="859"/>
                </a:cubicBezTo>
                <a:lnTo>
                  <a:pt x="477" y="861"/>
                </a:lnTo>
                <a:cubicBezTo>
                  <a:pt x="632" y="920"/>
                  <a:pt x="663" y="930"/>
                  <a:pt x="717" y="917"/>
                </a:cubicBezTo>
                <a:cubicBezTo>
                  <a:pt x="757" y="908"/>
                  <a:pt x="1217" y="769"/>
                  <a:pt x="1620" y="645"/>
                </a:cubicBezTo>
                <a:cubicBezTo>
                  <a:pt x="1638" y="640"/>
                  <a:pt x="1656" y="650"/>
                  <a:pt x="1662" y="668"/>
                </a:cubicBezTo>
                <a:cubicBezTo>
                  <a:pt x="1667" y="685"/>
                  <a:pt x="1657" y="704"/>
                  <a:pt x="1639" y="709"/>
                </a:cubicBezTo>
                <a:cubicBezTo>
                  <a:pt x="1290" y="816"/>
                  <a:pt x="778" y="971"/>
                  <a:pt x="733" y="982"/>
                </a:cubicBezTo>
                <a:cubicBezTo>
                  <a:pt x="714" y="986"/>
                  <a:pt x="697" y="989"/>
                  <a:pt x="680" y="989"/>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09" name="Freeform 107"/>
          <p:cNvSpPr/>
          <p:nvPr>
            <p:custDataLst>
              <p:tags r:id="rId13"/>
            </p:custDataLst>
          </p:nvPr>
        </p:nvSpPr>
        <p:spPr bwMode="gray">
          <a:xfrm>
            <a:off x="5984199" y="5693094"/>
            <a:ext cx="554176" cy="129407"/>
          </a:xfrm>
          <a:custGeom>
            <a:avLst/>
            <a:gdLst/>
            <a:ahLst/>
            <a:cxnLst>
              <a:cxn ang="0">
                <a:pos x="753" y="549"/>
              </a:cxn>
              <a:cxn ang="0">
                <a:pos x="753" y="549"/>
              </a:cxn>
              <a:cxn ang="0">
                <a:pos x="643" y="465"/>
              </a:cxn>
              <a:cxn ang="0">
                <a:pos x="636" y="449"/>
              </a:cxn>
              <a:cxn ang="0">
                <a:pos x="507" y="208"/>
              </a:cxn>
              <a:cxn ang="0">
                <a:pos x="223" y="79"/>
              </a:cxn>
              <a:cxn ang="0">
                <a:pos x="47" y="74"/>
              </a:cxn>
              <a:cxn ang="0">
                <a:pos x="12" y="72"/>
              </a:cxn>
              <a:cxn ang="0">
                <a:pos x="11" y="34"/>
              </a:cxn>
              <a:cxn ang="0">
                <a:pos x="231" y="26"/>
              </a:cxn>
              <a:cxn ang="0">
                <a:pos x="548" y="174"/>
              </a:cxn>
              <a:cxn ang="0">
                <a:pos x="685" y="428"/>
              </a:cxn>
              <a:cxn ang="0">
                <a:pos x="692" y="444"/>
              </a:cxn>
              <a:cxn ang="0">
                <a:pos x="829" y="486"/>
              </a:cxn>
              <a:cxn ang="0">
                <a:pos x="1733" y="302"/>
              </a:cxn>
              <a:cxn ang="0">
                <a:pos x="2033" y="241"/>
              </a:cxn>
              <a:cxn ang="0">
                <a:pos x="2065" y="261"/>
              </a:cxn>
              <a:cxn ang="0">
                <a:pos x="2044" y="293"/>
              </a:cxn>
              <a:cxn ang="0">
                <a:pos x="1743" y="354"/>
              </a:cxn>
              <a:cxn ang="0">
                <a:pos x="840" y="538"/>
              </a:cxn>
              <a:cxn ang="0">
                <a:pos x="753" y="549"/>
              </a:cxn>
            </a:cxnLst>
            <a:rect l="0" t="0" r="r" b="b"/>
            <a:pathLst>
              <a:path w="2068" h="549">
                <a:moveTo>
                  <a:pt x="753" y="549"/>
                </a:moveTo>
                <a:lnTo>
                  <a:pt x="753" y="549"/>
                </a:lnTo>
                <a:cubicBezTo>
                  <a:pt x="687" y="549"/>
                  <a:pt x="666" y="519"/>
                  <a:pt x="643" y="465"/>
                </a:cubicBezTo>
                <a:lnTo>
                  <a:pt x="636" y="449"/>
                </a:lnTo>
                <a:cubicBezTo>
                  <a:pt x="610" y="387"/>
                  <a:pt x="561" y="272"/>
                  <a:pt x="507" y="208"/>
                </a:cubicBezTo>
                <a:cubicBezTo>
                  <a:pt x="457" y="147"/>
                  <a:pt x="394" y="107"/>
                  <a:pt x="223" y="79"/>
                </a:cubicBezTo>
                <a:cubicBezTo>
                  <a:pt x="87" y="57"/>
                  <a:pt x="51" y="71"/>
                  <a:pt x="47" y="74"/>
                </a:cubicBezTo>
                <a:cubicBezTo>
                  <a:pt x="36" y="82"/>
                  <a:pt x="21" y="81"/>
                  <a:pt x="12" y="72"/>
                </a:cubicBezTo>
                <a:cubicBezTo>
                  <a:pt x="1" y="62"/>
                  <a:pt x="0" y="45"/>
                  <a:pt x="11" y="34"/>
                </a:cubicBezTo>
                <a:cubicBezTo>
                  <a:pt x="24" y="20"/>
                  <a:pt x="71" y="0"/>
                  <a:pt x="231" y="26"/>
                </a:cubicBezTo>
                <a:cubicBezTo>
                  <a:pt x="395" y="53"/>
                  <a:pt x="481" y="93"/>
                  <a:pt x="548" y="174"/>
                </a:cubicBezTo>
                <a:cubicBezTo>
                  <a:pt x="607" y="244"/>
                  <a:pt x="656" y="359"/>
                  <a:pt x="685" y="428"/>
                </a:cubicBezTo>
                <a:lnTo>
                  <a:pt x="692" y="444"/>
                </a:lnTo>
                <a:cubicBezTo>
                  <a:pt x="714" y="495"/>
                  <a:pt x="719" y="509"/>
                  <a:pt x="829" y="486"/>
                </a:cubicBezTo>
                <a:cubicBezTo>
                  <a:pt x="922" y="466"/>
                  <a:pt x="1410" y="367"/>
                  <a:pt x="1733" y="302"/>
                </a:cubicBezTo>
                <a:cubicBezTo>
                  <a:pt x="1893" y="269"/>
                  <a:pt x="2020" y="243"/>
                  <a:pt x="2033" y="241"/>
                </a:cubicBezTo>
                <a:cubicBezTo>
                  <a:pt x="2048" y="238"/>
                  <a:pt x="2062" y="247"/>
                  <a:pt x="2065" y="261"/>
                </a:cubicBezTo>
                <a:cubicBezTo>
                  <a:pt x="2068" y="276"/>
                  <a:pt x="2059" y="290"/>
                  <a:pt x="2044" y="293"/>
                </a:cubicBezTo>
                <a:cubicBezTo>
                  <a:pt x="2031" y="296"/>
                  <a:pt x="1910" y="320"/>
                  <a:pt x="1743" y="354"/>
                </a:cubicBezTo>
                <a:cubicBezTo>
                  <a:pt x="1421" y="419"/>
                  <a:pt x="933" y="518"/>
                  <a:pt x="840" y="538"/>
                </a:cubicBezTo>
                <a:cubicBezTo>
                  <a:pt x="804" y="545"/>
                  <a:pt x="776" y="549"/>
                  <a:pt x="753" y="549"/>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0" name="Freeform 108"/>
          <p:cNvSpPr/>
          <p:nvPr>
            <p:custDataLst>
              <p:tags r:id="rId14"/>
            </p:custDataLst>
          </p:nvPr>
        </p:nvSpPr>
        <p:spPr bwMode="gray">
          <a:xfrm>
            <a:off x="6138193" y="5810006"/>
            <a:ext cx="55722" cy="88354"/>
          </a:xfrm>
          <a:custGeom>
            <a:avLst/>
            <a:gdLst/>
            <a:ahLst/>
            <a:cxnLst>
              <a:cxn ang="0">
                <a:pos x="45" y="375"/>
              </a:cxn>
              <a:cxn ang="0">
                <a:pos x="45" y="375"/>
              </a:cxn>
              <a:cxn ang="0">
                <a:pos x="25" y="375"/>
              </a:cxn>
              <a:cxn ang="0">
                <a:pos x="0" y="346"/>
              </a:cxn>
              <a:cxn ang="0">
                <a:pos x="29" y="321"/>
              </a:cxn>
              <a:cxn ang="0">
                <a:pos x="143" y="237"/>
              </a:cxn>
              <a:cxn ang="0">
                <a:pos x="144" y="232"/>
              </a:cxn>
              <a:cxn ang="0">
                <a:pos x="153" y="28"/>
              </a:cxn>
              <a:cxn ang="0">
                <a:pos x="179" y="1"/>
              </a:cxn>
              <a:cxn ang="0">
                <a:pos x="206" y="27"/>
              </a:cxn>
              <a:cxn ang="0">
                <a:pos x="196" y="245"/>
              </a:cxn>
              <a:cxn ang="0">
                <a:pos x="195" y="249"/>
              </a:cxn>
              <a:cxn ang="0">
                <a:pos x="45" y="375"/>
              </a:cxn>
            </a:cxnLst>
            <a:rect l="0" t="0" r="r" b="b"/>
            <a:pathLst>
              <a:path w="210" h="375">
                <a:moveTo>
                  <a:pt x="45" y="375"/>
                </a:moveTo>
                <a:lnTo>
                  <a:pt x="45" y="375"/>
                </a:lnTo>
                <a:cubicBezTo>
                  <a:pt x="39" y="375"/>
                  <a:pt x="32" y="375"/>
                  <a:pt x="25" y="375"/>
                </a:cubicBezTo>
                <a:cubicBezTo>
                  <a:pt x="11" y="374"/>
                  <a:pt x="0" y="361"/>
                  <a:pt x="0" y="346"/>
                </a:cubicBezTo>
                <a:cubicBezTo>
                  <a:pt x="1" y="332"/>
                  <a:pt x="14" y="320"/>
                  <a:pt x="29" y="321"/>
                </a:cubicBezTo>
                <a:cubicBezTo>
                  <a:pt x="121" y="327"/>
                  <a:pt x="130" y="291"/>
                  <a:pt x="143" y="237"/>
                </a:cubicBezTo>
                <a:lnTo>
                  <a:pt x="144" y="232"/>
                </a:lnTo>
                <a:cubicBezTo>
                  <a:pt x="155" y="189"/>
                  <a:pt x="154" y="70"/>
                  <a:pt x="153" y="28"/>
                </a:cubicBezTo>
                <a:cubicBezTo>
                  <a:pt x="153" y="13"/>
                  <a:pt x="164" y="1"/>
                  <a:pt x="179" y="1"/>
                </a:cubicBezTo>
                <a:cubicBezTo>
                  <a:pt x="194" y="0"/>
                  <a:pt x="206" y="12"/>
                  <a:pt x="206" y="27"/>
                </a:cubicBezTo>
                <a:cubicBezTo>
                  <a:pt x="206" y="33"/>
                  <a:pt x="210" y="186"/>
                  <a:pt x="196" y="245"/>
                </a:cubicBezTo>
                <a:lnTo>
                  <a:pt x="195" y="249"/>
                </a:lnTo>
                <a:cubicBezTo>
                  <a:pt x="182" y="303"/>
                  <a:pt x="164" y="375"/>
                  <a:pt x="45" y="375"/>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1" name="Freeform 109"/>
          <p:cNvSpPr/>
          <p:nvPr>
            <p:custDataLst>
              <p:tags r:id="rId15"/>
            </p:custDataLst>
          </p:nvPr>
        </p:nvSpPr>
        <p:spPr bwMode="gray">
          <a:xfrm>
            <a:off x="6029789" y="5702018"/>
            <a:ext cx="55722" cy="82999"/>
          </a:xfrm>
          <a:custGeom>
            <a:avLst/>
            <a:gdLst/>
            <a:ahLst/>
            <a:cxnLst>
              <a:cxn ang="0">
                <a:pos x="27" y="353"/>
              </a:cxn>
              <a:cxn ang="0">
                <a:pos x="27" y="353"/>
              </a:cxn>
              <a:cxn ang="0">
                <a:pos x="0" y="327"/>
              </a:cxn>
              <a:cxn ang="0">
                <a:pos x="0" y="169"/>
              </a:cxn>
              <a:cxn ang="0">
                <a:pos x="52" y="31"/>
              </a:cxn>
              <a:cxn ang="0">
                <a:pos x="184" y="14"/>
              </a:cxn>
              <a:cxn ang="0">
                <a:pos x="203" y="46"/>
              </a:cxn>
              <a:cxn ang="0">
                <a:pos x="171" y="66"/>
              </a:cxn>
              <a:cxn ang="0">
                <a:pos x="84" y="73"/>
              </a:cxn>
              <a:cxn ang="0">
                <a:pos x="54" y="169"/>
              </a:cxn>
              <a:cxn ang="0">
                <a:pos x="54" y="327"/>
              </a:cxn>
              <a:cxn ang="0">
                <a:pos x="27" y="353"/>
              </a:cxn>
            </a:cxnLst>
            <a:rect l="0" t="0" r="r" b="b"/>
            <a:pathLst>
              <a:path w="206" h="353">
                <a:moveTo>
                  <a:pt x="27" y="353"/>
                </a:moveTo>
                <a:lnTo>
                  <a:pt x="27" y="353"/>
                </a:lnTo>
                <a:cubicBezTo>
                  <a:pt x="12" y="353"/>
                  <a:pt x="0" y="342"/>
                  <a:pt x="0" y="327"/>
                </a:cubicBezTo>
                <a:lnTo>
                  <a:pt x="0" y="169"/>
                </a:lnTo>
                <a:cubicBezTo>
                  <a:pt x="0" y="104"/>
                  <a:pt x="17" y="57"/>
                  <a:pt x="52" y="31"/>
                </a:cubicBezTo>
                <a:cubicBezTo>
                  <a:pt x="84" y="6"/>
                  <a:pt x="128" y="0"/>
                  <a:pt x="184" y="14"/>
                </a:cubicBezTo>
                <a:cubicBezTo>
                  <a:pt x="198" y="17"/>
                  <a:pt x="207" y="32"/>
                  <a:pt x="203" y="46"/>
                </a:cubicBezTo>
                <a:cubicBezTo>
                  <a:pt x="200" y="61"/>
                  <a:pt x="185" y="69"/>
                  <a:pt x="171" y="66"/>
                </a:cubicBezTo>
                <a:cubicBezTo>
                  <a:pt x="132" y="56"/>
                  <a:pt x="103" y="58"/>
                  <a:pt x="84" y="73"/>
                </a:cubicBezTo>
                <a:cubicBezTo>
                  <a:pt x="64" y="89"/>
                  <a:pt x="54" y="121"/>
                  <a:pt x="54" y="169"/>
                </a:cubicBezTo>
                <a:lnTo>
                  <a:pt x="54" y="327"/>
                </a:lnTo>
                <a:cubicBezTo>
                  <a:pt x="54" y="342"/>
                  <a:pt x="42" y="353"/>
                  <a:pt x="27" y="353"/>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2" name="Freeform 110"/>
          <p:cNvSpPr/>
          <p:nvPr>
            <p:custDataLst>
              <p:tags r:id="rId16"/>
            </p:custDataLst>
          </p:nvPr>
        </p:nvSpPr>
        <p:spPr bwMode="gray">
          <a:xfrm>
            <a:off x="6057144" y="5722545"/>
            <a:ext cx="105364" cy="139224"/>
          </a:xfrm>
          <a:custGeom>
            <a:avLst/>
            <a:gdLst/>
            <a:ahLst/>
            <a:cxnLst>
              <a:cxn ang="0">
                <a:pos x="233" y="591"/>
              </a:cxn>
              <a:cxn ang="0">
                <a:pos x="233" y="591"/>
              </a:cxn>
              <a:cxn ang="0">
                <a:pos x="108" y="521"/>
              </a:cxn>
              <a:cxn ang="0">
                <a:pos x="26" y="326"/>
              </a:cxn>
              <a:cxn ang="0">
                <a:pos x="157" y="5"/>
              </a:cxn>
              <a:cxn ang="0">
                <a:pos x="243" y="23"/>
              </a:cxn>
              <a:cxn ang="0">
                <a:pos x="250" y="50"/>
              </a:cxn>
              <a:cxn ang="0">
                <a:pos x="223" y="57"/>
              </a:cxn>
              <a:cxn ang="0">
                <a:pos x="163" y="44"/>
              </a:cxn>
              <a:cxn ang="0">
                <a:pos x="66" y="320"/>
              </a:cxn>
              <a:cxn ang="0">
                <a:pos x="139" y="495"/>
              </a:cxn>
              <a:cxn ang="0">
                <a:pos x="245" y="550"/>
              </a:cxn>
              <a:cxn ang="0">
                <a:pos x="329" y="465"/>
              </a:cxn>
              <a:cxn ang="0">
                <a:pos x="343" y="275"/>
              </a:cxn>
              <a:cxn ang="0">
                <a:pos x="337" y="247"/>
              </a:cxn>
              <a:cxn ang="0">
                <a:pos x="352" y="223"/>
              </a:cxn>
              <a:cxn ang="0">
                <a:pos x="376" y="238"/>
              </a:cxn>
              <a:cxn ang="0">
                <a:pos x="382" y="268"/>
              </a:cxn>
              <a:cxn ang="0">
                <a:pos x="366" y="479"/>
              </a:cxn>
              <a:cxn ang="0">
                <a:pos x="252" y="590"/>
              </a:cxn>
              <a:cxn ang="0">
                <a:pos x="233" y="591"/>
              </a:cxn>
            </a:cxnLst>
            <a:rect l="0" t="0" r="r" b="b"/>
            <a:pathLst>
              <a:path w="395" h="591">
                <a:moveTo>
                  <a:pt x="233" y="591"/>
                </a:moveTo>
                <a:lnTo>
                  <a:pt x="233" y="591"/>
                </a:lnTo>
                <a:cubicBezTo>
                  <a:pt x="190" y="591"/>
                  <a:pt x="146" y="567"/>
                  <a:pt x="108" y="521"/>
                </a:cubicBezTo>
                <a:cubicBezTo>
                  <a:pt x="68" y="471"/>
                  <a:pt x="39" y="402"/>
                  <a:pt x="26" y="326"/>
                </a:cubicBezTo>
                <a:cubicBezTo>
                  <a:pt x="0" y="162"/>
                  <a:pt x="57" y="21"/>
                  <a:pt x="157" y="5"/>
                </a:cubicBezTo>
                <a:cubicBezTo>
                  <a:pt x="185" y="0"/>
                  <a:pt x="215" y="6"/>
                  <a:pt x="243" y="23"/>
                </a:cubicBezTo>
                <a:cubicBezTo>
                  <a:pt x="253" y="28"/>
                  <a:pt x="256" y="41"/>
                  <a:pt x="250" y="50"/>
                </a:cubicBezTo>
                <a:cubicBezTo>
                  <a:pt x="245" y="60"/>
                  <a:pt x="232" y="63"/>
                  <a:pt x="223" y="57"/>
                </a:cubicBezTo>
                <a:cubicBezTo>
                  <a:pt x="202" y="45"/>
                  <a:pt x="182" y="41"/>
                  <a:pt x="163" y="44"/>
                </a:cubicBezTo>
                <a:cubicBezTo>
                  <a:pt x="88" y="56"/>
                  <a:pt x="43" y="182"/>
                  <a:pt x="66" y="320"/>
                </a:cubicBezTo>
                <a:cubicBezTo>
                  <a:pt x="77" y="389"/>
                  <a:pt x="103" y="452"/>
                  <a:pt x="139" y="495"/>
                </a:cubicBezTo>
                <a:cubicBezTo>
                  <a:pt x="173" y="536"/>
                  <a:pt x="210" y="556"/>
                  <a:pt x="245" y="550"/>
                </a:cubicBezTo>
                <a:cubicBezTo>
                  <a:pt x="280" y="544"/>
                  <a:pt x="310" y="514"/>
                  <a:pt x="329" y="465"/>
                </a:cubicBezTo>
                <a:cubicBezTo>
                  <a:pt x="349" y="412"/>
                  <a:pt x="354" y="344"/>
                  <a:pt x="343" y="275"/>
                </a:cubicBezTo>
                <a:cubicBezTo>
                  <a:pt x="341" y="265"/>
                  <a:pt x="339" y="256"/>
                  <a:pt x="337" y="247"/>
                </a:cubicBezTo>
                <a:cubicBezTo>
                  <a:pt x="335" y="236"/>
                  <a:pt x="342" y="225"/>
                  <a:pt x="352" y="223"/>
                </a:cubicBezTo>
                <a:cubicBezTo>
                  <a:pt x="363" y="221"/>
                  <a:pt x="374" y="227"/>
                  <a:pt x="376" y="238"/>
                </a:cubicBezTo>
                <a:cubicBezTo>
                  <a:pt x="379" y="248"/>
                  <a:pt x="380" y="258"/>
                  <a:pt x="382" y="268"/>
                </a:cubicBezTo>
                <a:cubicBezTo>
                  <a:pt x="395" y="344"/>
                  <a:pt x="389" y="419"/>
                  <a:pt x="366" y="479"/>
                </a:cubicBezTo>
                <a:cubicBezTo>
                  <a:pt x="342" y="542"/>
                  <a:pt x="301" y="582"/>
                  <a:pt x="252" y="590"/>
                </a:cubicBezTo>
                <a:cubicBezTo>
                  <a:pt x="246" y="591"/>
                  <a:pt x="239" y="591"/>
                  <a:pt x="233" y="591"/>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3" name="Freeform 111"/>
          <p:cNvSpPr>
            <a:spLocks noEditPoints="1"/>
          </p:cNvSpPr>
          <p:nvPr>
            <p:custDataLst>
              <p:tags r:id="rId17"/>
            </p:custDataLst>
          </p:nvPr>
        </p:nvSpPr>
        <p:spPr bwMode="gray">
          <a:xfrm>
            <a:off x="6083485" y="5756458"/>
            <a:ext cx="55722" cy="69612"/>
          </a:xfrm>
          <a:custGeom>
            <a:avLst/>
            <a:gdLst/>
            <a:ahLst/>
            <a:cxnLst>
              <a:cxn ang="0">
                <a:pos x="91" y="47"/>
              </a:cxn>
              <a:cxn ang="0">
                <a:pos x="91" y="47"/>
              </a:cxn>
              <a:cxn ang="0">
                <a:pos x="87" y="48"/>
              </a:cxn>
              <a:cxn ang="0">
                <a:pos x="53" y="159"/>
              </a:cxn>
              <a:cxn ang="0">
                <a:pos x="117" y="255"/>
              </a:cxn>
              <a:cxn ang="0">
                <a:pos x="121" y="255"/>
              </a:cxn>
              <a:cxn ang="0">
                <a:pos x="156" y="143"/>
              </a:cxn>
              <a:cxn ang="0">
                <a:pos x="91" y="47"/>
              </a:cxn>
              <a:cxn ang="0">
                <a:pos x="117" y="295"/>
              </a:cxn>
              <a:cxn ang="0">
                <a:pos x="117" y="295"/>
              </a:cxn>
              <a:cxn ang="0">
                <a:pos x="13" y="166"/>
              </a:cxn>
              <a:cxn ang="0">
                <a:pos x="81" y="8"/>
              </a:cxn>
              <a:cxn ang="0">
                <a:pos x="195" y="136"/>
              </a:cxn>
              <a:cxn ang="0">
                <a:pos x="127" y="294"/>
              </a:cxn>
              <a:cxn ang="0">
                <a:pos x="117" y="295"/>
              </a:cxn>
            </a:cxnLst>
            <a:rect l="0" t="0" r="r" b="b"/>
            <a:pathLst>
              <a:path w="208" h="295">
                <a:moveTo>
                  <a:pt x="91" y="47"/>
                </a:moveTo>
                <a:lnTo>
                  <a:pt x="91" y="47"/>
                </a:lnTo>
                <a:cubicBezTo>
                  <a:pt x="90" y="47"/>
                  <a:pt x="89" y="47"/>
                  <a:pt x="87" y="48"/>
                </a:cubicBezTo>
                <a:cubicBezTo>
                  <a:pt x="63" y="52"/>
                  <a:pt x="43" y="99"/>
                  <a:pt x="53" y="159"/>
                </a:cubicBezTo>
                <a:cubicBezTo>
                  <a:pt x="62" y="217"/>
                  <a:pt x="94" y="255"/>
                  <a:pt x="117" y="255"/>
                </a:cubicBezTo>
                <a:cubicBezTo>
                  <a:pt x="119" y="255"/>
                  <a:pt x="120" y="255"/>
                  <a:pt x="121" y="255"/>
                </a:cubicBezTo>
                <a:cubicBezTo>
                  <a:pt x="145" y="251"/>
                  <a:pt x="166" y="204"/>
                  <a:pt x="156" y="143"/>
                </a:cubicBezTo>
                <a:cubicBezTo>
                  <a:pt x="147" y="86"/>
                  <a:pt x="115" y="47"/>
                  <a:pt x="91" y="47"/>
                </a:cubicBezTo>
                <a:close/>
                <a:moveTo>
                  <a:pt x="117" y="295"/>
                </a:moveTo>
                <a:lnTo>
                  <a:pt x="117" y="295"/>
                </a:lnTo>
                <a:cubicBezTo>
                  <a:pt x="69" y="295"/>
                  <a:pt x="25" y="241"/>
                  <a:pt x="13" y="166"/>
                </a:cubicBezTo>
                <a:cubicBezTo>
                  <a:pt x="0" y="86"/>
                  <a:pt x="30" y="17"/>
                  <a:pt x="81" y="8"/>
                </a:cubicBezTo>
                <a:cubicBezTo>
                  <a:pt x="133" y="0"/>
                  <a:pt x="182" y="56"/>
                  <a:pt x="195" y="136"/>
                </a:cubicBezTo>
                <a:cubicBezTo>
                  <a:pt x="208" y="216"/>
                  <a:pt x="179" y="286"/>
                  <a:pt x="127" y="294"/>
                </a:cubicBezTo>
                <a:cubicBezTo>
                  <a:pt x="124" y="295"/>
                  <a:pt x="121" y="295"/>
                  <a:pt x="117" y="295"/>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4" name="Freeform 112"/>
          <p:cNvSpPr/>
          <p:nvPr>
            <p:custDataLst>
              <p:tags r:id="rId18"/>
            </p:custDataLst>
          </p:nvPr>
        </p:nvSpPr>
        <p:spPr bwMode="gray">
          <a:xfrm>
            <a:off x="6386407" y="5810006"/>
            <a:ext cx="41538" cy="36591"/>
          </a:xfrm>
          <a:custGeom>
            <a:avLst/>
            <a:gdLst/>
            <a:ahLst/>
            <a:cxnLst>
              <a:cxn ang="0">
                <a:pos x="97" y="144"/>
              </a:cxn>
              <a:cxn ang="0">
                <a:pos x="97" y="144"/>
              </a:cxn>
              <a:cxn ang="0">
                <a:pos x="11" y="97"/>
              </a:cxn>
              <a:cxn ang="0">
                <a:pos x="58" y="11"/>
              </a:cxn>
              <a:cxn ang="0">
                <a:pos x="144" y="58"/>
              </a:cxn>
              <a:cxn ang="0">
                <a:pos x="97" y="144"/>
              </a:cxn>
            </a:cxnLst>
            <a:rect l="0" t="0" r="r" b="b"/>
            <a:pathLst>
              <a:path w="155" h="155">
                <a:moveTo>
                  <a:pt x="97" y="144"/>
                </a:moveTo>
                <a:lnTo>
                  <a:pt x="97" y="144"/>
                </a:lnTo>
                <a:cubicBezTo>
                  <a:pt x="60" y="155"/>
                  <a:pt x="22" y="134"/>
                  <a:pt x="11" y="97"/>
                </a:cubicBezTo>
                <a:cubicBezTo>
                  <a:pt x="0" y="60"/>
                  <a:pt x="21" y="22"/>
                  <a:pt x="58" y="11"/>
                </a:cubicBezTo>
                <a:cubicBezTo>
                  <a:pt x="95" y="0"/>
                  <a:pt x="133" y="21"/>
                  <a:pt x="144" y="58"/>
                </a:cubicBezTo>
                <a:cubicBezTo>
                  <a:pt x="155" y="95"/>
                  <a:pt x="134" y="133"/>
                  <a:pt x="97" y="144"/>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15" name="Freeform 113"/>
          <p:cNvSpPr/>
          <p:nvPr>
            <p:custDataLst>
              <p:tags r:id="rId19"/>
            </p:custDataLst>
          </p:nvPr>
        </p:nvSpPr>
        <p:spPr bwMode="gray">
          <a:xfrm>
            <a:off x="6441115" y="5795726"/>
            <a:ext cx="41538" cy="36591"/>
          </a:xfrm>
          <a:custGeom>
            <a:avLst/>
            <a:gdLst/>
            <a:ahLst/>
            <a:cxnLst>
              <a:cxn ang="0">
                <a:pos x="97" y="144"/>
              </a:cxn>
              <a:cxn ang="0">
                <a:pos x="97" y="144"/>
              </a:cxn>
              <a:cxn ang="0">
                <a:pos x="11" y="97"/>
              </a:cxn>
              <a:cxn ang="0">
                <a:pos x="58" y="11"/>
              </a:cxn>
              <a:cxn ang="0">
                <a:pos x="144" y="58"/>
              </a:cxn>
              <a:cxn ang="0">
                <a:pos x="97" y="144"/>
              </a:cxn>
            </a:cxnLst>
            <a:rect l="0" t="0" r="r" b="b"/>
            <a:pathLst>
              <a:path w="155" h="155">
                <a:moveTo>
                  <a:pt x="97" y="144"/>
                </a:moveTo>
                <a:lnTo>
                  <a:pt x="97" y="144"/>
                </a:lnTo>
                <a:cubicBezTo>
                  <a:pt x="60" y="155"/>
                  <a:pt x="22" y="134"/>
                  <a:pt x="11" y="97"/>
                </a:cubicBezTo>
                <a:cubicBezTo>
                  <a:pt x="0" y="60"/>
                  <a:pt x="21" y="22"/>
                  <a:pt x="58" y="11"/>
                </a:cubicBezTo>
                <a:cubicBezTo>
                  <a:pt x="95" y="0"/>
                  <a:pt x="134" y="21"/>
                  <a:pt x="144" y="58"/>
                </a:cubicBezTo>
                <a:cubicBezTo>
                  <a:pt x="155" y="95"/>
                  <a:pt x="134" y="134"/>
                  <a:pt x="97" y="144"/>
                </a:cubicBezTo>
                <a:close/>
              </a:path>
            </a:pathLst>
          </a:custGeom>
          <a:solidFill>
            <a:srgbClr val="7A7B7C"/>
          </a:solidFill>
          <a:ln w="0">
            <a:noFill/>
            <a:prstDash val="solid"/>
            <a:round/>
          </a:ln>
        </p:spPr>
        <p:txBody>
          <a:bodyPr/>
          <a:lstStyle/>
          <a:p>
            <a:pPr defTabSz="456512" fontAlgn="ctr">
              <a:defRPr/>
            </a:pP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2" name="梯形 581"/>
          <p:cNvSpPr/>
          <p:nvPr>
            <p:custDataLst>
              <p:tags r:id="rId20"/>
            </p:custDataLst>
          </p:nvPr>
        </p:nvSpPr>
        <p:spPr bwMode="gray">
          <a:xfrm>
            <a:off x="899033" y="2159177"/>
            <a:ext cx="6275190" cy="1300787"/>
          </a:xfrm>
          <a:prstGeom prst="trapezoid">
            <a:avLst>
              <a:gd name="adj" fmla="val 95835"/>
            </a:avLst>
          </a:prstGeom>
          <a:gradFill flip="none" rotWithShape="1">
            <a:gsLst>
              <a:gs pos="0">
                <a:schemeClr val="bg1"/>
              </a:gs>
              <a:gs pos="100000">
                <a:srgbClr val="00B0F0">
                  <a:alpha val="26000"/>
                </a:srgbClr>
              </a:gs>
            </a:gsLst>
            <a:lin ang="5400000" scaled="1"/>
          </a:gradFill>
          <a:ln>
            <a:gradFill flip="none" rotWithShape="1">
              <a:gsLst>
                <a:gs pos="0">
                  <a:schemeClr val="accent1">
                    <a:lumMod val="5000"/>
                    <a:lumOff val="95000"/>
                  </a:schemeClr>
                </a:gs>
                <a:gs pos="100000">
                  <a:srgbClr val="00B0F0"/>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583" name="矩形 582"/>
          <p:cNvSpPr/>
          <p:nvPr>
            <p:custDataLst>
              <p:tags r:id="rId21"/>
            </p:custDataLst>
          </p:nvPr>
        </p:nvSpPr>
        <p:spPr bwMode="gray">
          <a:xfrm>
            <a:off x="899033" y="3459964"/>
            <a:ext cx="6275191" cy="241123"/>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r>
              <a:rPr lang="en-US" altLang="zh-CN" sz="1100" b="1" dirty="0">
                <a:latin typeface="Huawei Sans" panose="020C0503030203020204" pitchFamily="34" charset="0"/>
                <a:ea typeface="方正兰亭黑简体" panose="02000000000000000000" pitchFamily="2" charset="-122"/>
                <a:cs typeface="+mn-ea"/>
                <a:sym typeface="Huawei Sans" panose="020C0503030203020204" pitchFamily="34" charset="0"/>
              </a:rPr>
              <a:t>Cloud</a:t>
            </a:r>
          </a:p>
        </p:txBody>
      </p:sp>
      <p:sp>
        <p:nvSpPr>
          <p:cNvPr id="1038" name="文本框 542"/>
          <p:cNvSpPr txBox="1">
            <a:spLocks noChangeArrowheads="1"/>
          </p:cNvSpPr>
          <p:nvPr>
            <p:custDataLst>
              <p:tags r:id="rId22"/>
            </p:custDataLst>
          </p:nvPr>
        </p:nvSpPr>
        <p:spPr bwMode="gray">
          <a:xfrm>
            <a:off x="3261706" y="4009440"/>
            <a:ext cx="1444626" cy="253916"/>
          </a:xfrm>
          <a:prstGeom prst="rect">
            <a:avLst/>
          </a:prstGeom>
          <a:noFill/>
          <a:ln>
            <a:noFill/>
          </a:ln>
          <a:extLst>
            <a:ext uri="{909E8E84-426E-40dd-AFC4-6F175D3DCCD1}">
              <a14:hiddenFill xmlns:p14="http://schemas.microsoft.com/office/powerpoint/2010/main" xmlns:p15="http://schemas.microsoft.com/office/powerpoint/2012/main" xmlns:p159="http://schemas.microsoft.com/office/powerpoint/2015/09/main" xmlns:a14="http://schemas.microsoft.com/office/drawing/2010/main" xmlns="" xmlns:lc="http://schemas.openxmlformats.org/drawingml/2006/lockedCanvas">
                <a:solidFill>
                  <a:srgbClr val="FFFFFF"/>
                </a:solidFill>
              </a14:hiddenFill>
            </a:ext>
            <a:ext uri="{91240B29-F687-4f45-9708-019B960494DF}">
              <a14:hiddenLine xmlns:p14="http://schemas.microsoft.com/office/powerpoint/2010/main" xmlns:p15="http://schemas.microsoft.com/office/powerpoint/2012/main" xmlns:p159="http://schemas.microsoft.com/office/powerpoint/2015/09/main" xmlns:a14="http://schemas.microsoft.com/office/drawing/2010/main" xmlns="" xmlns:lc="http://schemas.openxmlformats.org/drawingml/2006/lockedCanvas" w="9525">
                <a:solidFill>
                  <a:srgbClr val="000000"/>
                </a:solidFill>
                <a:miter lim="800000"/>
                <a:headEnd/>
                <a:tailEnd/>
              </a14:hiddenLine>
            </a:ext>
          </a:extLst>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algn="ctr" eaLnBrk="1" fontAlgn="ctr" hangingPunct="1">
              <a:buSzTx/>
            </a:pPr>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Data center network</a:t>
            </a:r>
          </a:p>
        </p:txBody>
      </p:sp>
      <p:sp>
        <p:nvSpPr>
          <p:cNvPr id="1167" name="文本框 529"/>
          <p:cNvSpPr txBox="1">
            <a:spLocks noChangeArrowheads="1"/>
          </p:cNvSpPr>
          <p:nvPr>
            <p:custDataLst>
              <p:tags r:id="rId23"/>
            </p:custDataLst>
          </p:nvPr>
        </p:nvSpPr>
        <p:spPr bwMode="gray">
          <a:xfrm>
            <a:off x="1743674" y="4009440"/>
            <a:ext cx="1218602" cy="253916"/>
          </a:xfrm>
          <a:prstGeom prst="rect">
            <a:avLst/>
          </a:prstGeom>
          <a:noFill/>
          <a:ln>
            <a:noFill/>
          </a:ln>
        </p:spPr>
        <p:txBody>
          <a:bodyPr wrap="none">
            <a:spAutoFit/>
          </a:bodyPr>
          <a:lstStyle>
            <a:defPPr>
              <a:defRPr lang="en-US"/>
            </a:defPPr>
            <a:lvl1pPr lvl="0" indent="0" algn="ctr" defTabSz="1219200" fontAlgn="ctr">
              <a:lnSpc>
                <a:spcPct val="100000"/>
              </a:lnSpc>
              <a:spcBef>
                <a:spcPct val="0"/>
              </a:spcBef>
              <a:spcAft>
                <a:spcPct val="0"/>
              </a:spcAft>
              <a:buSzTx/>
              <a:buNone/>
              <a:defRPr sz="1000" b="0" i="0" u="none" baseline="0">
                <a:latin typeface="Arial" pitchFamily="34" charset="0"/>
                <a:ea typeface="微软雅黑" panose="020B0503020204020204" pitchFamily="34" charset="-122"/>
                <a:cs typeface="Arial" pitchFamily="34" charset="0"/>
              </a:defRPr>
            </a:lvl1pPr>
            <a:lvl2pPr marL="609600" lvl="1" indent="-1524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2pPr>
            <a:lvl3pPr marL="1219200" lvl="2" indent="-3048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3pPr>
            <a:lvl4pPr marL="1828800" lvl="3" indent="-4572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4pPr>
            <a:lvl5pPr marL="2438400" lvl="4" indent="-6096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5pPr>
            <a:lvl6pPr marL="2286000" lvl="5" indent="-6096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6pPr>
            <a:lvl7pPr marL="2743200" lvl="6" indent="-6096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7pPr>
            <a:lvl8pPr marL="3200400" lvl="7" indent="-6096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8pPr>
            <a:lvl9pPr marL="3657600" lvl="8" indent="-609600" defTabSz="1219200" fontAlgn="base">
              <a:lnSpc>
                <a:spcPct val="100000"/>
              </a:lnSpc>
              <a:spcBef>
                <a:spcPct val="0"/>
              </a:spcBef>
              <a:spcAft>
                <a:spcPct val="0"/>
              </a:spcAft>
              <a:buNone/>
              <a:defRPr sz="2400" b="0" i="0" u="none" baseline="0">
                <a:latin typeface="Arial" pitchFamily="34" charset="0"/>
                <a:ea typeface="微软雅黑" panose="020B0503020204020204" pitchFamily="34" charset="-122"/>
              </a:defRPr>
            </a:lvl9pPr>
          </a:lstStyle>
          <a:p>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Campus network</a:t>
            </a:r>
          </a:p>
        </p:txBody>
      </p:sp>
      <p:sp>
        <p:nvSpPr>
          <p:cNvPr id="1342" name="文本框 542"/>
          <p:cNvSpPr txBox="1">
            <a:spLocks noChangeArrowheads="1"/>
          </p:cNvSpPr>
          <p:nvPr>
            <p:custDataLst>
              <p:tags r:id="rId24"/>
            </p:custDataLst>
          </p:nvPr>
        </p:nvSpPr>
        <p:spPr bwMode="gray">
          <a:xfrm>
            <a:off x="5603589" y="4009440"/>
            <a:ext cx="521297" cy="261610"/>
          </a:xfrm>
          <a:prstGeom prst="rect">
            <a:avLst/>
          </a:prstGeom>
          <a:noFill/>
          <a:ln>
            <a:noFill/>
          </a:ln>
          <a:extLst>
            <a:ext uri="{909E8E84-426E-40dd-AFC4-6F175D3DCCD1}">
              <a14:hiddenFill xmlns:p14="http://schemas.microsoft.com/office/powerpoint/2010/main" xmlns:p15="http://schemas.microsoft.com/office/powerpoint/2012/main" xmlns:p159="http://schemas.microsoft.com/office/powerpoint/2015/09/main" xmlns:a14="http://schemas.microsoft.com/office/drawing/2010/main" xmlns="" xmlns:lc="http://schemas.openxmlformats.org/drawingml/2006/lockedCanvas">
                <a:solidFill>
                  <a:srgbClr val="FFFFFF"/>
                </a:solidFill>
              </a14:hiddenFill>
            </a:ext>
            <a:ext uri="{91240B29-F687-4f45-9708-019B960494DF}">
              <a14:hiddenLine xmlns:p14="http://schemas.microsoft.com/office/powerpoint/2010/main" xmlns:p15="http://schemas.microsoft.com/office/powerpoint/2012/main" xmlns:p159="http://schemas.microsoft.com/office/powerpoint/2015/09/main" xmlns:a14="http://schemas.microsoft.com/office/drawing/2010/main" xmlns="" xmlns:lc="http://schemas.openxmlformats.org/drawingml/2006/lockedCanvas" w="9525">
                <a:solidFill>
                  <a:srgbClr val="000000"/>
                </a:solidFill>
                <a:miter lim="800000"/>
                <a:headEnd/>
                <a:tailEnd/>
              </a14:hiddenLine>
            </a:ext>
          </a:extLst>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algn="ctr" eaLnBrk="1" fontAlgn="ctr" hangingPunct="1">
              <a:buSzTx/>
            </a:pPr>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WAN</a:t>
            </a:r>
          </a:p>
        </p:txBody>
      </p:sp>
      <p:sp>
        <p:nvSpPr>
          <p:cNvPr id="1473" name="椭圆 1472"/>
          <p:cNvSpPr/>
          <p:nvPr>
            <p:custDataLst>
              <p:tags r:id="rId25"/>
            </p:custDataLst>
          </p:nvPr>
        </p:nvSpPr>
        <p:spPr bwMode="gray">
          <a:xfrm>
            <a:off x="5705310" y="2580509"/>
            <a:ext cx="539875" cy="539875"/>
          </a:xfrm>
          <a:prstGeom prst="ellipse">
            <a:avLst/>
          </a:prstGeom>
          <a:solidFill>
            <a:srgbClr val="26B7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78" rtl="0" eaLnBrk="1" latinLnBrk="0" hangingPunct="1">
              <a:defRPr sz="1800" kern="1200">
                <a:solidFill>
                  <a:schemeClr val="lt1"/>
                </a:solidFill>
                <a:latin typeface="+mn-lt"/>
                <a:ea typeface="+mn-ea"/>
                <a:cs typeface="+mn-cs"/>
              </a:defRPr>
            </a:lvl1pPr>
            <a:lvl2pPr marL="457240" algn="l" defTabSz="914478" rtl="0" eaLnBrk="1" latinLnBrk="0" hangingPunct="1">
              <a:defRPr sz="1800" kern="1200">
                <a:solidFill>
                  <a:schemeClr val="lt1"/>
                </a:solidFill>
                <a:latin typeface="+mn-lt"/>
                <a:ea typeface="+mn-ea"/>
                <a:cs typeface="+mn-cs"/>
              </a:defRPr>
            </a:lvl2pPr>
            <a:lvl3pPr marL="914478" algn="l" defTabSz="914478" rtl="0" eaLnBrk="1" latinLnBrk="0" hangingPunct="1">
              <a:defRPr sz="1800" kern="1200">
                <a:solidFill>
                  <a:schemeClr val="lt1"/>
                </a:solidFill>
                <a:latin typeface="+mn-lt"/>
                <a:ea typeface="+mn-ea"/>
                <a:cs typeface="+mn-cs"/>
              </a:defRPr>
            </a:lvl3pPr>
            <a:lvl4pPr marL="1371718" algn="l" defTabSz="914478" rtl="0" eaLnBrk="1" latinLnBrk="0" hangingPunct="1">
              <a:defRPr sz="1800" kern="1200">
                <a:solidFill>
                  <a:schemeClr val="lt1"/>
                </a:solidFill>
                <a:latin typeface="+mn-lt"/>
                <a:ea typeface="+mn-ea"/>
                <a:cs typeface="+mn-cs"/>
              </a:defRPr>
            </a:lvl4pPr>
            <a:lvl5pPr marL="1828957" algn="l" defTabSz="914478" rtl="0" eaLnBrk="1" latinLnBrk="0" hangingPunct="1">
              <a:defRPr sz="1800" kern="1200">
                <a:solidFill>
                  <a:schemeClr val="lt1"/>
                </a:solidFill>
                <a:latin typeface="+mn-lt"/>
                <a:ea typeface="+mn-ea"/>
                <a:cs typeface="+mn-cs"/>
              </a:defRPr>
            </a:lvl5pPr>
            <a:lvl6pPr marL="2286196" algn="l" defTabSz="914478" rtl="0" eaLnBrk="1" latinLnBrk="0" hangingPunct="1">
              <a:defRPr sz="1800" kern="1200">
                <a:solidFill>
                  <a:schemeClr val="lt1"/>
                </a:solidFill>
                <a:latin typeface="+mn-lt"/>
                <a:ea typeface="+mn-ea"/>
                <a:cs typeface="+mn-cs"/>
              </a:defRPr>
            </a:lvl6pPr>
            <a:lvl7pPr marL="2743435" algn="l" defTabSz="914478" rtl="0" eaLnBrk="1" latinLnBrk="0" hangingPunct="1">
              <a:defRPr sz="1800" kern="1200">
                <a:solidFill>
                  <a:schemeClr val="lt1"/>
                </a:solidFill>
                <a:latin typeface="+mn-lt"/>
                <a:ea typeface="+mn-ea"/>
                <a:cs typeface="+mn-cs"/>
              </a:defRPr>
            </a:lvl7pPr>
            <a:lvl8pPr marL="3200675" algn="l" defTabSz="914478" rtl="0" eaLnBrk="1" latinLnBrk="0" hangingPunct="1">
              <a:defRPr sz="1800" kern="1200">
                <a:solidFill>
                  <a:schemeClr val="lt1"/>
                </a:solidFill>
                <a:latin typeface="+mn-lt"/>
                <a:ea typeface="+mn-ea"/>
                <a:cs typeface="+mn-cs"/>
              </a:defRPr>
            </a:lvl8pPr>
            <a:lvl9pPr marL="3657913" algn="l" defTabSz="914478" rtl="0" eaLnBrk="1" latinLnBrk="0" hangingPunct="1">
              <a:defRPr sz="1800" kern="1200">
                <a:solidFill>
                  <a:schemeClr val="lt1"/>
                </a:solidFill>
                <a:latin typeface="+mn-lt"/>
                <a:ea typeface="+mn-ea"/>
                <a:cs typeface="+mn-cs"/>
              </a:defRPr>
            </a:lvl9pPr>
          </a:lstStyle>
          <a:p>
            <a:pPr algn="ctr" fontAlgn="ctr"/>
            <a:endParaRPr lang="en-US"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4" name="椭圆 1473"/>
          <p:cNvSpPr/>
          <p:nvPr>
            <p:custDataLst>
              <p:tags r:id="rId26"/>
            </p:custDataLst>
          </p:nvPr>
        </p:nvSpPr>
        <p:spPr bwMode="gray">
          <a:xfrm>
            <a:off x="4834157" y="2580509"/>
            <a:ext cx="539875" cy="539875"/>
          </a:xfrm>
          <a:prstGeom prst="ellipse">
            <a:avLst/>
          </a:prstGeom>
          <a:solidFill>
            <a:srgbClr val="26B7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78" rtl="0" eaLnBrk="1" latinLnBrk="0" hangingPunct="1">
              <a:defRPr sz="1800" kern="1200">
                <a:solidFill>
                  <a:schemeClr val="lt1"/>
                </a:solidFill>
                <a:latin typeface="+mn-lt"/>
                <a:ea typeface="+mn-ea"/>
                <a:cs typeface="+mn-cs"/>
              </a:defRPr>
            </a:lvl1pPr>
            <a:lvl2pPr marL="457240" algn="l" defTabSz="914478" rtl="0" eaLnBrk="1" latinLnBrk="0" hangingPunct="1">
              <a:defRPr sz="1800" kern="1200">
                <a:solidFill>
                  <a:schemeClr val="lt1"/>
                </a:solidFill>
                <a:latin typeface="+mn-lt"/>
                <a:ea typeface="+mn-ea"/>
                <a:cs typeface="+mn-cs"/>
              </a:defRPr>
            </a:lvl2pPr>
            <a:lvl3pPr marL="914478" algn="l" defTabSz="914478" rtl="0" eaLnBrk="1" latinLnBrk="0" hangingPunct="1">
              <a:defRPr sz="1800" kern="1200">
                <a:solidFill>
                  <a:schemeClr val="lt1"/>
                </a:solidFill>
                <a:latin typeface="+mn-lt"/>
                <a:ea typeface="+mn-ea"/>
                <a:cs typeface="+mn-cs"/>
              </a:defRPr>
            </a:lvl3pPr>
            <a:lvl4pPr marL="1371718" algn="l" defTabSz="914478" rtl="0" eaLnBrk="1" latinLnBrk="0" hangingPunct="1">
              <a:defRPr sz="1800" kern="1200">
                <a:solidFill>
                  <a:schemeClr val="lt1"/>
                </a:solidFill>
                <a:latin typeface="+mn-lt"/>
                <a:ea typeface="+mn-ea"/>
                <a:cs typeface="+mn-cs"/>
              </a:defRPr>
            </a:lvl4pPr>
            <a:lvl5pPr marL="1828957" algn="l" defTabSz="914478" rtl="0" eaLnBrk="1" latinLnBrk="0" hangingPunct="1">
              <a:defRPr sz="1800" kern="1200">
                <a:solidFill>
                  <a:schemeClr val="lt1"/>
                </a:solidFill>
                <a:latin typeface="+mn-lt"/>
                <a:ea typeface="+mn-ea"/>
                <a:cs typeface="+mn-cs"/>
              </a:defRPr>
            </a:lvl5pPr>
            <a:lvl6pPr marL="2286196" algn="l" defTabSz="914478" rtl="0" eaLnBrk="1" latinLnBrk="0" hangingPunct="1">
              <a:defRPr sz="1800" kern="1200">
                <a:solidFill>
                  <a:schemeClr val="lt1"/>
                </a:solidFill>
                <a:latin typeface="+mn-lt"/>
                <a:ea typeface="+mn-ea"/>
                <a:cs typeface="+mn-cs"/>
              </a:defRPr>
            </a:lvl6pPr>
            <a:lvl7pPr marL="2743435" algn="l" defTabSz="914478" rtl="0" eaLnBrk="1" latinLnBrk="0" hangingPunct="1">
              <a:defRPr sz="1800" kern="1200">
                <a:solidFill>
                  <a:schemeClr val="lt1"/>
                </a:solidFill>
                <a:latin typeface="+mn-lt"/>
                <a:ea typeface="+mn-ea"/>
                <a:cs typeface="+mn-cs"/>
              </a:defRPr>
            </a:lvl7pPr>
            <a:lvl8pPr marL="3200675" algn="l" defTabSz="914478" rtl="0" eaLnBrk="1" latinLnBrk="0" hangingPunct="1">
              <a:defRPr sz="1800" kern="1200">
                <a:solidFill>
                  <a:schemeClr val="lt1"/>
                </a:solidFill>
                <a:latin typeface="+mn-lt"/>
                <a:ea typeface="+mn-ea"/>
                <a:cs typeface="+mn-cs"/>
              </a:defRPr>
            </a:lvl8pPr>
            <a:lvl9pPr marL="3657913" algn="l" defTabSz="914478" rtl="0" eaLnBrk="1" latinLnBrk="0" hangingPunct="1">
              <a:defRPr sz="1800" kern="1200">
                <a:solidFill>
                  <a:schemeClr val="lt1"/>
                </a:solidFill>
                <a:latin typeface="+mn-lt"/>
                <a:ea typeface="+mn-ea"/>
                <a:cs typeface="+mn-cs"/>
              </a:defRPr>
            </a:lvl9pPr>
          </a:lstStyle>
          <a:p>
            <a:pPr algn="ctr" fontAlgn="ctr"/>
            <a:endParaRPr lang="en-US"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5" name="椭圆 1474"/>
          <p:cNvSpPr/>
          <p:nvPr>
            <p:custDataLst>
              <p:tags r:id="rId27"/>
            </p:custDataLst>
          </p:nvPr>
        </p:nvSpPr>
        <p:spPr bwMode="gray">
          <a:xfrm>
            <a:off x="3905179" y="2589683"/>
            <a:ext cx="539875" cy="539875"/>
          </a:xfrm>
          <a:prstGeom prst="ellipse">
            <a:avLst/>
          </a:prstGeom>
          <a:solidFill>
            <a:srgbClr val="26B7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78" rtl="0" eaLnBrk="1" latinLnBrk="0" hangingPunct="1">
              <a:defRPr sz="1800" kern="1200">
                <a:solidFill>
                  <a:schemeClr val="lt1"/>
                </a:solidFill>
                <a:latin typeface="+mn-lt"/>
                <a:ea typeface="+mn-ea"/>
                <a:cs typeface="+mn-cs"/>
              </a:defRPr>
            </a:lvl1pPr>
            <a:lvl2pPr marL="457240" algn="l" defTabSz="914478" rtl="0" eaLnBrk="1" latinLnBrk="0" hangingPunct="1">
              <a:defRPr sz="1800" kern="1200">
                <a:solidFill>
                  <a:schemeClr val="lt1"/>
                </a:solidFill>
                <a:latin typeface="+mn-lt"/>
                <a:ea typeface="+mn-ea"/>
                <a:cs typeface="+mn-cs"/>
              </a:defRPr>
            </a:lvl2pPr>
            <a:lvl3pPr marL="914478" algn="l" defTabSz="914478" rtl="0" eaLnBrk="1" latinLnBrk="0" hangingPunct="1">
              <a:defRPr sz="1800" kern="1200">
                <a:solidFill>
                  <a:schemeClr val="lt1"/>
                </a:solidFill>
                <a:latin typeface="+mn-lt"/>
                <a:ea typeface="+mn-ea"/>
                <a:cs typeface="+mn-cs"/>
              </a:defRPr>
            </a:lvl3pPr>
            <a:lvl4pPr marL="1371718" algn="l" defTabSz="914478" rtl="0" eaLnBrk="1" latinLnBrk="0" hangingPunct="1">
              <a:defRPr sz="1800" kern="1200">
                <a:solidFill>
                  <a:schemeClr val="lt1"/>
                </a:solidFill>
                <a:latin typeface="+mn-lt"/>
                <a:ea typeface="+mn-ea"/>
                <a:cs typeface="+mn-cs"/>
              </a:defRPr>
            </a:lvl4pPr>
            <a:lvl5pPr marL="1828957" algn="l" defTabSz="914478" rtl="0" eaLnBrk="1" latinLnBrk="0" hangingPunct="1">
              <a:defRPr sz="1800" kern="1200">
                <a:solidFill>
                  <a:schemeClr val="lt1"/>
                </a:solidFill>
                <a:latin typeface="+mn-lt"/>
                <a:ea typeface="+mn-ea"/>
                <a:cs typeface="+mn-cs"/>
              </a:defRPr>
            </a:lvl5pPr>
            <a:lvl6pPr marL="2286196" algn="l" defTabSz="914478" rtl="0" eaLnBrk="1" latinLnBrk="0" hangingPunct="1">
              <a:defRPr sz="1800" kern="1200">
                <a:solidFill>
                  <a:schemeClr val="lt1"/>
                </a:solidFill>
                <a:latin typeface="+mn-lt"/>
                <a:ea typeface="+mn-ea"/>
                <a:cs typeface="+mn-cs"/>
              </a:defRPr>
            </a:lvl6pPr>
            <a:lvl7pPr marL="2743435" algn="l" defTabSz="914478" rtl="0" eaLnBrk="1" latinLnBrk="0" hangingPunct="1">
              <a:defRPr sz="1800" kern="1200">
                <a:solidFill>
                  <a:schemeClr val="lt1"/>
                </a:solidFill>
                <a:latin typeface="+mn-lt"/>
                <a:ea typeface="+mn-ea"/>
                <a:cs typeface="+mn-cs"/>
              </a:defRPr>
            </a:lvl7pPr>
            <a:lvl8pPr marL="3200675" algn="l" defTabSz="914478" rtl="0" eaLnBrk="1" latinLnBrk="0" hangingPunct="1">
              <a:defRPr sz="1800" kern="1200">
                <a:solidFill>
                  <a:schemeClr val="lt1"/>
                </a:solidFill>
                <a:latin typeface="+mn-lt"/>
                <a:ea typeface="+mn-ea"/>
                <a:cs typeface="+mn-cs"/>
              </a:defRPr>
            </a:lvl8pPr>
            <a:lvl9pPr marL="3657913" algn="l" defTabSz="914478" rtl="0" eaLnBrk="1" latinLnBrk="0" hangingPunct="1">
              <a:defRPr sz="1800" kern="1200">
                <a:solidFill>
                  <a:schemeClr val="lt1"/>
                </a:solidFill>
                <a:latin typeface="+mn-lt"/>
                <a:ea typeface="+mn-ea"/>
                <a:cs typeface="+mn-cs"/>
              </a:defRPr>
            </a:lvl9pPr>
          </a:lstStyle>
          <a:p>
            <a:pPr algn="ctr" fontAlgn="ctr"/>
            <a:endParaRPr lang="en-US"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3" name="Freeform 35"/>
          <p:cNvSpPr>
            <a:spLocks noEditPoints="1"/>
          </p:cNvSpPr>
          <p:nvPr>
            <p:custDataLst>
              <p:tags r:id="rId28"/>
            </p:custDataLst>
          </p:nvPr>
        </p:nvSpPr>
        <p:spPr bwMode="gray">
          <a:xfrm>
            <a:off x="4098401" y="2796467"/>
            <a:ext cx="161627" cy="146262"/>
          </a:xfrm>
          <a:custGeom>
            <a:avLst/>
            <a:gdLst>
              <a:gd name="T0" fmla="*/ 170 w 477"/>
              <a:gd name="T1" fmla="*/ 429 h 502"/>
              <a:gd name="T2" fmla="*/ 86 w 477"/>
              <a:gd name="T3" fmla="*/ 502 h 502"/>
              <a:gd name="T4" fmla="*/ 0 w 477"/>
              <a:gd name="T5" fmla="*/ 416 h 502"/>
              <a:gd name="T6" fmla="*/ 72 w 477"/>
              <a:gd name="T7" fmla="*/ 330 h 502"/>
              <a:gd name="T8" fmla="*/ 63 w 477"/>
              <a:gd name="T9" fmla="*/ 258 h 502"/>
              <a:gd name="T10" fmla="*/ 144 w 477"/>
              <a:gd name="T11" fmla="*/ 143 h 502"/>
              <a:gd name="T12" fmla="*/ 254 w 477"/>
              <a:gd name="T13" fmla="*/ 20 h 502"/>
              <a:gd name="T14" fmla="*/ 458 w 477"/>
              <a:gd name="T15" fmla="*/ 0 h 502"/>
              <a:gd name="T16" fmla="*/ 477 w 477"/>
              <a:gd name="T17" fmla="*/ 153 h 502"/>
              <a:gd name="T18" fmla="*/ 398 w 477"/>
              <a:gd name="T19" fmla="*/ 172 h 502"/>
              <a:gd name="T20" fmla="*/ 438 w 477"/>
              <a:gd name="T21" fmla="*/ 223 h 502"/>
              <a:gd name="T22" fmla="*/ 404 w 477"/>
              <a:gd name="T23" fmla="*/ 245 h 502"/>
              <a:gd name="T24" fmla="*/ 452 w 477"/>
              <a:gd name="T25" fmla="*/ 355 h 502"/>
              <a:gd name="T26" fmla="*/ 452 w 477"/>
              <a:gd name="T27" fmla="*/ 477 h 502"/>
              <a:gd name="T28" fmla="*/ 330 w 477"/>
              <a:gd name="T29" fmla="*/ 477 h 502"/>
              <a:gd name="T30" fmla="*/ 256 w 477"/>
              <a:gd name="T31" fmla="*/ 464 h 502"/>
              <a:gd name="T32" fmla="*/ 235 w 477"/>
              <a:gd name="T33" fmla="*/ 429 h 502"/>
              <a:gd name="T34" fmla="*/ 162 w 477"/>
              <a:gd name="T35" fmla="*/ 160 h 502"/>
              <a:gd name="T36" fmla="*/ 135 w 477"/>
              <a:gd name="T37" fmla="*/ 275 h 502"/>
              <a:gd name="T38" fmla="*/ 101 w 477"/>
              <a:gd name="T39" fmla="*/ 331 h 502"/>
              <a:gd name="T40" fmla="*/ 171 w 477"/>
              <a:gd name="T41" fmla="*/ 404 h 502"/>
              <a:gd name="T42" fmla="*/ 235 w 477"/>
              <a:gd name="T43" fmla="*/ 378 h 502"/>
              <a:gd name="T44" fmla="*/ 306 w 477"/>
              <a:gd name="T45" fmla="*/ 408 h 502"/>
              <a:gd name="T46" fmla="*/ 378 w 477"/>
              <a:gd name="T47" fmla="*/ 330 h 502"/>
              <a:gd name="T48" fmla="*/ 353 w 477"/>
              <a:gd name="T49" fmla="*/ 245 h 502"/>
              <a:gd name="T50" fmla="*/ 382 w 477"/>
              <a:gd name="T51" fmla="*/ 174 h 502"/>
              <a:gd name="T52" fmla="*/ 273 w 477"/>
              <a:gd name="T53" fmla="*/ 172 h 502"/>
              <a:gd name="T54" fmla="*/ 254 w 477"/>
              <a:gd name="T55" fmla="*/ 101 h 502"/>
              <a:gd name="T56" fmla="*/ 292 w 477"/>
              <a:gd name="T57" fmla="*/ 38 h 502"/>
              <a:gd name="T58" fmla="*/ 439 w 477"/>
              <a:gd name="T59" fmla="*/ 134 h 502"/>
              <a:gd name="T60" fmla="*/ 425 w 477"/>
              <a:gd name="T61" fmla="*/ 382 h 502"/>
              <a:gd name="T62" fmla="*/ 357 w 477"/>
              <a:gd name="T63" fmla="*/ 382 h 502"/>
              <a:gd name="T64" fmla="*/ 357 w 477"/>
              <a:gd name="T65" fmla="*/ 450 h 502"/>
              <a:gd name="T66" fmla="*/ 425 w 477"/>
              <a:gd name="T67" fmla="*/ 450 h 502"/>
              <a:gd name="T68" fmla="*/ 425 w 477"/>
              <a:gd name="T69" fmla="*/ 382 h 502"/>
              <a:gd name="T70" fmla="*/ 86 w 477"/>
              <a:gd name="T71" fmla="*/ 367 h 502"/>
              <a:gd name="T72" fmla="*/ 38 w 477"/>
              <a:gd name="T73" fmla="*/ 416 h 502"/>
              <a:gd name="T74" fmla="*/ 86 w 477"/>
              <a:gd name="T75" fmla="*/ 464 h 502"/>
              <a:gd name="T76" fmla="*/ 134 w 477"/>
              <a:gd name="T77" fmla="*/ 416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7" h="502">
                <a:moveTo>
                  <a:pt x="235" y="429"/>
                </a:moveTo>
                <a:cubicBezTo>
                  <a:pt x="170" y="429"/>
                  <a:pt x="170" y="429"/>
                  <a:pt x="170" y="429"/>
                </a:cubicBezTo>
                <a:cubicBezTo>
                  <a:pt x="168" y="448"/>
                  <a:pt x="159" y="464"/>
                  <a:pt x="146" y="477"/>
                </a:cubicBezTo>
                <a:cubicBezTo>
                  <a:pt x="131" y="493"/>
                  <a:pt x="109" y="502"/>
                  <a:pt x="86" y="502"/>
                </a:cubicBezTo>
                <a:cubicBezTo>
                  <a:pt x="62" y="502"/>
                  <a:pt x="41" y="493"/>
                  <a:pt x="25" y="477"/>
                </a:cubicBezTo>
                <a:cubicBezTo>
                  <a:pt x="10" y="461"/>
                  <a:pt x="0" y="440"/>
                  <a:pt x="0" y="416"/>
                </a:cubicBezTo>
                <a:cubicBezTo>
                  <a:pt x="0" y="392"/>
                  <a:pt x="10" y="370"/>
                  <a:pt x="25" y="355"/>
                </a:cubicBezTo>
                <a:cubicBezTo>
                  <a:pt x="38" y="342"/>
                  <a:pt x="54" y="333"/>
                  <a:pt x="72" y="330"/>
                </a:cubicBezTo>
                <a:cubicBezTo>
                  <a:pt x="48" y="277"/>
                  <a:pt x="48" y="277"/>
                  <a:pt x="48" y="277"/>
                </a:cubicBezTo>
                <a:cubicBezTo>
                  <a:pt x="43" y="269"/>
                  <a:pt x="48" y="255"/>
                  <a:pt x="63" y="258"/>
                </a:cubicBezTo>
                <a:cubicBezTo>
                  <a:pt x="84" y="263"/>
                  <a:pt x="84" y="263"/>
                  <a:pt x="84" y="263"/>
                </a:cubicBezTo>
                <a:cubicBezTo>
                  <a:pt x="94" y="216"/>
                  <a:pt x="115" y="175"/>
                  <a:pt x="144" y="143"/>
                </a:cubicBezTo>
                <a:cubicBezTo>
                  <a:pt x="174" y="108"/>
                  <a:pt x="212" y="84"/>
                  <a:pt x="254" y="75"/>
                </a:cubicBezTo>
                <a:cubicBezTo>
                  <a:pt x="254" y="20"/>
                  <a:pt x="254" y="20"/>
                  <a:pt x="254" y="20"/>
                </a:cubicBezTo>
                <a:cubicBezTo>
                  <a:pt x="254" y="9"/>
                  <a:pt x="264" y="0"/>
                  <a:pt x="275" y="0"/>
                </a:cubicBezTo>
                <a:cubicBezTo>
                  <a:pt x="458" y="0"/>
                  <a:pt x="458" y="0"/>
                  <a:pt x="458" y="0"/>
                </a:cubicBezTo>
                <a:cubicBezTo>
                  <a:pt x="468" y="0"/>
                  <a:pt x="477" y="9"/>
                  <a:pt x="477" y="19"/>
                </a:cubicBezTo>
                <a:cubicBezTo>
                  <a:pt x="477" y="153"/>
                  <a:pt x="477" y="153"/>
                  <a:pt x="477" y="153"/>
                </a:cubicBezTo>
                <a:cubicBezTo>
                  <a:pt x="477" y="163"/>
                  <a:pt x="468" y="172"/>
                  <a:pt x="458" y="172"/>
                </a:cubicBezTo>
                <a:cubicBezTo>
                  <a:pt x="398" y="172"/>
                  <a:pt x="398" y="172"/>
                  <a:pt x="398" y="172"/>
                </a:cubicBezTo>
                <a:cubicBezTo>
                  <a:pt x="398" y="172"/>
                  <a:pt x="399" y="173"/>
                  <a:pt x="399" y="174"/>
                </a:cubicBezTo>
                <a:cubicBezTo>
                  <a:pt x="438" y="223"/>
                  <a:pt x="438" y="223"/>
                  <a:pt x="438" y="223"/>
                </a:cubicBezTo>
                <a:cubicBezTo>
                  <a:pt x="444" y="229"/>
                  <a:pt x="443" y="245"/>
                  <a:pt x="428" y="245"/>
                </a:cubicBezTo>
                <a:cubicBezTo>
                  <a:pt x="404" y="245"/>
                  <a:pt x="404" y="245"/>
                  <a:pt x="404" y="245"/>
                </a:cubicBezTo>
                <a:cubicBezTo>
                  <a:pt x="404" y="330"/>
                  <a:pt x="404" y="330"/>
                  <a:pt x="404" y="330"/>
                </a:cubicBezTo>
                <a:cubicBezTo>
                  <a:pt x="422" y="333"/>
                  <a:pt x="439" y="342"/>
                  <a:pt x="452" y="355"/>
                </a:cubicBezTo>
                <a:cubicBezTo>
                  <a:pt x="467" y="370"/>
                  <a:pt x="477" y="392"/>
                  <a:pt x="477" y="416"/>
                </a:cubicBezTo>
                <a:cubicBezTo>
                  <a:pt x="477" y="440"/>
                  <a:pt x="467" y="461"/>
                  <a:pt x="452" y="477"/>
                </a:cubicBezTo>
                <a:cubicBezTo>
                  <a:pt x="436" y="493"/>
                  <a:pt x="415" y="502"/>
                  <a:pt x="391" y="502"/>
                </a:cubicBezTo>
                <a:cubicBezTo>
                  <a:pt x="367" y="502"/>
                  <a:pt x="346" y="493"/>
                  <a:pt x="330" y="477"/>
                </a:cubicBezTo>
                <a:cubicBezTo>
                  <a:pt x="317" y="463"/>
                  <a:pt x="308" y="445"/>
                  <a:pt x="306" y="425"/>
                </a:cubicBezTo>
                <a:cubicBezTo>
                  <a:pt x="256" y="464"/>
                  <a:pt x="256" y="464"/>
                  <a:pt x="256" y="464"/>
                </a:cubicBezTo>
                <a:cubicBezTo>
                  <a:pt x="249" y="470"/>
                  <a:pt x="235" y="469"/>
                  <a:pt x="235" y="453"/>
                </a:cubicBezTo>
                <a:cubicBezTo>
                  <a:pt x="235" y="429"/>
                  <a:pt x="235" y="429"/>
                  <a:pt x="235" y="429"/>
                </a:cubicBezTo>
                <a:close/>
                <a:moveTo>
                  <a:pt x="254" y="101"/>
                </a:moveTo>
                <a:cubicBezTo>
                  <a:pt x="219" y="110"/>
                  <a:pt x="188" y="131"/>
                  <a:pt x="162" y="160"/>
                </a:cubicBezTo>
                <a:cubicBezTo>
                  <a:pt x="137" y="189"/>
                  <a:pt x="118" y="226"/>
                  <a:pt x="109" y="269"/>
                </a:cubicBezTo>
                <a:cubicBezTo>
                  <a:pt x="135" y="275"/>
                  <a:pt x="135" y="275"/>
                  <a:pt x="135" y="275"/>
                </a:cubicBezTo>
                <a:cubicBezTo>
                  <a:pt x="148" y="278"/>
                  <a:pt x="147" y="292"/>
                  <a:pt x="140" y="298"/>
                </a:cubicBezTo>
                <a:cubicBezTo>
                  <a:pt x="101" y="331"/>
                  <a:pt x="101" y="331"/>
                  <a:pt x="101" y="331"/>
                </a:cubicBezTo>
                <a:cubicBezTo>
                  <a:pt x="118" y="334"/>
                  <a:pt x="134" y="342"/>
                  <a:pt x="146" y="355"/>
                </a:cubicBezTo>
                <a:cubicBezTo>
                  <a:pt x="159" y="368"/>
                  <a:pt x="168" y="385"/>
                  <a:pt x="171" y="404"/>
                </a:cubicBezTo>
                <a:cubicBezTo>
                  <a:pt x="235" y="404"/>
                  <a:pt x="235" y="404"/>
                  <a:pt x="235" y="404"/>
                </a:cubicBezTo>
                <a:cubicBezTo>
                  <a:pt x="235" y="378"/>
                  <a:pt x="235" y="378"/>
                  <a:pt x="235" y="378"/>
                </a:cubicBezTo>
                <a:cubicBezTo>
                  <a:pt x="235" y="365"/>
                  <a:pt x="248" y="363"/>
                  <a:pt x="256" y="369"/>
                </a:cubicBezTo>
                <a:cubicBezTo>
                  <a:pt x="306" y="408"/>
                  <a:pt x="306" y="408"/>
                  <a:pt x="306" y="408"/>
                </a:cubicBezTo>
                <a:cubicBezTo>
                  <a:pt x="308" y="387"/>
                  <a:pt x="317" y="368"/>
                  <a:pt x="330" y="355"/>
                </a:cubicBezTo>
                <a:cubicBezTo>
                  <a:pt x="343" y="342"/>
                  <a:pt x="360" y="333"/>
                  <a:pt x="378" y="330"/>
                </a:cubicBezTo>
                <a:cubicBezTo>
                  <a:pt x="378" y="245"/>
                  <a:pt x="378" y="245"/>
                  <a:pt x="378" y="245"/>
                </a:cubicBezTo>
                <a:cubicBezTo>
                  <a:pt x="353" y="245"/>
                  <a:pt x="353" y="245"/>
                  <a:pt x="353" y="245"/>
                </a:cubicBezTo>
                <a:cubicBezTo>
                  <a:pt x="340" y="245"/>
                  <a:pt x="338" y="230"/>
                  <a:pt x="344" y="223"/>
                </a:cubicBezTo>
                <a:cubicBezTo>
                  <a:pt x="382" y="174"/>
                  <a:pt x="382" y="174"/>
                  <a:pt x="382" y="174"/>
                </a:cubicBezTo>
                <a:cubicBezTo>
                  <a:pt x="383" y="173"/>
                  <a:pt x="383" y="172"/>
                  <a:pt x="384" y="172"/>
                </a:cubicBezTo>
                <a:cubicBezTo>
                  <a:pt x="273" y="172"/>
                  <a:pt x="273" y="172"/>
                  <a:pt x="273" y="172"/>
                </a:cubicBezTo>
                <a:cubicBezTo>
                  <a:pt x="263" y="172"/>
                  <a:pt x="254" y="164"/>
                  <a:pt x="254" y="153"/>
                </a:cubicBezTo>
                <a:cubicBezTo>
                  <a:pt x="254" y="101"/>
                  <a:pt x="254" y="101"/>
                  <a:pt x="254" y="101"/>
                </a:cubicBezTo>
                <a:close/>
                <a:moveTo>
                  <a:pt x="439" y="38"/>
                </a:moveTo>
                <a:cubicBezTo>
                  <a:pt x="292" y="38"/>
                  <a:pt x="292" y="38"/>
                  <a:pt x="292" y="38"/>
                </a:cubicBezTo>
                <a:cubicBezTo>
                  <a:pt x="292" y="134"/>
                  <a:pt x="292" y="134"/>
                  <a:pt x="292" y="134"/>
                </a:cubicBezTo>
                <a:cubicBezTo>
                  <a:pt x="439" y="134"/>
                  <a:pt x="439" y="134"/>
                  <a:pt x="439" y="134"/>
                </a:cubicBezTo>
                <a:cubicBezTo>
                  <a:pt x="439" y="38"/>
                  <a:pt x="439" y="38"/>
                  <a:pt x="439" y="38"/>
                </a:cubicBezTo>
                <a:close/>
                <a:moveTo>
                  <a:pt x="425" y="382"/>
                </a:moveTo>
                <a:cubicBezTo>
                  <a:pt x="416" y="373"/>
                  <a:pt x="404" y="367"/>
                  <a:pt x="391" y="367"/>
                </a:cubicBezTo>
                <a:cubicBezTo>
                  <a:pt x="378" y="367"/>
                  <a:pt x="366" y="373"/>
                  <a:pt x="357" y="382"/>
                </a:cubicBezTo>
                <a:cubicBezTo>
                  <a:pt x="349" y="390"/>
                  <a:pt x="343" y="402"/>
                  <a:pt x="343" y="416"/>
                </a:cubicBezTo>
                <a:cubicBezTo>
                  <a:pt x="343" y="429"/>
                  <a:pt x="349" y="441"/>
                  <a:pt x="357" y="450"/>
                </a:cubicBezTo>
                <a:cubicBezTo>
                  <a:pt x="366" y="459"/>
                  <a:pt x="378" y="464"/>
                  <a:pt x="391" y="464"/>
                </a:cubicBezTo>
                <a:cubicBezTo>
                  <a:pt x="404" y="464"/>
                  <a:pt x="416" y="459"/>
                  <a:pt x="425" y="450"/>
                </a:cubicBezTo>
                <a:cubicBezTo>
                  <a:pt x="434" y="441"/>
                  <a:pt x="439" y="429"/>
                  <a:pt x="439" y="416"/>
                </a:cubicBezTo>
                <a:cubicBezTo>
                  <a:pt x="439" y="402"/>
                  <a:pt x="434" y="390"/>
                  <a:pt x="425" y="382"/>
                </a:cubicBezTo>
                <a:close/>
                <a:moveTo>
                  <a:pt x="120" y="382"/>
                </a:moveTo>
                <a:cubicBezTo>
                  <a:pt x="111" y="373"/>
                  <a:pt x="99" y="367"/>
                  <a:pt x="86" y="367"/>
                </a:cubicBezTo>
                <a:cubicBezTo>
                  <a:pt x="73" y="367"/>
                  <a:pt x="61" y="373"/>
                  <a:pt x="52" y="382"/>
                </a:cubicBezTo>
                <a:cubicBezTo>
                  <a:pt x="43" y="390"/>
                  <a:pt x="38" y="402"/>
                  <a:pt x="38" y="416"/>
                </a:cubicBezTo>
                <a:cubicBezTo>
                  <a:pt x="38" y="429"/>
                  <a:pt x="43" y="441"/>
                  <a:pt x="52" y="450"/>
                </a:cubicBezTo>
                <a:cubicBezTo>
                  <a:pt x="61" y="459"/>
                  <a:pt x="73" y="464"/>
                  <a:pt x="86" y="464"/>
                </a:cubicBezTo>
                <a:cubicBezTo>
                  <a:pt x="99" y="464"/>
                  <a:pt x="111" y="459"/>
                  <a:pt x="120" y="450"/>
                </a:cubicBezTo>
                <a:cubicBezTo>
                  <a:pt x="128" y="441"/>
                  <a:pt x="134" y="429"/>
                  <a:pt x="134" y="416"/>
                </a:cubicBezTo>
                <a:cubicBezTo>
                  <a:pt x="134" y="402"/>
                  <a:pt x="128" y="390"/>
                  <a:pt x="120" y="382"/>
                </a:cubicBezTo>
                <a:close/>
              </a:path>
            </a:pathLst>
          </a:custGeom>
          <a:solidFill>
            <a:schemeClr val="bg1"/>
          </a:solidFill>
          <a:ln>
            <a:noFill/>
          </a:ln>
        </p:spPr>
        <p:txBody>
          <a:bodyPr vert="horz" wrap="square" lIns="51419" tIns="25710" rIns="51419" bIns="25710" numCol="1"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endParaRPr lang="en-US" altLang="zh-CN" sz="32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4" name="AutoShape 97"/>
          <p:cNvSpPr/>
          <p:nvPr>
            <p:custDataLst>
              <p:tags r:id="rId29"/>
            </p:custDataLst>
          </p:nvPr>
        </p:nvSpPr>
        <p:spPr bwMode="gray">
          <a:xfrm>
            <a:off x="4059972" y="2691837"/>
            <a:ext cx="230289" cy="3355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solidFill>
            <a:schemeClr val="bg1"/>
          </a:solidFill>
          <a:ln>
            <a:noFill/>
          </a:ln>
          <a:effectLst/>
        </p:spPr>
        <p:txBody>
          <a:bodyPr lIns="10713" tIns="10713" rIns="10713" bIns="10713" anchor="ct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defTabSz="171359" fontAlgn="ctr" hangingPunct="0"/>
            <a:endParaRPr lang="en-US" sz="2400" dirty="0">
              <a:solidFill>
                <a:schemeClr val="bg1"/>
              </a:solidFill>
              <a:effectLst>
                <a:outerShdw blurRad="38100" dist="38100" dir="2700000" algn="tl">
                  <a:srgbClr val="000000"/>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5" name="AutoShape 98"/>
          <p:cNvSpPr/>
          <p:nvPr>
            <p:custDataLst>
              <p:tags r:id="rId30"/>
            </p:custDataLst>
          </p:nvPr>
        </p:nvSpPr>
        <p:spPr bwMode="gray">
          <a:xfrm>
            <a:off x="4153921" y="2733306"/>
            <a:ext cx="42391" cy="1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0713" tIns="10713" rIns="10713" bIns="10713" anchor="ct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defTabSz="171359" fontAlgn="ctr" hangingPunct="0"/>
            <a:endParaRPr lang="en-US" sz="2400" dirty="0">
              <a:solidFill>
                <a:schemeClr val="bg1"/>
              </a:solidFill>
              <a:effectLst>
                <a:outerShdw blurRad="38100" dist="38100" dir="2700000" algn="tl">
                  <a:srgbClr val="000000"/>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6" name="AutoShape 99"/>
          <p:cNvSpPr/>
          <p:nvPr>
            <p:custDataLst>
              <p:tags r:id="rId31"/>
            </p:custDataLst>
          </p:nvPr>
        </p:nvSpPr>
        <p:spPr bwMode="gray">
          <a:xfrm>
            <a:off x="4164806" y="2995576"/>
            <a:ext cx="20622" cy="10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0713" tIns="10713" rIns="10713" bIns="10713" anchor="ct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defTabSz="171359" fontAlgn="ctr" hangingPunct="0"/>
            <a:endParaRPr lang="en-US" sz="2400" dirty="0">
              <a:solidFill>
                <a:schemeClr val="bg1"/>
              </a:solidFill>
              <a:effectLst>
                <a:outerShdw blurRad="38100" dist="38100" dir="2700000" algn="tl">
                  <a:srgbClr val="000000"/>
                </a:outerShdw>
              </a:effectLst>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78" name="1680508374"/>
          <p:cNvSpPr txBox="1">
            <a:spLocks noChangeArrowheads="1"/>
          </p:cNvSpPr>
          <p:nvPr>
            <p:custDataLst>
              <p:tags r:id="rId32"/>
            </p:custDataLst>
          </p:nvPr>
        </p:nvSpPr>
        <p:spPr bwMode="gray">
          <a:xfrm>
            <a:off x="3731557" y="3136315"/>
            <a:ext cx="814156" cy="307777"/>
          </a:xfrm>
          <a:prstGeom prst="rect">
            <a:avLst/>
          </a:prstGeom>
          <a:noFill/>
          <a:ln w="9525">
            <a:noFill/>
            <a:miter lim="800000"/>
          </a:ln>
        </p:spPr>
        <p:txBody>
          <a:bodyPr wrap="square" lIns="0" tIns="0" rIns="0" bIns="0" anchor="ctr">
            <a:spAutoFit/>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fontAlgn="ctr">
              <a:buSzTx/>
            </a:pPr>
            <a:r>
              <a:rPr lang="en-US" altLang="zh-CN" sz="10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rPr>
              <a:t>Service application</a:t>
            </a:r>
          </a:p>
        </p:txBody>
      </p:sp>
      <p:sp>
        <p:nvSpPr>
          <p:cNvPr id="1484" name="Freeform 15"/>
          <p:cNvSpPr>
            <a:spLocks noEditPoints="1"/>
          </p:cNvSpPr>
          <p:nvPr>
            <p:custDataLst>
              <p:tags r:id="rId33"/>
            </p:custDataLst>
          </p:nvPr>
        </p:nvSpPr>
        <p:spPr bwMode="gray">
          <a:xfrm>
            <a:off x="5107110" y="2781802"/>
            <a:ext cx="132577" cy="131296"/>
          </a:xfrm>
          <a:custGeom>
            <a:avLst/>
            <a:gdLst/>
            <a:ahLst/>
            <a:cxnLst>
              <a:cxn ang="0">
                <a:pos x="336" y="2"/>
              </a:cxn>
              <a:cxn ang="0">
                <a:pos x="316" y="63"/>
              </a:cxn>
              <a:cxn ang="0">
                <a:pos x="288" y="86"/>
              </a:cxn>
              <a:cxn ang="0">
                <a:pos x="245" y="42"/>
              </a:cxn>
              <a:cxn ang="0">
                <a:pos x="156" y="68"/>
              </a:cxn>
              <a:cxn ang="0">
                <a:pos x="169" y="131"/>
              </a:cxn>
              <a:cxn ang="0">
                <a:pos x="156" y="165"/>
              </a:cxn>
              <a:cxn ang="0">
                <a:pos x="97" y="151"/>
              </a:cxn>
              <a:cxn ang="0">
                <a:pos x="33" y="217"/>
              </a:cxn>
              <a:cxn ang="0">
                <a:pos x="75" y="264"/>
              </a:cxn>
              <a:cxn ang="0">
                <a:pos x="83" y="300"/>
              </a:cxn>
              <a:cxn ang="0">
                <a:pos x="23" y="316"/>
              </a:cxn>
              <a:cxn ang="0">
                <a:pos x="0" y="371"/>
              </a:cxn>
              <a:cxn ang="0">
                <a:pos x="23" y="426"/>
              </a:cxn>
              <a:cxn ang="0">
                <a:pos x="83" y="442"/>
              </a:cxn>
              <a:cxn ang="0">
                <a:pos x="75" y="478"/>
              </a:cxn>
              <a:cxn ang="0">
                <a:pos x="33" y="524"/>
              </a:cxn>
              <a:cxn ang="0">
                <a:pos x="97" y="591"/>
              </a:cxn>
              <a:cxn ang="0">
                <a:pos x="156" y="576"/>
              </a:cxn>
              <a:cxn ang="0">
                <a:pos x="169" y="611"/>
              </a:cxn>
              <a:cxn ang="0">
                <a:pos x="156" y="673"/>
              </a:cxn>
              <a:cxn ang="0">
                <a:pos x="245" y="699"/>
              </a:cxn>
              <a:cxn ang="0">
                <a:pos x="288" y="656"/>
              </a:cxn>
              <a:cxn ang="0">
                <a:pos x="316" y="679"/>
              </a:cxn>
              <a:cxn ang="0">
                <a:pos x="336" y="740"/>
              </a:cxn>
              <a:cxn ang="0">
                <a:pos x="405" y="740"/>
              </a:cxn>
              <a:cxn ang="0">
                <a:pos x="426" y="679"/>
              </a:cxn>
              <a:cxn ang="0">
                <a:pos x="453" y="656"/>
              </a:cxn>
              <a:cxn ang="0">
                <a:pos x="497" y="699"/>
              </a:cxn>
              <a:cxn ang="0">
                <a:pos x="585" y="673"/>
              </a:cxn>
              <a:cxn ang="0">
                <a:pos x="572" y="611"/>
              </a:cxn>
              <a:cxn ang="0">
                <a:pos x="585" y="576"/>
              </a:cxn>
              <a:cxn ang="0">
                <a:pos x="644" y="591"/>
              </a:cxn>
              <a:cxn ang="0">
                <a:pos x="708" y="524"/>
              </a:cxn>
              <a:cxn ang="0">
                <a:pos x="666" y="478"/>
              </a:cxn>
              <a:cxn ang="0">
                <a:pos x="659" y="442"/>
              </a:cxn>
              <a:cxn ang="0">
                <a:pos x="718" y="426"/>
              </a:cxn>
              <a:cxn ang="0">
                <a:pos x="741" y="371"/>
              </a:cxn>
              <a:cxn ang="0">
                <a:pos x="718" y="316"/>
              </a:cxn>
              <a:cxn ang="0">
                <a:pos x="659" y="300"/>
              </a:cxn>
              <a:cxn ang="0">
                <a:pos x="666" y="264"/>
              </a:cxn>
              <a:cxn ang="0">
                <a:pos x="708" y="217"/>
              </a:cxn>
              <a:cxn ang="0">
                <a:pos x="644" y="151"/>
              </a:cxn>
              <a:cxn ang="0">
                <a:pos x="585" y="165"/>
              </a:cxn>
              <a:cxn ang="0">
                <a:pos x="572" y="131"/>
              </a:cxn>
              <a:cxn ang="0">
                <a:pos x="585" y="68"/>
              </a:cxn>
              <a:cxn ang="0">
                <a:pos x="497" y="42"/>
              </a:cxn>
              <a:cxn ang="0">
                <a:pos x="453" y="86"/>
              </a:cxn>
              <a:cxn ang="0">
                <a:pos x="426" y="63"/>
              </a:cxn>
              <a:cxn ang="0">
                <a:pos x="405" y="2"/>
              </a:cxn>
              <a:cxn ang="0">
                <a:pos x="371" y="174"/>
              </a:cxn>
              <a:cxn ang="0">
                <a:pos x="371" y="568"/>
              </a:cxn>
              <a:cxn ang="0">
                <a:pos x="371" y="174"/>
              </a:cxn>
            </a:cxnLst>
            <a:rect l="0" t="0" r="r" b="b"/>
            <a:pathLst>
              <a:path w="741" h="741">
                <a:moveTo>
                  <a:pt x="371" y="0"/>
                </a:moveTo>
                <a:cubicBezTo>
                  <a:pt x="359" y="0"/>
                  <a:pt x="347" y="0"/>
                  <a:pt x="336" y="2"/>
                </a:cubicBezTo>
                <a:cubicBezTo>
                  <a:pt x="324" y="3"/>
                  <a:pt x="316" y="12"/>
                  <a:pt x="316" y="23"/>
                </a:cubicBezTo>
                <a:cubicBezTo>
                  <a:pt x="316" y="63"/>
                  <a:pt x="316" y="63"/>
                  <a:pt x="316" y="63"/>
                </a:cubicBezTo>
                <a:cubicBezTo>
                  <a:pt x="316" y="73"/>
                  <a:pt x="310" y="80"/>
                  <a:pt x="300" y="83"/>
                </a:cubicBezTo>
                <a:cubicBezTo>
                  <a:pt x="295" y="84"/>
                  <a:pt x="293" y="84"/>
                  <a:pt x="288" y="86"/>
                </a:cubicBezTo>
                <a:cubicBezTo>
                  <a:pt x="278" y="89"/>
                  <a:pt x="269" y="85"/>
                  <a:pt x="264" y="76"/>
                </a:cubicBezTo>
                <a:cubicBezTo>
                  <a:pt x="245" y="42"/>
                  <a:pt x="245" y="42"/>
                  <a:pt x="245" y="42"/>
                </a:cubicBezTo>
                <a:cubicBezTo>
                  <a:pt x="239" y="32"/>
                  <a:pt x="227" y="29"/>
                  <a:pt x="217" y="34"/>
                </a:cubicBezTo>
                <a:cubicBezTo>
                  <a:pt x="195" y="43"/>
                  <a:pt x="175" y="55"/>
                  <a:pt x="156" y="68"/>
                </a:cubicBezTo>
                <a:cubicBezTo>
                  <a:pt x="147" y="75"/>
                  <a:pt x="145" y="87"/>
                  <a:pt x="151" y="97"/>
                </a:cubicBezTo>
                <a:cubicBezTo>
                  <a:pt x="169" y="131"/>
                  <a:pt x="169" y="131"/>
                  <a:pt x="169" y="131"/>
                </a:cubicBezTo>
                <a:cubicBezTo>
                  <a:pt x="174" y="139"/>
                  <a:pt x="172" y="149"/>
                  <a:pt x="165" y="157"/>
                </a:cubicBezTo>
                <a:cubicBezTo>
                  <a:pt x="162" y="159"/>
                  <a:pt x="159" y="162"/>
                  <a:pt x="156" y="165"/>
                </a:cubicBezTo>
                <a:cubicBezTo>
                  <a:pt x="149" y="172"/>
                  <a:pt x="139" y="174"/>
                  <a:pt x="130" y="170"/>
                </a:cubicBezTo>
                <a:cubicBezTo>
                  <a:pt x="97" y="151"/>
                  <a:pt x="97" y="151"/>
                  <a:pt x="97" y="151"/>
                </a:cubicBezTo>
                <a:cubicBezTo>
                  <a:pt x="87" y="145"/>
                  <a:pt x="74" y="148"/>
                  <a:pt x="68" y="157"/>
                </a:cubicBezTo>
                <a:cubicBezTo>
                  <a:pt x="55" y="175"/>
                  <a:pt x="43" y="196"/>
                  <a:pt x="33" y="217"/>
                </a:cubicBezTo>
                <a:cubicBezTo>
                  <a:pt x="29" y="227"/>
                  <a:pt x="32" y="239"/>
                  <a:pt x="42" y="245"/>
                </a:cubicBezTo>
                <a:cubicBezTo>
                  <a:pt x="75" y="264"/>
                  <a:pt x="75" y="264"/>
                  <a:pt x="75" y="264"/>
                </a:cubicBezTo>
                <a:cubicBezTo>
                  <a:pt x="84" y="268"/>
                  <a:pt x="89" y="278"/>
                  <a:pt x="86" y="288"/>
                </a:cubicBezTo>
                <a:cubicBezTo>
                  <a:pt x="84" y="293"/>
                  <a:pt x="84" y="295"/>
                  <a:pt x="83" y="300"/>
                </a:cubicBezTo>
                <a:cubicBezTo>
                  <a:pt x="81" y="308"/>
                  <a:pt x="72" y="316"/>
                  <a:pt x="62" y="316"/>
                </a:cubicBezTo>
                <a:cubicBezTo>
                  <a:pt x="23" y="316"/>
                  <a:pt x="23" y="316"/>
                  <a:pt x="23" y="316"/>
                </a:cubicBezTo>
                <a:cubicBezTo>
                  <a:pt x="12" y="316"/>
                  <a:pt x="3" y="324"/>
                  <a:pt x="2" y="336"/>
                </a:cubicBezTo>
                <a:cubicBezTo>
                  <a:pt x="0" y="348"/>
                  <a:pt x="0" y="359"/>
                  <a:pt x="0" y="371"/>
                </a:cubicBezTo>
                <a:cubicBezTo>
                  <a:pt x="0" y="382"/>
                  <a:pt x="0" y="394"/>
                  <a:pt x="2" y="405"/>
                </a:cubicBezTo>
                <a:cubicBezTo>
                  <a:pt x="3" y="417"/>
                  <a:pt x="12" y="426"/>
                  <a:pt x="23" y="426"/>
                </a:cubicBezTo>
                <a:cubicBezTo>
                  <a:pt x="62" y="426"/>
                  <a:pt x="62" y="426"/>
                  <a:pt x="62" y="426"/>
                </a:cubicBezTo>
                <a:cubicBezTo>
                  <a:pt x="72" y="426"/>
                  <a:pt x="80" y="432"/>
                  <a:pt x="83" y="442"/>
                </a:cubicBezTo>
                <a:cubicBezTo>
                  <a:pt x="84" y="446"/>
                  <a:pt x="84" y="449"/>
                  <a:pt x="86" y="453"/>
                </a:cubicBezTo>
                <a:cubicBezTo>
                  <a:pt x="89" y="463"/>
                  <a:pt x="84" y="473"/>
                  <a:pt x="75" y="478"/>
                </a:cubicBezTo>
                <a:cubicBezTo>
                  <a:pt x="42" y="497"/>
                  <a:pt x="42" y="497"/>
                  <a:pt x="42" y="497"/>
                </a:cubicBezTo>
                <a:cubicBezTo>
                  <a:pt x="32" y="502"/>
                  <a:pt x="29" y="514"/>
                  <a:pt x="33" y="524"/>
                </a:cubicBezTo>
                <a:cubicBezTo>
                  <a:pt x="43" y="546"/>
                  <a:pt x="55" y="567"/>
                  <a:pt x="68" y="585"/>
                </a:cubicBezTo>
                <a:cubicBezTo>
                  <a:pt x="75" y="594"/>
                  <a:pt x="87" y="596"/>
                  <a:pt x="97" y="591"/>
                </a:cubicBezTo>
                <a:cubicBezTo>
                  <a:pt x="130" y="572"/>
                  <a:pt x="130" y="572"/>
                  <a:pt x="130" y="572"/>
                </a:cubicBezTo>
                <a:cubicBezTo>
                  <a:pt x="139" y="567"/>
                  <a:pt x="149" y="569"/>
                  <a:pt x="156" y="576"/>
                </a:cubicBezTo>
                <a:cubicBezTo>
                  <a:pt x="159" y="579"/>
                  <a:pt x="162" y="582"/>
                  <a:pt x="165" y="585"/>
                </a:cubicBezTo>
                <a:cubicBezTo>
                  <a:pt x="172" y="592"/>
                  <a:pt x="174" y="603"/>
                  <a:pt x="169" y="611"/>
                </a:cubicBezTo>
                <a:cubicBezTo>
                  <a:pt x="151" y="644"/>
                  <a:pt x="151" y="644"/>
                  <a:pt x="151" y="644"/>
                </a:cubicBezTo>
                <a:cubicBezTo>
                  <a:pt x="145" y="654"/>
                  <a:pt x="148" y="667"/>
                  <a:pt x="156" y="673"/>
                </a:cubicBezTo>
                <a:cubicBezTo>
                  <a:pt x="175" y="686"/>
                  <a:pt x="195" y="698"/>
                  <a:pt x="217" y="708"/>
                </a:cubicBezTo>
                <a:cubicBezTo>
                  <a:pt x="227" y="713"/>
                  <a:pt x="239" y="709"/>
                  <a:pt x="245" y="699"/>
                </a:cubicBezTo>
                <a:cubicBezTo>
                  <a:pt x="264" y="666"/>
                  <a:pt x="264" y="666"/>
                  <a:pt x="264" y="666"/>
                </a:cubicBezTo>
                <a:cubicBezTo>
                  <a:pt x="268" y="658"/>
                  <a:pt x="278" y="653"/>
                  <a:pt x="288" y="656"/>
                </a:cubicBezTo>
                <a:cubicBezTo>
                  <a:pt x="293" y="657"/>
                  <a:pt x="295" y="658"/>
                  <a:pt x="300" y="659"/>
                </a:cubicBezTo>
                <a:cubicBezTo>
                  <a:pt x="308" y="661"/>
                  <a:pt x="316" y="669"/>
                  <a:pt x="316" y="679"/>
                </a:cubicBezTo>
                <a:cubicBezTo>
                  <a:pt x="316" y="718"/>
                  <a:pt x="316" y="718"/>
                  <a:pt x="316" y="718"/>
                </a:cubicBezTo>
                <a:cubicBezTo>
                  <a:pt x="316" y="730"/>
                  <a:pt x="324" y="738"/>
                  <a:pt x="336" y="740"/>
                </a:cubicBezTo>
                <a:cubicBezTo>
                  <a:pt x="347" y="741"/>
                  <a:pt x="359" y="741"/>
                  <a:pt x="371" y="741"/>
                </a:cubicBezTo>
                <a:cubicBezTo>
                  <a:pt x="382" y="741"/>
                  <a:pt x="394" y="741"/>
                  <a:pt x="405" y="740"/>
                </a:cubicBezTo>
                <a:cubicBezTo>
                  <a:pt x="417" y="738"/>
                  <a:pt x="426" y="730"/>
                  <a:pt x="426" y="718"/>
                </a:cubicBezTo>
                <a:cubicBezTo>
                  <a:pt x="426" y="679"/>
                  <a:pt x="426" y="679"/>
                  <a:pt x="426" y="679"/>
                </a:cubicBezTo>
                <a:cubicBezTo>
                  <a:pt x="426" y="669"/>
                  <a:pt x="431" y="662"/>
                  <a:pt x="442" y="659"/>
                </a:cubicBezTo>
                <a:cubicBezTo>
                  <a:pt x="446" y="657"/>
                  <a:pt x="449" y="657"/>
                  <a:pt x="453" y="656"/>
                </a:cubicBezTo>
                <a:cubicBezTo>
                  <a:pt x="463" y="653"/>
                  <a:pt x="473" y="657"/>
                  <a:pt x="478" y="666"/>
                </a:cubicBezTo>
                <a:cubicBezTo>
                  <a:pt x="497" y="699"/>
                  <a:pt x="497" y="699"/>
                  <a:pt x="497" y="699"/>
                </a:cubicBezTo>
                <a:cubicBezTo>
                  <a:pt x="502" y="709"/>
                  <a:pt x="514" y="713"/>
                  <a:pt x="524" y="708"/>
                </a:cubicBezTo>
                <a:cubicBezTo>
                  <a:pt x="546" y="698"/>
                  <a:pt x="566" y="687"/>
                  <a:pt x="585" y="673"/>
                </a:cubicBezTo>
                <a:cubicBezTo>
                  <a:pt x="594" y="667"/>
                  <a:pt x="596" y="654"/>
                  <a:pt x="591" y="644"/>
                </a:cubicBezTo>
                <a:cubicBezTo>
                  <a:pt x="572" y="611"/>
                  <a:pt x="572" y="611"/>
                  <a:pt x="572" y="611"/>
                </a:cubicBezTo>
                <a:cubicBezTo>
                  <a:pt x="567" y="603"/>
                  <a:pt x="569" y="592"/>
                  <a:pt x="576" y="585"/>
                </a:cubicBezTo>
                <a:cubicBezTo>
                  <a:pt x="579" y="582"/>
                  <a:pt x="582" y="579"/>
                  <a:pt x="585" y="576"/>
                </a:cubicBezTo>
                <a:cubicBezTo>
                  <a:pt x="592" y="569"/>
                  <a:pt x="602" y="567"/>
                  <a:pt x="611" y="572"/>
                </a:cubicBezTo>
                <a:cubicBezTo>
                  <a:pt x="644" y="591"/>
                  <a:pt x="644" y="591"/>
                  <a:pt x="644" y="591"/>
                </a:cubicBezTo>
                <a:cubicBezTo>
                  <a:pt x="654" y="596"/>
                  <a:pt x="667" y="594"/>
                  <a:pt x="673" y="585"/>
                </a:cubicBezTo>
                <a:cubicBezTo>
                  <a:pt x="686" y="566"/>
                  <a:pt x="698" y="546"/>
                  <a:pt x="708" y="524"/>
                </a:cubicBezTo>
                <a:cubicBezTo>
                  <a:pt x="712" y="514"/>
                  <a:pt x="709" y="502"/>
                  <a:pt x="699" y="497"/>
                </a:cubicBezTo>
                <a:cubicBezTo>
                  <a:pt x="666" y="478"/>
                  <a:pt x="666" y="478"/>
                  <a:pt x="666" y="478"/>
                </a:cubicBezTo>
                <a:cubicBezTo>
                  <a:pt x="657" y="473"/>
                  <a:pt x="653" y="463"/>
                  <a:pt x="656" y="453"/>
                </a:cubicBezTo>
                <a:cubicBezTo>
                  <a:pt x="657" y="449"/>
                  <a:pt x="658" y="446"/>
                  <a:pt x="659" y="442"/>
                </a:cubicBezTo>
                <a:cubicBezTo>
                  <a:pt x="661" y="433"/>
                  <a:pt x="669" y="426"/>
                  <a:pt x="679" y="426"/>
                </a:cubicBezTo>
                <a:cubicBezTo>
                  <a:pt x="718" y="426"/>
                  <a:pt x="718" y="426"/>
                  <a:pt x="718" y="426"/>
                </a:cubicBezTo>
                <a:cubicBezTo>
                  <a:pt x="730" y="426"/>
                  <a:pt x="738" y="417"/>
                  <a:pt x="740" y="405"/>
                </a:cubicBezTo>
                <a:cubicBezTo>
                  <a:pt x="741" y="394"/>
                  <a:pt x="741" y="382"/>
                  <a:pt x="741" y="371"/>
                </a:cubicBezTo>
                <a:cubicBezTo>
                  <a:pt x="741" y="359"/>
                  <a:pt x="741" y="348"/>
                  <a:pt x="740" y="336"/>
                </a:cubicBezTo>
                <a:cubicBezTo>
                  <a:pt x="738" y="324"/>
                  <a:pt x="730" y="316"/>
                  <a:pt x="718" y="316"/>
                </a:cubicBezTo>
                <a:cubicBezTo>
                  <a:pt x="679" y="316"/>
                  <a:pt x="679" y="316"/>
                  <a:pt x="679" y="316"/>
                </a:cubicBezTo>
                <a:cubicBezTo>
                  <a:pt x="669" y="316"/>
                  <a:pt x="662" y="310"/>
                  <a:pt x="659" y="300"/>
                </a:cubicBezTo>
                <a:cubicBezTo>
                  <a:pt x="657" y="295"/>
                  <a:pt x="657" y="293"/>
                  <a:pt x="656" y="288"/>
                </a:cubicBezTo>
                <a:cubicBezTo>
                  <a:pt x="653" y="278"/>
                  <a:pt x="657" y="269"/>
                  <a:pt x="666" y="264"/>
                </a:cubicBezTo>
                <a:cubicBezTo>
                  <a:pt x="699" y="245"/>
                  <a:pt x="699" y="245"/>
                  <a:pt x="699" y="245"/>
                </a:cubicBezTo>
                <a:cubicBezTo>
                  <a:pt x="709" y="239"/>
                  <a:pt x="712" y="227"/>
                  <a:pt x="708" y="217"/>
                </a:cubicBezTo>
                <a:cubicBezTo>
                  <a:pt x="698" y="196"/>
                  <a:pt x="687" y="175"/>
                  <a:pt x="673" y="157"/>
                </a:cubicBezTo>
                <a:cubicBezTo>
                  <a:pt x="666" y="147"/>
                  <a:pt x="654" y="145"/>
                  <a:pt x="644" y="151"/>
                </a:cubicBezTo>
                <a:cubicBezTo>
                  <a:pt x="611" y="170"/>
                  <a:pt x="611" y="170"/>
                  <a:pt x="611" y="170"/>
                </a:cubicBezTo>
                <a:cubicBezTo>
                  <a:pt x="602" y="174"/>
                  <a:pt x="592" y="172"/>
                  <a:pt x="585" y="165"/>
                </a:cubicBezTo>
                <a:cubicBezTo>
                  <a:pt x="582" y="162"/>
                  <a:pt x="579" y="159"/>
                  <a:pt x="576" y="157"/>
                </a:cubicBezTo>
                <a:cubicBezTo>
                  <a:pt x="569" y="149"/>
                  <a:pt x="567" y="139"/>
                  <a:pt x="572" y="131"/>
                </a:cubicBezTo>
                <a:cubicBezTo>
                  <a:pt x="591" y="97"/>
                  <a:pt x="591" y="97"/>
                  <a:pt x="591" y="97"/>
                </a:cubicBezTo>
                <a:cubicBezTo>
                  <a:pt x="596" y="87"/>
                  <a:pt x="593" y="74"/>
                  <a:pt x="585" y="68"/>
                </a:cubicBezTo>
                <a:cubicBezTo>
                  <a:pt x="566" y="55"/>
                  <a:pt x="546" y="43"/>
                  <a:pt x="524" y="34"/>
                </a:cubicBezTo>
                <a:cubicBezTo>
                  <a:pt x="514" y="29"/>
                  <a:pt x="502" y="32"/>
                  <a:pt x="497" y="42"/>
                </a:cubicBezTo>
                <a:cubicBezTo>
                  <a:pt x="478" y="76"/>
                  <a:pt x="478" y="76"/>
                  <a:pt x="478" y="76"/>
                </a:cubicBezTo>
                <a:cubicBezTo>
                  <a:pt x="473" y="84"/>
                  <a:pt x="463" y="89"/>
                  <a:pt x="453" y="86"/>
                </a:cubicBezTo>
                <a:cubicBezTo>
                  <a:pt x="449" y="84"/>
                  <a:pt x="446" y="84"/>
                  <a:pt x="442" y="83"/>
                </a:cubicBezTo>
                <a:cubicBezTo>
                  <a:pt x="433" y="81"/>
                  <a:pt x="426" y="73"/>
                  <a:pt x="426" y="63"/>
                </a:cubicBezTo>
                <a:cubicBezTo>
                  <a:pt x="426" y="23"/>
                  <a:pt x="426" y="23"/>
                  <a:pt x="426" y="23"/>
                </a:cubicBezTo>
                <a:cubicBezTo>
                  <a:pt x="426" y="12"/>
                  <a:pt x="417" y="3"/>
                  <a:pt x="405" y="2"/>
                </a:cubicBezTo>
                <a:cubicBezTo>
                  <a:pt x="394" y="0"/>
                  <a:pt x="382" y="0"/>
                  <a:pt x="371" y="0"/>
                </a:cubicBezTo>
                <a:close/>
                <a:moveTo>
                  <a:pt x="371" y="174"/>
                </a:moveTo>
                <a:cubicBezTo>
                  <a:pt x="479" y="174"/>
                  <a:pt x="567" y="262"/>
                  <a:pt x="567" y="371"/>
                </a:cubicBezTo>
                <a:cubicBezTo>
                  <a:pt x="567" y="479"/>
                  <a:pt x="479" y="568"/>
                  <a:pt x="371" y="568"/>
                </a:cubicBezTo>
                <a:cubicBezTo>
                  <a:pt x="262" y="568"/>
                  <a:pt x="174" y="479"/>
                  <a:pt x="174" y="371"/>
                </a:cubicBezTo>
                <a:cubicBezTo>
                  <a:pt x="174" y="262"/>
                  <a:pt x="262" y="174"/>
                  <a:pt x="371" y="174"/>
                </a:cubicBez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5" name="Freeform 16"/>
          <p:cNvSpPr/>
          <p:nvPr>
            <p:custDataLst>
              <p:tags r:id="rId34"/>
            </p:custDataLst>
          </p:nvPr>
        </p:nvSpPr>
        <p:spPr bwMode="gray">
          <a:xfrm>
            <a:off x="5052268" y="2941877"/>
            <a:ext cx="103652" cy="35373"/>
          </a:xfrm>
          <a:custGeom>
            <a:avLst/>
            <a:gdLst/>
            <a:ahLst/>
            <a:cxnLst>
              <a:cxn ang="0">
                <a:pos x="0" y="0"/>
              </a:cxn>
              <a:cxn ang="0">
                <a:pos x="0" y="153"/>
              </a:cxn>
              <a:cxn ang="0">
                <a:pos x="29" y="200"/>
              </a:cxn>
              <a:cxn ang="0">
                <a:pos x="551" y="200"/>
              </a:cxn>
              <a:cxn ang="0">
                <a:pos x="580" y="153"/>
              </a:cxn>
              <a:cxn ang="0">
                <a:pos x="580" y="1"/>
              </a:cxn>
              <a:cxn ang="0">
                <a:pos x="0" y="0"/>
              </a:cxn>
            </a:cxnLst>
            <a:rect l="0" t="0" r="r" b="b"/>
            <a:pathLst>
              <a:path w="580" h="200">
                <a:moveTo>
                  <a:pt x="0" y="0"/>
                </a:moveTo>
                <a:cubicBezTo>
                  <a:pt x="0" y="153"/>
                  <a:pt x="0" y="153"/>
                  <a:pt x="0" y="153"/>
                </a:cubicBezTo>
                <a:cubicBezTo>
                  <a:pt x="0" y="179"/>
                  <a:pt x="13" y="200"/>
                  <a:pt x="29" y="200"/>
                </a:cubicBezTo>
                <a:cubicBezTo>
                  <a:pt x="551" y="200"/>
                  <a:pt x="551" y="200"/>
                  <a:pt x="551" y="200"/>
                </a:cubicBezTo>
                <a:cubicBezTo>
                  <a:pt x="567" y="200"/>
                  <a:pt x="580" y="179"/>
                  <a:pt x="580" y="153"/>
                </a:cubicBezTo>
                <a:cubicBezTo>
                  <a:pt x="580" y="1"/>
                  <a:pt x="580" y="1"/>
                  <a:pt x="580" y="1"/>
                </a:cubicBezTo>
                <a:cubicBezTo>
                  <a:pt x="387" y="1"/>
                  <a:pt x="193" y="1"/>
                  <a:pt x="0" y="0"/>
                </a:cubicBez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6" name="Freeform 17"/>
          <p:cNvSpPr/>
          <p:nvPr>
            <p:custDataLst>
              <p:tags r:id="rId35"/>
            </p:custDataLst>
          </p:nvPr>
        </p:nvSpPr>
        <p:spPr bwMode="gray">
          <a:xfrm>
            <a:off x="5019726" y="2969453"/>
            <a:ext cx="168738" cy="19185"/>
          </a:xfrm>
          <a:custGeom>
            <a:avLst/>
            <a:gdLst/>
            <a:ahLst/>
            <a:cxnLst>
              <a:cxn ang="0">
                <a:pos x="64" y="0"/>
              </a:cxn>
              <a:cxn ang="0">
                <a:pos x="0" y="53"/>
              </a:cxn>
              <a:cxn ang="0">
                <a:pos x="64" y="106"/>
              </a:cxn>
              <a:cxn ang="0">
                <a:pos x="884" y="106"/>
              </a:cxn>
              <a:cxn ang="0">
                <a:pos x="948" y="53"/>
              </a:cxn>
              <a:cxn ang="0">
                <a:pos x="884" y="0"/>
              </a:cxn>
              <a:cxn ang="0">
                <a:pos x="64" y="0"/>
              </a:cxn>
            </a:cxnLst>
            <a:rect l="0" t="0" r="r" b="b"/>
            <a:pathLst>
              <a:path w="946" h="105">
                <a:moveTo>
                  <a:pt x="64" y="0"/>
                </a:moveTo>
                <a:cubicBezTo>
                  <a:pt x="29" y="0"/>
                  <a:pt x="0" y="24"/>
                  <a:pt x="0" y="53"/>
                </a:cubicBezTo>
                <a:cubicBezTo>
                  <a:pt x="0" y="82"/>
                  <a:pt x="29" y="106"/>
                  <a:pt x="64" y="106"/>
                </a:cubicBezTo>
                <a:cubicBezTo>
                  <a:pt x="884" y="106"/>
                  <a:pt x="884" y="106"/>
                  <a:pt x="884" y="106"/>
                </a:cubicBezTo>
                <a:cubicBezTo>
                  <a:pt x="920" y="106"/>
                  <a:pt x="948" y="82"/>
                  <a:pt x="948" y="53"/>
                </a:cubicBezTo>
                <a:cubicBezTo>
                  <a:pt x="948" y="24"/>
                  <a:pt x="920" y="0"/>
                  <a:pt x="884" y="0"/>
                </a:cubicBezTo>
                <a:lnTo>
                  <a:pt x="64" y="0"/>
                </a:ln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7" name="Freeform 18"/>
          <p:cNvSpPr>
            <a:spLocks noEditPoints="1"/>
          </p:cNvSpPr>
          <p:nvPr>
            <p:custDataLst>
              <p:tags r:id="rId36"/>
            </p:custDataLst>
          </p:nvPr>
        </p:nvSpPr>
        <p:spPr bwMode="gray">
          <a:xfrm>
            <a:off x="4926922" y="2712258"/>
            <a:ext cx="354347" cy="225420"/>
          </a:xfrm>
          <a:custGeom>
            <a:avLst/>
            <a:gdLst/>
            <a:ahLst/>
            <a:cxnLst>
              <a:cxn ang="0">
                <a:pos x="131" y="0"/>
              </a:cxn>
              <a:cxn ang="0">
                <a:pos x="0" y="130"/>
              </a:cxn>
              <a:cxn ang="0">
                <a:pos x="0" y="1138"/>
              </a:cxn>
              <a:cxn ang="0">
                <a:pos x="131" y="1269"/>
              </a:cxn>
              <a:cxn ang="0">
                <a:pos x="1853" y="1269"/>
              </a:cxn>
              <a:cxn ang="0">
                <a:pos x="1984" y="1138"/>
              </a:cxn>
              <a:cxn ang="0">
                <a:pos x="1984" y="130"/>
              </a:cxn>
              <a:cxn ang="0">
                <a:pos x="1853" y="0"/>
              </a:cxn>
              <a:cxn ang="0">
                <a:pos x="131" y="0"/>
              </a:cxn>
              <a:cxn ang="0">
                <a:pos x="131" y="63"/>
              </a:cxn>
              <a:cxn ang="0">
                <a:pos x="1853" y="63"/>
              </a:cxn>
              <a:cxn ang="0">
                <a:pos x="1921" y="130"/>
              </a:cxn>
              <a:cxn ang="0">
                <a:pos x="1921" y="1138"/>
              </a:cxn>
              <a:cxn ang="0">
                <a:pos x="1853" y="1206"/>
              </a:cxn>
              <a:cxn ang="0">
                <a:pos x="131" y="1206"/>
              </a:cxn>
              <a:cxn ang="0">
                <a:pos x="64" y="1138"/>
              </a:cxn>
              <a:cxn ang="0">
                <a:pos x="64" y="130"/>
              </a:cxn>
              <a:cxn ang="0">
                <a:pos x="131" y="63"/>
              </a:cxn>
            </a:cxnLst>
            <a:rect l="0" t="0" r="r" b="b"/>
            <a:pathLst>
              <a:path w="1984" h="1269">
                <a:moveTo>
                  <a:pt x="131" y="0"/>
                </a:moveTo>
                <a:cubicBezTo>
                  <a:pt x="59" y="0"/>
                  <a:pt x="0" y="58"/>
                  <a:pt x="0" y="130"/>
                </a:cubicBezTo>
                <a:cubicBezTo>
                  <a:pt x="0" y="1138"/>
                  <a:pt x="0" y="1138"/>
                  <a:pt x="0" y="1138"/>
                </a:cubicBezTo>
                <a:cubicBezTo>
                  <a:pt x="0" y="1210"/>
                  <a:pt x="59" y="1269"/>
                  <a:pt x="131" y="1269"/>
                </a:cubicBezTo>
                <a:cubicBezTo>
                  <a:pt x="1853" y="1269"/>
                  <a:pt x="1853" y="1269"/>
                  <a:pt x="1853" y="1269"/>
                </a:cubicBezTo>
                <a:cubicBezTo>
                  <a:pt x="1925" y="1269"/>
                  <a:pt x="1984" y="1210"/>
                  <a:pt x="1984" y="1138"/>
                </a:cubicBezTo>
                <a:cubicBezTo>
                  <a:pt x="1984" y="130"/>
                  <a:pt x="1984" y="130"/>
                  <a:pt x="1984" y="130"/>
                </a:cubicBezTo>
                <a:cubicBezTo>
                  <a:pt x="1984" y="58"/>
                  <a:pt x="1925" y="0"/>
                  <a:pt x="1853" y="0"/>
                </a:cubicBezTo>
                <a:cubicBezTo>
                  <a:pt x="131" y="0"/>
                  <a:pt x="131" y="0"/>
                  <a:pt x="131" y="0"/>
                </a:cubicBezTo>
                <a:close/>
                <a:moveTo>
                  <a:pt x="131" y="63"/>
                </a:moveTo>
                <a:cubicBezTo>
                  <a:pt x="1853" y="63"/>
                  <a:pt x="1853" y="63"/>
                  <a:pt x="1853" y="63"/>
                </a:cubicBezTo>
                <a:cubicBezTo>
                  <a:pt x="1891" y="63"/>
                  <a:pt x="1921" y="93"/>
                  <a:pt x="1921" y="130"/>
                </a:cubicBezTo>
                <a:cubicBezTo>
                  <a:pt x="1921" y="1138"/>
                  <a:pt x="1921" y="1138"/>
                  <a:pt x="1921" y="1138"/>
                </a:cubicBezTo>
                <a:cubicBezTo>
                  <a:pt x="1921" y="1176"/>
                  <a:pt x="1891" y="1206"/>
                  <a:pt x="1853" y="1206"/>
                </a:cubicBezTo>
                <a:cubicBezTo>
                  <a:pt x="131" y="1206"/>
                  <a:pt x="131" y="1206"/>
                  <a:pt x="131" y="1206"/>
                </a:cubicBezTo>
                <a:cubicBezTo>
                  <a:pt x="93" y="1206"/>
                  <a:pt x="64" y="1176"/>
                  <a:pt x="64" y="1138"/>
                </a:cubicBezTo>
                <a:cubicBezTo>
                  <a:pt x="64" y="130"/>
                  <a:pt x="64" y="130"/>
                  <a:pt x="64" y="130"/>
                </a:cubicBezTo>
                <a:cubicBezTo>
                  <a:pt x="64" y="93"/>
                  <a:pt x="93" y="63"/>
                  <a:pt x="131" y="63"/>
                </a:cubicBez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8" name="Freeform 19"/>
          <p:cNvSpPr/>
          <p:nvPr>
            <p:custDataLst>
              <p:tags r:id="rId37"/>
            </p:custDataLst>
          </p:nvPr>
        </p:nvSpPr>
        <p:spPr bwMode="gray">
          <a:xfrm>
            <a:off x="5017316" y="2751226"/>
            <a:ext cx="36762" cy="141488"/>
          </a:xfrm>
          <a:custGeom>
            <a:avLst/>
            <a:gdLst/>
            <a:ahLst/>
            <a:cxnLst>
              <a:cxn ang="0">
                <a:pos x="32" y="0"/>
              </a:cxn>
              <a:cxn ang="0">
                <a:pos x="0" y="32"/>
              </a:cxn>
              <a:cxn ang="0">
                <a:pos x="0" y="765"/>
              </a:cxn>
              <a:cxn ang="0">
                <a:pos x="32" y="797"/>
              </a:cxn>
              <a:cxn ang="0">
                <a:pos x="175" y="797"/>
              </a:cxn>
              <a:cxn ang="0">
                <a:pos x="206" y="765"/>
              </a:cxn>
              <a:cxn ang="0">
                <a:pos x="206" y="32"/>
              </a:cxn>
              <a:cxn ang="0">
                <a:pos x="175" y="0"/>
              </a:cxn>
              <a:cxn ang="0">
                <a:pos x="32" y="0"/>
              </a:cxn>
            </a:cxnLst>
            <a:rect l="0" t="0" r="r" b="b"/>
            <a:pathLst>
              <a:path w="206" h="797">
                <a:moveTo>
                  <a:pt x="32" y="0"/>
                </a:moveTo>
                <a:cubicBezTo>
                  <a:pt x="15" y="0"/>
                  <a:pt x="0" y="15"/>
                  <a:pt x="0" y="32"/>
                </a:cubicBezTo>
                <a:cubicBezTo>
                  <a:pt x="0" y="765"/>
                  <a:pt x="0" y="765"/>
                  <a:pt x="0" y="765"/>
                </a:cubicBezTo>
                <a:cubicBezTo>
                  <a:pt x="0" y="782"/>
                  <a:pt x="15" y="797"/>
                  <a:pt x="32" y="797"/>
                </a:cubicBezTo>
                <a:cubicBezTo>
                  <a:pt x="175" y="797"/>
                  <a:pt x="175" y="797"/>
                  <a:pt x="175" y="797"/>
                </a:cubicBezTo>
                <a:cubicBezTo>
                  <a:pt x="191" y="797"/>
                  <a:pt x="206" y="782"/>
                  <a:pt x="206" y="765"/>
                </a:cubicBezTo>
                <a:cubicBezTo>
                  <a:pt x="206" y="32"/>
                  <a:pt x="206" y="32"/>
                  <a:pt x="206" y="32"/>
                </a:cubicBezTo>
                <a:cubicBezTo>
                  <a:pt x="206" y="15"/>
                  <a:pt x="191" y="0"/>
                  <a:pt x="175" y="0"/>
                </a:cubicBezTo>
                <a:lnTo>
                  <a:pt x="32" y="0"/>
                </a:ln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9" name="Freeform 20"/>
          <p:cNvSpPr/>
          <p:nvPr>
            <p:custDataLst>
              <p:tags r:id="rId38"/>
            </p:custDataLst>
          </p:nvPr>
        </p:nvSpPr>
        <p:spPr bwMode="gray">
          <a:xfrm>
            <a:off x="5065525" y="2763215"/>
            <a:ext cx="36762" cy="129497"/>
          </a:xfrm>
          <a:custGeom>
            <a:avLst/>
            <a:gdLst/>
            <a:ahLst/>
            <a:cxnLst>
              <a:cxn ang="0">
                <a:pos x="32" y="0"/>
              </a:cxn>
              <a:cxn ang="0">
                <a:pos x="0" y="32"/>
              </a:cxn>
              <a:cxn ang="0">
                <a:pos x="0" y="699"/>
              </a:cxn>
              <a:cxn ang="0">
                <a:pos x="32" y="731"/>
              </a:cxn>
              <a:cxn ang="0">
                <a:pos x="175" y="731"/>
              </a:cxn>
              <a:cxn ang="0">
                <a:pos x="207" y="699"/>
              </a:cxn>
              <a:cxn ang="0">
                <a:pos x="207" y="32"/>
              </a:cxn>
              <a:cxn ang="0">
                <a:pos x="175" y="0"/>
              </a:cxn>
              <a:cxn ang="0">
                <a:pos x="32" y="0"/>
              </a:cxn>
            </a:cxnLst>
            <a:rect l="0" t="0" r="r" b="b"/>
            <a:pathLst>
              <a:path w="206" h="731">
                <a:moveTo>
                  <a:pt x="32" y="0"/>
                </a:moveTo>
                <a:cubicBezTo>
                  <a:pt x="15" y="0"/>
                  <a:pt x="0" y="16"/>
                  <a:pt x="0" y="32"/>
                </a:cubicBezTo>
                <a:cubicBezTo>
                  <a:pt x="0" y="699"/>
                  <a:pt x="0" y="699"/>
                  <a:pt x="0" y="699"/>
                </a:cubicBezTo>
                <a:cubicBezTo>
                  <a:pt x="0" y="716"/>
                  <a:pt x="15" y="731"/>
                  <a:pt x="32" y="731"/>
                </a:cubicBezTo>
                <a:cubicBezTo>
                  <a:pt x="175" y="731"/>
                  <a:pt x="175" y="731"/>
                  <a:pt x="175" y="731"/>
                </a:cubicBezTo>
                <a:cubicBezTo>
                  <a:pt x="191" y="731"/>
                  <a:pt x="207" y="716"/>
                  <a:pt x="207" y="699"/>
                </a:cubicBezTo>
                <a:cubicBezTo>
                  <a:pt x="207" y="32"/>
                  <a:pt x="207" y="32"/>
                  <a:pt x="207" y="32"/>
                </a:cubicBezTo>
                <a:cubicBezTo>
                  <a:pt x="207" y="16"/>
                  <a:pt x="191" y="0"/>
                  <a:pt x="175" y="0"/>
                </a:cubicBezTo>
                <a:lnTo>
                  <a:pt x="32" y="0"/>
                </a:ln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0" name="Freeform 21"/>
          <p:cNvSpPr/>
          <p:nvPr>
            <p:custDataLst>
              <p:tags r:id="rId39"/>
            </p:custDataLst>
          </p:nvPr>
        </p:nvSpPr>
        <p:spPr bwMode="gray">
          <a:xfrm>
            <a:off x="5113736" y="2747630"/>
            <a:ext cx="36762" cy="59952"/>
          </a:xfrm>
          <a:custGeom>
            <a:avLst/>
            <a:gdLst/>
            <a:ahLst/>
            <a:cxnLst>
              <a:cxn ang="0">
                <a:pos x="32" y="0"/>
              </a:cxn>
              <a:cxn ang="0">
                <a:pos x="0" y="32"/>
              </a:cxn>
              <a:cxn ang="0">
                <a:pos x="0" y="338"/>
              </a:cxn>
              <a:cxn ang="0">
                <a:pos x="94" y="240"/>
              </a:cxn>
              <a:cxn ang="0">
                <a:pos x="105" y="232"/>
              </a:cxn>
              <a:cxn ang="0">
                <a:pos x="118" y="223"/>
              </a:cxn>
              <a:cxn ang="0">
                <a:pos x="126" y="219"/>
              </a:cxn>
              <a:cxn ang="0">
                <a:pos x="130" y="216"/>
              </a:cxn>
              <a:cxn ang="0">
                <a:pos x="134" y="214"/>
              </a:cxn>
              <a:cxn ang="0">
                <a:pos x="146" y="207"/>
              </a:cxn>
              <a:cxn ang="0">
                <a:pos x="147" y="206"/>
              </a:cxn>
              <a:cxn ang="0">
                <a:pos x="161" y="199"/>
              </a:cxn>
              <a:cxn ang="0">
                <a:pos x="207" y="180"/>
              </a:cxn>
              <a:cxn ang="0">
                <a:pos x="207" y="32"/>
              </a:cxn>
              <a:cxn ang="0">
                <a:pos x="175" y="0"/>
              </a:cxn>
              <a:cxn ang="0">
                <a:pos x="32" y="0"/>
              </a:cxn>
            </a:cxnLst>
            <a:rect l="0" t="0" r="r" b="b"/>
            <a:pathLst>
              <a:path w="206" h="338">
                <a:moveTo>
                  <a:pt x="32" y="0"/>
                </a:moveTo>
                <a:cubicBezTo>
                  <a:pt x="16" y="0"/>
                  <a:pt x="0" y="15"/>
                  <a:pt x="0" y="32"/>
                </a:cubicBezTo>
                <a:cubicBezTo>
                  <a:pt x="0" y="338"/>
                  <a:pt x="0" y="338"/>
                  <a:pt x="0" y="338"/>
                </a:cubicBezTo>
                <a:cubicBezTo>
                  <a:pt x="26" y="301"/>
                  <a:pt x="58" y="268"/>
                  <a:pt x="94" y="240"/>
                </a:cubicBezTo>
                <a:cubicBezTo>
                  <a:pt x="98" y="238"/>
                  <a:pt x="102" y="235"/>
                  <a:pt x="105" y="232"/>
                </a:cubicBezTo>
                <a:cubicBezTo>
                  <a:pt x="110" y="229"/>
                  <a:pt x="114" y="226"/>
                  <a:pt x="118" y="223"/>
                </a:cubicBezTo>
                <a:cubicBezTo>
                  <a:pt x="121" y="222"/>
                  <a:pt x="123" y="220"/>
                  <a:pt x="126" y="219"/>
                </a:cubicBezTo>
                <a:cubicBezTo>
                  <a:pt x="127" y="218"/>
                  <a:pt x="129" y="217"/>
                  <a:pt x="130" y="216"/>
                </a:cubicBezTo>
                <a:cubicBezTo>
                  <a:pt x="132" y="215"/>
                  <a:pt x="133" y="214"/>
                  <a:pt x="134" y="214"/>
                </a:cubicBezTo>
                <a:cubicBezTo>
                  <a:pt x="138" y="211"/>
                  <a:pt x="142" y="209"/>
                  <a:pt x="146" y="207"/>
                </a:cubicBezTo>
                <a:cubicBezTo>
                  <a:pt x="146" y="207"/>
                  <a:pt x="147" y="206"/>
                  <a:pt x="147" y="206"/>
                </a:cubicBezTo>
                <a:cubicBezTo>
                  <a:pt x="151" y="204"/>
                  <a:pt x="156" y="201"/>
                  <a:pt x="161" y="199"/>
                </a:cubicBezTo>
                <a:cubicBezTo>
                  <a:pt x="176" y="192"/>
                  <a:pt x="191" y="185"/>
                  <a:pt x="207" y="180"/>
                </a:cubicBezTo>
                <a:cubicBezTo>
                  <a:pt x="207" y="32"/>
                  <a:pt x="207" y="32"/>
                  <a:pt x="207" y="32"/>
                </a:cubicBezTo>
                <a:cubicBezTo>
                  <a:pt x="207" y="15"/>
                  <a:pt x="192" y="0"/>
                  <a:pt x="175" y="0"/>
                </a:cubicBezTo>
                <a:lnTo>
                  <a:pt x="32" y="0"/>
                </a:ln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1" name="Freeform 22"/>
          <p:cNvSpPr/>
          <p:nvPr>
            <p:custDataLst>
              <p:tags r:id="rId40"/>
            </p:custDataLst>
          </p:nvPr>
        </p:nvSpPr>
        <p:spPr bwMode="gray">
          <a:xfrm>
            <a:off x="4968502" y="2798588"/>
            <a:ext cx="36762" cy="94125"/>
          </a:xfrm>
          <a:custGeom>
            <a:avLst/>
            <a:gdLst/>
            <a:ahLst/>
            <a:cxnLst>
              <a:cxn ang="0">
                <a:pos x="32" y="0"/>
              </a:cxn>
              <a:cxn ang="0">
                <a:pos x="0" y="32"/>
              </a:cxn>
              <a:cxn ang="0">
                <a:pos x="0" y="498"/>
              </a:cxn>
              <a:cxn ang="0">
                <a:pos x="32" y="530"/>
              </a:cxn>
              <a:cxn ang="0">
                <a:pos x="175" y="530"/>
              </a:cxn>
              <a:cxn ang="0">
                <a:pos x="206" y="498"/>
              </a:cxn>
              <a:cxn ang="0">
                <a:pos x="206" y="32"/>
              </a:cxn>
              <a:cxn ang="0">
                <a:pos x="175" y="0"/>
              </a:cxn>
              <a:cxn ang="0">
                <a:pos x="32" y="0"/>
              </a:cxn>
            </a:cxnLst>
            <a:rect l="0" t="0" r="r" b="b"/>
            <a:pathLst>
              <a:path w="206" h="530">
                <a:moveTo>
                  <a:pt x="32" y="0"/>
                </a:moveTo>
                <a:cubicBezTo>
                  <a:pt x="15" y="0"/>
                  <a:pt x="0" y="15"/>
                  <a:pt x="0" y="32"/>
                </a:cubicBezTo>
                <a:cubicBezTo>
                  <a:pt x="0" y="498"/>
                  <a:pt x="0" y="498"/>
                  <a:pt x="0" y="498"/>
                </a:cubicBezTo>
                <a:cubicBezTo>
                  <a:pt x="0" y="515"/>
                  <a:pt x="15" y="530"/>
                  <a:pt x="32" y="530"/>
                </a:cubicBezTo>
                <a:cubicBezTo>
                  <a:pt x="175" y="530"/>
                  <a:pt x="175" y="530"/>
                  <a:pt x="175" y="530"/>
                </a:cubicBezTo>
                <a:cubicBezTo>
                  <a:pt x="191" y="530"/>
                  <a:pt x="206" y="515"/>
                  <a:pt x="206" y="498"/>
                </a:cubicBezTo>
                <a:cubicBezTo>
                  <a:pt x="206" y="32"/>
                  <a:pt x="206" y="32"/>
                  <a:pt x="206" y="32"/>
                </a:cubicBezTo>
                <a:cubicBezTo>
                  <a:pt x="206" y="15"/>
                  <a:pt x="191" y="0"/>
                  <a:pt x="175" y="0"/>
                </a:cubicBezTo>
                <a:lnTo>
                  <a:pt x="32" y="0"/>
                </a:ln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92" name="Freeform 23"/>
          <p:cNvSpPr/>
          <p:nvPr>
            <p:custDataLst>
              <p:tags r:id="rId41"/>
            </p:custDataLst>
          </p:nvPr>
        </p:nvSpPr>
        <p:spPr bwMode="gray">
          <a:xfrm>
            <a:off x="5163152" y="2736838"/>
            <a:ext cx="36762" cy="44364"/>
          </a:xfrm>
          <a:custGeom>
            <a:avLst/>
            <a:gdLst/>
            <a:ahLst/>
            <a:cxnLst>
              <a:cxn ang="0">
                <a:pos x="32" y="0"/>
              </a:cxn>
              <a:cxn ang="0">
                <a:pos x="0" y="32"/>
              </a:cxn>
              <a:cxn ang="0">
                <a:pos x="0" y="226"/>
              </a:cxn>
              <a:cxn ang="0">
                <a:pos x="55" y="222"/>
              </a:cxn>
              <a:cxn ang="0">
                <a:pos x="68" y="222"/>
              </a:cxn>
              <a:cxn ang="0">
                <a:pos x="206" y="251"/>
              </a:cxn>
              <a:cxn ang="0">
                <a:pos x="206" y="32"/>
              </a:cxn>
              <a:cxn ang="0">
                <a:pos x="175" y="0"/>
              </a:cxn>
              <a:cxn ang="0">
                <a:pos x="32" y="0"/>
              </a:cxn>
            </a:cxnLst>
            <a:rect l="0" t="0" r="r" b="b"/>
            <a:pathLst>
              <a:path w="206" h="251">
                <a:moveTo>
                  <a:pt x="32" y="0"/>
                </a:moveTo>
                <a:cubicBezTo>
                  <a:pt x="15" y="0"/>
                  <a:pt x="0" y="15"/>
                  <a:pt x="0" y="32"/>
                </a:cubicBezTo>
                <a:cubicBezTo>
                  <a:pt x="0" y="226"/>
                  <a:pt x="0" y="226"/>
                  <a:pt x="0" y="226"/>
                </a:cubicBezTo>
                <a:cubicBezTo>
                  <a:pt x="18" y="223"/>
                  <a:pt x="37" y="222"/>
                  <a:pt x="55" y="222"/>
                </a:cubicBezTo>
                <a:cubicBezTo>
                  <a:pt x="59" y="222"/>
                  <a:pt x="63" y="222"/>
                  <a:pt x="68" y="222"/>
                </a:cubicBezTo>
                <a:cubicBezTo>
                  <a:pt x="115" y="223"/>
                  <a:pt x="163" y="233"/>
                  <a:pt x="206" y="251"/>
                </a:cubicBezTo>
                <a:cubicBezTo>
                  <a:pt x="206" y="32"/>
                  <a:pt x="206" y="32"/>
                  <a:pt x="206" y="32"/>
                </a:cubicBezTo>
                <a:cubicBezTo>
                  <a:pt x="206" y="15"/>
                  <a:pt x="191" y="0"/>
                  <a:pt x="175" y="0"/>
                </a:cubicBezTo>
                <a:cubicBezTo>
                  <a:pt x="32" y="0"/>
                  <a:pt x="32" y="0"/>
                  <a:pt x="32" y="0"/>
                </a:cubicBezTo>
                <a:close/>
              </a:path>
            </a:pathLst>
          </a:custGeom>
          <a:solidFill>
            <a:schemeClr val="bg1"/>
          </a:solidFill>
          <a:ln>
            <a:noFill/>
          </a:ln>
          <a:effectLst/>
        </p:spPr>
        <p:txBody>
          <a:bodyPr vert="horz" wrap="square" lIns="51419" tIns="25710" rIns="51419" bIns="25710" numCol="1" rtlCol="0"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buClr>
                <a:srgbClr val="CC9900"/>
              </a:buClr>
              <a:buFont typeface="Wingdings" pitchFamily="2" charset="2"/>
              <a:buChar char="n"/>
            </a:pP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0" name="453896541"/>
          <p:cNvSpPr txBox="1">
            <a:spLocks noChangeArrowheads="1"/>
          </p:cNvSpPr>
          <p:nvPr>
            <p:custDataLst>
              <p:tags r:id="rId42"/>
            </p:custDataLst>
          </p:nvPr>
        </p:nvSpPr>
        <p:spPr bwMode="gray">
          <a:xfrm>
            <a:off x="4741467" y="3136315"/>
            <a:ext cx="680806" cy="307777"/>
          </a:xfrm>
          <a:prstGeom prst="rect">
            <a:avLst/>
          </a:prstGeom>
          <a:noFill/>
          <a:ln w="9525">
            <a:noFill/>
            <a:miter lim="800000"/>
          </a:ln>
        </p:spPr>
        <p:txBody>
          <a:bodyPr wrap="square" lIns="0" tIns="0" rIns="0" bIns="0" anchor="ctr">
            <a:spAutoFit/>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fontAlgn="ctr">
              <a:buSzTx/>
            </a:pPr>
            <a:r>
              <a:rPr lang="en-US" altLang="zh-CN" sz="10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rPr>
              <a:t>Data application</a:t>
            </a:r>
          </a:p>
        </p:txBody>
      </p:sp>
      <p:sp>
        <p:nvSpPr>
          <p:cNvPr id="1481" name="Freeform 14"/>
          <p:cNvSpPr>
            <a:spLocks noEditPoints="1"/>
          </p:cNvSpPr>
          <p:nvPr>
            <p:custDataLst>
              <p:tags r:id="rId43"/>
            </p:custDataLst>
          </p:nvPr>
        </p:nvSpPr>
        <p:spPr bwMode="gray">
          <a:xfrm>
            <a:off x="5807992" y="2719383"/>
            <a:ext cx="334511" cy="282081"/>
          </a:xfrm>
          <a:custGeom>
            <a:avLst/>
            <a:gdLst/>
            <a:ahLst/>
            <a:cxnLst>
              <a:cxn ang="0">
                <a:pos x="398" y="176"/>
              </a:cxn>
              <a:cxn ang="0">
                <a:pos x="174" y="400"/>
              </a:cxn>
              <a:cxn ang="0">
                <a:pos x="154" y="176"/>
              </a:cxn>
              <a:cxn ang="0">
                <a:pos x="422" y="200"/>
              </a:cxn>
              <a:cxn ang="0">
                <a:pos x="442" y="424"/>
              </a:cxn>
              <a:cxn ang="0">
                <a:pos x="210" y="442"/>
              </a:cxn>
              <a:cxn ang="0">
                <a:pos x="386" y="418"/>
              </a:cxn>
              <a:cxn ang="0">
                <a:pos x="416" y="380"/>
              </a:cxn>
              <a:cxn ang="0">
                <a:pos x="352" y="18"/>
              </a:cxn>
              <a:cxn ang="0">
                <a:pos x="446" y="110"/>
              </a:cxn>
              <a:cxn ang="0">
                <a:pos x="524" y="134"/>
              </a:cxn>
              <a:cxn ang="0">
                <a:pos x="580" y="208"/>
              </a:cxn>
              <a:cxn ang="0">
                <a:pos x="572" y="310"/>
              </a:cxn>
              <a:cxn ang="0">
                <a:pos x="502" y="264"/>
              </a:cxn>
              <a:cxn ang="0">
                <a:pos x="472" y="226"/>
              </a:cxn>
              <a:cxn ang="0">
                <a:pos x="454" y="198"/>
              </a:cxn>
              <a:cxn ang="0">
                <a:pos x="416" y="176"/>
              </a:cxn>
              <a:cxn ang="0">
                <a:pos x="392" y="140"/>
              </a:cxn>
              <a:cxn ang="0">
                <a:pos x="152" y="144"/>
              </a:cxn>
              <a:cxn ang="0">
                <a:pos x="136" y="380"/>
              </a:cxn>
              <a:cxn ang="0">
                <a:pos x="50" y="370"/>
              </a:cxn>
              <a:cxn ang="0">
                <a:pos x="0" y="274"/>
              </a:cxn>
              <a:cxn ang="0">
                <a:pos x="76" y="164"/>
              </a:cxn>
              <a:cxn ang="0">
                <a:pos x="124" y="82"/>
              </a:cxn>
              <a:cxn ang="0">
                <a:pos x="210" y="12"/>
              </a:cxn>
              <a:cxn ang="0">
                <a:pos x="464" y="244"/>
              </a:cxn>
              <a:cxn ang="0">
                <a:pos x="484" y="468"/>
              </a:cxn>
              <a:cxn ang="0">
                <a:pos x="252" y="486"/>
              </a:cxn>
              <a:cxn ang="0">
                <a:pos x="428" y="462"/>
              </a:cxn>
              <a:cxn ang="0">
                <a:pos x="460" y="424"/>
              </a:cxn>
              <a:cxn ang="0">
                <a:pos x="182" y="306"/>
              </a:cxn>
              <a:cxn ang="0">
                <a:pos x="200" y="244"/>
              </a:cxn>
              <a:cxn ang="0">
                <a:pos x="250" y="256"/>
              </a:cxn>
              <a:cxn ang="0">
                <a:pos x="272" y="248"/>
              </a:cxn>
              <a:cxn ang="0">
                <a:pos x="278" y="300"/>
              </a:cxn>
              <a:cxn ang="0">
                <a:pos x="250" y="300"/>
              </a:cxn>
              <a:cxn ang="0">
                <a:pos x="250" y="284"/>
              </a:cxn>
              <a:cxn ang="0">
                <a:pos x="268" y="292"/>
              </a:cxn>
              <a:cxn ang="0">
                <a:pos x="268" y="264"/>
              </a:cxn>
              <a:cxn ang="0">
                <a:pos x="250" y="268"/>
              </a:cxn>
              <a:cxn ang="0">
                <a:pos x="304" y="252"/>
              </a:cxn>
              <a:cxn ang="0">
                <a:pos x="330" y="254"/>
              </a:cxn>
              <a:cxn ang="0">
                <a:pos x="330" y="300"/>
              </a:cxn>
              <a:cxn ang="0">
                <a:pos x="302" y="328"/>
              </a:cxn>
              <a:cxn ang="0">
                <a:pos x="306" y="290"/>
              </a:cxn>
              <a:cxn ang="0">
                <a:pos x="320" y="292"/>
              </a:cxn>
              <a:cxn ang="0">
                <a:pos x="318" y="260"/>
              </a:cxn>
              <a:cxn ang="0">
                <a:pos x="302" y="276"/>
              </a:cxn>
              <a:cxn ang="0">
                <a:pos x="358" y="296"/>
              </a:cxn>
              <a:cxn ang="0">
                <a:pos x="370" y="290"/>
              </a:cxn>
              <a:cxn ang="0">
                <a:pos x="346" y="278"/>
              </a:cxn>
              <a:cxn ang="0">
                <a:pos x="352" y="248"/>
              </a:cxn>
              <a:cxn ang="0">
                <a:pos x="382" y="262"/>
              </a:cxn>
              <a:cxn ang="0">
                <a:pos x="354" y="260"/>
              </a:cxn>
              <a:cxn ang="0">
                <a:pos x="374" y="274"/>
              </a:cxn>
              <a:cxn ang="0">
                <a:pos x="378" y="302"/>
              </a:cxn>
              <a:cxn ang="0">
                <a:pos x="346" y="304"/>
              </a:cxn>
            </a:cxnLst>
            <a:rect l="0" t="0" r="r" b="b"/>
            <a:pathLst>
              <a:path w="586" h="488">
                <a:moveTo>
                  <a:pt x="174" y="154"/>
                </a:moveTo>
                <a:lnTo>
                  <a:pt x="378" y="154"/>
                </a:lnTo>
                <a:lnTo>
                  <a:pt x="378" y="154"/>
                </a:lnTo>
                <a:lnTo>
                  <a:pt x="386" y="156"/>
                </a:lnTo>
                <a:lnTo>
                  <a:pt x="392" y="160"/>
                </a:lnTo>
                <a:lnTo>
                  <a:pt x="396" y="168"/>
                </a:lnTo>
                <a:lnTo>
                  <a:pt x="398" y="176"/>
                </a:lnTo>
                <a:lnTo>
                  <a:pt x="398" y="380"/>
                </a:lnTo>
                <a:lnTo>
                  <a:pt x="398" y="380"/>
                </a:lnTo>
                <a:lnTo>
                  <a:pt x="396" y="388"/>
                </a:lnTo>
                <a:lnTo>
                  <a:pt x="392" y="394"/>
                </a:lnTo>
                <a:lnTo>
                  <a:pt x="386" y="398"/>
                </a:lnTo>
                <a:lnTo>
                  <a:pt x="378" y="400"/>
                </a:lnTo>
                <a:lnTo>
                  <a:pt x="174" y="400"/>
                </a:lnTo>
                <a:lnTo>
                  <a:pt x="174" y="400"/>
                </a:lnTo>
                <a:lnTo>
                  <a:pt x="166" y="398"/>
                </a:lnTo>
                <a:lnTo>
                  <a:pt x="160" y="394"/>
                </a:lnTo>
                <a:lnTo>
                  <a:pt x="156" y="388"/>
                </a:lnTo>
                <a:lnTo>
                  <a:pt x="154" y="380"/>
                </a:lnTo>
                <a:lnTo>
                  <a:pt x="154" y="176"/>
                </a:lnTo>
                <a:lnTo>
                  <a:pt x="154" y="176"/>
                </a:lnTo>
                <a:lnTo>
                  <a:pt x="156" y="168"/>
                </a:lnTo>
                <a:lnTo>
                  <a:pt x="160" y="160"/>
                </a:lnTo>
                <a:lnTo>
                  <a:pt x="166" y="156"/>
                </a:lnTo>
                <a:lnTo>
                  <a:pt x="174" y="154"/>
                </a:lnTo>
                <a:lnTo>
                  <a:pt x="174" y="154"/>
                </a:lnTo>
                <a:close/>
                <a:moveTo>
                  <a:pt x="416" y="200"/>
                </a:moveTo>
                <a:lnTo>
                  <a:pt x="422" y="200"/>
                </a:lnTo>
                <a:lnTo>
                  <a:pt x="422" y="200"/>
                </a:lnTo>
                <a:lnTo>
                  <a:pt x="430" y="200"/>
                </a:lnTo>
                <a:lnTo>
                  <a:pt x="436" y="206"/>
                </a:lnTo>
                <a:lnTo>
                  <a:pt x="440" y="212"/>
                </a:lnTo>
                <a:lnTo>
                  <a:pt x="442" y="220"/>
                </a:lnTo>
                <a:lnTo>
                  <a:pt x="442" y="424"/>
                </a:lnTo>
                <a:lnTo>
                  <a:pt x="442" y="424"/>
                </a:lnTo>
                <a:lnTo>
                  <a:pt x="440" y="432"/>
                </a:lnTo>
                <a:lnTo>
                  <a:pt x="436" y="438"/>
                </a:lnTo>
                <a:lnTo>
                  <a:pt x="430" y="442"/>
                </a:lnTo>
                <a:lnTo>
                  <a:pt x="422" y="444"/>
                </a:lnTo>
                <a:lnTo>
                  <a:pt x="218" y="444"/>
                </a:lnTo>
                <a:lnTo>
                  <a:pt x="218" y="444"/>
                </a:lnTo>
                <a:lnTo>
                  <a:pt x="210" y="442"/>
                </a:lnTo>
                <a:lnTo>
                  <a:pt x="202" y="438"/>
                </a:lnTo>
                <a:lnTo>
                  <a:pt x="198" y="432"/>
                </a:lnTo>
                <a:lnTo>
                  <a:pt x="196" y="424"/>
                </a:lnTo>
                <a:lnTo>
                  <a:pt x="196" y="418"/>
                </a:lnTo>
                <a:lnTo>
                  <a:pt x="378" y="418"/>
                </a:lnTo>
                <a:lnTo>
                  <a:pt x="378" y="418"/>
                </a:lnTo>
                <a:lnTo>
                  <a:pt x="386" y="418"/>
                </a:lnTo>
                <a:lnTo>
                  <a:pt x="392" y="414"/>
                </a:lnTo>
                <a:lnTo>
                  <a:pt x="400" y="412"/>
                </a:lnTo>
                <a:lnTo>
                  <a:pt x="406" y="406"/>
                </a:lnTo>
                <a:lnTo>
                  <a:pt x="410" y="400"/>
                </a:lnTo>
                <a:lnTo>
                  <a:pt x="414" y="394"/>
                </a:lnTo>
                <a:lnTo>
                  <a:pt x="416" y="388"/>
                </a:lnTo>
                <a:lnTo>
                  <a:pt x="416" y="380"/>
                </a:lnTo>
                <a:lnTo>
                  <a:pt x="416" y="200"/>
                </a:lnTo>
                <a:lnTo>
                  <a:pt x="416" y="200"/>
                </a:lnTo>
                <a:close/>
                <a:moveTo>
                  <a:pt x="274" y="0"/>
                </a:moveTo>
                <a:lnTo>
                  <a:pt x="274" y="0"/>
                </a:lnTo>
                <a:lnTo>
                  <a:pt x="302" y="2"/>
                </a:lnTo>
                <a:lnTo>
                  <a:pt x="328" y="8"/>
                </a:lnTo>
                <a:lnTo>
                  <a:pt x="352" y="18"/>
                </a:lnTo>
                <a:lnTo>
                  <a:pt x="376" y="30"/>
                </a:lnTo>
                <a:lnTo>
                  <a:pt x="396" y="46"/>
                </a:lnTo>
                <a:lnTo>
                  <a:pt x="414" y="66"/>
                </a:lnTo>
                <a:lnTo>
                  <a:pt x="428" y="88"/>
                </a:lnTo>
                <a:lnTo>
                  <a:pt x="440" y="110"/>
                </a:lnTo>
                <a:lnTo>
                  <a:pt x="440" y="110"/>
                </a:lnTo>
                <a:lnTo>
                  <a:pt x="446" y="110"/>
                </a:lnTo>
                <a:lnTo>
                  <a:pt x="446" y="110"/>
                </a:lnTo>
                <a:lnTo>
                  <a:pt x="462" y="112"/>
                </a:lnTo>
                <a:lnTo>
                  <a:pt x="474" y="114"/>
                </a:lnTo>
                <a:lnTo>
                  <a:pt x="488" y="116"/>
                </a:lnTo>
                <a:lnTo>
                  <a:pt x="502" y="122"/>
                </a:lnTo>
                <a:lnTo>
                  <a:pt x="514" y="128"/>
                </a:lnTo>
                <a:lnTo>
                  <a:pt x="524" y="134"/>
                </a:lnTo>
                <a:lnTo>
                  <a:pt x="536" y="142"/>
                </a:lnTo>
                <a:lnTo>
                  <a:pt x="546" y="152"/>
                </a:lnTo>
                <a:lnTo>
                  <a:pt x="554" y="162"/>
                </a:lnTo>
                <a:lnTo>
                  <a:pt x="562" y="172"/>
                </a:lnTo>
                <a:lnTo>
                  <a:pt x="570" y="184"/>
                </a:lnTo>
                <a:lnTo>
                  <a:pt x="576" y="196"/>
                </a:lnTo>
                <a:lnTo>
                  <a:pt x="580" y="208"/>
                </a:lnTo>
                <a:lnTo>
                  <a:pt x="584" y="222"/>
                </a:lnTo>
                <a:lnTo>
                  <a:pt x="586" y="236"/>
                </a:lnTo>
                <a:lnTo>
                  <a:pt x="586" y="250"/>
                </a:lnTo>
                <a:lnTo>
                  <a:pt x="586" y="250"/>
                </a:lnTo>
                <a:lnTo>
                  <a:pt x="584" y="272"/>
                </a:lnTo>
                <a:lnTo>
                  <a:pt x="580" y="292"/>
                </a:lnTo>
                <a:lnTo>
                  <a:pt x="572" y="310"/>
                </a:lnTo>
                <a:lnTo>
                  <a:pt x="562" y="328"/>
                </a:lnTo>
                <a:lnTo>
                  <a:pt x="550" y="342"/>
                </a:lnTo>
                <a:lnTo>
                  <a:pt x="536" y="356"/>
                </a:lnTo>
                <a:lnTo>
                  <a:pt x="520" y="368"/>
                </a:lnTo>
                <a:lnTo>
                  <a:pt x="502" y="378"/>
                </a:lnTo>
                <a:lnTo>
                  <a:pt x="502" y="264"/>
                </a:lnTo>
                <a:lnTo>
                  <a:pt x="502" y="264"/>
                </a:lnTo>
                <a:lnTo>
                  <a:pt x="502" y="256"/>
                </a:lnTo>
                <a:lnTo>
                  <a:pt x="500" y="250"/>
                </a:lnTo>
                <a:lnTo>
                  <a:pt x="496" y="242"/>
                </a:lnTo>
                <a:lnTo>
                  <a:pt x="492" y="236"/>
                </a:lnTo>
                <a:lnTo>
                  <a:pt x="486" y="232"/>
                </a:lnTo>
                <a:lnTo>
                  <a:pt x="480" y="228"/>
                </a:lnTo>
                <a:lnTo>
                  <a:pt x="472" y="226"/>
                </a:lnTo>
                <a:lnTo>
                  <a:pt x="464" y="226"/>
                </a:lnTo>
                <a:lnTo>
                  <a:pt x="460" y="226"/>
                </a:lnTo>
                <a:lnTo>
                  <a:pt x="460" y="220"/>
                </a:lnTo>
                <a:lnTo>
                  <a:pt x="460" y="220"/>
                </a:lnTo>
                <a:lnTo>
                  <a:pt x="458" y="212"/>
                </a:lnTo>
                <a:lnTo>
                  <a:pt x="456" y="204"/>
                </a:lnTo>
                <a:lnTo>
                  <a:pt x="454" y="198"/>
                </a:lnTo>
                <a:lnTo>
                  <a:pt x="448" y="192"/>
                </a:lnTo>
                <a:lnTo>
                  <a:pt x="442" y="188"/>
                </a:lnTo>
                <a:lnTo>
                  <a:pt x="436" y="184"/>
                </a:lnTo>
                <a:lnTo>
                  <a:pt x="428" y="182"/>
                </a:lnTo>
                <a:lnTo>
                  <a:pt x="422" y="182"/>
                </a:lnTo>
                <a:lnTo>
                  <a:pt x="416" y="182"/>
                </a:lnTo>
                <a:lnTo>
                  <a:pt x="416" y="176"/>
                </a:lnTo>
                <a:lnTo>
                  <a:pt x="416" y="176"/>
                </a:lnTo>
                <a:lnTo>
                  <a:pt x="416" y="168"/>
                </a:lnTo>
                <a:lnTo>
                  <a:pt x="414" y="160"/>
                </a:lnTo>
                <a:lnTo>
                  <a:pt x="410" y="154"/>
                </a:lnTo>
                <a:lnTo>
                  <a:pt x="406" y="148"/>
                </a:lnTo>
                <a:lnTo>
                  <a:pt x="400" y="144"/>
                </a:lnTo>
                <a:lnTo>
                  <a:pt x="392" y="140"/>
                </a:lnTo>
                <a:lnTo>
                  <a:pt x="386" y="138"/>
                </a:lnTo>
                <a:lnTo>
                  <a:pt x="378" y="136"/>
                </a:lnTo>
                <a:lnTo>
                  <a:pt x="174" y="136"/>
                </a:lnTo>
                <a:lnTo>
                  <a:pt x="174" y="136"/>
                </a:lnTo>
                <a:lnTo>
                  <a:pt x="166" y="138"/>
                </a:lnTo>
                <a:lnTo>
                  <a:pt x="158" y="140"/>
                </a:lnTo>
                <a:lnTo>
                  <a:pt x="152" y="144"/>
                </a:lnTo>
                <a:lnTo>
                  <a:pt x="146" y="148"/>
                </a:lnTo>
                <a:lnTo>
                  <a:pt x="142" y="154"/>
                </a:lnTo>
                <a:lnTo>
                  <a:pt x="138" y="160"/>
                </a:lnTo>
                <a:lnTo>
                  <a:pt x="136" y="168"/>
                </a:lnTo>
                <a:lnTo>
                  <a:pt x="136" y="176"/>
                </a:lnTo>
                <a:lnTo>
                  <a:pt x="136" y="380"/>
                </a:lnTo>
                <a:lnTo>
                  <a:pt x="136" y="380"/>
                </a:lnTo>
                <a:lnTo>
                  <a:pt x="136" y="390"/>
                </a:lnTo>
                <a:lnTo>
                  <a:pt x="116" y="390"/>
                </a:lnTo>
                <a:lnTo>
                  <a:pt x="116" y="390"/>
                </a:lnTo>
                <a:lnTo>
                  <a:pt x="104" y="388"/>
                </a:lnTo>
                <a:lnTo>
                  <a:pt x="92" y="388"/>
                </a:lnTo>
                <a:lnTo>
                  <a:pt x="70" y="380"/>
                </a:lnTo>
                <a:lnTo>
                  <a:pt x="50" y="370"/>
                </a:lnTo>
                <a:lnTo>
                  <a:pt x="34" y="356"/>
                </a:lnTo>
                <a:lnTo>
                  <a:pt x="20" y="338"/>
                </a:lnTo>
                <a:lnTo>
                  <a:pt x="8" y="318"/>
                </a:lnTo>
                <a:lnTo>
                  <a:pt x="2" y="296"/>
                </a:lnTo>
                <a:lnTo>
                  <a:pt x="0" y="286"/>
                </a:lnTo>
                <a:lnTo>
                  <a:pt x="0" y="274"/>
                </a:lnTo>
                <a:lnTo>
                  <a:pt x="0" y="274"/>
                </a:lnTo>
                <a:lnTo>
                  <a:pt x="2" y="252"/>
                </a:lnTo>
                <a:lnTo>
                  <a:pt x="6" y="232"/>
                </a:lnTo>
                <a:lnTo>
                  <a:pt x="16" y="214"/>
                </a:lnTo>
                <a:lnTo>
                  <a:pt x="28" y="198"/>
                </a:lnTo>
                <a:lnTo>
                  <a:pt x="42" y="184"/>
                </a:lnTo>
                <a:lnTo>
                  <a:pt x="58" y="172"/>
                </a:lnTo>
                <a:lnTo>
                  <a:pt x="76" y="164"/>
                </a:lnTo>
                <a:lnTo>
                  <a:pt x="96" y="158"/>
                </a:lnTo>
                <a:lnTo>
                  <a:pt x="96" y="158"/>
                </a:lnTo>
                <a:lnTo>
                  <a:pt x="100" y="142"/>
                </a:lnTo>
                <a:lnTo>
                  <a:pt x="104" y="126"/>
                </a:lnTo>
                <a:lnTo>
                  <a:pt x="108" y="110"/>
                </a:lnTo>
                <a:lnTo>
                  <a:pt x="116" y="96"/>
                </a:lnTo>
                <a:lnTo>
                  <a:pt x="124" y="82"/>
                </a:lnTo>
                <a:lnTo>
                  <a:pt x="132" y="68"/>
                </a:lnTo>
                <a:lnTo>
                  <a:pt x="144" y="56"/>
                </a:lnTo>
                <a:lnTo>
                  <a:pt x="154" y="46"/>
                </a:lnTo>
                <a:lnTo>
                  <a:pt x="166" y="36"/>
                </a:lnTo>
                <a:lnTo>
                  <a:pt x="180" y="26"/>
                </a:lnTo>
                <a:lnTo>
                  <a:pt x="194" y="18"/>
                </a:lnTo>
                <a:lnTo>
                  <a:pt x="210" y="12"/>
                </a:lnTo>
                <a:lnTo>
                  <a:pt x="224" y="6"/>
                </a:lnTo>
                <a:lnTo>
                  <a:pt x="240" y="2"/>
                </a:lnTo>
                <a:lnTo>
                  <a:pt x="258" y="0"/>
                </a:lnTo>
                <a:lnTo>
                  <a:pt x="274" y="0"/>
                </a:lnTo>
                <a:lnTo>
                  <a:pt x="274" y="0"/>
                </a:lnTo>
                <a:close/>
                <a:moveTo>
                  <a:pt x="460" y="244"/>
                </a:moveTo>
                <a:lnTo>
                  <a:pt x="464" y="244"/>
                </a:lnTo>
                <a:lnTo>
                  <a:pt x="464" y="244"/>
                </a:lnTo>
                <a:lnTo>
                  <a:pt x="472" y="246"/>
                </a:lnTo>
                <a:lnTo>
                  <a:pt x="478" y="250"/>
                </a:lnTo>
                <a:lnTo>
                  <a:pt x="484" y="256"/>
                </a:lnTo>
                <a:lnTo>
                  <a:pt x="484" y="264"/>
                </a:lnTo>
                <a:lnTo>
                  <a:pt x="484" y="468"/>
                </a:lnTo>
                <a:lnTo>
                  <a:pt x="484" y="468"/>
                </a:lnTo>
                <a:lnTo>
                  <a:pt x="484" y="476"/>
                </a:lnTo>
                <a:lnTo>
                  <a:pt x="478" y="482"/>
                </a:lnTo>
                <a:lnTo>
                  <a:pt x="472" y="486"/>
                </a:lnTo>
                <a:lnTo>
                  <a:pt x="464" y="488"/>
                </a:lnTo>
                <a:lnTo>
                  <a:pt x="260" y="488"/>
                </a:lnTo>
                <a:lnTo>
                  <a:pt x="260" y="488"/>
                </a:lnTo>
                <a:lnTo>
                  <a:pt x="252" y="486"/>
                </a:lnTo>
                <a:lnTo>
                  <a:pt x="246" y="482"/>
                </a:lnTo>
                <a:lnTo>
                  <a:pt x="242" y="476"/>
                </a:lnTo>
                <a:lnTo>
                  <a:pt x="240" y="468"/>
                </a:lnTo>
                <a:lnTo>
                  <a:pt x="240" y="462"/>
                </a:lnTo>
                <a:lnTo>
                  <a:pt x="422" y="462"/>
                </a:lnTo>
                <a:lnTo>
                  <a:pt x="422" y="462"/>
                </a:lnTo>
                <a:lnTo>
                  <a:pt x="428" y="462"/>
                </a:lnTo>
                <a:lnTo>
                  <a:pt x="436" y="460"/>
                </a:lnTo>
                <a:lnTo>
                  <a:pt x="442" y="456"/>
                </a:lnTo>
                <a:lnTo>
                  <a:pt x="448" y="450"/>
                </a:lnTo>
                <a:lnTo>
                  <a:pt x="454" y="446"/>
                </a:lnTo>
                <a:lnTo>
                  <a:pt x="456" y="438"/>
                </a:lnTo>
                <a:lnTo>
                  <a:pt x="458" y="432"/>
                </a:lnTo>
                <a:lnTo>
                  <a:pt x="460" y="424"/>
                </a:lnTo>
                <a:lnTo>
                  <a:pt x="460" y="244"/>
                </a:lnTo>
                <a:lnTo>
                  <a:pt x="460" y="244"/>
                </a:lnTo>
                <a:close/>
                <a:moveTo>
                  <a:pt x="234" y="306"/>
                </a:moveTo>
                <a:lnTo>
                  <a:pt x="220" y="306"/>
                </a:lnTo>
                <a:lnTo>
                  <a:pt x="214" y="288"/>
                </a:lnTo>
                <a:lnTo>
                  <a:pt x="188" y="288"/>
                </a:lnTo>
                <a:lnTo>
                  <a:pt x="182" y="306"/>
                </a:lnTo>
                <a:lnTo>
                  <a:pt x="168" y="306"/>
                </a:lnTo>
                <a:lnTo>
                  <a:pt x="194" y="226"/>
                </a:lnTo>
                <a:lnTo>
                  <a:pt x="208" y="226"/>
                </a:lnTo>
                <a:lnTo>
                  <a:pt x="234" y="306"/>
                </a:lnTo>
                <a:lnTo>
                  <a:pt x="234" y="306"/>
                </a:lnTo>
                <a:close/>
                <a:moveTo>
                  <a:pt x="210" y="274"/>
                </a:moveTo>
                <a:lnTo>
                  <a:pt x="200" y="244"/>
                </a:lnTo>
                <a:lnTo>
                  <a:pt x="192" y="274"/>
                </a:lnTo>
                <a:lnTo>
                  <a:pt x="210" y="274"/>
                </a:lnTo>
                <a:lnTo>
                  <a:pt x="210" y="274"/>
                </a:lnTo>
                <a:close/>
                <a:moveTo>
                  <a:pt x="238" y="248"/>
                </a:moveTo>
                <a:lnTo>
                  <a:pt x="250" y="248"/>
                </a:lnTo>
                <a:lnTo>
                  <a:pt x="250" y="256"/>
                </a:lnTo>
                <a:lnTo>
                  <a:pt x="250" y="256"/>
                </a:lnTo>
                <a:lnTo>
                  <a:pt x="252" y="252"/>
                </a:lnTo>
                <a:lnTo>
                  <a:pt x="256" y="250"/>
                </a:lnTo>
                <a:lnTo>
                  <a:pt x="256" y="250"/>
                </a:lnTo>
                <a:lnTo>
                  <a:pt x="260" y="248"/>
                </a:lnTo>
                <a:lnTo>
                  <a:pt x="264" y="248"/>
                </a:lnTo>
                <a:lnTo>
                  <a:pt x="264" y="248"/>
                </a:lnTo>
                <a:lnTo>
                  <a:pt x="272" y="248"/>
                </a:lnTo>
                <a:lnTo>
                  <a:pt x="278" y="254"/>
                </a:lnTo>
                <a:lnTo>
                  <a:pt x="278" y="254"/>
                </a:lnTo>
                <a:lnTo>
                  <a:pt x="282" y="264"/>
                </a:lnTo>
                <a:lnTo>
                  <a:pt x="284" y="276"/>
                </a:lnTo>
                <a:lnTo>
                  <a:pt x="284" y="276"/>
                </a:lnTo>
                <a:lnTo>
                  <a:pt x="282" y="290"/>
                </a:lnTo>
                <a:lnTo>
                  <a:pt x="278" y="300"/>
                </a:lnTo>
                <a:lnTo>
                  <a:pt x="278" y="300"/>
                </a:lnTo>
                <a:lnTo>
                  <a:pt x="272" y="306"/>
                </a:lnTo>
                <a:lnTo>
                  <a:pt x="264" y="308"/>
                </a:lnTo>
                <a:lnTo>
                  <a:pt x="264" y="308"/>
                </a:lnTo>
                <a:lnTo>
                  <a:pt x="256" y="306"/>
                </a:lnTo>
                <a:lnTo>
                  <a:pt x="256" y="306"/>
                </a:lnTo>
                <a:lnTo>
                  <a:pt x="250" y="300"/>
                </a:lnTo>
                <a:lnTo>
                  <a:pt x="250" y="328"/>
                </a:lnTo>
                <a:lnTo>
                  <a:pt x="238" y="328"/>
                </a:lnTo>
                <a:lnTo>
                  <a:pt x="238" y="248"/>
                </a:lnTo>
                <a:lnTo>
                  <a:pt x="238" y="248"/>
                </a:lnTo>
                <a:close/>
                <a:moveTo>
                  <a:pt x="250" y="276"/>
                </a:moveTo>
                <a:lnTo>
                  <a:pt x="250" y="276"/>
                </a:lnTo>
                <a:lnTo>
                  <a:pt x="250" y="284"/>
                </a:lnTo>
                <a:lnTo>
                  <a:pt x="254" y="290"/>
                </a:lnTo>
                <a:lnTo>
                  <a:pt x="254" y="290"/>
                </a:lnTo>
                <a:lnTo>
                  <a:pt x="256" y="294"/>
                </a:lnTo>
                <a:lnTo>
                  <a:pt x="260" y="296"/>
                </a:lnTo>
                <a:lnTo>
                  <a:pt x="260" y="296"/>
                </a:lnTo>
                <a:lnTo>
                  <a:pt x="264" y="294"/>
                </a:lnTo>
                <a:lnTo>
                  <a:pt x="268" y="292"/>
                </a:lnTo>
                <a:lnTo>
                  <a:pt x="268" y="292"/>
                </a:lnTo>
                <a:lnTo>
                  <a:pt x="270" y="286"/>
                </a:lnTo>
                <a:lnTo>
                  <a:pt x="272" y="278"/>
                </a:lnTo>
                <a:lnTo>
                  <a:pt x="272" y="278"/>
                </a:lnTo>
                <a:lnTo>
                  <a:pt x="270" y="270"/>
                </a:lnTo>
                <a:lnTo>
                  <a:pt x="268" y="264"/>
                </a:lnTo>
                <a:lnTo>
                  <a:pt x="268" y="264"/>
                </a:lnTo>
                <a:lnTo>
                  <a:pt x="264" y="260"/>
                </a:lnTo>
                <a:lnTo>
                  <a:pt x="260" y="260"/>
                </a:lnTo>
                <a:lnTo>
                  <a:pt x="260" y="260"/>
                </a:lnTo>
                <a:lnTo>
                  <a:pt x="256" y="260"/>
                </a:lnTo>
                <a:lnTo>
                  <a:pt x="254" y="264"/>
                </a:lnTo>
                <a:lnTo>
                  <a:pt x="254" y="264"/>
                </a:lnTo>
                <a:lnTo>
                  <a:pt x="250" y="268"/>
                </a:lnTo>
                <a:lnTo>
                  <a:pt x="250" y="276"/>
                </a:lnTo>
                <a:lnTo>
                  <a:pt x="250" y="276"/>
                </a:lnTo>
                <a:close/>
                <a:moveTo>
                  <a:pt x="290" y="248"/>
                </a:moveTo>
                <a:lnTo>
                  <a:pt x="302" y="248"/>
                </a:lnTo>
                <a:lnTo>
                  <a:pt x="302" y="256"/>
                </a:lnTo>
                <a:lnTo>
                  <a:pt x="302" y="256"/>
                </a:lnTo>
                <a:lnTo>
                  <a:pt x="304" y="252"/>
                </a:lnTo>
                <a:lnTo>
                  <a:pt x="308" y="250"/>
                </a:lnTo>
                <a:lnTo>
                  <a:pt x="308" y="250"/>
                </a:lnTo>
                <a:lnTo>
                  <a:pt x="312" y="248"/>
                </a:lnTo>
                <a:lnTo>
                  <a:pt x="316" y="248"/>
                </a:lnTo>
                <a:lnTo>
                  <a:pt x="316" y="248"/>
                </a:lnTo>
                <a:lnTo>
                  <a:pt x="324" y="248"/>
                </a:lnTo>
                <a:lnTo>
                  <a:pt x="330" y="254"/>
                </a:lnTo>
                <a:lnTo>
                  <a:pt x="330" y="254"/>
                </a:lnTo>
                <a:lnTo>
                  <a:pt x="336" y="264"/>
                </a:lnTo>
                <a:lnTo>
                  <a:pt x="336" y="276"/>
                </a:lnTo>
                <a:lnTo>
                  <a:pt x="336" y="276"/>
                </a:lnTo>
                <a:lnTo>
                  <a:pt x="336" y="290"/>
                </a:lnTo>
                <a:lnTo>
                  <a:pt x="330" y="300"/>
                </a:lnTo>
                <a:lnTo>
                  <a:pt x="330" y="300"/>
                </a:lnTo>
                <a:lnTo>
                  <a:pt x="324" y="306"/>
                </a:lnTo>
                <a:lnTo>
                  <a:pt x="316" y="308"/>
                </a:lnTo>
                <a:lnTo>
                  <a:pt x="316" y="308"/>
                </a:lnTo>
                <a:lnTo>
                  <a:pt x="310" y="306"/>
                </a:lnTo>
                <a:lnTo>
                  <a:pt x="310" y="306"/>
                </a:lnTo>
                <a:lnTo>
                  <a:pt x="302" y="300"/>
                </a:lnTo>
                <a:lnTo>
                  <a:pt x="302" y="328"/>
                </a:lnTo>
                <a:lnTo>
                  <a:pt x="290" y="328"/>
                </a:lnTo>
                <a:lnTo>
                  <a:pt x="290" y="248"/>
                </a:lnTo>
                <a:lnTo>
                  <a:pt x="290" y="248"/>
                </a:lnTo>
                <a:close/>
                <a:moveTo>
                  <a:pt x="302" y="276"/>
                </a:moveTo>
                <a:lnTo>
                  <a:pt x="302" y="276"/>
                </a:lnTo>
                <a:lnTo>
                  <a:pt x="304" y="284"/>
                </a:lnTo>
                <a:lnTo>
                  <a:pt x="306" y="290"/>
                </a:lnTo>
                <a:lnTo>
                  <a:pt x="306" y="290"/>
                </a:lnTo>
                <a:lnTo>
                  <a:pt x="310" y="294"/>
                </a:lnTo>
                <a:lnTo>
                  <a:pt x="314" y="296"/>
                </a:lnTo>
                <a:lnTo>
                  <a:pt x="314" y="296"/>
                </a:lnTo>
                <a:lnTo>
                  <a:pt x="318" y="294"/>
                </a:lnTo>
                <a:lnTo>
                  <a:pt x="320" y="292"/>
                </a:lnTo>
                <a:lnTo>
                  <a:pt x="320" y="292"/>
                </a:lnTo>
                <a:lnTo>
                  <a:pt x="324" y="286"/>
                </a:lnTo>
                <a:lnTo>
                  <a:pt x="324" y="278"/>
                </a:lnTo>
                <a:lnTo>
                  <a:pt x="324" y="278"/>
                </a:lnTo>
                <a:lnTo>
                  <a:pt x="324" y="270"/>
                </a:lnTo>
                <a:lnTo>
                  <a:pt x="320" y="264"/>
                </a:lnTo>
                <a:lnTo>
                  <a:pt x="320" y="264"/>
                </a:lnTo>
                <a:lnTo>
                  <a:pt x="318" y="260"/>
                </a:lnTo>
                <a:lnTo>
                  <a:pt x="314" y="260"/>
                </a:lnTo>
                <a:lnTo>
                  <a:pt x="314" y="260"/>
                </a:lnTo>
                <a:lnTo>
                  <a:pt x="310" y="260"/>
                </a:lnTo>
                <a:lnTo>
                  <a:pt x="306" y="264"/>
                </a:lnTo>
                <a:lnTo>
                  <a:pt x="306" y="264"/>
                </a:lnTo>
                <a:lnTo>
                  <a:pt x="304" y="268"/>
                </a:lnTo>
                <a:lnTo>
                  <a:pt x="302" y="276"/>
                </a:lnTo>
                <a:lnTo>
                  <a:pt x="302" y="276"/>
                </a:lnTo>
                <a:close/>
                <a:moveTo>
                  <a:pt x="338" y="290"/>
                </a:moveTo>
                <a:lnTo>
                  <a:pt x="352" y="288"/>
                </a:lnTo>
                <a:lnTo>
                  <a:pt x="352" y="288"/>
                </a:lnTo>
                <a:lnTo>
                  <a:pt x="352" y="292"/>
                </a:lnTo>
                <a:lnTo>
                  <a:pt x="354" y="294"/>
                </a:lnTo>
                <a:lnTo>
                  <a:pt x="358" y="296"/>
                </a:lnTo>
                <a:lnTo>
                  <a:pt x="362" y="296"/>
                </a:lnTo>
                <a:lnTo>
                  <a:pt x="362" y="296"/>
                </a:lnTo>
                <a:lnTo>
                  <a:pt x="368" y="294"/>
                </a:lnTo>
                <a:lnTo>
                  <a:pt x="368" y="294"/>
                </a:lnTo>
                <a:lnTo>
                  <a:pt x="370" y="292"/>
                </a:lnTo>
                <a:lnTo>
                  <a:pt x="370" y="290"/>
                </a:lnTo>
                <a:lnTo>
                  <a:pt x="370" y="290"/>
                </a:lnTo>
                <a:lnTo>
                  <a:pt x="370" y="288"/>
                </a:lnTo>
                <a:lnTo>
                  <a:pt x="370" y="288"/>
                </a:lnTo>
                <a:lnTo>
                  <a:pt x="366" y="286"/>
                </a:lnTo>
                <a:lnTo>
                  <a:pt x="366" y="286"/>
                </a:lnTo>
                <a:lnTo>
                  <a:pt x="352" y="282"/>
                </a:lnTo>
                <a:lnTo>
                  <a:pt x="346" y="278"/>
                </a:lnTo>
                <a:lnTo>
                  <a:pt x="346" y="278"/>
                </a:lnTo>
                <a:lnTo>
                  <a:pt x="342" y="272"/>
                </a:lnTo>
                <a:lnTo>
                  <a:pt x="340" y="264"/>
                </a:lnTo>
                <a:lnTo>
                  <a:pt x="340" y="264"/>
                </a:lnTo>
                <a:lnTo>
                  <a:pt x="342" y="258"/>
                </a:lnTo>
                <a:lnTo>
                  <a:pt x="346" y="252"/>
                </a:lnTo>
                <a:lnTo>
                  <a:pt x="346" y="252"/>
                </a:lnTo>
                <a:lnTo>
                  <a:pt x="352" y="248"/>
                </a:lnTo>
                <a:lnTo>
                  <a:pt x="360" y="248"/>
                </a:lnTo>
                <a:lnTo>
                  <a:pt x="360" y="248"/>
                </a:lnTo>
                <a:lnTo>
                  <a:pt x="368" y="248"/>
                </a:lnTo>
                <a:lnTo>
                  <a:pt x="374" y="250"/>
                </a:lnTo>
                <a:lnTo>
                  <a:pt x="374" y="250"/>
                </a:lnTo>
                <a:lnTo>
                  <a:pt x="380" y="256"/>
                </a:lnTo>
                <a:lnTo>
                  <a:pt x="382" y="262"/>
                </a:lnTo>
                <a:lnTo>
                  <a:pt x="370" y="266"/>
                </a:lnTo>
                <a:lnTo>
                  <a:pt x="370" y="266"/>
                </a:lnTo>
                <a:lnTo>
                  <a:pt x="366" y="260"/>
                </a:lnTo>
                <a:lnTo>
                  <a:pt x="360" y="258"/>
                </a:lnTo>
                <a:lnTo>
                  <a:pt x="360" y="258"/>
                </a:lnTo>
                <a:lnTo>
                  <a:pt x="354" y="260"/>
                </a:lnTo>
                <a:lnTo>
                  <a:pt x="354" y="260"/>
                </a:lnTo>
                <a:lnTo>
                  <a:pt x="352" y="262"/>
                </a:lnTo>
                <a:lnTo>
                  <a:pt x="352" y="262"/>
                </a:lnTo>
                <a:lnTo>
                  <a:pt x="354" y="266"/>
                </a:lnTo>
                <a:lnTo>
                  <a:pt x="354" y="266"/>
                </a:lnTo>
                <a:lnTo>
                  <a:pt x="366" y="270"/>
                </a:lnTo>
                <a:lnTo>
                  <a:pt x="366" y="270"/>
                </a:lnTo>
                <a:lnTo>
                  <a:pt x="374" y="274"/>
                </a:lnTo>
                <a:lnTo>
                  <a:pt x="380" y="278"/>
                </a:lnTo>
                <a:lnTo>
                  <a:pt x="380" y="278"/>
                </a:lnTo>
                <a:lnTo>
                  <a:pt x="382" y="282"/>
                </a:lnTo>
                <a:lnTo>
                  <a:pt x="384" y="288"/>
                </a:lnTo>
                <a:lnTo>
                  <a:pt x="384" y="288"/>
                </a:lnTo>
                <a:lnTo>
                  <a:pt x="382" y="296"/>
                </a:lnTo>
                <a:lnTo>
                  <a:pt x="378" y="302"/>
                </a:lnTo>
                <a:lnTo>
                  <a:pt x="378" y="302"/>
                </a:lnTo>
                <a:lnTo>
                  <a:pt x="370" y="306"/>
                </a:lnTo>
                <a:lnTo>
                  <a:pt x="362" y="308"/>
                </a:lnTo>
                <a:lnTo>
                  <a:pt x="362" y="308"/>
                </a:lnTo>
                <a:lnTo>
                  <a:pt x="354" y="306"/>
                </a:lnTo>
                <a:lnTo>
                  <a:pt x="346" y="304"/>
                </a:lnTo>
                <a:lnTo>
                  <a:pt x="346" y="304"/>
                </a:lnTo>
                <a:lnTo>
                  <a:pt x="342" y="298"/>
                </a:lnTo>
                <a:lnTo>
                  <a:pt x="338" y="290"/>
                </a:lnTo>
                <a:lnTo>
                  <a:pt x="338" y="290"/>
                </a:lnTo>
                <a:close/>
              </a:path>
            </a:pathLst>
          </a:custGeom>
          <a:solidFill>
            <a:schemeClr val="bg1"/>
          </a:solidFill>
          <a:ln w="9525">
            <a:noFill/>
            <a:round/>
          </a:ln>
        </p:spPr>
        <p:txBody>
          <a:bodyPr vert="horz" wrap="square" lIns="68572" tIns="34287" rIns="68572" bIns="34287" numCol="1" anchor="t" anchorCtr="0" compatLnSpc="1">
            <a:prstTxWarp prst="textNoShape">
              <a:avLst/>
            </a:prstTxWarp>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fontAlgn="ctr"/>
            <a:endParaRPr lang="en-US" altLang="zh-CN" sz="2400" dirty="0">
              <a:solidFill>
                <a:schemeClr val="bg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82" name="1099195176"/>
          <p:cNvSpPr txBox="1">
            <a:spLocks noChangeArrowheads="1"/>
          </p:cNvSpPr>
          <p:nvPr>
            <p:custDataLst>
              <p:tags r:id="rId44"/>
            </p:custDataLst>
          </p:nvPr>
        </p:nvSpPr>
        <p:spPr bwMode="gray">
          <a:xfrm>
            <a:off x="5590137" y="3136315"/>
            <a:ext cx="731403" cy="307777"/>
          </a:xfrm>
          <a:prstGeom prst="rect">
            <a:avLst/>
          </a:prstGeom>
          <a:noFill/>
          <a:ln w="9525">
            <a:noFill/>
            <a:miter lim="800000"/>
          </a:ln>
        </p:spPr>
        <p:txBody>
          <a:bodyPr wrap="square" lIns="0" tIns="0" rIns="0" bIns="0" anchor="ctr">
            <a:spAutoFit/>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fontAlgn="ctr">
              <a:buSzTx/>
            </a:pPr>
            <a:r>
              <a:rPr lang="en-US" altLang="zh-CN" sz="10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rPr>
              <a:t>Cloud application</a:t>
            </a:r>
          </a:p>
        </p:txBody>
      </p:sp>
      <p:sp>
        <p:nvSpPr>
          <p:cNvPr id="1521" name="Oval 1"/>
          <p:cNvSpPr>
            <a:spLocks noChangeAspect="1"/>
          </p:cNvSpPr>
          <p:nvPr>
            <p:custDataLst>
              <p:tags r:id="rId45"/>
            </p:custDataLst>
          </p:nvPr>
        </p:nvSpPr>
        <p:spPr bwMode="gray">
          <a:xfrm>
            <a:off x="6496033" y="3035404"/>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22" name="Oval 174"/>
          <p:cNvSpPr>
            <a:spLocks noChangeAspect="1"/>
          </p:cNvSpPr>
          <p:nvPr>
            <p:custDataLst>
              <p:tags r:id="rId46"/>
            </p:custDataLst>
          </p:nvPr>
        </p:nvSpPr>
        <p:spPr bwMode="gray">
          <a:xfrm>
            <a:off x="6296047" y="3035404"/>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23" name="Oval 175"/>
          <p:cNvSpPr>
            <a:spLocks noChangeAspect="1"/>
          </p:cNvSpPr>
          <p:nvPr>
            <p:custDataLst>
              <p:tags r:id="rId47"/>
            </p:custDataLst>
          </p:nvPr>
        </p:nvSpPr>
        <p:spPr bwMode="gray">
          <a:xfrm>
            <a:off x="6396040" y="3035404"/>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564" name="Picture 74" descr="C:\Users\Administrator\Desktop\云.png"/>
          <p:cNvPicPr>
            <a:picLocks noChangeAspect="1" noChangeArrowheads="1"/>
          </p:cNvPicPr>
          <p:nvPr>
            <p:custDataLst>
              <p:tags r:id="rId48"/>
            </p:custDataLst>
          </p:nvPr>
        </p:nvPicPr>
        <p:blipFill>
          <a:blip r:embed="rId96"/>
          <a:stretch>
            <a:fillRect/>
          </a:stretch>
        </p:blipFill>
        <p:spPr bwMode="gray">
          <a:xfrm>
            <a:off x="1441651" y="2097271"/>
            <a:ext cx="2548156" cy="1459776"/>
          </a:xfrm>
          <a:prstGeom prst="rect">
            <a:avLst/>
          </a:prstGeom>
          <a:noFill/>
        </p:spPr>
      </p:pic>
      <p:sp>
        <p:nvSpPr>
          <p:cNvPr id="1566" name="1380110985"/>
          <p:cNvSpPr/>
          <p:nvPr>
            <p:custDataLst>
              <p:tags r:id="rId49"/>
            </p:custDataLst>
          </p:nvPr>
        </p:nvSpPr>
        <p:spPr bwMode="gray">
          <a:xfrm>
            <a:off x="2574028" y="2816774"/>
            <a:ext cx="536639" cy="102639"/>
          </a:xfrm>
          <a:prstGeom prst="round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36537" tIns="18270" rIns="36537" bIns="18270" numCol="1" rtlCol="0" anchor="ctr" anchorCtr="0" compatLnSpc="1">
            <a:prstTxWarp prst="textNoShape">
              <a:avLst/>
            </a:prstTxWarp>
          </a:bodyPr>
          <a:lstStyle>
            <a:defPPr>
              <a:defRPr lang="zh-CN"/>
            </a:defPPr>
            <a:lvl1pPr algn="l" rtl="0" fontAlgn="base">
              <a:spcBef>
                <a:spcPct val="0"/>
              </a:spcBef>
              <a:spcAft>
                <a:spcPct val="0"/>
              </a:spcAft>
              <a:defRPr kern="1200">
                <a:solidFill>
                  <a:schemeClr val="tx1"/>
                </a:solidFill>
                <a:latin typeface="Calibri" pitchFamily="34" charset="0"/>
                <a:ea typeface="宋体" panose="02010600030101010101" pitchFamily="2" charset="-122"/>
                <a:cs typeface="+mn-cs"/>
              </a:defRPr>
            </a:lvl1pPr>
            <a:lvl2pPr marL="457006" algn="l" rtl="0" fontAlgn="base">
              <a:spcBef>
                <a:spcPct val="0"/>
              </a:spcBef>
              <a:spcAft>
                <a:spcPct val="0"/>
              </a:spcAft>
              <a:defRPr kern="1200">
                <a:solidFill>
                  <a:schemeClr val="tx1"/>
                </a:solidFill>
                <a:latin typeface="Calibri" pitchFamily="34" charset="0"/>
                <a:ea typeface="宋体" panose="02010600030101010101" pitchFamily="2" charset="-122"/>
                <a:cs typeface="+mn-cs"/>
              </a:defRPr>
            </a:lvl2pPr>
            <a:lvl3pPr marL="914011" algn="l" rtl="0" fontAlgn="base">
              <a:spcBef>
                <a:spcPct val="0"/>
              </a:spcBef>
              <a:spcAft>
                <a:spcPct val="0"/>
              </a:spcAft>
              <a:defRPr kern="1200">
                <a:solidFill>
                  <a:schemeClr val="tx1"/>
                </a:solidFill>
                <a:latin typeface="Calibri" pitchFamily="34" charset="0"/>
                <a:ea typeface="宋体" panose="02010600030101010101" pitchFamily="2" charset="-122"/>
                <a:cs typeface="+mn-cs"/>
              </a:defRPr>
            </a:lvl3pPr>
            <a:lvl4pPr marL="1371018" algn="l" rtl="0" fontAlgn="base">
              <a:spcBef>
                <a:spcPct val="0"/>
              </a:spcBef>
              <a:spcAft>
                <a:spcPct val="0"/>
              </a:spcAft>
              <a:defRPr kern="1200">
                <a:solidFill>
                  <a:schemeClr val="tx1"/>
                </a:solidFill>
                <a:latin typeface="Calibri" pitchFamily="34" charset="0"/>
                <a:ea typeface="宋体" panose="02010600030101010101" pitchFamily="2" charset="-122"/>
                <a:cs typeface="+mn-cs"/>
              </a:defRPr>
            </a:lvl4pPr>
            <a:lvl5pPr marL="1828023" algn="l" rtl="0" fontAlgn="base">
              <a:spcBef>
                <a:spcPct val="0"/>
              </a:spcBef>
              <a:spcAft>
                <a:spcPct val="0"/>
              </a:spcAft>
              <a:defRPr kern="1200">
                <a:solidFill>
                  <a:schemeClr val="tx1"/>
                </a:solidFill>
                <a:latin typeface="Calibri" pitchFamily="34" charset="0"/>
                <a:ea typeface="宋体" panose="02010600030101010101" pitchFamily="2" charset="-122"/>
                <a:cs typeface="+mn-cs"/>
              </a:defRPr>
            </a:lvl5pPr>
            <a:lvl6pPr marL="2285028" algn="l" defTabSz="914011" rtl="0" eaLnBrk="1" latinLnBrk="0" hangingPunct="1">
              <a:defRPr kern="1200">
                <a:solidFill>
                  <a:schemeClr val="tx1"/>
                </a:solidFill>
                <a:latin typeface="Calibri" pitchFamily="34" charset="0"/>
                <a:ea typeface="宋体" panose="02010600030101010101" pitchFamily="2" charset="-122"/>
                <a:cs typeface="+mn-cs"/>
              </a:defRPr>
            </a:lvl6pPr>
            <a:lvl7pPr marL="2742034" algn="l" defTabSz="914011" rtl="0" eaLnBrk="1" latinLnBrk="0" hangingPunct="1">
              <a:defRPr kern="1200">
                <a:solidFill>
                  <a:schemeClr val="tx1"/>
                </a:solidFill>
                <a:latin typeface="Calibri" pitchFamily="34" charset="0"/>
                <a:ea typeface="宋体" panose="02010600030101010101" pitchFamily="2" charset="-122"/>
                <a:cs typeface="+mn-cs"/>
              </a:defRPr>
            </a:lvl7pPr>
            <a:lvl8pPr marL="3199040" algn="l" defTabSz="914011" rtl="0" eaLnBrk="1" latinLnBrk="0" hangingPunct="1">
              <a:defRPr kern="1200">
                <a:solidFill>
                  <a:schemeClr val="tx1"/>
                </a:solidFill>
                <a:latin typeface="Calibri" pitchFamily="34" charset="0"/>
                <a:ea typeface="宋体" panose="02010600030101010101" pitchFamily="2" charset="-122"/>
                <a:cs typeface="+mn-cs"/>
              </a:defRPr>
            </a:lvl8pPr>
            <a:lvl9pPr marL="3656046" algn="l" defTabSz="914011" rtl="0" eaLnBrk="1" latinLnBrk="0" hangingPunct="1">
              <a:defRPr kern="1200">
                <a:solidFill>
                  <a:schemeClr val="tx1"/>
                </a:solidFill>
                <a:latin typeface="Calibri" pitchFamily="34" charset="0"/>
                <a:ea typeface="宋体" panose="02010600030101010101" pitchFamily="2" charset="-122"/>
                <a:cs typeface="+mn-cs"/>
              </a:defRPr>
            </a:lvl9pPr>
          </a:lstStyle>
          <a:p>
            <a:pPr algn="ctr" defTabSz="205389" fontAlgn="ctr">
              <a:spcBef>
                <a:spcPct val="0"/>
              </a:spcBef>
              <a:spcAft>
                <a:spcPct val="0"/>
              </a:spcAft>
              <a:buClr>
                <a:srgbClr val="CC9900"/>
              </a:buClr>
            </a:pPr>
            <a:endParaRPr lang="en-US" altLang="zh-CN" sz="7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67" name="Freeform 57"/>
          <p:cNvSpPr>
            <a:spLocks noEditPoints="1"/>
          </p:cNvSpPr>
          <p:nvPr>
            <p:custDataLst>
              <p:tags r:id="rId50"/>
            </p:custDataLst>
          </p:nvPr>
        </p:nvSpPr>
        <p:spPr bwMode="gray">
          <a:xfrm>
            <a:off x="2041472" y="2678063"/>
            <a:ext cx="136978" cy="134437"/>
          </a:xfrm>
          <a:custGeom>
            <a:avLst/>
            <a:gdLst/>
            <a:ahLst/>
            <a:cxnLst>
              <a:cxn ang="0">
                <a:pos x="153" y="80"/>
              </a:cxn>
              <a:cxn ang="0">
                <a:pos x="137" y="70"/>
              </a:cxn>
              <a:cxn ang="0">
                <a:pos x="155" y="61"/>
              </a:cxn>
              <a:cxn ang="0">
                <a:pos x="146" y="38"/>
              </a:cxn>
              <a:cxn ang="0">
                <a:pos x="140" y="36"/>
              </a:cxn>
              <a:cxn ang="0">
                <a:pos x="121" y="38"/>
              </a:cxn>
              <a:cxn ang="0">
                <a:pos x="130" y="20"/>
              </a:cxn>
              <a:cxn ang="0">
                <a:pos x="110" y="6"/>
              </a:cxn>
              <a:cxn ang="0">
                <a:pos x="95" y="22"/>
              </a:cxn>
              <a:cxn ang="0">
                <a:pos x="87" y="4"/>
              </a:cxn>
              <a:cxn ang="0">
                <a:pos x="82" y="0"/>
              </a:cxn>
              <a:cxn ang="0">
                <a:pos x="57" y="7"/>
              </a:cxn>
              <a:cxn ang="0">
                <a:pos x="53" y="26"/>
              </a:cxn>
              <a:cxn ang="0">
                <a:pos x="36" y="13"/>
              </a:cxn>
              <a:cxn ang="0">
                <a:pos x="18" y="29"/>
              </a:cxn>
              <a:cxn ang="0">
                <a:pos x="30" y="45"/>
              </a:cxn>
              <a:cxn ang="0">
                <a:pos x="10" y="47"/>
              </a:cxn>
              <a:cxn ang="0">
                <a:pos x="5" y="50"/>
              </a:cxn>
              <a:cxn ang="0">
                <a:pos x="1" y="74"/>
              </a:cxn>
              <a:cxn ang="0">
                <a:pos x="20" y="80"/>
              </a:cxn>
              <a:cxn ang="0">
                <a:pos x="5" y="93"/>
              </a:cxn>
              <a:cxn ang="0">
                <a:pos x="11" y="118"/>
              </a:cxn>
              <a:cxn ang="0">
                <a:pos x="17" y="121"/>
              </a:cxn>
              <a:cxn ang="0">
                <a:pos x="37" y="119"/>
              </a:cxn>
              <a:cxn ang="0">
                <a:pos x="29" y="140"/>
              </a:cxn>
              <a:cxn ang="0">
                <a:pos x="51" y="151"/>
              </a:cxn>
              <a:cxn ang="0">
                <a:pos x="62" y="134"/>
              </a:cxn>
              <a:cxn ang="0">
                <a:pos x="70" y="153"/>
              </a:cxn>
              <a:cxn ang="0">
                <a:pos x="73" y="157"/>
              </a:cxn>
              <a:cxn ang="0">
                <a:pos x="96" y="155"/>
              </a:cxn>
              <a:cxn ang="0">
                <a:pos x="100" y="150"/>
              </a:cxn>
              <a:cxn ang="0">
                <a:pos x="104" y="131"/>
              </a:cxn>
              <a:cxn ang="0">
                <a:pos x="119" y="145"/>
              </a:cxn>
              <a:cxn ang="0">
                <a:pos x="138" y="130"/>
              </a:cxn>
              <a:cxn ang="0">
                <a:pos x="138" y="124"/>
              </a:cxn>
              <a:cxn ang="0">
                <a:pos x="130" y="106"/>
              </a:cxn>
              <a:cxn ang="0">
                <a:pos x="150" y="109"/>
              </a:cxn>
              <a:cxn ang="0">
                <a:pos x="157" y="86"/>
              </a:cxn>
              <a:cxn ang="0">
                <a:pos x="99" y="83"/>
              </a:cxn>
              <a:cxn ang="0">
                <a:pos x="58" y="74"/>
              </a:cxn>
              <a:cxn ang="0">
                <a:pos x="99" y="83"/>
              </a:cxn>
            </a:cxnLst>
            <a:rect l="0" t="0" r="r" b="b"/>
            <a:pathLst>
              <a:path w="157" h="157">
                <a:moveTo>
                  <a:pt x="156" y="82"/>
                </a:moveTo>
                <a:cubicBezTo>
                  <a:pt x="156" y="81"/>
                  <a:pt x="155" y="81"/>
                  <a:pt x="153" y="80"/>
                </a:cubicBezTo>
                <a:cubicBezTo>
                  <a:pt x="137" y="77"/>
                  <a:pt x="137" y="77"/>
                  <a:pt x="137" y="77"/>
                </a:cubicBezTo>
                <a:cubicBezTo>
                  <a:pt x="137" y="70"/>
                  <a:pt x="137" y="70"/>
                  <a:pt x="137" y="70"/>
                </a:cubicBezTo>
                <a:cubicBezTo>
                  <a:pt x="152" y="63"/>
                  <a:pt x="152" y="63"/>
                  <a:pt x="152" y="63"/>
                </a:cubicBezTo>
                <a:cubicBezTo>
                  <a:pt x="153" y="63"/>
                  <a:pt x="154" y="62"/>
                  <a:pt x="155" y="61"/>
                </a:cubicBezTo>
                <a:cubicBezTo>
                  <a:pt x="155" y="60"/>
                  <a:pt x="155" y="59"/>
                  <a:pt x="154" y="58"/>
                </a:cubicBezTo>
                <a:cubicBezTo>
                  <a:pt x="146" y="38"/>
                  <a:pt x="146" y="38"/>
                  <a:pt x="146" y="38"/>
                </a:cubicBezTo>
                <a:cubicBezTo>
                  <a:pt x="146" y="37"/>
                  <a:pt x="145" y="36"/>
                  <a:pt x="144" y="36"/>
                </a:cubicBezTo>
                <a:cubicBezTo>
                  <a:pt x="143" y="35"/>
                  <a:pt x="141" y="36"/>
                  <a:pt x="140" y="36"/>
                </a:cubicBezTo>
                <a:cubicBezTo>
                  <a:pt x="125" y="43"/>
                  <a:pt x="125" y="43"/>
                  <a:pt x="125" y="43"/>
                </a:cubicBezTo>
                <a:cubicBezTo>
                  <a:pt x="121" y="38"/>
                  <a:pt x="121" y="38"/>
                  <a:pt x="121" y="38"/>
                </a:cubicBezTo>
                <a:cubicBezTo>
                  <a:pt x="129" y="23"/>
                  <a:pt x="129" y="23"/>
                  <a:pt x="129" y="23"/>
                </a:cubicBezTo>
                <a:cubicBezTo>
                  <a:pt x="130" y="22"/>
                  <a:pt x="130" y="21"/>
                  <a:pt x="130" y="20"/>
                </a:cubicBezTo>
                <a:cubicBezTo>
                  <a:pt x="130" y="19"/>
                  <a:pt x="129" y="18"/>
                  <a:pt x="128" y="17"/>
                </a:cubicBezTo>
                <a:cubicBezTo>
                  <a:pt x="110" y="6"/>
                  <a:pt x="110" y="6"/>
                  <a:pt x="110" y="6"/>
                </a:cubicBezTo>
                <a:cubicBezTo>
                  <a:pt x="108" y="5"/>
                  <a:pt x="105" y="6"/>
                  <a:pt x="104" y="8"/>
                </a:cubicBezTo>
                <a:cubicBezTo>
                  <a:pt x="95" y="22"/>
                  <a:pt x="95" y="22"/>
                  <a:pt x="95" y="22"/>
                </a:cubicBezTo>
                <a:cubicBezTo>
                  <a:pt x="89" y="21"/>
                  <a:pt x="89" y="21"/>
                  <a:pt x="89" y="21"/>
                </a:cubicBezTo>
                <a:cubicBezTo>
                  <a:pt x="87" y="4"/>
                  <a:pt x="87" y="4"/>
                  <a:pt x="87" y="4"/>
                </a:cubicBezTo>
                <a:cubicBezTo>
                  <a:pt x="87" y="3"/>
                  <a:pt x="87" y="2"/>
                  <a:pt x="86" y="1"/>
                </a:cubicBezTo>
                <a:cubicBezTo>
                  <a:pt x="85" y="0"/>
                  <a:pt x="84" y="0"/>
                  <a:pt x="82" y="0"/>
                </a:cubicBezTo>
                <a:cubicBezTo>
                  <a:pt x="61" y="2"/>
                  <a:pt x="61" y="2"/>
                  <a:pt x="61" y="2"/>
                </a:cubicBezTo>
                <a:cubicBezTo>
                  <a:pt x="59" y="2"/>
                  <a:pt x="57" y="4"/>
                  <a:pt x="57" y="7"/>
                </a:cubicBezTo>
                <a:cubicBezTo>
                  <a:pt x="59" y="23"/>
                  <a:pt x="59" y="23"/>
                  <a:pt x="59" y="23"/>
                </a:cubicBezTo>
                <a:cubicBezTo>
                  <a:pt x="53" y="26"/>
                  <a:pt x="53" y="26"/>
                  <a:pt x="53" y="26"/>
                </a:cubicBezTo>
                <a:cubicBezTo>
                  <a:pt x="42" y="13"/>
                  <a:pt x="42" y="13"/>
                  <a:pt x="42" y="13"/>
                </a:cubicBezTo>
                <a:cubicBezTo>
                  <a:pt x="40" y="11"/>
                  <a:pt x="37" y="11"/>
                  <a:pt x="36" y="13"/>
                </a:cubicBezTo>
                <a:cubicBezTo>
                  <a:pt x="20" y="26"/>
                  <a:pt x="20" y="26"/>
                  <a:pt x="20" y="26"/>
                </a:cubicBezTo>
                <a:cubicBezTo>
                  <a:pt x="19" y="27"/>
                  <a:pt x="18" y="28"/>
                  <a:pt x="18" y="29"/>
                </a:cubicBezTo>
                <a:cubicBezTo>
                  <a:pt x="18" y="31"/>
                  <a:pt x="19" y="32"/>
                  <a:pt x="19" y="33"/>
                </a:cubicBezTo>
                <a:cubicBezTo>
                  <a:pt x="30" y="45"/>
                  <a:pt x="30" y="45"/>
                  <a:pt x="30" y="45"/>
                </a:cubicBezTo>
                <a:cubicBezTo>
                  <a:pt x="27" y="51"/>
                  <a:pt x="27" y="51"/>
                  <a:pt x="27" y="51"/>
                </a:cubicBezTo>
                <a:cubicBezTo>
                  <a:pt x="10" y="47"/>
                  <a:pt x="10" y="47"/>
                  <a:pt x="10" y="47"/>
                </a:cubicBezTo>
                <a:cubicBezTo>
                  <a:pt x="9" y="47"/>
                  <a:pt x="8" y="47"/>
                  <a:pt x="7" y="48"/>
                </a:cubicBezTo>
                <a:cubicBezTo>
                  <a:pt x="6" y="48"/>
                  <a:pt x="5" y="49"/>
                  <a:pt x="5" y="50"/>
                </a:cubicBezTo>
                <a:cubicBezTo>
                  <a:pt x="1" y="71"/>
                  <a:pt x="1" y="71"/>
                  <a:pt x="1" y="71"/>
                </a:cubicBezTo>
                <a:cubicBezTo>
                  <a:pt x="0" y="72"/>
                  <a:pt x="1" y="73"/>
                  <a:pt x="1" y="74"/>
                </a:cubicBezTo>
                <a:cubicBezTo>
                  <a:pt x="2" y="75"/>
                  <a:pt x="3" y="76"/>
                  <a:pt x="4" y="76"/>
                </a:cubicBezTo>
                <a:cubicBezTo>
                  <a:pt x="20" y="80"/>
                  <a:pt x="20" y="80"/>
                  <a:pt x="20" y="80"/>
                </a:cubicBezTo>
                <a:cubicBezTo>
                  <a:pt x="21" y="86"/>
                  <a:pt x="21" y="86"/>
                  <a:pt x="21" y="86"/>
                </a:cubicBezTo>
                <a:cubicBezTo>
                  <a:pt x="5" y="93"/>
                  <a:pt x="5" y="93"/>
                  <a:pt x="5" y="93"/>
                </a:cubicBezTo>
                <a:cubicBezTo>
                  <a:pt x="3" y="94"/>
                  <a:pt x="2" y="97"/>
                  <a:pt x="3" y="99"/>
                </a:cubicBezTo>
                <a:cubicBezTo>
                  <a:pt x="11" y="118"/>
                  <a:pt x="11" y="118"/>
                  <a:pt x="11" y="118"/>
                </a:cubicBezTo>
                <a:cubicBezTo>
                  <a:pt x="12" y="119"/>
                  <a:pt x="13" y="120"/>
                  <a:pt x="14" y="121"/>
                </a:cubicBezTo>
                <a:cubicBezTo>
                  <a:pt x="15" y="121"/>
                  <a:pt x="16" y="121"/>
                  <a:pt x="17" y="121"/>
                </a:cubicBezTo>
                <a:cubicBezTo>
                  <a:pt x="32" y="114"/>
                  <a:pt x="32" y="114"/>
                  <a:pt x="32" y="114"/>
                </a:cubicBezTo>
                <a:cubicBezTo>
                  <a:pt x="37" y="119"/>
                  <a:pt x="37" y="119"/>
                  <a:pt x="37" y="119"/>
                </a:cubicBezTo>
                <a:cubicBezTo>
                  <a:pt x="28" y="134"/>
                  <a:pt x="28" y="134"/>
                  <a:pt x="28" y="134"/>
                </a:cubicBezTo>
                <a:cubicBezTo>
                  <a:pt x="27" y="136"/>
                  <a:pt x="27" y="138"/>
                  <a:pt x="29" y="140"/>
                </a:cubicBezTo>
                <a:cubicBezTo>
                  <a:pt x="48" y="150"/>
                  <a:pt x="48" y="150"/>
                  <a:pt x="48" y="150"/>
                </a:cubicBezTo>
                <a:cubicBezTo>
                  <a:pt x="49" y="151"/>
                  <a:pt x="50" y="151"/>
                  <a:pt x="51" y="151"/>
                </a:cubicBezTo>
                <a:cubicBezTo>
                  <a:pt x="52" y="150"/>
                  <a:pt x="53" y="150"/>
                  <a:pt x="54" y="149"/>
                </a:cubicBezTo>
                <a:cubicBezTo>
                  <a:pt x="62" y="134"/>
                  <a:pt x="62" y="134"/>
                  <a:pt x="62" y="134"/>
                </a:cubicBezTo>
                <a:cubicBezTo>
                  <a:pt x="69" y="136"/>
                  <a:pt x="69" y="136"/>
                  <a:pt x="69" y="136"/>
                </a:cubicBezTo>
                <a:cubicBezTo>
                  <a:pt x="70" y="153"/>
                  <a:pt x="70" y="153"/>
                  <a:pt x="70" y="153"/>
                </a:cubicBezTo>
                <a:cubicBezTo>
                  <a:pt x="70" y="154"/>
                  <a:pt x="71" y="155"/>
                  <a:pt x="72" y="156"/>
                </a:cubicBezTo>
                <a:cubicBezTo>
                  <a:pt x="72" y="156"/>
                  <a:pt x="73" y="157"/>
                  <a:pt x="73" y="157"/>
                </a:cubicBezTo>
                <a:cubicBezTo>
                  <a:pt x="74" y="157"/>
                  <a:pt x="74" y="157"/>
                  <a:pt x="75" y="157"/>
                </a:cubicBezTo>
                <a:cubicBezTo>
                  <a:pt x="96" y="155"/>
                  <a:pt x="96" y="155"/>
                  <a:pt x="96" y="155"/>
                </a:cubicBezTo>
                <a:cubicBezTo>
                  <a:pt x="97" y="155"/>
                  <a:pt x="98" y="154"/>
                  <a:pt x="99" y="153"/>
                </a:cubicBezTo>
                <a:cubicBezTo>
                  <a:pt x="100" y="152"/>
                  <a:pt x="100" y="151"/>
                  <a:pt x="100" y="150"/>
                </a:cubicBezTo>
                <a:cubicBezTo>
                  <a:pt x="98" y="133"/>
                  <a:pt x="98" y="133"/>
                  <a:pt x="98" y="133"/>
                </a:cubicBezTo>
                <a:cubicBezTo>
                  <a:pt x="104" y="131"/>
                  <a:pt x="104" y="131"/>
                  <a:pt x="104" y="131"/>
                </a:cubicBezTo>
                <a:cubicBezTo>
                  <a:pt x="116" y="144"/>
                  <a:pt x="116" y="144"/>
                  <a:pt x="116" y="144"/>
                </a:cubicBezTo>
                <a:cubicBezTo>
                  <a:pt x="116" y="144"/>
                  <a:pt x="117" y="145"/>
                  <a:pt x="119" y="145"/>
                </a:cubicBezTo>
                <a:cubicBezTo>
                  <a:pt x="120" y="145"/>
                  <a:pt x="121" y="145"/>
                  <a:pt x="122" y="144"/>
                </a:cubicBezTo>
                <a:cubicBezTo>
                  <a:pt x="138" y="130"/>
                  <a:pt x="138" y="130"/>
                  <a:pt x="138" y="130"/>
                </a:cubicBezTo>
                <a:cubicBezTo>
                  <a:pt x="138" y="129"/>
                  <a:pt x="139" y="128"/>
                  <a:pt x="139" y="127"/>
                </a:cubicBezTo>
                <a:cubicBezTo>
                  <a:pt x="139" y="126"/>
                  <a:pt x="139" y="125"/>
                  <a:pt x="138" y="124"/>
                </a:cubicBezTo>
                <a:cubicBezTo>
                  <a:pt x="127" y="111"/>
                  <a:pt x="127" y="111"/>
                  <a:pt x="127" y="111"/>
                </a:cubicBezTo>
                <a:cubicBezTo>
                  <a:pt x="130" y="106"/>
                  <a:pt x="130" y="106"/>
                  <a:pt x="130" y="106"/>
                </a:cubicBezTo>
                <a:cubicBezTo>
                  <a:pt x="147" y="109"/>
                  <a:pt x="147" y="109"/>
                  <a:pt x="147" y="109"/>
                </a:cubicBezTo>
                <a:cubicBezTo>
                  <a:pt x="148" y="110"/>
                  <a:pt x="149" y="109"/>
                  <a:pt x="150" y="109"/>
                </a:cubicBezTo>
                <a:cubicBezTo>
                  <a:pt x="151" y="108"/>
                  <a:pt x="152" y="107"/>
                  <a:pt x="152" y="106"/>
                </a:cubicBezTo>
                <a:cubicBezTo>
                  <a:pt x="157" y="86"/>
                  <a:pt x="157" y="86"/>
                  <a:pt x="157" y="86"/>
                </a:cubicBezTo>
                <a:cubicBezTo>
                  <a:pt x="157" y="84"/>
                  <a:pt x="157" y="83"/>
                  <a:pt x="156" y="82"/>
                </a:cubicBezTo>
                <a:close/>
                <a:moveTo>
                  <a:pt x="99" y="83"/>
                </a:moveTo>
                <a:cubicBezTo>
                  <a:pt x="97" y="94"/>
                  <a:pt x="85" y="102"/>
                  <a:pt x="74" y="99"/>
                </a:cubicBezTo>
                <a:cubicBezTo>
                  <a:pt x="63" y="96"/>
                  <a:pt x="55" y="85"/>
                  <a:pt x="58" y="74"/>
                </a:cubicBezTo>
                <a:cubicBezTo>
                  <a:pt x="60" y="62"/>
                  <a:pt x="72" y="55"/>
                  <a:pt x="83" y="58"/>
                </a:cubicBezTo>
                <a:cubicBezTo>
                  <a:pt x="95" y="60"/>
                  <a:pt x="102" y="71"/>
                  <a:pt x="99" y="83"/>
                </a:cubicBezTo>
                <a:close/>
              </a:path>
            </a:pathLst>
          </a:custGeom>
          <a:solidFill>
            <a:schemeClr val="bg1"/>
          </a:solidFill>
          <a:ln w="6350">
            <a:noFill/>
          </a:ln>
        </p:spPr>
        <p:txBody>
          <a:bodyPr vert="horz" wrap="square" lIns="121912" tIns="60957" rIns="121912" bIns="60957" numCol="1" anchor="t" anchorCtr="0" compatLnSpc="1">
            <a:prstTxWarp prst="textNoShape">
              <a:avLst/>
            </a:prstTxWarp>
          </a:bodyPr>
          <a:lstStyle/>
          <a:p>
            <a:pPr defTabSz="456999" fontAlgn="ctr">
              <a:defRPr/>
            </a:pPr>
            <a:endParaRPr lang="en-US" sz="1200" kern="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68" name="1228760009"/>
          <p:cNvSpPr txBox="1"/>
          <p:nvPr>
            <p:custDataLst>
              <p:tags r:id="rId51"/>
            </p:custDataLst>
          </p:nvPr>
        </p:nvSpPr>
        <p:spPr bwMode="gray">
          <a:xfrm>
            <a:off x="1817883" y="2866115"/>
            <a:ext cx="553037" cy="123111"/>
          </a:xfrm>
          <a:prstGeom prst="rect">
            <a:avLst/>
          </a:prstGeom>
          <a:noFill/>
        </p:spPr>
        <p:txBody>
          <a:bodyPr wrap="none" lIns="0" tIns="0" rIns="0" bIns="0" rtlCol="0">
            <a:spAutoFit/>
          </a:bodyPr>
          <a:lstStyle/>
          <a:p>
            <a:pPr fontAlgn="ctr"/>
            <a:r>
              <a:rPr lang="en-US" altLang="zh-CN" sz="800" dirty="0">
                <a:latin typeface="Huawei Sans" panose="020C0503030203020204" pitchFamily="34" charset="0"/>
                <a:ea typeface="方正兰亭黑简体" panose="02000000000000000000" pitchFamily="2" charset="-122"/>
                <a:cs typeface="+mn-ea"/>
                <a:sym typeface="Huawei Sans" panose="020C0503030203020204" pitchFamily="34" charset="0"/>
              </a:rPr>
              <a:t>Automation</a:t>
            </a:r>
          </a:p>
        </p:txBody>
      </p:sp>
      <p:sp>
        <p:nvSpPr>
          <p:cNvPr id="1570" name="1228760009"/>
          <p:cNvSpPr txBox="1"/>
          <p:nvPr>
            <p:custDataLst>
              <p:tags r:id="rId52"/>
            </p:custDataLst>
          </p:nvPr>
        </p:nvSpPr>
        <p:spPr bwMode="gray">
          <a:xfrm>
            <a:off x="2435641" y="2866115"/>
            <a:ext cx="537006" cy="123111"/>
          </a:xfrm>
          <a:prstGeom prst="rect">
            <a:avLst/>
          </a:prstGeom>
          <a:noFill/>
        </p:spPr>
        <p:txBody>
          <a:bodyPr wrap="none" lIns="0" tIns="0" rIns="0" bIns="0" rtlCol="0">
            <a:spAutoFit/>
          </a:bodyPr>
          <a:lstStyle/>
          <a:p>
            <a:pPr fontAlgn="ctr"/>
            <a:r>
              <a:rPr lang="en-US" altLang="zh-CN" sz="800" dirty="0">
                <a:latin typeface="Huawei Sans" panose="020C0503030203020204" pitchFamily="34" charset="0"/>
                <a:ea typeface="方正兰亭黑简体" panose="02000000000000000000" pitchFamily="2" charset="-122"/>
                <a:cs typeface="+mn-ea"/>
                <a:sym typeface="Huawei Sans" panose="020C0503030203020204" pitchFamily="34" charset="0"/>
              </a:rPr>
              <a:t>Intelligence</a:t>
            </a:r>
          </a:p>
        </p:txBody>
      </p:sp>
      <p:grpSp>
        <p:nvGrpSpPr>
          <p:cNvPr id="3" name="组合 2"/>
          <p:cNvGrpSpPr/>
          <p:nvPr>
            <p:custDataLst>
              <p:tags r:id="rId53"/>
            </p:custDataLst>
          </p:nvPr>
        </p:nvGrpSpPr>
        <p:grpSpPr bwMode="gray">
          <a:xfrm>
            <a:off x="2616627" y="2676251"/>
            <a:ext cx="139543" cy="138061"/>
            <a:chOff x="2804787" y="2676251"/>
            <a:chExt cx="139543" cy="138061"/>
          </a:xfrm>
        </p:grpSpPr>
        <p:sp>
          <p:nvSpPr>
            <p:cNvPr id="1576" name="Oval 23"/>
            <p:cNvSpPr>
              <a:spLocks noChangeAspect="1"/>
            </p:cNvSpPr>
            <p:nvPr>
              <p:custDataLst>
                <p:tags r:id="rId86"/>
              </p:custDataLst>
            </p:nvPr>
          </p:nvSpPr>
          <p:spPr bwMode="gray">
            <a:xfrm>
              <a:off x="2825345" y="2716185"/>
              <a:ext cx="77609" cy="61078"/>
            </a:xfrm>
            <a:custGeom>
              <a:avLst/>
              <a:gdLst/>
              <a:ahLst/>
              <a:cxnLst/>
              <a:rect l="l" t="t" r="r" b="b"/>
              <a:pathLst>
                <a:path w="477122" h="379911">
                  <a:moveTo>
                    <a:pt x="252554" y="155898"/>
                  </a:moveTo>
                  <a:lnTo>
                    <a:pt x="350844" y="155898"/>
                  </a:lnTo>
                  <a:lnTo>
                    <a:pt x="350844" y="355189"/>
                  </a:lnTo>
                  <a:lnTo>
                    <a:pt x="343244" y="359314"/>
                  </a:lnTo>
                  <a:cubicBezTo>
                    <a:pt x="326713" y="366306"/>
                    <a:pt x="309360" y="371736"/>
                    <a:pt x="291370" y="375417"/>
                  </a:cubicBezTo>
                  <a:lnTo>
                    <a:pt x="252554" y="379330"/>
                  </a:lnTo>
                  <a:close/>
                  <a:moveTo>
                    <a:pt x="0" y="92551"/>
                  </a:moveTo>
                  <a:lnTo>
                    <a:pt x="98290" y="92551"/>
                  </a:lnTo>
                  <a:lnTo>
                    <a:pt x="98290" y="343129"/>
                  </a:lnTo>
                  <a:lnTo>
                    <a:pt x="81166" y="333835"/>
                  </a:lnTo>
                  <a:cubicBezTo>
                    <a:pt x="51762" y="313970"/>
                    <a:pt x="26387" y="288594"/>
                    <a:pt x="6522" y="259190"/>
                  </a:cubicBezTo>
                  <a:lnTo>
                    <a:pt x="0" y="247175"/>
                  </a:lnTo>
                  <a:close/>
                  <a:moveTo>
                    <a:pt x="126277" y="38230"/>
                  </a:moveTo>
                  <a:lnTo>
                    <a:pt x="224567" y="38230"/>
                  </a:lnTo>
                  <a:lnTo>
                    <a:pt x="224567" y="379911"/>
                  </a:lnTo>
                  <a:lnTo>
                    <a:pt x="179982" y="375417"/>
                  </a:lnTo>
                  <a:cubicBezTo>
                    <a:pt x="161992" y="371736"/>
                    <a:pt x="144639" y="366306"/>
                    <a:pt x="128108" y="359314"/>
                  </a:cubicBezTo>
                  <a:lnTo>
                    <a:pt x="126277" y="358320"/>
                  </a:lnTo>
                  <a:close/>
                  <a:moveTo>
                    <a:pt x="378832" y="0"/>
                  </a:moveTo>
                  <a:lnTo>
                    <a:pt x="477122" y="0"/>
                  </a:lnTo>
                  <a:lnTo>
                    <a:pt x="477122" y="236545"/>
                  </a:lnTo>
                  <a:lnTo>
                    <a:pt x="464830" y="259190"/>
                  </a:lnTo>
                  <a:cubicBezTo>
                    <a:pt x="444966" y="288594"/>
                    <a:pt x="419590" y="313970"/>
                    <a:pt x="390186" y="333835"/>
                  </a:cubicBezTo>
                  <a:lnTo>
                    <a:pt x="378832" y="339998"/>
                  </a:lnTo>
                  <a:close/>
                </a:path>
              </a:pathLst>
            </a:custGeom>
            <a:solidFill>
              <a:schemeClr val="bg1"/>
            </a:solidFill>
            <a:ln>
              <a:noFill/>
            </a:ln>
            <a:effectLst/>
          </p:spPr>
          <p:style>
            <a:lnRef idx="1">
              <a:schemeClr val="accent6"/>
            </a:lnRef>
            <a:fillRef idx="3">
              <a:schemeClr val="accent6"/>
            </a:fillRef>
            <a:effectRef idx="2">
              <a:schemeClr val="accent6"/>
            </a:effectRef>
            <a:fontRef idx="minor">
              <a:schemeClr val="lt1"/>
            </a:fontRef>
          </p:style>
          <p:txBody>
            <a:bodyPr lIns="91404" tIns="45702" rIns="91404" bIns="45702" rtlCol="0" anchor="ctr"/>
            <a:lstStyle/>
            <a:p>
              <a:pPr algn="ctr" fontAlgn="ctr"/>
              <a:endParaRPr lang="en-US"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77" name="Oval 7"/>
            <p:cNvSpPr>
              <a:spLocks noChangeAspect="1"/>
            </p:cNvSpPr>
            <p:nvPr>
              <p:custDataLst>
                <p:tags r:id="rId87"/>
              </p:custDataLst>
            </p:nvPr>
          </p:nvSpPr>
          <p:spPr bwMode="gray">
            <a:xfrm>
              <a:off x="2804787" y="2676251"/>
              <a:ext cx="139543" cy="138061"/>
            </a:xfrm>
            <a:custGeom>
              <a:avLst/>
              <a:gdLst/>
              <a:ahLst/>
              <a:cxnLst/>
              <a:rect l="l" t="t" r="r" b="b"/>
              <a:pathLst>
                <a:path w="857885" h="858751">
                  <a:moveTo>
                    <a:pt x="364072" y="60804"/>
                  </a:moveTo>
                  <a:cubicBezTo>
                    <a:pt x="196582" y="60804"/>
                    <a:pt x="60804" y="196581"/>
                    <a:pt x="60804" y="364072"/>
                  </a:cubicBezTo>
                  <a:cubicBezTo>
                    <a:pt x="60804" y="531563"/>
                    <a:pt x="196582" y="667340"/>
                    <a:pt x="364072" y="667340"/>
                  </a:cubicBezTo>
                  <a:cubicBezTo>
                    <a:pt x="531563" y="667340"/>
                    <a:pt x="667340" y="531563"/>
                    <a:pt x="667340" y="364072"/>
                  </a:cubicBezTo>
                  <a:cubicBezTo>
                    <a:pt x="667340" y="196581"/>
                    <a:pt x="531563" y="60804"/>
                    <a:pt x="364072" y="60804"/>
                  </a:cubicBezTo>
                  <a:close/>
                  <a:moveTo>
                    <a:pt x="364072" y="0"/>
                  </a:moveTo>
                  <a:cubicBezTo>
                    <a:pt x="565143" y="0"/>
                    <a:pt x="728144" y="163001"/>
                    <a:pt x="728144" y="364072"/>
                  </a:cubicBezTo>
                  <a:cubicBezTo>
                    <a:pt x="728144" y="439474"/>
                    <a:pt x="705222" y="509522"/>
                    <a:pt x="665966" y="567628"/>
                  </a:cubicBezTo>
                  <a:lnTo>
                    <a:pt x="650609" y="586242"/>
                  </a:lnTo>
                  <a:lnTo>
                    <a:pt x="844200" y="779235"/>
                  </a:lnTo>
                  <a:cubicBezTo>
                    <a:pt x="862407" y="797385"/>
                    <a:pt x="862453" y="826860"/>
                    <a:pt x="844302" y="845068"/>
                  </a:cubicBezTo>
                  <a:cubicBezTo>
                    <a:pt x="826151" y="863275"/>
                    <a:pt x="796676" y="863320"/>
                    <a:pt x="778469" y="845169"/>
                  </a:cubicBezTo>
                  <a:lnTo>
                    <a:pt x="584635" y="651934"/>
                  </a:lnTo>
                  <a:lnTo>
                    <a:pt x="567628" y="665966"/>
                  </a:lnTo>
                  <a:cubicBezTo>
                    <a:pt x="509522" y="705222"/>
                    <a:pt x="439474" y="728144"/>
                    <a:pt x="364072" y="728144"/>
                  </a:cubicBezTo>
                  <a:cubicBezTo>
                    <a:pt x="163001" y="728144"/>
                    <a:pt x="0" y="565143"/>
                    <a:pt x="0" y="364072"/>
                  </a:cubicBezTo>
                  <a:cubicBezTo>
                    <a:pt x="0" y="163001"/>
                    <a:pt x="163001" y="0"/>
                    <a:pt x="364072" y="0"/>
                  </a:cubicBezTo>
                  <a:close/>
                </a:path>
              </a:pathLst>
            </a:custGeom>
            <a:solidFill>
              <a:schemeClr val="bg1"/>
            </a:solidFill>
            <a:ln>
              <a:noFill/>
            </a:ln>
            <a:effectLst/>
          </p:spPr>
          <p:style>
            <a:lnRef idx="1">
              <a:schemeClr val="accent6"/>
            </a:lnRef>
            <a:fillRef idx="3">
              <a:schemeClr val="accent6"/>
            </a:fillRef>
            <a:effectRef idx="2">
              <a:schemeClr val="accent6"/>
            </a:effectRef>
            <a:fontRef idx="minor">
              <a:schemeClr val="lt1"/>
            </a:fontRef>
          </p:style>
          <p:txBody>
            <a:bodyPr lIns="91404" tIns="45702" rIns="91404" bIns="45702" rtlCol="0" anchor="ctr"/>
            <a:lstStyle/>
            <a:p>
              <a:pPr algn="ctr" fontAlgn="ctr"/>
              <a:endParaRPr lang="en-US" sz="16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pic>
        <p:nvPicPr>
          <p:cNvPr id="1573" name="Picture 2"/>
          <p:cNvPicPr>
            <a:picLocks noChangeAspect="1"/>
          </p:cNvPicPr>
          <p:nvPr>
            <p:custDataLst>
              <p:tags r:id="rId54"/>
            </p:custDataLst>
          </p:nvPr>
        </p:nvPicPr>
        <p:blipFill>
          <a:blip r:embed="rId97">
            <a:biLevel thresh="25000"/>
            <a:extLst>
              <a:ext uri="{28A0092B-C50C-407E-A947-70E740481C1C}">
                <a14:useLocalDpi xmlns:a14="http://schemas.microsoft.com/office/drawing/2010/main"/>
              </a:ext>
            </a:extLst>
          </a:blip>
          <a:stretch>
            <a:fillRect/>
          </a:stretch>
        </p:blipFill>
        <p:spPr bwMode="gray">
          <a:xfrm>
            <a:off x="3093201" y="2700268"/>
            <a:ext cx="197950" cy="90026"/>
          </a:xfrm>
          <a:prstGeom prst="rect">
            <a:avLst/>
          </a:prstGeom>
        </p:spPr>
      </p:pic>
      <p:sp>
        <p:nvSpPr>
          <p:cNvPr id="1574" name="1228760009"/>
          <p:cNvSpPr txBox="1"/>
          <p:nvPr>
            <p:custDataLst>
              <p:tags r:id="rId55"/>
            </p:custDataLst>
          </p:nvPr>
        </p:nvSpPr>
        <p:spPr bwMode="gray">
          <a:xfrm>
            <a:off x="2962083" y="2866115"/>
            <a:ext cx="419987" cy="123111"/>
          </a:xfrm>
          <a:prstGeom prst="rect">
            <a:avLst/>
          </a:prstGeom>
          <a:noFill/>
        </p:spPr>
        <p:txBody>
          <a:bodyPr wrap="none" lIns="0" tIns="0" rIns="0" bIns="0" rtlCol="0">
            <a:spAutoFit/>
          </a:bodyPr>
          <a:lstStyle/>
          <a:p>
            <a:pPr fontAlgn="ctr"/>
            <a:r>
              <a:rPr lang="en-US" altLang="zh-CN" sz="800" dirty="0">
                <a:latin typeface="Huawei Sans" panose="020C0503030203020204" pitchFamily="34" charset="0"/>
                <a:ea typeface="方正兰亭黑简体" panose="02000000000000000000" pitchFamily="2" charset="-122"/>
                <a:cs typeface="+mn-ea"/>
                <a:sym typeface="Huawei Sans" panose="020C0503030203020204" pitchFamily="34" charset="0"/>
              </a:rPr>
              <a:t> Visibility</a:t>
            </a:r>
          </a:p>
        </p:txBody>
      </p:sp>
      <p:sp>
        <p:nvSpPr>
          <p:cNvPr id="1575" name="1228760009"/>
          <p:cNvSpPr txBox="1"/>
          <p:nvPr>
            <p:custDataLst>
              <p:tags r:id="rId56"/>
            </p:custDataLst>
          </p:nvPr>
        </p:nvSpPr>
        <p:spPr bwMode="gray">
          <a:xfrm>
            <a:off x="2107842" y="3259559"/>
            <a:ext cx="993862" cy="153888"/>
          </a:xfrm>
          <a:prstGeom prst="rect">
            <a:avLst/>
          </a:prstGeom>
          <a:noFill/>
          <a:ln w="9525">
            <a:noFill/>
            <a:miter lim="800000"/>
          </a:ln>
        </p:spPr>
        <p:txBody>
          <a:bodyPr wrap="none" lIns="0" tIns="0" rIns="0" bIns="0" anchor="ctr">
            <a:spAutoFit/>
          </a:bodyPr>
          <a:lstStyle>
            <a:defPPr>
              <a:defRPr lang="en-US"/>
            </a:defPPr>
            <a:lvl1pPr algn="ctr">
              <a:buSzTx/>
              <a:defRPr sz="1100">
                <a:solidFill>
                  <a:srgbClr val="000000"/>
                </a:solidFill>
                <a:latin typeface="Arial" pitchFamily="34" charset="0"/>
                <a:ea typeface="微软雅黑" panose="020B0503020204020204" pitchFamily="34" charset="-122"/>
                <a:cs typeface="Arial" pitchFamily="34" charset="0"/>
              </a:defRPr>
            </a:lvl1pPr>
          </a:lstStyle>
          <a:p>
            <a:pPr fontAlgn="ctr"/>
            <a:r>
              <a:rPr lang="en-US" altLang="zh-CN" sz="1000" dirty="0">
                <a:latin typeface="Huawei Sans" panose="020C0503030203020204" pitchFamily="34" charset="0"/>
                <a:ea typeface="方正兰亭黑简体" panose="02000000000000000000" pitchFamily="2" charset="-122"/>
                <a:cs typeface="+mn-ea"/>
                <a:sym typeface="Huawei Sans" panose="020C0503030203020204" pitchFamily="34" charset="0"/>
              </a:rPr>
              <a:t>O&amp;M application</a:t>
            </a:r>
          </a:p>
        </p:txBody>
      </p:sp>
      <p:sp>
        <p:nvSpPr>
          <p:cNvPr id="1654" name="1228760009"/>
          <p:cNvSpPr txBox="1"/>
          <p:nvPr>
            <p:custDataLst>
              <p:tags r:id="rId57"/>
            </p:custDataLst>
          </p:nvPr>
        </p:nvSpPr>
        <p:spPr bwMode="gray">
          <a:xfrm>
            <a:off x="3703142" y="5332824"/>
            <a:ext cx="666357" cy="161583"/>
          </a:xfrm>
          <a:prstGeom prst="rect">
            <a:avLst/>
          </a:prstGeom>
          <a:noFill/>
          <a:ln w="9525">
            <a:noFill/>
            <a:miter lim="800000"/>
          </a:ln>
        </p:spPr>
        <p:txBody>
          <a:bodyPr wrap="square" lIns="0" tIns="0" rIns="0" bIns="0" anchor="ctr">
            <a:spAutoFit/>
          </a:bodyPr>
          <a:lstStyle>
            <a:defPPr>
              <a:defRPr lang="en-US"/>
            </a:defPPr>
            <a:lvl1pPr algn="ctr">
              <a:buSzTx/>
              <a:defRPr sz="1100">
                <a:solidFill>
                  <a:srgbClr val="000000"/>
                </a:solidFill>
                <a:latin typeface="Arial" pitchFamily="34" charset="0"/>
                <a:ea typeface="微软雅黑" panose="020B0503020204020204" pitchFamily="34" charset="-122"/>
                <a:cs typeface="Arial" pitchFamily="34" charset="0"/>
              </a:defRPr>
            </a:lvl1pPr>
          </a:lstStyle>
          <a:p>
            <a:pPr fontAlgn="ctr"/>
            <a:r>
              <a:rPr lang="en-US" altLang="zh-CN" sz="1050" dirty="0">
                <a:latin typeface="Huawei Sans" panose="020C0503030203020204" pitchFamily="34" charset="0"/>
                <a:ea typeface="方正兰亭黑简体" panose="02000000000000000000" pitchFamily="2" charset="-122"/>
                <a:cs typeface="+mn-ea"/>
                <a:sym typeface="Huawei Sans" panose="020C0503030203020204" pitchFamily="34" charset="0"/>
              </a:rPr>
              <a:t>Data</a:t>
            </a:r>
          </a:p>
        </p:txBody>
      </p:sp>
      <p:sp>
        <p:nvSpPr>
          <p:cNvPr id="1613" name="矩形 1612"/>
          <p:cNvSpPr/>
          <p:nvPr>
            <p:custDataLst>
              <p:tags r:id="rId58"/>
            </p:custDataLst>
          </p:nvPr>
        </p:nvSpPr>
        <p:spPr bwMode="gray">
          <a:xfrm>
            <a:off x="7529545" y="2209977"/>
            <a:ext cx="1824538" cy="461665"/>
          </a:xfrm>
          <a:prstGeom prst="rect">
            <a:avLst/>
          </a:prstGeom>
          <a:noFill/>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fontAlgn="ctr"/>
            <a:r>
              <a:rPr lang="en-US" altLang="zh-CN"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Computing</a:t>
            </a:r>
          </a:p>
        </p:txBody>
      </p:sp>
      <p:sp>
        <p:nvSpPr>
          <p:cNvPr id="1614" name="矩形 1613"/>
          <p:cNvSpPr/>
          <p:nvPr>
            <p:custDataLst>
              <p:tags r:id="rId59"/>
            </p:custDataLst>
          </p:nvPr>
        </p:nvSpPr>
        <p:spPr bwMode="gray">
          <a:xfrm>
            <a:off x="7529545" y="3544978"/>
            <a:ext cx="2023311" cy="461665"/>
          </a:xfrm>
          <a:prstGeom prst="rect">
            <a:avLst/>
          </a:prstGeom>
          <a:noFill/>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fontAlgn="ctr"/>
            <a:r>
              <a:rPr lang="en-US" altLang="zh-CN"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Connectivity</a:t>
            </a:r>
          </a:p>
        </p:txBody>
      </p:sp>
      <p:sp>
        <p:nvSpPr>
          <p:cNvPr id="1615" name="矩形 1614"/>
          <p:cNvSpPr/>
          <p:nvPr>
            <p:custDataLst>
              <p:tags r:id="rId60"/>
            </p:custDataLst>
          </p:nvPr>
        </p:nvSpPr>
        <p:spPr bwMode="gray">
          <a:xfrm>
            <a:off x="7529545" y="5376086"/>
            <a:ext cx="1776448" cy="461665"/>
          </a:xfrm>
          <a:prstGeom prst="rect">
            <a:avLst/>
          </a:prstGeom>
          <a:noFill/>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fontAlgn="ctr"/>
            <a:r>
              <a:rPr lang="en-US" altLang="zh-CN" b="1" dirty="0">
                <a:solidFill>
                  <a:srgbClr val="00B0F0"/>
                </a:solidFill>
                <a:latin typeface="Huawei Sans" panose="020C0503030203020204" pitchFamily="34" charset="0"/>
                <a:ea typeface="方正兰亭黑简体" panose="02000000000000000000" pitchFamily="2" charset="-122"/>
                <a:cs typeface="+mn-ea"/>
                <a:sym typeface="Huawei Sans" panose="020C0503030203020204" pitchFamily="34" charset="0"/>
              </a:rPr>
              <a:t>Awareness</a:t>
            </a:r>
          </a:p>
        </p:txBody>
      </p:sp>
      <p:sp>
        <p:nvSpPr>
          <p:cNvPr id="1616" name="矩形 1615"/>
          <p:cNvSpPr/>
          <p:nvPr>
            <p:custDataLst>
              <p:tags r:id="rId61"/>
            </p:custDataLst>
          </p:nvPr>
        </p:nvSpPr>
        <p:spPr bwMode="gray">
          <a:xfrm>
            <a:off x="7529545" y="5822736"/>
            <a:ext cx="3618298" cy="276999"/>
          </a:xfrm>
          <a:prstGeom prst="rect">
            <a:avLst/>
          </a:prstGeom>
          <a:noFill/>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lvl="0" eaLnBrk="1" fontAlgn="ctr" hangingPunct="1"/>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Provides service data and displays service results</a:t>
            </a:r>
          </a:p>
        </p:txBody>
      </p:sp>
      <p:sp>
        <p:nvSpPr>
          <p:cNvPr id="1618" name="矩形 1617"/>
          <p:cNvSpPr/>
          <p:nvPr>
            <p:custDataLst>
              <p:tags r:id="rId62"/>
            </p:custDataLst>
          </p:nvPr>
        </p:nvSpPr>
        <p:spPr bwMode="gray">
          <a:xfrm>
            <a:off x="7529545" y="4006234"/>
            <a:ext cx="4068287" cy="1015663"/>
          </a:xfrm>
          <a:prstGeom prst="rect">
            <a:avLst/>
          </a:prstGeom>
          <a:noFill/>
        </p:spPr>
        <p:txBody>
          <a:bodyPr wrap="squar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marL="171450" indent="-171450" eaLnBrk="1" fontAlgn="ctr" hangingPunct="1">
              <a:buFont typeface="Arial" panose="020B0604020202020204" pitchFamily="34" charset="0"/>
              <a:buChar cha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Provides connections for data interactions between terminals and the cloud</a:t>
            </a:r>
          </a:p>
          <a:p>
            <a:pPr marL="171450" indent="-171450" eaLnBrk="1" fontAlgn="ctr" hangingPunct="1">
              <a:buFont typeface="Arial" panose="020B0604020202020204" pitchFamily="34" charset="0"/>
              <a:buChar cha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Senses applications and services</a:t>
            </a:r>
          </a:p>
          <a:p>
            <a:pPr marL="171450" indent="-171450" eaLnBrk="1" fontAlgn="ctr" hangingPunct="1">
              <a:buFont typeface="Arial" panose="020B0604020202020204" pitchFamily="34" charset="0"/>
              <a:buChar char="•"/>
            </a:pP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Achieves simplicity, intelligence, ultra-broadband, and automation</a:t>
            </a:r>
          </a:p>
        </p:txBody>
      </p:sp>
      <p:sp>
        <p:nvSpPr>
          <p:cNvPr id="1620" name="矩形 1619"/>
          <p:cNvSpPr/>
          <p:nvPr>
            <p:custDataLst>
              <p:tags r:id="rId63"/>
            </p:custDataLst>
          </p:nvPr>
        </p:nvSpPr>
        <p:spPr bwMode="gray">
          <a:xfrm>
            <a:off x="7529545" y="2633156"/>
            <a:ext cx="3658374" cy="276999"/>
          </a:xfrm>
          <a:prstGeom prst="rect">
            <a:avLst/>
          </a:prstGeom>
          <a:noFill/>
        </p:spPr>
        <p:txBody>
          <a:bodyPr wrap="none">
            <a:spAutoFit/>
          </a:bodyPr>
          <a:lstStyle>
            <a:defPPr>
              <a:defRPr lang="zh-CN"/>
            </a:defPPr>
            <a:lvl1pPr marL="0" lvl="0" indent="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1pPr>
            <a:lvl2pPr marL="609600" lvl="1" indent="-1524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2pPr>
            <a:lvl3pPr marL="1219200" lvl="2" indent="-3048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3pPr>
            <a:lvl4pPr marL="1828800" lvl="3" indent="-4572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4pPr>
            <a:lvl5pPr marL="2438400" lvl="4"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5pPr>
            <a:lvl6pPr marL="2286000" lvl="5"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6pPr>
            <a:lvl7pPr marL="2743200" lvl="6"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7pPr>
            <a:lvl8pPr marL="3200400" lvl="7"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8pPr>
            <a:lvl9pPr marL="3657600" lvl="8" indent="-609600" algn="l" defTabSz="1219200" eaLnBrk="1" fontAlgn="base" latinLnBrk="0" hangingPunct="1">
              <a:lnSpc>
                <a:spcPct val="100000"/>
              </a:lnSpc>
              <a:spcBef>
                <a:spcPct val="0"/>
              </a:spcBef>
              <a:spcAft>
                <a:spcPct val="0"/>
              </a:spcAft>
              <a:buNone/>
              <a:defRPr sz="2400" b="0" i="0" u="none" kern="1200" baseline="0">
                <a:solidFill>
                  <a:schemeClr val="tx1"/>
                </a:solidFill>
                <a:latin typeface="Arial" pitchFamily="34" charset="0"/>
                <a:ea typeface="微软雅黑" panose="020B0503020204020204" pitchFamily="34" charset="-122"/>
              </a:defRPr>
            </a:lvl9pPr>
          </a:lstStyle>
          <a:p>
            <a:pPr defTabSz="914400" fontAlgn="ctr"/>
            <a:r>
              <a:rPr lang="en-US" altLang="zh-CN" sz="1200" dirty="0">
                <a:latin typeface="Huawei Sans" panose="020C0503030203020204" pitchFamily="34" charset="0"/>
                <a:ea typeface="方正兰亭黑简体" panose="02000000000000000000" pitchFamily="2" charset="-122"/>
                <a:cs typeface="+mn-ea"/>
                <a:sym typeface="Huawei Sans" panose="020C0503030203020204" pitchFamily="34" charset="0"/>
              </a:rPr>
              <a:t>Supplies computing power to pipes and terminals</a:t>
            </a:r>
          </a:p>
        </p:txBody>
      </p:sp>
      <p:sp>
        <p:nvSpPr>
          <p:cNvPr id="1640" name="文本框 1639"/>
          <p:cNvSpPr txBox="1"/>
          <p:nvPr>
            <p:custDataLst>
              <p:tags r:id="rId64"/>
            </p:custDataLst>
          </p:nvPr>
        </p:nvSpPr>
        <p:spPr bwMode="gray">
          <a:xfrm>
            <a:off x="3763629" y="1926603"/>
            <a:ext cx="537327" cy="261610"/>
          </a:xfrm>
          <a:prstGeom prst="rect">
            <a:avLst/>
          </a:prstGeom>
          <a:noFill/>
        </p:spPr>
        <p:txBody>
          <a:bodyPr wrap="none" rtlCol="0">
            <a:spAutoFit/>
          </a:bodyPr>
          <a:lstStyle/>
          <a:p>
            <a:pPr marL="212657" indent="-212657" algn="ctr" defTabSz="1218194" fontAlgn="ctr">
              <a:spcBef>
                <a:spcPct val="0"/>
              </a:spcBef>
              <a:spcAft>
                <a:spcPct val="0"/>
              </a:spcAft>
              <a:defRPr/>
            </a:pPr>
            <a:r>
              <a:rPr lang="en-US" altLang="zh-CN" sz="1100" kern="0" dirty="0">
                <a:latin typeface="Huawei Sans" panose="020C0503030203020204" pitchFamily="34" charset="0"/>
                <a:ea typeface="方正兰亭黑简体" panose="02000000000000000000" pitchFamily="2" charset="-122"/>
                <a:cs typeface="+mn-ea"/>
                <a:sym typeface="Huawei Sans" panose="020C0503030203020204" pitchFamily="34" charset="0"/>
              </a:rPr>
              <a:t>Hotel</a:t>
            </a:r>
          </a:p>
        </p:txBody>
      </p:sp>
      <p:sp>
        <p:nvSpPr>
          <p:cNvPr id="1641" name="文本框 1640"/>
          <p:cNvSpPr txBox="1"/>
          <p:nvPr>
            <p:custDataLst>
              <p:tags r:id="rId65"/>
            </p:custDataLst>
          </p:nvPr>
        </p:nvSpPr>
        <p:spPr bwMode="gray">
          <a:xfrm>
            <a:off x="4328313" y="1926603"/>
            <a:ext cx="1307793" cy="261610"/>
          </a:xfrm>
          <a:prstGeom prst="rect">
            <a:avLst/>
          </a:prstGeom>
          <a:noFill/>
        </p:spPr>
        <p:txBody>
          <a:bodyPr wrap="square" rtlCol="0">
            <a:spAutoFit/>
          </a:bodyPr>
          <a:lstStyle/>
          <a:p>
            <a:pPr algn="ctr" fontAlgn="ctr"/>
            <a:r>
              <a:rPr lang="en-US" altLang="zh-CN" sz="1100" dirty="0">
                <a:latin typeface="Huawei Sans" panose="020C0503030203020204" pitchFamily="34" charset="0"/>
                <a:ea typeface="方正兰亭黑简体" panose="02000000000000000000" pitchFamily="2" charset="-122"/>
                <a:cs typeface="+mn-ea"/>
                <a:sym typeface="Huawei Sans" panose="020C0503030203020204" pitchFamily="34" charset="0"/>
              </a:rPr>
              <a:t>Large enterprise</a:t>
            </a:r>
          </a:p>
        </p:txBody>
      </p:sp>
      <p:sp>
        <p:nvSpPr>
          <p:cNvPr id="1642" name="文本框 1641"/>
          <p:cNvSpPr txBox="1"/>
          <p:nvPr>
            <p:custDataLst>
              <p:tags r:id="rId66"/>
            </p:custDataLst>
          </p:nvPr>
        </p:nvSpPr>
        <p:spPr bwMode="gray">
          <a:xfrm>
            <a:off x="2759517" y="1926603"/>
            <a:ext cx="817853" cy="261610"/>
          </a:xfrm>
          <a:prstGeom prst="rect">
            <a:avLst/>
          </a:prstGeom>
          <a:noFill/>
        </p:spPr>
        <p:txBody>
          <a:bodyPr wrap="none" rtlCol="0">
            <a:spAutoFit/>
          </a:bodyPr>
          <a:lstStyle/>
          <a:p>
            <a:pPr marL="212657" indent="-212657" algn="ctr" defTabSz="1218194" fontAlgn="ctr">
              <a:spcBef>
                <a:spcPct val="0"/>
              </a:spcBef>
              <a:spcAft>
                <a:spcPct val="0"/>
              </a:spcAft>
              <a:defRPr/>
            </a:pPr>
            <a:r>
              <a:rPr lang="en-US" altLang="zh-CN" sz="1100" kern="0" dirty="0">
                <a:latin typeface="Huawei Sans" panose="020C0503030203020204" pitchFamily="34" charset="0"/>
                <a:ea typeface="方正兰亭黑简体" panose="02000000000000000000" pitchFamily="2" charset="-122"/>
                <a:cs typeface="+mn-ea"/>
                <a:sym typeface="Huawei Sans" panose="020C0503030203020204" pitchFamily="34" charset="0"/>
              </a:rPr>
              <a:t>Education</a:t>
            </a:r>
          </a:p>
        </p:txBody>
      </p:sp>
      <p:sp>
        <p:nvSpPr>
          <p:cNvPr id="1643" name="文本框 1642"/>
          <p:cNvSpPr txBox="1"/>
          <p:nvPr>
            <p:custDataLst>
              <p:tags r:id="rId67"/>
            </p:custDataLst>
          </p:nvPr>
        </p:nvSpPr>
        <p:spPr bwMode="gray">
          <a:xfrm>
            <a:off x="1967804" y="1926603"/>
            <a:ext cx="673581" cy="261610"/>
          </a:xfrm>
          <a:prstGeom prst="rect">
            <a:avLst/>
          </a:prstGeom>
          <a:noFill/>
        </p:spPr>
        <p:txBody>
          <a:bodyPr wrap="none" rtlCol="0">
            <a:spAutoFit/>
          </a:bodyPr>
          <a:lstStyle/>
          <a:p>
            <a:pPr marL="212657" indent="-212657" algn="ctr" defTabSz="1218194" fontAlgn="ctr">
              <a:spcBef>
                <a:spcPct val="0"/>
              </a:spcBef>
              <a:spcAft>
                <a:spcPct val="0"/>
              </a:spcAft>
              <a:defRPr/>
            </a:pPr>
            <a:r>
              <a:rPr lang="en-US" altLang="zh-CN" sz="1100" kern="0" dirty="0">
                <a:latin typeface="Huawei Sans" panose="020C0503030203020204" pitchFamily="34" charset="0"/>
                <a:ea typeface="方正兰亭黑简体" panose="02000000000000000000" pitchFamily="2" charset="-122"/>
                <a:cs typeface="+mn-ea"/>
                <a:sym typeface="Huawei Sans" panose="020C0503030203020204" pitchFamily="34" charset="0"/>
              </a:rPr>
              <a:t>Finance</a:t>
            </a:r>
          </a:p>
        </p:txBody>
      </p:sp>
      <p:sp>
        <p:nvSpPr>
          <p:cNvPr id="1644" name="Freeform 186"/>
          <p:cNvSpPr>
            <a:spLocks noEditPoints="1"/>
          </p:cNvSpPr>
          <p:nvPr>
            <p:custDataLst>
              <p:tags r:id="rId68"/>
            </p:custDataLst>
          </p:nvPr>
        </p:nvSpPr>
        <p:spPr bwMode="gray">
          <a:xfrm>
            <a:off x="2957793" y="1449658"/>
            <a:ext cx="419835" cy="421028"/>
          </a:xfrm>
          <a:custGeom>
            <a:avLst/>
            <a:gdLst/>
            <a:ahLst/>
            <a:cxnLst>
              <a:cxn ang="0">
                <a:pos x="12772" y="618"/>
              </a:cxn>
              <a:cxn ang="0">
                <a:pos x="0" y="15651"/>
              </a:cxn>
              <a:cxn ang="0">
                <a:pos x="1941" y="4867"/>
              </a:cxn>
              <a:cxn ang="0">
                <a:pos x="5964" y="4867"/>
              </a:cxn>
              <a:cxn ang="0">
                <a:pos x="7512" y="618"/>
              </a:cxn>
              <a:cxn ang="0">
                <a:pos x="1277" y="12419"/>
              </a:cxn>
              <a:cxn ang="0">
                <a:pos x="5523" y="7916"/>
              </a:cxn>
              <a:cxn ang="0">
                <a:pos x="4108" y="7916"/>
              </a:cxn>
              <a:cxn ang="0">
                <a:pos x="2692" y="7916"/>
              </a:cxn>
              <a:cxn ang="0">
                <a:pos x="1277" y="7916"/>
              </a:cxn>
              <a:cxn ang="0">
                <a:pos x="5523" y="9417"/>
              </a:cxn>
              <a:cxn ang="0">
                <a:pos x="4108" y="9417"/>
              </a:cxn>
              <a:cxn ang="0">
                <a:pos x="2692" y="9417"/>
              </a:cxn>
              <a:cxn ang="0">
                <a:pos x="1277" y="9417"/>
              </a:cxn>
              <a:cxn ang="0">
                <a:pos x="5523" y="10919"/>
              </a:cxn>
              <a:cxn ang="0">
                <a:pos x="4108" y="10919"/>
              </a:cxn>
              <a:cxn ang="0">
                <a:pos x="2692" y="10919"/>
              </a:cxn>
              <a:cxn ang="0">
                <a:pos x="1277" y="10919"/>
              </a:cxn>
              <a:cxn ang="0">
                <a:pos x="5523" y="12419"/>
              </a:cxn>
              <a:cxn ang="0">
                <a:pos x="4108" y="12419"/>
              </a:cxn>
              <a:cxn ang="0">
                <a:pos x="2692" y="12419"/>
              </a:cxn>
              <a:cxn ang="0">
                <a:pos x="8086" y="1911"/>
              </a:cxn>
              <a:cxn ang="0">
                <a:pos x="8086" y="12419"/>
              </a:cxn>
              <a:cxn ang="0">
                <a:pos x="9500" y="12419"/>
              </a:cxn>
              <a:cxn ang="0">
                <a:pos x="10915" y="12419"/>
              </a:cxn>
              <a:cxn ang="0">
                <a:pos x="12331" y="12419"/>
              </a:cxn>
              <a:cxn ang="0">
                <a:pos x="8086" y="10919"/>
              </a:cxn>
              <a:cxn ang="0">
                <a:pos x="9500" y="10919"/>
              </a:cxn>
              <a:cxn ang="0">
                <a:pos x="10915" y="10919"/>
              </a:cxn>
              <a:cxn ang="0">
                <a:pos x="12331" y="10919"/>
              </a:cxn>
              <a:cxn ang="0">
                <a:pos x="8086" y="9417"/>
              </a:cxn>
              <a:cxn ang="0">
                <a:pos x="9500" y="9417"/>
              </a:cxn>
              <a:cxn ang="0">
                <a:pos x="10915" y="9417"/>
              </a:cxn>
              <a:cxn ang="0">
                <a:pos x="12331" y="9417"/>
              </a:cxn>
              <a:cxn ang="0">
                <a:pos x="8086" y="7916"/>
              </a:cxn>
              <a:cxn ang="0">
                <a:pos x="9500" y="7916"/>
              </a:cxn>
              <a:cxn ang="0">
                <a:pos x="10915" y="7916"/>
              </a:cxn>
              <a:cxn ang="0">
                <a:pos x="12331" y="7916"/>
              </a:cxn>
              <a:cxn ang="0">
                <a:pos x="8086" y="6414"/>
              </a:cxn>
              <a:cxn ang="0">
                <a:pos x="9500" y="6414"/>
              </a:cxn>
              <a:cxn ang="0">
                <a:pos x="10915" y="6414"/>
              </a:cxn>
              <a:cxn ang="0">
                <a:pos x="12331" y="6414"/>
              </a:cxn>
              <a:cxn ang="0">
                <a:pos x="8086" y="4914"/>
              </a:cxn>
              <a:cxn ang="0">
                <a:pos x="9500" y="4914"/>
              </a:cxn>
              <a:cxn ang="0">
                <a:pos x="10915" y="4914"/>
              </a:cxn>
              <a:cxn ang="0">
                <a:pos x="12331" y="4914"/>
              </a:cxn>
              <a:cxn ang="0">
                <a:pos x="8086" y="3413"/>
              </a:cxn>
              <a:cxn ang="0">
                <a:pos x="9500" y="3413"/>
              </a:cxn>
              <a:cxn ang="0">
                <a:pos x="10915" y="3413"/>
              </a:cxn>
              <a:cxn ang="0">
                <a:pos x="9500" y="1911"/>
              </a:cxn>
              <a:cxn ang="0">
                <a:pos x="10915" y="1911"/>
              </a:cxn>
              <a:cxn ang="0">
                <a:pos x="12331" y="1911"/>
              </a:cxn>
              <a:cxn ang="0">
                <a:pos x="12331" y="3413"/>
              </a:cxn>
            </a:cxnLst>
            <a:rect l="0" t="0" r="r" b="b"/>
            <a:pathLst>
              <a:path w="16169" h="15651">
                <a:moveTo>
                  <a:pt x="7512" y="618"/>
                </a:moveTo>
                <a:lnTo>
                  <a:pt x="8749" y="618"/>
                </a:lnTo>
                <a:lnTo>
                  <a:pt x="8749" y="0"/>
                </a:lnTo>
                <a:lnTo>
                  <a:pt x="12772" y="0"/>
                </a:lnTo>
                <a:lnTo>
                  <a:pt x="12772" y="618"/>
                </a:lnTo>
                <a:lnTo>
                  <a:pt x="14010" y="618"/>
                </a:lnTo>
                <a:lnTo>
                  <a:pt x="14010" y="13875"/>
                </a:lnTo>
                <a:lnTo>
                  <a:pt x="16169" y="13875"/>
                </a:lnTo>
                <a:lnTo>
                  <a:pt x="16169" y="15651"/>
                </a:lnTo>
                <a:lnTo>
                  <a:pt x="0" y="15651"/>
                </a:lnTo>
                <a:lnTo>
                  <a:pt x="0" y="13875"/>
                </a:lnTo>
                <a:lnTo>
                  <a:pt x="781" y="13875"/>
                </a:lnTo>
                <a:lnTo>
                  <a:pt x="781" y="6103"/>
                </a:lnTo>
                <a:lnTo>
                  <a:pt x="1941" y="6103"/>
                </a:lnTo>
                <a:lnTo>
                  <a:pt x="1941" y="4867"/>
                </a:lnTo>
                <a:lnTo>
                  <a:pt x="4469" y="4867"/>
                </a:lnTo>
                <a:lnTo>
                  <a:pt x="4469" y="2808"/>
                </a:lnTo>
                <a:lnTo>
                  <a:pt x="5088" y="2808"/>
                </a:lnTo>
                <a:lnTo>
                  <a:pt x="5088" y="4867"/>
                </a:lnTo>
                <a:lnTo>
                  <a:pt x="5964" y="4867"/>
                </a:lnTo>
                <a:lnTo>
                  <a:pt x="5964" y="6103"/>
                </a:lnTo>
                <a:lnTo>
                  <a:pt x="7124" y="6103"/>
                </a:lnTo>
                <a:lnTo>
                  <a:pt x="7124" y="13875"/>
                </a:lnTo>
                <a:lnTo>
                  <a:pt x="7512" y="13875"/>
                </a:lnTo>
                <a:lnTo>
                  <a:pt x="7512" y="618"/>
                </a:lnTo>
                <a:close/>
                <a:moveTo>
                  <a:pt x="1277" y="12419"/>
                </a:moveTo>
                <a:lnTo>
                  <a:pt x="2383" y="12419"/>
                </a:lnTo>
                <a:lnTo>
                  <a:pt x="2383" y="13523"/>
                </a:lnTo>
                <a:lnTo>
                  <a:pt x="1277" y="13523"/>
                </a:lnTo>
                <a:lnTo>
                  <a:pt x="1277" y="12419"/>
                </a:lnTo>
                <a:close/>
                <a:moveTo>
                  <a:pt x="5523" y="7916"/>
                </a:moveTo>
                <a:lnTo>
                  <a:pt x="6628" y="7916"/>
                </a:lnTo>
                <a:lnTo>
                  <a:pt x="6628" y="9020"/>
                </a:lnTo>
                <a:lnTo>
                  <a:pt x="5523" y="9020"/>
                </a:lnTo>
                <a:lnTo>
                  <a:pt x="5523" y="7916"/>
                </a:lnTo>
                <a:close/>
                <a:moveTo>
                  <a:pt x="4108" y="7916"/>
                </a:moveTo>
                <a:lnTo>
                  <a:pt x="5213" y="7916"/>
                </a:lnTo>
                <a:lnTo>
                  <a:pt x="5213" y="9020"/>
                </a:lnTo>
                <a:lnTo>
                  <a:pt x="4108" y="9020"/>
                </a:lnTo>
                <a:lnTo>
                  <a:pt x="4108" y="7916"/>
                </a:lnTo>
                <a:close/>
                <a:moveTo>
                  <a:pt x="2692" y="7916"/>
                </a:moveTo>
                <a:lnTo>
                  <a:pt x="3798" y="7916"/>
                </a:lnTo>
                <a:lnTo>
                  <a:pt x="3798" y="9020"/>
                </a:lnTo>
                <a:lnTo>
                  <a:pt x="2692" y="9020"/>
                </a:lnTo>
                <a:lnTo>
                  <a:pt x="2692" y="7916"/>
                </a:lnTo>
                <a:close/>
                <a:moveTo>
                  <a:pt x="1277" y="7916"/>
                </a:moveTo>
                <a:lnTo>
                  <a:pt x="2383" y="7916"/>
                </a:lnTo>
                <a:lnTo>
                  <a:pt x="2383" y="9020"/>
                </a:lnTo>
                <a:lnTo>
                  <a:pt x="1277" y="9020"/>
                </a:lnTo>
                <a:lnTo>
                  <a:pt x="1277" y="7916"/>
                </a:lnTo>
                <a:close/>
                <a:moveTo>
                  <a:pt x="5523" y="9417"/>
                </a:moveTo>
                <a:lnTo>
                  <a:pt x="6628" y="9417"/>
                </a:lnTo>
                <a:lnTo>
                  <a:pt x="6628" y="10521"/>
                </a:lnTo>
                <a:lnTo>
                  <a:pt x="5523" y="10521"/>
                </a:lnTo>
                <a:lnTo>
                  <a:pt x="5523" y="9417"/>
                </a:lnTo>
                <a:close/>
                <a:moveTo>
                  <a:pt x="4108" y="9417"/>
                </a:moveTo>
                <a:lnTo>
                  <a:pt x="5213" y="9417"/>
                </a:lnTo>
                <a:lnTo>
                  <a:pt x="5213" y="10521"/>
                </a:lnTo>
                <a:lnTo>
                  <a:pt x="4108" y="10521"/>
                </a:lnTo>
                <a:lnTo>
                  <a:pt x="4108" y="9417"/>
                </a:lnTo>
                <a:close/>
                <a:moveTo>
                  <a:pt x="2692" y="9417"/>
                </a:moveTo>
                <a:lnTo>
                  <a:pt x="3798" y="9417"/>
                </a:lnTo>
                <a:lnTo>
                  <a:pt x="3798" y="10521"/>
                </a:lnTo>
                <a:lnTo>
                  <a:pt x="2692" y="10521"/>
                </a:lnTo>
                <a:lnTo>
                  <a:pt x="2692" y="9417"/>
                </a:lnTo>
                <a:close/>
                <a:moveTo>
                  <a:pt x="1277" y="9417"/>
                </a:moveTo>
                <a:lnTo>
                  <a:pt x="2383" y="9417"/>
                </a:lnTo>
                <a:lnTo>
                  <a:pt x="2383" y="10521"/>
                </a:lnTo>
                <a:lnTo>
                  <a:pt x="1277" y="10521"/>
                </a:lnTo>
                <a:lnTo>
                  <a:pt x="1277" y="9417"/>
                </a:lnTo>
                <a:close/>
                <a:moveTo>
                  <a:pt x="5523" y="10919"/>
                </a:moveTo>
                <a:lnTo>
                  <a:pt x="6628" y="10919"/>
                </a:lnTo>
                <a:lnTo>
                  <a:pt x="6628" y="12023"/>
                </a:lnTo>
                <a:lnTo>
                  <a:pt x="5523" y="12023"/>
                </a:lnTo>
                <a:lnTo>
                  <a:pt x="5523" y="10919"/>
                </a:lnTo>
                <a:close/>
                <a:moveTo>
                  <a:pt x="4108" y="10919"/>
                </a:moveTo>
                <a:lnTo>
                  <a:pt x="5213" y="10919"/>
                </a:lnTo>
                <a:lnTo>
                  <a:pt x="5213" y="12023"/>
                </a:lnTo>
                <a:lnTo>
                  <a:pt x="4108" y="12023"/>
                </a:lnTo>
                <a:lnTo>
                  <a:pt x="4108" y="10919"/>
                </a:lnTo>
                <a:close/>
                <a:moveTo>
                  <a:pt x="2692" y="10919"/>
                </a:moveTo>
                <a:lnTo>
                  <a:pt x="3798" y="10919"/>
                </a:lnTo>
                <a:lnTo>
                  <a:pt x="3798" y="12023"/>
                </a:lnTo>
                <a:lnTo>
                  <a:pt x="2692" y="12023"/>
                </a:lnTo>
                <a:lnTo>
                  <a:pt x="2692" y="10919"/>
                </a:lnTo>
                <a:close/>
                <a:moveTo>
                  <a:pt x="1277" y="10919"/>
                </a:moveTo>
                <a:lnTo>
                  <a:pt x="2383" y="10919"/>
                </a:lnTo>
                <a:lnTo>
                  <a:pt x="2383" y="12023"/>
                </a:lnTo>
                <a:lnTo>
                  <a:pt x="1277" y="12023"/>
                </a:lnTo>
                <a:lnTo>
                  <a:pt x="1277" y="10919"/>
                </a:lnTo>
                <a:close/>
                <a:moveTo>
                  <a:pt x="5523" y="12419"/>
                </a:moveTo>
                <a:lnTo>
                  <a:pt x="6628" y="12419"/>
                </a:lnTo>
                <a:lnTo>
                  <a:pt x="6628" y="13523"/>
                </a:lnTo>
                <a:lnTo>
                  <a:pt x="5523" y="13523"/>
                </a:lnTo>
                <a:lnTo>
                  <a:pt x="5523" y="12419"/>
                </a:lnTo>
                <a:close/>
                <a:moveTo>
                  <a:pt x="4108" y="12419"/>
                </a:moveTo>
                <a:lnTo>
                  <a:pt x="5213" y="12419"/>
                </a:lnTo>
                <a:lnTo>
                  <a:pt x="5213" y="13523"/>
                </a:lnTo>
                <a:lnTo>
                  <a:pt x="4108" y="13523"/>
                </a:lnTo>
                <a:lnTo>
                  <a:pt x="4108" y="12419"/>
                </a:lnTo>
                <a:close/>
                <a:moveTo>
                  <a:pt x="2692" y="12419"/>
                </a:moveTo>
                <a:lnTo>
                  <a:pt x="3798" y="12419"/>
                </a:lnTo>
                <a:lnTo>
                  <a:pt x="3798" y="13523"/>
                </a:lnTo>
                <a:lnTo>
                  <a:pt x="2692" y="13523"/>
                </a:lnTo>
                <a:lnTo>
                  <a:pt x="2692" y="12419"/>
                </a:lnTo>
                <a:close/>
                <a:moveTo>
                  <a:pt x="8086" y="1911"/>
                </a:moveTo>
                <a:lnTo>
                  <a:pt x="9191" y="1911"/>
                </a:lnTo>
                <a:lnTo>
                  <a:pt x="9191" y="3015"/>
                </a:lnTo>
                <a:lnTo>
                  <a:pt x="8086" y="3015"/>
                </a:lnTo>
                <a:lnTo>
                  <a:pt x="8086" y="1911"/>
                </a:lnTo>
                <a:close/>
                <a:moveTo>
                  <a:pt x="8086" y="12419"/>
                </a:moveTo>
                <a:lnTo>
                  <a:pt x="9191" y="12419"/>
                </a:lnTo>
                <a:lnTo>
                  <a:pt x="9191" y="13523"/>
                </a:lnTo>
                <a:lnTo>
                  <a:pt x="8086" y="13523"/>
                </a:lnTo>
                <a:lnTo>
                  <a:pt x="8086" y="12419"/>
                </a:lnTo>
                <a:close/>
                <a:moveTo>
                  <a:pt x="9500" y="12419"/>
                </a:moveTo>
                <a:lnTo>
                  <a:pt x="10606" y="12419"/>
                </a:lnTo>
                <a:lnTo>
                  <a:pt x="10606" y="13523"/>
                </a:lnTo>
                <a:lnTo>
                  <a:pt x="9500" y="13523"/>
                </a:lnTo>
                <a:lnTo>
                  <a:pt x="9500" y="12419"/>
                </a:lnTo>
                <a:close/>
                <a:moveTo>
                  <a:pt x="10915" y="12419"/>
                </a:moveTo>
                <a:lnTo>
                  <a:pt x="12021" y="12419"/>
                </a:lnTo>
                <a:lnTo>
                  <a:pt x="12021" y="13523"/>
                </a:lnTo>
                <a:lnTo>
                  <a:pt x="10915" y="13523"/>
                </a:lnTo>
                <a:lnTo>
                  <a:pt x="10915" y="12419"/>
                </a:lnTo>
                <a:close/>
                <a:moveTo>
                  <a:pt x="12331" y="12419"/>
                </a:moveTo>
                <a:lnTo>
                  <a:pt x="13436" y="12419"/>
                </a:lnTo>
                <a:lnTo>
                  <a:pt x="13436" y="13523"/>
                </a:lnTo>
                <a:lnTo>
                  <a:pt x="12331" y="13523"/>
                </a:lnTo>
                <a:lnTo>
                  <a:pt x="12331" y="12419"/>
                </a:lnTo>
                <a:close/>
                <a:moveTo>
                  <a:pt x="8086" y="10919"/>
                </a:moveTo>
                <a:lnTo>
                  <a:pt x="9191" y="10919"/>
                </a:lnTo>
                <a:lnTo>
                  <a:pt x="9191" y="12023"/>
                </a:lnTo>
                <a:lnTo>
                  <a:pt x="8086" y="12023"/>
                </a:lnTo>
                <a:lnTo>
                  <a:pt x="8086" y="10919"/>
                </a:lnTo>
                <a:close/>
                <a:moveTo>
                  <a:pt x="9500" y="10919"/>
                </a:moveTo>
                <a:lnTo>
                  <a:pt x="10606" y="10919"/>
                </a:lnTo>
                <a:lnTo>
                  <a:pt x="10606" y="12023"/>
                </a:lnTo>
                <a:lnTo>
                  <a:pt x="9500" y="12023"/>
                </a:lnTo>
                <a:lnTo>
                  <a:pt x="9500" y="10919"/>
                </a:lnTo>
                <a:close/>
                <a:moveTo>
                  <a:pt x="10915" y="10919"/>
                </a:moveTo>
                <a:lnTo>
                  <a:pt x="12021" y="10919"/>
                </a:lnTo>
                <a:lnTo>
                  <a:pt x="12021" y="12023"/>
                </a:lnTo>
                <a:lnTo>
                  <a:pt x="10915" y="12023"/>
                </a:lnTo>
                <a:lnTo>
                  <a:pt x="10915" y="10919"/>
                </a:lnTo>
                <a:close/>
                <a:moveTo>
                  <a:pt x="12331" y="10919"/>
                </a:moveTo>
                <a:lnTo>
                  <a:pt x="13436" y="10919"/>
                </a:lnTo>
                <a:lnTo>
                  <a:pt x="13436" y="12023"/>
                </a:lnTo>
                <a:lnTo>
                  <a:pt x="12331" y="12023"/>
                </a:lnTo>
                <a:lnTo>
                  <a:pt x="12331" y="10919"/>
                </a:lnTo>
                <a:close/>
                <a:moveTo>
                  <a:pt x="8086" y="9417"/>
                </a:moveTo>
                <a:lnTo>
                  <a:pt x="9191" y="9417"/>
                </a:lnTo>
                <a:lnTo>
                  <a:pt x="9191" y="10521"/>
                </a:lnTo>
                <a:lnTo>
                  <a:pt x="8086" y="10521"/>
                </a:lnTo>
                <a:lnTo>
                  <a:pt x="8086" y="9417"/>
                </a:lnTo>
                <a:close/>
                <a:moveTo>
                  <a:pt x="9500" y="9417"/>
                </a:moveTo>
                <a:lnTo>
                  <a:pt x="10606" y="9417"/>
                </a:lnTo>
                <a:lnTo>
                  <a:pt x="10606" y="10521"/>
                </a:lnTo>
                <a:lnTo>
                  <a:pt x="9500" y="10521"/>
                </a:lnTo>
                <a:lnTo>
                  <a:pt x="9500" y="9417"/>
                </a:lnTo>
                <a:close/>
                <a:moveTo>
                  <a:pt x="10915" y="9417"/>
                </a:moveTo>
                <a:lnTo>
                  <a:pt x="12021" y="9417"/>
                </a:lnTo>
                <a:lnTo>
                  <a:pt x="12021" y="10521"/>
                </a:lnTo>
                <a:lnTo>
                  <a:pt x="10915" y="10521"/>
                </a:lnTo>
                <a:lnTo>
                  <a:pt x="10915" y="9417"/>
                </a:lnTo>
                <a:close/>
                <a:moveTo>
                  <a:pt x="12331" y="9417"/>
                </a:moveTo>
                <a:lnTo>
                  <a:pt x="13436" y="9417"/>
                </a:lnTo>
                <a:lnTo>
                  <a:pt x="13436" y="10521"/>
                </a:lnTo>
                <a:lnTo>
                  <a:pt x="12331" y="10521"/>
                </a:lnTo>
                <a:lnTo>
                  <a:pt x="12331" y="9417"/>
                </a:lnTo>
                <a:close/>
                <a:moveTo>
                  <a:pt x="8086" y="7916"/>
                </a:moveTo>
                <a:lnTo>
                  <a:pt x="9191" y="7916"/>
                </a:lnTo>
                <a:lnTo>
                  <a:pt x="9191" y="9020"/>
                </a:lnTo>
                <a:lnTo>
                  <a:pt x="8086" y="9020"/>
                </a:lnTo>
                <a:lnTo>
                  <a:pt x="8086" y="7916"/>
                </a:lnTo>
                <a:close/>
                <a:moveTo>
                  <a:pt x="9500" y="7916"/>
                </a:moveTo>
                <a:lnTo>
                  <a:pt x="10606" y="7916"/>
                </a:lnTo>
                <a:lnTo>
                  <a:pt x="10606" y="9020"/>
                </a:lnTo>
                <a:lnTo>
                  <a:pt x="9500" y="9020"/>
                </a:lnTo>
                <a:lnTo>
                  <a:pt x="9500" y="7916"/>
                </a:lnTo>
                <a:close/>
                <a:moveTo>
                  <a:pt x="10915" y="7916"/>
                </a:moveTo>
                <a:lnTo>
                  <a:pt x="12021" y="7916"/>
                </a:lnTo>
                <a:lnTo>
                  <a:pt x="12021" y="9020"/>
                </a:lnTo>
                <a:lnTo>
                  <a:pt x="10915" y="9020"/>
                </a:lnTo>
                <a:lnTo>
                  <a:pt x="10915" y="7916"/>
                </a:lnTo>
                <a:close/>
                <a:moveTo>
                  <a:pt x="12331" y="7916"/>
                </a:moveTo>
                <a:lnTo>
                  <a:pt x="13436" y="7916"/>
                </a:lnTo>
                <a:lnTo>
                  <a:pt x="13436" y="9020"/>
                </a:lnTo>
                <a:lnTo>
                  <a:pt x="12331" y="9020"/>
                </a:lnTo>
                <a:lnTo>
                  <a:pt x="12331" y="7916"/>
                </a:lnTo>
                <a:close/>
                <a:moveTo>
                  <a:pt x="8086" y="6414"/>
                </a:moveTo>
                <a:lnTo>
                  <a:pt x="9191" y="6414"/>
                </a:lnTo>
                <a:lnTo>
                  <a:pt x="9191" y="7518"/>
                </a:lnTo>
                <a:lnTo>
                  <a:pt x="8086" y="7518"/>
                </a:lnTo>
                <a:lnTo>
                  <a:pt x="8086" y="6414"/>
                </a:lnTo>
                <a:close/>
                <a:moveTo>
                  <a:pt x="9500" y="6414"/>
                </a:moveTo>
                <a:lnTo>
                  <a:pt x="10606" y="6414"/>
                </a:lnTo>
                <a:lnTo>
                  <a:pt x="10606" y="7518"/>
                </a:lnTo>
                <a:lnTo>
                  <a:pt x="9500" y="7518"/>
                </a:lnTo>
                <a:lnTo>
                  <a:pt x="9500" y="6414"/>
                </a:lnTo>
                <a:close/>
                <a:moveTo>
                  <a:pt x="10915" y="6414"/>
                </a:moveTo>
                <a:lnTo>
                  <a:pt x="12021" y="6414"/>
                </a:lnTo>
                <a:lnTo>
                  <a:pt x="12021" y="7518"/>
                </a:lnTo>
                <a:lnTo>
                  <a:pt x="10915" y="7518"/>
                </a:lnTo>
                <a:lnTo>
                  <a:pt x="10915" y="6414"/>
                </a:lnTo>
                <a:close/>
                <a:moveTo>
                  <a:pt x="12331" y="6414"/>
                </a:moveTo>
                <a:lnTo>
                  <a:pt x="13436" y="6414"/>
                </a:lnTo>
                <a:lnTo>
                  <a:pt x="13436" y="7518"/>
                </a:lnTo>
                <a:lnTo>
                  <a:pt x="12331" y="7518"/>
                </a:lnTo>
                <a:lnTo>
                  <a:pt x="12331" y="6414"/>
                </a:lnTo>
                <a:close/>
                <a:moveTo>
                  <a:pt x="8086" y="4914"/>
                </a:moveTo>
                <a:lnTo>
                  <a:pt x="9191" y="4914"/>
                </a:lnTo>
                <a:lnTo>
                  <a:pt x="9191" y="6018"/>
                </a:lnTo>
                <a:lnTo>
                  <a:pt x="8086" y="6018"/>
                </a:lnTo>
                <a:lnTo>
                  <a:pt x="8086" y="4914"/>
                </a:lnTo>
                <a:close/>
                <a:moveTo>
                  <a:pt x="9500" y="4914"/>
                </a:moveTo>
                <a:lnTo>
                  <a:pt x="10606" y="4914"/>
                </a:lnTo>
                <a:lnTo>
                  <a:pt x="10606" y="6018"/>
                </a:lnTo>
                <a:lnTo>
                  <a:pt x="9500" y="6018"/>
                </a:lnTo>
                <a:lnTo>
                  <a:pt x="9500" y="4914"/>
                </a:lnTo>
                <a:close/>
                <a:moveTo>
                  <a:pt x="10915" y="4914"/>
                </a:moveTo>
                <a:lnTo>
                  <a:pt x="12021" y="4914"/>
                </a:lnTo>
                <a:lnTo>
                  <a:pt x="12021" y="6018"/>
                </a:lnTo>
                <a:lnTo>
                  <a:pt x="10915" y="6018"/>
                </a:lnTo>
                <a:lnTo>
                  <a:pt x="10915" y="4914"/>
                </a:lnTo>
                <a:close/>
                <a:moveTo>
                  <a:pt x="12331" y="4914"/>
                </a:moveTo>
                <a:lnTo>
                  <a:pt x="13436" y="4914"/>
                </a:lnTo>
                <a:lnTo>
                  <a:pt x="13436" y="6018"/>
                </a:lnTo>
                <a:lnTo>
                  <a:pt x="12331" y="6018"/>
                </a:lnTo>
                <a:lnTo>
                  <a:pt x="12331" y="4914"/>
                </a:lnTo>
                <a:close/>
                <a:moveTo>
                  <a:pt x="8086" y="3413"/>
                </a:moveTo>
                <a:lnTo>
                  <a:pt x="9191" y="3413"/>
                </a:lnTo>
                <a:lnTo>
                  <a:pt x="9191" y="4516"/>
                </a:lnTo>
                <a:lnTo>
                  <a:pt x="8086" y="4516"/>
                </a:lnTo>
                <a:lnTo>
                  <a:pt x="8086" y="3413"/>
                </a:lnTo>
                <a:close/>
                <a:moveTo>
                  <a:pt x="9500" y="3413"/>
                </a:moveTo>
                <a:lnTo>
                  <a:pt x="10606" y="3413"/>
                </a:lnTo>
                <a:lnTo>
                  <a:pt x="10606" y="4516"/>
                </a:lnTo>
                <a:lnTo>
                  <a:pt x="9500" y="4516"/>
                </a:lnTo>
                <a:lnTo>
                  <a:pt x="9500" y="3413"/>
                </a:lnTo>
                <a:close/>
                <a:moveTo>
                  <a:pt x="10915" y="3413"/>
                </a:moveTo>
                <a:lnTo>
                  <a:pt x="12021" y="3413"/>
                </a:lnTo>
                <a:lnTo>
                  <a:pt x="12021" y="4516"/>
                </a:lnTo>
                <a:lnTo>
                  <a:pt x="10915" y="4516"/>
                </a:lnTo>
                <a:lnTo>
                  <a:pt x="10915" y="3413"/>
                </a:lnTo>
                <a:close/>
                <a:moveTo>
                  <a:pt x="9500" y="1911"/>
                </a:moveTo>
                <a:lnTo>
                  <a:pt x="10606" y="1911"/>
                </a:lnTo>
                <a:lnTo>
                  <a:pt x="10606" y="3015"/>
                </a:lnTo>
                <a:lnTo>
                  <a:pt x="9500" y="3015"/>
                </a:lnTo>
                <a:lnTo>
                  <a:pt x="9500" y="1911"/>
                </a:lnTo>
                <a:close/>
                <a:moveTo>
                  <a:pt x="10915" y="1911"/>
                </a:moveTo>
                <a:lnTo>
                  <a:pt x="12021" y="1911"/>
                </a:lnTo>
                <a:lnTo>
                  <a:pt x="12021" y="3015"/>
                </a:lnTo>
                <a:lnTo>
                  <a:pt x="10915" y="3015"/>
                </a:lnTo>
                <a:lnTo>
                  <a:pt x="10915" y="1911"/>
                </a:lnTo>
                <a:close/>
                <a:moveTo>
                  <a:pt x="12331" y="1911"/>
                </a:moveTo>
                <a:lnTo>
                  <a:pt x="13436" y="1911"/>
                </a:lnTo>
                <a:lnTo>
                  <a:pt x="13436" y="3015"/>
                </a:lnTo>
                <a:lnTo>
                  <a:pt x="12331" y="3015"/>
                </a:lnTo>
                <a:lnTo>
                  <a:pt x="12331" y="1911"/>
                </a:lnTo>
                <a:close/>
                <a:moveTo>
                  <a:pt x="12331" y="3413"/>
                </a:moveTo>
                <a:lnTo>
                  <a:pt x="13436" y="3413"/>
                </a:lnTo>
                <a:lnTo>
                  <a:pt x="13436" y="4516"/>
                </a:lnTo>
                <a:lnTo>
                  <a:pt x="12331" y="4516"/>
                </a:lnTo>
                <a:lnTo>
                  <a:pt x="12331" y="3413"/>
                </a:lnTo>
                <a:close/>
              </a:path>
            </a:pathLst>
          </a:custGeom>
          <a:solidFill>
            <a:schemeClr val="bg1">
              <a:lumMod val="50000"/>
            </a:schemeClr>
          </a:solidFill>
          <a:ln w="9525">
            <a:noFill/>
            <a:round/>
          </a:ln>
        </p:spPr>
        <p:txBody>
          <a:bodyPr/>
          <a:lstStyle/>
          <a:p>
            <a:pPr algn="ctr" fontAlgn="ctr">
              <a:defRPr/>
            </a:pPr>
            <a:endParaRPr lang="en-US" altLang="zh-CN" sz="14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48" name="Freeform 30"/>
          <p:cNvSpPr>
            <a:spLocks noEditPoints="1"/>
          </p:cNvSpPr>
          <p:nvPr>
            <p:custDataLst>
              <p:tags r:id="rId69"/>
            </p:custDataLst>
          </p:nvPr>
        </p:nvSpPr>
        <p:spPr bwMode="gray">
          <a:xfrm>
            <a:off x="3913453" y="1352520"/>
            <a:ext cx="212680" cy="518166"/>
          </a:xfrm>
          <a:custGeom>
            <a:avLst/>
            <a:gdLst/>
            <a:ahLst/>
            <a:cxnLst>
              <a:cxn ang="0">
                <a:pos x="2156" y="993"/>
              </a:cxn>
              <a:cxn ang="0">
                <a:pos x="4056" y="3975"/>
              </a:cxn>
              <a:cxn ang="0">
                <a:pos x="3497" y="2787"/>
              </a:cxn>
              <a:cxn ang="0">
                <a:pos x="3497" y="3320"/>
              </a:cxn>
              <a:cxn ang="0">
                <a:pos x="4076" y="4477"/>
              </a:cxn>
              <a:cxn ang="0">
                <a:pos x="3574" y="13182"/>
              </a:cxn>
              <a:cxn ang="0">
                <a:pos x="3574" y="13682"/>
              </a:cxn>
              <a:cxn ang="0">
                <a:pos x="3763" y="11440"/>
              </a:cxn>
              <a:cxn ang="0">
                <a:pos x="1316" y="11940"/>
              </a:cxn>
              <a:cxn ang="0">
                <a:pos x="4076" y="8829"/>
              </a:cxn>
              <a:cxn ang="0">
                <a:pos x="2822" y="8829"/>
              </a:cxn>
              <a:cxn ang="0">
                <a:pos x="1818" y="8458"/>
              </a:cxn>
              <a:cxn ang="0">
                <a:pos x="564" y="7088"/>
              </a:cxn>
              <a:cxn ang="0">
                <a:pos x="3679" y="7587"/>
              </a:cxn>
              <a:cxn ang="0">
                <a:pos x="1065" y="4477"/>
              </a:cxn>
              <a:cxn ang="0">
                <a:pos x="1096" y="4477"/>
              </a:cxn>
              <a:cxn ang="0">
                <a:pos x="2570" y="4976"/>
              </a:cxn>
              <a:cxn ang="0">
                <a:pos x="1086" y="4976"/>
              </a:cxn>
              <a:cxn ang="0">
                <a:pos x="3574" y="15423"/>
              </a:cxn>
              <a:cxn ang="0">
                <a:pos x="2822" y="15423"/>
              </a:cxn>
              <a:cxn ang="0">
                <a:pos x="2070" y="15423"/>
              </a:cxn>
              <a:cxn ang="0">
                <a:pos x="1316" y="15423"/>
              </a:cxn>
              <a:cxn ang="0">
                <a:pos x="564" y="15423"/>
              </a:cxn>
              <a:cxn ang="0">
                <a:pos x="2822" y="14552"/>
              </a:cxn>
              <a:cxn ang="0">
                <a:pos x="1316" y="14552"/>
              </a:cxn>
              <a:cxn ang="0">
                <a:pos x="564" y="14552"/>
              </a:cxn>
              <a:cxn ang="0">
                <a:pos x="3574" y="12811"/>
              </a:cxn>
              <a:cxn ang="0">
                <a:pos x="2822" y="12811"/>
              </a:cxn>
              <a:cxn ang="0">
                <a:pos x="2070" y="12811"/>
              </a:cxn>
              <a:cxn ang="0">
                <a:pos x="1316" y="12811"/>
              </a:cxn>
              <a:cxn ang="0">
                <a:pos x="564" y="12811"/>
              </a:cxn>
              <a:cxn ang="0">
                <a:pos x="3574" y="11070"/>
              </a:cxn>
              <a:cxn ang="0">
                <a:pos x="2822" y="11070"/>
              </a:cxn>
              <a:cxn ang="0">
                <a:pos x="2070" y="11070"/>
              </a:cxn>
              <a:cxn ang="0">
                <a:pos x="1316" y="11070"/>
              </a:cxn>
              <a:cxn ang="0">
                <a:pos x="564" y="11070"/>
              </a:cxn>
              <a:cxn ang="0">
                <a:pos x="3574" y="10199"/>
              </a:cxn>
              <a:cxn ang="0">
                <a:pos x="1316" y="10199"/>
              </a:cxn>
              <a:cxn ang="0">
                <a:pos x="564" y="10199"/>
              </a:cxn>
              <a:cxn ang="0">
                <a:pos x="2070" y="9329"/>
              </a:cxn>
              <a:cxn ang="0">
                <a:pos x="1316" y="9329"/>
              </a:cxn>
              <a:cxn ang="0">
                <a:pos x="564" y="9329"/>
              </a:cxn>
              <a:cxn ang="0">
                <a:pos x="3574" y="8458"/>
              </a:cxn>
              <a:cxn ang="0">
                <a:pos x="2070" y="8458"/>
              </a:cxn>
              <a:cxn ang="0">
                <a:pos x="3574" y="6717"/>
              </a:cxn>
              <a:cxn ang="0">
                <a:pos x="2070" y="6717"/>
              </a:cxn>
              <a:cxn ang="0">
                <a:pos x="1316" y="6717"/>
              </a:cxn>
              <a:cxn ang="0">
                <a:pos x="564" y="6717"/>
              </a:cxn>
              <a:cxn ang="0">
                <a:pos x="3574" y="5847"/>
              </a:cxn>
              <a:cxn ang="0">
                <a:pos x="2822" y="5847"/>
              </a:cxn>
              <a:cxn ang="0">
                <a:pos x="2070" y="5847"/>
              </a:cxn>
              <a:cxn ang="0">
                <a:pos x="564" y="5847"/>
              </a:cxn>
            </a:cxnLst>
            <a:rect l="0" t="0" r="r" b="b"/>
            <a:pathLst>
              <a:path w="4640" h="16095">
                <a:moveTo>
                  <a:pt x="0" y="16096"/>
                </a:moveTo>
                <a:lnTo>
                  <a:pt x="0" y="3975"/>
                </a:lnTo>
                <a:lnTo>
                  <a:pt x="584" y="3975"/>
                </a:lnTo>
                <a:lnTo>
                  <a:pt x="584" y="2624"/>
                </a:lnTo>
                <a:lnTo>
                  <a:pt x="2156" y="993"/>
                </a:lnTo>
                <a:lnTo>
                  <a:pt x="2156" y="0"/>
                </a:lnTo>
                <a:lnTo>
                  <a:pt x="2484" y="0"/>
                </a:lnTo>
                <a:lnTo>
                  <a:pt x="2484" y="1015"/>
                </a:lnTo>
                <a:lnTo>
                  <a:pt x="4056" y="2624"/>
                </a:lnTo>
                <a:lnTo>
                  <a:pt x="4056" y="3975"/>
                </a:lnTo>
                <a:lnTo>
                  <a:pt x="4640" y="3975"/>
                </a:lnTo>
                <a:lnTo>
                  <a:pt x="4640" y="16096"/>
                </a:lnTo>
                <a:lnTo>
                  <a:pt x="0" y="16096"/>
                </a:lnTo>
                <a:close/>
                <a:moveTo>
                  <a:pt x="1143" y="2787"/>
                </a:moveTo>
                <a:lnTo>
                  <a:pt x="3497" y="2787"/>
                </a:lnTo>
                <a:lnTo>
                  <a:pt x="3497" y="3158"/>
                </a:lnTo>
                <a:lnTo>
                  <a:pt x="1143" y="3158"/>
                </a:lnTo>
                <a:lnTo>
                  <a:pt x="1143" y="2787"/>
                </a:lnTo>
                <a:close/>
                <a:moveTo>
                  <a:pt x="1143" y="3320"/>
                </a:moveTo>
                <a:lnTo>
                  <a:pt x="3497" y="3320"/>
                </a:lnTo>
                <a:lnTo>
                  <a:pt x="3497" y="3692"/>
                </a:lnTo>
                <a:lnTo>
                  <a:pt x="1143" y="3692"/>
                </a:lnTo>
                <a:lnTo>
                  <a:pt x="1143" y="3320"/>
                </a:lnTo>
                <a:close/>
                <a:moveTo>
                  <a:pt x="3574" y="4477"/>
                </a:moveTo>
                <a:lnTo>
                  <a:pt x="4076" y="4477"/>
                </a:lnTo>
                <a:lnTo>
                  <a:pt x="4076" y="4976"/>
                </a:lnTo>
                <a:lnTo>
                  <a:pt x="3574" y="4976"/>
                </a:lnTo>
                <a:lnTo>
                  <a:pt x="3574" y="4477"/>
                </a:lnTo>
                <a:close/>
                <a:moveTo>
                  <a:pt x="1316" y="13182"/>
                </a:moveTo>
                <a:lnTo>
                  <a:pt x="3574" y="13182"/>
                </a:lnTo>
                <a:lnTo>
                  <a:pt x="3846" y="13182"/>
                </a:lnTo>
                <a:lnTo>
                  <a:pt x="4076" y="13182"/>
                </a:lnTo>
                <a:lnTo>
                  <a:pt x="4076" y="13682"/>
                </a:lnTo>
                <a:lnTo>
                  <a:pt x="3846" y="13682"/>
                </a:lnTo>
                <a:lnTo>
                  <a:pt x="3574" y="13682"/>
                </a:lnTo>
                <a:lnTo>
                  <a:pt x="1316" y="13682"/>
                </a:lnTo>
                <a:lnTo>
                  <a:pt x="1316" y="13182"/>
                </a:lnTo>
                <a:close/>
                <a:moveTo>
                  <a:pt x="1316" y="11440"/>
                </a:moveTo>
                <a:lnTo>
                  <a:pt x="3574" y="11440"/>
                </a:lnTo>
                <a:lnTo>
                  <a:pt x="3763" y="11440"/>
                </a:lnTo>
                <a:lnTo>
                  <a:pt x="4076" y="11440"/>
                </a:lnTo>
                <a:lnTo>
                  <a:pt x="4076" y="11940"/>
                </a:lnTo>
                <a:lnTo>
                  <a:pt x="3763" y="11940"/>
                </a:lnTo>
                <a:lnTo>
                  <a:pt x="3574" y="11940"/>
                </a:lnTo>
                <a:lnTo>
                  <a:pt x="1316" y="11940"/>
                </a:lnTo>
                <a:lnTo>
                  <a:pt x="1316" y="11440"/>
                </a:lnTo>
                <a:close/>
                <a:moveTo>
                  <a:pt x="2822" y="8829"/>
                </a:moveTo>
                <a:lnTo>
                  <a:pt x="3220" y="8829"/>
                </a:lnTo>
                <a:lnTo>
                  <a:pt x="3324" y="8829"/>
                </a:lnTo>
                <a:lnTo>
                  <a:pt x="4076" y="8829"/>
                </a:lnTo>
                <a:lnTo>
                  <a:pt x="4076" y="9329"/>
                </a:lnTo>
                <a:lnTo>
                  <a:pt x="3324" y="9329"/>
                </a:lnTo>
                <a:lnTo>
                  <a:pt x="3220" y="9329"/>
                </a:lnTo>
                <a:lnTo>
                  <a:pt x="2822" y="9329"/>
                </a:lnTo>
                <a:lnTo>
                  <a:pt x="2822" y="8829"/>
                </a:lnTo>
                <a:close/>
                <a:moveTo>
                  <a:pt x="564" y="7958"/>
                </a:moveTo>
                <a:lnTo>
                  <a:pt x="878" y="7958"/>
                </a:lnTo>
                <a:lnTo>
                  <a:pt x="1066" y="7958"/>
                </a:lnTo>
                <a:lnTo>
                  <a:pt x="1818" y="7958"/>
                </a:lnTo>
                <a:lnTo>
                  <a:pt x="1818" y="8458"/>
                </a:lnTo>
                <a:lnTo>
                  <a:pt x="1066" y="8458"/>
                </a:lnTo>
                <a:lnTo>
                  <a:pt x="878" y="8458"/>
                </a:lnTo>
                <a:lnTo>
                  <a:pt x="564" y="8458"/>
                </a:lnTo>
                <a:lnTo>
                  <a:pt x="564" y="7958"/>
                </a:lnTo>
                <a:close/>
                <a:moveTo>
                  <a:pt x="564" y="7088"/>
                </a:moveTo>
                <a:lnTo>
                  <a:pt x="3574" y="7088"/>
                </a:lnTo>
                <a:lnTo>
                  <a:pt x="3679" y="7088"/>
                </a:lnTo>
                <a:lnTo>
                  <a:pt x="4076" y="7088"/>
                </a:lnTo>
                <a:lnTo>
                  <a:pt x="4076" y="7587"/>
                </a:lnTo>
                <a:lnTo>
                  <a:pt x="3679" y="7587"/>
                </a:lnTo>
                <a:lnTo>
                  <a:pt x="3574" y="7587"/>
                </a:lnTo>
                <a:lnTo>
                  <a:pt x="564" y="7587"/>
                </a:lnTo>
                <a:lnTo>
                  <a:pt x="564" y="7088"/>
                </a:lnTo>
                <a:close/>
                <a:moveTo>
                  <a:pt x="564" y="4477"/>
                </a:moveTo>
                <a:lnTo>
                  <a:pt x="1065" y="4477"/>
                </a:lnTo>
                <a:lnTo>
                  <a:pt x="1065" y="4976"/>
                </a:lnTo>
                <a:lnTo>
                  <a:pt x="564" y="4976"/>
                </a:lnTo>
                <a:lnTo>
                  <a:pt x="564" y="4477"/>
                </a:lnTo>
                <a:close/>
                <a:moveTo>
                  <a:pt x="1086" y="4477"/>
                </a:moveTo>
                <a:lnTo>
                  <a:pt x="1096" y="4477"/>
                </a:lnTo>
                <a:lnTo>
                  <a:pt x="1160" y="4477"/>
                </a:lnTo>
                <a:lnTo>
                  <a:pt x="1164" y="4477"/>
                </a:lnTo>
                <a:lnTo>
                  <a:pt x="1382" y="4477"/>
                </a:lnTo>
                <a:lnTo>
                  <a:pt x="2570" y="4477"/>
                </a:lnTo>
                <a:lnTo>
                  <a:pt x="2570" y="4976"/>
                </a:lnTo>
                <a:lnTo>
                  <a:pt x="1382" y="4976"/>
                </a:lnTo>
                <a:lnTo>
                  <a:pt x="1164" y="4976"/>
                </a:lnTo>
                <a:lnTo>
                  <a:pt x="1160" y="4976"/>
                </a:lnTo>
                <a:lnTo>
                  <a:pt x="1096" y="4976"/>
                </a:lnTo>
                <a:lnTo>
                  <a:pt x="1086" y="4976"/>
                </a:lnTo>
                <a:lnTo>
                  <a:pt x="1086" y="4477"/>
                </a:lnTo>
                <a:close/>
                <a:moveTo>
                  <a:pt x="3574" y="14923"/>
                </a:moveTo>
                <a:lnTo>
                  <a:pt x="4076" y="14923"/>
                </a:lnTo>
                <a:lnTo>
                  <a:pt x="4076" y="15423"/>
                </a:lnTo>
                <a:lnTo>
                  <a:pt x="3574" y="15423"/>
                </a:lnTo>
                <a:lnTo>
                  <a:pt x="3574" y="14923"/>
                </a:lnTo>
                <a:close/>
                <a:moveTo>
                  <a:pt x="2822" y="14923"/>
                </a:moveTo>
                <a:lnTo>
                  <a:pt x="3324" y="14923"/>
                </a:lnTo>
                <a:lnTo>
                  <a:pt x="3324" y="15423"/>
                </a:lnTo>
                <a:lnTo>
                  <a:pt x="2822" y="15423"/>
                </a:lnTo>
                <a:lnTo>
                  <a:pt x="2822" y="14923"/>
                </a:lnTo>
                <a:close/>
                <a:moveTo>
                  <a:pt x="2070" y="14923"/>
                </a:moveTo>
                <a:lnTo>
                  <a:pt x="2570" y="14923"/>
                </a:lnTo>
                <a:lnTo>
                  <a:pt x="2570" y="15423"/>
                </a:lnTo>
                <a:lnTo>
                  <a:pt x="2070" y="15423"/>
                </a:lnTo>
                <a:lnTo>
                  <a:pt x="2070" y="14923"/>
                </a:lnTo>
                <a:close/>
                <a:moveTo>
                  <a:pt x="1316" y="14923"/>
                </a:moveTo>
                <a:lnTo>
                  <a:pt x="1818" y="14923"/>
                </a:lnTo>
                <a:lnTo>
                  <a:pt x="1818" y="15423"/>
                </a:lnTo>
                <a:lnTo>
                  <a:pt x="1316" y="15423"/>
                </a:lnTo>
                <a:lnTo>
                  <a:pt x="1316" y="14923"/>
                </a:lnTo>
                <a:close/>
                <a:moveTo>
                  <a:pt x="564" y="14923"/>
                </a:moveTo>
                <a:lnTo>
                  <a:pt x="1066" y="14923"/>
                </a:lnTo>
                <a:lnTo>
                  <a:pt x="1066" y="15423"/>
                </a:lnTo>
                <a:lnTo>
                  <a:pt x="564" y="15423"/>
                </a:lnTo>
                <a:lnTo>
                  <a:pt x="564" y="14923"/>
                </a:lnTo>
                <a:close/>
                <a:moveTo>
                  <a:pt x="2822" y="14052"/>
                </a:moveTo>
                <a:lnTo>
                  <a:pt x="3324" y="14052"/>
                </a:lnTo>
                <a:lnTo>
                  <a:pt x="3324" y="14552"/>
                </a:lnTo>
                <a:lnTo>
                  <a:pt x="2822" y="14552"/>
                </a:lnTo>
                <a:lnTo>
                  <a:pt x="2822" y="14052"/>
                </a:lnTo>
                <a:close/>
                <a:moveTo>
                  <a:pt x="1316" y="14052"/>
                </a:moveTo>
                <a:lnTo>
                  <a:pt x="1818" y="14052"/>
                </a:lnTo>
                <a:lnTo>
                  <a:pt x="1818" y="14552"/>
                </a:lnTo>
                <a:lnTo>
                  <a:pt x="1316" y="14552"/>
                </a:lnTo>
                <a:lnTo>
                  <a:pt x="1316" y="14052"/>
                </a:lnTo>
                <a:close/>
                <a:moveTo>
                  <a:pt x="564" y="14052"/>
                </a:moveTo>
                <a:lnTo>
                  <a:pt x="1066" y="14052"/>
                </a:lnTo>
                <a:lnTo>
                  <a:pt x="1066" y="14552"/>
                </a:lnTo>
                <a:lnTo>
                  <a:pt x="564" y="14552"/>
                </a:lnTo>
                <a:lnTo>
                  <a:pt x="564" y="14052"/>
                </a:lnTo>
                <a:close/>
                <a:moveTo>
                  <a:pt x="3574" y="12311"/>
                </a:moveTo>
                <a:lnTo>
                  <a:pt x="4076" y="12311"/>
                </a:lnTo>
                <a:lnTo>
                  <a:pt x="4076" y="12811"/>
                </a:lnTo>
                <a:lnTo>
                  <a:pt x="3574" y="12811"/>
                </a:lnTo>
                <a:lnTo>
                  <a:pt x="3574" y="12311"/>
                </a:lnTo>
                <a:close/>
                <a:moveTo>
                  <a:pt x="2822" y="12311"/>
                </a:moveTo>
                <a:lnTo>
                  <a:pt x="3324" y="12311"/>
                </a:lnTo>
                <a:lnTo>
                  <a:pt x="3324" y="12811"/>
                </a:lnTo>
                <a:lnTo>
                  <a:pt x="2822" y="12811"/>
                </a:lnTo>
                <a:lnTo>
                  <a:pt x="2822" y="12311"/>
                </a:lnTo>
                <a:close/>
                <a:moveTo>
                  <a:pt x="2070" y="12311"/>
                </a:moveTo>
                <a:lnTo>
                  <a:pt x="2570" y="12311"/>
                </a:lnTo>
                <a:lnTo>
                  <a:pt x="2570" y="12811"/>
                </a:lnTo>
                <a:lnTo>
                  <a:pt x="2070" y="12811"/>
                </a:lnTo>
                <a:lnTo>
                  <a:pt x="2070" y="12311"/>
                </a:lnTo>
                <a:close/>
                <a:moveTo>
                  <a:pt x="1316" y="12311"/>
                </a:moveTo>
                <a:lnTo>
                  <a:pt x="1818" y="12311"/>
                </a:lnTo>
                <a:lnTo>
                  <a:pt x="1818" y="12811"/>
                </a:lnTo>
                <a:lnTo>
                  <a:pt x="1316" y="12811"/>
                </a:lnTo>
                <a:lnTo>
                  <a:pt x="1316" y="12311"/>
                </a:lnTo>
                <a:close/>
                <a:moveTo>
                  <a:pt x="564" y="12311"/>
                </a:moveTo>
                <a:lnTo>
                  <a:pt x="1066" y="12311"/>
                </a:lnTo>
                <a:lnTo>
                  <a:pt x="1066" y="12811"/>
                </a:lnTo>
                <a:lnTo>
                  <a:pt x="564" y="12811"/>
                </a:lnTo>
                <a:lnTo>
                  <a:pt x="564" y="12311"/>
                </a:lnTo>
                <a:close/>
                <a:moveTo>
                  <a:pt x="3574" y="10570"/>
                </a:moveTo>
                <a:lnTo>
                  <a:pt x="4076" y="10570"/>
                </a:lnTo>
                <a:lnTo>
                  <a:pt x="4076" y="11070"/>
                </a:lnTo>
                <a:lnTo>
                  <a:pt x="3574" y="11070"/>
                </a:lnTo>
                <a:lnTo>
                  <a:pt x="3574" y="10570"/>
                </a:lnTo>
                <a:close/>
                <a:moveTo>
                  <a:pt x="2822" y="10570"/>
                </a:moveTo>
                <a:lnTo>
                  <a:pt x="3324" y="10570"/>
                </a:lnTo>
                <a:lnTo>
                  <a:pt x="3324" y="11070"/>
                </a:lnTo>
                <a:lnTo>
                  <a:pt x="2822" y="11070"/>
                </a:lnTo>
                <a:lnTo>
                  <a:pt x="2822" y="10570"/>
                </a:lnTo>
                <a:close/>
                <a:moveTo>
                  <a:pt x="2070" y="10570"/>
                </a:moveTo>
                <a:lnTo>
                  <a:pt x="2570" y="10570"/>
                </a:lnTo>
                <a:lnTo>
                  <a:pt x="2570" y="11070"/>
                </a:lnTo>
                <a:lnTo>
                  <a:pt x="2070" y="11070"/>
                </a:lnTo>
                <a:lnTo>
                  <a:pt x="2070" y="10570"/>
                </a:lnTo>
                <a:close/>
                <a:moveTo>
                  <a:pt x="1316" y="10570"/>
                </a:moveTo>
                <a:lnTo>
                  <a:pt x="1818" y="10570"/>
                </a:lnTo>
                <a:lnTo>
                  <a:pt x="1818" y="11070"/>
                </a:lnTo>
                <a:lnTo>
                  <a:pt x="1316" y="11070"/>
                </a:lnTo>
                <a:lnTo>
                  <a:pt x="1316" y="10570"/>
                </a:lnTo>
                <a:close/>
                <a:moveTo>
                  <a:pt x="564" y="10570"/>
                </a:moveTo>
                <a:lnTo>
                  <a:pt x="1066" y="10570"/>
                </a:lnTo>
                <a:lnTo>
                  <a:pt x="1066" y="11070"/>
                </a:lnTo>
                <a:lnTo>
                  <a:pt x="564" y="11070"/>
                </a:lnTo>
                <a:lnTo>
                  <a:pt x="564" y="10570"/>
                </a:lnTo>
                <a:close/>
                <a:moveTo>
                  <a:pt x="3574" y="9700"/>
                </a:moveTo>
                <a:lnTo>
                  <a:pt x="4076" y="9700"/>
                </a:lnTo>
                <a:lnTo>
                  <a:pt x="4076" y="10199"/>
                </a:lnTo>
                <a:lnTo>
                  <a:pt x="3574" y="10199"/>
                </a:lnTo>
                <a:lnTo>
                  <a:pt x="3574" y="9700"/>
                </a:lnTo>
                <a:close/>
                <a:moveTo>
                  <a:pt x="1316" y="9700"/>
                </a:moveTo>
                <a:lnTo>
                  <a:pt x="1818" y="9700"/>
                </a:lnTo>
                <a:lnTo>
                  <a:pt x="1818" y="10199"/>
                </a:lnTo>
                <a:lnTo>
                  <a:pt x="1316" y="10199"/>
                </a:lnTo>
                <a:lnTo>
                  <a:pt x="1316" y="9700"/>
                </a:lnTo>
                <a:close/>
                <a:moveTo>
                  <a:pt x="564" y="9700"/>
                </a:moveTo>
                <a:lnTo>
                  <a:pt x="1066" y="9700"/>
                </a:lnTo>
                <a:lnTo>
                  <a:pt x="1066" y="10199"/>
                </a:lnTo>
                <a:lnTo>
                  <a:pt x="564" y="10199"/>
                </a:lnTo>
                <a:lnTo>
                  <a:pt x="564" y="9700"/>
                </a:lnTo>
                <a:close/>
                <a:moveTo>
                  <a:pt x="2070" y="8829"/>
                </a:moveTo>
                <a:lnTo>
                  <a:pt x="2570" y="8829"/>
                </a:lnTo>
                <a:lnTo>
                  <a:pt x="2570" y="9329"/>
                </a:lnTo>
                <a:lnTo>
                  <a:pt x="2070" y="9329"/>
                </a:lnTo>
                <a:lnTo>
                  <a:pt x="2070" y="8829"/>
                </a:lnTo>
                <a:close/>
                <a:moveTo>
                  <a:pt x="1316" y="8829"/>
                </a:moveTo>
                <a:lnTo>
                  <a:pt x="1818" y="8829"/>
                </a:lnTo>
                <a:lnTo>
                  <a:pt x="1818" y="9329"/>
                </a:lnTo>
                <a:lnTo>
                  <a:pt x="1316" y="9329"/>
                </a:lnTo>
                <a:lnTo>
                  <a:pt x="1316" y="8829"/>
                </a:lnTo>
                <a:close/>
                <a:moveTo>
                  <a:pt x="564" y="8829"/>
                </a:moveTo>
                <a:lnTo>
                  <a:pt x="1066" y="8829"/>
                </a:lnTo>
                <a:lnTo>
                  <a:pt x="1066" y="9329"/>
                </a:lnTo>
                <a:lnTo>
                  <a:pt x="564" y="9329"/>
                </a:lnTo>
                <a:lnTo>
                  <a:pt x="564" y="8829"/>
                </a:lnTo>
                <a:close/>
                <a:moveTo>
                  <a:pt x="3574" y="7958"/>
                </a:moveTo>
                <a:lnTo>
                  <a:pt x="4076" y="7958"/>
                </a:lnTo>
                <a:lnTo>
                  <a:pt x="4076" y="8458"/>
                </a:lnTo>
                <a:lnTo>
                  <a:pt x="3574" y="8458"/>
                </a:lnTo>
                <a:lnTo>
                  <a:pt x="3574" y="7958"/>
                </a:lnTo>
                <a:close/>
                <a:moveTo>
                  <a:pt x="2070" y="7958"/>
                </a:moveTo>
                <a:lnTo>
                  <a:pt x="2570" y="7958"/>
                </a:lnTo>
                <a:lnTo>
                  <a:pt x="2570" y="8458"/>
                </a:lnTo>
                <a:lnTo>
                  <a:pt x="2070" y="8458"/>
                </a:lnTo>
                <a:lnTo>
                  <a:pt x="2070" y="7958"/>
                </a:lnTo>
                <a:close/>
                <a:moveTo>
                  <a:pt x="3574" y="6217"/>
                </a:moveTo>
                <a:lnTo>
                  <a:pt x="4076" y="6217"/>
                </a:lnTo>
                <a:lnTo>
                  <a:pt x="4076" y="6717"/>
                </a:lnTo>
                <a:lnTo>
                  <a:pt x="3574" y="6717"/>
                </a:lnTo>
                <a:lnTo>
                  <a:pt x="3574" y="6217"/>
                </a:lnTo>
                <a:close/>
                <a:moveTo>
                  <a:pt x="2070" y="6217"/>
                </a:moveTo>
                <a:lnTo>
                  <a:pt x="2570" y="6217"/>
                </a:lnTo>
                <a:lnTo>
                  <a:pt x="2570" y="6717"/>
                </a:lnTo>
                <a:lnTo>
                  <a:pt x="2070" y="6717"/>
                </a:lnTo>
                <a:lnTo>
                  <a:pt x="2070" y="6217"/>
                </a:lnTo>
                <a:close/>
                <a:moveTo>
                  <a:pt x="1316" y="6217"/>
                </a:moveTo>
                <a:lnTo>
                  <a:pt x="1818" y="6217"/>
                </a:lnTo>
                <a:lnTo>
                  <a:pt x="1818" y="6717"/>
                </a:lnTo>
                <a:lnTo>
                  <a:pt x="1316" y="6717"/>
                </a:lnTo>
                <a:lnTo>
                  <a:pt x="1316" y="6217"/>
                </a:lnTo>
                <a:close/>
                <a:moveTo>
                  <a:pt x="564" y="6217"/>
                </a:moveTo>
                <a:lnTo>
                  <a:pt x="1066" y="6217"/>
                </a:lnTo>
                <a:lnTo>
                  <a:pt x="1066" y="6717"/>
                </a:lnTo>
                <a:lnTo>
                  <a:pt x="564" y="6717"/>
                </a:lnTo>
                <a:lnTo>
                  <a:pt x="564" y="6217"/>
                </a:lnTo>
                <a:close/>
                <a:moveTo>
                  <a:pt x="3574" y="5347"/>
                </a:moveTo>
                <a:lnTo>
                  <a:pt x="4076" y="5347"/>
                </a:lnTo>
                <a:lnTo>
                  <a:pt x="4076" y="5847"/>
                </a:lnTo>
                <a:lnTo>
                  <a:pt x="3574" y="5847"/>
                </a:lnTo>
                <a:lnTo>
                  <a:pt x="3574" y="5347"/>
                </a:lnTo>
                <a:close/>
                <a:moveTo>
                  <a:pt x="2822" y="5347"/>
                </a:moveTo>
                <a:lnTo>
                  <a:pt x="3324" y="5347"/>
                </a:lnTo>
                <a:lnTo>
                  <a:pt x="3324" y="5847"/>
                </a:lnTo>
                <a:lnTo>
                  <a:pt x="2822" y="5847"/>
                </a:lnTo>
                <a:lnTo>
                  <a:pt x="2822" y="5347"/>
                </a:lnTo>
                <a:close/>
                <a:moveTo>
                  <a:pt x="2070" y="5347"/>
                </a:moveTo>
                <a:lnTo>
                  <a:pt x="2570" y="5347"/>
                </a:lnTo>
                <a:lnTo>
                  <a:pt x="2570" y="5847"/>
                </a:lnTo>
                <a:lnTo>
                  <a:pt x="2070" y="5847"/>
                </a:lnTo>
                <a:lnTo>
                  <a:pt x="2070" y="5347"/>
                </a:lnTo>
                <a:close/>
                <a:moveTo>
                  <a:pt x="564" y="5347"/>
                </a:moveTo>
                <a:lnTo>
                  <a:pt x="1066" y="5347"/>
                </a:lnTo>
                <a:lnTo>
                  <a:pt x="1066" y="5847"/>
                </a:lnTo>
                <a:lnTo>
                  <a:pt x="564" y="5847"/>
                </a:lnTo>
                <a:lnTo>
                  <a:pt x="564" y="5347"/>
                </a:lnTo>
                <a:close/>
              </a:path>
            </a:pathLst>
          </a:custGeom>
          <a:solidFill>
            <a:schemeClr val="bg1">
              <a:lumMod val="50000"/>
            </a:schemeClr>
          </a:solidFill>
          <a:ln w="9525">
            <a:noFill/>
            <a:round/>
          </a:ln>
        </p:spPr>
        <p:txBody>
          <a:bodyPr/>
          <a:lstStyle/>
          <a:p>
            <a:pPr algn="ctr" fontAlgn="ctr">
              <a:defRPr/>
            </a:pPr>
            <a:endParaRPr lang="en-US" altLang="zh-CN" sz="14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649" name="图片 1648"/>
          <p:cNvPicPr>
            <a:picLocks noChangeAspect="1"/>
          </p:cNvPicPr>
          <p:nvPr>
            <p:custDataLst>
              <p:tags r:id="rId70"/>
            </p:custDataLst>
          </p:nvPr>
        </p:nvPicPr>
        <p:blipFill>
          <a:blip r:embed="rId98"/>
          <a:stretch>
            <a:fillRect/>
          </a:stretch>
        </p:blipFill>
        <p:spPr bwMode="gray">
          <a:xfrm>
            <a:off x="4595426" y="1369335"/>
            <a:ext cx="786433" cy="501351"/>
          </a:xfrm>
          <a:prstGeom prst="rect">
            <a:avLst/>
          </a:prstGeom>
        </p:spPr>
      </p:pic>
      <p:sp>
        <p:nvSpPr>
          <p:cNvPr id="1651" name="Oval 1"/>
          <p:cNvSpPr>
            <a:spLocks noChangeAspect="1"/>
          </p:cNvSpPr>
          <p:nvPr>
            <p:custDataLst>
              <p:tags r:id="rId71"/>
            </p:custDataLst>
          </p:nvPr>
        </p:nvSpPr>
        <p:spPr bwMode="gray">
          <a:xfrm>
            <a:off x="5701781" y="1895719"/>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2" name="Oval 174"/>
          <p:cNvSpPr>
            <a:spLocks noChangeAspect="1"/>
          </p:cNvSpPr>
          <p:nvPr>
            <p:custDataLst>
              <p:tags r:id="rId72"/>
            </p:custDataLst>
          </p:nvPr>
        </p:nvSpPr>
        <p:spPr bwMode="gray">
          <a:xfrm>
            <a:off x="5501795" y="1895719"/>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3" name="Oval 175"/>
          <p:cNvSpPr>
            <a:spLocks noChangeAspect="1"/>
          </p:cNvSpPr>
          <p:nvPr>
            <p:custDataLst>
              <p:tags r:id="rId73"/>
            </p:custDataLst>
          </p:nvPr>
        </p:nvSpPr>
        <p:spPr bwMode="gray">
          <a:xfrm>
            <a:off x="5601788" y="1895719"/>
            <a:ext cx="61979" cy="61979"/>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ctr"/>
            <a:endParaRPr lang="en-US" altLang="zh-CN" sz="1400"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7" name="Freeform 14"/>
          <p:cNvSpPr>
            <a:spLocks noEditPoints="1"/>
          </p:cNvSpPr>
          <p:nvPr>
            <p:custDataLst>
              <p:tags r:id="rId74"/>
            </p:custDataLst>
          </p:nvPr>
        </p:nvSpPr>
        <p:spPr bwMode="gray">
          <a:xfrm>
            <a:off x="2334735" y="1632209"/>
            <a:ext cx="197646" cy="226225"/>
          </a:xfrm>
          <a:custGeom>
            <a:avLst/>
            <a:gdLst/>
            <a:ahLst/>
            <a:cxnLst>
              <a:cxn ang="0">
                <a:pos x="310" y="0"/>
              </a:cxn>
              <a:cxn ang="0">
                <a:pos x="0" y="542"/>
              </a:cxn>
              <a:cxn ang="0">
                <a:pos x="154" y="8057"/>
              </a:cxn>
              <a:cxn ang="0">
                <a:pos x="3022" y="8212"/>
              </a:cxn>
              <a:cxn ang="0">
                <a:pos x="3254" y="6430"/>
              </a:cxn>
              <a:cxn ang="0">
                <a:pos x="4262" y="6740"/>
              </a:cxn>
              <a:cxn ang="0">
                <a:pos x="4804" y="8212"/>
              </a:cxn>
              <a:cxn ang="0">
                <a:pos x="5114" y="7670"/>
              </a:cxn>
              <a:cxn ang="0">
                <a:pos x="4959" y="154"/>
              </a:cxn>
              <a:cxn ang="0">
                <a:pos x="2169" y="6972"/>
              </a:cxn>
              <a:cxn ang="0">
                <a:pos x="1162" y="7205"/>
              </a:cxn>
              <a:cxn ang="0">
                <a:pos x="929" y="6662"/>
              </a:cxn>
              <a:cxn ang="0">
                <a:pos x="1937" y="6430"/>
              </a:cxn>
              <a:cxn ang="0">
                <a:pos x="2169" y="6972"/>
              </a:cxn>
              <a:cxn ang="0">
                <a:pos x="1937" y="5810"/>
              </a:cxn>
              <a:cxn ang="0">
                <a:pos x="929" y="5578"/>
              </a:cxn>
              <a:cxn ang="0">
                <a:pos x="1162" y="5035"/>
              </a:cxn>
              <a:cxn ang="0">
                <a:pos x="2169" y="5268"/>
              </a:cxn>
              <a:cxn ang="0">
                <a:pos x="2092" y="4338"/>
              </a:cxn>
              <a:cxn ang="0">
                <a:pos x="1007" y="4338"/>
              </a:cxn>
              <a:cxn ang="0">
                <a:pos x="1007" y="3718"/>
              </a:cxn>
              <a:cxn ang="0">
                <a:pos x="2092" y="3718"/>
              </a:cxn>
              <a:cxn ang="0">
                <a:pos x="2169" y="2866"/>
              </a:cxn>
              <a:cxn ang="0">
                <a:pos x="1162" y="3099"/>
              </a:cxn>
              <a:cxn ang="0">
                <a:pos x="929" y="2556"/>
              </a:cxn>
              <a:cxn ang="0">
                <a:pos x="1937" y="2324"/>
              </a:cxn>
              <a:cxn ang="0">
                <a:pos x="2169" y="2866"/>
              </a:cxn>
              <a:cxn ang="0">
                <a:pos x="1937" y="1704"/>
              </a:cxn>
              <a:cxn ang="0">
                <a:pos x="929" y="1471"/>
              </a:cxn>
              <a:cxn ang="0">
                <a:pos x="1162" y="929"/>
              </a:cxn>
              <a:cxn ang="0">
                <a:pos x="2169" y="1161"/>
              </a:cxn>
              <a:cxn ang="0">
                <a:pos x="4106" y="5733"/>
              </a:cxn>
              <a:cxn ang="0">
                <a:pos x="3022" y="5733"/>
              </a:cxn>
              <a:cxn ang="0">
                <a:pos x="3022" y="5113"/>
              </a:cxn>
              <a:cxn ang="0">
                <a:pos x="4106" y="5113"/>
              </a:cxn>
              <a:cxn ang="0">
                <a:pos x="4185" y="4183"/>
              </a:cxn>
              <a:cxn ang="0">
                <a:pos x="3177" y="4416"/>
              </a:cxn>
              <a:cxn ang="0">
                <a:pos x="2944" y="3873"/>
              </a:cxn>
              <a:cxn ang="0">
                <a:pos x="3952" y="3641"/>
              </a:cxn>
              <a:cxn ang="0">
                <a:pos x="4185" y="4183"/>
              </a:cxn>
              <a:cxn ang="0">
                <a:pos x="3952" y="3099"/>
              </a:cxn>
              <a:cxn ang="0">
                <a:pos x="2944" y="2866"/>
              </a:cxn>
              <a:cxn ang="0">
                <a:pos x="3177" y="2324"/>
              </a:cxn>
              <a:cxn ang="0">
                <a:pos x="4185" y="2556"/>
              </a:cxn>
              <a:cxn ang="0">
                <a:pos x="4106" y="1626"/>
              </a:cxn>
              <a:cxn ang="0">
                <a:pos x="3022" y="1626"/>
              </a:cxn>
              <a:cxn ang="0">
                <a:pos x="3022" y="1007"/>
              </a:cxn>
              <a:cxn ang="0">
                <a:pos x="4106" y="1007"/>
              </a:cxn>
            </a:cxnLst>
            <a:rect l="0" t="0" r="r" b="b"/>
            <a:pathLst>
              <a:path w="5114" h="8212">
                <a:moveTo>
                  <a:pt x="4572" y="0"/>
                </a:moveTo>
                <a:lnTo>
                  <a:pt x="542" y="0"/>
                </a:lnTo>
                <a:lnTo>
                  <a:pt x="310" y="0"/>
                </a:lnTo>
                <a:lnTo>
                  <a:pt x="154" y="154"/>
                </a:lnTo>
                <a:lnTo>
                  <a:pt x="0" y="309"/>
                </a:lnTo>
                <a:lnTo>
                  <a:pt x="0" y="542"/>
                </a:lnTo>
                <a:lnTo>
                  <a:pt x="0" y="7670"/>
                </a:lnTo>
                <a:lnTo>
                  <a:pt x="0" y="7902"/>
                </a:lnTo>
                <a:lnTo>
                  <a:pt x="154" y="8057"/>
                </a:lnTo>
                <a:lnTo>
                  <a:pt x="310" y="8212"/>
                </a:lnTo>
                <a:lnTo>
                  <a:pt x="542" y="8212"/>
                </a:lnTo>
                <a:lnTo>
                  <a:pt x="3022" y="8212"/>
                </a:lnTo>
                <a:lnTo>
                  <a:pt x="3022" y="6740"/>
                </a:lnTo>
                <a:lnTo>
                  <a:pt x="3099" y="6508"/>
                </a:lnTo>
                <a:lnTo>
                  <a:pt x="3254" y="6430"/>
                </a:lnTo>
                <a:lnTo>
                  <a:pt x="4029" y="6430"/>
                </a:lnTo>
                <a:lnTo>
                  <a:pt x="4185" y="6508"/>
                </a:lnTo>
                <a:lnTo>
                  <a:pt x="4262" y="6740"/>
                </a:lnTo>
                <a:lnTo>
                  <a:pt x="4262" y="8212"/>
                </a:lnTo>
                <a:lnTo>
                  <a:pt x="4572" y="8212"/>
                </a:lnTo>
                <a:lnTo>
                  <a:pt x="4804" y="8212"/>
                </a:lnTo>
                <a:lnTo>
                  <a:pt x="4959" y="8057"/>
                </a:lnTo>
                <a:lnTo>
                  <a:pt x="5114" y="7902"/>
                </a:lnTo>
                <a:lnTo>
                  <a:pt x="5114" y="7670"/>
                </a:lnTo>
                <a:lnTo>
                  <a:pt x="5114" y="542"/>
                </a:lnTo>
                <a:lnTo>
                  <a:pt x="5114" y="309"/>
                </a:lnTo>
                <a:lnTo>
                  <a:pt x="4959" y="154"/>
                </a:lnTo>
                <a:lnTo>
                  <a:pt x="4804" y="0"/>
                </a:lnTo>
                <a:lnTo>
                  <a:pt x="4572" y="0"/>
                </a:lnTo>
                <a:close/>
                <a:moveTo>
                  <a:pt x="2169" y="6972"/>
                </a:moveTo>
                <a:lnTo>
                  <a:pt x="2092" y="7127"/>
                </a:lnTo>
                <a:lnTo>
                  <a:pt x="1937" y="7205"/>
                </a:lnTo>
                <a:lnTo>
                  <a:pt x="1162" y="7205"/>
                </a:lnTo>
                <a:lnTo>
                  <a:pt x="1007" y="7127"/>
                </a:lnTo>
                <a:lnTo>
                  <a:pt x="929" y="6972"/>
                </a:lnTo>
                <a:lnTo>
                  <a:pt x="929" y="6662"/>
                </a:lnTo>
                <a:lnTo>
                  <a:pt x="1007" y="6508"/>
                </a:lnTo>
                <a:lnTo>
                  <a:pt x="1162" y="6430"/>
                </a:lnTo>
                <a:lnTo>
                  <a:pt x="1937" y="6430"/>
                </a:lnTo>
                <a:lnTo>
                  <a:pt x="2092" y="6508"/>
                </a:lnTo>
                <a:lnTo>
                  <a:pt x="2169" y="6662"/>
                </a:lnTo>
                <a:lnTo>
                  <a:pt x="2169" y="6972"/>
                </a:lnTo>
                <a:close/>
                <a:moveTo>
                  <a:pt x="2169" y="5578"/>
                </a:moveTo>
                <a:lnTo>
                  <a:pt x="2092" y="5733"/>
                </a:lnTo>
                <a:lnTo>
                  <a:pt x="1937" y="5810"/>
                </a:lnTo>
                <a:lnTo>
                  <a:pt x="1162" y="5810"/>
                </a:lnTo>
                <a:lnTo>
                  <a:pt x="1007" y="5733"/>
                </a:lnTo>
                <a:lnTo>
                  <a:pt x="929" y="5578"/>
                </a:lnTo>
                <a:lnTo>
                  <a:pt x="929" y="5268"/>
                </a:lnTo>
                <a:lnTo>
                  <a:pt x="1007" y="5113"/>
                </a:lnTo>
                <a:lnTo>
                  <a:pt x="1162" y="5035"/>
                </a:lnTo>
                <a:lnTo>
                  <a:pt x="1937" y="5035"/>
                </a:lnTo>
                <a:lnTo>
                  <a:pt x="2092" y="5113"/>
                </a:lnTo>
                <a:lnTo>
                  <a:pt x="2169" y="5268"/>
                </a:lnTo>
                <a:lnTo>
                  <a:pt x="2169" y="5578"/>
                </a:lnTo>
                <a:close/>
                <a:moveTo>
                  <a:pt x="2169" y="4183"/>
                </a:moveTo>
                <a:lnTo>
                  <a:pt x="2092" y="4338"/>
                </a:lnTo>
                <a:lnTo>
                  <a:pt x="1937" y="4416"/>
                </a:lnTo>
                <a:lnTo>
                  <a:pt x="1162" y="4416"/>
                </a:lnTo>
                <a:lnTo>
                  <a:pt x="1007" y="4338"/>
                </a:lnTo>
                <a:lnTo>
                  <a:pt x="929" y="4183"/>
                </a:lnTo>
                <a:lnTo>
                  <a:pt x="929" y="3873"/>
                </a:lnTo>
                <a:lnTo>
                  <a:pt x="1007" y="3718"/>
                </a:lnTo>
                <a:lnTo>
                  <a:pt x="1162" y="3641"/>
                </a:lnTo>
                <a:lnTo>
                  <a:pt x="1937" y="3641"/>
                </a:lnTo>
                <a:lnTo>
                  <a:pt x="2092" y="3718"/>
                </a:lnTo>
                <a:lnTo>
                  <a:pt x="2169" y="3873"/>
                </a:lnTo>
                <a:lnTo>
                  <a:pt x="2169" y="4183"/>
                </a:lnTo>
                <a:close/>
                <a:moveTo>
                  <a:pt x="2169" y="2866"/>
                </a:moveTo>
                <a:lnTo>
                  <a:pt x="2092" y="3021"/>
                </a:lnTo>
                <a:lnTo>
                  <a:pt x="1937" y="3099"/>
                </a:lnTo>
                <a:lnTo>
                  <a:pt x="1162" y="3099"/>
                </a:lnTo>
                <a:lnTo>
                  <a:pt x="1007" y="3021"/>
                </a:lnTo>
                <a:lnTo>
                  <a:pt x="929" y="2866"/>
                </a:lnTo>
                <a:lnTo>
                  <a:pt x="929" y="2556"/>
                </a:lnTo>
                <a:lnTo>
                  <a:pt x="1007" y="2401"/>
                </a:lnTo>
                <a:lnTo>
                  <a:pt x="1162" y="2324"/>
                </a:lnTo>
                <a:lnTo>
                  <a:pt x="1937" y="2324"/>
                </a:lnTo>
                <a:lnTo>
                  <a:pt x="2092" y="2401"/>
                </a:lnTo>
                <a:lnTo>
                  <a:pt x="2169" y="2556"/>
                </a:lnTo>
                <a:lnTo>
                  <a:pt x="2169" y="2866"/>
                </a:lnTo>
                <a:close/>
                <a:moveTo>
                  <a:pt x="2169" y="1471"/>
                </a:moveTo>
                <a:lnTo>
                  <a:pt x="2092" y="1626"/>
                </a:lnTo>
                <a:lnTo>
                  <a:pt x="1937" y="1704"/>
                </a:lnTo>
                <a:lnTo>
                  <a:pt x="1162" y="1704"/>
                </a:lnTo>
                <a:lnTo>
                  <a:pt x="1007" y="1626"/>
                </a:lnTo>
                <a:lnTo>
                  <a:pt x="929" y="1471"/>
                </a:lnTo>
                <a:lnTo>
                  <a:pt x="929" y="1161"/>
                </a:lnTo>
                <a:lnTo>
                  <a:pt x="1007" y="1007"/>
                </a:lnTo>
                <a:lnTo>
                  <a:pt x="1162" y="929"/>
                </a:lnTo>
                <a:lnTo>
                  <a:pt x="1937" y="929"/>
                </a:lnTo>
                <a:lnTo>
                  <a:pt x="2092" y="1007"/>
                </a:lnTo>
                <a:lnTo>
                  <a:pt x="2169" y="1161"/>
                </a:lnTo>
                <a:lnTo>
                  <a:pt x="2169" y="1471"/>
                </a:lnTo>
                <a:close/>
                <a:moveTo>
                  <a:pt x="4185" y="5578"/>
                </a:moveTo>
                <a:lnTo>
                  <a:pt x="4106" y="5733"/>
                </a:lnTo>
                <a:lnTo>
                  <a:pt x="3952" y="5810"/>
                </a:lnTo>
                <a:lnTo>
                  <a:pt x="3177" y="5810"/>
                </a:lnTo>
                <a:lnTo>
                  <a:pt x="3022" y="5733"/>
                </a:lnTo>
                <a:lnTo>
                  <a:pt x="2944" y="5578"/>
                </a:lnTo>
                <a:lnTo>
                  <a:pt x="2944" y="5268"/>
                </a:lnTo>
                <a:lnTo>
                  <a:pt x="3022" y="5113"/>
                </a:lnTo>
                <a:lnTo>
                  <a:pt x="3177" y="5035"/>
                </a:lnTo>
                <a:lnTo>
                  <a:pt x="3952" y="5035"/>
                </a:lnTo>
                <a:lnTo>
                  <a:pt x="4106" y="5113"/>
                </a:lnTo>
                <a:lnTo>
                  <a:pt x="4185" y="5268"/>
                </a:lnTo>
                <a:lnTo>
                  <a:pt x="4185" y="5578"/>
                </a:lnTo>
                <a:close/>
                <a:moveTo>
                  <a:pt x="4185" y="4183"/>
                </a:moveTo>
                <a:lnTo>
                  <a:pt x="4106" y="4338"/>
                </a:lnTo>
                <a:lnTo>
                  <a:pt x="3952" y="4416"/>
                </a:lnTo>
                <a:lnTo>
                  <a:pt x="3177" y="4416"/>
                </a:lnTo>
                <a:lnTo>
                  <a:pt x="3022" y="4338"/>
                </a:lnTo>
                <a:lnTo>
                  <a:pt x="2944" y="4183"/>
                </a:lnTo>
                <a:lnTo>
                  <a:pt x="2944" y="3873"/>
                </a:lnTo>
                <a:lnTo>
                  <a:pt x="3022" y="3718"/>
                </a:lnTo>
                <a:lnTo>
                  <a:pt x="3177" y="3641"/>
                </a:lnTo>
                <a:lnTo>
                  <a:pt x="3952" y="3641"/>
                </a:lnTo>
                <a:lnTo>
                  <a:pt x="4106" y="3718"/>
                </a:lnTo>
                <a:lnTo>
                  <a:pt x="4185" y="3873"/>
                </a:lnTo>
                <a:lnTo>
                  <a:pt x="4185" y="4183"/>
                </a:lnTo>
                <a:close/>
                <a:moveTo>
                  <a:pt x="4185" y="2866"/>
                </a:moveTo>
                <a:lnTo>
                  <a:pt x="4106" y="3021"/>
                </a:lnTo>
                <a:lnTo>
                  <a:pt x="3952" y="3099"/>
                </a:lnTo>
                <a:lnTo>
                  <a:pt x="3177" y="3099"/>
                </a:lnTo>
                <a:lnTo>
                  <a:pt x="3022" y="3021"/>
                </a:lnTo>
                <a:lnTo>
                  <a:pt x="2944" y="2866"/>
                </a:lnTo>
                <a:lnTo>
                  <a:pt x="2944" y="2556"/>
                </a:lnTo>
                <a:lnTo>
                  <a:pt x="3022" y="2401"/>
                </a:lnTo>
                <a:lnTo>
                  <a:pt x="3177" y="2324"/>
                </a:lnTo>
                <a:lnTo>
                  <a:pt x="3952" y="2324"/>
                </a:lnTo>
                <a:lnTo>
                  <a:pt x="4106" y="2401"/>
                </a:lnTo>
                <a:lnTo>
                  <a:pt x="4185" y="2556"/>
                </a:lnTo>
                <a:lnTo>
                  <a:pt x="4185" y="2866"/>
                </a:lnTo>
                <a:close/>
                <a:moveTo>
                  <a:pt x="4185" y="1471"/>
                </a:moveTo>
                <a:lnTo>
                  <a:pt x="4106" y="1626"/>
                </a:lnTo>
                <a:lnTo>
                  <a:pt x="3952" y="1704"/>
                </a:lnTo>
                <a:lnTo>
                  <a:pt x="3177" y="1704"/>
                </a:lnTo>
                <a:lnTo>
                  <a:pt x="3022" y="1626"/>
                </a:lnTo>
                <a:lnTo>
                  <a:pt x="2944" y="1471"/>
                </a:lnTo>
                <a:lnTo>
                  <a:pt x="2944" y="1161"/>
                </a:lnTo>
                <a:lnTo>
                  <a:pt x="3022" y="1007"/>
                </a:lnTo>
                <a:lnTo>
                  <a:pt x="3177" y="929"/>
                </a:lnTo>
                <a:lnTo>
                  <a:pt x="3952" y="929"/>
                </a:lnTo>
                <a:lnTo>
                  <a:pt x="4106" y="1007"/>
                </a:lnTo>
                <a:lnTo>
                  <a:pt x="4185" y="1161"/>
                </a:lnTo>
                <a:lnTo>
                  <a:pt x="4185" y="1471"/>
                </a:lnTo>
                <a:close/>
              </a:path>
            </a:pathLst>
          </a:custGeom>
          <a:solidFill>
            <a:schemeClr val="bg1">
              <a:lumMod val="50000"/>
            </a:schemeClr>
          </a:solidFill>
          <a:ln w="9525">
            <a:noFill/>
            <a:round/>
          </a:ln>
        </p:spPr>
        <p:txBody>
          <a:bodyPr/>
          <a:lstStyle/>
          <a:p>
            <a:pPr algn="ctr" fontAlgn="ctr"/>
            <a:endParaRPr lang="en-US" altLang="zh-CN" sz="14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658" name="Freeform 15"/>
          <p:cNvSpPr>
            <a:spLocks noEditPoints="1"/>
          </p:cNvSpPr>
          <p:nvPr>
            <p:custDataLst>
              <p:tags r:id="rId75"/>
            </p:custDataLst>
          </p:nvPr>
        </p:nvSpPr>
        <p:spPr bwMode="gray">
          <a:xfrm>
            <a:off x="2070161" y="1416403"/>
            <a:ext cx="227973" cy="439799"/>
          </a:xfrm>
          <a:custGeom>
            <a:avLst/>
            <a:gdLst/>
            <a:ahLst/>
            <a:cxnLst>
              <a:cxn ang="0">
                <a:pos x="4804" y="4184"/>
              </a:cxn>
              <a:cxn ang="0">
                <a:pos x="4339" y="3796"/>
              </a:cxn>
              <a:cxn ang="0">
                <a:pos x="3797" y="3021"/>
              </a:cxn>
              <a:cxn ang="0">
                <a:pos x="3100" y="310"/>
              </a:cxn>
              <a:cxn ang="0">
                <a:pos x="2790" y="77"/>
              </a:cxn>
              <a:cxn ang="0">
                <a:pos x="2325" y="2944"/>
              </a:cxn>
              <a:cxn ang="0">
                <a:pos x="1550" y="3486"/>
              </a:cxn>
              <a:cxn ang="0">
                <a:pos x="1240" y="4029"/>
              </a:cxn>
              <a:cxn ang="0">
                <a:pos x="852" y="4726"/>
              </a:cxn>
              <a:cxn ang="0">
                <a:pos x="77" y="5191"/>
              </a:cxn>
              <a:cxn ang="0">
                <a:pos x="0" y="15651"/>
              </a:cxn>
              <a:cxn ang="0">
                <a:pos x="542" y="15961"/>
              </a:cxn>
              <a:cxn ang="0">
                <a:pos x="2170" y="14023"/>
              </a:cxn>
              <a:cxn ang="0">
                <a:pos x="3564" y="13869"/>
              </a:cxn>
              <a:cxn ang="0">
                <a:pos x="3642" y="15961"/>
              </a:cxn>
              <a:cxn ang="0">
                <a:pos x="5270" y="15961"/>
              </a:cxn>
              <a:cxn ang="0">
                <a:pos x="5812" y="15651"/>
              </a:cxn>
              <a:cxn ang="0">
                <a:pos x="5812" y="5191"/>
              </a:cxn>
              <a:cxn ang="0">
                <a:pos x="5037" y="4726"/>
              </a:cxn>
              <a:cxn ang="0">
                <a:pos x="1473" y="12552"/>
              </a:cxn>
              <a:cxn ang="0">
                <a:pos x="1240" y="12319"/>
              </a:cxn>
              <a:cxn ang="0">
                <a:pos x="1473" y="12009"/>
              </a:cxn>
              <a:cxn ang="0">
                <a:pos x="4339" y="12009"/>
              </a:cxn>
              <a:cxn ang="0">
                <a:pos x="4572" y="12319"/>
              </a:cxn>
              <a:cxn ang="0">
                <a:pos x="4339" y="12552"/>
              </a:cxn>
              <a:cxn ang="0">
                <a:pos x="1627" y="11002"/>
              </a:cxn>
              <a:cxn ang="0">
                <a:pos x="1317" y="10847"/>
              </a:cxn>
              <a:cxn ang="0">
                <a:pos x="1395" y="10460"/>
              </a:cxn>
              <a:cxn ang="0">
                <a:pos x="4185" y="10382"/>
              </a:cxn>
              <a:cxn ang="0">
                <a:pos x="4572" y="10537"/>
              </a:cxn>
              <a:cxn ang="0">
                <a:pos x="4495" y="10925"/>
              </a:cxn>
              <a:cxn ang="0">
                <a:pos x="4185" y="9452"/>
              </a:cxn>
              <a:cxn ang="0">
                <a:pos x="1395" y="9297"/>
              </a:cxn>
              <a:cxn ang="0">
                <a:pos x="1317" y="8987"/>
              </a:cxn>
              <a:cxn ang="0">
                <a:pos x="1627" y="8755"/>
              </a:cxn>
              <a:cxn ang="0">
                <a:pos x="4495" y="8833"/>
              </a:cxn>
              <a:cxn ang="0">
                <a:pos x="4572" y="9220"/>
              </a:cxn>
              <a:cxn ang="0">
                <a:pos x="4185" y="9452"/>
              </a:cxn>
              <a:cxn ang="0">
                <a:pos x="1473" y="7826"/>
              </a:cxn>
              <a:cxn ang="0">
                <a:pos x="1240" y="7516"/>
              </a:cxn>
              <a:cxn ang="0">
                <a:pos x="1473" y="7205"/>
              </a:cxn>
              <a:cxn ang="0">
                <a:pos x="4339" y="7205"/>
              </a:cxn>
              <a:cxn ang="0">
                <a:pos x="4572" y="7516"/>
              </a:cxn>
              <a:cxn ang="0">
                <a:pos x="4339" y="7826"/>
              </a:cxn>
              <a:cxn ang="0">
                <a:pos x="1627" y="6276"/>
              </a:cxn>
              <a:cxn ang="0">
                <a:pos x="1317" y="6043"/>
              </a:cxn>
              <a:cxn ang="0">
                <a:pos x="1395" y="5656"/>
              </a:cxn>
              <a:cxn ang="0">
                <a:pos x="4185" y="5578"/>
              </a:cxn>
              <a:cxn ang="0">
                <a:pos x="4572" y="5811"/>
              </a:cxn>
              <a:cxn ang="0">
                <a:pos x="4495" y="6121"/>
              </a:cxn>
            </a:cxnLst>
            <a:rect l="0" t="0" r="r" b="b"/>
            <a:pathLst>
              <a:path w="5889" h="15961">
                <a:moveTo>
                  <a:pt x="5037" y="4726"/>
                </a:moveTo>
                <a:lnTo>
                  <a:pt x="4960" y="4416"/>
                </a:lnTo>
                <a:lnTo>
                  <a:pt x="4804" y="4184"/>
                </a:lnTo>
                <a:lnTo>
                  <a:pt x="4572" y="4029"/>
                </a:lnTo>
                <a:lnTo>
                  <a:pt x="4339" y="3951"/>
                </a:lnTo>
                <a:lnTo>
                  <a:pt x="4339" y="3796"/>
                </a:lnTo>
                <a:lnTo>
                  <a:pt x="4262" y="3486"/>
                </a:lnTo>
                <a:lnTo>
                  <a:pt x="4107" y="3177"/>
                </a:lnTo>
                <a:lnTo>
                  <a:pt x="3797" y="3021"/>
                </a:lnTo>
                <a:lnTo>
                  <a:pt x="3487" y="2944"/>
                </a:lnTo>
                <a:lnTo>
                  <a:pt x="3254" y="2944"/>
                </a:lnTo>
                <a:lnTo>
                  <a:pt x="3100" y="310"/>
                </a:lnTo>
                <a:lnTo>
                  <a:pt x="3022" y="77"/>
                </a:lnTo>
                <a:lnTo>
                  <a:pt x="2945" y="0"/>
                </a:lnTo>
                <a:lnTo>
                  <a:pt x="2790" y="77"/>
                </a:lnTo>
                <a:lnTo>
                  <a:pt x="2790" y="310"/>
                </a:lnTo>
                <a:lnTo>
                  <a:pt x="2635" y="2944"/>
                </a:lnTo>
                <a:lnTo>
                  <a:pt x="2325" y="2944"/>
                </a:lnTo>
                <a:lnTo>
                  <a:pt x="2015" y="3021"/>
                </a:lnTo>
                <a:lnTo>
                  <a:pt x="1783" y="3177"/>
                </a:lnTo>
                <a:lnTo>
                  <a:pt x="1550" y="3486"/>
                </a:lnTo>
                <a:lnTo>
                  <a:pt x="1550" y="3796"/>
                </a:lnTo>
                <a:lnTo>
                  <a:pt x="1550" y="3951"/>
                </a:lnTo>
                <a:lnTo>
                  <a:pt x="1240" y="4029"/>
                </a:lnTo>
                <a:lnTo>
                  <a:pt x="1008" y="4184"/>
                </a:lnTo>
                <a:lnTo>
                  <a:pt x="852" y="4416"/>
                </a:lnTo>
                <a:lnTo>
                  <a:pt x="852" y="4726"/>
                </a:lnTo>
                <a:lnTo>
                  <a:pt x="465" y="4803"/>
                </a:lnTo>
                <a:lnTo>
                  <a:pt x="233" y="4959"/>
                </a:lnTo>
                <a:lnTo>
                  <a:pt x="77" y="5191"/>
                </a:lnTo>
                <a:lnTo>
                  <a:pt x="0" y="5578"/>
                </a:lnTo>
                <a:lnTo>
                  <a:pt x="0" y="15419"/>
                </a:lnTo>
                <a:lnTo>
                  <a:pt x="0" y="15651"/>
                </a:lnTo>
                <a:lnTo>
                  <a:pt x="155" y="15805"/>
                </a:lnTo>
                <a:lnTo>
                  <a:pt x="310" y="15961"/>
                </a:lnTo>
                <a:lnTo>
                  <a:pt x="542" y="15961"/>
                </a:lnTo>
                <a:lnTo>
                  <a:pt x="1627" y="15961"/>
                </a:lnTo>
                <a:lnTo>
                  <a:pt x="2170" y="15961"/>
                </a:lnTo>
                <a:lnTo>
                  <a:pt x="2170" y="14023"/>
                </a:lnTo>
                <a:lnTo>
                  <a:pt x="2247" y="13946"/>
                </a:lnTo>
                <a:lnTo>
                  <a:pt x="2325" y="13869"/>
                </a:lnTo>
                <a:lnTo>
                  <a:pt x="3564" y="13869"/>
                </a:lnTo>
                <a:lnTo>
                  <a:pt x="3642" y="13946"/>
                </a:lnTo>
                <a:lnTo>
                  <a:pt x="3642" y="14023"/>
                </a:lnTo>
                <a:lnTo>
                  <a:pt x="3642" y="15961"/>
                </a:lnTo>
                <a:lnTo>
                  <a:pt x="4185" y="15961"/>
                </a:lnTo>
                <a:lnTo>
                  <a:pt x="4262" y="15961"/>
                </a:lnTo>
                <a:lnTo>
                  <a:pt x="5270" y="15961"/>
                </a:lnTo>
                <a:lnTo>
                  <a:pt x="5502" y="15961"/>
                </a:lnTo>
                <a:lnTo>
                  <a:pt x="5735" y="15805"/>
                </a:lnTo>
                <a:lnTo>
                  <a:pt x="5812" y="15651"/>
                </a:lnTo>
                <a:lnTo>
                  <a:pt x="5889" y="15419"/>
                </a:lnTo>
                <a:lnTo>
                  <a:pt x="5889" y="5578"/>
                </a:lnTo>
                <a:lnTo>
                  <a:pt x="5812" y="5191"/>
                </a:lnTo>
                <a:lnTo>
                  <a:pt x="5657" y="4959"/>
                </a:lnTo>
                <a:lnTo>
                  <a:pt x="5347" y="4803"/>
                </a:lnTo>
                <a:lnTo>
                  <a:pt x="5037" y="4726"/>
                </a:lnTo>
                <a:close/>
                <a:moveTo>
                  <a:pt x="4185" y="12629"/>
                </a:moveTo>
                <a:lnTo>
                  <a:pt x="1627" y="12629"/>
                </a:lnTo>
                <a:lnTo>
                  <a:pt x="1473" y="12552"/>
                </a:lnTo>
                <a:lnTo>
                  <a:pt x="1395" y="12552"/>
                </a:lnTo>
                <a:lnTo>
                  <a:pt x="1317" y="12396"/>
                </a:lnTo>
                <a:lnTo>
                  <a:pt x="1240" y="12319"/>
                </a:lnTo>
                <a:lnTo>
                  <a:pt x="1317" y="12164"/>
                </a:lnTo>
                <a:lnTo>
                  <a:pt x="1395" y="12087"/>
                </a:lnTo>
                <a:lnTo>
                  <a:pt x="1473" y="12009"/>
                </a:lnTo>
                <a:lnTo>
                  <a:pt x="1627" y="11931"/>
                </a:lnTo>
                <a:lnTo>
                  <a:pt x="4185" y="11931"/>
                </a:lnTo>
                <a:lnTo>
                  <a:pt x="4339" y="12009"/>
                </a:lnTo>
                <a:lnTo>
                  <a:pt x="4495" y="12087"/>
                </a:lnTo>
                <a:lnTo>
                  <a:pt x="4572" y="12164"/>
                </a:lnTo>
                <a:lnTo>
                  <a:pt x="4572" y="12319"/>
                </a:lnTo>
                <a:lnTo>
                  <a:pt x="4572" y="12396"/>
                </a:lnTo>
                <a:lnTo>
                  <a:pt x="4495" y="12552"/>
                </a:lnTo>
                <a:lnTo>
                  <a:pt x="4339" y="12552"/>
                </a:lnTo>
                <a:lnTo>
                  <a:pt x="4185" y="12629"/>
                </a:lnTo>
                <a:close/>
                <a:moveTo>
                  <a:pt x="4185" y="11002"/>
                </a:moveTo>
                <a:lnTo>
                  <a:pt x="1627" y="11002"/>
                </a:lnTo>
                <a:lnTo>
                  <a:pt x="1473" y="11002"/>
                </a:lnTo>
                <a:lnTo>
                  <a:pt x="1395" y="10925"/>
                </a:lnTo>
                <a:lnTo>
                  <a:pt x="1317" y="10847"/>
                </a:lnTo>
                <a:lnTo>
                  <a:pt x="1240" y="10692"/>
                </a:lnTo>
                <a:lnTo>
                  <a:pt x="1317" y="10537"/>
                </a:lnTo>
                <a:lnTo>
                  <a:pt x="1395" y="10460"/>
                </a:lnTo>
                <a:lnTo>
                  <a:pt x="1473" y="10382"/>
                </a:lnTo>
                <a:lnTo>
                  <a:pt x="1627" y="10382"/>
                </a:lnTo>
                <a:lnTo>
                  <a:pt x="4185" y="10382"/>
                </a:lnTo>
                <a:lnTo>
                  <a:pt x="4339" y="10382"/>
                </a:lnTo>
                <a:lnTo>
                  <a:pt x="4495" y="10460"/>
                </a:lnTo>
                <a:lnTo>
                  <a:pt x="4572" y="10537"/>
                </a:lnTo>
                <a:lnTo>
                  <a:pt x="4572" y="10692"/>
                </a:lnTo>
                <a:lnTo>
                  <a:pt x="4572" y="10847"/>
                </a:lnTo>
                <a:lnTo>
                  <a:pt x="4495" y="10925"/>
                </a:lnTo>
                <a:lnTo>
                  <a:pt x="4339" y="11002"/>
                </a:lnTo>
                <a:lnTo>
                  <a:pt x="4185" y="11002"/>
                </a:lnTo>
                <a:close/>
                <a:moveTo>
                  <a:pt x="4185" y="9452"/>
                </a:moveTo>
                <a:lnTo>
                  <a:pt x="1627" y="9452"/>
                </a:lnTo>
                <a:lnTo>
                  <a:pt x="1473" y="9375"/>
                </a:lnTo>
                <a:lnTo>
                  <a:pt x="1395" y="9297"/>
                </a:lnTo>
                <a:lnTo>
                  <a:pt x="1317" y="9220"/>
                </a:lnTo>
                <a:lnTo>
                  <a:pt x="1240" y="9064"/>
                </a:lnTo>
                <a:lnTo>
                  <a:pt x="1317" y="8987"/>
                </a:lnTo>
                <a:lnTo>
                  <a:pt x="1395" y="8833"/>
                </a:lnTo>
                <a:lnTo>
                  <a:pt x="1473" y="8833"/>
                </a:lnTo>
                <a:lnTo>
                  <a:pt x="1627" y="8755"/>
                </a:lnTo>
                <a:lnTo>
                  <a:pt x="4185" y="8755"/>
                </a:lnTo>
                <a:lnTo>
                  <a:pt x="4339" y="8833"/>
                </a:lnTo>
                <a:lnTo>
                  <a:pt x="4495" y="8833"/>
                </a:lnTo>
                <a:lnTo>
                  <a:pt x="4572" y="8987"/>
                </a:lnTo>
                <a:lnTo>
                  <a:pt x="4572" y="9064"/>
                </a:lnTo>
                <a:lnTo>
                  <a:pt x="4572" y="9220"/>
                </a:lnTo>
                <a:lnTo>
                  <a:pt x="4495" y="9297"/>
                </a:lnTo>
                <a:lnTo>
                  <a:pt x="4339" y="9375"/>
                </a:lnTo>
                <a:lnTo>
                  <a:pt x="4185" y="9452"/>
                </a:lnTo>
                <a:close/>
                <a:moveTo>
                  <a:pt x="4185" y="7826"/>
                </a:moveTo>
                <a:lnTo>
                  <a:pt x="1627" y="7826"/>
                </a:lnTo>
                <a:lnTo>
                  <a:pt x="1473" y="7826"/>
                </a:lnTo>
                <a:lnTo>
                  <a:pt x="1395" y="7747"/>
                </a:lnTo>
                <a:lnTo>
                  <a:pt x="1317" y="7670"/>
                </a:lnTo>
                <a:lnTo>
                  <a:pt x="1240" y="7516"/>
                </a:lnTo>
                <a:lnTo>
                  <a:pt x="1317" y="7360"/>
                </a:lnTo>
                <a:lnTo>
                  <a:pt x="1395" y="7283"/>
                </a:lnTo>
                <a:lnTo>
                  <a:pt x="1473" y="7205"/>
                </a:lnTo>
                <a:lnTo>
                  <a:pt x="1627" y="7205"/>
                </a:lnTo>
                <a:lnTo>
                  <a:pt x="4185" y="7205"/>
                </a:lnTo>
                <a:lnTo>
                  <a:pt x="4339" y="7205"/>
                </a:lnTo>
                <a:lnTo>
                  <a:pt x="4495" y="7283"/>
                </a:lnTo>
                <a:lnTo>
                  <a:pt x="4572" y="7360"/>
                </a:lnTo>
                <a:lnTo>
                  <a:pt x="4572" y="7516"/>
                </a:lnTo>
                <a:lnTo>
                  <a:pt x="4572" y="7670"/>
                </a:lnTo>
                <a:lnTo>
                  <a:pt x="4495" y="7747"/>
                </a:lnTo>
                <a:lnTo>
                  <a:pt x="4339" y="7826"/>
                </a:lnTo>
                <a:lnTo>
                  <a:pt x="4185" y="7826"/>
                </a:lnTo>
                <a:close/>
                <a:moveTo>
                  <a:pt x="4185" y="6276"/>
                </a:moveTo>
                <a:lnTo>
                  <a:pt x="1627" y="6276"/>
                </a:lnTo>
                <a:lnTo>
                  <a:pt x="1473" y="6199"/>
                </a:lnTo>
                <a:lnTo>
                  <a:pt x="1395" y="6121"/>
                </a:lnTo>
                <a:lnTo>
                  <a:pt x="1317" y="6043"/>
                </a:lnTo>
                <a:lnTo>
                  <a:pt x="1240" y="5888"/>
                </a:lnTo>
                <a:lnTo>
                  <a:pt x="1317" y="5811"/>
                </a:lnTo>
                <a:lnTo>
                  <a:pt x="1395" y="5656"/>
                </a:lnTo>
                <a:lnTo>
                  <a:pt x="1473" y="5578"/>
                </a:lnTo>
                <a:lnTo>
                  <a:pt x="1627" y="5578"/>
                </a:lnTo>
                <a:lnTo>
                  <a:pt x="4185" y="5578"/>
                </a:lnTo>
                <a:lnTo>
                  <a:pt x="4339" y="5578"/>
                </a:lnTo>
                <a:lnTo>
                  <a:pt x="4495" y="5656"/>
                </a:lnTo>
                <a:lnTo>
                  <a:pt x="4572" y="5811"/>
                </a:lnTo>
                <a:lnTo>
                  <a:pt x="4572" y="5888"/>
                </a:lnTo>
                <a:lnTo>
                  <a:pt x="4572" y="6043"/>
                </a:lnTo>
                <a:lnTo>
                  <a:pt x="4495" y="6121"/>
                </a:lnTo>
                <a:lnTo>
                  <a:pt x="4339" y="6199"/>
                </a:lnTo>
                <a:lnTo>
                  <a:pt x="4185" y="6276"/>
                </a:lnTo>
                <a:close/>
              </a:path>
            </a:pathLst>
          </a:custGeom>
          <a:solidFill>
            <a:schemeClr val="bg1">
              <a:lumMod val="50000"/>
            </a:schemeClr>
          </a:solidFill>
          <a:ln w="9525">
            <a:noFill/>
            <a:round/>
          </a:ln>
        </p:spPr>
        <p:txBody>
          <a:bodyPr/>
          <a:lstStyle/>
          <a:p>
            <a:pPr algn="ctr" fontAlgn="ctr"/>
            <a:endParaRPr lang="en-US" altLang="zh-CN" sz="140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214" name="图片 9"/>
          <p:cNvPicPr>
            <a:picLocks noChangeAspect="1"/>
          </p:cNvPicPr>
          <p:nvPr>
            <p:custDataLst>
              <p:tags r:id="rId76"/>
            </p:custDataLst>
          </p:nvPr>
        </p:nvPicPr>
        <p:blipFill>
          <a:blip r:embed="rId99" cstate="print">
            <a:extLst>
              <a:ext uri="{28A0092B-C50C-407E-A947-70E740481C1C}">
                <a14:useLocalDpi xmlns:a14="http://schemas.microsoft.com/office/drawing/2010/main" val="0"/>
              </a:ext>
            </a:extLst>
          </a:blip>
          <a:stretch>
            <a:fillRect/>
          </a:stretch>
        </p:blipFill>
        <p:spPr bwMode="gray">
          <a:xfrm>
            <a:off x="4988417" y="4349051"/>
            <a:ext cx="368827" cy="301768"/>
          </a:xfrm>
          <a:prstGeom prst="rect">
            <a:avLst/>
          </a:prstGeom>
        </p:spPr>
      </p:pic>
      <p:pic>
        <p:nvPicPr>
          <p:cNvPr id="215" name="Picture 2" descr="G:\做的项目\公共\扁平图标切换\更新2015_01_21\oss扁平图标库2015_01_21更新-04.png"/>
          <p:cNvPicPr>
            <a:picLocks noChangeAspect="1" noChangeArrowheads="1"/>
          </p:cNvPicPr>
          <p:nvPr>
            <p:custDataLst>
              <p:tags r:id="rId77"/>
            </p:custDataLst>
          </p:nvPr>
        </p:nvPicPr>
        <p:blipFill>
          <a:blip r:embed="rId100"/>
          <a:stretch>
            <a:fillRect/>
          </a:stretch>
        </p:blipFill>
        <p:spPr bwMode="gray">
          <a:xfrm>
            <a:off x="1893332" y="4349052"/>
            <a:ext cx="368827" cy="301767"/>
          </a:xfrm>
          <a:prstGeom prst="rect">
            <a:avLst/>
          </a:prstGeom>
          <a:noFill/>
        </p:spPr>
      </p:pic>
      <p:pic>
        <p:nvPicPr>
          <p:cNvPr id="216" name="图片 86" descr="核心交换机.png"/>
          <p:cNvPicPr>
            <a:picLocks noChangeAspect="1"/>
          </p:cNvPicPr>
          <p:nvPr>
            <p:custDataLst>
              <p:tags r:id="rId78"/>
            </p:custDataLst>
          </p:nvPr>
        </p:nvPicPr>
        <p:blipFill>
          <a:blip r:embed="rId101"/>
          <a:stretch>
            <a:fillRect/>
          </a:stretch>
        </p:blipFill>
        <p:spPr bwMode="gray">
          <a:xfrm>
            <a:off x="2777642" y="4349051"/>
            <a:ext cx="368827" cy="301768"/>
          </a:xfrm>
          <a:prstGeom prst="rect">
            <a:avLst/>
          </a:prstGeom>
        </p:spPr>
      </p:pic>
      <p:pic>
        <p:nvPicPr>
          <p:cNvPr id="217" name="图片 60" descr="通用交换机.png"/>
          <p:cNvPicPr>
            <a:picLocks noChangeAspect="1"/>
          </p:cNvPicPr>
          <p:nvPr>
            <p:custDataLst>
              <p:tags r:id="rId79"/>
            </p:custDataLst>
          </p:nvPr>
        </p:nvPicPr>
        <p:blipFill>
          <a:blip r:embed="rId102"/>
          <a:stretch>
            <a:fillRect/>
          </a:stretch>
        </p:blipFill>
        <p:spPr bwMode="gray">
          <a:xfrm>
            <a:off x="2335487" y="4349051"/>
            <a:ext cx="368827" cy="301768"/>
          </a:xfrm>
          <a:prstGeom prst="rect">
            <a:avLst/>
          </a:prstGeom>
        </p:spPr>
      </p:pic>
      <p:pic>
        <p:nvPicPr>
          <p:cNvPr id="218" name="图片 87" descr="汇聚交换机.png"/>
          <p:cNvPicPr>
            <a:picLocks noChangeAspect="1"/>
          </p:cNvPicPr>
          <p:nvPr>
            <p:custDataLst>
              <p:tags r:id="rId80"/>
            </p:custDataLst>
          </p:nvPr>
        </p:nvPicPr>
        <p:blipFill>
          <a:blip r:embed="rId103"/>
          <a:stretch>
            <a:fillRect/>
          </a:stretch>
        </p:blipFill>
        <p:spPr bwMode="gray">
          <a:xfrm>
            <a:off x="3219797" y="4349051"/>
            <a:ext cx="368827" cy="301768"/>
          </a:xfrm>
          <a:prstGeom prst="rect">
            <a:avLst/>
          </a:prstGeom>
        </p:spPr>
      </p:pic>
      <p:pic>
        <p:nvPicPr>
          <p:cNvPr id="219" name="图片 76" descr="接入交换机.png"/>
          <p:cNvPicPr>
            <a:picLocks noChangeAspect="1"/>
          </p:cNvPicPr>
          <p:nvPr>
            <p:custDataLst>
              <p:tags r:id="rId81"/>
            </p:custDataLst>
          </p:nvPr>
        </p:nvPicPr>
        <p:blipFill>
          <a:blip r:embed="rId104"/>
          <a:stretch>
            <a:fillRect/>
          </a:stretch>
        </p:blipFill>
        <p:spPr bwMode="gray">
          <a:xfrm>
            <a:off x="3661952" y="4349051"/>
            <a:ext cx="368827" cy="301768"/>
          </a:xfrm>
          <a:prstGeom prst="rect">
            <a:avLst/>
          </a:prstGeom>
        </p:spPr>
      </p:pic>
      <p:pic>
        <p:nvPicPr>
          <p:cNvPr id="220" name="图片 105" descr="AP.png"/>
          <p:cNvPicPr>
            <a:picLocks noChangeAspect="1"/>
          </p:cNvPicPr>
          <p:nvPr>
            <p:custDataLst>
              <p:tags r:id="rId82"/>
            </p:custDataLst>
          </p:nvPr>
        </p:nvPicPr>
        <p:blipFill>
          <a:blip r:embed="rId105"/>
          <a:stretch>
            <a:fillRect/>
          </a:stretch>
        </p:blipFill>
        <p:spPr bwMode="gray">
          <a:xfrm>
            <a:off x="4104107" y="4349051"/>
            <a:ext cx="368827" cy="301768"/>
          </a:xfrm>
          <a:prstGeom prst="rect">
            <a:avLst/>
          </a:prstGeom>
        </p:spPr>
      </p:pic>
      <p:pic>
        <p:nvPicPr>
          <p:cNvPr id="221" name="图片 102" descr="AC-蓝.png"/>
          <p:cNvPicPr>
            <a:picLocks noChangeAspect="1"/>
          </p:cNvPicPr>
          <p:nvPr>
            <p:custDataLst>
              <p:tags r:id="rId83"/>
            </p:custDataLst>
          </p:nvPr>
        </p:nvPicPr>
        <p:blipFill>
          <a:blip r:embed="rId106"/>
          <a:stretch>
            <a:fillRect/>
          </a:stretch>
        </p:blipFill>
        <p:spPr bwMode="gray">
          <a:xfrm>
            <a:off x="4546262" y="4349051"/>
            <a:ext cx="368827" cy="301768"/>
          </a:xfrm>
          <a:prstGeom prst="rect">
            <a:avLst/>
          </a:prstGeom>
        </p:spPr>
      </p:pic>
      <p:pic>
        <p:nvPicPr>
          <p:cNvPr id="222" name="图片 247"/>
          <p:cNvPicPr>
            <a:picLocks noChangeAspect="1"/>
          </p:cNvPicPr>
          <p:nvPr>
            <p:custDataLst>
              <p:tags r:id="rId84"/>
            </p:custDataLst>
          </p:nvPr>
        </p:nvPicPr>
        <p:blipFill>
          <a:blip r:embed="rId107" cstate="print">
            <a:extLst>
              <a:ext uri="{28A0092B-C50C-407E-A947-70E740481C1C}">
                <a14:useLocalDpi xmlns:a14="http://schemas.microsoft.com/office/drawing/2010/main" val="0"/>
              </a:ext>
            </a:extLst>
          </a:blip>
          <a:stretch>
            <a:fillRect/>
          </a:stretch>
        </p:blipFill>
        <p:spPr bwMode="gray">
          <a:xfrm>
            <a:off x="5430572" y="4348930"/>
            <a:ext cx="368827" cy="302011"/>
          </a:xfrm>
          <a:prstGeom prst="rect">
            <a:avLst/>
          </a:prstGeom>
        </p:spPr>
      </p:pic>
      <p:pic>
        <p:nvPicPr>
          <p:cNvPr id="223" name="图片 246"/>
          <p:cNvPicPr>
            <a:picLocks noChangeAspect="1"/>
          </p:cNvPicPr>
          <p:nvPr>
            <p:custDataLst>
              <p:tags r:id="rId85"/>
            </p:custDataLst>
          </p:nvPr>
        </p:nvPicPr>
        <p:blipFill>
          <a:blip r:embed="rId108" cstate="print">
            <a:extLst>
              <a:ext uri="{28A0092B-C50C-407E-A947-70E740481C1C}">
                <a14:useLocalDpi xmlns:a14="http://schemas.microsoft.com/office/drawing/2010/main" val="0"/>
              </a:ext>
            </a:extLst>
          </a:blip>
          <a:stretch>
            <a:fillRect/>
          </a:stretch>
        </p:blipFill>
        <p:spPr bwMode="gray">
          <a:xfrm>
            <a:off x="5872730" y="4348716"/>
            <a:ext cx="368827" cy="302438"/>
          </a:xfrm>
          <a:prstGeom prst="rect">
            <a:avLst/>
          </a:prstGeom>
        </p:spPr>
      </p:pic>
    </p:spTree>
    <p:extLst>
      <p:ext uri="{BB962C8B-B14F-4D97-AF65-F5344CB8AC3E}">
        <p14:creationId xmlns:p14="http://schemas.microsoft.com/office/powerpoint/2010/main" val="24217263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 name="矩形 189"/>
          <p:cNvSpPr/>
          <p:nvPr>
            <p:custDataLst>
              <p:tags r:id="rId1"/>
            </p:custDataLst>
          </p:nvPr>
        </p:nvSpPr>
        <p:spPr bwMode="gray">
          <a:xfrm>
            <a:off x="742414" y="5683256"/>
            <a:ext cx="2323795" cy="691581"/>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78" eaLnBrk="1" fontAlgn="ctr" hangingPunct="1">
              <a:spcBef>
                <a:spcPct val="0"/>
              </a:spcBef>
              <a:spcAft>
                <a:spcPct val="0"/>
              </a:spcAft>
            </a:pPr>
            <a:endParaRPr lang="en-US" altLang="zh-CN" sz="14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1" name="矩形 190"/>
          <p:cNvSpPr/>
          <p:nvPr>
            <p:custDataLst>
              <p:tags r:id="rId2"/>
            </p:custDataLst>
          </p:nvPr>
        </p:nvSpPr>
        <p:spPr bwMode="gray">
          <a:xfrm>
            <a:off x="3547200" y="5683256"/>
            <a:ext cx="2323795" cy="691581"/>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78" eaLnBrk="1" fontAlgn="ctr" hangingPunct="1">
              <a:spcBef>
                <a:spcPct val="0"/>
              </a:spcBef>
              <a:spcAft>
                <a:spcPct val="0"/>
              </a:spcAft>
            </a:pPr>
            <a:endParaRPr lang="en-US" altLang="zh-CN" sz="14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3" name="矩形 192"/>
          <p:cNvSpPr/>
          <p:nvPr>
            <p:custDataLst>
              <p:tags r:id="rId3"/>
            </p:custDataLst>
          </p:nvPr>
        </p:nvSpPr>
        <p:spPr bwMode="gray">
          <a:xfrm>
            <a:off x="6351986" y="5683256"/>
            <a:ext cx="2323795" cy="691581"/>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78" eaLnBrk="1" fontAlgn="ctr" hangingPunct="1">
              <a:spcBef>
                <a:spcPct val="0"/>
              </a:spcBef>
              <a:spcAft>
                <a:spcPct val="0"/>
              </a:spcAft>
            </a:pPr>
            <a:endParaRPr lang="en-US" altLang="zh-CN" sz="14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94" name="矩形 193"/>
          <p:cNvSpPr/>
          <p:nvPr>
            <p:custDataLst>
              <p:tags r:id="rId4"/>
            </p:custDataLst>
          </p:nvPr>
        </p:nvSpPr>
        <p:spPr bwMode="gray">
          <a:xfrm>
            <a:off x="742415" y="5683256"/>
            <a:ext cx="10738154" cy="691581"/>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78" eaLnBrk="1" fontAlgn="ctr" hangingPunct="1">
              <a:spcBef>
                <a:spcPct val="0"/>
              </a:spcBef>
              <a:spcAft>
                <a:spcPct val="0"/>
              </a:spcAft>
            </a:pPr>
            <a:endParaRPr lang="en-US" altLang="zh-CN" sz="14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97" name="矩形 96"/>
          <p:cNvSpPr/>
          <p:nvPr>
            <p:custDataLst>
              <p:tags r:id="rId5"/>
            </p:custDataLst>
          </p:nvPr>
        </p:nvSpPr>
        <p:spPr bwMode="gray">
          <a:xfrm>
            <a:off x="735599" y="1401023"/>
            <a:ext cx="10752643" cy="1884455"/>
          </a:xfrm>
          <a:prstGeom prst="rect">
            <a:avLst/>
          </a:prstGeom>
          <a:solidFill>
            <a:schemeClr val="bg1">
              <a:lumMod val="20000"/>
              <a:lumOff val="80000"/>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98" name="组合 97"/>
          <p:cNvGrpSpPr/>
          <p:nvPr>
            <p:custDataLst>
              <p:tags r:id="rId6"/>
            </p:custDataLst>
          </p:nvPr>
        </p:nvGrpSpPr>
        <p:grpSpPr bwMode="gray">
          <a:xfrm>
            <a:off x="727562" y="1400918"/>
            <a:ext cx="10753006" cy="1881896"/>
            <a:chOff x="719035" y="1112897"/>
            <a:chExt cx="10757206" cy="1882631"/>
          </a:xfrm>
          <a:solidFill>
            <a:srgbClr val="D8D8D8"/>
          </a:solidFill>
        </p:grpSpPr>
        <p:pic>
          <p:nvPicPr>
            <p:cNvPr id="99" name="图片 98"/>
            <p:cNvPicPr/>
            <p:nvPr>
              <p:custDataLst>
                <p:tags r:id="rId79"/>
              </p:custDataLst>
            </p:nvPr>
          </p:nvPicPr>
          <p:blipFill>
            <a:blip r:embed="rId83">
              <a:extLst>
                <a:ext uri="{28A0092B-C50C-407E-A947-70E740481C1C}">
                  <a14:useLocalDpi xmlns:a14="http://schemas.microsoft.com/office/drawing/2010/main" val="0"/>
                </a:ext>
              </a:extLst>
            </a:blip>
            <a:stretch>
              <a:fillRect/>
            </a:stretch>
          </p:blipFill>
          <p:spPr bwMode="gray">
            <a:xfrm>
              <a:off x="719035" y="1112897"/>
              <a:ext cx="10757206" cy="1882631"/>
            </a:xfrm>
            <a:prstGeom prst="rect">
              <a:avLst/>
            </a:prstGeom>
            <a:solidFill>
              <a:srgbClr val="EEEEEE"/>
            </a:solidFill>
            <a:ln>
              <a:noFill/>
            </a:ln>
          </p:spPr>
        </p:pic>
        <p:sp>
          <p:nvSpPr>
            <p:cNvPr id="100" name="任意多边形 99"/>
            <p:cNvSpPr/>
            <p:nvPr>
              <p:custDataLst>
                <p:tags r:id="rId80"/>
              </p:custDataLst>
            </p:nvPr>
          </p:nvSpPr>
          <p:spPr bwMode="gray">
            <a:xfrm>
              <a:off x="1921193" y="2531745"/>
              <a:ext cx="98108" cy="136208"/>
            </a:xfrm>
            <a:custGeom>
              <a:avLst/>
              <a:gdLst>
                <a:gd name="connsiteX0" fmla="*/ 13173 w 122174"/>
                <a:gd name="connsiteY0" fmla="*/ 4390 h 154508"/>
                <a:gd name="connsiteX1" fmla="*/ 7458 w 122174"/>
                <a:gd name="connsiteY1" fmla="*/ 101545 h 154508"/>
                <a:gd name="connsiteX2" fmla="*/ 105566 w 122174"/>
                <a:gd name="connsiteY2" fmla="*/ 153933 h 154508"/>
                <a:gd name="connsiteX3" fmla="*/ 121758 w 122174"/>
                <a:gd name="connsiteY3" fmla="*/ 124405 h 154508"/>
                <a:gd name="connsiteX4" fmla="*/ 101756 w 122174"/>
                <a:gd name="connsiteY4" fmla="*/ 48205 h 154508"/>
                <a:gd name="connsiteX5" fmla="*/ 63656 w 122174"/>
                <a:gd name="connsiteY5" fmla="*/ 19630 h 154508"/>
                <a:gd name="connsiteX6" fmla="*/ 13173 w 122174"/>
                <a:gd name="connsiteY6" fmla="*/ 4390 h 15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173" h="154508">
                  <a:moveTo>
                    <a:pt x="13173" y="4390"/>
                  </a:moveTo>
                  <a:cubicBezTo>
                    <a:pt x="3807" y="18042"/>
                    <a:pt x="-7941" y="76621"/>
                    <a:pt x="7458" y="101545"/>
                  </a:cubicBezTo>
                  <a:cubicBezTo>
                    <a:pt x="22857" y="126469"/>
                    <a:pt x="86516" y="150123"/>
                    <a:pt x="105566" y="153933"/>
                  </a:cubicBezTo>
                  <a:cubicBezTo>
                    <a:pt x="124616" y="157743"/>
                    <a:pt x="122393" y="142026"/>
                    <a:pt x="121758" y="124405"/>
                  </a:cubicBezTo>
                  <a:cubicBezTo>
                    <a:pt x="121123" y="106784"/>
                    <a:pt x="111440" y="65667"/>
                    <a:pt x="101756" y="48205"/>
                  </a:cubicBezTo>
                  <a:cubicBezTo>
                    <a:pt x="92072" y="30743"/>
                    <a:pt x="78261" y="26615"/>
                    <a:pt x="63656" y="19630"/>
                  </a:cubicBezTo>
                  <a:cubicBezTo>
                    <a:pt x="49051" y="12645"/>
                    <a:pt x="22539" y="-9262"/>
                    <a:pt x="13173" y="43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34" name="矩形 133"/>
          <p:cNvSpPr/>
          <p:nvPr>
            <p:custDataLst>
              <p:tags r:id="rId7"/>
            </p:custDataLst>
          </p:nvPr>
        </p:nvSpPr>
        <p:spPr bwMode="gray">
          <a:xfrm>
            <a:off x="3840098" y="5803031"/>
            <a:ext cx="2279835" cy="518678"/>
          </a:xfrm>
          <a:prstGeom prst="rect">
            <a:avLst/>
          </a:prstGeom>
        </p:spPr>
        <p:txBody>
          <a:bodyPr wrap="square">
            <a:spAutoFit/>
          </a:bodyPr>
          <a:lstStyle/>
          <a:p>
            <a:pPr algn="ctr" defTabSz="914112" fontAlgn="ctr"/>
            <a:r>
              <a:rPr lang="en-US" altLang="zh-CN" sz="14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WAN + branch interconnection</a:t>
            </a:r>
            <a:endParaRPr lang="en-US" altLang="zh-CN" sz="14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6" name="矩形 135"/>
          <p:cNvSpPr/>
          <p:nvPr>
            <p:custDataLst>
              <p:tags r:id="rId8"/>
            </p:custDataLst>
          </p:nvPr>
        </p:nvSpPr>
        <p:spPr bwMode="gray">
          <a:xfrm>
            <a:off x="1340181" y="5888227"/>
            <a:ext cx="1654620" cy="307777"/>
          </a:xfrm>
          <a:prstGeom prst="rect">
            <a:avLst/>
          </a:prstGeom>
        </p:spPr>
        <p:txBody>
          <a:bodyPr wrap="none">
            <a:spAutoFit/>
          </a:bodyPr>
          <a:lstStyle/>
          <a:p>
            <a:pPr defTabSz="914112" fontAlgn="ctr"/>
            <a:r>
              <a:rPr lang="en-US" altLang="zh-CN" sz="14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Campus network</a:t>
            </a:r>
            <a:endParaRPr lang="en-US" altLang="zh-CN" sz="14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38" name="矩形 137"/>
          <p:cNvSpPr/>
          <p:nvPr>
            <p:custDataLst>
              <p:tags r:id="rId9"/>
            </p:custDataLst>
          </p:nvPr>
        </p:nvSpPr>
        <p:spPr bwMode="gray">
          <a:xfrm>
            <a:off x="6914964" y="5892101"/>
            <a:ext cx="1988045" cy="307777"/>
          </a:xfrm>
          <a:prstGeom prst="rect">
            <a:avLst/>
          </a:prstGeom>
        </p:spPr>
        <p:txBody>
          <a:bodyPr wrap="none">
            <a:spAutoFit/>
          </a:bodyPr>
          <a:lstStyle/>
          <a:p>
            <a:pPr defTabSz="914112" fontAlgn="ctr"/>
            <a:r>
              <a:rPr lang="en-US" altLang="zh-CN" sz="14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Data center network</a:t>
            </a:r>
            <a:endParaRPr lang="en-US" altLang="zh-CN" sz="14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0" name="矩形 139"/>
          <p:cNvSpPr/>
          <p:nvPr>
            <p:custDataLst>
              <p:tags r:id="rId10"/>
            </p:custDataLst>
          </p:nvPr>
        </p:nvSpPr>
        <p:spPr bwMode="gray">
          <a:xfrm>
            <a:off x="9829140" y="5885716"/>
            <a:ext cx="1678665" cy="307777"/>
          </a:xfrm>
          <a:prstGeom prst="rect">
            <a:avLst/>
          </a:prstGeom>
        </p:spPr>
        <p:txBody>
          <a:bodyPr wrap="none">
            <a:spAutoFit/>
          </a:bodyPr>
          <a:lstStyle/>
          <a:p>
            <a:pPr defTabSz="914112" fontAlgn="ctr"/>
            <a:r>
              <a:rPr lang="en-US" altLang="zh-CN" sz="1400" b="1"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Security gateway</a:t>
            </a:r>
            <a:endParaRPr lang="en-US" altLang="zh-CN" sz="140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42" name="矩形 525"/>
          <p:cNvSpPr/>
          <p:nvPr>
            <p:custDataLst>
              <p:tags r:id="rId11"/>
            </p:custDataLst>
          </p:nvPr>
        </p:nvSpPr>
        <p:spPr bwMode="gray">
          <a:xfrm>
            <a:off x="4653741" y="1556886"/>
            <a:ext cx="1099981" cy="338554"/>
          </a:xfrm>
          <a:prstGeom prst="rect">
            <a:avLst/>
          </a:prstGeom>
          <a:ln>
            <a:noFill/>
          </a:ln>
        </p:spPr>
        <p:txBody>
          <a:bodyPr wrap="none" anchor="ctr">
            <a:spAutoFit/>
          </a:bodyPr>
          <a:lstStyle/>
          <a:p>
            <a:pPr algn="ctr" defTabSz="913304" fontAlgn="ctr"/>
            <a:r>
              <a:rPr lang="en-US" altLang="zh-CN" sz="1600"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Reservoir</a:t>
            </a:r>
          </a:p>
        </p:txBody>
      </p:sp>
      <p:sp>
        <p:nvSpPr>
          <p:cNvPr id="151" name="上下箭头 150"/>
          <p:cNvSpPr/>
          <p:nvPr>
            <p:custDataLst>
              <p:tags r:id="rId12"/>
            </p:custDataLst>
          </p:nvPr>
        </p:nvSpPr>
        <p:spPr bwMode="gray">
          <a:xfrm>
            <a:off x="5882559" y="3105791"/>
            <a:ext cx="363910" cy="536577"/>
          </a:xfrm>
          <a:prstGeom prst="upDownArrow">
            <a:avLst/>
          </a:prstGeom>
          <a:gradFill flip="none" rotWithShape="1">
            <a:gsLst>
              <a:gs pos="0">
                <a:srgbClr val="00B0F0">
                  <a:tint val="66000"/>
                  <a:satMod val="160000"/>
                </a:srgbClr>
              </a:gs>
              <a:gs pos="50000">
                <a:srgbClr val="00B0F0">
                  <a:tint val="44500"/>
                  <a:satMod val="160000"/>
                </a:srgbClr>
              </a:gs>
              <a:gs pos="100000">
                <a:srgbClr val="00B0F0">
                  <a:tint val="23500"/>
                  <a:satMod val="160000"/>
                </a:srgbClr>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8" name="弧形 157"/>
          <p:cNvSpPr/>
          <p:nvPr>
            <p:custDataLst>
              <p:tags r:id="rId13"/>
            </p:custDataLst>
          </p:nvPr>
        </p:nvSpPr>
        <p:spPr bwMode="gray">
          <a:xfrm>
            <a:off x="1497769" y="2766762"/>
            <a:ext cx="181949" cy="82663"/>
          </a:xfrm>
          <a:prstGeom prst="arc">
            <a:avLst/>
          </a:prstGeom>
          <a:ln w="22225">
            <a:solidFill>
              <a:srgbClr val="6F7CDD"/>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12" fontAlgn="ctr"/>
            <a:endParaRPr lang="en-US" altLang="zh-CN" sz="1799"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59" name="任意多边形 158"/>
          <p:cNvSpPr/>
          <p:nvPr>
            <p:custDataLst>
              <p:tags r:id="rId14"/>
            </p:custDataLst>
          </p:nvPr>
        </p:nvSpPr>
        <p:spPr bwMode="gray">
          <a:xfrm>
            <a:off x="1583628" y="2889669"/>
            <a:ext cx="162814" cy="101878"/>
          </a:xfrm>
          <a:custGeom>
            <a:avLst/>
            <a:gdLst>
              <a:gd name="connsiteX0" fmla="*/ 162878 w 162878"/>
              <a:gd name="connsiteY0" fmla="*/ 0 h 101918"/>
              <a:gd name="connsiteX1" fmla="*/ 118110 w 162878"/>
              <a:gd name="connsiteY1" fmla="*/ 74295 h 101918"/>
              <a:gd name="connsiteX2" fmla="*/ 48578 w 162878"/>
              <a:gd name="connsiteY2" fmla="*/ 82868 h 101918"/>
              <a:gd name="connsiteX3" fmla="*/ 0 w 162878"/>
              <a:gd name="connsiteY3" fmla="*/ 101918 h 101918"/>
            </a:gdLst>
            <a:ahLst/>
            <a:cxnLst>
              <a:cxn ang="0">
                <a:pos x="connsiteX0" y="connsiteY0"/>
              </a:cxn>
              <a:cxn ang="0">
                <a:pos x="connsiteX1" y="connsiteY1"/>
              </a:cxn>
              <a:cxn ang="0">
                <a:pos x="connsiteX2" y="connsiteY2"/>
              </a:cxn>
              <a:cxn ang="0">
                <a:pos x="connsiteX3" y="connsiteY3"/>
              </a:cxn>
            </a:cxnLst>
            <a:rect l="l" t="t" r="r" b="b"/>
            <a:pathLst>
              <a:path w="162878" h="101918">
                <a:moveTo>
                  <a:pt x="162878" y="0"/>
                </a:moveTo>
                <a:cubicBezTo>
                  <a:pt x="150019" y="30242"/>
                  <a:pt x="137160" y="60484"/>
                  <a:pt x="118110" y="74295"/>
                </a:cubicBezTo>
                <a:cubicBezTo>
                  <a:pt x="99060" y="88106"/>
                  <a:pt x="68263" y="78264"/>
                  <a:pt x="48578" y="82868"/>
                </a:cubicBezTo>
                <a:cubicBezTo>
                  <a:pt x="28893" y="87472"/>
                  <a:pt x="14446" y="94695"/>
                  <a:pt x="0" y="101918"/>
                </a:cubicBezTo>
              </a:path>
            </a:pathLst>
          </a:custGeom>
          <a:noFill/>
          <a:ln w="22225">
            <a:solidFill>
              <a:srgbClr val="6F7C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 name="标题 1"/>
          <p:cNvSpPr>
            <a:spLocks noGrp="1"/>
          </p:cNvSpPr>
          <p:nvPr>
            <p:ph type="title"/>
            <p:custDataLst>
              <p:tags r:id="rId15"/>
            </p:custDataLst>
          </p:nvPr>
        </p:nvSpPr>
        <p:spPr bwMode="gray"/>
        <p:txBody>
          <a:bodyPr anchor="ctr"/>
          <a:lstStyle/>
          <a:p>
            <a:pPr fontAlgn="ctr"/>
            <a:r>
              <a:rPr lang="en-US" altLang="zh-CN" sz="3000" dirty="0">
                <a:latin typeface="Huawei Sans" panose="020C0503030203020204" pitchFamily="34" charset="0"/>
                <a:sym typeface="Huawei Sans" panose="020C0503030203020204" pitchFamily="34" charset="0"/>
              </a:rPr>
              <a:t>Datacom Networks Like a </a:t>
            </a:r>
            <a:r>
              <a:rPr lang="en-US" altLang="zh-CN" sz="3000" dirty="0">
                <a:latin typeface="Huawei Sans" panose="020C0503030203020204" pitchFamily="34" charset="0"/>
                <a:ea typeface="Microsoft YaHei" panose="020B0503020204020204" pitchFamily="34" charset="-122"/>
              </a:rPr>
              <a:t>"Body of Water"</a:t>
            </a:r>
            <a:r>
              <a:rPr lang="en-US" altLang="zh-CN" sz="3000" dirty="0">
                <a:latin typeface="Huawei Sans" panose="020C0503030203020204" pitchFamily="34" charset="0"/>
                <a:sym typeface="Huawei Sans" panose="020C0503030203020204" pitchFamily="34" charset="0"/>
              </a:rPr>
              <a:t> </a:t>
            </a:r>
            <a:r>
              <a:rPr lang="en-US" sz="2800" dirty="0">
                <a:latin typeface="Huawei Sans" panose="020C0503030203020204" pitchFamily="34" charset="0"/>
              </a:rPr>
              <a:t>—</a:t>
            </a:r>
            <a:r>
              <a:rPr lang="en-US" altLang="zh-CN" sz="3000" dirty="0">
                <a:latin typeface="Huawei Sans" panose="020C0503030203020204" pitchFamily="34" charset="0"/>
                <a:sym typeface="Huawei Sans" panose="020C0503030203020204" pitchFamily="34" charset="0"/>
              </a:rPr>
              <a:t> Build the Digital Cornerstone of an Intelligent World</a:t>
            </a:r>
            <a:endParaRPr lang="en-US" sz="3000" dirty="0">
              <a:latin typeface="Huawei Sans" panose="020C0503030203020204" pitchFamily="34" charset="0"/>
              <a:sym typeface="Huawei Sans" panose="020C0503030203020204" pitchFamily="34" charset="0"/>
            </a:endParaRPr>
          </a:p>
        </p:txBody>
      </p:sp>
      <p:sp>
        <p:nvSpPr>
          <p:cNvPr id="101" name="矩形 100"/>
          <p:cNvSpPr/>
          <p:nvPr>
            <p:custDataLst>
              <p:tags r:id="rId16"/>
            </p:custDataLst>
          </p:nvPr>
        </p:nvSpPr>
        <p:spPr bwMode="gray">
          <a:xfrm>
            <a:off x="735600" y="3456914"/>
            <a:ext cx="10752643" cy="2155273"/>
          </a:xfrm>
          <a:prstGeom prst="rect">
            <a:avLst/>
          </a:prstGeom>
          <a:solidFill>
            <a:srgbClr val="D8D8D8">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2" name="矩形 525"/>
          <p:cNvSpPr/>
          <p:nvPr>
            <p:custDataLst>
              <p:tags r:id="rId17"/>
            </p:custDataLst>
          </p:nvPr>
        </p:nvSpPr>
        <p:spPr bwMode="gray">
          <a:xfrm>
            <a:off x="9863853" y="4811523"/>
            <a:ext cx="1500044" cy="415307"/>
          </a:xfrm>
          <a:prstGeom prst="rect">
            <a:avLst/>
          </a:prstGeom>
        </p:spPr>
        <p:txBody>
          <a:bodyPr wrap="square" anchor="ctr">
            <a:spAutoFit/>
          </a:bodyPr>
          <a:lstStyle/>
          <a:p>
            <a:pPr algn="ctr" defTabSz="913304" fontAlgn="ctr">
              <a:lnSpc>
                <a:spcPct val="150000"/>
              </a:lnSpc>
            </a:pPr>
            <a:r>
              <a:rPr lang="en-US" altLang="zh-CN" sz="1399"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Central DC</a:t>
            </a:r>
          </a:p>
        </p:txBody>
      </p:sp>
      <p:sp>
        <p:nvSpPr>
          <p:cNvPr id="103" name="文本框 102"/>
          <p:cNvSpPr txBox="1"/>
          <p:nvPr>
            <p:custDataLst>
              <p:tags r:id="rId18"/>
            </p:custDataLst>
          </p:nvPr>
        </p:nvSpPr>
        <p:spPr bwMode="gray">
          <a:xfrm>
            <a:off x="846378" y="3778504"/>
            <a:ext cx="829791" cy="276999"/>
          </a:xfrm>
          <a:prstGeom prst="rect">
            <a:avLst/>
          </a:prstGeom>
          <a:noFill/>
        </p:spPr>
        <p:txBody>
          <a:bodyPr wrap="square" rtlCol="0">
            <a:spAutoFit/>
          </a:bodyPr>
          <a:lstStyle/>
          <a:p>
            <a:pPr defTabSz="913838" fontAlgn="ctr">
              <a:defRPr/>
            </a:pPr>
            <a:r>
              <a:rPr lang="en-US" altLang="zh-CN" sz="1200" kern="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5G (MBB)</a:t>
            </a:r>
          </a:p>
        </p:txBody>
      </p:sp>
      <p:sp>
        <p:nvSpPr>
          <p:cNvPr id="104" name="Freeform 5"/>
          <p:cNvSpPr>
            <a:spLocks noEditPoints="1"/>
          </p:cNvSpPr>
          <p:nvPr>
            <p:custDataLst>
              <p:tags r:id="rId19"/>
            </p:custDataLst>
          </p:nvPr>
        </p:nvSpPr>
        <p:spPr bwMode="gray">
          <a:xfrm>
            <a:off x="1147845" y="3551324"/>
            <a:ext cx="346429" cy="225290"/>
          </a:xfrm>
          <a:custGeom>
            <a:avLst/>
            <a:gdLst>
              <a:gd name="T0" fmla="*/ 2147483646 w 667"/>
              <a:gd name="T1" fmla="*/ 2147483646 h 646"/>
              <a:gd name="T2" fmla="*/ 2147483646 w 667"/>
              <a:gd name="T3" fmla="*/ 2147483646 h 646"/>
              <a:gd name="T4" fmla="*/ 0 w 667"/>
              <a:gd name="T5" fmla="*/ 2147483646 h 646"/>
              <a:gd name="T6" fmla="*/ 2147483646 w 667"/>
              <a:gd name="T7" fmla="*/ 2147483646 h 646"/>
              <a:gd name="T8" fmla="*/ 2147483646 w 667"/>
              <a:gd name="T9" fmla="*/ 2147483646 h 646"/>
              <a:gd name="T10" fmla="*/ 2147483646 w 667"/>
              <a:gd name="T11" fmla="*/ 2147483646 h 646"/>
              <a:gd name="T12" fmla="*/ 2147483646 w 667"/>
              <a:gd name="T13" fmla="*/ 2147483646 h 646"/>
              <a:gd name="T14" fmla="*/ 2147483646 w 667"/>
              <a:gd name="T15" fmla="*/ 2147483646 h 646"/>
              <a:gd name="T16" fmla="*/ 2147483646 w 667"/>
              <a:gd name="T17" fmla="*/ 2147483646 h 646"/>
              <a:gd name="T18" fmla="*/ 2147483646 w 667"/>
              <a:gd name="T19" fmla="*/ 2147483646 h 646"/>
              <a:gd name="T20" fmla="*/ 2147483646 w 667"/>
              <a:gd name="T21" fmla="*/ 2147483646 h 646"/>
              <a:gd name="T22" fmla="*/ 2147483646 w 667"/>
              <a:gd name="T23" fmla="*/ 2147483646 h 646"/>
              <a:gd name="T24" fmla="*/ 2147483646 w 667"/>
              <a:gd name="T25" fmla="*/ 2147483646 h 646"/>
              <a:gd name="T26" fmla="*/ 2147483646 w 667"/>
              <a:gd name="T27" fmla="*/ 2147483646 h 646"/>
              <a:gd name="T28" fmla="*/ 2147483646 w 667"/>
              <a:gd name="T29" fmla="*/ 2147483646 h 646"/>
              <a:gd name="T30" fmla="*/ 2147483646 w 667"/>
              <a:gd name="T31" fmla="*/ 2147483646 h 646"/>
              <a:gd name="T32" fmla="*/ 2147483646 w 667"/>
              <a:gd name="T33" fmla="*/ 2147483646 h 646"/>
              <a:gd name="T34" fmla="*/ 2147483646 w 667"/>
              <a:gd name="T35" fmla="*/ 2147483646 h 646"/>
              <a:gd name="T36" fmla="*/ 2147483646 w 667"/>
              <a:gd name="T37" fmla="*/ 2147483646 h 646"/>
              <a:gd name="T38" fmla="*/ 2147483646 w 667"/>
              <a:gd name="T39" fmla="*/ 2147483646 h 646"/>
              <a:gd name="T40" fmla="*/ 2147483646 w 667"/>
              <a:gd name="T41" fmla="*/ 2147483646 h 646"/>
              <a:gd name="T42" fmla="*/ 2147483646 w 667"/>
              <a:gd name="T43" fmla="*/ 2147483646 h 646"/>
              <a:gd name="T44" fmla="*/ 2147483646 w 667"/>
              <a:gd name="T45" fmla="*/ 2147483646 h 646"/>
              <a:gd name="T46" fmla="*/ 2147483646 w 667"/>
              <a:gd name="T47" fmla="*/ 2147483646 h 646"/>
              <a:gd name="T48" fmla="*/ 2147483646 w 667"/>
              <a:gd name="T49" fmla="*/ 2147483646 h 646"/>
              <a:gd name="T50" fmla="*/ 2147483646 w 667"/>
              <a:gd name="T51" fmla="*/ 2147483646 h 646"/>
              <a:gd name="T52" fmla="*/ 2147483646 w 667"/>
              <a:gd name="T53" fmla="*/ 2147483646 h 646"/>
              <a:gd name="T54" fmla="*/ 2147483646 w 667"/>
              <a:gd name="T55" fmla="*/ 2147483646 h 646"/>
              <a:gd name="T56" fmla="*/ 2147483646 w 667"/>
              <a:gd name="T57" fmla="*/ 2147483646 h 646"/>
              <a:gd name="T58" fmla="*/ 2147483646 w 667"/>
              <a:gd name="T59" fmla="*/ 2147483646 h 646"/>
              <a:gd name="T60" fmla="*/ 2147483646 w 667"/>
              <a:gd name="T61" fmla="*/ 2147483646 h 646"/>
              <a:gd name="T62" fmla="*/ 2147483646 w 667"/>
              <a:gd name="T63" fmla="*/ 2147483646 h 646"/>
              <a:gd name="T64" fmla="*/ 2147483646 w 667"/>
              <a:gd name="T65" fmla="*/ 2147483646 h 646"/>
              <a:gd name="T66" fmla="*/ 2147483646 w 667"/>
              <a:gd name="T67" fmla="*/ 2147483646 h 646"/>
              <a:gd name="T68" fmla="*/ 2147483646 w 667"/>
              <a:gd name="T69" fmla="*/ 2147483646 h 646"/>
              <a:gd name="T70" fmla="*/ 2147483646 w 667"/>
              <a:gd name="T71" fmla="*/ 2147483646 h 646"/>
              <a:gd name="T72" fmla="*/ 2147483646 w 667"/>
              <a:gd name="T73" fmla="*/ 2147483646 h 646"/>
              <a:gd name="T74" fmla="*/ 2147483646 w 667"/>
              <a:gd name="T75" fmla="*/ 2147483646 h 646"/>
              <a:gd name="T76" fmla="*/ 2147483646 w 667"/>
              <a:gd name="T77" fmla="*/ 2147483646 h 646"/>
              <a:gd name="T78" fmla="*/ 2147483646 w 667"/>
              <a:gd name="T79" fmla="*/ 2147483646 h 646"/>
              <a:gd name="T80" fmla="*/ 2147483646 w 667"/>
              <a:gd name="T81" fmla="*/ 2147483646 h 646"/>
              <a:gd name="T82" fmla="*/ 2147483646 w 667"/>
              <a:gd name="T83" fmla="*/ 2147483646 h 646"/>
              <a:gd name="T84" fmla="*/ 2147483646 w 667"/>
              <a:gd name="T85" fmla="*/ 2147483646 h 646"/>
              <a:gd name="T86" fmla="*/ 2147483646 w 667"/>
              <a:gd name="T87" fmla="*/ 2147483646 h 646"/>
              <a:gd name="T88" fmla="*/ 2147483646 w 667"/>
              <a:gd name="T89" fmla="*/ 2147483646 h 646"/>
              <a:gd name="T90" fmla="*/ 2147483646 w 667"/>
              <a:gd name="T91" fmla="*/ 2147483646 h 646"/>
              <a:gd name="T92" fmla="*/ 2147483646 w 667"/>
              <a:gd name="T93" fmla="*/ 2147483646 h 646"/>
              <a:gd name="T94" fmla="*/ 2147483646 w 667"/>
              <a:gd name="T95" fmla="*/ 2147483646 h 646"/>
              <a:gd name="T96" fmla="*/ 2147483646 w 667"/>
              <a:gd name="T97" fmla="*/ 2147483646 h 64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7"/>
              <a:gd name="T148" fmla="*/ 0 h 646"/>
              <a:gd name="T149" fmla="*/ 667 w 667"/>
              <a:gd name="T150" fmla="*/ 646 h 64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7" h="646">
                <a:moveTo>
                  <a:pt x="44" y="155"/>
                </a:moveTo>
                <a:cubicBezTo>
                  <a:pt x="44" y="113"/>
                  <a:pt x="60" y="71"/>
                  <a:pt x="92" y="39"/>
                </a:cubicBezTo>
                <a:cubicBezTo>
                  <a:pt x="92" y="39"/>
                  <a:pt x="92" y="39"/>
                  <a:pt x="92" y="39"/>
                </a:cubicBezTo>
                <a:cubicBezTo>
                  <a:pt x="101" y="31"/>
                  <a:pt x="101" y="17"/>
                  <a:pt x="92" y="8"/>
                </a:cubicBezTo>
                <a:cubicBezTo>
                  <a:pt x="83" y="0"/>
                  <a:pt x="70" y="0"/>
                  <a:pt x="61" y="8"/>
                </a:cubicBezTo>
                <a:cubicBezTo>
                  <a:pt x="21" y="49"/>
                  <a:pt x="0" y="102"/>
                  <a:pt x="0" y="155"/>
                </a:cubicBezTo>
                <a:cubicBezTo>
                  <a:pt x="0" y="208"/>
                  <a:pt x="21" y="261"/>
                  <a:pt x="61" y="302"/>
                </a:cubicBezTo>
                <a:cubicBezTo>
                  <a:pt x="65" y="306"/>
                  <a:pt x="71" y="308"/>
                  <a:pt x="77" y="308"/>
                </a:cubicBezTo>
                <a:cubicBezTo>
                  <a:pt x="82" y="308"/>
                  <a:pt x="88" y="306"/>
                  <a:pt x="92" y="302"/>
                </a:cubicBezTo>
                <a:cubicBezTo>
                  <a:pt x="101" y="293"/>
                  <a:pt x="101" y="279"/>
                  <a:pt x="92" y="271"/>
                </a:cubicBezTo>
                <a:cubicBezTo>
                  <a:pt x="60" y="239"/>
                  <a:pt x="44" y="197"/>
                  <a:pt x="44" y="155"/>
                </a:cubicBezTo>
                <a:close/>
                <a:moveTo>
                  <a:pt x="442" y="196"/>
                </a:moveTo>
                <a:cubicBezTo>
                  <a:pt x="446" y="201"/>
                  <a:pt x="451" y="203"/>
                  <a:pt x="457" y="203"/>
                </a:cubicBezTo>
                <a:cubicBezTo>
                  <a:pt x="463" y="203"/>
                  <a:pt x="468" y="201"/>
                  <a:pt x="473" y="196"/>
                </a:cubicBezTo>
                <a:cubicBezTo>
                  <a:pt x="484" y="185"/>
                  <a:pt x="490" y="170"/>
                  <a:pt x="490" y="155"/>
                </a:cubicBezTo>
                <a:cubicBezTo>
                  <a:pt x="490" y="140"/>
                  <a:pt x="484" y="125"/>
                  <a:pt x="473" y="113"/>
                </a:cubicBezTo>
                <a:cubicBezTo>
                  <a:pt x="464" y="105"/>
                  <a:pt x="450" y="105"/>
                  <a:pt x="442" y="113"/>
                </a:cubicBezTo>
                <a:cubicBezTo>
                  <a:pt x="433" y="122"/>
                  <a:pt x="433" y="136"/>
                  <a:pt x="442" y="144"/>
                </a:cubicBezTo>
                <a:cubicBezTo>
                  <a:pt x="442" y="144"/>
                  <a:pt x="442" y="144"/>
                  <a:pt x="442" y="144"/>
                </a:cubicBezTo>
                <a:cubicBezTo>
                  <a:pt x="445" y="147"/>
                  <a:pt x="446" y="151"/>
                  <a:pt x="446" y="155"/>
                </a:cubicBezTo>
                <a:cubicBezTo>
                  <a:pt x="446" y="159"/>
                  <a:pt x="444" y="162"/>
                  <a:pt x="442" y="165"/>
                </a:cubicBezTo>
                <a:cubicBezTo>
                  <a:pt x="433" y="174"/>
                  <a:pt x="433" y="188"/>
                  <a:pt x="442" y="196"/>
                </a:cubicBezTo>
                <a:close/>
                <a:moveTo>
                  <a:pt x="131" y="155"/>
                </a:moveTo>
                <a:cubicBezTo>
                  <a:pt x="131" y="134"/>
                  <a:pt x="139" y="113"/>
                  <a:pt x="155" y="97"/>
                </a:cubicBezTo>
                <a:cubicBezTo>
                  <a:pt x="155" y="97"/>
                  <a:pt x="155" y="97"/>
                  <a:pt x="155" y="97"/>
                </a:cubicBezTo>
                <a:cubicBezTo>
                  <a:pt x="164" y="88"/>
                  <a:pt x="164" y="74"/>
                  <a:pt x="155" y="66"/>
                </a:cubicBezTo>
                <a:cubicBezTo>
                  <a:pt x="147" y="57"/>
                  <a:pt x="133" y="57"/>
                  <a:pt x="125" y="66"/>
                </a:cubicBezTo>
                <a:cubicBezTo>
                  <a:pt x="100" y="90"/>
                  <a:pt x="88" y="123"/>
                  <a:pt x="88" y="155"/>
                </a:cubicBezTo>
                <a:cubicBezTo>
                  <a:pt x="88" y="187"/>
                  <a:pt x="100" y="220"/>
                  <a:pt x="125" y="244"/>
                </a:cubicBezTo>
                <a:cubicBezTo>
                  <a:pt x="129" y="248"/>
                  <a:pt x="134" y="251"/>
                  <a:pt x="140" y="251"/>
                </a:cubicBezTo>
                <a:cubicBezTo>
                  <a:pt x="146" y="251"/>
                  <a:pt x="151" y="248"/>
                  <a:pt x="155" y="244"/>
                </a:cubicBezTo>
                <a:cubicBezTo>
                  <a:pt x="164" y="236"/>
                  <a:pt x="164" y="222"/>
                  <a:pt x="156" y="213"/>
                </a:cubicBezTo>
                <a:cubicBezTo>
                  <a:pt x="139" y="197"/>
                  <a:pt x="131" y="176"/>
                  <a:pt x="131" y="155"/>
                </a:cubicBezTo>
                <a:close/>
                <a:moveTo>
                  <a:pt x="210" y="203"/>
                </a:moveTo>
                <a:cubicBezTo>
                  <a:pt x="216" y="203"/>
                  <a:pt x="221" y="201"/>
                  <a:pt x="225" y="196"/>
                </a:cubicBezTo>
                <a:cubicBezTo>
                  <a:pt x="234" y="188"/>
                  <a:pt x="234" y="174"/>
                  <a:pt x="225" y="165"/>
                </a:cubicBezTo>
                <a:cubicBezTo>
                  <a:pt x="223" y="162"/>
                  <a:pt x="221" y="159"/>
                  <a:pt x="221" y="155"/>
                </a:cubicBezTo>
                <a:cubicBezTo>
                  <a:pt x="221" y="151"/>
                  <a:pt x="223" y="147"/>
                  <a:pt x="225" y="144"/>
                </a:cubicBezTo>
                <a:cubicBezTo>
                  <a:pt x="225" y="144"/>
                  <a:pt x="225" y="144"/>
                  <a:pt x="225" y="144"/>
                </a:cubicBezTo>
                <a:cubicBezTo>
                  <a:pt x="234" y="136"/>
                  <a:pt x="234" y="122"/>
                  <a:pt x="225" y="113"/>
                </a:cubicBezTo>
                <a:cubicBezTo>
                  <a:pt x="217" y="105"/>
                  <a:pt x="203" y="105"/>
                  <a:pt x="195" y="113"/>
                </a:cubicBezTo>
                <a:cubicBezTo>
                  <a:pt x="183" y="125"/>
                  <a:pt x="177" y="140"/>
                  <a:pt x="177" y="155"/>
                </a:cubicBezTo>
                <a:cubicBezTo>
                  <a:pt x="177" y="170"/>
                  <a:pt x="183" y="185"/>
                  <a:pt x="194" y="196"/>
                </a:cubicBezTo>
                <a:cubicBezTo>
                  <a:pt x="199" y="201"/>
                  <a:pt x="204" y="203"/>
                  <a:pt x="210" y="203"/>
                </a:cubicBezTo>
                <a:close/>
                <a:moveTo>
                  <a:pt x="543" y="66"/>
                </a:moveTo>
                <a:cubicBezTo>
                  <a:pt x="534" y="57"/>
                  <a:pt x="520" y="57"/>
                  <a:pt x="512" y="66"/>
                </a:cubicBezTo>
                <a:cubicBezTo>
                  <a:pt x="503" y="74"/>
                  <a:pt x="503" y="88"/>
                  <a:pt x="512" y="97"/>
                </a:cubicBezTo>
                <a:cubicBezTo>
                  <a:pt x="512" y="97"/>
                  <a:pt x="512" y="97"/>
                  <a:pt x="512" y="97"/>
                </a:cubicBezTo>
                <a:cubicBezTo>
                  <a:pt x="528" y="113"/>
                  <a:pt x="536" y="134"/>
                  <a:pt x="536" y="155"/>
                </a:cubicBezTo>
                <a:cubicBezTo>
                  <a:pt x="536" y="176"/>
                  <a:pt x="528" y="197"/>
                  <a:pt x="512" y="213"/>
                </a:cubicBezTo>
                <a:cubicBezTo>
                  <a:pt x="503" y="222"/>
                  <a:pt x="503" y="236"/>
                  <a:pt x="512" y="244"/>
                </a:cubicBezTo>
                <a:cubicBezTo>
                  <a:pt x="516" y="248"/>
                  <a:pt x="521" y="251"/>
                  <a:pt x="527" y="251"/>
                </a:cubicBezTo>
                <a:cubicBezTo>
                  <a:pt x="533" y="251"/>
                  <a:pt x="538" y="248"/>
                  <a:pt x="543" y="244"/>
                </a:cubicBezTo>
                <a:cubicBezTo>
                  <a:pt x="567" y="220"/>
                  <a:pt x="580" y="187"/>
                  <a:pt x="580" y="155"/>
                </a:cubicBezTo>
                <a:cubicBezTo>
                  <a:pt x="580" y="123"/>
                  <a:pt x="567" y="90"/>
                  <a:pt x="543" y="66"/>
                </a:cubicBezTo>
                <a:close/>
                <a:moveTo>
                  <a:pt x="373" y="202"/>
                </a:moveTo>
                <a:cubicBezTo>
                  <a:pt x="385" y="192"/>
                  <a:pt x="393" y="175"/>
                  <a:pt x="393" y="158"/>
                </a:cubicBezTo>
                <a:cubicBezTo>
                  <a:pt x="393" y="125"/>
                  <a:pt x="366" y="98"/>
                  <a:pt x="334" y="98"/>
                </a:cubicBezTo>
                <a:cubicBezTo>
                  <a:pt x="301" y="98"/>
                  <a:pt x="274" y="125"/>
                  <a:pt x="274" y="158"/>
                </a:cubicBezTo>
                <a:cubicBezTo>
                  <a:pt x="274" y="175"/>
                  <a:pt x="282" y="192"/>
                  <a:pt x="294" y="202"/>
                </a:cubicBezTo>
                <a:cubicBezTo>
                  <a:pt x="173" y="627"/>
                  <a:pt x="173" y="627"/>
                  <a:pt x="173" y="627"/>
                </a:cubicBezTo>
                <a:cubicBezTo>
                  <a:pt x="170" y="638"/>
                  <a:pt x="176" y="646"/>
                  <a:pt x="187" y="646"/>
                </a:cubicBezTo>
                <a:cubicBezTo>
                  <a:pt x="192" y="646"/>
                  <a:pt x="192" y="646"/>
                  <a:pt x="192" y="646"/>
                </a:cubicBezTo>
                <a:cubicBezTo>
                  <a:pt x="203" y="646"/>
                  <a:pt x="215" y="638"/>
                  <a:pt x="219" y="628"/>
                </a:cubicBezTo>
                <a:cubicBezTo>
                  <a:pt x="250" y="552"/>
                  <a:pt x="250" y="552"/>
                  <a:pt x="250" y="552"/>
                </a:cubicBezTo>
                <a:cubicBezTo>
                  <a:pt x="252" y="547"/>
                  <a:pt x="257" y="544"/>
                  <a:pt x="262" y="544"/>
                </a:cubicBezTo>
                <a:cubicBezTo>
                  <a:pt x="405" y="544"/>
                  <a:pt x="405" y="544"/>
                  <a:pt x="405" y="544"/>
                </a:cubicBezTo>
                <a:cubicBezTo>
                  <a:pt x="410" y="544"/>
                  <a:pt x="415" y="547"/>
                  <a:pt x="417" y="552"/>
                </a:cubicBezTo>
                <a:cubicBezTo>
                  <a:pt x="448" y="628"/>
                  <a:pt x="448" y="628"/>
                  <a:pt x="448" y="628"/>
                </a:cubicBezTo>
                <a:cubicBezTo>
                  <a:pt x="452" y="638"/>
                  <a:pt x="464" y="646"/>
                  <a:pt x="475" y="646"/>
                </a:cubicBezTo>
                <a:cubicBezTo>
                  <a:pt x="480" y="646"/>
                  <a:pt x="480" y="646"/>
                  <a:pt x="480" y="646"/>
                </a:cubicBezTo>
                <a:cubicBezTo>
                  <a:pt x="491" y="646"/>
                  <a:pt x="497" y="638"/>
                  <a:pt x="494" y="627"/>
                </a:cubicBezTo>
                <a:lnTo>
                  <a:pt x="373" y="202"/>
                </a:lnTo>
                <a:close/>
                <a:moveTo>
                  <a:pt x="297" y="378"/>
                </a:moveTo>
                <a:cubicBezTo>
                  <a:pt x="370" y="378"/>
                  <a:pt x="370" y="378"/>
                  <a:pt x="370" y="378"/>
                </a:cubicBezTo>
                <a:cubicBezTo>
                  <a:pt x="379" y="378"/>
                  <a:pt x="387" y="386"/>
                  <a:pt x="387" y="396"/>
                </a:cubicBezTo>
                <a:cubicBezTo>
                  <a:pt x="387" y="405"/>
                  <a:pt x="379" y="413"/>
                  <a:pt x="370" y="413"/>
                </a:cubicBezTo>
                <a:cubicBezTo>
                  <a:pt x="297" y="413"/>
                  <a:pt x="297" y="413"/>
                  <a:pt x="297" y="413"/>
                </a:cubicBezTo>
                <a:cubicBezTo>
                  <a:pt x="288" y="413"/>
                  <a:pt x="280" y="405"/>
                  <a:pt x="280" y="396"/>
                </a:cubicBezTo>
                <a:cubicBezTo>
                  <a:pt x="280" y="386"/>
                  <a:pt x="288" y="378"/>
                  <a:pt x="297" y="378"/>
                </a:cubicBezTo>
                <a:close/>
                <a:moveTo>
                  <a:pt x="384" y="488"/>
                </a:moveTo>
                <a:cubicBezTo>
                  <a:pt x="283" y="488"/>
                  <a:pt x="283" y="488"/>
                  <a:pt x="283" y="488"/>
                </a:cubicBezTo>
                <a:cubicBezTo>
                  <a:pt x="273" y="488"/>
                  <a:pt x="265" y="480"/>
                  <a:pt x="265" y="470"/>
                </a:cubicBezTo>
                <a:cubicBezTo>
                  <a:pt x="265" y="461"/>
                  <a:pt x="273" y="453"/>
                  <a:pt x="283" y="453"/>
                </a:cubicBezTo>
                <a:cubicBezTo>
                  <a:pt x="384" y="453"/>
                  <a:pt x="384" y="453"/>
                  <a:pt x="384" y="453"/>
                </a:cubicBezTo>
                <a:cubicBezTo>
                  <a:pt x="394" y="453"/>
                  <a:pt x="402" y="461"/>
                  <a:pt x="402" y="470"/>
                </a:cubicBezTo>
                <a:cubicBezTo>
                  <a:pt x="402" y="480"/>
                  <a:pt x="394" y="488"/>
                  <a:pt x="384" y="488"/>
                </a:cubicBezTo>
                <a:close/>
                <a:moveTo>
                  <a:pt x="606" y="8"/>
                </a:moveTo>
                <a:cubicBezTo>
                  <a:pt x="597" y="0"/>
                  <a:pt x="584" y="0"/>
                  <a:pt x="575" y="8"/>
                </a:cubicBezTo>
                <a:cubicBezTo>
                  <a:pt x="566" y="17"/>
                  <a:pt x="566" y="31"/>
                  <a:pt x="575" y="39"/>
                </a:cubicBezTo>
                <a:cubicBezTo>
                  <a:pt x="575" y="39"/>
                  <a:pt x="575" y="39"/>
                  <a:pt x="575" y="39"/>
                </a:cubicBezTo>
                <a:cubicBezTo>
                  <a:pt x="607" y="71"/>
                  <a:pt x="623" y="113"/>
                  <a:pt x="623" y="155"/>
                </a:cubicBezTo>
                <a:cubicBezTo>
                  <a:pt x="623" y="197"/>
                  <a:pt x="607" y="239"/>
                  <a:pt x="575" y="271"/>
                </a:cubicBezTo>
                <a:cubicBezTo>
                  <a:pt x="566" y="279"/>
                  <a:pt x="566" y="293"/>
                  <a:pt x="575" y="302"/>
                </a:cubicBezTo>
                <a:cubicBezTo>
                  <a:pt x="579" y="306"/>
                  <a:pt x="585" y="308"/>
                  <a:pt x="591" y="308"/>
                </a:cubicBezTo>
                <a:cubicBezTo>
                  <a:pt x="596" y="308"/>
                  <a:pt x="602" y="306"/>
                  <a:pt x="606" y="302"/>
                </a:cubicBezTo>
                <a:cubicBezTo>
                  <a:pt x="647" y="261"/>
                  <a:pt x="667" y="208"/>
                  <a:pt x="667" y="155"/>
                </a:cubicBezTo>
                <a:cubicBezTo>
                  <a:pt x="667" y="102"/>
                  <a:pt x="647" y="49"/>
                  <a:pt x="606" y="8"/>
                </a:cubicBezTo>
                <a:close/>
              </a:path>
            </a:pathLst>
          </a:custGeom>
          <a:solidFill>
            <a:srgbClr val="00FFFF"/>
          </a:solidFill>
          <a:ln>
            <a:noFill/>
          </a:ln>
        </p:spPr>
        <p:txBody>
          <a:bodyPr lIns="27624" tIns="13812" rIns="27624" bIns="13812"/>
          <a:lstStyle/>
          <a:p>
            <a:pPr defTabSz="913838" fontAlgn="ctr">
              <a:defRPr/>
            </a:pPr>
            <a:endParaRPr lang="en-US" altLang="zh-CN" sz="11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5" name="文本框 104"/>
          <p:cNvSpPr txBox="1"/>
          <p:nvPr>
            <p:custDataLst>
              <p:tags r:id="rId20"/>
            </p:custDataLst>
          </p:nvPr>
        </p:nvSpPr>
        <p:spPr bwMode="gray">
          <a:xfrm>
            <a:off x="706642" y="5103362"/>
            <a:ext cx="1501303" cy="261508"/>
          </a:xfrm>
          <a:prstGeom prst="rect">
            <a:avLst/>
          </a:prstGeom>
          <a:noFill/>
        </p:spPr>
        <p:txBody>
          <a:bodyPr wrap="square" rtlCol="0">
            <a:spAutoFit/>
          </a:bodyPr>
          <a:lstStyle/>
          <a:p>
            <a:pPr defTabSz="913838" fontAlgn="ctr"/>
            <a:endParaRPr lang="en-US" altLang="zh-CN" sz="1100"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06" name="文本框 72"/>
          <p:cNvSpPr txBox="1"/>
          <p:nvPr>
            <p:custDataLst>
              <p:tags r:id="rId21"/>
            </p:custDataLst>
          </p:nvPr>
        </p:nvSpPr>
        <p:spPr bwMode="gray">
          <a:xfrm>
            <a:off x="639633" y="4522088"/>
            <a:ext cx="1252815" cy="276999"/>
          </a:xfrm>
          <a:prstGeom prst="rect">
            <a:avLst/>
          </a:prstGeom>
          <a:noFill/>
        </p:spPr>
        <p:txBody>
          <a:bodyPr wrap="square" rtlCol="0">
            <a:spAutoFit/>
          </a:bodyPr>
          <a:lstStyle>
            <a:defPPr>
              <a:defRPr lang="en-US"/>
            </a:defPPr>
            <a:lvl1pPr marL="0" algn="l" defTabSz="914478" rtl="0" eaLnBrk="1" latinLnBrk="0" hangingPunct="1">
              <a:defRPr sz="1800" kern="1200">
                <a:solidFill>
                  <a:schemeClr val="tx1"/>
                </a:solidFill>
                <a:latin typeface="+mn-lt"/>
                <a:ea typeface="+mn-ea"/>
                <a:cs typeface="+mn-cs"/>
              </a:defRPr>
            </a:lvl1pPr>
            <a:lvl2pPr marL="457240" algn="l" defTabSz="914478" rtl="0" eaLnBrk="1" latinLnBrk="0" hangingPunct="1">
              <a:defRPr sz="1800" kern="1200">
                <a:solidFill>
                  <a:schemeClr val="tx1"/>
                </a:solidFill>
                <a:latin typeface="+mn-lt"/>
                <a:ea typeface="+mn-ea"/>
                <a:cs typeface="+mn-cs"/>
              </a:defRPr>
            </a:lvl2pPr>
            <a:lvl3pPr marL="914478" algn="l" defTabSz="914478" rtl="0" eaLnBrk="1" latinLnBrk="0" hangingPunct="1">
              <a:defRPr sz="1800" kern="1200">
                <a:solidFill>
                  <a:schemeClr val="tx1"/>
                </a:solidFill>
                <a:latin typeface="+mn-lt"/>
                <a:ea typeface="+mn-ea"/>
                <a:cs typeface="+mn-cs"/>
              </a:defRPr>
            </a:lvl3pPr>
            <a:lvl4pPr marL="1371718" algn="l" defTabSz="914478" rtl="0" eaLnBrk="1" latinLnBrk="0" hangingPunct="1">
              <a:defRPr sz="1800" kern="1200">
                <a:solidFill>
                  <a:schemeClr val="tx1"/>
                </a:solidFill>
                <a:latin typeface="+mn-lt"/>
                <a:ea typeface="+mn-ea"/>
                <a:cs typeface="+mn-cs"/>
              </a:defRPr>
            </a:lvl4pPr>
            <a:lvl5pPr marL="1828957" algn="l" defTabSz="914478" rtl="0" eaLnBrk="1" latinLnBrk="0" hangingPunct="1">
              <a:defRPr sz="1800" kern="1200">
                <a:solidFill>
                  <a:schemeClr val="tx1"/>
                </a:solidFill>
                <a:latin typeface="+mn-lt"/>
                <a:ea typeface="+mn-ea"/>
                <a:cs typeface="+mn-cs"/>
              </a:defRPr>
            </a:lvl5pPr>
            <a:lvl6pPr marL="2286196" algn="l" defTabSz="914478" rtl="0" eaLnBrk="1" latinLnBrk="0" hangingPunct="1">
              <a:defRPr sz="1800" kern="1200">
                <a:solidFill>
                  <a:schemeClr val="tx1"/>
                </a:solidFill>
                <a:latin typeface="+mn-lt"/>
                <a:ea typeface="+mn-ea"/>
                <a:cs typeface="+mn-cs"/>
              </a:defRPr>
            </a:lvl6pPr>
            <a:lvl7pPr marL="2743435" algn="l" defTabSz="914478" rtl="0" eaLnBrk="1" latinLnBrk="0" hangingPunct="1">
              <a:defRPr sz="1800" kern="1200">
                <a:solidFill>
                  <a:schemeClr val="tx1"/>
                </a:solidFill>
                <a:latin typeface="+mn-lt"/>
                <a:ea typeface="+mn-ea"/>
                <a:cs typeface="+mn-cs"/>
              </a:defRPr>
            </a:lvl7pPr>
            <a:lvl8pPr marL="3200675" algn="l" defTabSz="914478" rtl="0" eaLnBrk="1" latinLnBrk="0" hangingPunct="1">
              <a:defRPr sz="1800" kern="1200">
                <a:solidFill>
                  <a:schemeClr val="tx1"/>
                </a:solidFill>
                <a:latin typeface="+mn-lt"/>
                <a:ea typeface="+mn-ea"/>
                <a:cs typeface="+mn-cs"/>
              </a:defRPr>
            </a:lvl8pPr>
            <a:lvl9pPr marL="3657913" algn="l" defTabSz="914478" rtl="0" eaLnBrk="1" latinLnBrk="0" hangingPunct="1">
              <a:defRPr sz="1800" kern="1200">
                <a:solidFill>
                  <a:schemeClr val="tx1"/>
                </a:solidFill>
                <a:latin typeface="+mn-lt"/>
                <a:ea typeface="+mn-ea"/>
                <a:cs typeface="+mn-cs"/>
              </a:defRPr>
            </a:lvl9pPr>
          </a:lstStyle>
          <a:p>
            <a:pPr algn="ctr" defTabSz="913838" fontAlgn="ctr"/>
            <a:r>
              <a:rPr lang="en-US" altLang="zh-CN" sz="1200"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10 GPON (FBB)</a:t>
            </a:r>
          </a:p>
        </p:txBody>
      </p:sp>
      <p:sp>
        <p:nvSpPr>
          <p:cNvPr id="107" name="Freeform 6">
            <a:extLst>
              <a:ext uri="{FF2B5EF4-FFF2-40B4-BE49-F238E27FC236}">
                <a16:creationId xmlns:a16="http://schemas.microsoft.com/office/drawing/2014/main" id="{833E10CA-067F-43A9-B026-932BA7171976}"/>
              </a:ext>
            </a:extLst>
          </p:cNvPr>
          <p:cNvSpPr>
            <a:spLocks noChangeAspect="1"/>
          </p:cNvSpPr>
          <p:nvPr>
            <p:custDataLst>
              <p:tags r:id="rId22"/>
            </p:custDataLst>
          </p:nvPr>
        </p:nvSpPr>
        <p:spPr bwMode="gray">
          <a:xfrm>
            <a:off x="9638685" y="3949760"/>
            <a:ext cx="1750274" cy="963805"/>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054 w 10000"/>
              <a:gd name="connsiteY7" fmla="*/ 5692 h 10000"/>
              <a:gd name="connsiteX8" fmla="*/ 9841 w 10000"/>
              <a:gd name="connsiteY8" fmla="*/ 8096 h 10000"/>
              <a:gd name="connsiteX9" fmla="*/ 8448 w 10000"/>
              <a:gd name="connsiteY9" fmla="*/ 980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rgbClr val="0071BC"/>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cxnSp>
        <p:nvCxnSpPr>
          <p:cNvPr id="108" name="直接连接符 107"/>
          <p:cNvCxnSpPr/>
          <p:nvPr>
            <p:custDataLst>
              <p:tags r:id="rId23"/>
            </p:custDataLst>
          </p:nvPr>
        </p:nvCxnSpPr>
        <p:spPr bwMode="gray">
          <a:xfrm>
            <a:off x="1640907" y="3932761"/>
            <a:ext cx="1162046" cy="482763"/>
          </a:xfrm>
          <a:prstGeom prst="line">
            <a:avLst/>
          </a:prstGeom>
          <a:noFill/>
          <a:ln w="15875" cap="flat" cmpd="sng" algn="ctr">
            <a:solidFill>
              <a:srgbClr val="00FFFF"/>
            </a:solidFill>
            <a:prstDash val="dash"/>
            <a:miter lim="800000"/>
          </a:ln>
          <a:effectLst/>
        </p:spPr>
      </p:cxnSp>
      <p:cxnSp>
        <p:nvCxnSpPr>
          <p:cNvPr id="109" name="直接连接符 108"/>
          <p:cNvCxnSpPr>
            <a:endCxn id="119" idx="2"/>
          </p:cNvCxnSpPr>
          <p:nvPr>
            <p:custDataLst>
              <p:tags r:id="rId24"/>
            </p:custDataLst>
          </p:nvPr>
        </p:nvCxnSpPr>
        <p:spPr bwMode="gray">
          <a:xfrm flipV="1">
            <a:off x="1691488" y="4480680"/>
            <a:ext cx="968377" cy="5358"/>
          </a:xfrm>
          <a:prstGeom prst="line">
            <a:avLst/>
          </a:prstGeom>
          <a:noFill/>
          <a:ln w="15875" cap="flat" cmpd="sng" algn="ctr">
            <a:solidFill>
              <a:srgbClr val="C79D6D"/>
            </a:solidFill>
            <a:prstDash val="dash"/>
            <a:miter lim="800000"/>
          </a:ln>
          <a:effectLst/>
        </p:spPr>
      </p:cxnSp>
      <p:cxnSp>
        <p:nvCxnSpPr>
          <p:cNvPr id="110" name="直接连接符 109"/>
          <p:cNvCxnSpPr/>
          <p:nvPr>
            <p:custDataLst>
              <p:tags r:id="rId25"/>
            </p:custDataLst>
          </p:nvPr>
        </p:nvCxnSpPr>
        <p:spPr bwMode="gray">
          <a:xfrm flipV="1">
            <a:off x="1966481" y="4626973"/>
            <a:ext cx="746131" cy="309430"/>
          </a:xfrm>
          <a:prstGeom prst="line">
            <a:avLst/>
          </a:prstGeom>
          <a:noFill/>
          <a:ln w="15875" cap="flat" cmpd="sng" algn="ctr">
            <a:solidFill>
              <a:srgbClr val="6F7CDD"/>
            </a:solidFill>
            <a:prstDash val="dash"/>
            <a:miter lim="800000"/>
          </a:ln>
          <a:effectLst/>
        </p:spPr>
      </p:cxnSp>
      <p:sp>
        <p:nvSpPr>
          <p:cNvPr id="111" name="Freeform 6">
            <a:extLst>
              <a:ext uri="{FF2B5EF4-FFF2-40B4-BE49-F238E27FC236}">
                <a16:creationId xmlns:a16="http://schemas.microsoft.com/office/drawing/2014/main" id="{833E10CA-067F-43A9-B026-932BA7171976}"/>
              </a:ext>
            </a:extLst>
          </p:cNvPr>
          <p:cNvSpPr>
            <a:spLocks noChangeAspect="1"/>
          </p:cNvSpPr>
          <p:nvPr>
            <p:custDataLst>
              <p:tags r:id="rId26"/>
            </p:custDataLst>
          </p:nvPr>
        </p:nvSpPr>
        <p:spPr bwMode="gray">
          <a:xfrm>
            <a:off x="7148767" y="3475978"/>
            <a:ext cx="1055235" cy="534435"/>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054 w 10000"/>
              <a:gd name="connsiteY7" fmla="*/ 5692 h 10000"/>
              <a:gd name="connsiteX8" fmla="*/ 9841 w 10000"/>
              <a:gd name="connsiteY8" fmla="*/ 8096 h 10000"/>
              <a:gd name="connsiteX9" fmla="*/ 8448 w 10000"/>
              <a:gd name="connsiteY9" fmla="*/ 980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rgbClr val="D9E021"/>
          </a:solidFill>
          <a:ln>
            <a:solidFill>
              <a:srgbClr val="15151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2" name="Freeform 6">
            <a:extLst>
              <a:ext uri="{FF2B5EF4-FFF2-40B4-BE49-F238E27FC236}">
                <a16:creationId xmlns:a16="http://schemas.microsoft.com/office/drawing/2014/main" id="{833E10CA-067F-43A9-B026-932BA7171976}"/>
              </a:ext>
            </a:extLst>
          </p:cNvPr>
          <p:cNvSpPr>
            <a:spLocks noChangeAspect="1"/>
          </p:cNvSpPr>
          <p:nvPr>
            <p:custDataLst>
              <p:tags r:id="rId27"/>
            </p:custDataLst>
          </p:nvPr>
        </p:nvSpPr>
        <p:spPr bwMode="gray">
          <a:xfrm>
            <a:off x="4922963" y="3771056"/>
            <a:ext cx="667227" cy="254257"/>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054 w 10000"/>
              <a:gd name="connsiteY7" fmla="*/ 5692 h 10000"/>
              <a:gd name="connsiteX8" fmla="*/ 9841 w 10000"/>
              <a:gd name="connsiteY8" fmla="*/ 8096 h 10000"/>
              <a:gd name="connsiteX9" fmla="*/ 8448 w 10000"/>
              <a:gd name="connsiteY9" fmla="*/ 980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rgbClr val="C9A171"/>
          </a:solidFill>
          <a:ln>
            <a:solidFill>
              <a:srgbClr val="15151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3" name="矩形 525"/>
          <p:cNvSpPr/>
          <p:nvPr>
            <p:custDataLst>
              <p:tags r:id="rId28"/>
            </p:custDataLst>
          </p:nvPr>
        </p:nvSpPr>
        <p:spPr bwMode="gray">
          <a:xfrm>
            <a:off x="6950872" y="3876797"/>
            <a:ext cx="1578667" cy="415307"/>
          </a:xfrm>
          <a:prstGeom prst="rect">
            <a:avLst/>
          </a:prstGeom>
        </p:spPr>
        <p:txBody>
          <a:bodyPr wrap="square" anchor="ctr">
            <a:spAutoFit/>
          </a:bodyPr>
          <a:lstStyle/>
          <a:p>
            <a:pPr algn="ctr" defTabSz="913304" fontAlgn="ctr">
              <a:lnSpc>
                <a:spcPct val="150000"/>
              </a:lnSpc>
            </a:pPr>
            <a:r>
              <a:rPr lang="en-US" altLang="zh-CN" sz="1399"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Regional DC</a:t>
            </a:r>
          </a:p>
        </p:txBody>
      </p:sp>
      <p:sp>
        <p:nvSpPr>
          <p:cNvPr id="114" name="矩形 525"/>
          <p:cNvSpPr/>
          <p:nvPr>
            <p:custDataLst>
              <p:tags r:id="rId29"/>
            </p:custDataLst>
          </p:nvPr>
        </p:nvSpPr>
        <p:spPr bwMode="gray">
          <a:xfrm>
            <a:off x="4785426" y="3913623"/>
            <a:ext cx="906017" cy="415307"/>
          </a:xfrm>
          <a:prstGeom prst="rect">
            <a:avLst/>
          </a:prstGeom>
        </p:spPr>
        <p:txBody>
          <a:bodyPr wrap="square" anchor="ctr">
            <a:spAutoFit/>
          </a:bodyPr>
          <a:lstStyle/>
          <a:p>
            <a:pPr algn="ctr" defTabSz="913304" fontAlgn="ctr">
              <a:lnSpc>
                <a:spcPct val="150000"/>
              </a:lnSpc>
            </a:pPr>
            <a:r>
              <a:rPr lang="en-US" altLang="zh-CN" sz="1399"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Edge DC</a:t>
            </a:r>
          </a:p>
        </p:txBody>
      </p:sp>
      <p:sp>
        <p:nvSpPr>
          <p:cNvPr id="115" name="tower-block_376579"/>
          <p:cNvSpPr>
            <a:spLocks noChangeAspect="1"/>
          </p:cNvSpPr>
          <p:nvPr>
            <p:custDataLst>
              <p:tags r:id="rId30"/>
            </p:custDataLst>
          </p:nvPr>
        </p:nvSpPr>
        <p:spPr bwMode="gray">
          <a:xfrm>
            <a:off x="1146677" y="4913565"/>
            <a:ext cx="303930" cy="224242"/>
          </a:xfrm>
          <a:custGeom>
            <a:avLst/>
            <a:gdLst>
              <a:gd name="connsiteX0" fmla="*/ 450545 w 607639"/>
              <a:gd name="connsiteY0" fmla="*/ 426099 h 549352"/>
              <a:gd name="connsiteX1" fmla="*/ 450545 w 607639"/>
              <a:gd name="connsiteY1" fmla="*/ 479684 h 549352"/>
              <a:gd name="connsiteX2" fmla="*/ 517477 w 607639"/>
              <a:gd name="connsiteY2" fmla="*/ 479684 h 549352"/>
              <a:gd name="connsiteX3" fmla="*/ 517477 w 607639"/>
              <a:gd name="connsiteY3" fmla="*/ 426099 h 549352"/>
              <a:gd name="connsiteX4" fmla="*/ 90162 w 607639"/>
              <a:gd name="connsiteY4" fmla="*/ 426099 h 549352"/>
              <a:gd name="connsiteX5" fmla="*/ 90162 w 607639"/>
              <a:gd name="connsiteY5" fmla="*/ 479684 h 549352"/>
              <a:gd name="connsiteX6" fmla="*/ 157094 w 607639"/>
              <a:gd name="connsiteY6" fmla="*/ 479684 h 549352"/>
              <a:gd name="connsiteX7" fmla="*/ 157094 w 607639"/>
              <a:gd name="connsiteY7" fmla="*/ 426099 h 549352"/>
              <a:gd name="connsiteX8" fmla="*/ 258738 w 607639"/>
              <a:gd name="connsiteY8" fmla="*/ 419079 h 549352"/>
              <a:gd name="connsiteX9" fmla="*/ 258738 w 607639"/>
              <a:gd name="connsiteY9" fmla="*/ 521538 h 549352"/>
              <a:gd name="connsiteX10" fmla="*/ 348812 w 607639"/>
              <a:gd name="connsiteY10" fmla="*/ 521538 h 549352"/>
              <a:gd name="connsiteX11" fmla="*/ 348812 w 607639"/>
              <a:gd name="connsiteY11" fmla="*/ 419079 h 549352"/>
              <a:gd name="connsiteX12" fmla="*/ 216283 w 607639"/>
              <a:gd name="connsiteY12" fmla="*/ 322294 h 549352"/>
              <a:gd name="connsiteX13" fmla="*/ 221716 w 607639"/>
              <a:gd name="connsiteY13" fmla="*/ 322294 h 549352"/>
              <a:gd name="connsiteX14" fmla="*/ 224387 w 607639"/>
              <a:gd name="connsiteY14" fmla="*/ 323006 h 549352"/>
              <a:gd name="connsiteX15" fmla="*/ 226791 w 607639"/>
              <a:gd name="connsiteY15" fmla="*/ 324341 h 549352"/>
              <a:gd name="connsiteX16" fmla="*/ 228840 w 607639"/>
              <a:gd name="connsiteY16" fmla="*/ 326032 h 549352"/>
              <a:gd name="connsiteX17" fmla="*/ 230621 w 607639"/>
              <a:gd name="connsiteY17" fmla="*/ 328168 h 549352"/>
              <a:gd name="connsiteX18" fmla="*/ 231867 w 607639"/>
              <a:gd name="connsiteY18" fmla="*/ 330571 h 549352"/>
              <a:gd name="connsiteX19" fmla="*/ 232669 w 607639"/>
              <a:gd name="connsiteY19" fmla="*/ 333151 h 549352"/>
              <a:gd name="connsiteX20" fmla="*/ 232936 w 607639"/>
              <a:gd name="connsiteY20" fmla="*/ 335910 h 549352"/>
              <a:gd name="connsiteX21" fmla="*/ 232669 w 607639"/>
              <a:gd name="connsiteY21" fmla="*/ 338580 h 549352"/>
              <a:gd name="connsiteX22" fmla="*/ 231867 w 607639"/>
              <a:gd name="connsiteY22" fmla="*/ 341250 h 549352"/>
              <a:gd name="connsiteX23" fmla="*/ 230621 w 607639"/>
              <a:gd name="connsiteY23" fmla="*/ 343653 h 549352"/>
              <a:gd name="connsiteX24" fmla="*/ 228840 w 607639"/>
              <a:gd name="connsiteY24" fmla="*/ 345789 h 549352"/>
              <a:gd name="connsiteX25" fmla="*/ 226791 w 607639"/>
              <a:gd name="connsiteY25" fmla="*/ 347479 h 549352"/>
              <a:gd name="connsiteX26" fmla="*/ 224387 w 607639"/>
              <a:gd name="connsiteY26" fmla="*/ 348725 h 549352"/>
              <a:gd name="connsiteX27" fmla="*/ 221716 w 607639"/>
              <a:gd name="connsiteY27" fmla="*/ 349526 h 549352"/>
              <a:gd name="connsiteX28" fmla="*/ 219044 w 607639"/>
              <a:gd name="connsiteY28" fmla="*/ 349793 h 549352"/>
              <a:gd name="connsiteX29" fmla="*/ 216283 w 607639"/>
              <a:gd name="connsiteY29" fmla="*/ 349526 h 549352"/>
              <a:gd name="connsiteX30" fmla="*/ 213701 w 607639"/>
              <a:gd name="connsiteY30" fmla="*/ 348725 h 549352"/>
              <a:gd name="connsiteX31" fmla="*/ 211297 w 607639"/>
              <a:gd name="connsiteY31" fmla="*/ 347479 h 549352"/>
              <a:gd name="connsiteX32" fmla="*/ 209159 w 607639"/>
              <a:gd name="connsiteY32" fmla="*/ 345789 h 549352"/>
              <a:gd name="connsiteX33" fmla="*/ 207467 w 607639"/>
              <a:gd name="connsiteY33" fmla="*/ 343653 h 549352"/>
              <a:gd name="connsiteX34" fmla="*/ 206132 w 607639"/>
              <a:gd name="connsiteY34" fmla="*/ 341250 h 549352"/>
              <a:gd name="connsiteX35" fmla="*/ 205330 w 607639"/>
              <a:gd name="connsiteY35" fmla="*/ 338580 h 549352"/>
              <a:gd name="connsiteX36" fmla="*/ 205063 w 607639"/>
              <a:gd name="connsiteY36" fmla="*/ 335910 h 549352"/>
              <a:gd name="connsiteX37" fmla="*/ 205330 w 607639"/>
              <a:gd name="connsiteY37" fmla="*/ 333151 h 549352"/>
              <a:gd name="connsiteX38" fmla="*/ 206132 w 607639"/>
              <a:gd name="connsiteY38" fmla="*/ 330571 h 549352"/>
              <a:gd name="connsiteX39" fmla="*/ 207467 w 607639"/>
              <a:gd name="connsiteY39" fmla="*/ 328168 h 549352"/>
              <a:gd name="connsiteX40" fmla="*/ 209159 w 607639"/>
              <a:gd name="connsiteY40" fmla="*/ 326032 h 549352"/>
              <a:gd name="connsiteX41" fmla="*/ 211297 w 607639"/>
              <a:gd name="connsiteY41" fmla="*/ 324341 h 549352"/>
              <a:gd name="connsiteX42" fmla="*/ 213701 w 607639"/>
              <a:gd name="connsiteY42" fmla="*/ 323006 h 549352"/>
              <a:gd name="connsiteX43" fmla="*/ 216283 w 607639"/>
              <a:gd name="connsiteY43" fmla="*/ 322294 h 549352"/>
              <a:gd name="connsiteX44" fmla="*/ 450545 w 607639"/>
              <a:gd name="connsiteY44" fmla="*/ 297158 h 549352"/>
              <a:gd name="connsiteX45" fmla="*/ 450545 w 607639"/>
              <a:gd name="connsiteY45" fmla="*/ 350832 h 549352"/>
              <a:gd name="connsiteX46" fmla="*/ 517477 w 607639"/>
              <a:gd name="connsiteY46" fmla="*/ 350832 h 549352"/>
              <a:gd name="connsiteX47" fmla="*/ 517477 w 607639"/>
              <a:gd name="connsiteY47" fmla="*/ 297158 h 549352"/>
              <a:gd name="connsiteX48" fmla="*/ 90162 w 607639"/>
              <a:gd name="connsiteY48" fmla="*/ 297158 h 549352"/>
              <a:gd name="connsiteX49" fmla="*/ 90162 w 607639"/>
              <a:gd name="connsiteY49" fmla="*/ 350832 h 549352"/>
              <a:gd name="connsiteX50" fmla="*/ 157094 w 607639"/>
              <a:gd name="connsiteY50" fmla="*/ 350832 h 549352"/>
              <a:gd name="connsiteX51" fmla="*/ 157094 w 607639"/>
              <a:gd name="connsiteY51" fmla="*/ 297158 h 549352"/>
              <a:gd name="connsiteX52" fmla="*/ 235248 w 607639"/>
              <a:gd name="connsiteY52" fmla="*/ 237101 h 549352"/>
              <a:gd name="connsiteX53" fmla="*/ 235248 w 607639"/>
              <a:gd name="connsiteY53" fmla="*/ 271745 h 549352"/>
              <a:gd name="connsiteX54" fmla="*/ 372391 w 607639"/>
              <a:gd name="connsiteY54" fmla="*/ 271745 h 549352"/>
              <a:gd name="connsiteX55" fmla="*/ 372391 w 607639"/>
              <a:gd name="connsiteY55" fmla="*/ 237101 h 549352"/>
              <a:gd name="connsiteX56" fmla="*/ 221275 w 607639"/>
              <a:gd name="connsiteY56" fmla="*/ 209297 h 549352"/>
              <a:gd name="connsiteX57" fmla="*/ 386364 w 607639"/>
              <a:gd name="connsiteY57" fmla="*/ 209297 h 549352"/>
              <a:gd name="connsiteX58" fmla="*/ 400247 w 607639"/>
              <a:gd name="connsiteY58" fmla="*/ 223243 h 549352"/>
              <a:gd name="connsiteX59" fmla="*/ 400247 w 607639"/>
              <a:gd name="connsiteY59" fmla="*/ 285692 h 549352"/>
              <a:gd name="connsiteX60" fmla="*/ 386364 w 607639"/>
              <a:gd name="connsiteY60" fmla="*/ 299550 h 549352"/>
              <a:gd name="connsiteX61" fmla="*/ 221275 w 607639"/>
              <a:gd name="connsiteY61" fmla="*/ 299550 h 549352"/>
              <a:gd name="connsiteX62" fmla="*/ 207392 w 607639"/>
              <a:gd name="connsiteY62" fmla="*/ 285692 h 549352"/>
              <a:gd name="connsiteX63" fmla="*/ 207392 w 607639"/>
              <a:gd name="connsiteY63" fmla="*/ 223243 h 549352"/>
              <a:gd name="connsiteX64" fmla="*/ 221275 w 607639"/>
              <a:gd name="connsiteY64" fmla="*/ 209297 h 549352"/>
              <a:gd name="connsiteX65" fmla="*/ 450545 w 607639"/>
              <a:gd name="connsiteY65" fmla="*/ 168307 h 549352"/>
              <a:gd name="connsiteX66" fmla="*/ 450545 w 607639"/>
              <a:gd name="connsiteY66" fmla="*/ 221980 h 549352"/>
              <a:gd name="connsiteX67" fmla="*/ 517477 w 607639"/>
              <a:gd name="connsiteY67" fmla="*/ 221980 h 549352"/>
              <a:gd name="connsiteX68" fmla="*/ 517477 w 607639"/>
              <a:gd name="connsiteY68" fmla="*/ 168307 h 549352"/>
              <a:gd name="connsiteX69" fmla="*/ 90162 w 607639"/>
              <a:gd name="connsiteY69" fmla="*/ 168307 h 549352"/>
              <a:gd name="connsiteX70" fmla="*/ 90162 w 607639"/>
              <a:gd name="connsiteY70" fmla="*/ 221891 h 549352"/>
              <a:gd name="connsiteX71" fmla="*/ 157094 w 607639"/>
              <a:gd name="connsiteY71" fmla="*/ 221891 h 549352"/>
              <a:gd name="connsiteX72" fmla="*/ 157094 w 607639"/>
              <a:gd name="connsiteY72" fmla="*/ 168307 h 549352"/>
              <a:gd name="connsiteX73" fmla="*/ 384652 w 607639"/>
              <a:gd name="connsiteY73" fmla="*/ 159307 h 549352"/>
              <a:gd name="connsiteX74" fmla="*/ 397209 w 607639"/>
              <a:gd name="connsiteY74" fmla="*/ 163129 h 549352"/>
              <a:gd name="connsiteX75" fmla="*/ 398990 w 607639"/>
              <a:gd name="connsiteY75" fmla="*/ 165173 h 549352"/>
              <a:gd name="connsiteX76" fmla="*/ 400236 w 607639"/>
              <a:gd name="connsiteY76" fmla="*/ 167572 h 549352"/>
              <a:gd name="connsiteX77" fmla="*/ 401038 w 607639"/>
              <a:gd name="connsiteY77" fmla="*/ 170238 h 549352"/>
              <a:gd name="connsiteX78" fmla="*/ 401305 w 607639"/>
              <a:gd name="connsiteY78" fmla="*/ 172904 h 549352"/>
              <a:gd name="connsiteX79" fmla="*/ 397209 w 607639"/>
              <a:gd name="connsiteY79" fmla="*/ 182769 h 549352"/>
              <a:gd name="connsiteX80" fmla="*/ 387413 w 607639"/>
              <a:gd name="connsiteY80" fmla="*/ 186857 h 549352"/>
              <a:gd name="connsiteX81" fmla="*/ 384652 w 607639"/>
              <a:gd name="connsiteY81" fmla="*/ 186590 h 549352"/>
              <a:gd name="connsiteX82" fmla="*/ 382070 w 607639"/>
              <a:gd name="connsiteY82" fmla="*/ 185790 h 549352"/>
              <a:gd name="connsiteX83" fmla="*/ 379666 w 607639"/>
              <a:gd name="connsiteY83" fmla="*/ 184457 h 549352"/>
              <a:gd name="connsiteX84" fmla="*/ 377528 w 607639"/>
              <a:gd name="connsiteY84" fmla="*/ 182769 h 549352"/>
              <a:gd name="connsiteX85" fmla="*/ 375747 w 607639"/>
              <a:gd name="connsiteY85" fmla="*/ 180636 h 549352"/>
              <a:gd name="connsiteX86" fmla="*/ 374501 w 607639"/>
              <a:gd name="connsiteY86" fmla="*/ 178236 h 549352"/>
              <a:gd name="connsiteX87" fmla="*/ 373699 w 607639"/>
              <a:gd name="connsiteY87" fmla="*/ 175659 h 549352"/>
              <a:gd name="connsiteX88" fmla="*/ 373432 w 607639"/>
              <a:gd name="connsiteY88" fmla="*/ 172904 h 549352"/>
              <a:gd name="connsiteX89" fmla="*/ 373699 w 607639"/>
              <a:gd name="connsiteY89" fmla="*/ 170238 h 549352"/>
              <a:gd name="connsiteX90" fmla="*/ 374501 w 607639"/>
              <a:gd name="connsiteY90" fmla="*/ 167572 h 549352"/>
              <a:gd name="connsiteX91" fmla="*/ 375747 w 607639"/>
              <a:gd name="connsiteY91" fmla="*/ 165173 h 549352"/>
              <a:gd name="connsiteX92" fmla="*/ 377528 w 607639"/>
              <a:gd name="connsiteY92" fmla="*/ 163129 h 549352"/>
              <a:gd name="connsiteX93" fmla="*/ 379666 w 607639"/>
              <a:gd name="connsiteY93" fmla="*/ 161351 h 549352"/>
              <a:gd name="connsiteX94" fmla="*/ 382070 w 607639"/>
              <a:gd name="connsiteY94" fmla="*/ 160107 h 549352"/>
              <a:gd name="connsiteX95" fmla="*/ 384652 w 607639"/>
              <a:gd name="connsiteY95" fmla="*/ 159307 h 549352"/>
              <a:gd name="connsiteX96" fmla="*/ 450545 w 607639"/>
              <a:gd name="connsiteY96" fmla="*/ 126452 h 549352"/>
              <a:gd name="connsiteX97" fmla="*/ 450545 w 607639"/>
              <a:gd name="connsiteY97" fmla="*/ 140492 h 549352"/>
              <a:gd name="connsiteX98" fmla="*/ 531362 w 607639"/>
              <a:gd name="connsiteY98" fmla="*/ 140492 h 549352"/>
              <a:gd name="connsiteX99" fmla="*/ 545335 w 607639"/>
              <a:gd name="connsiteY99" fmla="*/ 154355 h 549352"/>
              <a:gd name="connsiteX100" fmla="*/ 545335 w 607639"/>
              <a:gd name="connsiteY100" fmla="*/ 235843 h 549352"/>
              <a:gd name="connsiteX101" fmla="*/ 531362 w 607639"/>
              <a:gd name="connsiteY101" fmla="*/ 249705 h 549352"/>
              <a:gd name="connsiteX102" fmla="*/ 450545 w 607639"/>
              <a:gd name="connsiteY102" fmla="*/ 249705 h 549352"/>
              <a:gd name="connsiteX103" fmla="*/ 450545 w 607639"/>
              <a:gd name="connsiteY103" fmla="*/ 269344 h 549352"/>
              <a:gd name="connsiteX104" fmla="*/ 531362 w 607639"/>
              <a:gd name="connsiteY104" fmla="*/ 269344 h 549352"/>
              <a:gd name="connsiteX105" fmla="*/ 545335 w 607639"/>
              <a:gd name="connsiteY105" fmla="*/ 283295 h 549352"/>
              <a:gd name="connsiteX106" fmla="*/ 545335 w 607639"/>
              <a:gd name="connsiteY106" fmla="*/ 364695 h 549352"/>
              <a:gd name="connsiteX107" fmla="*/ 531362 w 607639"/>
              <a:gd name="connsiteY107" fmla="*/ 378646 h 549352"/>
              <a:gd name="connsiteX108" fmla="*/ 450545 w 607639"/>
              <a:gd name="connsiteY108" fmla="*/ 378646 h 549352"/>
              <a:gd name="connsiteX109" fmla="*/ 450545 w 607639"/>
              <a:gd name="connsiteY109" fmla="*/ 398285 h 549352"/>
              <a:gd name="connsiteX110" fmla="*/ 531362 w 607639"/>
              <a:gd name="connsiteY110" fmla="*/ 398285 h 549352"/>
              <a:gd name="connsiteX111" fmla="*/ 545335 w 607639"/>
              <a:gd name="connsiteY111" fmla="*/ 412148 h 549352"/>
              <a:gd name="connsiteX112" fmla="*/ 545335 w 607639"/>
              <a:gd name="connsiteY112" fmla="*/ 493635 h 549352"/>
              <a:gd name="connsiteX113" fmla="*/ 531362 w 607639"/>
              <a:gd name="connsiteY113" fmla="*/ 507498 h 549352"/>
              <a:gd name="connsiteX114" fmla="*/ 450545 w 607639"/>
              <a:gd name="connsiteY114" fmla="*/ 507498 h 549352"/>
              <a:gd name="connsiteX115" fmla="*/ 450545 w 607639"/>
              <a:gd name="connsiteY115" fmla="*/ 521538 h 549352"/>
              <a:gd name="connsiteX116" fmla="*/ 579780 w 607639"/>
              <a:gd name="connsiteY116" fmla="*/ 521538 h 549352"/>
              <a:gd name="connsiteX117" fmla="*/ 579780 w 607639"/>
              <a:gd name="connsiteY117" fmla="*/ 126452 h 549352"/>
              <a:gd name="connsiteX118" fmla="*/ 27859 w 607639"/>
              <a:gd name="connsiteY118" fmla="*/ 126452 h 549352"/>
              <a:gd name="connsiteX119" fmla="*/ 27859 w 607639"/>
              <a:gd name="connsiteY119" fmla="*/ 521538 h 549352"/>
              <a:gd name="connsiteX120" fmla="*/ 157094 w 607639"/>
              <a:gd name="connsiteY120" fmla="*/ 521538 h 549352"/>
              <a:gd name="connsiteX121" fmla="*/ 157094 w 607639"/>
              <a:gd name="connsiteY121" fmla="*/ 507498 h 549352"/>
              <a:gd name="connsiteX122" fmla="*/ 76278 w 607639"/>
              <a:gd name="connsiteY122" fmla="*/ 507498 h 549352"/>
              <a:gd name="connsiteX123" fmla="*/ 62304 w 607639"/>
              <a:gd name="connsiteY123" fmla="*/ 493635 h 549352"/>
              <a:gd name="connsiteX124" fmla="*/ 62304 w 607639"/>
              <a:gd name="connsiteY124" fmla="*/ 412148 h 549352"/>
              <a:gd name="connsiteX125" fmla="*/ 76278 w 607639"/>
              <a:gd name="connsiteY125" fmla="*/ 398285 h 549352"/>
              <a:gd name="connsiteX126" fmla="*/ 157094 w 607639"/>
              <a:gd name="connsiteY126" fmla="*/ 398285 h 549352"/>
              <a:gd name="connsiteX127" fmla="*/ 157094 w 607639"/>
              <a:gd name="connsiteY127" fmla="*/ 378646 h 549352"/>
              <a:gd name="connsiteX128" fmla="*/ 76278 w 607639"/>
              <a:gd name="connsiteY128" fmla="*/ 378646 h 549352"/>
              <a:gd name="connsiteX129" fmla="*/ 62304 w 607639"/>
              <a:gd name="connsiteY129" fmla="*/ 364695 h 549352"/>
              <a:gd name="connsiteX130" fmla="*/ 62304 w 607639"/>
              <a:gd name="connsiteY130" fmla="*/ 283295 h 549352"/>
              <a:gd name="connsiteX131" fmla="*/ 76278 w 607639"/>
              <a:gd name="connsiteY131" fmla="*/ 269344 h 549352"/>
              <a:gd name="connsiteX132" fmla="*/ 157094 w 607639"/>
              <a:gd name="connsiteY132" fmla="*/ 269344 h 549352"/>
              <a:gd name="connsiteX133" fmla="*/ 157094 w 607639"/>
              <a:gd name="connsiteY133" fmla="*/ 249705 h 549352"/>
              <a:gd name="connsiteX134" fmla="*/ 76278 w 607639"/>
              <a:gd name="connsiteY134" fmla="*/ 249705 h 549352"/>
              <a:gd name="connsiteX135" fmla="*/ 62304 w 607639"/>
              <a:gd name="connsiteY135" fmla="*/ 235843 h 549352"/>
              <a:gd name="connsiteX136" fmla="*/ 62304 w 607639"/>
              <a:gd name="connsiteY136" fmla="*/ 154355 h 549352"/>
              <a:gd name="connsiteX137" fmla="*/ 76278 w 607639"/>
              <a:gd name="connsiteY137" fmla="*/ 140492 h 549352"/>
              <a:gd name="connsiteX138" fmla="*/ 157094 w 607639"/>
              <a:gd name="connsiteY138" fmla="*/ 140492 h 549352"/>
              <a:gd name="connsiteX139" fmla="*/ 157094 w 607639"/>
              <a:gd name="connsiteY139" fmla="*/ 126452 h 549352"/>
              <a:gd name="connsiteX140" fmla="*/ 235248 w 607639"/>
              <a:gd name="connsiteY140" fmla="*/ 74171 h 549352"/>
              <a:gd name="connsiteX141" fmla="*/ 235248 w 607639"/>
              <a:gd name="connsiteY141" fmla="*/ 108734 h 549352"/>
              <a:gd name="connsiteX142" fmla="*/ 372391 w 607639"/>
              <a:gd name="connsiteY142" fmla="*/ 108734 h 549352"/>
              <a:gd name="connsiteX143" fmla="*/ 372391 w 607639"/>
              <a:gd name="connsiteY143" fmla="*/ 74171 h 549352"/>
              <a:gd name="connsiteX144" fmla="*/ 221275 w 607639"/>
              <a:gd name="connsiteY144" fmla="*/ 46361 h 549352"/>
              <a:gd name="connsiteX145" fmla="*/ 386364 w 607639"/>
              <a:gd name="connsiteY145" fmla="*/ 46361 h 549352"/>
              <a:gd name="connsiteX146" fmla="*/ 400247 w 607639"/>
              <a:gd name="connsiteY146" fmla="*/ 60221 h 549352"/>
              <a:gd name="connsiteX147" fmla="*/ 400247 w 607639"/>
              <a:gd name="connsiteY147" fmla="*/ 122683 h 549352"/>
              <a:gd name="connsiteX148" fmla="*/ 386364 w 607639"/>
              <a:gd name="connsiteY148" fmla="*/ 136544 h 549352"/>
              <a:gd name="connsiteX149" fmla="*/ 221275 w 607639"/>
              <a:gd name="connsiteY149" fmla="*/ 136544 h 549352"/>
              <a:gd name="connsiteX150" fmla="*/ 207392 w 607639"/>
              <a:gd name="connsiteY150" fmla="*/ 122683 h 549352"/>
              <a:gd name="connsiteX151" fmla="*/ 207392 w 607639"/>
              <a:gd name="connsiteY151" fmla="*/ 60221 h 549352"/>
              <a:gd name="connsiteX152" fmla="*/ 221275 w 607639"/>
              <a:gd name="connsiteY152" fmla="*/ 46361 h 549352"/>
              <a:gd name="connsiteX153" fmla="*/ 184953 w 607639"/>
              <a:gd name="connsiteY153" fmla="*/ 27814 h 549352"/>
              <a:gd name="connsiteX154" fmla="*/ 184953 w 607639"/>
              <a:gd name="connsiteY154" fmla="*/ 112589 h 549352"/>
              <a:gd name="connsiteX155" fmla="*/ 184953 w 607639"/>
              <a:gd name="connsiteY155" fmla="*/ 154355 h 549352"/>
              <a:gd name="connsiteX156" fmla="*/ 184953 w 607639"/>
              <a:gd name="connsiteY156" fmla="*/ 159065 h 549352"/>
              <a:gd name="connsiteX157" fmla="*/ 341424 w 607639"/>
              <a:gd name="connsiteY157" fmla="*/ 159065 h 549352"/>
              <a:gd name="connsiteX158" fmla="*/ 355398 w 607639"/>
              <a:gd name="connsiteY158" fmla="*/ 172927 h 549352"/>
              <a:gd name="connsiteX159" fmla="*/ 341424 w 607639"/>
              <a:gd name="connsiteY159" fmla="*/ 186879 h 549352"/>
              <a:gd name="connsiteX160" fmla="*/ 184953 w 607639"/>
              <a:gd name="connsiteY160" fmla="*/ 186879 h 549352"/>
              <a:gd name="connsiteX161" fmla="*/ 184953 w 607639"/>
              <a:gd name="connsiteY161" fmla="*/ 235843 h 549352"/>
              <a:gd name="connsiteX162" fmla="*/ 184953 w 607639"/>
              <a:gd name="connsiteY162" fmla="*/ 283295 h 549352"/>
              <a:gd name="connsiteX163" fmla="*/ 184953 w 607639"/>
              <a:gd name="connsiteY163" fmla="*/ 364695 h 549352"/>
              <a:gd name="connsiteX164" fmla="*/ 184953 w 607639"/>
              <a:gd name="connsiteY164" fmla="*/ 412148 h 549352"/>
              <a:gd name="connsiteX165" fmla="*/ 184953 w 607639"/>
              <a:gd name="connsiteY165" fmla="*/ 493635 h 549352"/>
              <a:gd name="connsiteX166" fmla="*/ 184953 w 607639"/>
              <a:gd name="connsiteY166" fmla="*/ 521538 h 549352"/>
              <a:gd name="connsiteX167" fmla="*/ 230880 w 607639"/>
              <a:gd name="connsiteY167" fmla="*/ 521538 h 549352"/>
              <a:gd name="connsiteX168" fmla="*/ 230880 w 607639"/>
              <a:gd name="connsiteY168" fmla="*/ 405216 h 549352"/>
              <a:gd name="connsiteX169" fmla="*/ 244854 w 607639"/>
              <a:gd name="connsiteY169" fmla="*/ 391265 h 549352"/>
              <a:gd name="connsiteX170" fmla="*/ 362786 w 607639"/>
              <a:gd name="connsiteY170" fmla="*/ 391265 h 549352"/>
              <a:gd name="connsiteX171" fmla="*/ 376670 w 607639"/>
              <a:gd name="connsiteY171" fmla="*/ 405216 h 549352"/>
              <a:gd name="connsiteX172" fmla="*/ 376670 w 607639"/>
              <a:gd name="connsiteY172" fmla="*/ 521538 h 549352"/>
              <a:gd name="connsiteX173" fmla="*/ 422686 w 607639"/>
              <a:gd name="connsiteY173" fmla="*/ 521538 h 549352"/>
              <a:gd name="connsiteX174" fmla="*/ 422686 w 607639"/>
              <a:gd name="connsiteY174" fmla="*/ 493635 h 549352"/>
              <a:gd name="connsiteX175" fmla="*/ 422686 w 607639"/>
              <a:gd name="connsiteY175" fmla="*/ 412148 h 549352"/>
              <a:gd name="connsiteX176" fmla="*/ 422686 w 607639"/>
              <a:gd name="connsiteY176" fmla="*/ 364695 h 549352"/>
              <a:gd name="connsiteX177" fmla="*/ 422686 w 607639"/>
              <a:gd name="connsiteY177" fmla="*/ 349766 h 549352"/>
              <a:gd name="connsiteX178" fmla="*/ 264969 w 607639"/>
              <a:gd name="connsiteY178" fmla="*/ 349766 h 549352"/>
              <a:gd name="connsiteX179" fmla="*/ 250995 w 607639"/>
              <a:gd name="connsiteY179" fmla="*/ 335903 h 549352"/>
              <a:gd name="connsiteX180" fmla="*/ 264969 w 607639"/>
              <a:gd name="connsiteY180" fmla="*/ 321951 h 549352"/>
              <a:gd name="connsiteX181" fmla="*/ 422686 w 607639"/>
              <a:gd name="connsiteY181" fmla="*/ 321951 h 549352"/>
              <a:gd name="connsiteX182" fmla="*/ 422686 w 607639"/>
              <a:gd name="connsiteY182" fmla="*/ 283295 h 549352"/>
              <a:gd name="connsiteX183" fmla="*/ 422686 w 607639"/>
              <a:gd name="connsiteY183" fmla="*/ 235843 h 549352"/>
              <a:gd name="connsiteX184" fmla="*/ 422686 w 607639"/>
              <a:gd name="connsiteY184" fmla="*/ 154355 h 549352"/>
              <a:gd name="connsiteX185" fmla="*/ 422686 w 607639"/>
              <a:gd name="connsiteY185" fmla="*/ 112589 h 549352"/>
              <a:gd name="connsiteX186" fmla="*/ 422686 w 607639"/>
              <a:gd name="connsiteY186" fmla="*/ 27814 h 549352"/>
              <a:gd name="connsiteX187" fmla="*/ 170979 w 607639"/>
              <a:gd name="connsiteY187" fmla="*/ 0 h 549352"/>
              <a:gd name="connsiteX188" fmla="*/ 436571 w 607639"/>
              <a:gd name="connsiteY188" fmla="*/ 0 h 549352"/>
              <a:gd name="connsiteX189" fmla="*/ 450545 w 607639"/>
              <a:gd name="connsiteY189" fmla="*/ 13951 h 549352"/>
              <a:gd name="connsiteX190" fmla="*/ 450545 w 607639"/>
              <a:gd name="connsiteY190" fmla="*/ 98638 h 549352"/>
              <a:gd name="connsiteX191" fmla="*/ 593665 w 607639"/>
              <a:gd name="connsiteY191" fmla="*/ 98638 h 549352"/>
              <a:gd name="connsiteX192" fmla="*/ 607639 w 607639"/>
              <a:gd name="connsiteY192" fmla="*/ 112589 h 549352"/>
              <a:gd name="connsiteX193" fmla="*/ 607639 w 607639"/>
              <a:gd name="connsiteY193" fmla="*/ 535490 h 549352"/>
              <a:gd name="connsiteX194" fmla="*/ 593665 w 607639"/>
              <a:gd name="connsiteY194" fmla="*/ 549352 h 549352"/>
              <a:gd name="connsiteX195" fmla="*/ 436571 w 607639"/>
              <a:gd name="connsiteY195" fmla="*/ 549352 h 549352"/>
              <a:gd name="connsiteX196" fmla="*/ 362786 w 607639"/>
              <a:gd name="connsiteY196" fmla="*/ 549352 h 549352"/>
              <a:gd name="connsiteX197" fmla="*/ 244854 w 607639"/>
              <a:gd name="connsiteY197" fmla="*/ 549352 h 549352"/>
              <a:gd name="connsiteX198" fmla="*/ 170979 w 607639"/>
              <a:gd name="connsiteY198" fmla="*/ 549352 h 549352"/>
              <a:gd name="connsiteX199" fmla="*/ 13885 w 607639"/>
              <a:gd name="connsiteY199" fmla="*/ 549352 h 549352"/>
              <a:gd name="connsiteX200" fmla="*/ 0 w 607639"/>
              <a:gd name="connsiteY200" fmla="*/ 535490 h 549352"/>
              <a:gd name="connsiteX201" fmla="*/ 0 w 607639"/>
              <a:gd name="connsiteY201" fmla="*/ 112589 h 549352"/>
              <a:gd name="connsiteX202" fmla="*/ 13885 w 607639"/>
              <a:gd name="connsiteY202" fmla="*/ 98638 h 549352"/>
              <a:gd name="connsiteX203" fmla="*/ 157094 w 607639"/>
              <a:gd name="connsiteY203" fmla="*/ 98638 h 549352"/>
              <a:gd name="connsiteX204" fmla="*/ 157094 w 607639"/>
              <a:gd name="connsiteY204" fmla="*/ 13951 h 549352"/>
              <a:gd name="connsiteX205" fmla="*/ 170979 w 607639"/>
              <a:gd name="connsiteY205" fmla="*/ 0 h 5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607639" h="549352">
                <a:moveTo>
                  <a:pt x="450545" y="426099"/>
                </a:moveTo>
                <a:lnTo>
                  <a:pt x="450545" y="479684"/>
                </a:lnTo>
                <a:lnTo>
                  <a:pt x="517477" y="479684"/>
                </a:lnTo>
                <a:lnTo>
                  <a:pt x="517477" y="426099"/>
                </a:lnTo>
                <a:close/>
                <a:moveTo>
                  <a:pt x="90162" y="426099"/>
                </a:moveTo>
                <a:lnTo>
                  <a:pt x="90162" y="479684"/>
                </a:lnTo>
                <a:lnTo>
                  <a:pt x="157094" y="479684"/>
                </a:lnTo>
                <a:lnTo>
                  <a:pt x="157094" y="426099"/>
                </a:lnTo>
                <a:close/>
                <a:moveTo>
                  <a:pt x="258738" y="419079"/>
                </a:moveTo>
                <a:lnTo>
                  <a:pt x="258738" y="521538"/>
                </a:lnTo>
                <a:lnTo>
                  <a:pt x="348812" y="521538"/>
                </a:lnTo>
                <a:lnTo>
                  <a:pt x="348812" y="419079"/>
                </a:lnTo>
                <a:close/>
                <a:moveTo>
                  <a:pt x="216283" y="322294"/>
                </a:moveTo>
                <a:cubicBezTo>
                  <a:pt x="218064" y="321849"/>
                  <a:pt x="219935" y="321849"/>
                  <a:pt x="221716" y="322294"/>
                </a:cubicBezTo>
                <a:cubicBezTo>
                  <a:pt x="222606" y="322383"/>
                  <a:pt x="223497" y="322739"/>
                  <a:pt x="224387" y="323006"/>
                </a:cubicBezTo>
                <a:cubicBezTo>
                  <a:pt x="225189" y="323362"/>
                  <a:pt x="225990" y="323807"/>
                  <a:pt x="226791" y="324341"/>
                </a:cubicBezTo>
                <a:cubicBezTo>
                  <a:pt x="227504" y="324786"/>
                  <a:pt x="228216" y="325409"/>
                  <a:pt x="228840" y="326032"/>
                </a:cubicBezTo>
                <a:cubicBezTo>
                  <a:pt x="229552" y="326655"/>
                  <a:pt x="230086" y="327367"/>
                  <a:pt x="230621" y="328168"/>
                </a:cubicBezTo>
                <a:cubicBezTo>
                  <a:pt x="231066" y="328969"/>
                  <a:pt x="231511" y="329770"/>
                  <a:pt x="231867" y="330571"/>
                </a:cubicBezTo>
                <a:cubicBezTo>
                  <a:pt x="232224" y="331461"/>
                  <a:pt x="232491" y="332262"/>
                  <a:pt x="232669" y="333151"/>
                </a:cubicBezTo>
                <a:cubicBezTo>
                  <a:pt x="232847" y="334041"/>
                  <a:pt x="232936" y="335020"/>
                  <a:pt x="232936" y="335910"/>
                </a:cubicBezTo>
                <a:cubicBezTo>
                  <a:pt x="232936" y="336800"/>
                  <a:pt x="232847" y="337690"/>
                  <a:pt x="232669" y="338580"/>
                </a:cubicBezTo>
                <a:cubicBezTo>
                  <a:pt x="232491" y="339470"/>
                  <a:pt x="232224" y="340360"/>
                  <a:pt x="231867" y="341250"/>
                </a:cubicBezTo>
                <a:cubicBezTo>
                  <a:pt x="231511" y="342051"/>
                  <a:pt x="231066" y="342852"/>
                  <a:pt x="230621" y="343653"/>
                </a:cubicBezTo>
                <a:cubicBezTo>
                  <a:pt x="230086" y="344365"/>
                  <a:pt x="229552" y="345077"/>
                  <a:pt x="228840" y="345789"/>
                </a:cubicBezTo>
                <a:cubicBezTo>
                  <a:pt x="228216" y="346411"/>
                  <a:pt x="227504" y="346945"/>
                  <a:pt x="226791" y="347479"/>
                </a:cubicBezTo>
                <a:cubicBezTo>
                  <a:pt x="225990" y="348013"/>
                  <a:pt x="225189" y="348369"/>
                  <a:pt x="224387" y="348725"/>
                </a:cubicBezTo>
                <a:cubicBezTo>
                  <a:pt x="223497" y="349081"/>
                  <a:pt x="222606" y="349348"/>
                  <a:pt x="221716" y="349526"/>
                </a:cubicBezTo>
                <a:cubicBezTo>
                  <a:pt x="220825" y="349704"/>
                  <a:pt x="219935" y="349793"/>
                  <a:pt x="219044" y="349793"/>
                </a:cubicBezTo>
                <a:cubicBezTo>
                  <a:pt x="218064" y="349793"/>
                  <a:pt x="217174" y="349704"/>
                  <a:pt x="216283" y="349526"/>
                </a:cubicBezTo>
                <a:cubicBezTo>
                  <a:pt x="215393" y="349348"/>
                  <a:pt x="214502" y="349081"/>
                  <a:pt x="213701" y="348725"/>
                </a:cubicBezTo>
                <a:cubicBezTo>
                  <a:pt x="212810" y="348369"/>
                  <a:pt x="212009" y="348013"/>
                  <a:pt x="211297" y="347479"/>
                </a:cubicBezTo>
                <a:cubicBezTo>
                  <a:pt x="210495" y="346945"/>
                  <a:pt x="209783" y="346411"/>
                  <a:pt x="209159" y="345789"/>
                </a:cubicBezTo>
                <a:cubicBezTo>
                  <a:pt x="208536" y="345077"/>
                  <a:pt x="207913" y="344365"/>
                  <a:pt x="207467" y="343653"/>
                </a:cubicBezTo>
                <a:cubicBezTo>
                  <a:pt x="206933" y="342852"/>
                  <a:pt x="206488" y="342051"/>
                  <a:pt x="206132" y="341250"/>
                </a:cubicBezTo>
                <a:cubicBezTo>
                  <a:pt x="205775" y="340360"/>
                  <a:pt x="205508" y="339470"/>
                  <a:pt x="205330" y="338580"/>
                </a:cubicBezTo>
                <a:cubicBezTo>
                  <a:pt x="205152" y="337690"/>
                  <a:pt x="205063" y="336800"/>
                  <a:pt x="205063" y="335910"/>
                </a:cubicBezTo>
                <a:cubicBezTo>
                  <a:pt x="205063" y="335020"/>
                  <a:pt x="205152" y="334041"/>
                  <a:pt x="205330" y="333151"/>
                </a:cubicBezTo>
                <a:cubicBezTo>
                  <a:pt x="205508" y="332262"/>
                  <a:pt x="205775" y="331461"/>
                  <a:pt x="206132" y="330571"/>
                </a:cubicBezTo>
                <a:cubicBezTo>
                  <a:pt x="206488" y="329770"/>
                  <a:pt x="206933" y="328969"/>
                  <a:pt x="207467" y="328168"/>
                </a:cubicBezTo>
                <a:cubicBezTo>
                  <a:pt x="207913" y="327367"/>
                  <a:pt x="208536" y="326655"/>
                  <a:pt x="209159" y="326032"/>
                </a:cubicBezTo>
                <a:cubicBezTo>
                  <a:pt x="209783" y="325409"/>
                  <a:pt x="210495" y="324875"/>
                  <a:pt x="211297" y="324341"/>
                </a:cubicBezTo>
                <a:cubicBezTo>
                  <a:pt x="212009" y="323807"/>
                  <a:pt x="212810" y="323362"/>
                  <a:pt x="213701" y="323006"/>
                </a:cubicBezTo>
                <a:cubicBezTo>
                  <a:pt x="214502" y="322739"/>
                  <a:pt x="215393" y="322383"/>
                  <a:pt x="216283" y="322294"/>
                </a:cubicBezTo>
                <a:close/>
                <a:moveTo>
                  <a:pt x="450545" y="297158"/>
                </a:moveTo>
                <a:lnTo>
                  <a:pt x="450545" y="350832"/>
                </a:lnTo>
                <a:lnTo>
                  <a:pt x="517477" y="350832"/>
                </a:lnTo>
                <a:lnTo>
                  <a:pt x="517477" y="297158"/>
                </a:lnTo>
                <a:close/>
                <a:moveTo>
                  <a:pt x="90162" y="297158"/>
                </a:moveTo>
                <a:lnTo>
                  <a:pt x="90162" y="350832"/>
                </a:lnTo>
                <a:lnTo>
                  <a:pt x="157094" y="350832"/>
                </a:lnTo>
                <a:lnTo>
                  <a:pt x="157094" y="297158"/>
                </a:lnTo>
                <a:close/>
                <a:moveTo>
                  <a:pt x="235248" y="237101"/>
                </a:moveTo>
                <a:lnTo>
                  <a:pt x="235248" y="271745"/>
                </a:lnTo>
                <a:lnTo>
                  <a:pt x="372391" y="271745"/>
                </a:lnTo>
                <a:lnTo>
                  <a:pt x="372391" y="237101"/>
                </a:lnTo>
                <a:close/>
                <a:moveTo>
                  <a:pt x="221275" y="209297"/>
                </a:moveTo>
                <a:lnTo>
                  <a:pt x="386364" y="209297"/>
                </a:lnTo>
                <a:cubicBezTo>
                  <a:pt x="394017" y="209297"/>
                  <a:pt x="400247" y="215515"/>
                  <a:pt x="400247" y="223243"/>
                </a:cubicBezTo>
                <a:lnTo>
                  <a:pt x="400247" y="285692"/>
                </a:lnTo>
                <a:cubicBezTo>
                  <a:pt x="400247" y="293332"/>
                  <a:pt x="394017" y="299550"/>
                  <a:pt x="386364" y="299550"/>
                </a:cubicBezTo>
                <a:lnTo>
                  <a:pt x="221275" y="299550"/>
                </a:lnTo>
                <a:cubicBezTo>
                  <a:pt x="213622" y="299550"/>
                  <a:pt x="207392" y="293332"/>
                  <a:pt x="207392" y="285692"/>
                </a:cubicBezTo>
                <a:lnTo>
                  <a:pt x="207392" y="223243"/>
                </a:lnTo>
                <a:cubicBezTo>
                  <a:pt x="207392" y="215515"/>
                  <a:pt x="213622" y="209297"/>
                  <a:pt x="221275" y="209297"/>
                </a:cubicBezTo>
                <a:close/>
                <a:moveTo>
                  <a:pt x="450545" y="168307"/>
                </a:moveTo>
                <a:lnTo>
                  <a:pt x="450545" y="221980"/>
                </a:lnTo>
                <a:lnTo>
                  <a:pt x="517477" y="221980"/>
                </a:lnTo>
                <a:lnTo>
                  <a:pt x="517477" y="168307"/>
                </a:lnTo>
                <a:close/>
                <a:moveTo>
                  <a:pt x="90162" y="168307"/>
                </a:moveTo>
                <a:lnTo>
                  <a:pt x="90162" y="221891"/>
                </a:lnTo>
                <a:lnTo>
                  <a:pt x="157094" y="221891"/>
                </a:lnTo>
                <a:lnTo>
                  <a:pt x="157094" y="168307"/>
                </a:lnTo>
                <a:close/>
                <a:moveTo>
                  <a:pt x="384652" y="159307"/>
                </a:moveTo>
                <a:cubicBezTo>
                  <a:pt x="389194" y="158419"/>
                  <a:pt x="394003" y="159841"/>
                  <a:pt x="397209" y="163129"/>
                </a:cubicBezTo>
                <a:cubicBezTo>
                  <a:pt x="397832" y="163751"/>
                  <a:pt x="398455" y="164462"/>
                  <a:pt x="398990" y="165173"/>
                </a:cubicBezTo>
                <a:cubicBezTo>
                  <a:pt x="399435" y="165973"/>
                  <a:pt x="399880" y="166772"/>
                  <a:pt x="400236" y="167572"/>
                </a:cubicBezTo>
                <a:cubicBezTo>
                  <a:pt x="400593" y="168461"/>
                  <a:pt x="400860" y="169350"/>
                  <a:pt x="401038" y="170238"/>
                </a:cubicBezTo>
                <a:cubicBezTo>
                  <a:pt x="401216" y="171127"/>
                  <a:pt x="401305" y="172016"/>
                  <a:pt x="401305" y="172904"/>
                </a:cubicBezTo>
                <a:cubicBezTo>
                  <a:pt x="401305" y="176637"/>
                  <a:pt x="399791" y="180192"/>
                  <a:pt x="397209" y="182769"/>
                </a:cubicBezTo>
                <a:cubicBezTo>
                  <a:pt x="394626" y="185346"/>
                  <a:pt x="391064" y="186857"/>
                  <a:pt x="387413" y="186857"/>
                </a:cubicBezTo>
                <a:cubicBezTo>
                  <a:pt x="386433" y="186857"/>
                  <a:pt x="385543" y="186768"/>
                  <a:pt x="384652" y="186590"/>
                </a:cubicBezTo>
                <a:cubicBezTo>
                  <a:pt x="383762" y="186412"/>
                  <a:pt x="382871" y="186146"/>
                  <a:pt x="382070" y="185790"/>
                </a:cubicBezTo>
                <a:cubicBezTo>
                  <a:pt x="381179" y="185435"/>
                  <a:pt x="380378" y="184991"/>
                  <a:pt x="379666" y="184457"/>
                </a:cubicBezTo>
                <a:cubicBezTo>
                  <a:pt x="378864" y="184013"/>
                  <a:pt x="378152" y="183391"/>
                  <a:pt x="377528" y="182769"/>
                </a:cubicBezTo>
                <a:cubicBezTo>
                  <a:pt x="376905" y="182147"/>
                  <a:pt x="376282" y="181436"/>
                  <a:pt x="375747" y="180636"/>
                </a:cubicBezTo>
                <a:cubicBezTo>
                  <a:pt x="375302" y="179925"/>
                  <a:pt x="374857" y="179125"/>
                  <a:pt x="374501" y="178236"/>
                </a:cubicBezTo>
                <a:cubicBezTo>
                  <a:pt x="374144" y="177437"/>
                  <a:pt x="373877" y="176548"/>
                  <a:pt x="373699" y="175659"/>
                </a:cubicBezTo>
                <a:cubicBezTo>
                  <a:pt x="373521" y="174771"/>
                  <a:pt x="373432" y="173882"/>
                  <a:pt x="373432" y="172904"/>
                </a:cubicBezTo>
                <a:cubicBezTo>
                  <a:pt x="373432" y="172016"/>
                  <a:pt x="373521" y="171127"/>
                  <a:pt x="373699" y="170238"/>
                </a:cubicBezTo>
                <a:cubicBezTo>
                  <a:pt x="373877" y="169350"/>
                  <a:pt x="374144" y="168461"/>
                  <a:pt x="374501" y="167572"/>
                </a:cubicBezTo>
                <a:cubicBezTo>
                  <a:pt x="374857" y="166772"/>
                  <a:pt x="375302" y="165973"/>
                  <a:pt x="375747" y="165173"/>
                </a:cubicBezTo>
                <a:cubicBezTo>
                  <a:pt x="376282" y="164462"/>
                  <a:pt x="376905" y="163751"/>
                  <a:pt x="377528" y="163129"/>
                </a:cubicBezTo>
                <a:cubicBezTo>
                  <a:pt x="378152" y="162418"/>
                  <a:pt x="378864" y="161885"/>
                  <a:pt x="379666" y="161351"/>
                </a:cubicBezTo>
                <a:cubicBezTo>
                  <a:pt x="380378" y="160907"/>
                  <a:pt x="381179" y="160463"/>
                  <a:pt x="382070" y="160107"/>
                </a:cubicBezTo>
                <a:cubicBezTo>
                  <a:pt x="382871" y="159752"/>
                  <a:pt x="383762" y="159485"/>
                  <a:pt x="384652" y="159307"/>
                </a:cubicBezTo>
                <a:close/>
                <a:moveTo>
                  <a:pt x="450545" y="126452"/>
                </a:moveTo>
                <a:lnTo>
                  <a:pt x="450545" y="140492"/>
                </a:lnTo>
                <a:lnTo>
                  <a:pt x="531362" y="140492"/>
                </a:lnTo>
                <a:cubicBezTo>
                  <a:pt x="539105" y="140492"/>
                  <a:pt x="545335" y="146713"/>
                  <a:pt x="545335" y="154355"/>
                </a:cubicBezTo>
                <a:lnTo>
                  <a:pt x="545335" y="235843"/>
                </a:lnTo>
                <a:cubicBezTo>
                  <a:pt x="545335" y="243485"/>
                  <a:pt x="539105" y="249705"/>
                  <a:pt x="531362" y="249705"/>
                </a:cubicBezTo>
                <a:lnTo>
                  <a:pt x="450545" y="249705"/>
                </a:lnTo>
                <a:lnTo>
                  <a:pt x="450545" y="269344"/>
                </a:lnTo>
                <a:lnTo>
                  <a:pt x="531362" y="269344"/>
                </a:lnTo>
                <a:cubicBezTo>
                  <a:pt x="539105" y="269344"/>
                  <a:pt x="545335" y="275653"/>
                  <a:pt x="545335" y="283295"/>
                </a:cubicBezTo>
                <a:lnTo>
                  <a:pt x="545335" y="364695"/>
                </a:lnTo>
                <a:cubicBezTo>
                  <a:pt x="545335" y="372426"/>
                  <a:pt x="539105" y="378646"/>
                  <a:pt x="531362" y="378646"/>
                </a:cubicBezTo>
                <a:lnTo>
                  <a:pt x="450545" y="378646"/>
                </a:lnTo>
                <a:lnTo>
                  <a:pt x="450545" y="398285"/>
                </a:lnTo>
                <a:lnTo>
                  <a:pt x="531362" y="398285"/>
                </a:lnTo>
                <a:cubicBezTo>
                  <a:pt x="539105" y="398285"/>
                  <a:pt x="545335" y="404505"/>
                  <a:pt x="545335" y="412148"/>
                </a:cubicBezTo>
                <a:lnTo>
                  <a:pt x="545335" y="493635"/>
                </a:lnTo>
                <a:cubicBezTo>
                  <a:pt x="545335" y="501277"/>
                  <a:pt x="539105" y="507498"/>
                  <a:pt x="531362" y="507498"/>
                </a:cubicBezTo>
                <a:lnTo>
                  <a:pt x="450545" y="507498"/>
                </a:lnTo>
                <a:lnTo>
                  <a:pt x="450545" y="521538"/>
                </a:lnTo>
                <a:lnTo>
                  <a:pt x="579780" y="521538"/>
                </a:lnTo>
                <a:lnTo>
                  <a:pt x="579780" y="126452"/>
                </a:lnTo>
                <a:close/>
                <a:moveTo>
                  <a:pt x="27859" y="126452"/>
                </a:moveTo>
                <a:lnTo>
                  <a:pt x="27859" y="521538"/>
                </a:lnTo>
                <a:lnTo>
                  <a:pt x="157094" y="521538"/>
                </a:lnTo>
                <a:lnTo>
                  <a:pt x="157094" y="507498"/>
                </a:lnTo>
                <a:lnTo>
                  <a:pt x="76278" y="507498"/>
                </a:lnTo>
                <a:cubicBezTo>
                  <a:pt x="68534" y="507498"/>
                  <a:pt x="62304" y="501277"/>
                  <a:pt x="62304" y="493635"/>
                </a:cubicBezTo>
                <a:lnTo>
                  <a:pt x="62304" y="412148"/>
                </a:lnTo>
                <a:cubicBezTo>
                  <a:pt x="62304" y="404505"/>
                  <a:pt x="68534" y="398285"/>
                  <a:pt x="76278" y="398285"/>
                </a:cubicBezTo>
                <a:lnTo>
                  <a:pt x="157094" y="398285"/>
                </a:lnTo>
                <a:lnTo>
                  <a:pt x="157094" y="378646"/>
                </a:lnTo>
                <a:lnTo>
                  <a:pt x="76278" y="378646"/>
                </a:lnTo>
                <a:cubicBezTo>
                  <a:pt x="68534" y="378646"/>
                  <a:pt x="62304" y="372426"/>
                  <a:pt x="62304" y="364695"/>
                </a:cubicBezTo>
                <a:lnTo>
                  <a:pt x="62304" y="283295"/>
                </a:lnTo>
                <a:cubicBezTo>
                  <a:pt x="62304" y="275653"/>
                  <a:pt x="68534" y="269344"/>
                  <a:pt x="76278" y="269344"/>
                </a:cubicBezTo>
                <a:lnTo>
                  <a:pt x="157094" y="269344"/>
                </a:lnTo>
                <a:lnTo>
                  <a:pt x="157094" y="249705"/>
                </a:lnTo>
                <a:lnTo>
                  <a:pt x="76278" y="249705"/>
                </a:lnTo>
                <a:cubicBezTo>
                  <a:pt x="68534" y="249705"/>
                  <a:pt x="62304" y="243485"/>
                  <a:pt x="62304" y="235843"/>
                </a:cubicBezTo>
                <a:lnTo>
                  <a:pt x="62304" y="154355"/>
                </a:lnTo>
                <a:cubicBezTo>
                  <a:pt x="62304" y="146713"/>
                  <a:pt x="68534" y="140492"/>
                  <a:pt x="76278" y="140492"/>
                </a:cubicBezTo>
                <a:lnTo>
                  <a:pt x="157094" y="140492"/>
                </a:lnTo>
                <a:lnTo>
                  <a:pt x="157094" y="126452"/>
                </a:lnTo>
                <a:close/>
                <a:moveTo>
                  <a:pt x="235248" y="74171"/>
                </a:moveTo>
                <a:lnTo>
                  <a:pt x="235248" y="108734"/>
                </a:lnTo>
                <a:lnTo>
                  <a:pt x="372391" y="108734"/>
                </a:lnTo>
                <a:lnTo>
                  <a:pt x="372391" y="74171"/>
                </a:lnTo>
                <a:close/>
                <a:moveTo>
                  <a:pt x="221275" y="46361"/>
                </a:moveTo>
                <a:lnTo>
                  <a:pt x="386364" y="46361"/>
                </a:lnTo>
                <a:cubicBezTo>
                  <a:pt x="394017" y="46361"/>
                  <a:pt x="400247" y="52580"/>
                  <a:pt x="400247" y="60221"/>
                </a:cubicBezTo>
                <a:lnTo>
                  <a:pt x="400247" y="122683"/>
                </a:lnTo>
                <a:cubicBezTo>
                  <a:pt x="400247" y="130324"/>
                  <a:pt x="394017" y="136544"/>
                  <a:pt x="386364" y="136544"/>
                </a:cubicBezTo>
                <a:lnTo>
                  <a:pt x="221275" y="136544"/>
                </a:lnTo>
                <a:cubicBezTo>
                  <a:pt x="213622" y="136544"/>
                  <a:pt x="207392" y="130324"/>
                  <a:pt x="207392" y="122683"/>
                </a:cubicBezTo>
                <a:lnTo>
                  <a:pt x="207392" y="60221"/>
                </a:lnTo>
                <a:cubicBezTo>
                  <a:pt x="207392" y="52580"/>
                  <a:pt x="213622" y="46361"/>
                  <a:pt x="221275" y="46361"/>
                </a:cubicBezTo>
                <a:close/>
                <a:moveTo>
                  <a:pt x="184953" y="27814"/>
                </a:moveTo>
                <a:lnTo>
                  <a:pt x="184953" y="112589"/>
                </a:lnTo>
                <a:lnTo>
                  <a:pt x="184953" y="154355"/>
                </a:lnTo>
                <a:lnTo>
                  <a:pt x="184953" y="159065"/>
                </a:lnTo>
                <a:lnTo>
                  <a:pt x="341424" y="159065"/>
                </a:lnTo>
                <a:cubicBezTo>
                  <a:pt x="349168" y="159065"/>
                  <a:pt x="355398" y="165285"/>
                  <a:pt x="355398" y="172927"/>
                </a:cubicBezTo>
                <a:cubicBezTo>
                  <a:pt x="355398" y="180659"/>
                  <a:pt x="349168" y="186879"/>
                  <a:pt x="341424" y="186879"/>
                </a:cubicBezTo>
                <a:lnTo>
                  <a:pt x="184953" y="186879"/>
                </a:lnTo>
                <a:lnTo>
                  <a:pt x="184953" y="235843"/>
                </a:lnTo>
                <a:lnTo>
                  <a:pt x="184953" y="283295"/>
                </a:lnTo>
                <a:lnTo>
                  <a:pt x="184953" y="364695"/>
                </a:lnTo>
                <a:lnTo>
                  <a:pt x="184953" y="412148"/>
                </a:lnTo>
                <a:lnTo>
                  <a:pt x="184953" y="493635"/>
                </a:lnTo>
                <a:lnTo>
                  <a:pt x="184953" y="521538"/>
                </a:lnTo>
                <a:lnTo>
                  <a:pt x="230880" y="521538"/>
                </a:lnTo>
                <a:lnTo>
                  <a:pt x="230880" y="405216"/>
                </a:lnTo>
                <a:cubicBezTo>
                  <a:pt x="230880" y="397485"/>
                  <a:pt x="237110" y="391265"/>
                  <a:pt x="244854" y="391265"/>
                </a:cubicBezTo>
                <a:lnTo>
                  <a:pt x="362786" y="391265"/>
                </a:lnTo>
                <a:cubicBezTo>
                  <a:pt x="370440" y="391265"/>
                  <a:pt x="376670" y="397485"/>
                  <a:pt x="376670" y="405216"/>
                </a:cubicBezTo>
                <a:lnTo>
                  <a:pt x="376670" y="521538"/>
                </a:lnTo>
                <a:lnTo>
                  <a:pt x="422686" y="521538"/>
                </a:lnTo>
                <a:lnTo>
                  <a:pt x="422686" y="493635"/>
                </a:lnTo>
                <a:lnTo>
                  <a:pt x="422686" y="412148"/>
                </a:lnTo>
                <a:lnTo>
                  <a:pt x="422686" y="364695"/>
                </a:lnTo>
                <a:lnTo>
                  <a:pt x="422686" y="349766"/>
                </a:lnTo>
                <a:lnTo>
                  <a:pt x="264969" y="349766"/>
                </a:lnTo>
                <a:cubicBezTo>
                  <a:pt x="257314" y="349766"/>
                  <a:pt x="250995" y="343545"/>
                  <a:pt x="250995" y="335903"/>
                </a:cubicBezTo>
                <a:cubicBezTo>
                  <a:pt x="250995" y="328261"/>
                  <a:pt x="257314" y="321951"/>
                  <a:pt x="264969" y="321951"/>
                </a:cubicBezTo>
                <a:lnTo>
                  <a:pt x="422686" y="321951"/>
                </a:lnTo>
                <a:lnTo>
                  <a:pt x="422686" y="283295"/>
                </a:lnTo>
                <a:lnTo>
                  <a:pt x="422686" y="235843"/>
                </a:lnTo>
                <a:lnTo>
                  <a:pt x="422686" y="154355"/>
                </a:lnTo>
                <a:lnTo>
                  <a:pt x="422686" y="112589"/>
                </a:lnTo>
                <a:lnTo>
                  <a:pt x="422686" y="27814"/>
                </a:lnTo>
                <a:close/>
                <a:moveTo>
                  <a:pt x="170979" y="0"/>
                </a:moveTo>
                <a:lnTo>
                  <a:pt x="436571" y="0"/>
                </a:lnTo>
                <a:cubicBezTo>
                  <a:pt x="444314" y="0"/>
                  <a:pt x="450545" y="6309"/>
                  <a:pt x="450545" y="13951"/>
                </a:cubicBezTo>
                <a:lnTo>
                  <a:pt x="450545" y="98638"/>
                </a:lnTo>
                <a:lnTo>
                  <a:pt x="593665" y="98638"/>
                </a:lnTo>
                <a:cubicBezTo>
                  <a:pt x="601409" y="98638"/>
                  <a:pt x="607639" y="104858"/>
                  <a:pt x="607639" y="112589"/>
                </a:cubicBezTo>
                <a:lnTo>
                  <a:pt x="607639" y="535490"/>
                </a:lnTo>
                <a:cubicBezTo>
                  <a:pt x="607639" y="543132"/>
                  <a:pt x="601409" y="549352"/>
                  <a:pt x="593665" y="549352"/>
                </a:cubicBezTo>
                <a:lnTo>
                  <a:pt x="436571" y="549352"/>
                </a:lnTo>
                <a:lnTo>
                  <a:pt x="362786" y="549352"/>
                </a:lnTo>
                <a:lnTo>
                  <a:pt x="244854" y="549352"/>
                </a:lnTo>
                <a:lnTo>
                  <a:pt x="170979" y="549352"/>
                </a:lnTo>
                <a:lnTo>
                  <a:pt x="13885" y="549352"/>
                </a:lnTo>
                <a:cubicBezTo>
                  <a:pt x="6230" y="549352"/>
                  <a:pt x="0" y="543132"/>
                  <a:pt x="0" y="535490"/>
                </a:cubicBezTo>
                <a:lnTo>
                  <a:pt x="0" y="112589"/>
                </a:lnTo>
                <a:cubicBezTo>
                  <a:pt x="0" y="104858"/>
                  <a:pt x="6230" y="98638"/>
                  <a:pt x="13885" y="98638"/>
                </a:cubicBezTo>
                <a:lnTo>
                  <a:pt x="157094" y="98638"/>
                </a:lnTo>
                <a:lnTo>
                  <a:pt x="157094" y="13951"/>
                </a:lnTo>
                <a:cubicBezTo>
                  <a:pt x="157094" y="6309"/>
                  <a:pt x="163325" y="0"/>
                  <a:pt x="170979" y="0"/>
                </a:cubicBezTo>
                <a:close/>
              </a:path>
            </a:pathLst>
          </a:custGeom>
          <a:solidFill>
            <a:srgbClr val="6F7CDD"/>
          </a:solidFill>
          <a:ln>
            <a:noFill/>
          </a:ln>
        </p:spPr>
        <p:txBody>
          <a:bodyPr/>
          <a:lstStyle/>
          <a:p>
            <a:pPr fontAlgn="ctr"/>
            <a:endParaRPr lang="en-US" dirty="0">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16" name="组合 115"/>
          <p:cNvGrpSpPr/>
          <p:nvPr>
            <p:custDataLst>
              <p:tags r:id="rId31"/>
            </p:custDataLst>
          </p:nvPr>
        </p:nvGrpSpPr>
        <p:grpSpPr bwMode="gray">
          <a:xfrm>
            <a:off x="2659865" y="4315102"/>
            <a:ext cx="4036404" cy="327010"/>
            <a:chOff x="2845686" y="3662303"/>
            <a:chExt cx="1481979" cy="364623"/>
          </a:xfrm>
          <a:solidFill>
            <a:srgbClr val="F7931E"/>
          </a:solidFill>
        </p:grpSpPr>
        <p:sp>
          <p:nvSpPr>
            <p:cNvPr id="117" name="矩形 116"/>
            <p:cNvSpPr/>
            <p:nvPr>
              <p:custDataLst>
                <p:tags r:id="rId76"/>
              </p:custDataLst>
            </p:nvPr>
          </p:nvSpPr>
          <p:spPr bwMode="gray">
            <a:xfrm>
              <a:off x="2862373" y="3662304"/>
              <a:ext cx="1434909" cy="352685"/>
            </a:xfrm>
            <a:prstGeom prst="rect">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8" name="椭圆 117"/>
            <p:cNvSpPr/>
            <p:nvPr>
              <p:custDataLst>
                <p:tags r:id="rId77"/>
              </p:custDataLst>
            </p:nvPr>
          </p:nvSpPr>
          <p:spPr bwMode="gray">
            <a:xfrm>
              <a:off x="4281946" y="3662303"/>
              <a:ext cx="45719" cy="360000"/>
            </a:xfrm>
            <a:prstGeom prst="ellipse">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19" name="椭圆 118"/>
            <p:cNvSpPr/>
            <p:nvPr>
              <p:custDataLst>
                <p:tags r:id="rId78"/>
              </p:custDataLst>
            </p:nvPr>
          </p:nvSpPr>
          <p:spPr bwMode="gray">
            <a:xfrm>
              <a:off x="2845686" y="3666926"/>
              <a:ext cx="45719" cy="360000"/>
            </a:xfrm>
            <a:prstGeom prst="ellipse">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grpSp>
        <p:nvGrpSpPr>
          <p:cNvPr id="120" name="组合 119"/>
          <p:cNvGrpSpPr/>
          <p:nvPr>
            <p:custDataLst>
              <p:tags r:id="rId32"/>
            </p:custDataLst>
          </p:nvPr>
        </p:nvGrpSpPr>
        <p:grpSpPr bwMode="gray">
          <a:xfrm>
            <a:off x="6562960" y="4319355"/>
            <a:ext cx="2801815" cy="318504"/>
            <a:chOff x="2845686" y="3662303"/>
            <a:chExt cx="1481979" cy="364623"/>
          </a:xfrm>
          <a:solidFill>
            <a:srgbClr val="29ABE2"/>
          </a:solidFill>
        </p:grpSpPr>
        <p:sp>
          <p:nvSpPr>
            <p:cNvPr id="121" name="矩形 120"/>
            <p:cNvSpPr/>
            <p:nvPr>
              <p:custDataLst>
                <p:tags r:id="rId73"/>
              </p:custDataLst>
            </p:nvPr>
          </p:nvSpPr>
          <p:spPr bwMode="gray">
            <a:xfrm>
              <a:off x="2862373" y="3662304"/>
              <a:ext cx="1434909" cy="352685"/>
            </a:xfrm>
            <a:prstGeom prst="rect">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2" name="椭圆 121"/>
            <p:cNvSpPr/>
            <p:nvPr>
              <p:custDataLst>
                <p:tags r:id="rId74"/>
              </p:custDataLst>
            </p:nvPr>
          </p:nvSpPr>
          <p:spPr bwMode="gray">
            <a:xfrm>
              <a:off x="4281946" y="3662303"/>
              <a:ext cx="45719" cy="360000"/>
            </a:xfrm>
            <a:prstGeom prst="ellipse">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3" name="椭圆 122"/>
            <p:cNvSpPr/>
            <p:nvPr>
              <p:custDataLst>
                <p:tags r:id="rId75"/>
              </p:custDataLst>
            </p:nvPr>
          </p:nvSpPr>
          <p:spPr bwMode="gray">
            <a:xfrm>
              <a:off x="2845686" y="3666926"/>
              <a:ext cx="45719" cy="360000"/>
            </a:xfrm>
            <a:prstGeom prst="ellipse">
              <a:avLst/>
            </a:prstGeom>
            <a:grpFill/>
            <a:ln w="3175" cap="flat" cmpd="sng" algn="ctr">
              <a:solidFill>
                <a:schemeClr val="bg1"/>
              </a:solidFill>
              <a:prstDash val="solid"/>
              <a:miter lim="800000"/>
            </a:ln>
            <a:effectLst/>
          </p:spPr>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fontAlgn="ctr">
                <a:spcAft>
                  <a:spcPts val="600"/>
                </a:spcAft>
                <a:buClr>
                  <a:prstClr val="white">
                    <a:lumMod val="50000"/>
                  </a:prstClr>
                </a:buClr>
                <a:buSzTx/>
                <a:defRPr/>
              </a:pPr>
              <a:endParaRPr lang="en-US" altLang="zh-CN" sz="1599"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sp>
        <p:nvSpPr>
          <p:cNvPr id="124" name="矩形 525"/>
          <p:cNvSpPr/>
          <p:nvPr>
            <p:custDataLst>
              <p:tags r:id="rId33"/>
            </p:custDataLst>
          </p:nvPr>
        </p:nvSpPr>
        <p:spPr bwMode="gray">
          <a:xfrm>
            <a:off x="6868838" y="4325565"/>
            <a:ext cx="1888272" cy="307648"/>
          </a:xfrm>
          <a:prstGeom prst="rect">
            <a:avLst/>
          </a:prstGeom>
        </p:spPr>
        <p:txBody>
          <a:bodyPr wrap="square">
            <a:spAutoFit/>
          </a:bodyPr>
          <a:lstStyle/>
          <a:p>
            <a:pPr algn="ctr" defTabSz="913304" fontAlgn="ctr"/>
            <a:r>
              <a:rPr lang="en-US" altLang="zh-CN" sz="1399" b="1" dirty="0">
                <a:solidFill>
                  <a:srgbClr val="FFFFFF"/>
                </a:solidFill>
                <a:latin typeface="Huawei Sans" panose="020C0503030203020204" pitchFamily="34" charset="0"/>
                <a:ea typeface="方正兰亭黑简体" panose="02000000000000000000" pitchFamily="2" charset="-122"/>
                <a:cs typeface="+mn-ea"/>
                <a:sym typeface="Huawei Sans" panose="020C0503030203020204" pitchFamily="34" charset="0"/>
              </a:rPr>
              <a:t>Backbone network</a:t>
            </a:r>
            <a:endParaRPr lang="en-US" altLang="zh-CN" sz="1399" dirty="0">
              <a:solidFill>
                <a:srgbClr val="FFFFFF"/>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5" name="矩形 525"/>
          <p:cNvSpPr/>
          <p:nvPr>
            <p:custDataLst>
              <p:tags r:id="rId34"/>
            </p:custDataLst>
          </p:nvPr>
        </p:nvSpPr>
        <p:spPr bwMode="gray">
          <a:xfrm>
            <a:off x="3583272" y="4325565"/>
            <a:ext cx="1738173" cy="307648"/>
          </a:xfrm>
          <a:prstGeom prst="rect">
            <a:avLst/>
          </a:prstGeom>
        </p:spPr>
        <p:txBody>
          <a:bodyPr wrap="square">
            <a:spAutoFit/>
          </a:bodyPr>
          <a:lstStyle/>
          <a:p>
            <a:pPr algn="ctr" defTabSz="913304" fontAlgn="ctr"/>
            <a:r>
              <a:rPr lang="en-US" altLang="zh-CN" sz="1399" b="1" dirty="0">
                <a:solidFill>
                  <a:srgbClr val="FFFFFF"/>
                </a:solidFill>
                <a:latin typeface="Huawei Sans" panose="020C0503030203020204" pitchFamily="34" charset="0"/>
                <a:ea typeface="方正兰亭黑简体" panose="02000000000000000000" pitchFamily="2" charset="-122"/>
                <a:cs typeface="+mn-ea"/>
                <a:sym typeface="Huawei Sans" panose="020C0503030203020204" pitchFamily="34" charset="0"/>
              </a:rPr>
              <a:t>MAN</a:t>
            </a:r>
          </a:p>
        </p:txBody>
      </p:sp>
      <p:pic>
        <p:nvPicPr>
          <p:cNvPr id="126" name="图片 125"/>
          <p:cNvPicPr>
            <a:picLocks noChangeAspect="1"/>
          </p:cNvPicPr>
          <p:nvPr>
            <p:custDataLst>
              <p:tags r:id="rId35"/>
            </p:custDataLst>
          </p:nvPr>
        </p:nvPicPr>
        <p:blipFill>
          <a:blip r:embed="rId84">
            <a:extLst>
              <a:ext uri="{28A0092B-C50C-407E-A947-70E740481C1C}">
                <a14:useLocalDpi xmlns:a14="http://schemas.microsoft.com/office/drawing/2010/main" val="0"/>
              </a:ext>
            </a:extLst>
          </a:blip>
          <a:stretch>
            <a:fillRect/>
          </a:stretch>
        </p:blipFill>
        <p:spPr bwMode="gray">
          <a:xfrm>
            <a:off x="9343362" y="3924957"/>
            <a:ext cx="361292" cy="849885"/>
          </a:xfrm>
          <a:prstGeom prst="rect">
            <a:avLst/>
          </a:prstGeom>
          <a:effectLst/>
        </p:spPr>
      </p:pic>
      <p:sp>
        <p:nvSpPr>
          <p:cNvPr id="127" name="object 38"/>
          <p:cNvSpPr/>
          <p:nvPr>
            <p:custDataLst>
              <p:tags r:id="rId36"/>
            </p:custDataLst>
          </p:nvPr>
        </p:nvSpPr>
        <p:spPr bwMode="gray">
          <a:xfrm>
            <a:off x="1712422" y="3915288"/>
            <a:ext cx="361509" cy="61024"/>
          </a:xfrm>
          <a:prstGeom prst="rect">
            <a:avLst/>
          </a:prstGeom>
          <a:blipFill>
            <a:blip r:embed="rId85"/>
            <a:stretch>
              <a:fillRect/>
            </a:stretch>
          </a:blipFill>
        </p:spPr>
        <p:txBody>
          <a:bodyPr wrap="square" lIns="0" tIns="0" rIns="0" bIns="0" rtlCol="0"/>
          <a:lstStyle/>
          <a:p>
            <a:pPr defTabSz="914112" fontAlgn="ctr"/>
            <a:endParaRPr lang="en-US" sz="1799"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28" name="矩形 525"/>
          <p:cNvSpPr/>
          <p:nvPr>
            <p:custDataLst>
              <p:tags r:id="rId37"/>
            </p:custDataLst>
          </p:nvPr>
        </p:nvSpPr>
        <p:spPr bwMode="gray">
          <a:xfrm>
            <a:off x="5941351" y="4660133"/>
            <a:ext cx="1648393" cy="369332"/>
          </a:xfrm>
          <a:prstGeom prst="rect">
            <a:avLst/>
          </a:prstGeom>
        </p:spPr>
        <p:txBody>
          <a:bodyPr wrap="square" anchor="ctr">
            <a:spAutoFit/>
          </a:bodyPr>
          <a:lstStyle/>
          <a:p>
            <a:pPr algn="ctr" defTabSz="913304" fontAlgn="ctr">
              <a:lnSpc>
                <a:spcPct val="150000"/>
              </a:lnSpc>
            </a:pPr>
            <a:r>
              <a:rPr lang="en-US" altLang="zh-CN" sz="1200" b="1" dirty="0" err="1">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lang="en-US" altLang="zh-CN" sz="1200"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 8000</a:t>
            </a:r>
          </a:p>
        </p:txBody>
      </p:sp>
      <p:sp>
        <p:nvSpPr>
          <p:cNvPr id="129" name="矩形 525"/>
          <p:cNvSpPr/>
          <p:nvPr>
            <p:custDataLst>
              <p:tags r:id="rId38"/>
            </p:custDataLst>
          </p:nvPr>
        </p:nvSpPr>
        <p:spPr bwMode="gray">
          <a:xfrm>
            <a:off x="8331462" y="4941532"/>
            <a:ext cx="1648393" cy="369332"/>
          </a:xfrm>
          <a:prstGeom prst="rect">
            <a:avLst/>
          </a:prstGeom>
        </p:spPr>
        <p:txBody>
          <a:bodyPr wrap="square" anchor="ctr">
            <a:spAutoFit/>
          </a:bodyPr>
          <a:lstStyle/>
          <a:p>
            <a:pPr algn="ctr" defTabSz="913304" fontAlgn="ctr">
              <a:lnSpc>
                <a:spcPct val="150000"/>
              </a:lnSpc>
            </a:pPr>
            <a:r>
              <a:rPr lang="en-US" altLang="zh-CN" sz="1200" b="1" dirty="0" err="1">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lang="en-US" altLang="zh-CN" sz="1200"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 9000</a:t>
            </a:r>
          </a:p>
        </p:txBody>
      </p:sp>
      <p:sp>
        <p:nvSpPr>
          <p:cNvPr id="130" name="任意多边形 2"/>
          <p:cNvSpPr/>
          <p:nvPr>
            <p:custDataLst>
              <p:tags r:id="rId39"/>
            </p:custDataLst>
          </p:nvPr>
        </p:nvSpPr>
        <p:spPr bwMode="gray">
          <a:xfrm flipH="1">
            <a:off x="1120172" y="4262838"/>
            <a:ext cx="273529" cy="213281"/>
          </a:xfrm>
          <a:custGeom>
            <a:avLst/>
            <a:gdLst>
              <a:gd name="connsiteX0" fmla="*/ 0 w 4186518"/>
              <a:gd name="connsiteY0" fmla="*/ 1210235 h 3460376"/>
              <a:gd name="connsiteX1" fmla="*/ 2088776 w 4186518"/>
              <a:gd name="connsiteY1" fmla="*/ 0 h 3460376"/>
              <a:gd name="connsiteX2" fmla="*/ 3325906 w 4186518"/>
              <a:gd name="connsiteY2" fmla="*/ 726141 h 3460376"/>
              <a:gd name="connsiteX3" fmla="*/ 3325906 w 4186518"/>
              <a:gd name="connsiteY3" fmla="*/ 286871 h 3460376"/>
              <a:gd name="connsiteX4" fmla="*/ 3612776 w 4186518"/>
              <a:gd name="connsiteY4" fmla="*/ 286871 h 3460376"/>
              <a:gd name="connsiteX5" fmla="*/ 3612776 w 4186518"/>
              <a:gd name="connsiteY5" fmla="*/ 851647 h 3460376"/>
              <a:gd name="connsiteX6" fmla="*/ 4186518 w 4186518"/>
              <a:gd name="connsiteY6" fmla="*/ 1219200 h 3460376"/>
              <a:gd name="connsiteX7" fmla="*/ 4186518 w 4186518"/>
              <a:gd name="connsiteY7" fmla="*/ 1371600 h 3460376"/>
              <a:gd name="connsiteX8" fmla="*/ 3899647 w 4186518"/>
              <a:gd name="connsiteY8" fmla="*/ 1371600 h 3460376"/>
              <a:gd name="connsiteX9" fmla="*/ 3899647 w 4186518"/>
              <a:gd name="connsiteY9" fmla="*/ 3460376 h 3460376"/>
              <a:gd name="connsiteX10" fmla="*/ 286871 w 4186518"/>
              <a:gd name="connsiteY10" fmla="*/ 3460376 h 3460376"/>
              <a:gd name="connsiteX11" fmla="*/ 295835 w 4186518"/>
              <a:gd name="connsiteY11" fmla="*/ 1371600 h 3460376"/>
              <a:gd name="connsiteX12" fmla="*/ 0 w 4186518"/>
              <a:gd name="connsiteY12" fmla="*/ 1371600 h 3460376"/>
              <a:gd name="connsiteX13" fmla="*/ 0 w 4186518"/>
              <a:gd name="connsiteY13" fmla="*/ 1210235 h 346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86518" h="3460375">
                <a:moveTo>
                  <a:pt x="0" y="1210235"/>
                </a:moveTo>
                <a:lnTo>
                  <a:pt x="2088776" y="0"/>
                </a:lnTo>
                <a:lnTo>
                  <a:pt x="3325906" y="726141"/>
                </a:lnTo>
                <a:lnTo>
                  <a:pt x="3325906" y="286871"/>
                </a:lnTo>
                <a:lnTo>
                  <a:pt x="3612776" y="286871"/>
                </a:lnTo>
                <a:lnTo>
                  <a:pt x="3612776" y="851647"/>
                </a:lnTo>
                <a:lnTo>
                  <a:pt x="4186518" y="1219200"/>
                </a:lnTo>
                <a:lnTo>
                  <a:pt x="4186518" y="1371600"/>
                </a:lnTo>
                <a:lnTo>
                  <a:pt x="3899647" y="1371600"/>
                </a:lnTo>
                <a:lnTo>
                  <a:pt x="3899647" y="3460376"/>
                </a:lnTo>
                <a:lnTo>
                  <a:pt x="286871" y="3460376"/>
                </a:lnTo>
                <a:lnTo>
                  <a:pt x="295835" y="1371600"/>
                </a:lnTo>
                <a:lnTo>
                  <a:pt x="0" y="1371600"/>
                </a:lnTo>
                <a:lnTo>
                  <a:pt x="0" y="1210235"/>
                </a:lnTo>
                <a:close/>
              </a:path>
            </a:pathLst>
          </a:custGeom>
          <a:noFill/>
          <a:ln w="25400">
            <a:solidFill>
              <a:srgbClr val="C79D6D"/>
            </a:solidFill>
          </a:ln>
          <a:effectLst/>
        </p:spPr>
        <p:txBody>
          <a:bodyPr vert="horz" wrap="square" lIns="91404" tIns="45702" rIns="91404" bIns="45702" numCol="1" rtlCol="0" anchor="t" anchorCtr="0" compatLnSpc="1">
            <a:prstTxWarp prst="textNoShape">
              <a:avLst/>
            </a:prstTxWarp>
          </a:bodyPr>
          <a:lstStyle/>
          <a:p>
            <a:pPr marL="236968" indent="-236968" defTabSz="1218691" fontAlgn="ctr">
              <a:lnSpc>
                <a:spcPct val="120000"/>
              </a:lnSpc>
              <a:spcBef>
                <a:spcPts val="800"/>
              </a:spcBef>
              <a:buClr>
                <a:sysClr val="windowText" lastClr="000000">
                  <a:lumMod val="75000"/>
                  <a:lumOff val="25000"/>
                </a:sysClr>
              </a:buClr>
              <a:buSzPct val="60000"/>
              <a:defRPr/>
            </a:pPr>
            <a:endParaRPr lang="en-US" altLang="zh-CN" sz="600" kern="0"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pic>
        <p:nvPicPr>
          <p:cNvPr id="132" name="图片 131"/>
          <p:cNvPicPr>
            <a:picLocks noChangeAspect="1"/>
          </p:cNvPicPr>
          <p:nvPr>
            <p:custDataLst>
              <p:tags r:id="rId40"/>
            </p:custDataLst>
          </p:nvPr>
        </p:nvPicPr>
        <p:blipFill>
          <a:blip r:embed="rId86">
            <a:extLst>
              <a:ext uri="{28A0092B-C50C-407E-A947-70E740481C1C}">
                <a14:useLocalDpi xmlns:a14="http://schemas.microsoft.com/office/drawing/2010/main" val="0"/>
              </a:ext>
            </a:extLst>
          </a:blip>
          <a:srcRect l="39656" r="32012"/>
          <a:stretch>
            <a:fillRect/>
          </a:stretch>
        </p:blipFill>
        <p:spPr bwMode="gray">
          <a:xfrm>
            <a:off x="10320214" y="3973924"/>
            <a:ext cx="374277" cy="606422"/>
          </a:xfrm>
          <a:prstGeom prst="rect">
            <a:avLst/>
          </a:prstGeom>
        </p:spPr>
      </p:pic>
      <p:sp>
        <p:nvSpPr>
          <p:cNvPr id="141" name="矩形 525"/>
          <p:cNvSpPr/>
          <p:nvPr>
            <p:custDataLst>
              <p:tags r:id="rId41"/>
            </p:custDataLst>
          </p:nvPr>
        </p:nvSpPr>
        <p:spPr bwMode="gray">
          <a:xfrm>
            <a:off x="9721463" y="4457945"/>
            <a:ext cx="1648393" cy="369332"/>
          </a:xfrm>
          <a:prstGeom prst="rect">
            <a:avLst/>
          </a:prstGeom>
        </p:spPr>
        <p:txBody>
          <a:bodyPr wrap="square" anchor="ctr">
            <a:spAutoFit/>
          </a:bodyPr>
          <a:lstStyle/>
          <a:p>
            <a:pPr algn="ctr" defTabSz="913304" fontAlgn="ctr">
              <a:lnSpc>
                <a:spcPct val="150000"/>
              </a:lnSpc>
            </a:pPr>
            <a:r>
              <a:rPr lang="en-US" altLang="zh-CN" sz="1200" b="1" dirty="0">
                <a:solidFill>
                  <a:srgbClr val="FFFFFF"/>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pic>
        <p:nvPicPr>
          <p:cNvPr id="152" name="图片 151"/>
          <p:cNvPicPr>
            <a:picLocks noChangeAspect="1"/>
          </p:cNvPicPr>
          <p:nvPr>
            <p:custDataLst>
              <p:tags r:id="rId42"/>
            </p:custDataLst>
          </p:nvPr>
        </p:nvPicPr>
        <p:blipFill>
          <a:blip r:embed="rId87" cstate="print">
            <a:extLst>
              <a:ext uri="{28A0092B-C50C-407E-A947-70E740481C1C}">
                <a14:useLocalDpi xmlns:a14="http://schemas.microsoft.com/office/drawing/2010/main" val="0"/>
              </a:ext>
            </a:extLst>
          </a:blip>
          <a:stretch>
            <a:fillRect/>
          </a:stretch>
        </p:blipFill>
        <p:spPr bwMode="gray">
          <a:xfrm>
            <a:off x="2046830" y="4332032"/>
            <a:ext cx="488545" cy="274806"/>
          </a:xfrm>
          <a:prstGeom prst="rect">
            <a:avLst/>
          </a:prstGeom>
        </p:spPr>
      </p:pic>
      <p:sp>
        <p:nvSpPr>
          <p:cNvPr id="153" name="矩形 525"/>
          <p:cNvSpPr/>
          <p:nvPr>
            <p:custDataLst>
              <p:tags r:id="rId43"/>
            </p:custDataLst>
          </p:nvPr>
        </p:nvSpPr>
        <p:spPr bwMode="gray">
          <a:xfrm>
            <a:off x="2337904" y="3940518"/>
            <a:ext cx="1361271" cy="276999"/>
          </a:xfrm>
          <a:prstGeom prst="rect">
            <a:avLst/>
          </a:prstGeom>
        </p:spPr>
        <p:txBody>
          <a:bodyPr wrap="none" anchor="ctr">
            <a:spAutoFit/>
          </a:bodyPr>
          <a:lstStyle/>
          <a:p>
            <a:pPr algn="ctr" defTabSz="913304" fontAlgn="ctr"/>
            <a:r>
              <a:rPr lang="en-US" altLang="zh-CN" sz="1200" b="1" dirty="0" err="1">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NetEngine</a:t>
            </a:r>
            <a:r>
              <a:rPr lang="en-US" altLang="zh-CN" sz="1200" b="1"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rPr>
              <a:t> 8000</a:t>
            </a:r>
          </a:p>
        </p:txBody>
      </p:sp>
      <p:pic>
        <p:nvPicPr>
          <p:cNvPr id="160" name="图片 159"/>
          <p:cNvPicPr>
            <a:picLocks noChangeAspect="1"/>
          </p:cNvPicPr>
          <p:nvPr>
            <p:custDataLst>
              <p:tags r:id="rId44"/>
            </p:custDataLst>
          </p:nvPr>
        </p:nvPicPr>
        <p:blipFill>
          <a:blip r:embed="rId88">
            <a:extLst>
              <a:ext uri="{28A0092B-C50C-407E-A947-70E740481C1C}">
                <a14:useLocalDpi xmlns:a14="http://schemas.microsoft.com/office/drawing/2010/main" val="0"/>
              </a:ext>
            </a:extLst>
          </a:blip>
          <a:srcRect l="33831" t="7410" r="34425" b="9179"/>
          <a:stretch>
            <a:fillRect/>
          </a:stretch>
        </p:blipFill>
        <p:spPr bwMode="gray">
          <a:xfrm>
            <a:off x="6185071" y="4212082"/>
            <a:ext cx="514071" cy="505004"/>
          </a:xfrm>
          <a:prstGeom prst="rect">
            <a:avLst/>
          </a:prstGeom>
        </p:spPr>
      </p:pic>
      <p:pic>
        <p:nvPicPr>
          <p:cNvPr id="161" name="图片 160"/>
          <p:cNvPicPr>
            <a:picLocks noChangeAspect="1"/>
          </p:cNvPicPr>
          <p:nvPr>
            <p:custDataLst>
              <p:tags r:id="rId45"/>
            </p:custDataLst>
          </p:nvPr>
        </p:nvPicPr>
        <p:blipFill>
          <a:blip r:embed="rId89">
            <a:extLst>
              <a:ext uri="{28A0092B-C50C-407E-A947-70E740481C1C}">
                <a14:useLocalDpi xmlns:a14="http://schemas.microsoft.com/office/drawing/2010/main" val="0"/>
              </a:ext>
            </a:extLst>
          </a:blip>
          <a:stretch>
            <a:fillRect/>
          </a:stretch>
        </p:blipFill>
        <p:spPr bwMode="gray">
          <a:xfrm>
            <a:off x="11055630" y="4048413"/>
            <a:ext cx="236873" cy="345564"/>
          </a:xfrm>
          <a:prstGeom prst="rect">
            <a:avLst/>
          </a:prstGeom>
        </p:spPr>
      </p:pic>
      <p:sp>
        <p:nvSpPr>
          <p:cNvPr id="162" name="矩形 525"/>
          <p:cNvSpPr/>
          <p:nvPr>
            <p:custDataLst>
              <p:tags r:id="rId46"/>
            </p:custDataLst>
          </p:nvPr>
        </p:nvSpPr>
        <p:spPr bwMode="gray">
          <a:xfrm>
            <a:off x="10320215" y="3489442"/>
            <a:ext cx="1239148" cy="276999"/>
          </a:xfrm>
          <a:prstGeom prst="rect">
            <a:avLst/>
          </a:prstGeom>
        </p:spPr>
        <p:txBody>
          <a:bodyPr wrap="square" anchor="ctr">
            <a:spAutoFit/>
          </a:bodyPr>
          <a:lstStyle/>
          <a:p>
            <a:pPr algn="ctr" defTabSz="913304" fontAlgn="ctr"/>
            <a:r>
              <a:rPr lang="en-US" altLang="zh-CN" sz="1200" b="1" kern="0" dirty="0" err="1">
                <a:solidFill>
                  <a:srgbClr val="595959"/>
                </a:solidFill>
                <a:latin typeface="Huawei Sans" panose="020C0503030203020204" pitchFamily="34" charset="0"/>
                <a:ea typeface="方正兰亭黑简体" panose="02000000000000000000" pitchFamily="2" charset="-122"/>
                <a:cs typeface="+mn-ea"/>
                <a:sym typeface="Huawei Sans" panose="020C0503030203020204" pitchFamily="34" charset="0"/>
              </a:rPr>
              <a:t>HiSecEngine</a:t>
            </a:r>
            <a:endParaRPr lang="en-US" altLang="zh-CN" sz="1200" b="1" kern="0" dirty="0">
              <a:solidFill>
                <a:srgbClr val="595959"/>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73" name="矩形 525"/>
          <p:cNvSpPr/>
          <p:nvPr>
            <p:custDataLst>
              <p:tags r:id="rId47"/>
            </p:custDataLst>
          </p:nvPr>
        </p:nvSpPr>
        <p:spPr bwMode="gray">
          <a:xfrm>
            <a:off x="7119808" y="3648752"/>
            <a:ext cx="1114408" cy="369332"/>
          </a:xfrm>
          <a:prstGeom prst="rect">
            <a:avLst/>
          </a:prstGeom>
        </p:spPr>
        <p:txBody>
          <a:bodyPr wrap="none" anchor="ctr">
            <a:spAutoFit/>
          </a:bodyPr>
          <a:lstStyle/>
          <a:p>
            <a:pPr algn="ctr" defTabSz="913304" fontAlgn="ctr">
              <a:lnSpc>
                <a:spcPct val="150000"/>
              </a:lnSpc>
            </a:pPr>
            <a:r>
              <a:rPr lang="en-US" altLang="zh-CN" sz="1200" b="1"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sp>
        <p:nvSpPr>
          <p:cNvPr id="174" name="矩形 525"/>
          <p:cNvSpPr/>
          <p:nvPr>
            <p:custDataLst>
              <p:tags r:id="rId48"/>
            </p:custDataLst>
          </p:nvPr>
        </p:nvSpPr>
        <p:spPr bwMode="gray">
          <a:xfrm>
            <a:off x="4432380" y="3788330"/>
            <a:ext cx="1648393" cy="253916"/>
          </a:xfrm>
          <a:prstGeom prst="rect">
            <a:avLst/>
          </a:prstGeom>
        </p:spPr>
        <p:txBody>
          <a:bodyPr wrap="square" anchor="ctr">
            <a:spAutoFit/>
          </a:bodyPr>
          <a:lstStyle/>
          <a:p>
            <a:pPr algn="ctr" defTabSz="913304" fontAlgn="ctr">
              <a:lnSpc>
                <a:spcPct val="150000"/>
              </a:lnSpc>
            </a:pPr>
            <a:r>
              <a:rPr lang="en-US" altLang="zh-CN" sz="700" b="1"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sp>
        <p:nvSpPr>
          <p:cNvPr id="175" name="矩形 174"/>
          <p:cNvSpPr/>
          <p:nvPr>
            <p:custDataLst>
              <p:tags r:id="rId49"/>
            </p:custDataLst>
          </p:nvPr>
        </p:nvSpPr>
        <p:spPr bwMode="gray">
          <a:xfrm>
            <a:off x="1006496" y="5335188"/>
            <a:ext cx="1479892" cy="276999"/>
          </a:xfrm>
          <a:prstGeom prst="rect">
            <a:avLst/>
          </a:prstGeom>
        </p:spPr>
        <p:txBody>
          <a:bodyPr wrap="none">
            <a:spAutoFit/>
          </a:bodyPr>
          <a:lstStyle/>
          <a:p>
            <a:pPr algn="ctr" defTabSz="913304" fontAlgn="ctr"/>
            <a:r>
              <a:rPr lang="en-US" altLang="zh-CN" sz="1200" b="1" dirty="0" err="1">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AirEngine</a:t>
            </a:r>
            <a:r>
              <a:rPr lang="en-US" altLang="zh-CN" sz="120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 Wi-Fi 6</a:t>
            </a:r>
          </a:p>
        </p:txBody>
      </p:sp>
      <p:sp>
        <p:nvSpPr>
          <p:cNvPr id="176" name="Freeform 6">
            <a:extLst>
              <a:ext uri="{FF2B5EF4-FFF2-40B4-BE49-F238E27FC236}">
                <a16:creationId xmlns:a16="http://schemas.microsoft.com/office/drawing/2014/main" id="{833E10CA-067F-43A9-B026-932BA7171976}"/>
              </a:ext>
            </a:extLst>
          </p:cNvPr>
          <p:cNvSpPr>
            <a:spLocks noChangeAspect="1"/>
          </p:cNvSpPr>
          <p:nvPr>
            <p:custDataLst>
              <p:tags r:id="rId50"/>
            </p:custDataLst>
          </p:nvPr>
        </p:nvSpPr>
        <p:spPr bwMode="gray">
          <a:xfrm>
            <a:off x="4908871" y="3509920"/>
            <a:ext cx="978405" cy="515394"/>
          </a:xfrm>
          <a:custGeom>
            <a:avLst/>
            <a:gdLst>
              <a:gd name="T0" fmla="*/ 637 w 754"/>
              <a:gd name="T1" fmla="*/ 407 h 415"/>
              <a:gd name="T2" fmla="*/ 92 w 754"/>
              <a:gd name="T3" fmla="*/ 403 h 415"/>
              <a:gd name="T4" fmla="*/ 15 w 754"/>
              <a:gd name="T5" fmla="*/ 290 h 415"/>
              <a:gd name="T6" fmla="*/ 139 w 754"/>
              <a:gd name="T7" fmla="*/ 204 h 415"/>
              <a:gd name="T8" fmla="*/ 287 w 754"/>
              <a:gd name="T9" fmla="*/ 26 h 415"/>
              <a:gd name="T10" fmla="*/ 504 w 754"/>
              <a:gd name="T11" fmla="*/ 122 h 415"/>
              <a:gd name="T12" fmla="*/ 650 w 754"/>
              <a:gd name="T13" fmla="*/ 119 h 415"/>
              <a:gd name="T14" fmla="*/ 678 w 754"/>
              <a:gd name="T15" fmla="*/ 244 h 415"/>
              <a:gd name="T16" fmla="*/ 742 w 754"/>
              <a:gd name="T17" fmla="*/ 336 h 415"/>
              <a:gd name="T18" fmla="*/ 637 w 754"/>
              <a:gd name="T19" fmla="*/ 407 h 415"/>
              <a:gd name="connsiteX0" fmla="*/ 8448 w 10000"/>
              <a:gd name="connsiteY0" fmla="*/ 9807 h 10000"/>
              <a:gd name="connsiteX1" fmla="*/ 1220 w 10000"/>
              <a:gd name="connsiteY1" fmla="*/ 9711 h 10000"/>
              <a:gd name="connsiteX2" fmla="*/ 199 w 10000"/>
              <a:gd name="connsiteY2" fmla="*/ 6988 h 10000"/>
              <a:gd name="connsiteX3" fmla="*/ 1638 w 10000"/>
              <a:gd name="connsiteY3" fmla="*/ 4336 h 10000"/>
              <a:gd name="connsiteX4" fmla="*/ 3806 w 10000"/>
              <a:gd name="connsiteY4" fmla="*/ 627 h 10000"/>
              <a:gd name="connsiteX5" fmla="*/ 6684 w 10000"/>
              <a:gd name="connsiteY5" fmla="*/ 2940 h 10000"/>
              <a:gd name="connsiteX6" fmla="*/ 8621 w 10000"/>
              <a:gd name="connsiteY6" fmla="*/ 2867 h 10000"/>
              <a:gd name="connsiteX7" fmla="*/ 9054 w 10000"/>
              <a:gd name="connsiteY7" fmla="*/ 5692 h 10000"/>
              <a:gd name="connsiteX8" fmla="*/ 9841 w 10000"/>
              <a:gd name="connsiteY8" fmla="*/ 8096 h 10000"/>
              <a:gd name="connsiteX9" fmla="*/ 8448 w 10000"/>
              <a:gd name="connsiteY9" fmla="*/ 980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10000">
                <a:moveTo>
                  <a:pt x="8448" y="9807"/>
                </a:moveTo>
                <a:lnTo>
                  <a:pt x="1220" y="9711"/>
                </a:lnTo>
                <a:cubicBezTo>
                  <a:pt x="1220" y="9711"/>
                  <a:pt x="0" y="9253"/>
                  <a:pt x="199" y="6988"/>
                </a:cubicBezTo>
                <a:cubicBezTo>
                  <a:pt x="424" y="4530"/>
                  <a:pt x="1638" y="4336"/>
                  <a:pt x="1638" y="4336"/>
                </a:cubicBezTo>
                <a:cubicBezTo>
                  <a:pt x="1638" y="4336"/>
                  <a:pt x="1711" y="1277"/>
                  <a:pt x="3806" y="627"/>
                </a:cubicBezTo>
                <a:cubicBezTo>
                  <a:pt x="5849" y="0"/>
                  <a:pt x="6684" y="2940"/>
                  <a:pt x="6684" y="2940"/>
                </a:cubicBezTo>
                <a:cubicBezTo>
                  <a:pt x="6684" y="2940"/>
                  <a:pt x="7732" y="1542"/>
                  <a:pt x="8621" y="2867"/>
                </a:cubicBezTo>
                <a:cubicBezTo>
                  <a:pt x="9363" y="3952"/>
                  <a:pt x="9054" y="5692"/>
                  <a:pt x="9054" y="5692"/>
                </a:cubicBezTo>
                <a:cubicBezTo>
                  <a:pt x="9054" y="5692"/>
                  <a:pt x="10000" y="6361"/>
                  <a:pt x="9841" y="8096"/>
                </a:cubicBezTo>
                <a:cubicBezTo>
                  <a:pt x="9668" y="10000"/>
                  <a:pt x="8448" y="9807"/>
                  <a:pt x="8448" y="9807"/>
                </a:cubicBezTo>
                <a:close/>
              </a:path>
            </a:pathLst>
          </a:custGeom>
          <a:solidFill>
            <a:srgbClr val="C9A171"/>
          </a:solidFill>
          <a:ln>
            <a:solidFill>
              <a:srgbClr val="15151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04" tIns="45702" rIns="91404" bIns="45702" numCol="1" spcCol="0" rtlCol="0" fromWordArt="0" anchor="ctr" anchorCtr="0" forceAA="0" compatLnSpc="1">
            <a:prstTxWarp prst="textNoShape">
              <a:avLst/>
            </a:prstTxWarp>
            <a:noAutofit/>
          </a:bodyP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77" name="组合 176"/>
          <p:cNvGrpSpPr/>
          <p:nvPr>
            <p:custDataLst>
              <p:tags r:id="rId51"/>
            </p:custDataLst>
          </p:nvPr>
        </p:nvGrpSpPr>
        <p:grpSpPr bwMode="gray">
          <a:xfrm>
            <a:off x="928588" y="5103363"/>
            <a:ext cx="460339" cy="352076"/>
            <a:chOff x="977840" y="4763457"/>
            <a:chExt cx="516142" cy="412645"/>
          </a:xfrm>
        </p:grpSpPr>
        <p:pic>
          <p:nvPicPr>
            <p:cNvPr id="178" name="图片 177"/>
            <p:cNvPicPr>
              <a:picLocks noChangeAspect="1"/>
            </p:cNvPicPr>
            <p:nvPr>
              <p:custDataLst>
                <p:tags r:id="rId71"/>
              </p:custDataLst>
            </p:nvPr>
          </p:nvPicPr>
          <p:blipFill>
            <a:blip r:embed="rId90" cstate="print">
              <a:extLst>
                <a:ext uri="{28A0092B-C50C-407E-A947-70E740481C1C}">
                  <a14:useLocalDpi xmlns:a14="http://schemas.microsoft.com/office/drawing/2010/main" val="0"/>
                </a:ext>
              </a:extLst>
            </a:blip>
            <a:stretch>
              <a:fillRect/>
            </a:stretch>
          </p:blipFill>
          <p:spPr bwMode="gray">
            <a:xfrm>
              <a:off x="977840" y="4763457"/>
              <a:ext cx="516142" cy="412645"/>
            </a:xfrm>
            <a:prstGeom prst="rect">
              <a:avLst/>
            </a:prstGeom>
          </p:spPr>
        </p:pic>
        <p:pic>
          <p:nvPicPr>
            <p:cNvPr id="179" name="Picture 2" descr="「Wi-Fi 6 Logo png」的圖片搜尋結果"/>
            <p:cNvPicPr>
              <a:picLocks noChangeAspect="1" noChangeArrowheads="1"/>
            </p:cNvPicPr>
            <p:nvPr>
              <p:custDataLst>
                <p:tags r:id="rId72"/>
              </p:custDataLst>
            </p:nvPr>
          </p:nvPicPr>
          <p:blipFill>
            <a:blip r:embed="rId91"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1080203" y="4866238"/>
              <a:ext cx="254651" cy="145189"/>
            </a:xfrm>
            <a:prstGeom prst="rect">
              <a:avLst/>
            </a:prstGeom>
            <a:noFill/>
            <a:extLst>
              <a:ext uri="{909E8E84-426E-40DD-AFC4-6F175D3DCCD1}">
                <a14:hiddenFill xmlns:a14="http://schemas.microsoft.com/office/drawing/2010/main">
                  <a:solidFill>
                    <a:srgbClr val="FFFFFF"/>
                  </a:solidFill>
                </a14:hiddenFill>
              </a:ext>
            </a:extLst>
          </p:spPr>
        </p:pic>
      </p:grpSp>
      <p:sp>
        <p:nvSpPr>
          <p:cNvPr id="180" name="任意多边形 179"/>
          <p:cNvSpPr/>
          <p:nvPr>
            <p:custDataLst>
              <p:tags r:id="rId52"/>
            </p:custDataLst>
          </p:nvPr>
        </p:nvSpPr>
        <p:spPr bwMode="gray">
          <a:xfrm>
            <a:off x="1241225" y="5240090"/>
            <a:ext cx="233589" cy="99935"/>
          </a:xfrm>
          <a:custGeom>
            <a:avLst/>
            <a:gdLst>
              <a:gd name="connsiteX0" fmla="*/ 0 w 233680"/>
              <a:gd name="connsiteY0" fmla="*/ 58420 h 99974"/>
              <a:gd name="connsiteX1" fmla="*/ 83820 w 233680"/>
              <a:gd name="connsiteY1" fmla="*/ 97790 h 99974"/>
              <a:gd name="connsiteX2" fmla="*/ 233680 w 233680"/>
              <a:gd name="connsiteY2" fmla="*/ 0 h 99974"/>
            </a:gdLst>
            <a:ahLst/>
            <a:cxnLst>
              <a:cxn ang="0">
                <a:pos x="connsiteX0" y="connsiteY0"/>
              </a:cxn>
              <a:cxn ang="0">
                <a:pos x="connsiteX1" y="connsiteY1"/>
              </a:cxn>
              <a:cxn ang="0">
                <a:pos x="connsiteX2" y="connsiteY2"/>
              </a:cxn>
            </a:cxnLst>
            <a:rect l="l" t="t" r="r" b="b"/>
            <a:pathLst>
              <a:path w="233679" h="99974">
                <a:moveTo>
                  <a:pt x="0" y="58420"/>
                </a:moveTo>
                <a:cubicBezTo>
                  <a:pt x="22436" y="82973"/>
                  <a:pt x="44873" y="107527"/>
                  <a:pt x="83820" y="97790"/>
                </a:cubicBezTo>
                <a:cubicBezTo>
                  <a:pt x="122767" y="88053"/>
                  <a:pt x="178223" y="44026"/>
                  <a:pt x="233680" y="0"/>
                </a:cubicBezTo>
              </a:path>
            </a:pathLst>
          </a:custGeom>
          <a:noFill/>
          <a:ln>
            <a:solidFill>
              <a:srgbClr val="6F7CD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1" name="任意多边形 180"/>
          <p:cNvSpPr/>
          <p:nvPr>
            <p:custDataLst>
              <p:tags r:id="rId53"/>
            </p:custDataLst>
          </p:nvPr>
        </p:nvSpPr>
        <p:spPr bwMode="gray">
          <a:xfrm>
            <a:off x="1600111" y="5055070"/>
            <a:ext cx="165361" cy="73079"/>
          </a:xfrm>
          <a:custGeom>
            <a:avLst/>
            <a:gdLst>
              <a:gd name="connsiteX0" fmla="*/ 0 w 114300"/>
              <a:gd name="connsiteY0" fmla="*/ 105410 h 105410"/>
              <a:gd name="connsiteX1" fmla="*/ 82550 w 114300"/>
              <a:gd name="connsiteY1" fmla="*/ 69850 h 105410"/>
              <a:gd name="connsiteX2" fmla="*/ 114300 w 114300"/>
              <a:gd name="connsiteY2" fmla="*/ 0 h 105410"/>
            </a:gdLst>
            <a:ahLst/>
            <a:cxnLst>
              <a:cxn ang="0">
                <a:pos x="connsiteX0" y="connsiteY0"/>
              </a:cxn>
              <a:cxn ang="0">
                <a:pos x="connsiteX1" y="connsiteY1"/>
              </a:cxn>
              <a:cxn ang="0">
                <a:pos x="connsiteX2" y="connsiteY2"/>
              </a:cxn>
            </a:cxnLst>
            <a:rect l="l" t="t" r="r" b="b"/>
            <a:pathLst>
              <a:path w="114300" h="105410">
                <a:moveTo>
                  <a:pt x="0" y="105410"/>
                </a:moveTo>
                <a:cubicBezTo>
                  <a:pt x="31750" y="96414"/>
                  <a:pt x="63500" y="87418"/>
                  <a:pt x="82550" y="69850"/>
                </a:cubicBezTo>
                <a:cubicBezTo>
                  <a:pt x="101600" y="52282"/>
                  <a:pt x="107950" y="26141"/>
                  <a:pt x="114300" y="0"/>
                </a:cubicBezTo>
              </a:path>
            </a:pathLst>
          </a:custGeom>
          <a:noFill/>
          <a:ln>
            <a:solidFill>
              <a:srgbClr val="6F7CDD"/>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12" fontAlgn="ctr"/>
            <a:endParaRPr lang="en-US" altLang="zh-CN" sz="1799" dirty="0">
              <a:solidFill>
                <a:srgbClr val="666666"/>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182" name="矩形 525"/>
          <p:cNvSpPr/>
          <p:nvPr>
            <p:custDataLst>
              <p:tags r:id="rId54"/>
            </p:custDataLst>
          </p:nvPr>
        </p:nvSpPr>
        <p:spPr bwMode="gray">
          <a:xfrm>
            <a:off x="4836845" y="3670860"/>
            <a:ext cx="1114408" cy="369332"/>
          </a:xfrm>
          <a:prstGeom prst="rect">
            <a:avLst/>
          </a:prstGeom>
        </p:spPr>
        <p:txBody>
          <a:bodyPr wrap="none" anchor="ctr">
            <a:spAutoFit/>
          </a:bodyPr>
          <a:lstStyle/>
          <a:p>
            <a:pPr algn="ctr" defTabSz="913304" fontAlgn="ctr">
              <a:lnSpc>
                <a:spcPct val="150000"/>
              </a:lnSpc>
            </a:pPr>
            <a:r>
              <a:rPr lang="en-US" altLang="zh-CN" sz="1200" b="1" dirty="0">
                <a:solidFill>
                  <a:srgbClr val="1D1D1A"/>
                </a:solidFill>
                <a:latin typeface="Huawei Sans" panose="020C0503030203020204" pitchFamily="34" charset="0"/>
                <a:ea typeface="方正兰亭黑简体" panose="02000000000000000000" pitchFamily="2" charset="-122"/>
                <a:cs typeface="+mn-ea"/>
                <a:sym typeface="Huawei Sans" panose="020C0503030203020204" pitchFamily="34" charset="0"/>
              </a:rPr>
              <a:t>CloudEngine</a:t>
            </a:r>
          </a:p>
        </p:txBody>
      </p:sp>
      <p:pic>
        <p:nvPicPr>
          <p:cNvPr id="185" name="图片 184"/>
          <p:cNvPicPr>
            <a:picLocks noChangeAspect="1"/>
          </p:cNvPicPr>
          <p:nvPr>
            <p:custDataLst>
              <p:tags r:id="rId55"/>
            </p:custDataLst>
          </p:nvPr>
        </p:nvPicPr>
        <p:blipFill>
          <a:blip r:embed="rId92">
            <a:extLst>
              <a:ext uri="{28A0092B-C50C-407E-A947-70E740481C1C}">
                <a14:useLocalDpi xmlns:a14="http://schemas.microsoft.com/office/drawing/2010/main" val="0"/>
              </a:ext>
            </a:extLst>
          </a:blip>
          <a:stretch>
            <a:fillRect/>
          </a:stretch>
        </p:blipFill>
        <p:spPr bwMode="gray">
          <a:xfrm>
            <a:off x="1468559" y="5014771"/>
            <a:ext cx="243863" cy="296757"/>
          </a:xfrm>
          <a:prstGeom prst="rect">
            <a:avLst/>
          </a:prstGeom>
        </p:spPr>
      </p:pic>
      <p:sp>
        <p:nvSpPr>
          <p:cNvPr id="186" name="矩形 185"/>
          <p:cNvSpPr/>
          <p:nvPr>
            <p:custDataLst>
              <p:tags r:id="rId56"/>
            </p:custDataLst>
          </p:nvPr>
        </p:nvSpPr>
        <p:spPr bwMode="gray">
          <a:xfrm>
            <a:off x="1664545" y="5101060"/>
            <a:ext cx="681597" cy="276999"/>
          </a:xfrm>
          <a:prstGeom prst="rect">
            <a:avLst/>
          </a:prstGeom>
        </p:spPr>
        <p:txBody>
          <a:bodyPr wrap="none">
            <a:spAutoFit/>
          </a:bodyPr>
          <a:lstStyle/>
          <a:p>
            <a:pPr algn="ctr" defTabSz="913304" fontAlgn="ctr"/>
            <a:r>
              <a:rPr lang="en-US" altLang="zh-CN" sz="120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Switch</a:t>
            </a:r>
          </a:p>
        </p:txBody>
      </p:sp>
      <p:pic>
        <p:nvPicPr>
          <p:cNvPr id="187" name="图片 186"/>
          <p:cNvPicPr>
            <a:picLocks noChangeAspect="1"/>
          </p:cNvPicPr>
          <p:nvPr>
            <p:custDataLst>
              <p:tags r:id="rId57"/>
            </p:custDataLst>
          </p:nvPr>
        </p:nvPicPr>
        <p:blipFill>
          <a:blip r:embed="rId93">
            <a:extLst>
              <a:ext uri="{28A0092B-C50C-407E-A947-70E740481C1C}">
                <a14:useLocalDpi xmlns:a14="http://schemas.microsoft.com/office/drawing/2010/main" val="0"/>
              </a:ext>
            </a:extLst>
          </a:blip>
          <a:stretch>
            <a:fillRect/>
          </a:stretch>
        </p:blipFill>
        <p:spPr bwMode="gray">
          <a:xfrm>
            <a:off x="1696108" y="4716973"/>
            <a:ext cx="676415" cy="428789"/>
          </a:xfrm>
          <a:prstGeom prst="rect">
            <a:avLst/>
          </a:prstGeom>
        </p:spPr>
      </p:pic>
      <p:sp>
        <p:nvSpPr>
          <p:cNvPr id="188" name="矩形 187"/>
          <p:cNvSpPr/>
          <p:nvPr>
            <p:custDataLst>
              <p:tags r:id="rId58"/>
            </p:custDataLst>
          </p:nvPr>
        </p:nvSpPr>
        <p:spPr bwMode="gray">
          <a:xfrm>
            <a:off x="2279492" y="4825892"/>
            <a:ext cx="389850" cy="276999"/>
          </a:xfrm>
          <a:prstGeom prst="rect">
            <a:avLst/>
          </a:prstGeom>
        </p:spPr>
        <p:txBody>
          <a:bodyPr wrap="none">
            <a:spAutoFit/>
          </a:bodyPr>
          <a:lstStyle/>
          <a:p>
            <a:pPr algn="ctr" defTabSz="913304" fontAlgn="ctr"/>
            <a:r>
              <a:rPr lang="en-US" altLang="zh-CN" sz="1200" b="1" dirty="0">
                <a:solidFill>
                  <a:schemeClr val="tx1">
                    <a:lumMod val="75000"/>
                    <a:lumOff val="25000"/>
                  </a:schemeClr>
                </a:solidFill>
                <a:latin typeface="Huawei Sans" panose="020C0503030203020204" pitchFamily="34" charset="0"/>
                <a:ea typeface="方正兰亭黑简体" panose="02000000000000000000" pitchFamily="2" charset="-122"/>
                <a:cs typeface="+mn-ea"/>
                <a:sym typeface="Huawei Sans" panose="020C0503030203020204" pitchFamily="34" charset="0"/>
              </a:rPr>
              <a:t>AR</a:t>
            </a:r>
          </a:p>
        </p:txBody>
      </p:sp>
      <p:sp>
        <p:nvSpPr>
          <p:cNvPr id="198" name="Oval 4"/>
          <p:cNvSpPr>
            <a:spLocks noChangeAspect="1"/>
          </p:cNvSpPr>
          <p:nvPr>
            <p:custDataLst>
              <p:tags r:id="rId59"/>
            </p:custDataLst>
          </p:nvPr>
        </p:nvSpPr>
        <p:spPr bwMode="gray">
          <a:xfrm>
            <a:off x="826343" y="4932267"/>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1</a:t>
            </a:r>
          </a:p>
        </p:txBody>
      </p:sp>
      <p:sp>
        <p:nvSpPr>
          <p:cNvPr id="199" name="Oval 4"/>
          <p:cNvSpPr>
            <a:spLocks noChangeAspect="1"/>
          </p:cNvSpPr>
          <p:nvPr>
            <p:custDataLst>
              <p:tags r:id="rId60"/>
            </p:custDataLst>
          </p:nvPr>
        </p:nvSpPr>
        <p:spPr bwMode="gray">
          <a:xfrm>
            <a:off x="2460513" y="4196136"/>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2</a:t>
            </a:r>
          </a:p>
        </p:txBody>
      </p:sp>
      <p:sp>
        <p:nvSpPr>
          <p:cNvPr id="201" name="Oval 4"/>
          <p:cNvSpPr>
            <a:spLocks noChangeAspect="1"/>
          </p:cNvSpPr>
          <p:nvPr>
            <p:custDataLst>
              <p:tags r:id="rId61"/>
            </p:custDataLst>
          </p:nvPr>
        </p:nvSpPr>
        <p:spPr bwMode="gray">
          <a:xfrm>
            <a:off x="4526965" y="3647758"/>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3</a:t>
            </a:r>
          </a:p>
        </p:txBody>
      </p:sp>
      <p:sp>
        <p:nvSpPr>
          <p:cNvPr id="202" name="Oval 4"/>
          <p:cNvSpPr>
            <a:spLocks noChangeAspect="1"/>
          </p:cNvSpPr>
          <p:nvPr>
            <p:custDataLst>
              <p:tags r:id="rId62"/>
            </p:custDataLst>
          </p:nvPr>
        </p:nvSpPr>
        <p:spPr bwMode="gray">
          <a:xfrm>
            <a:off x="5861012" y="4732343"/>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2</a:t>
            </a:r>
          </a:p>
        </p:txBody>
      </p:sp>
      <p:sp>
        <p:nvSpPr>
          <p:cNvPr id="203" name="Oval 4"/>
          <p:cNvSpPr>
            <a:spLocks noChangeAspect="1"/>
          </p:cNvSpPr>
          <p:nvPr>
            <p:custDataLst>
              <p:tags r:id="rId63"/>
            </p:custDataLst>
          </p:nvPr>
        </p:nvSpPr>
        <p:spPr bwMode="gray">
          <a:xfrm>
            <a:off x="9031966" y="4728028"/>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2</a:t>
            </a:r>
          </a:p>
        </p:txBody>
      </p:sp>
      <p:sp>
        <p:nvSpPr>
          <p:cNvPr id="204" name="Oval 4"/>
          <p:cNvSpPr>
            <a:spLocks noChangeAspect="1"/>
          </p:cNvSpPr>
          <p:nvPr>
            <p:custDataLst>
              <p:tags r:id="rId64"/>
            </p:custDataLst>
          </p:nvPr>
        </p:nvSpPr>
        <p:spPr bwMode="gray">
          <a:xfrm>
            <a:off x="6737200" y="3647758"/>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3</a:t>
            </a:r>
          </a:p>
        </p:txBody>
      </p:sp>
      <p:sp>
        <p:nvSpPr>
          <p:cNvPr id="205" name="Oval 4"/>
          <p:cNvSpPr>
            <a:spLocks noChangeAspect="1"/>
          </p:cNvSpPr>
          <p:nvPr>
            <p:custDataLst>
              <p:tags r:id="rId65"/>
            </p:custDataLst>
          </p:nvPr>
        </p:nvSpPr>
        <p:spPr bwMode="gray">
          <a:xfrm>
            <a:off x="9959975" y="4064446"/>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3</a:t>
            </a:r>
          </a:p>
        </p:txBody>
      </p:sp>
      <p:sp>
        <p:nvSpPr>
          <p:cNvPr id="206" name="Oval 4"/>
          <p:cNvSpPr>
            <a:spLocks noChangeAspect="1"/>
          </p:cNvSpPr>
          <p:nvPr>
            <p:custDataLst>
              <p:tags r:id="rId66"/>
            </p:custDataLst>
          </p:nvPr>
        </p:nvSpPr>
        <p:spPr bwMode="gray">
          <a:xfrm>
            <a:off x="11111897" y="3747087"/>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4</a:t>
            </a:r>
          </a:p>
        </p:txBody>
      </p:sp>
      <p:sp>
        <p:nvSpPr>
          <p:cNvPr id="207" name="Oval 4"/>
          <p:cNvSpPr>
            <a:spLocks noChangeAspect="1"/>
          </p:cNvSpPr>
          <p:nvPr>
            <p:custDataLst>
              <p:tags r:id="rId67"/>
            </p:custDataLst>
          </p:nvPr>
        </p:nvSpPr>
        <p:spPr bwMode="gray">
          <a:xfrm>
            <a:off x="9577140" y="5915394"/>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4</a:t>
            </a:r>
          </a:p>
        </p:txBody>
      </p:sp>
      <p:sp>
        <p:nvSpPr>
          <p:cNvPr id="208" name="Oval 4"/>
          <p:cNvSpPr>
            <a:spLocks noChangeAspect="1"/>
          </p:cNvSpPr>
          <p:nvPr>
            <p:custDataLst>
              <p:tags r:id="rId68"/>
            </p:custDataLst>
          </p:nvPr>
        </p:nvSpPr>
        <p:spPr bwMode="gray">
          <a:xfrm>
            <a:off x="6655920" y="5915394"/>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3</a:t>
            </a:r>
          </a:p>
        </p:txBody>
      </p:sp>
      <p:sp>
        <p:nvSpPr>
          <p:cNvPr id="209" name="Oval 4"/>
          <p:cNvSpPr>
            <a:spLocks noChangeAspect="1"/>
          </p:cNvSpPr>
          <p:nvPr>
            <p:custDataLst>
              <p:tags r:id="rId69"/>
            </p:custDataLst>
          </p:nvPr>
        </p:nvSpPr>
        <p:spPr bwMode="gray">
          <a:xfrm>
            <a:off x="3864216" y="5908945"/>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2</a:t>
            </a:r>
          </a:p>
        </p:txBody>
      </p:sp>
      <p:sp>
        <p:nvSpPr>
          <p:cNvPr id="210" name="Oval 4"/>
          <p:cNvSpPr>
            <a:spLocks noChangeAspect="1"/>
          </p:cNvSpPr>
          <p:nvPr>
            <p:custDataLst>
              <p:tags r:id="rId70"/>
            </p:custDataLst>
          </p:nvPr>
        </p:nvSpPr>
        <p:spPr bwMode="gray">
          <a:xfrm>
            <a:off x="1092130" y="5915394"/>
            <a:ext cx="252000" cy="252000"/>
          </a:xfrm>
          <a:prstGeom prst="ellipse">
            <a:avLst/>
          </a:prstGeom>
          <a:solidFill>
            <a:srgbClr val="00B0F0"/>
          </a:solidFill>
          <a:ln w="12700" cap="flat" cmpd="sng" algn="ctr">
            <a:noFill/>
            <a:prstDash val="solid"/>
            <a:miter lim="800000"/>
          </a:ln>
          <a:effectLst/>
        </p:spPr>
        <p:txBody>
          <a:bodyPr wrap="none" lIns="0" tIns="0" rIns="0" bIns="0" rtlCol="0" anchor="ctr"/>
          <a:lstStyle/>
          <a:p>
            <a:pPr marL="0" marR="0" lvl="0" indent="0" algn="ctr" defTabSz="914478" eaLnBrk="1" fontAlgn="ctr" latinLnBrk="0" hangingPunct="1">
              <a:lnSpc>
                <a:spcPct val="100000"/>
              </a:lnSpc>
              <a:spcBef>
                <a:spcPct val="0"/>
              </a:spcBef>
              <a:spcAft>
                <a:spcPct val="0"/>
              </a:spcAft>
              <a:buClrTx/>
              <a:buSzTx/>
              <a:buFontTx/>
              <a:buNone/>
              <a:defRPr/>
            </a:pPr>
            <a:r>
              <a:rPr kumimoji="0" lang="en-US" altLang="zh-CN" sz="1400" b="1" i="0" u="none" strike="noStrike" kern="0" cap="none" spc="0" normalizeH="0" baseline="0" noProof="0" dirty="0">
                <a:ln>
                  <a:noFill/>
                </a:ln>
                <a:solidFill>
                  <a:prstClr val="white"/>
                </a:solidFill>
                <a:effectLst/>
                <a:uLnTx/>
                <a:uFillTx/>
                <a:latin typeface="Huawei Sans" panose="020C0503030203020204" pitchFamily="34" charset="0"/>
                <a:ea typeface="方正兰亭黑简体" panose="02000000000000000000" pitchFamily="2" charset="-122"/>
                <a:cs typeface="+mn-ea"/>
                <a:sym typeface="Huawei Sans" panose="020C0503030203020204" pitchFamily="34" charset="0"/>
              </a:rPr>
              <a:t>1</a:t>
            </a:r>
          </a:p>
        </p:txBody>
      </p:sp>
      <p:sp>
        <p:nvSpPr>
          <p:cNvPr id="90" name="矩形 525"/>
          <p:cNvSpPr/>
          <p:nvPr/>
        </p:nvSpPr>
        <p:spPr bwMode="gray">
          <a:xfrm>
            <a:off x="7359291" y="1823346"/>
            <a:ext cx="1701371" cy="553998"/>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2000" b="1" dirty="0">
                <a:solidFill>
                  <a:srgbClr val="1D1D1A"/>
                </a:solidFill>
                <a:latin typeface="Huawei Sans" panose="020C0503030203020204" pitchFamily="34" charset="0"/>
                <a:ea typeface="微软雅黑" panose="020B0503020204020204" pitchFamily="34" charset="-122"/>
                <a:cs typeface="Huawei Sans" panose="020C0503030203020204" pitchFamily="34" charset="0"/>
              </a:rPr>
              <a:t>Big river</a:t>
            </a:r>
          </a:p>
        </p:txBody>
      </p:sp>
      <p:sp>
        <p:nvSpPr>
          <p:cNvPr id="91" name="矩形 525"/>
          <p:cNvSpPr/>
          <p:nvPr/>
        </p:nvSpPr>
        <p:spPr bwMode="gray">
          <a:xfrm>
            <a:off x="10025781" y="2100345"/>
            <a:ext cx="1032365" cy="553998"/>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2000" b="1" dirty="0">
                <a:solidFill>
                  <a:srgbClr val="FFFFFF"/>
                </a:solidFill>
                <a:latin typeface="Huawei Sans" panose="020C0503030203020204" pitchFamily="34" charset="0"/>
                <a:ea typeface="微软雅黑" panose="020B0503020204020204" pitchFamily="34" charset="-122"/>
                <a:cs typeface="Huawei Sans" panose="020C0503030203020204" pitchFamily="34" charset="0"/>
              </a:rPr>
              <a:t>Ocean</a:t>
            </a:r>
          </a:p>
        </p:txBody>
      </p:sp>
      <p:sp>
        <p:nvSpPr>
          <p:cNvPr id="92" name="矩形 525"/>
          <p:cNvSpPr/>
          <p:nvPr/>
        </p:nvSpPr>
        <p:spPr bwMode="gray">
          <a:xfrm>
            <a:off x="6965826" y="2579025"/>
            <a:ext cx="1032365" cy="415498"/>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400" b="1" dirty="0">
                <a:solidFill>
                  <a:srgbClr val="666666"/>
                </a:solidFill>
                <a:latin typeface="Huawei Sans" panose="020C0503030203020204" pitchFamily="34" charset="0"/>
                <a:ea typeface="微软雅黑" panose="020B0503020204020204" pitchFamily="34" charset="-122"/>
                <a:cs typeface="Huawei Sans" panose="020C0503030203020204" pitchFamily="34" charset="0"/>
              </a:rPr>
              <a:t>Lake</a:t>
            </a:r>
          </a:p>
        </p:txBody>
      </p:sp>
      <p:sp>
        <p:nvSpPr>
          <p:cNvPr id="93" name="矩形 525"/>
          <p:cNvSpPr/>
          <p:nvPr/>
        </p:nvSpPr>
        <p:spPr bwMode="gray">
          <a:xfrm>
            <a:off x="1952591" y="1668943"/>
            <a:ext cx="1032364" cy="334707"/>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050" b="1" dirty="0">
                <a:solidFill>
                  <a:srgbClr val="666666"/>
                </a:solidFill>
                <a:latin typeface="Huawei Sans" panose="020C0503030203020204" pitchFamily="34" charset="0"/>
                <a:ea typeface="微软雅黑" panose="020B0503020204020204" pitchFamily="34" charset="-122"/>
                <a:cs typeface="Huawei Sans" panose="020C0503030203020204" pitchFamily="34" charset="0"/>
              </a:rPr>
              <a:t>Tributary 1</a:t>
            </a:r>
          </a:p>
        </p:txBody>
      </p:sp>
      <p:sp>
        <p:nvSpPr>
          <p:cNvPr id="94" name="矩形 525"/>
          <p:cNvSpPr/>
          <p:nvPr/>
        </p:nvSpPr>
        <p:spPr bwMode="gray">
          <a:xfrm>
            <a:off x="1856341" y="2158337"/>
            <a:ext cx="1032364" cy="334707"/>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050" b="1" dirty="0">
                <a:solidFill>
                  <a:srgbClr val="666666"/>
                </a:solidFill>
                <a:latin typeface="Huawei Sans" panose="020C0503030203020204" pitchFamily="34" charset="0"/>
                <a:ea typeface="微软雅黑" panose="020B0503020204020204" pitchFamily="34" charset="-122"/>
                <a:cs typeface="Huawei Sans" panose="020C0503030203020204" pitchFamily="34" charset="0"/>
              </a:rPr>
              <a:t>Tributary 2</a:t>
            </a:r>
          </a:p>
        </p:txBody>
      </p:sp>
      <p:sp>
        <p:nvSpPr>
          <p:cNvPr id="95" name="矩形 525"/>
          <p:cNvSpPr/>
          <p:nvPr/>
        </p:nvSpPr>
        <p:spPr bwMode="gray">
          <a:xfrm>
            <a:off x="2065742" y="2750474"/>
            <a:ext cx="1032364" cy="334707"/>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050" b="1" dirty="0">
                <a:solidFill>
                  <a:srgbClr val="666666"/>
                </a:solidFill>
                <a:latin typeface="Huawei Sans" panose="020C0503030203020204" pitchFamily="34" charset="0"/>
                <a:ea typeface="微软雅黑" panose="020B0503020204020204" pitchFamily="34" charset="-122"/>
                <a:cs typeface="Huawei Sans" panose="020C0503030203020204" pitchFamily="34" charset="0"/>
              </a:rPr>
              <a:t>Tributary 3</a:t>
            </a:r>
          </a:p>
        </p:txBody>
      </p:sp>
      <p:sp>
        <p:nvSpPr>
          <p:cNvPr id="96" name="矩形 525"/>
          <p:cNvSpPr/>
          <p:nvPr/>
        </p:nvSpPr>
        <p:spPr bwMode="gray">
          <a:xfrm>
            <a:off x="1374648" y="2857427"/>
            <a:ext cx="1032364" cy="334707"/>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050" b="1" dirty="0">
                <a:solidFill>
                  <a:srgbClr val="666666"/>
                </a:solidFill>
                <a:latin typeface="Huawei Sans" panose="020C0503030203020204" pitchFamily="34" charset="0"/>
                <a:ea typeface="微软雅黑" panose="020B0503020204020204" pitchFamily="34" charset="-122"/>
                <a:cs typeface="Huawei Sans" panose="020C0503030203020204" pitchFamily="34" charset="0"/>
              </a:rPr>
              <a:t>Pond</a:t>
            </a:r>
          </a:p>
        </p:txBody>
      </p:sp>
      <p:sp>
        <p:nvSpPr>
          <p:cNvPr id="131" name="矩形 525"/>
          <p:cNvSpPr/>
          <p:nvPr/>
        </p:nvSpPr>
        <p:spPr bwMode="gray">
          <a:xfrm>
            <a:off x="4641954" y="2171690"/>
            <a:ext cx="1420537" cy="461665"/>
          </a:xfrm>
          <a:prstGeom prst="rect">
            <a:avLst/>
          </a:prstGeom>
          <a:ln>
            <a:noFill/>
          </a:ln>
        </p:spPr>
        <p:txBody>
          <a:bodyPr wrap="square" anchor="ctr">
            <a:spAutoFit/>
          </a:bodyPr>
          <a:lstStyle/>
          <a:p>
            <a:pPr algn="ctr" defTabSz="913669" fontAlgn="ctr">
              <a:lnSpc>
                <a:spcPct val="150000"/>
              </a:lnSpc>
              <a:spcBef>
                <a:spcPct val="0"/>
              </a:spcBef>
              <a:spcAft>
                <a:spcPct val="0"/>
              </a:spcAft>
            </a:pPr>
            <a:r>
              <a:rPr lang="en-US" altLang="zh-CN" sz="1600" b="1" dirty="0">
                <a:solidFill>
                  <a:srgbClr val="1D1D1A"/>
                </a:solidFill>
                <a:latin typeface="Huawei Sans" panose="020C0503030203020204" pitchFamily="34" charset="0"/>
                <a:ea typeface="微软雅黑" panose="020B0503020204020204" pitchFamily="34" charset="-122"/>
                <a:cs typeface="Huawei Sans" panose="020C0503030203020204" pitchFamily="34" charset="0"/>
              </a:rPr>
              <a:t>Small river</a:t>
            </a:r>
          </a:p>
        </p:txBody>
      </p:sp>
    </p:spTree>
    <p:extLst>
      <p:ext uri="{BB962C8B-B14F-4D97-AF65-F5344CB8AC3E}">
        <p14:creationId xmlns:p14="http://schemas.microsoft.com/office/powerpoint/2010/main" val="382423995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任意多边形 32"/>
          <p:cNvSpPr/>
          <p:nvPr>
            <p:custDataLst>
              <p:tags r:id="rId1"/>
            </p:custDataLst>
          </p:nvPr>
        </p:nvSpPr>
        <p:spPr bwMode="gray">
          <a:xfrm>
            <a:off x="5333206" y="1713444"/>
            <a:ext cx="1002299" cy="4230156"/>
          </a:xfrm>
          <a:custGeom>
            <a:avLst/>
            <a:gdLst>
              <a:gd name="connsiteX0" fmla="*/ 17780 w 819249"/>
              <a:gd name="connsiteY0" fmla="*/ 418097 h 1512837"/>
              <a:gd name="connsiteX1" fmla="*/ 819249 w 819249"/>
              <a:gd name="connsiteY1" fmla="*/ 0 h 1512837"/>
              <a:gd name="connsiteX2" fmla="*/ 802640 w 819249"/>
              <a:gd name="connsiteY2" fmla="*/ 1512837 h 1512837"/>
              <a:gd name="connsiteX3" fmla="*/ 0 w 819249"/>
              <a:gd name="connsiteY3" fmla="*/ 1154697 h 1512837"/>
            </a:gdLst>
            <a:ahLst/>
            <a:cxnLst>
              <a:cxn ang="0">
                <a:pos x="connsiteX0" y="connsiteY0"/>
              </a:cxn>
              <a:cxn ang="0">
                <a:pos x="connsiteX1" y="connsiteY1"/>
              </a:cxn>
              <a:cxn ang="0">
                <a:pos x="connsiteX2" y="connsiteY2"/>
              </a:cxn>
              <a:cxn ang="0">
                <a:pos x="connsiteX3" y="connsiteY3"/>
              </a:cxn>
            </a:cxnLst>
            <a:rect l="l" t="t" r="r" b="b"/>
            <a:pathLst>
              <a:path w="819249" h="1512837">
                <a:moveTo>
                  <a:pt x="17780" y="418097"/>
                </a:moveTo>
                <a:lnTo>
                  <a:pt x="819249" y="0"/>
                </a:lnTo>
                <a:lnTo>
                  <a:pt x="802640" y="1512837"/>
                </a:lnTo>
                <a:lnTo>
                  <a:pt x="0" y="1154697"/>
                </a:lnTo>
              </a:path>
            </a:pathLst>
          </a:custGeom>
          <a:gradFill>
            <a:gsLst>
              <a:gs pos="0">
                <a:srgbClr val="BDE7F6"/>
              </a:gs>
              <a:gs pos="65000">
                <a:schemeClr val="bg1"/>
              </a:gs>
            </a:gsLst>
            <a:lin ang="10800000" scaled="0"/>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47" name="标题 46"/>
          <p:cNvSpPr>
            <a:spLocks noGrp="1"/>
          </p:cNvSpPr>
          <p:nvPr>
            <p:ph type="title"/>
            <p:custDataLst>
              <p:tags r:id="rId2"/>
            </p:custDataLst>
          </p:nvPr>
        </p:nvSpPr>
        <p:spPr bwMode="gray"/>
        <p:txBody>
          <a:bodyPr/>
          <a:lstStyle/>
          <a:p>
            <a:pPr fontAlgn="ctr"/>
            <a:r>
              <a:rPr lang="en-US" altLang="zh-CN" sz="3500" dirty="0">
                <a:latin typeface="Huawei Sans" panose="020C0503030203020204" pitchFamily="34" charset="0"/>
                <a:ea typeface="方正兰亭黑简体" panose="02000000000000000000" pitchFamily="2" charset="-122"/>
                <a:sym typeface="Huawei Sans" panose="020C0503030203020204" pitchFamily="34" charset="0"/>
              </a:rPr>
              <a:t>Tributary 1: Campus Network</a:t>
            </a:r>
          </a:p>
        </p:txBody>
      </p:sp>
      <p:grpSp>
        <p:nvGrpSpPr>
          <p:cNvPr id="3" name="组合 2"/>
          <p:cNvGrpSpPr/>
          <p:nvPr>
            <p:custDataLst>
              <p:tags r:id="rId3"/>
            </p:custDataLst>
          </p:nvPr>
        </p:nvGrpSpPr>
        <p:grpSpPr bwMode="gray">
          <a:xfrm>
            <a:off x="266700" y="1665015"/>
            <a:ext cx="5517057" cy="4373314"/>
            <a:chOff x="1083300" y="1252887"/>
            <a:chExt cx="9276000" cy="5100066"/>
          </a:xfrm>
        </p:grpSpPr>
        <p:sp>
          <p:nvSpPr>
            <p:cNvPr id="17" name="等腰三角形 16"/>
            <p:cNvSpPr/>
            <p:nvPr>
              <p:custDataLst>
                <p:tags r:id="rId5"/>
              </p:custDataLst>
            </p:nvPr>
          </p:nvSpPr>
          <p:spPr bwMode="gray">
            <a:xfrm flipV="1">
              <a:off x="1850566" y="1252887"/>
              <a:ext cx="8508734" cy="2558580"/>
            </a:xfrm>
            <a:prstGeom prst="triangle">
              <a:avLst/>
            </a:prstGeom>
            <a:gradFill>
              <a:gsLst>
                <a:gs pos="0">
                  <a:srgbClr val="BDE7F6"/>
                </a:gs>
                <a:gs pos="65000">
                  <a:schemeClr val="bg1"/>
                </a:gs>
              </a:gsLst>
              <a:lin ang="5400000" scaled="1"/>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grpSp>
          <p:nvGrpSpPr>
            <p:cNvPr id="18" name="组合 17"/>
            <p:cNvGrpSpPr/>
            <p:nvPr>
              <p:custDataLst>
                <p:tags r:id="rId6"/>
              </p:custDataLst>
            </p:nvPr>
          </p:nvGrpSpPr>
          <p:grpSpPr bwMode="gray">
            <a:xfrm>
              <a:off x="1083300" y="1426541"/>
              <a:ext cx="9276000" cy="4926412"/>
              <a:chOff x="1074367" y="1458576"/>
              <a:chExt cx="9276000" cy="4926412"/>
            </a:xfrm>
          </p:grpSpPr>
          <p:sp>
            <p:nvSpPr>
              <p:cNvPr id="19" name="等腰三角形 18"/>
              <p:cNvSpPr/>
              <p:nvPr>
                <p:custDataLst>
                  <p:tags r:id="rId7"/>
                </p:custDataLst>
              </p:nvPr>
            </p:nvSpPr>
            <p:spPr bwMode="gray">
              <a:xfrm rot="10800000" flipV="1">
                <a:off x="1841633" y="3826408"/>
                <a:ext cx="8508734" cy="2558580"/>
              </a:xfrm>
              <a:prstGeom prst="triangle">
                <a:avLst/>
              </a:prstGeom>
              <a:gradFill>
                <a:gsLst>
                  <a:gs pos="0">
                    <a:srgbClr val="BDE7F6"/>
                  </a:gs>
                  <a:gs pos="65000">
                    <a:schemeClr val="bg1"/>
                  </a:gs>
                </a:gsLst>
                <a:lin ang="5400000" scaled="1"/>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0" name="等腰三角形 19"/>
              <p:cNvSpPr/>
              <p:nvPr>
                <p:custDataLst>
                  <p:tags r:id="rId8"/>
                </p:custDataLst>
              </p:nvPr>
            </p:nvSpPr>
            <p:spPr bwMode="gray">
              <a:xfrm rot="16200000" flipH="1" flipV="1">
                <a:off x="1517538" y="1791604"/>
                <a:ext cx="4769478" cy="4103421"/>
              </a:xfrm>
              <a:prstGeom prst="triangle">
                <a:avLst/>
              </a:prstGeom>
              <a:gradFill>
                <a:gsLst>
                  <a:gs pos="0">
                    <a:srgbClr val="BDE7F6"/>
                  </a:gs>
                  <a:gs pos="65000">
                    <a:schemeClr val="bg1"/>
                  </a:gs>
                </a:gsLst>
                <a:lin ang="5400000" scaled="1"/>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1" name="等腰三角形 20"/>
              <p:cNvSpPr/>
              <p:nvPr>
                <p:custDataLst>
                  <p:tags r:id="rId9"/>
                </p:custDataLst>
              </p:nvPr>
            </p:nvSpPr>
            <p:spPr bwMode="gray">
              <a:xfrm rot="5400000" flipV="1">
                <a:off x="5913918" y="1791604"/>
                <a:ext cx="4769478" cy="4103421"/>
              </a:xfrm>
              <a:prstGeom prst="triangle">
                <a:avLst/>
              </a:prstGeom>
              <a:gradFill>
                <a:gsLst>
                  <a:gs pos="0">
                    <a:srgbClr val="BDE7F6"/>
                  </a:gs>
                  <a:gs pos="65000">
                    <a:schemeClr val="bg1"/>
                  </a:gs>
                </a:gsLst>
                <a:lin ang="5400000" scaled="1"/>
              </a:gradFill>
              <a:ln>
                <a:noFill/>
              </a:ln>
              <a:effectLst/>
            </p:spPr>
            <p:txBody>
              <a:bodyPr vert="horz" wrap="square" lIns="91404" tIns="45702" rIns="91404" bIns="45702" numCol="1" rtlCol="0" anchor="t" anchorCtr="0" compatLnSpc="1">
                <a:prstTxWarp prst="textNoShape">
                  <a:avLst/>
                </a:prstTxWarp>
              </a:bodyPr>
              <a:lstStyle/>
              <a:p>
                <a:pPr defTabSz="914034" fontAlgn="ctr">
                  <a:spcBef>
                    <a:spcPct val="0"/>
                  </a:spcBef>
                  <a:spcAft>
                    <a:spcPct val="0"/>
                  </a:spcAft>
                  <a:buClr>
                    <a:srgbClr val="CC9900"/>
                  </a:buClr>
                  <a:buFont typeface="Wingdings" pitchFamily="2" charset="2"/>
                  <a:buChar char="n"/>
                </a:pPr>
                <a:endParaRPr lang="en-US" altLang="zh-CN" sz="1400" kern="0" dirty="0">
                  <a:solidFill>
                    <a:srgbClr val="000000"/>
                  </a:solidFill>
                  <a:latin typeface="Huawei Sans" panose="020C0503030203020204" pitchFamily="34" charset="0"/>
                  <a:ea typeface="方正兰亭黑简体" panose="02000000000000000000" pitchFamily="2" charset="-122"/>
                  <a:cs typeface="+mn-ea"/>
                  <a:sym typeface="Huawei Sans" panose="020C0503030203020204" pitchFamily="34" charset="0"/>
                </a:endParaRPr>
              </a:p>
            </p:txBody>
          </p:sp>
          <p:sp>
            <p:nvSpPr>
              <p:cNvPr id="22" name="TextBox 54">
                <a:hlinkClick r:id="" action="ppaction://noaction"/>
              </p:cNvPr>
              <p:cNvSpPr txBox="1"/>
              <p:nvPr>
                <p:custDataLst>
                  <p:tags r:id="rId10"/>
                </p:custDataLst>
              </p:nvPr>
            </p:nvSpPr>
            <p:spPr bwMode="gray">
              <a:xfrm>
                <a:off x="1944955" y="3240148"/>
                <a:ext cx="1753778" cy="456708"/>
              </a:xfrm>
              <a:prstGeom prst="rect">
                <a:avLst/>
              </a:prstGeom>
              <a:noFill/>
            </p:spPr>
            <p:txBody>
              <a:bodyPr wrap="none" lIns="72000" tIns="72000" rIns="72000" bIns="72000" anchor="ctr" anchorCtr="0">
                <a:spAutoFit/>
              </a:bodyPr>
              <a:lstStyle/>
              <a:p>
                <a:pPr algn="ctr" defTabSz="457231" fontAlgn="ctr">
                  <a:spcBef>
                    <a:spcPct val="0"/>
                  </a:spcBef>
                  <a:spcAft>
                    <a:spcPct val="0"/>
                  </a:spcAft>
                  <a:defRPr/>
                </a:pPr>
                <a:r>
                  <a:rPr lang="en-US" altLang="zh-CN" sz="1600" b="1" kern="0"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5h &amp; 22h</a:t>
                </a:r>
              </a:p>
            </p:txBody>
          </p:sp>
          <p:sp>
            <p:nvSpPr>
              <p:cNvPr id="23" name="TextBox 55">
                <a:hlinkClick r:id="" action="ppaction://noaction"/>
              </p:cNvPr>
              <p:cNvSpPr txBox="1"/>
              <p:nvPr>
                <p:custDataLst>
                  <p:tags r:id="rId11"/>
                </p:custDataLst>
              </p:nvPr>
            </p:nvSpPr>
            <p:spPr bwMode="gray">
              <a:xfrm>
                <a:off x="5514659" y="1606255"/>
                <a:ext cx="1171617" cy="514136"/>
              </a:xfrm>
              <a:prstGeom prst="rect">
                <a:avLst/>
              </a:prstGeom>
              <a:noFill/>
            </p:spPr>
            <p:txBody>
              <a:bodyPr wrap="none" lIns="72000" tIns="72000" rIns="72000" bIns="72000" anchor="ctr" anchorCtr="0">
                <a:spAutoFit/>
              </a:bodyPr>
              <a:lstStyle/>
              <a:p>
                <a:pPr algn="ctr" defTabSz="914034" fontAlgn="ctr">
                  <a:lnSpc>
                    <a:spcPct val="120000"/>
                  </a:lnSpc>
                  <a:buClr>
                    <a:srgbClr val="CC9900"/>
                  </a:buClr>
                  <a:defRPr/>
                </a:pPr>
                <a:r>
                  <a:rPr lang="en-US" sz="1600" b="1" kern="0"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90%+</a:t>
                </a:r>
              </a:p>
            </p:txBody>
          </p:sp>
          <p:sp>
            <p:nvSpPr>
              <p:cNvPr id="24" name="TextBox 56">
                <a:hlinkClick r:id="" action="ppaction://noaction"/>
              </p:cNvPr>
              <p:cNvSpPr txBox="1"/>
              <p:nvPr>
                <p:custDataLst>
                  <p:tags r:id="rId12"/>
                </p:custDataLst>
              </p:nvPr>
            </p:nvSpPr>
            <p:spPr bwMode="gray">
              <a:xfrm>
                <a:off x="8304983" y="3206934"/>
                <a:ext cx="1171617" cy="514134"/>
              </a:xfrm>
              <a:prstGeom prst="rect">
                <a:avLst/>
              </a:prstGeom>
              <a:noFill/>
            </p:spPr>
            <p:txBody>
              <a:bodyPr wrap="none" lIns="72000" tIns="72000" rIns="72000" bIns="72000" anchor="ctr" anchorCtr="0">
                <a:spAutoFit/>
              </a:bodyPr>
              <a:lstStyle/>
              <a:p>
                <a:pPr algn="ctr" defTabSz="914034" fontAlgn="ctr">
                  <a:lnSpc>
                    <a:spcPct val="120000"/>
                  </a:lnSpc>
                  <a:buClr>
                    <a:srgbClr val="CC9900"/>
                  </a:buClr>
                  <a:defRPr/>
                </a:pPr>
                <a:r>
                  <a:rPr lang="en-US" sz="1600" b="1" kern="0"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80%+</a:t>
                </a:r>
              </a:p>
            </p:txBody>
          </p:sp>
          <p:sp>
            <p:nvSpPr>
              <p:cNvPr id="25" name="TextBox 57">
                <a:hlinkClick r:id="" action="ppaction://noaction"/>
              </p:cNvPr>
              <p:cNvSpPr txBox="1"/>
              <p:nvPr>
                <p:custDataLst>
                  <p:tags r:id="rId13"/>
                </p:custDataLst>
              </p:nvPr>
            </p:nvSpPr>
            <p:spPr bwMode="gray">
              <a:xfrm>
                <a:off x="5489415" y="5013877"/>
                <a:ext cx="1171617" cy="514135"/>
              </a:xfrm>
              <a:prstGeom prst="rect">
                <a:avLst/>
              </a:prstGeom>
              <a:noFill/>
            </p:spPr>
            <p:txBody>
              <a:bodyPr wrap="none" lIns="72000" tIns="72000" rIns="72000" bIns="72000" anchor="ctr" anchorCtr="0">
                <a:spAutoFit/>
              </a:bodyPr>
              <a:lstStyle/>
              <a:p>
                <a:pPr algn="ctr" defTabSz="914034" fontAlgn="ctr">
                  <a:lnSpc>
                    <a:spcPct val="120000"/>
                  </a:lnSpc>
                  <a:buClr>
                    <a:srgbClr val="CC9900"/>
                  </a:buClr>
                  <a:defRPr/>
                </a:pPr>
                <a:r>
                  <a:rPr lang="en-US" sz="1600" b="1" kern="0" dirty="0">
                    <a:solidFill>
                      <a:srgbClr val="EC7061"/>
                    </a:solidFill>
                    <a:latin typeface="Huawei Sans" panose="020C0503030203020204" pitchFamily="34" charset="0"/>
                    <a:ea typeface="方正兰亭黑简体" panose="02000000000000000000" pitchFamily="2" charset="-122"/>
                    <a:cs typeface="+mn-ea"/>
                    <a:sym typeface="Huawei Sans" panose="020C0503030203020204" pitchFamily="34" charset="0"/>
                  </a:rPr>
                  <a:t>90%+</a:t>
                </a:r>
              </a:p>
            </p:txBody>
          </p:sp>
          <p:pic>
            <p:nvPicPr>
              <p:cNvPr id="26" name="图片 25"/>
              <p:cNvPicPr>
                <a:picLocks noChangeAspect="1"/>
              </p:cNvPicPr>
              <p:nvPr>
                <p:custDataLst>
                  <p:tags r:id="rId14"/>
                </p:custDataLst>
              </p:nvPr>
            </p:nvPicPr>
            <p:blipFill>
              <a:blip r:embed="rId21">
                <a:extLst>
                  <a:ext uri="{28A0092B-C50C-407E-A947-70E740481C1C}">
                    <a14:useLocalDpi xmlns:a14="http://schemas.microsoft.com/office/drawing/2010/main" val="0"/>
                  </a:ext>
                </a:extLst>
              </a:blip>
              <a:stretch>
                <a:fillRect/>
              </a:stretch>
            </p:blipFill>
            <p:spPr bwMode="gray">
              <a:xfrm>
                <a:off x="4414012" y="2745686"/>
                <a:ext cx="3152829" cy="2102910"/>
              </a:xfrm>
              <a:prstGeom prst="roundRect">
                <a:avLst>
                  <a:gd name="adj" fmla="val 50000"/>
                </a:avLst>
              </a:prstGeom>
              <a:gradFill>
                <a:gsLst>
                  <a:gs pos="0">
                    <a:schemeClr val="bg2"/>
                  </a:gs>
                  <a:gs pos="65000">
                    <a:schemeClr val="bg1"/>
                  </a:gs>
                </a:gsLst>
                <a:lin ang="5400000" scaled="1"/>
              </a:gradFill>
              <a:ln>
                <a:noFill/>
              </a:ln>
              <a:effectLst/>
            </p:spPr>
          </p:pic>
          <p:sp>
            <p:nvSpPr>
              <p:cNvPr id="27" name="Rounded Rectangle 85"/>
              <p:cNvSpPr/>
              <p:nvPr>
                <p:custDataLst>
                  <p:tags r:id="rId15"/>
                </p:custDataLst>
              </p:nvPr>
            </p:nvSpPr>
            <p:spPr bwMode="gray">
              <a:xfrm>
                <a:off x="4213097" y="1860790"/>
                <a:ext cx="4057635" cy="913343"/>
              </a:xfrm>
              <a:prstGeom prst="roundRect">
                <a:avLst/>
              </a:prstGeom>
              <a:noFill/>
              <a:ln>
                <a:noFill/>
              </a:ln>
              <a:effectLst/>
            </p:spPr>
            <p:txBody>
              <a:bodyPr wrap="square" anchor="ctr">
                <a:spAutoFit/>
              </a:bodyPr>
              <a:lstStyle/>
              <a:p>
                <a:pPr algn="ctr" defTabSz="914034" fontAlgn="ctr">
                  <a:lnSpc>
                    <a:spcPts val="2400"/>
                  </a:lnSpc>
                </a:pPr>
                <a:r>
                  <a:rPr lang="en-US" altLang="zh-CN" sz="1400" kern="0" dirty="0">
                    <a:latin typeface="Huawei Sans" panose="020C0503030203020204" pitchFamily="34" charset="0"/>
                    <a:ea typeface="方正兰亭黑简体" panose="02000000000000000000" pitchFamily="2" charset="-122"/>
                    <a:cs typeface="+mn-ea"/>
                    <a:sym typeface="Huawei Sans" panose="020C0503030203020204" pitchFamily="34" charset="0"/>
                  </a:rPr>
                  <a:t>of urban citizens work and live in campuses</a:t>
                </a:r>
              </a:p>
            </p:txBody>
          </p:sp>
          <p:sp>
            <p:nvSpPr>
              <p:cNvPr id="29" name="Rounded Rectangle 85"/>
              <p:cNvSpPr/>
              <p:nvPr>
                <p:custDataLst>
                  <p:tags r:id="rId16"/>
                </p:custDataLst>
              </p:nvPr>
            </p:nvSpPr>
            <p:spPr bwMode="gray">
              <a:xfrm>
                <a:off x="4403101" y="5319046"/>
                <a:ext cx="3253509" cy="913343"/>
              </a:xfrm>
              <a:prstGeom prst="roundRect">
                <a:avLst/>
              </a:prstGeom>
              <a:noFill/>
              <a:ln>
                <a:noFill/>
              </a:ln>
              <a:effectLst/>
            </p:spPr>
            <p:txBody>
              <a:bodyPr wrap="square" anchor="ctr">
                <a:spAutoFit/>
              </a:bodyPr>
              <a:lstStyle/>
              <a:p>
                <a:pPr algn="ctr" defTabSz="914034" fontAlgn="ctr">
                  <a:lnSpc>
                    <a:spcPts val="2400"/>
                  </a:lnSpc>
                </a:pPr>
                <a:r>
                  <a:rPr lang="en-US" altLang="zh-CN" sz="1400" kern="0" dirty="0">
                    <a:latin typeface="Huawei Sans" panose="020C0503030203020204" pitchFamily="34" charset="0"/>
                    <a:ea typeface="方正兰亭黑简体" panose="02000000000000000000" pitchFamily="2" charset="-122"/>
                    <a:cs typeface="+mn-ea"/>
                    <a:sym typeface="Huawei Sans" panose="020C0503030203020204" pitchFamily="34" charset="0"/>
                  </a:rPr>
                  <a:t>of innovations happen in campuses</a:t>
                </a:r>
              </a:p>
            </p:txBody>
          </p:sp>
          <p:sp>
            <p:nvSpPr>
              <p:cNvPr id="30" name="Rounded Rectangle 85"/>
              <p:cNvSpPr/>
              <p:nvPr>
                <p:custDataLst>
                  <p:tags r:id="rId17"/>
                </p:custDataLst>
              </p:nvPr>
            </p:nvSpPr>
            <p:spPr bwMode="gray">
              <a:xfrm>
                <a:off x="1074367" y="3554411"/>
                <a:ext cx="3494955" cy="1310449"/>
              </a:xfrm>
              <a:prstGeom prst="roundRect">
                <a:avLst/>
              </a:prstGeom>
              <a:noFill/>
              <a:ln>
                <a:noFill/>
              </a:ln>
              <a:effectLst/>
            </p:spPr>
            <p:txBody>
              <a:bodyPr wrap="square" anchor="ctr">
                <a:spAutoFit/>
              </a:bodyPr>
              <a:lstStyle/>
              <a:p>
                <a:pPr algn="ctr" defTabSz="914034" fontAlgn="ctr">
                  <a:lnSpc>
                    <a:spcPts val="2400"/>
                  </a:lnSpc>
                </a:pPr>
                <a:r>
                  <a:rPr lang="en-US" altLang="zh-CN" sz="1400" kern="0" dirty="0">
                    <a:latin typeface="Huawei Sans" panose="020C0503030203020204" pitchFamily="34" charset="0"/>
                    <a:ea typeface="方正兰亭黑简体" panose="02000000000000000000" pitchFamily="2" charset="-122"/>
                    <a:cs typeface="+mn-ea"/>
                    <a:sym typeface="Huawei Sans" panose="020C0503030203020204" pitchFamily="34" charset="0"/>
                  </a:rPr>
                  <a:t>when intelligent terminals are used &amp; located in campuses</a:t>
                </a:r>
              </a:p>
            </p:txBody>
          </p:sp>
          <p:sp>
            <p:nvSpPr>
              <p:cNvPr id="28" name="Rounded Rectangle 85"/>
              <p:cNvSpPr/>
              <p:nvPr>
                <p:custDataLst>
                  <p:tags r:id="rId18"/>
                </p:custDataLst>
              </p:nvPr>
            </p:nvSpPr>
            <p:spPr bwMode="gray">
              <a:xfrm>
                <a:off x="7504481" y="3481769"/>
                <a:ext cx="2772620" cy="913343"/>
              </a:xfrm>
              <a:prstGeom prst="roundRect">
                <a:avLst/>
              </a:prstGeom>
              <a:noFill/>
              <a:ln>
                <a:noFill/>
              </a:ln>
              <a:effectLst/>
            </p:spPr>
            <p:txBody>
              <a:bodyPr wrap="square" anchor="ctr">
                <a:spAutoFit/>
              </a:bodyPr>
              <a:lstStyle/>
              <a:p>
                <a:pPr algn="ctr" defTabSz="914034" fontAlgn="ctr">
                  <a:lnSpc>
                    <a:spcPts val="2400"/>
                  </a:lnSpc>
                </a:pPr>
                <a:r>
                  <a:rPr lang="en-US" altLang="zh-CN" sz="1400" kern="0" dirty="0">
                    <a:latin typeface="Huawei Sans" panose="020C0503030203020204" pitchFamily="34" charset="0"/>
                    <a:ea typeface="方正兰亭黑简体" panose="02000000000000000000" pitchFamily="2" charset="-122"/>
                    <a:cs typeface="+mn-ea"/>
                    <a:sym typeface="Huawei Sans" panose="020C0503030203020204" pitchFamily="34" charset="0"/>
                  </a:rPr>
                  <a:t>of GDP created in campuses</a:t>
                </a:r>
              </a:p>
            </p:txBody>
          </p:sp>
        </p:grpSp>
      </p:grpSp>
      <p:sp>
        <p:nvSpPr>
          <p:cNvPr id="32" name="矩形 31"/>
          <p:cNvSpPr/>
          <p:nvPr>
            <p:custDataLst>
              <p:tags r:id="rId4"/>
            </p:custDataLst>
          </p:nvPr>
        </p:nvSpPr>
        <p:spPr bwMode="gray">
          <a:xfrm>
            <a:off x="6315185" y="1755732"/>
            <a:ext cx="5159244" cy="4177708"/>
          </a:xfrm>
          <a:prstGeom prst="rect">
            <a:avLst/>
          </a:prstGeom>
          <a:solidFill>
            <a:schemeClr val="bg1"/>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144000" tIns="144000" rIns="144000" bIns="144000" rtlCol="0" anchor="ctr" anchorCtr="0"/>
          <a:lstStyle/>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Campus is a broad concept. It can be said that "a city, except roads, is composed by campuses". 90% of activities in a city happen in campuses, and most data is aggregated from campuses.</a:t>
            </a:r>
          </a:p>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A campus network is an internal network of an enterprise or organization. It is related to WAN interconnection and data centers.</a:t>
            </a:r>
          </a:p>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The main purpose of a campus network is to operate the main business of an enterprise more efficiently.</a:t>
            </a:r>
          </a:p>
          <a:p>
            <a:pPr marL="285750" indent="-285750" fontAlgn="ctr">
              <a:lnSpc>
                <a:spcPct val="150000"/>
              </a:lnSpc>
              <a:spcAft>
                <a:spcPts val="600"/>
              </a:spcAft>
              <a:buFont typeface="Arial" pitchFamily="34" charset="0"/>
              <a:buChar char="•"/>
            </a:pPr>
            <a:r>
              <a:rPr lang="en-US" altLang="zh-CN" sz="1400" dirty="0">
                <a:solidFill>
                  <a:schemeClr val="tx1"/>
                </a:solidFill>
                <a:latin typeface="Huawei Sans" panose="020C0503030203020204" pitchFamily="34" charset="0"/>
                <a:ea typeface="方正兰亭黑简体" panose="02000000000000000000" pitchFamily="2" charset="-122"/>
                <a:cs typeface="+mn-ea"/>
                <a:sym typeface="Huawei Sans" panose="020C0503030203020204" pitchFamily="34" charset="0"/>
              </a:rPr>
              <a:t>WLANs are widely used on campus networks. Nowadays, more campus networks prefer to use wireless.</a:t>
            </a:r>
          </a:p>
        </p:txBody>
      </p:sp>
    </p:spTree>
    <p:extLst>
      <p:ext uri="{BB962C8B-B14F-4D97-AF65-F5344CB8AC3E}">
        <p14:creationId xmlns:p14="http://schemas.microsoft.com/office/powerpoint/2010/main" val="134994657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S_NET" val="4.0.30319.42000"/>
  <p:tag name="AS_OS" val="Microsoft Windows NT 6.2.9200.0"/>
  <p:tag name="AS_RELEASE_DATE" val="2019.03.15"/>
  <p:tag name="AS_TITLE" val="Aspose.Slides for .NET 4.0"/>
  <p:tag name="AS_VERSION" val="19.3"/>
</p:tagLst>
</file>

<file path=ppt/tags/tag10.xml><?xml version="1.0" encoding="utf-8"?>
<p:tagLst xmlns:a="http://schemas.openxmlformats.org/drawingml/2006/main" xmlns:r="http://schemas.openxmlformats.org/officeDocument/2006/relationships" xmlns:p="http://schemas.openxmlformats.org/presentationml/2006/main">
  <p:tag name="AS_UNIQUEID" val="449"/>
</p:tagLst>
</file>

<file path=ppt/tags/tag100.xml><?xml version="1.0" encoding="utf-8"?>
<p:tagLst xmlns:a="http://schemas.openxmlformats.org/drawingml/2006/main" xmlns:r="http://schemas.openxmlformats.org/officeDocument/2006/relationships" xmlns:p="http://schemas.openxmlformats.org/presentationml/2006/main">
  <p:tag name="AS_UNIQUEID" val="553"/>
</p:tagLst>
</file>

<file path=ppt/tags/tag1000.xml><?xml version="1.0" encoding="utf-8"?>
<p:tagLst xmlns:a="http://schemas.openxmlformats.org/drawingml/2006/main" xmlns:r="http://schemas.openxmlformats.org/officeDocument/2006/relationships" xmlns:p="http://schemas.openxmlformats.org/presentationml/2006/main">
  <p:tag name="AS_UNIQUEID" val="1461"/>
</p:tagLst>
</file>

<file path=ppt/tags/tag1001.xml><?xml version="1.0" encoding="utf-8"?>
<p:tagLst xmlns:a="http://schemas.openxmlformats.org/drawingml/2006/main" xmlns:r="http://schemas.openxmlformats.org/officeDocument/2006/relationships" xmlns:p="http://schemas.openxmlformats.org/presentationml/2006/main">
  <p:tag name="AS_UNIQUEID" val="1462"/>
</p:tagLst>
</file>

<file path=ppt/tags/tag1002.xml><?xml version="1.0" encoding="utf-8"?>
<p:tagLst xmlns:a="http://schemas.openxmlformats.org/drawingml/2006/main" xmlns:r="http://schemas.openxmlformats.org/officeDocument/2006/relationships" xmlns:p="http://schemas.openxmlformats.org/presentationml/2006/main">
  <p:tag name="AS_UNIQUEID" val="1463"/>
</p:tagLst>
</file>

<file path=ppt/tags/tag1003.xml><?xml version="1.0" encoding="utf-8"?>
<p:tagLst xmlns:a="http://schemas.openxmlformats.org/drawingml/2006/main" xmlns:r="http://schemas.openxmlformats.org/officeDocument/2006/relationships" xmlns:p="http://schemas.openxmlformats.org/presentationml/2006/main">
  <p:tag name="AS_UNIQUEID" val="1464"/>
</p:tagLst>
</file>

<file path=ppt/tags/tag1004.xml><?xml version="1.0" encoding="utf-8"?>
<p:tagLst xmlns:a="http://schemas.openxmlformats.org/drawingml/2006/main" xmlns:r="http://schemas.openxmlformats.org/officeDocument/2006/relationships" xmlns:p="http://schemas.openxmlformats.org/presentationml/2006/main">
  <p:tag name="AS_UNIQUEID" val="1450"/>
</p:tagLst>
</file>

<file path=ppt/tags/tag1005.xml><?xml version="1.0" encoding="utf-8"?>
<p:tagLst xmlns:a="http://schemas.openxmlformats.org/drawingml/2006/main" xmlns:r="http://schemas.openxmlformats.org/officeDocument/2006/relationships" xmlns:p="http://schemas.openxmlformats.org/presentationml/2006/main">
  <p:tag name="AS_UNIQUEID" val="1451"/>
</p:tagLst>
</file>

<file path=ppt/tags/tag1006.xml><?xml version="1.0" encoding="utf-8"?>
<p:tagLst xmlns:a="http://schemas.openxmlformats.org/drawingml/2006/main" xmlns:r="http://schemas.openxmlformats.org/officeDocument/2006/relationships" xmlns:p="http://schemas.openxmlformats.org/presentationml/2006/main">
  <p:tag name="AS_UNIQUEID" val="1452"/>
</p:tagLst>
</file>

<file path=ppt/tags/tag1007.xml><?xml version="1.0" encoding="utf-8"?>
<p:tagLst xmlns:a="http://schemas.openxmlformats.org/drawingml/2006/main" xmlns:r="http://schemas.openxmlformats.org/officeDocument/2006/relationships" xmlns:p="http://schemas.openxmlformats.org/presentationml/2006/main">
  <p:tag name="AS_UNIQUEID" val="1453"/>
</p:tagLst>
</file>

<file path=ppt/tags/tag1008.xml><?xml version="1.0" encoding="utf-8"?>
<p:tagLst xmlns:a="http://schemas.openxmlformats.org/drawingml/2006/main" xmlns:r="http://schemas.openxmlformats.org/officeDocument/2006/relationships" xmlns:p="http://schemas.openxmlformats.org/presentationml/2006/main">
  <p:tag name="AS_UNIQUEID" val="1454"/>
</p:tagLst>
</file>

<file path=ppt/tags/tag1009.xml><?xml version="1.0" encoding="utf-8"?>
<p:tagLst xmlns:a="http://schemas.openxmlformats.org/drawingml/2006/main" xmlns:r="http://schemas.openxmlformats.org/officeDocument/2006/relationships" xmlns:p="http://schemas.openxmlformats.org/presentationml/2006/main">
  <p:tag name="AS_UNIQUEID" val="1455"/>
</p:tagLst>
</file>

<file path=ppt/tags/tag101.xml><?xml version="1.0" encoding="utf-8"?>
<p:tagLst xmlns:a="http://schemas.openxmlformats.org/drawingml/2006/main" xmlns:r="http://schemas.openxmlformats.org/officeDocument/2006/relationships" xmlns:p="http://schemas.openxmlformats.org/presentationml/2006/main">
  <p:tag name="AS_UNIQUEID" val="554"/>
</p:tagLst>
</file>

<file path=ppt/tags/tag1010.xml><?xml version="1.0" encoding="utf-8"?>
<p:tagLst xmlns:a="http://schemas.openxmlformats.org/drawingml/2006/main" xmlns:r="http://schemas.openxmlformats.org/officeDocument/2006/relationships" xmlns:p="http://schemas.openxmlformats.org/presentationml/2006/main">
  <p:tag name="AS_UNIQUEID" val="1480"/>
</p:tagLst>
</file>

<file path=ppt/tags/tag1011.xml><?xml version="1.0" encoding="utf-8"?>
<p:tagLst xmlns:a="http://schemas.openxmlformats.org/drawingml/2006/main" xmlns:r="http://schemas.openxmlformats.org/officeDocument/2006/relationships" xmlns:p="http://schemas.openxmlformats.org/presentationml/2006/main">
  <p:tag name="AS_UNIQUEID" val="1481"/>
</p:tagLst>
</file>

<file path=ppt/tags/tag1012.xml><?xml version="1.0" encoding="utf-8"?>
<p:tagLst xmlns:a="http://schemas.openxmlformats.org/drawingml/2006/main" xmlns:r="http://schemas.openxmlformats.org/officeDocument/2006/relationships" xmlns:p="http://schemas.openxmlformats.org/presentationml/2006/main">
  <p:tag name="AS_UNIQUEID" val="1482"/>
</p:tagLst>
</file>

<file path=ppt/tags/tag1013.xml><?xml version="1.0" encoding="utf-8"?>
<p:tagLst xmlns:a="http://schemas.openxmlformats.org/drawingml/2006/main" xmlns:r="http://schemas.openxmlformats.org/officeDocument/2006/relationships" xmlns:p="http://schemas.openxmlformats.org/presentationml/2006/main">
  <p:tag name="AS_UNIQUEID" val="1483"/>
</p:tagLst>
</file>

<file path=ppt/tags/tag1014.xml><?xml version="1.0" encoding="utf-8"?>
<p:tagLst xmlns:a="http://schemas.openxmlformats.org/drawingml/2006/main" xmlns:r="http://schemas.openxmlformats.org/officeDocument/2006/relationships" xmlns:p="http://schemas.openxmlformats.org/presentationml/2006/main">
  <p:tag name="AS_UNIQUEID" val="1484"/>
</p:tagLst>
</file>

<file path=ppt/tags/tag1015.xml><?xml version="1.0" encoding="utf-8"?>
<p:tagLst xmlns:a="http://schemas.openxmlformats.org/drawingml/2006/main" xmlns:r="http://schemas.openxmlformats.org/officeDocument/2006/relationships" xmlns:p="http://schemas.openxmlformats.org/presentationml/2006/main">
  <p:tag name="AS_UNIQUEID" val="1485"/>
</p:tagLst>
</file>

<file path=ppt/tags/tag1016.xml><?xml version="1.0" encoding="utf-8"?>
<p:tagLst xmlns:a="http://schemas.openxmlformats.org/drawingml/2006/main" xmlns:r="http://schemas.openxmlformats.org/officeDocument/2006/relationships" xmlns:p="http://schemas.openxmlformats.org/presentationml/2006/main">
  <p:tag name="AS_UNIQUEID" val="1486"/>
</p:tagLst>
</file>

<file path=ppt/tags/tag1017.xml><?xml version="1.0" encoding="utf-8"?>
<p:tagLst xmlns:a="http://schemas.openxmlformats.org/drawingml/2006/main" xmlns:r="http://schemas.openxmlformats.org/officeDocument/2006/relationships" xmlns:p="http://schemas.openxmlformats.org/presentationml/2006/main">
  <p:tag name="AS_UNIQUEID" val="1487"/>
</p:tagLst>
</file>

<file path=ppt/tags/tag1018.xml><?xml version="1.0" encoding="utf-8"?>
<p:tagLst xmlns:a="http://schemas.openxmlformats.org/drawingml/2006/main" xmlns:r="http://schemas.openxmlformats.org/officeDocument/2006/relationships" xmlns:p="http://schemas.openxmlformats.org/presentationml/2006/main">
  <p:tag name="AS_UNIQUEID" val="1488"/>
</p:tagLst>
</file>

<file path=ppt/tags/tag1019.xml><?xml version="1.0" encoding="utf-8"?>
<p:tagLst xmlns:a="http://schemas.openxmlformats.org/drawingml/2006/main" xmlns:r="http://schemas.openxmlformats.org/officeDocument/2006/relationships" xmlns:p="http://schemas.openxmlformats.org/presentationml/2006/main">
  <p:tag name="AS_UNIQUEID" val="1489"/>
</p:tagLst>
</file>

<file path=ppt/tags/tag102.xml><?xml version="1.0" encoding="utf-8"?>
<p:tagLst xmlns:a="http://schemas.openxmlformats.org/drawingml/2006/main" xmlns:r="http://schemas.openxmlformats.org/officeDocument/2006/relationships" xmlns:p="http://schemas.openxmlformats.org/presentationml/2006/main">
  <p:tag name="AS_UNIQUEID" val="555"/>
</p:tagLst>
</file>

<file path=ppt/tags/tag1020.xml><?xml version="1.0" encoding="utf-8"?>
<p:tagLst xmlns:a="http://schemas.openxmlformats.org/drawingml/2006/main" xmlns:r="http://schemas.openxmlformats.org/officeDocument/2006/relationships" xmlns:p="http://schemas.openxmlformats.org/presentationml/2006/main">
  <p:tag name="AS_UNIQUEID" val="1490"/>
</p:tagLst>
</file>

<file path=ppt/tags/tag1021.xml><?xml version="1.0" encoding="utf-8"?>
<p:tagLst xmlns:a="http://schemas.openxmlformats.org/drawingml/2006/main" xmlns:r="http://schemas.openxmlformats.org/officeDocument/2006/relationships" xmlns:p="http://schemas.openxmlformats.org/presentationml/2006/main">
  <p:tag name="AS_UNIQUEID" val="1491"/>
</p:tagLst>
</file>

<file path=ppt/tags/tag1022.xml><?xml version="1.0" encoding="utf-8"?>
<p:tagLst xmlns:a="http://schemas.openxmlformats.org/drawingml/2006/main" xmlns:r="http://schemas.openxmlformats.org/officeDocument/2006/relationships" xmlns:p="http://schemas.openxmlformats.org/presentationml/2006/main">
  <p:tag name="AS_UNIQUEID" val="1492"/>
</p:tagLst>
</file>

<file path=ppt/tags/tag1023.xml><?xml version="1.0" encoding="utf-8"?>
<p:tagLst xmlns:a="http://schemas.openxmlformats.org/drawingml/2006/main" xmlns:r="http://schemas.openxmlformats.org/officeDocument/2006/relationships" xmlns:p="http://schemas.openxmlformats.org/presentationml/2006/main">
  <p:tag name="AS_UNIQUEID" val="1493"/>
</p:tagLst>
</file>

<file path=ppt/tags/tag1024.xml><?xml version="1.0" encoding="utf-8"?>
<p:tagLst xmlns:a="http://schemas.openxmlformats.org/drawingml/2006/main" xmlns:r="http://schemas.openxmlformats.org/officeDocument/2006/relationships" xmlns:p="http://schemas.openxmlformats.org/presentationml/2006/main">
  <p:tag name="AS_UNIQUEID" val="1494"/>
</p:tagLst>
</file>

<file path=ppt/tags/tag1025.xml><?xml version="1.0" encoding="utf-8"?>
<p:tagLst xmlns:a="http://schemas.openxmlformats.org/drawingml/2006/main" xmlns:r="http://schemas.openxmlformats.org/officeDocument/2006/relationships" xmlns:p="http://schemas.openxmlformats.org/presentationml/2006/main">
  <p:tag name="AS_UNIQUEID" val="1495"/>
</p:tagLst>
</file>

<file path=ppt/tags/tag1026.xml><?xml version="1.0" encoding="utf-8"?>
<p:tagLst xmlns:a="http://schemas.openxmlformats.org/drawingml/2006/main" xmlns:r="http://schemas.openxmlformats.org/officeDocument/2006/relationships" xmlns:p="http://schemas.openxmlformats.org/presentationml/2006/main">
  <p:tag name="AS_UNIQUEID" val="1496"/>
</p:tagLst>
</file>

<file path=ppt/tags/tag1027.xml><?xml version="1.0" encoding="utf-8"?>
<p:tagLst xmlns:a="http://schemas.openxmlformats.org/drawingml/2006/main" xmlns:r="http://schemas.openxmlformats.org/officeDocument/2006/relationships" xmlns:p="http://schemas.openxmlformats.org/presentationml/2006/main">
  <p:tag name="AS_UNIQUEID" val="1497"/>
</p:tagLst>
</file>

<file path=ppt/tags/tag1028.xml><?xml version="1.0" encoding="utf-8"?>
<p:tagLst xmlns:a="http://schemas.openxmlformats.org/drawingml/2006/main" xmlns:r="http://schemas.openxmlformats.org/officeDocument/2006/relationships" xmlns:p="http://schemas.openxmlformats.org/presentationml/2006/main">
  <p:tag name="AS_UNIQUEID" val="1498"/>
</p:tagLst>
</file>

<file path=ppt/tags/tag1029.xml><?xml version="1.0" encoding="utf-8"?>
<p:tagLst xmlns:a="http://schemas.openxmlformats.org/drawingml/2006/main" xmlns:r="http://schemas.openxmlformats.org/officeDocument/2006/relationships" xmlns:p="http://schemas.openxmlformats.org/presentationml/2006/main">
  <p:tag name="AS_UNIQUEID" val="1499"/>
</p:tagLst>
</file>

<file path=ppt/tags/tag103.xml><?xml version="1.0" encoding="utf-8"?>
<p:tagLst xmlns:a="http://schemas.openxmlformats.org/drawingml/2006/main" xmlns:r="http://schemas.openxmlformats.org/officeDocument/2006/relationships" xmlns:p="http://schemas.openxmlformats.org/presentationml/2006/main">
  <p:tag name="AS_UNIQUEID" val="556"/>
</p:tagLst>
</file>

<file path=ppt/tags/tag1030.xml><?xml version="1.0" encoding="utf-8"?>
<p:tagLst xmlns:a="http://schemas.openxmlformats.org/drawingml/2006/main" xmlns:r="http://schemas.openxmlformats.org/officeDocument/2006/relationships" xmlns:p="http://schemas.openxmlformats.org/presentationml/2006/main">
  <p:tag name="AS_UNIQUEID" val="1500"/>
</p:tagLst>
</file>

<file path=ppt/tags/tag1031.xml><?xml version="1.0" encoding="utf-8"?>
<p:tagLst xmlns:a="http://schemas.openxmlformats.org/drawingml/2006/main" xmlns:r="http://schemas.openxmlformats.org/officeDocument/2006/relationships" xmlns:p="http://schemas.openxmlformats.org/presentationml/2006/main">
  <p:tag name="AS_UNIQUEID" val="1501"/>
</p:tagLst>
</file>

<file path=ppt/tags/tag1032.xml><?xml version="1.0" encoding="utf-8"?>
<p:tagLst xmlns:a="http://schemas.openxmlformats.org/drawingml/2006/main" xmlns:r="http://schemas.openxmlformats.org/officeDocument/2006/relationships" xmlns:p="http://schemas.openxmlformats.org/presentationml/2006/main">
  <p:tag name="AS_UNIQUEID" val="1502"/>
</p:tagLst>
</file>

<file path=ppt/tags/tag1033.xml><?xml version="1.0" encoding="utf-8"?>
<p:tagLst xmlns:a="http://schemas.openxmlformats.org/drawingml/2006/main" xmlns:r="http://schemas.openxmlformats.org/officeDocument/2006/relationships" xmlns:p="http://schemas.openxmlformats.org/presentationml/2006/main">
  <p:tag name="AS_UNIQUEID" val="1503"/>
</p:tagLst>
</file>

<file path=ppt/tags/tag1034.xml><?xml version="1.0" encoding="utf-8"?>
<p:tagLst xmlns:a="http://schemas.openxmlformats.org/drawingml/2006/main" xmlns:r="http://schemas.openxmlformats.org/officeDocument/2006/relationships" xmlns:p="http://schemas.openxmlformats.org/presentationml/2006/main">
  <p:tag name="AS_UNIQUEID" val="1504"/>
</p:tagLst>
</file>

<file path=ppt/tags/tag1035.xml><?xml version="1.0" encoding="utf-8"?>
<p:tagLst xmlns:a="http://schemas.openxmlformats.org/drawingml/2006/main" xmlns:r="http://schemas.openxmlformats.org/officeDocument/2006/relationships" xmlns:p="http://schemas.openxmlformats.org/presentationml/2006/main">
  <p:tag name="AS_UNIQUEID" val="1505"/>
</p:tagLst>
</file>

<file path=ppt/tags/tag1036.xml><?xml version="1.0" encoding="utf-8"?>
<p:tagLst xmlns:a="http://schemas.openxmlformats.org/drawingml/2006/main" xmlns:r="http://schemas.openxmlformats.org/officeDocument/2006/relationships" xmlns:p="http://schemas.openxmlformats.org/presentationml/2006/main">
  <p:tag name="AS_UNIQUEID" val="1506"/>
</p:tagLst>
</file>

<file path=ppt/tags/tag1037.xml><?xml version="1.0" encoding="utf-8"?>
<p:tagLst xmlns:a="http://schemas.openxmlformats.org/drawingml/2006/main" xmlns:r="http://schemas.openxmlformats.org/officeDocument/2006/relationships" xmlns:p="http://schemas.openxmlformats.org/presentationml/2006/main">
  <p:tag name="AS_UNIQUEID" val="1507"/>
</p:tagLst>
</file>

<file path=ppt/tags/tag1038.xml><?xml version="1.0" encoding="utf-8"?>
<p:tagLst xmlns:a="http://schemas.openxmlformats.org/drawingml/2006/main" xmlns:r="http://schemas.openxmlformats.org/officeDocument/2006/relationships" xmlns:p="http://schemas.openxmlformats.org/presentationml/2006/main">
  <p:tag name="AS_UNIQUEID" val="1508"/>
</p:tagLst>
</file>

<file path=ppt/tags/tag1039.xml><?xml version="1.0" encoding="utf-8"?>
<p:tagLst xmlns:a="http://schemas.openxmlformats.org/drawingml/2006/main" xmlns:r="http://schemas.openxmlformats.org/officeDocument/2006/relationships" xmlns:p="http://schemas.openxmlformats.org/presentationml/2006/main">
  <p:tag name="AS_UNIQUEID" val="1509"/>
</p:tagLst>
</file>

<file path=ppt/tags/tag104.xml><?xml version="1.0" encoding="utf-8"?>
<p:tagLst xmlns:a="http://schemas.openxmlformats.org/drawingml/2006/main" xmlns:r="http://schemas.openxmlformats.org/officeDocument/2006/relationships" xmlns:p="http://schemas.openxmlformats.org/presentationml/2006/main">
  <p:tag name="AS_UNIQUEID" val="557"/>
</p:tagLst>
</file>

<file path=ppt/tags/tag1040.xml><?xml version="1.0" encoding="utf-8"?>
<p:tagLst xmlns:a="http://schemas.openxmlformats.org/drawingml/2006/main" xmlns:r="http://schemas.openxmlformats.org/officeDocument/2006/relationships" xmlns:p="http://schemas.openxmlformats.org/presentationml/2006/main">
  <p:tag name="AS_UNIQUEID" val="1510"/>
</p:tagLst>
</file>

<file path=ppt/tags/tag1041.xml><?xml version="1.0" encoding="utf-8"?>
<p:tagLst xmlns:a="http://schemas.openxmlformats.org/drawingml/2006/main" xmlns:r="http://schemas.openxmlformats.org/officeDocument/2006/relationships" xmlns:p="http://schemas.openxmlformats.org/presentationml/2006/main">
  <p:tag name="AS_UNIQUEID" val="1511"/>
</p:tagLst>
</file>

<file path=ppt/tags/tag1042.xml><?xml version="1.0" encoding="utf-8"?>
<p:tagLst xmlns:a="http://schemas.openxmlformats.org/drawingml/2006/main" xmlns:r="http://schemas.openxmlformats.org/officeDocument/2006/relationships" xmlns:p="http://schemas.openxmlformats.org/presentationml/2006/main">
  <p:tag name="AS_UNIQUEID" val="1512"/>
</p:tagLst>
</file>

<file path=ppt/tags/tag1043.xml><?xml version="1.0" encoding="utf-8"?>
<p:tagLst xmlns:a="http://schemas.openxmlformats.org/drawingml/2006/main" xmlns:r="http://schemas.openxmlformats.org/officeDocument/2006/relationships" xmlns:p="http://schemas.openxmlformats.org/presentationml/2006/main">
  <p:tag name="AS_UNIQUEID" val="1513"/>
</p:tagLst>
</file>

<file path=ppt/tags/tag1044.xml><?xml version="1.0" encoding="utf-8"?>
<p:tagLst xmlns:a="http://schemas.openxmlformats.org/drawingml/2006/main" xmlns:r="http://schemas.openxmlformats.org/officeDocument/2006/relationships" xmlns:p="http://schemas.openxmlformats.org/presentationml/2006/main">
  <p:tag name="AS_UNIQUEID" val="1514"/>
</p:tagLst>
</file>

<file path=ppt/tags/tag1045.xml><?xml version="1.0" encoding="utf-8"?>
<p:tagLst xmlns:a="http://schemas.openxmlformats.org/drawingml/2006/main" xmlns:r="http://schemas.openxmlformats.org/officeDocument/2006/relationships" xmlns:p="http://schemas.openxmlformats.org/presentationml/2006/main">
  <p:tag name="AS_UNIQUEID" val="1515"/>
</p:tagLst>
</file>

<file path=ppt/tags/tag1046.xml><?xml version="1.0" encoding="utf-8"?>
<p:tagLst xmlns:a="http://schemas.openxmlformats.org/drawingml/2006/main" xmlns:r="http://schemas.openxmlformats.org/officeDocument/2006/relationships" xmlns:p="http://schemas.openxmlformats.org/presentationml/2006/main">
  <p:tag name="AS_UNIQUEID" val="1516"/>
</p:tagLst>
</file>

<file path=ppt/tags/tag1047.xml><?xml version="1.0" encoding="utf-8"?>
<p:tagLst xmlns:a="http://schemas.openxmlformats.org/drawingml/2006/main" xmlns:r="http://schemas.openxmlformats.org/officeDocument/2006/relationships" xmlns:p="http://schemas.openxmlformats.org/presentationml/2006/main">
  <p:tag name="AS_UNIQUEID" val="1517"/>
</p:tagLst>
</file>

<file path=ppt/tags/tag1048.xml><?xml version="1.0" encoding="utf-8"?>
<p:tagLst xmlns:a="http://schemas.openxmlformats.org/drawingml/2006/main" xmlns:r="http://schemas.openxmlformats.org/officeDocument/2006/relationships" xmlns:p="http://schemas.openxmlformats.org/presentationml/2006/main">
  <p:tag name="AS_UNIQUEID" val="1518"/>
</p:tagLst>
</file>

<file path=ppt/tags/tag1049.xml><?xml version="1.0" encoding="utf-8"?>
<p:tagLst xmlns:a="http://schemas.openxmlformats.org/drawingml/2006/main" xmlns:r="http://schemas.openxmlformats.org/officeDocument/2006/relationships" xmlns:p="http://schemas.openxmlformats.org/presentationml/2006/main">
  <p:tag name="AS_UNIQUEID" val="1519"/>
</p:tagLst>
</file>

<file path=ppt/tags/tag105.xml><?xml version="1.0" encoding="utf-8"?>
<p:tagLst xmlns:a="http://schemas.openxmlformats.org/drawingml/2006/main" xmlns:r="http://schemas.openxmlformats.org/officeDocument/2006/relationships" xmlns:p="http://schemas.openxmlformats.org/presentationml/2006/main">
  <p:tag name="AS_UNIQUEID" val="558"/>
</p:tagLst>
</file>

<file path=ppt/tags/tag1050.xml><?xml version="1.0" encoding="utf-8"?>
<p:tagLst xmlns:a="http://schemas.openxmlformats.org/drawingml/2006/main" xmlns:r="http://schemas.openxmlformats.org/officeDocument/2006/relationships" xmlns:p="http://schemas.openxmlformats.org/presentationml/2006/main">
  <p:tag name="AS_UNIQUEID" val="1520"/>
</p:tagLst>
</file>

<file path=ppt/tags/tag1051.xml><?xml version="1.0" encoding="utf-8"?>
<p:tagLst xmlns:a="http://schemas.openxmlformats.org/drawingml/2006/main" xmlns:r="http://schemas.openxmlformats.org/officeDocument/2006/relationships" xmlns:p="http://schemas.openxmlformats.org/presentationml/2006/main">
  <p:tag name="AS_UNIQUEID" val="1521"/>
</p:tagLst>
</file>

<file path=ppt/tags/tag1052.xml><?xml version="1.0" encoding="utf-8"?>
<p:tagLst xmlns:a="http://schemas.openxmlformats.org/drawingml/2006/main" xmlns:r="http://schemas.openxmlformats.org/officeDocument/2006/relationships" xmlns:p="http://schemas.openxmlformats.org/presentationml/2006/main">
  <p:tag name="AS_UNIQUEID" val="1522"/>
</p:tagLst>
</file>

<file path=ppt/tags/tag1053.xml><?xml version="1.0" encoding="utf-8"?>
<p:tagLst xmlns:a="http://schemas.openxmlformats.org/drawingml/2006/main" xmlns:r="http://schemas.openxmlformats.org/officeDocument/2006/relationships" xmlns:p="http://schemas.openxmlformats.org/presentationml/2006/main">
  <p:tag name="AS_UNIQUEID" val="1523"/>
</p:tagLst>
</file>

<file path=ppt/tags/tag1054.xml><?xml version="1.0" encoding="utf-8"?>
<p:tagLst xmlns:a="http://schemas.openxmlformats.org/drawingml/2006/main" xmlns:r="http://schemas.openxmlformats.org/officeDocument/2006/relationships" xmlns:p="http://schemas.openxmlformats.org/presentationml/2006/main">
  <p:tag name="AS_UNIQUEID" val="1524"/>
</p:tagLst>
</file>

<file path=ppt/tags/tag1055.xml><?xml version="1.0" encoding="utf-8"?>
<p:tagLst xmlns:a="http://schemas.openxmlformats.org/drawingml/2006/main" xmlns:r="http://schemas.openxmlformats.org/officeDocument/2006/relationships" xmlns:p="http://schemas.openxmlformats.org/presentationml/2006/main">
  <p:tag name="AS_UNIQUEID" val="1525"/>
</p:tagLst>
</file>

<file path=ppt/tags/tag1056.xml><?xml version="1.0" encoding="utf-8"?>
<p:tagLst xmlns:a="http://schemas.openxmlformats.org/drawingml/2006/main" xmlns:r="http://schemas.openxmlformats.org/officeDocument/2006/relationships" xmlns:p="http://schemas.openxmlformats.org/presentationml/2006/main">
  <p:tag name="AS_UNIQUEID" val="1526"/>
</p:tagLst>
</file>

<file path=ppt/tags/tag1057.xml><?xml version="1.0" encoding="utf-8"?>
<p:tagLst xmlns:a="http://schemas.openxmlformats.org/drawingml/2006/main" xmlns:r="http://schemas.openxmlformats.org/officeDocument/2006/relationships" xmlns:p="http://schemas.openxmlformats.org/presentationml/2006/main">
  <p:tag name="AS_UNIQUEID" val="1527"/>
</p:tagLst>
</file>

<file path=ppt/tags/tag1058.xml><?xml version="1.0" encoding="utf-8"?>
<p:tagLst xmlns:a="http://schemas.openxmlformats.org/drawingml/2006/main" xmlns:r="http://schemas.openxmlformats.org/officeDocument/2006/relationships" xmlns:p="http://schemas.openxmlformats.org/presentationml/2006/main">
  <p:tag name="AS_UNIQUEID" val="1528"/>
</p:tagLst>
</file>

<file path=ppt/tags/tag1059.xml><?xml version="1.0" encoding="utf-8"?>
<p:tagLst xmlns:a="http://schemas.openxmlformats.org/drawingml/2006/main" xmlns:r="http://schemas.openxmlformats.org/officeDocument/2006/relationships" xmlns:p="http://schemas.openxmlformats.org/presentationml/2006/main">
  <p:tag name="AS_UNIQUEID" val="1529"/>
</p:tagLst>
</file>

<file path=ppt/tags/tag106.xml><?xml version="1.0" encoding="utf-8"?>
<p:tagLst xmlns:a="http://schemas.openxmlformats.org/drawingml/2006/main" xmlns:r="http://schemas.openxmlformats.org/officeDocument/2006/relationships" xmlns:p="http://schemas.openxmlformats.org/presentationml/2006/main">
  <p:tag name="AS_UNIQUEID" val="559"/>
</p:tagLst>
</file>

<file path=ppt/tags/tag1060.xml><?xml version="1.0" encoding="utf-8"?>
<p:tagLst xmlns:a="http://schemas.openxmlformats.org/drawingml/2006/main" xmlns:r="http://schemas.openxmlformats.org/officeDocument/2006/relationships" xmlns:p="http://schemas.openxmlformats.org/presentationml/2006/main">
  <p:tag name="AS_UNIQUEID" val="1530"/>
</p:tagLst>
</file>

<file path=ppt/tags/tag1061.xml><?xml version="1.0" encoding="utf-8"?>
<p:tagLst xmlns:a="http://schemas.openxmlformats.org/drawingml/2006/main" xmlns:r="http://schemas.openxmlformats.org/officeDocument/2006/relationships" xmlns:p="http://schemas.openxmlformats.org/presentationml/2006/main">
  <p:tag name="AS_UNIQUEID" val="1531"/>
</p:tagLst>
</file>

<file path=ppt/tags/tag1062.xml><?xml version="1.0" encoding="utf-8"?>
<p:tagLst xmlns:a="http://schemas.openxmlformats.org/drawingml/2006/main" xmlns:r="http://schemas.openxmlformats.org/officeDocument/2006/relationships" xmlns:p="http://schemas.openxmlformats.org/presentationml/2006/main">
  <p:tag name="AS_UNIQUEID" val="1537"/>
</p:tagLst>
</file>

<file path=ppt/tags/tag1063.xml><?xml version="1.0" encoding="utf-8"?>
<p:tagLst xmlns:a="http://schemas.openxmlformats.org/drawingml/2006/main" xmlns:r="http://schemas.openxmlformats.org/officeDocument/2006/relationships" xmlns:p="http://schemas.openxmlformats.org/presentationml/2006/main">
  <p:tag name="AS_UNIQUEID" val="1538"/>
</p:tagLst>
</file>

<file path=ppt/tags/tag1064.xml><?xml version="1.0" encoding="utf-8"?>
<p:tagLst xmlns:a="http://schemas.openxmlformats.org/drawingml/2006/main" xmlns:r="http://schemas.openxmlformats.org/officeDocument/2006/relationships" xmlns:p="http://schemas.openxmlformats.org/presentationml/2006/main">
  <p:tag name="AS_UNIQUEID" val="1539"/>
</p:tagLst>
</file>

<file path=ppt/tags/tag1065.xml><?xml version="1.0" encoding="utf-8"?>
<p:tagLst xmlns:a="http://schemas.openxmlformats.org/drawingml/2006/main" xmlns:r="http://schemas.openxmlformats.org/officeDocument/2006/relationships" xmlns:p="http://schemas.openxmlformats.org/presentationml/2006/main">
  <p:tag name="AS_UNIQUEID" val="1540"/>
</p:tagLst>
</file>

<file path=ppt/tags/tag1066.xml><?xml version="1.0" encoding="utf-8"?>
<p:tagLst xmlns:a="http://schemas.openxmlformats.org/drawingml/2006/main" xmlns:r="http://schemas.openxmlformats.org/officeDocument/2006/relationships" xmlns:p="http://schemas.openxmlformats.org/presentationml/2006/main">
  <p:tag name="AS_UNIQUEID" val="1541"/>
</p:tagLst>
</file>

<file path=ppt/tags/tag1067.xml><?xml version="1.0" encoding="utf-8"?>
<p:tagLst xmlns:a="http://schemas.openxmlformats.org/drawingml/2006/main" xmlns:r="http://schemas.openxmlformats.org/officeDocument/2006/relationships" xmlns:p="http://schemas.openxmlformats.org/presentationml/2006/main">
  <p:tag name="AS_UNIQUEID" val="1542"/>
</p:tagLst>
</file>

<file path=ppt/tags/tag1068.xml><?xml version="1.0" encoding="utf-8"?>
<p:tagLst xmlns:a="http://schemas.openxmlformats.org/drawingml/2006/main" xmlns:r="http://schemas.openxmlformats.org/officeDocument/2006/relationships" xmlns:p="http://schemas.openxmlformats.org/presentationml/2006/main">
  <p:tag name="AS_UNIQUEID" val="1543"/>
</p:tagLst>
</file>

<file path=ppt/tags/tag1069.xml><?xml version="1.0" encoding="utf-8"?>
<p:tagLst xmlns:a="http://schemas.openxmlformats.org/drawingml/2006/main" xmlns:r="http://schemas.openxmlformats.org/officeDocument/2006/relationships" xmlns:p="http://schemas.openxmlformats.org/presentationml/2006/main">
  <p:tag name="AS_UNIQUEID" val="1544"/>
</p:tagLst>
</file>

<file path=ppt/tags/tag107.xml><?xml version="1.0" encoding="utf-8"?>
<p:tagLst xmlns:a="http://schemas.openxmlformats.org/drawingml/2006/main" xmlns:r="http://schemas.openxmlformats.org/officeDocument/2006/relationships" xmlns:p="http://schemas.openxmlformats.org/presentationml/2006/main">
  <p:tag name="AS_UNIQUEID" val="560"/>
</p:tagLst>
</file>

<file path=ppt/tags/tag1070.xml><?xml version="1.0" encoding="utf-8"?>
<p:tagLst xmlns:a="http://schemas.openxmlformats.org/drawingml/2006/main" xmlns:r="http://schemas.openxmlformats.org/officeDocument/2006/relationships" xmlns:p="http://schemas.openxmlformats.org/presentationml/2006/main">
  <p:tag name="AS_UNIQUEID" val="1545"/>
</p:tagLst>
</file>

<file path=ppt/tags/tag1071.xml><?xml version="1.0" encoding="utf-8"?>
<p:tagLst xmlns:a="http://schemas.openxmlformats.org/drawingml/2006/main" xmlns:r="http://schemas.openxmlformats.org/officeDocument/2006/relationships" xmlns:p="http://schemas.openxmlformats.org/presentationml/2006/main">
  <p:tag name="AS_UNIQUEID" val="1532"/>
</p:tagLst>
</file>

<file path=ppt/tags/tag1072.xml><?xml version="1.0" encoding="utf-8"?>
<p:tagLst xmlns:a="http://schemas.openxmlformats.org/drawingml/2006/main" xmlns:r="http://schemas.openxmlformats.org/officeDocument/2006/relationships" xmlns:p="http://schemas.openxmlformats.org/presentationml/2006/main">
  <p:tag name="AS_UNIQUEID" val="1533"/>
</p:tagLst>
</file>

<file path=ppt/tags/tag1073.xml><?xml version="1.0" encoding="utf-8"?>
<p:tagLst xmlns:a="http://schemas.openxmlformats.org/drawingml/2006/main" xmlns:r="http://schemas.openxmlformats.org/officeDocument/2006/relationships" xmlns:p="http://schemas.openxmlformats.org/presentationml/2006/main">
  <p:tag name="AS_UNIQUEID" val="1534"/>
</p:tagLst>
</file>

<file path=ppt/tags/tag1074.xml><?xml version="1.0" encoding="utf-8"?>
<p:tagLst xmlns:a="http://schemas.openxmlformats.org/drawingml/2006/main" xmlns:r="http://schemas.openxmlformats.org/officeDocument/2006/relationships" xmlns:p="http://schemas.openxmlformats.org/presentationml/2006/main">
  <p:tag name="AS_UNIQUEID" val="1535"/>
</p:tagLst>
</file>

<file path=ppt/tags/tag1075.xml><?xml version="1.0" encoding="utf-8"?>
<p:tagLst xmlns:a="http://schemas.openxmlformats.org/drawingml/2006/main" xmlns:r="http://schemas.openxmlformats.org/officeDocument/2006/relationships" xmlns:p="http://schemas.openxmlformats.org/presentationml/2006/main">
  <p:tag name="AS_UNIQUEID" val="1536"/>
</p:tagLst>
</file>

<file path=ppt/tags/tag1076.xml><?xml version="1.0" encoding="utf-8"?>
<p:tagLst xmlns:a="http://schemas.openxmlformats.org/drawingml/2006/main" xmlns:r="http://schemas.openxmlformats.org/officeDocument/2006/relationships" xmlns:p="http://schemas.openxmlformats.org/presentationml/2006/main">
  <p:tag name="AS_UNIQUEID" val="1477"/>
</p:tagLst>
</file>

<file path=ppt/tags/tag1077.xml><?xml version="1.0" encoding="utf-8"?>
<p:tagLst xmlns:a="http://schemas.openxmlformats.org/drawingml/2006/main" xmlns:r="http://schemas.openxmlformats.org/officeDocument/2006/relationships" xmlns:p="http://schemas.openxmlformats.org/presentationml/2006/main">
  <p:tag name="AS_UNIQUEID" val="1478"/>
</p:tagLst>
</file>

<file path=ppt/tags/tag1078.xml><?xml version="1.0" encoding="utf-8"?>
<p:tagLst xmlns:a="http://schemas.openxmlformats.org/drawingml/2006/main" xmlns:r="http://schemas.openxmlformats.org/officeDocument/2006/relationships" xmlns:p="http://schemas.openxmlformats.org/presentationml/2006/main">
  <p:tag name="AS_UNIQUEID" val="1547"/>
</p:tagLst>
</file>

<file path=ppt/tags/tag1079.xml><?xml version="1.0" encoding="utf-8"?>
<p:tagLst xmlns:a="http://schemas.openxmlformats.org/drawingml/2006/main" xmlns:r="http://schemas.openxmlformats.org/officeDocument/2006/relationships" xmlns:p="http://schemas.openxmlformats.org/presentationml/2006/main">
  <p:tag name="AS_UNIQUEID" val="1548"/>
</p:tagLst>
</file>

<file path=ppt/tags/tag108.xml><?xml version="1.0" encoding="utf-8"?>
<p:tagLst xmlns:a="http://schemas.openxmlformats.org/drawingml/2006/main" xmlns:r="http://schemas.openxmlformats.org/officeDocument/2006/relationships" xmlns:p="http://schemas.openxmlformats.org/presentationml/2006/main">
  <p:tag name="AS_UNIQUEID" val="561"/>
</p:tagLst>
</file>

<file path=ppt/tags/tag1080.xml><?xml version="1.0" encoding="utf-8"?>
<p:tagLst xmlns:a="http://schemas.openxmlformats.org/drawingml/2006/main" xmlns:r="http://schemas.openxmlformats.org/officeDocument/2006/relationships" xmlns:p="http://schemas.openxmlformats.org/presentationml/2006/main">
  <p:tag name="AS_UNIQUEID" val="1549"/>
</p:tagLst>
</file>

<file path=ppt/tags/tag1081.xml><?xml version="1.0" encoding="utf-8"?>
<p:tagLst xmlns:a="http://schemas.openxmlformats.org/drawingml/2006/main" xmlns:r="http://schemas.openxmlformats.org/officeDocument/2006/relationships" xmlns:p="http://schemas.openxmlformats.org/presentationml/2006/main">
  <p:tag name="AS_UNIQUEID" val="1554"/>
</p:tagLst>
</file>

<file path=ppt/tags/tag1082.xml><?xml version="1.0" encoding="utf-8"?>
<p:tagLst xmlns:a="http://schemas.openxmlformats.org/drawingml/2006/main" xmlns:r="http://schemas.openxmlformats.org/officeDocument/2006/relationships" xmlns:p="http://schemas.openxmlformats.org/presentationml/2006/main">
  <p:tag name="AS_UNIQUEID" val="1560"/>
</p:tagLst>
</file>

<file path=ppt/tags/tag1083.xml><?xml version="1.0" encoding="utf-8"?>
<p:tagLst xmlns:a="http://schemas.openxmlformats.org/drawingml/2006/main" xmlns:r="http://schemas.openxmlformats.org/officeDocument/2006/relationships" xmlns:p="http://schemas.openxmlformats.org/presentationml/2006/main">
  <p:tag name="AS_UNIQUEID" val="1561"/>
</p:tagLst>
</file>

<file path=ppt/tags/tag1084.xml><?xml version="1.0" encoding="utf-8"?>
<p:tagLst xmlns:a="http://schemas.openxmlformats.org/drawingml/2006/main" xmlns:r="http://schemas.openxmlformats.org/officeDocument/2006/relationships" xmlns:p="http://schemas.openxmlformats.org/presentationml/2006/main">
  <p:tag name="AS_UNIQUEID" val="1562"/>
</p:tagLst>
</file>

<file path=ppt/tags/tag1085.xml><?xml version="1.0" encoding="utf-8"?>
<p:tagLst xmlns:a="http://schemas.openxmlformats.org/drawingml/2006/main" xmlns:r="http://schemas.openxmlformats.org/officeDocument/2006/relationships" xmlns:p="http://schemas.openxmlformats.org/presentationml/2006/main">
  <p:tag name="AS_UNIQUEID" val="1563"/>
</p:tagLst>
</file>

<file path=ppt/tags/tag1086.xml><?xml version="1.0" encoding="utf-8"?>
<p:tagLst xmlns:a="http://schemas.openxmlformats.org/drawingml/2006/main" xmlns:r="http://schemas.openxmlformats.org/officeDocument/2006/relationships" xmlns:p="http://schemas.openxmlformats.org/presentationml/2006/main">
  <p:tag name="AS_UNIQUEID" val="1564"/>
</p:tagLst>
</file>

<file path=ppt/tags/tag1087.xml><?xml version="1.0" encoding="utf-8"?>
<p:tagLst xmlns:a="http://schemas.openxmlformats.org/drawingml/2006/main" xmlns:r="http://schemas.openxmlformats.org/officeDocument/2006/relationships" xmlns:p="http://schemas.openxmlformats.org/presentationml/2006/main">
  <p:tag name="AS_UNIQUEID" val="1566"/>
</p:tagLst>
</file>

<file path=ppt/tags/tag1088.xml><?xml version="1.0" encoding="utf-8"?>
<p:tagLst xmlns:a="http://schemas.openxmlformats.org/drawingml/2006/main" xmlns:r="http://schemas.openxmlformats.org/officeDocument/2006/relationships" xmlns:p="http://schemas.openxmlformats.org/presentationml/2006/main">
  <p:tag name="AS_UNIQUEID" val="1555"/>
</p:tagLst>
</file>

<file path=ppt/tags/tag1089.xml><?xml version="1.0" encoding="utf-8"?>
<p:tagLst xmlns:a="http://schemas.openxmlformats.org/drawingml/2006/main" xmlns:r="http://schemas.openxmlformats.org/officeDocument/2006/relationships" xmlns:p="http://schemas.openxmlformats.org/presentationml/2006/main">
  <p:tag name="AS_UNIQUEID" val="1556"/>
</p:tagLst>
</file>

<file path=ppt/tags/tag109.xml><?xml version="1.0" encoding="utf-8"?>
<p:tagLst xmlns:a="http://schemas.openxmlformats.org/drawingml/2006/main" xmlns:r="http://schemas.openxmlformats.org/officeDocument/2006/relationships" xmlns:p="http://schemas.openxmlformats.org/presentationml/2006/main">
  <p:tag name="AS_UNIQUEID" val="562"/>
</p:tagLst>
</file>

<file path=ppt/tags/tag1090.xml><?xml version="1.0" encoding="utf-8"?>
<p:tagLst xmlns:a="http://schemas.openxmlformats.org/drawingml/2006/main" xmlns:r="http://schemas.openxmlformats.org/officeDocument/2006/relationships" xmlns:p="http://schemas.openxmlformats.org/presentationml/2006/main">
  <p:tag name="AS_UNIQUEID" val="1558"/>
</p:tagLst>
</file>

<file path=ppt/tags/tag1091.xml><?xml version="1.0" encoding="utf-8"?>
<p:tagLst xmlns:a="http://schemas.openxmlformats.org/drawingml/2006/main" xmlns:r="http://schemas.openxmlformats.org/officeDocument/2006/relationships" xmlns:p="http://schemas.openxmlformats.org/presentationml/2006/main">
  <p:tag name="AS_UNIQUEID" val="1559"/>
</p:tagLst>
</file>

<file path=ppt/tags/tag1092.xml><?xml version="1.0" encoding="utf-8"?>
<p:tagLst xmlns:a="http://schemas.openxmlformats.org/drawingml/2006/main" xmlns:r="http://schemas.openxmlformats.org/officeDocument/2006/relationships" xmlns:p="http://schemas.openxmlformats.org/presentationml/2006/main">
  <p:tag name="AS_UNIQUEID" val="1550"/>
</p:tagLst>
</file>

<file path=ppt/tags/tag1093.xml><?xml version="1.0" encoding="utf-8"?>
<p:tagLst xmlns:a="http://schemas.openxmlformats.org/drawingml/2006/main" xmlns:r="http://schemas.openxmlformats.org/officeDocument/2006/relationships" xmlns:p="http://schemas.openxmlformats.org/presentationml/2006/main">
  <p:tag name="AS_UNIQUEID" val="1551"/>
</p:tagLst>
</file>

<file path=ppt/tags/tag1094.xml><?xml version="1.0" encoding="utf-8"?>
<p:tagLst xmlns:a="http://schemas.openxmlformats.org/drawingml/2006/main" xmlns:r="http://schemas.openxmlformats.org/officeDocument/2006/relationships" xmlns:p="http://schemas.openxmlformats.org/presentationml/2006/main">
  <p:tag name="AS_UNIQUEID" val="1552"/>
</p:tagLst>
</file>

<file path=ppt/tags/tag1095.xml><?xml version="1.0" encoding="utf-8"?>
<p:tagLst xmlns:a="http://schemas.openxmlformats.org/drawingml/2006/main" xmlns:r="http://schemas.openxmlformats.org/officeDocument/2006/relationships" xmlns:p="http://schemas.openxmlformats.org/presentationml/2006/main">
  <p:tag name="AS_UNIQUEID" val="1568"/>
</p:tagLst>
</file>

<file path=ppt/tags/tag1096.xml><?xml version="1.0" encoding="utf-8"?>
<p:tagLst xmlns:a="http://schemas.openxmlformats.org/drawingml/2006/main" xmlns:r="http://schemas.openxmlformats.org/officeDocument/2006/relationships" xmlns:p="http://schemas.openxmlformats.org/presentationml/2006/main">
  <p:tag name="AS_UNIQUEID" val="1569"/>
</p:tagLst>
</file>

<file path=ppt/tags/tag1097.xml><?xml version="1.0" encoding="utf-8"?>
<p:tagLst xmlns:a="http://schemas.openxmlformats.org/drawingml/2006/main" xmlns:r="http://schemas.openxmlformats.org/officeDocument/2006/relationships" xmlns:p="http://schemas.openxmlformats.org/presentationml/2006/main">
  <p:tag name="AS_UNIQUEID" val="1570"/>
</p:tagLst>
</file>

<file path=ppt/tags/tag1098.xml><?xml version="1.0" encoding="utf-8"?>
<p:tagLst xmlns:a="http://schemas.openxmlformats.org/drawingml/2006/main" xmlns:r="http://schemas.openxmlformats.org/officeDocument/2006/relationships" xmlns:p="http://schemas.openxmlformats.org/presentationml/2006/main">
  <p:tag name="AS_UNIQUEID" val="1571"/>
</p:tagLst>
</file>

<file path=ppt/tags/tag1099.xml><?xml version="1.0" encoding="utf-8"?>
<p:tagLst xmlns:a="http://schemas.openxmlformats.org/drawingml/2006/main" xmlns:r="http://schemas.openxmlformats.org/officeDocument/2006/relationships" xmlns:p="http://schemas.openxmlformats.org/presentationml/2006/main">
  <p:tag name="AS_UNIQUEID" val="1572"/>
</p:tagLst>
</file>

<file path=ppt/tags/tag11.xml><?xml version="1.0" encoding="utf-8"?>
<p:tagLst xmlns:a="http://schemas.openxmlformats.org/drawingml/2006/main" xmlns:r="http://schemas.openxmlformats.org/officeDocument/2006/relationships" xmlns:p="http://schemas.openxmlformats.org/presentationml/2006/main">
  <p:tag name="AS_UNIQUEID" val="456"/>
</p:tagLst>
</file>

<file path=ppt/tags/tag110.xml><?xml version="1.0" encoding="utf-8"?>
<p:tagLst xmlns:a="http://schemas.openxmlformats.org/drawingml/2006/main" xmlns:r="http://schemas.openxmlformats.org/officeDocument/2006/relationships" xmlns:p="http://schemas.openxmlformats.org/presentationml/2006/main">
  <p:tag name="AS_UNIQUEID" val="563"/>
</p:tagLst>
</file>

<file path=ppt/tags/tag1100.xml><?xml version="1.0" encoding="utf-8"?>
<p:tagLst xmlns:a="http://schemas.openxmlformats.org/drawingml/2006/main" xmlns:r="http://schemas.openxmlformats.org/officeDocument/2006/relationships" xmlns:p="http://schemas.openxmlformats.org/presentationml/2006/main">
  <p:tag name="AS_UNIQUEID" val="1573"/>
</p:tagLst>
</file>

<file path=ppt/tags/tag1101.xml><?xml version="1.0" encoding="utf-8"?>
<p:tagLst xmlns:a="http://schemas.openxmlformats.org/drawingml/2006/main" xmlns:r="http://schemas.openxmlformats.org/officeDocument/2006/relationships" xmlns:p="http://schemas.openxmlformats.org/presentationml/2006/main">
  <p:tag name="AS_UNIQUEID" val="1574"/>
</p:tagLst>
</file>

<file path=ppt/tags/tag1102.xml><?xml version="1.0" encoding="utf-8"?>
<p:tagLst xmlns:a="http://schemas.openxmlformats.org/drawingml/2006/main" xmlns:r="http://schemas.openxmlformats.org/officeDocument/2006/relationships" xmlns:p="http://schemas.openxmlformats.org/presentationml/2006/main">
  <p:tag name="AS_UNIQUEID" val="1575"/>
</p:tagLst>
</file>

<file path=ppt/tags/tag1103.xml><?xml version="1.0" encoding="utf-8"?>
<p:tagLst xmlns:a="http://schemas.openxmlformats.org/drawingml/2006/main" xmlns:r="http://schemas.openxmlformats.org/officeDocument/2006/relationships" xmlns:p="http://schemas.openxmlformats.org/presentationml/2006/main">
  <p:tag name="AS_UNIQUEID" val="1576"/>
</p:tagLst>
</file>

<file path=ppt/tags/tag1104.xml><?xml version="1.0" encoding="utf-8"?>
<p:tagLst xmlns:a="http://schemas.openxmlformats.org/drawingml/2006/main" xmlns:r="http://schemas.openxmlformats.org/officeDocument/2006/relationships" xmlns:p="http://schemas.openxmlformats.org/presentationml/2006/main">
  <p:tag name="AS_UNIQUEID" val="1577"/>
</p:tagLst>
</file>

<file path=ppt/tags/tag1105.xml><?xml version="1.0" encoding="utf-8"?>
<p:tagLst xmlns:a="http://schemas.openxmlformats.org/drawingml/2006/main" xmlns:r="http://schemas.openxmlformats.org/officeDocument/2006/relationships" xmlns:p="http://schemas.openxmlformats.org/presentationml/2006/main">
  <p:tag name="AS_UNIQUEID" val="1578"/>
</p:tagLst>
</file>

<file path=ppt/tags/tag1106.xml><?xml version="1.0" encoding="utf-8"?>
<p:tagLst xmlns:a="http://schemas.openxmlformats.org/drawingml/2006/main" xmlns:r="http://schemas.openxmlformats.org/officeDocument/2006/relationships" xmlns:p="http://schemas.openxmlformats.org/presentationml/2006/main">
  <p:tag name="AS_UNIQUEID" val="1579"/>
</p:tagLst>
</file>

<file path=ppt/tags/tag1107.xml><?xml version="1.0" encoding="utf-8"?>
<p:tagLst xmlns:a="http://schemas.openxmlformats.org/drawingml/2006/main" xmlns:r="http://schemas.openxmlformats.org/officeDocument/2006/relationships" xmlns:p="http://schemas.openxmlformats.org/presentationml/2006/main">
  <p:tag name="AS_UNIQUEID" val="1580"/>
</p:tagLst>
</file>

<file path=ppt/tags/tag1108.xml><?xml version="1.0" encoding="utf-8"?>
<p:tagLst xmlns:a="http://schemas.openxmlformats.org/drawingml/2006/main" xmlns:r="http://schemas.openxmlformats.org/officeDocument/2006/relationships" xmlns:p="http://schemas.openxmlformats.org/presentationml/2006/main">
  <p:tag name="AS_UNIQUEID" val="1585"/>
</p:tagLst>
</file>

<file path=ppt/tags/tag1109.xml><?xml version="1.0" encoding="utf-8"?>
<p:tagLst xmlns:a="http://schemas.openxmlformats.org/drawingml/2006/main" xmlns:r="http://schemas.openxmlformats.org/officeDocument/2006/relationships" xmlns:p="http://schemas.openxmlformats.org/presentationml/2006/main">
  <p:tag name="AS_UNIQUEID" val="1582"/>
</p:tagLst>
</file>

<file path=ppt/tags/tag111.xml><?xml version="1.0" encoding="utf-8"?>
<p:tagLst xmlns:a="http://schemas.openxmlformats.org/drawingml/2006/main" xmlns:r="http://schemas.openxmlformats.org/officeDocument/2006/relationships" xmlns:p="http://schemas.openxmlformats.org/presentationml/2006/main">
  <p:tag name="AS_UNIQUEID" val="564"/>
</p:tagLst>
</file>

<file path=ppt/tags/tag1110.xml><?xml version="1.0" encoding="utf-8"?>
<p:tagLst xmlns:a="http://schemas.openxmlformats.org/drawingml/2006/main" xmlns:r="http://schemas.openxmlformats.org/officeDocument/2006/relationships" xmlns:p="http://schemas.openxmlformats.org/presentationml/2006/main">
  <p:tag name="AS_UNIQUEID" val="1583"/>
</p:tagLst>
</file>

<file path=ppt/tags/tag1111.xml><?xml version="1.0" encoding="utf-8"?>
<p:tagLst xmlns:a="http://schemas.openxmlformats.org/drawingml/2006/main" xmlns:r="http://schemas.openxmlformats.org/officeDocument/2006/relationships" xmlns:p="http://schemas.openxmlformats.org/presentationml/2006/main">
  <p:tag name="AS_UNIQUEID" val="1687"/>
</p:tagLst>
</file>

<file path=ppt/tags/tag1112.xml><?xml version="1.0" encoding="utf-8"?>
<p:tagLst xmlns:a="http://schemas.openxmlformats.org/drawingml/2006/main" xmlns:r="http://schemas.openxmlformats.org/officeDocument/2006/relationships" xmlns:p="http://schemas.openxmlformats.org/presentationml/2006/main">
  <p:tag name="AS_UNIQUEID" val="1688"/>
</p:tagLst>
</file>

<file path=ppt/tags/tag1113.xml><?xml version="1.0" encoding="utf-8"?>
<p:tagLst xmlns:a="http://schemas.openxmlformats.org/drawingml/2006/main" xmlns:r="http://schemas.openxmlformats.org/officeDocument/2006/relationships" xmlns:p="http://schemas.openxmlformats.org/presentationml/2006/main">
  <p:tag name="AS_UNIQUEID" val="1689"/>
</p:tagLst>
</file>

<file path=ppt/tags/tag1114.xml><?xml version="1.0" encoding="utf-8"?>
<p:tagLst xmlns:a="http://schemas.openxmlformats.org/drawingml/2006/main" xmlns:r="http://schemas.openxmlformats.org/officeDocument/2006/relationships" xmlns:p="http://schemas.openxmlformats.org/presentationml/2006/main">
  <p:tag name="AS_UNIQUEID" val="1690"/>
</p:tagLst>
</file>

<file path=ppt/tags/tag1115.xml><?xml version="1.0" encoding="utf-8"?>
<p:tagLst xmlns:a="http://schemas.openxmlformats.org/drawingml/2006/main" xmlns:r="http://schemas.openxmlformats.org/officeDocument/2006/relationships" xmlns:p="http://schemas.openxmlformats.org/presentationml/2006/main">
  <p:tag name="AS_UNIQUEID" val="1691"/>
</p:tagLst>
</file>

<file path=ppt/tags/tag1116.xml><?xml version="1.0" encoding="utf-8"?>
<p:tagLst xmlns:a="http://schemas.openxmlformats.org/drawingml/2006/main" xmlns:r="http://schemas.openxmlformats.org/officeDocument/2006/relationships" xmlns:p="http://schemas.openxmlformats.org/presentationml/2006/main">
  <p:tag name="AS_UNIQUEID" val="1692"/>
</p:tagLst>
</file>

<file path=ppt/tags/tag1117.xml><?xml version="1.0" encoding="utf-8"?>
<p:tagLst xmlns:a="http://schemas.openxmlformats.org/drawingml/2006/main" xmlns:r="http://schemas.openxmlformats.org/officeDocument/2006/relationships" xmlns:p="http://schemas.openxmlformats.org/presentationml/2006/main">
  <p:tag name="AS_UNIQUEID" val="1693"/>
</p:tagLst>
</file>

<file path=ppt/tags/tag1118.xml><?xml version="1.0" encoding="utf-8"?>
<p:tagLst xmlns:a="http://schemas.openxmlformats.org/drawingml/2006/main" xmlns:r="http://schemas.openxmlformats.org/officeDocument/2006/relationships" xmlns:p="http://schemas.openxmlformats.org/presentationml/2006/main">
  <p:tag name="AS_UNIQUEID" val="1694"/>
</p:tagLst>
</file>

<file path=ppt/tags/tag1119.xml><?xml version="1.0" encoding="utf-8"?>
<p:tagLst xmlns:a="http://schemas.openxmlformats.org/drawingml/2006/main" xmlns:r="http://schemas.openxmlformats.org/officeDocument/2006/relationships" xmlns:p="http://schemas.openxmlformats.org/presentationml/2006/main">
  <p:tag name="AS_UNIQUEID" val="1695"/>
</p:tagLst>
</file>

<file path=ppt/tags/tag112.xml><?xml version="1.0" encoding="utf-8"?>
<p:tagLst xmlns:a="http://schemas.openxmlformats.org/drawingml/2006/main" xmlns:r="http://schemas.openxmlformats.org/officeDocument/2006/relationships" xmlns:p="http://schemas.openxmlformats.org/presentationml/2006/main">
  <p:tag name="AS_UNIQUEID" val="565"/>
</p:tagLst>
</file>

<file path=ppt/tags/tag1120.xml><?xml version="1.0" encoding="utf-8"?>
<p:tagLst xmlns:a="http://schemas.openxmlformats.org/drawingml/2006/main" xmlns:r="http://schemas.openxmlformats.org/officeDocument/2006/relationships" xmlns:p="http://schemas.openxmlformats.org/presentationml/2006/main">
  <p:tag name="AS_UNIQUEID" val="1696"/>
</p:tagLst>
</file>

<file path=ppt/tags/tag1121.xml><?xml version="1.0" encoding="utf-8"?>
<p:tagLst xmlns:a="http://schemas.openxmlformats.org/drawingml/2006/main" xmlns:r="http://schemas.openxmlformats.org/officeDocument/2006/relationships" xmlns:p="http://schemas.openxmlformats.org/presentationml/2006/main">
  <p:tag name="AS_UNIQUEID" val="1697"/>
</p:tagLst>
</file>

<file path=ppt/tags/tag1122.xml><?xml version="1.0" encoding="utf-8"?>
<p:tagLst xmlns:a="http://schemas.openxmlformats.org/drawingml/2006/main" xmlns:r="http://schemas.openxmlformats.org/officeDocument/2006/relationships" xmlns:p="http://schemas.openxmlformats.org/presentationml/2006/main">
  <p:tag name="AS_UNIQUEID" val="1698"/>
</p:tagLst>
</file>

<file path=ppt/tags/tag1123.xml><?xml version="1.0" encoding="utf-8"?>
<p:tagLst xmlns:a="http://schemas.openxmlformats.org/drawingml/2006/main" xmlns:r="http://schemas.openxmlformats.org/officeDocument/2006/relationships" xmlns:p="http://schemas.openxmlformats.org/presentationml/2006/main">
  <p:tag name="AS_UNIQUEID" val="1699"/>
</p:tagLst>
</file>

<file path=ppt/tags/tag1124.xml><?xml version="1.0" encoding="utf-8"?>
<p:tagLst xmlns:a="http://schemas.openxmlformats.org/drawingml/2006/main" xmlns:r="http://schemas.openxmlformats.org/officeDocument/2006/relationships" xmlns:p="http://schemas.openxmlformats.org/presentationml/2006/main">
  <p:tag name="AS_UNIQUEID" val="1700"/>
</p:tagLst>
</file>

<file path=ppt/tags/tag1125.xml><?xml version="1.0" encoding="utf-8"?>
<p:tagLst xmlns:a="http://schemas.openxmlformats.org/drawingml/2006/main" xmlns:r="http://schemas.openxmlformats.org/officeDocument/2006/relationships" xmlns:p="http://schemas.openxmlformats.org/presentationml/2006/main">
  <p:tag name="AS_UNIQUEID" val="1701"/>
</p:tagLst>
</file>

<file path=ppt/tags/tag1126.xml><?xml version="1.0" encoding="utf-8"?>
<p:tagLst xmlns:a="http://schemas.openxmlformats.org/drawingml/2006/main" xmlns:r="http://schemas.openxmlformats.org/officeDocument/2006/relationships" xmlns:p="http://schemas.openxmlformats.org/presentationml/2006/main">
  <p:tag name="AS_UNIQUEID" val="1702"/>
</p:tagLst>
</file>

<file path=ppt/tags/tag1127.xml><?xml version="1.0" encoding="utf-8"?>
<p:tagLst xmlns:a="http://schemas.openxmlformats.org/drawingml/2006/main" xmlns:r="http://schemas.openxmlformats.org/officeDocument/2006/relationships" xmlns:p="http://schemas.openxmlformats.org/presentationml/2006/main">
  <p:tag name="AS_UNIQUEID" val="1703"/>
</p:tagLst>
</file>

<file path=ppt/tags/tag1128.xml><?xml version="1.0" encoding="utf-8"?>
<p:tagLst xmlns:a="http://schemas.openxmlformats.org/drawingml/2006/main" xmlns:r="http://schemas.openxmlformats.org/officeDocument/2006/relationships" xmlns:p="http://schemas.openxmlformats.org/presentationml/2006/main">
  <p:tag name="AS_UNIQUEID" val="1704"/>
</p:tagLst>
</file>

<file path=ppt/tags/tag1129.xml><?xml version="1.0" encoding="utf-8"?>
<p:tagLst xmlns:a="http://schemas.openxmlformats.org/drawingml/2006/main" xmlns:r="http://schemas.openxmlformats.org/officeDocument/2006/relationships" xmlns:p="http://schemas.openxmlformats.org/presentationml/2006/main">
  <p:tag name="AS_UNIQUEID" val="1705"/>
</p:tagLst>
</file>

<file path=ppt/tags/tag113.xml><?xml version="1.0" encoding="utf-8"?>
<p:tagLst xmlns:a="http://schemas.openxmlformats.org/drawingml/2006/main" xmlns:r="http://schemas.openxmlformats.org/officeDocument/2006/relationships" xmlns:p="http://schemas.openxmlformats.org/presentationml/2006/main">
  <p:tag name="AS_UNIQUEID" val="566"/>
</p:tagLst>
</file>

<file path=ppt/tags/tag1130.xml><?xml version="1.0" encoding="utf-8"?>
<p:tagLst xmlns:a="http://schemas.openxmlformats.org/drawingml/2006/main" xmlns:r="http://schemas.openxmlformats.org/officeDocument/2006/relationships" xmlns:p="http://schemas.openxmlformats.org/presentationml/2006/main">
  <p:tag name="AS_UNIQUEID" val="1706"/>
</p:tagLst>
</file>

<file path=ppt/tags/tag1131.xml><?xml version="1.0" encoding="utf-8"?>
<p:tagLst xmlns:a="http://schemas.openxmlformats.org/drawingml/2006/main" xmlns:r="http://schemas.openxmlformats.org/officeDocument/2006/relationships" xmlns:p="http://schemas.openxmlformats.org/presentationml/2006/main">
  <p:tag name="AS_UNIQUEID" val="1707"/>
</p:tagLst>
</file>

<file path=ppt/tags/tag1132.xml><?xml version="1.0" encoding="utf-8"?>
<p:tagLst xmlns:a="http://schemas.openxmlformats.org/drawingml/2006/main" xmlns:r="http://schemas.openxmlformats.org/officeDocument/2006/relationships" xmlns:p="http://schemas.openxmlformats.org/presentationml/2006/main">
  <p:tag name="AS_UNIQUEID" val="1708"/>
</p:tagLst>
</file>

<file path=ppt/tags/tag1133.xml><?xml version="1.0" encoding="utf-8"?>
<p:tagLst xmlns:a="http://schemas.openxmlformats.org/drawingml/2006/main" xmlns:r="http://schemas.openxmlformats.org/officeDocument/2006/relationships" xmlns:p="http://schemas.openxmlformats.org/presentationml/2006/main">
  <p:tag name="AS_UNIQUEID" val="1709"/>
</p:tagLst>
</file>

<file path=ppt/tags/tag1134.xml><?xml version="1.0" encoding="utf-8"?>
<p:tagLst xmlns:a="http://schemas.openxmlformats.org/drawingml/2006/main" xmlns:r="http://schemas.openxmlformats.org/officeDocument/2006/relationships" xmlns:p="http://schemas.openxmlformats.org/presentationml/2006/main">
  <p:tag name="AS_UNIQUEID" val="1710"/>
</p:tagLst>
</file>

<file path=ppt/tags/tag1135.xml><?xml version="1.0" encoding="utf-8"?>
<p:tagLst xmlns:a="http://schemas.openxmlformats.org/drawingml/2006/main" xmlns:r="http://schemas.openxmlformats.org/officeDocument/2006/relationships" xmlns:p="http://schemas.openxmlformats.org/presentationml/2006/main">
  <p:tag name="AS_UNIQUEID" val="1711"/>
</p:tagLst>
</file>

<file path=ppt/tags/tag1136.xml><?xml version="1.0" encoding="utf-8"?>
<p:tagLst xmlns:a="http://schemas.openxmlformats.org/drawingml/2006/main" xmlns:r="http://schemas.openxmlformats.org/officeDocument/2006/relationships" xmlns:p="http://schemas.openxmlformats.org/presentationml/2006/main">
  <p:tag name="AS_UNIQUEID" val="1712"/>
</p:tagLst>
</file>

<file path=ppt/tags/tag1137.xml><?xml version="1.0" encoding="utf-8"?>
<p:tagLst xmlns:a="http://schemas.openxmlformats.org/drawingml/2006/main" xmlns:r="http://schemas.openxmlformats.org/officeDocument/2006/relationships" xmlns:p="http://schemas.openxmlformats.org/presentationml/2006/main">
  <p:tag name="AS_UNIQUEID" val="1713"/>
</p:tagLst>
</file>

<file path=ppt/tags/tag1138.xml><?xml version="1.0" encoding="utf-8"?>
<p:tagLst xmlns:a="http://schemas.openxmlformats.org/drawingml/2006/main" xmlns:r="http://schemas.openxmlformats.org/officeDocument/2006/relationships" xmlns:p="http://schemas.openxmlformats.org/presentationml/2006/main">
  <p:tag name="AS_UNIQUEID" val="1714"/>
</p:tagLst>
</file>

<file path=ppt/tags/tag1139.xml><?xml version="1.0" encoding="utf-8"?>
<p:tagLst xmlns:a="http://schemas.openxmlformats.org/drawingml/2006/main" xmlns:r="http://schemas.openxmlformats.org/officeDocument/2006/relationships" xmlns:p="http://schemas.openxmlformats.org/presentationml/2006/main">
  <p:tag name="AS_UNIQUEID" val="1715"/>
</p:tagLst>
</file>

<file path=ppt/tags/tag114.xml><?xml version="1.0" encoding="utf-8"?>
<p:tagLst xmlns:a="http://schemas.openxmlformats.org/drawingml/2006/main" xmlns:r="http://schemas.openxmlformats.org/officeDocument/2006/relationships" xmlns:p="http://schemas.openxmlformats.org/presentationml/2006/main">
  <p:tag name="AS_UNIQUEID" val="567"/>
</p:tagLst>
</file>

<file path=ppt/tags/tag1140.xml><?xml version="1.0" encoding="utf-8"?>
<p:tagLst xmlns:a="http://schemas.openxmlformats.org/drawingml/2006/main" xmlns:r="http://schemas.openxmlformats.org/officeDocument/2006/relationships" xmlns:p="http://schemas.openxmlformats.org/presentationml/2006/main">
  <p:tag name="AS_UNIQUEID" val="1716"/>
</p:tagLst>
</file>

<file path=ppt/tags/tag1141.xml><?xml version="1.0" encoding="utf-8"?>
<p:tagLst xmlns:a="http://schemas.openxmlformats.org/drawingml/2006/main" xmlns:r="http://schemas.openxmlformats.org/officeDocument/2006/relationships" xmlns:p="http://schemas.openxmlformats.org/presentationml/2006/main">
  <p:tag name="AS_UNIQUEID" val="1717"/>
</p:tagLst>
</file>

<file path=ppt/tags/tag1142.xml><?xml version="1.0" encoding="utf-8"?>
<p:tagLst xmlns:a="http://schemas.openxmlformats.org/drawingml/2006/main" xmlns:r="http://schemas.openxmlformats.org/officeDocument/2006/relationships" xmlns:p="http://schemas.openxmlformats.org/presentationml/2006/main">
  <p:tag name="AS_UNIQUEID" val="1718"/>
</p:tagLst>
</file>

<file path=ppt/tags/tag1143.xml><?xml version="1.0" encoding="utf-8"?>
<p:tagLst xmlns:a="http://schemas.openxmlformats.org/drawingml/2006/main" xmlns:r="http://schemas.openxmlformats.org/officeDocument/2006/relationships" xmlns:p="http://schemas.openxmlformats.org/presentationml/2006/main">
  <p:tag name="AS_UNIQUEID" val="1719"/>
</p:tagLst>
</file>

<file path=ppt/tags/tag1144.xml><?xml version="1.0" encoding="utf-8"?>
<p:tagLst xmlns:a="http://schemas.openxmlformats.org/drawingml/2006/main" xmlns:r="http://schemas.openxmlformats.org/officeDocument/2006/relationships" xmlns:p="http://schemas.openxmlformats.org/presentationml/2006/main">
  <p:tag name="AS_UNIQUEID" val="1720"/>
</p:tagLst>
</file>

<file path=ppt/tags/tag1145.xml><?xml version="1.0" encoding="utf-8"?>
<p:tagLst xmlns:a="http://schemas.openxmlformats.org/drawingml/2006/main" xmlns:r="http://schemas.openxmlformats.org/officeDocument/2006/relationships" xmlns:p="http://schemas.openxmlformats.org/presentationml/2006/main">
  <p:tag name="AS_UNIQUEID" val="1721"/>
</p:tagLst>
</file>

<file path=ppt/tags/tag1146.xml><?xml version="1.0" encoding="utf-8"?>
<p:tagLst xmlns:a="http://schemas.openxmlformats.org/drawingml/2006/main" xmlns:r="http://schemas.openxmlformats.org/officeDocument/2006/relationships" xmlns:p="http://schemas.openxmlformats.org/presentationml/2006/main">
  <p:tag name="AS_UNIQUEID" val="1722"/>
</p:tagLst>
</file>

<file path=ppt/tags/tag1147.xml><?xml version="1.0" encoding="utf-8"?>
<p:tagLst xmlns:a="http://schemas.openxmlformats.org/drawingml/2006/main" xmlns:r="http://schemas.openxmlformats.org/officeDocument/2006/relationships" xmlns:p="http://schemas.openxmlformats.org/presentationml/2006/main">
  <p:tag name="AS_UNIQUEID" val="1723"/>
</p:tagLst>
</file>

<file path=ppt/tags/tag1148.xml><?xml version="1.0" encoding="utf-8"?>
<p:tagLst xmlns:a="http://schemas.openxmlformats.org/drawingml/2006/main" xmlns:r="http://schemas.openxmlformats.org/officeDocument/2006/relationships" xmlns:p="http://schemas.openxmlformats.org/presentationml/2006/main">
  <p:tag name="AS_UNIQUEID" val="1724"/>
</p:tagLst>
</file>

<file path=ppt/tags/tag1149.xml><?xml version="1.0" encoding="utf-8"?>
<p:tagLst xmlns:a="http://schemas.openxmlformats.org/drawingml/2006/main" xmlns:r="http://schemas.openxmlformats.org/officeDocument/2006/relationships" xmlns:p="http://schemas.openxmlformats.org/presentationml/2006/main">
  <p:tag name="AS_UNIQUEID" val="1725"/>
</p:tagLst>
</file>

<file path=ppt/tags/tag115.xml><?xml version="1.0" encoding="utf-8"?>
<p:tagLst xmlns:a="http://schemas.openxmlformats.org/drawingml/2006/main" xmlns:r="http://schemas.openxmlformats.org/officeDocument/2006/relationships" xmlns:p="http://schemas.openxmlformats.org/presentationml/2006/main">
  <p:tag name="AS_UNIQUEID" val="568"/>
</p:tagLst>
</file>

<file path=ppt/tags/tag1150.xml><?xml version="1.0" encoding="utf-8"?>
<p:tagLst xmlns:a="http://schemas.openxmlformats.org/drawingml/2006/main" xmlns:r="http://schemas.openxmlformats.org/officeDocument/2006/relationships" xmlns:p="http://schemas.openxmlformats.org/presentationml/2006/main">
  <p:tag name="AS_UNIQUEID" val="1726"/>
</p:tagLst>
</file>

<file path=ppt/tags/tag1151.xml><?xml version="1.0" encoding="utf-8"?>
<p:tagLst xmlns:a="http://schemas.openxmlformats.org/drawingml/2006/main" xmlns:r="http://schemas.openxmlformats.org/officeDocument/2006/relationships" xmlns:p="http://schemas.openxmlformats.org/presentationml/2006/main">
  <p:tag name="AS_UNIQUEID" val="1727"/>
</p:tagLst>
</file>

<file path=ppt/tags/tag1152.xml><?xml version="1.0" encoding="utf-8"?>
<p:tagLst xmlns:a="http://schemas.openxmlformats.org/drawingml/2006/main" xmlns:r="http://schemas.openxmlformats.org/officeDocument/2006/relationships" xmlns:p="http://schemas.openxmlformats.org/presentationml/2006/main">
  <p:tag name="AS_UNIQUEID" val="1728"/>
</p:tagLst>
</file>

<file path=ppt/tags/tag1153.xml><?xml version="1.0" encoding="utf-8"?>
<p:tagLst xmlns:a="http://schemas.openxmlformats.org/drawingml/2006/main" xmlns:r="http://schemas.openxmlformats.org/officeDocument/2006/relationships" xmlns:p="http://schemas.openxmlformats.org/presentationml/2006/main">
  <p:tag name="AS_UNIQUEID" val="1729"/>
</p:tagLst>
</file>

<file path=ppt/tags/tag1154.xml><?xml version="1.0" encoding="utf-8"?>
<p:tagLst xmlns:a="http://schemas.openxmlformats.org/drawingml/2006/main" xmlns:r="http://schemas.openxmlformats.org/officeDocument/2006/relationships" xmlns:p="http://schemas.openxmlformats.org/presentationml/2006/main">
  <p:tag name="AS_UNIQUEID" val="1730"/>
</p:tagLst>
</file>

<file path=ppt/tags/tag1155.xml><?xml version="1.0" encoding="utf-8"?>
<p:tagLst xmlns:a="http://schemas.openxmlformats.org/drawingml/2006/main" xmlns:r="http://schemas.openxmlformats.org/officeDocument/2006/relationships" xmlns:p="http://schemas.openxmlformats.org/presentationml/2006/main">
  <p:tag name="AS_UNIQUEID" val="1731"/>
</p:tagLst>
</file>

<file path=ppt/tags/tag1156.xml><?xml version="1.0" encoding="utf-8"?>
<p:tagLst xmlns:a="http://schemas.openxmlformats.org/drawingml/2006/main" xmlns:r="http://schemas.openxmlformats.org/officeDocument/2006/relationships" xmlns:p="http://schemas.openxmlformats.org/presentationml/2006/main">
  <p:tag name="AS_UNIQUEID" val="1732"/>
</p:tagLst>
</file>

<file path=ppt/tags/tag1157.xml><?xml version="1.0" encoding="utf-8"?>
<p:tagLst xmlns:a="http://schemas.openxmlformats.org/drawingml/2006/main" xmlns:r="http://schemas.openxmlformats.org/officeDocument/2006/relationships" xmlns:p="http://schemas.openxmlformats.org/presentationml/2006/main">
  <p:tag name="AS_UNIQUEID" val="1733"/>
</p:tagLst>
</file>

<file path=ppt/tags/tag1158.xml><?xml version="1.0" encoding="utf-8"?>
<p:tagLst xmlns:a="http://schemas.openxmlformats.org/drawingml/2006/main" xmlns:r="http://schemas.openxmlformats.org/officeDocument/2006/relationships" xmlns:p="http://schemas.openxmlformats.org/presentationml/2006/main">
  <p:tag name="AS_UNIQUEID" val="1734"/>
</p:tagLst>
</file>

<file path=ppt/tags/tag1159.xml><?xml version="1.0" encoding="utf-8"?>
<p:tagLst xmlns:a="http://schemas.openxmlformats.org/drawingml/2006/main" xmlns:r="http://schemas.openxmlformats.org/officeDocument/2006/relationships" xmlns:p="http://schemas.openxmlformats.org/presentationml/2006/main">
  <p:tag name="AS_UNIQUEID" val="1735"/>
</p:tagLst>
</file>

<file path=ppt/tags/tag116.xml><?xml version="1.0" encoding="utf-8"?>
<p:tagLst xmlns:a="http://schemas.openxmlformats.org/drawingml/2006/main" xmlns:r="http://schemas.openxmlformats.org/officeDocument/2006/relationships" xmlns:p="http://schemas.openxmlformats.org/presentationml/2006/main">
  <p:tag name="AS_UNIQUEID" val="209"/>
</p:tagLst>
</file>

<file path=ppt/tags/tag1160.xml><?xml version="1.0" encoding="utf-8"?>
<p:tagLst xmlns:a="http://schemas.openxmlformats.org/drawingml/2006/main" xmlns:r="http://schemas.openxmlformats.org/officeDocument/2006/relationships" xmlns:p="http://schemas.openxmlformats.org/presentationml/2006/main">
  <p:tag name="AS_UNIQUEID" val="1736"/>
</p:tagLst>
</file>

<file path=ppt/tags/tag1161.xml><?xml version="1.0" encoding="utf-8"?>
<p:tagLst xmlns:a="http://schemas.openxmlformats.org/drawingml/2006/main" xmlns:r="http://schemas.openxmlformats.org/officeDocument/2006/relationships" xmlns:p="http://schemas.openxmlformats.org/presentationml/2006/main">
  <p:tag name="AS_UNIQUEID" val="1737"/>
</p:tagLst>
</file>

<file path=ppt/tags/tag1162.xml><?xml version="1.0" encoding="utf-8"?>
<p:tagLst xmlns:a="http://schemas.openxmlformats.org/drawingml/2006/main" xmlns:r="http://schemas.openxmlformats.org/officeDocument/2006/relationships" xmlns:p="http://schemas.openxmlformats.org/presentationml/2006/main">
  <p:tag name="AS_UNIQUEID" val="1738"/>
</p:tagLst>
</file>

<file path=ppt/tags/tag1163.xml><?xml version="1.0" encoding="utf-8"?>
<p:tagLst xmlns:a="http://schemas.openxmlformats.org/drawingml/2006/main" xmlns:r="http://schemas.openxmlformats.org/officeDocument/2006/relationships" xmlns:p="http://schemas.openxmlformats.org/presentationml/2006/main">
  <p:tag name="AS_UNIQUEID" val="1739"/>
</p:tagLst>
</file>

<file path=ppt/tags/tag1164.xml><?xml version="1.0" encoding="utf-8"?>
<p:tagLst xmlns:a="http://schemas.openxmlformats.org/drawingml/2006/main" xmlns:r="http://schemas.openxmlformats.org/officeDocument/2006/relationships" xmlns:p="http://schemas.openxmlformats.org/presentationml/2006/main">
  <p:tag name="AS_UNIQUEID" val="1740"/>
</p:tagLst>
</file>

<file path=ppt/tags/tag1165.xml><?xml version="1.0" encoding="utf-8"?>
<p:tagLst xmlns:a="http://schemas.openxmlformats.org/drawingml/2006/main" xmlns:r="http://schemas.openxmlformats.org/officeDocument/2006/relationships" xmlns:p="http://schemas.openxmlformats.org/presentationml/2006/main">
  <p:tag name="AS_UNIQUEID" val="1741"/>
</p:tagLst>
</file>

<file path=ppt/tags/tag1166.xml><?xml version="1.0" encoding="utf-8"?>
<p:tagLst xmlns:a="http://schemas.openxmlformats.org/drawingml/2006/main" xmlns:r="http://schemas.openxmlformats.org/officeDocument/2006/relationships" xmlns:p="http://schemas.openxmlformats.org/presentationml/2006/main">
  <p:tag name="AS_UNIQUEID" val="1743"/>
</p:tagLst>
</file>

<file path=ppt/tags/tag1167.xml><?xml version="1.0" encoding="utf-8"?>
<p:tagLst xmlns:a="http://schemas.openxmlformats.org/drawingml/2006/main" xmlns:r="http://schemas.openxmlformats.org/officeDocument/2006/relationships" xmlns:p="http://schemas.openxmlformats.org/presentationml/2006/main">
  <p:tag name="AS_UNIQUEID" val="1744"/>
</p:tagLst>
</file>

<file path=ppt/tags/tag1168.xml><?xml version="1.0" encoding="utf-8"?>
<p:tagLst xmlns:a="http://schemas.openxmlformats.org/drawingml/2006/main" xmlns:r="http://schemas.openxmlformats.org/officeDocument/2006/relationships" xmlns:p="http://schemas.openxmlformats.org/presentationml/2006/main">
  <p:tag name="AS_UNIQUEID" val="1745"/>
</p:tagLst>
</file>

<file path=ppt/tags/tag1169.xml><?xml version="1.0" encoding="utf-8"?>
<p:tagLst xmlns:a="http://schemas.openxmlformats.org/drawingml/2006/main" xmlns:r="http://schemas.openxmlformats.org/officeDocument/2006/relationships" xmlns:p="http://schemas.openxmlformats.org/presentationml/2006/main">
  <p:tag name="AS_UNIQUEID" val="1746"/>
</p:tagLst>
</file>

<file path=ppt/tags/tag117.xml><?xml version="1.0" encoding="utf-8"?>
<p:tagLst xmlns:a="http://schemas.openxmlformats.org/drawingml/2006/main" xmlns:r="http://schemas.openxmlformats.org/officeDocument/2006/relationships" xmlns:p="http://schemas.openxmlformats.org/presentationml/2006/main">
  <p:tag name="AS_UNIQUEID" val="217"/>
</p:tagLst>
</file>

<file path=ppt/tags/tag1170.xml><?xml version="1.0" encoding="utf-8"?>
<p:tagLst xmlns:a="http://schemas.openxmlformats.org/drawingml/2006/main" xmlns:r="http://schemas.openxmlformats.org/officeDocument/2006/relationships" xmlns:p="http://schemas.openxmlformats.org/presentationml/2006/main">
  <p:tag name="AS_UNIQUEID" val="1747"/>
</p:tagLst>
</file>

<file path=ppt/tags/tag1171.xml><?xml version="1.0" encoding="utf-8"?>
<p:tagLst xmlns:a="http://schemas.openxmlformats.org/drawingml/2006/main" xmlns:r="http://schemas.openxmlformats.org/officeDocument/2006/relationships" xmlns:p="http://schemas.openxmlformats.org/presentationml/2006/main">
  <p:tag name="AS_UNIQUEID" val="1748"/>
</p:tagLst>
</file>

<file path=ppt/tags/tag1172.xml><?xml version="1.0" encoding="utf-8"?>
<p:tagLst xmlns:a="http://schemas.openxmlformats.org/drawingml/2006/main" xmlns:r="http://schemas.openxmlformats.org/officeDocument/2006/relationships" xmlns:p="http://schemas.openxmlformats.org/presentationml/2006/main">
  <p:tag name="AS_UNIQUEID" val="1749"/>
</p:tagLst>
</file>

<file path=ppt/tags/tag1173.xml><?xml version="1.0" encoding="utf-8"?>
<p:tagLst xmlns:a="http://schemas.openxmlformats.org/drawingml/2006/main" xmlns:r="http://schemas.openxmlformats.org/officeDocument/2006/relationships" xmlns:p="http://schemas.openxmlformats.org/presentationml/2006/main">
  <p:tag name="AS_UNIQUEID" val="1750"/>
</p:tagLst>
</file>

<file path=ppt/tags/tag1174.xml><?xml version="1.0" encoding="utf-8"?>
<p:tagLst xmlns:a="http://schemas.openxmlformats.org/drawingml/2006/main" xmlns:r="http://schemas.openxmlformats.org/officeDocument/2006/relationships" xmlns:p="http://schemas.openxmlformats.org/presentationml/2006/main">
  <p:tag name="AS_UNIQUEID" val="1751"/>
</p:tagLst>
</file>

<file path=ppt/tags/tag1175.xml><?xml version="1.0" encoding="utf-8"?>
<p:tagLst xmlns:a="http://schemas.openxmlformats.org/drawingml/2006/main" xmlns:r="http://schemas.openxmlformats.org/officeDocument/2006/relationships" xmlns:p="http://schemas.openxmlformats.org/presentationml/2006/main">
  <p:tag name="AS_UNIQUEID" val="1752"/>
</p:tagLst>
</file>

<file path=ppt/tags/tag1176.xml><?xml version="1.0" encoding="utf-8"?>
<p:tagLst xmlns:a="http://schemas.openxmlformats.org/drawingml/2006/main" xmlns:r="http://schemas.openxmlformats.org/officeDocument/2006/relationships" xmlns:p="http://schemas.openxmlformats.org/presentationml/2006/main">
  <p:tag name="AS_UNIQUEID" val="1753"/>
</p:tagLst>
</file>

<file path=ppt/tags/tag1177.xml><?xml version="1.0" encoding="utf-8"?>
<p:tagLst xmlns:a="http://schemas.openxmlformats.org/drawingml/2006/main" xmlns:r="http://schemas.openxmlformats.org/officeDocument/2006/relationships" xmlns:p="http://schemas.openxmlformats.org/presentationml/2006/main">
  <p:tag name="AS_UNIQUEID" val="1754"/>
</p:tagLst>
</file>

<file path=ppt/tags/tag1178.xml><?xml version="1.0" encoding="utf-8"?>
<p:tagLst xmlns:a="http://schemas.openxmlformats.org/drawingml/2006/main" xmlns:r="http://schemas.openxmlformats.org/officeDocument/2006/relationships" xmlns:p="http://schemas.openxmlformats.org/presentationml/2006/main">
  <p:tag name="AS_UNIQUEID" val="1755"/>
</p:tagLst>
</file>

<file path=ppt/tags/tag1179.xml><?xml version="1.0" encoding="utf-8"?>
<p:tagLst xmlns:a="http://schemas.openxmlformats.org/drawingml/2006/main" xmlns:r="http://schemas.openxmlformats.org/officeDocument/2006/relationships" xmlns:p="http://schemas.openxmlformats.org/presentationml/2006/main">
  <p:tag name="AS_UNIQUEID" val="1756"/>
</p:tagLst>
</file>

<file path=ppt/tags/tag118.xml><?xml version="1.0" encoding="utf-8"?>
<p:tagLst xmlns:a="http://schemas.openxmlformats.org/drawingml/2006/main" xmlns:r="http://schemas.openxmlformats.org/officeDocument/2006/relationships" xmlns:p="http://schemas.openxmlformats.org/presentationml/2006/main">
  <p:tag name="AS_UNIQUEID" val="222"/>
</p:tagLst>
</file>

<file path=ppt/tags/tag1180.xml><?xml version="1.0" encoding="utf-8"?>
<p:tagLst xmlns:a="http://schemas.openxmlformats.org/drawingml/2006/main" xmlns:r="http://schemas.openxmlformats.org/officeDocument/2006/relationships" xmlns:p="http://schemas.openxmlformats.org/presentationml/2006/main">
  <p:tag name="AS_UNIQUEID" val="1757"/>
</p:tagLst>
</file>

<file path=ppt/tags/tag1181.xml><?xml version="1.0" encoding="utf-8"?>
<p:tagLst xmlns:a="http://schemas.openxmlformats.org/drawingml/2006/main" xmlns:r="http://schemas.openxmlformats.org/officeDocument/2006/relationships" xmlns:p="http://schemas.openxmlformats.org/presentationml/2006/main">
  <p:tag name="AS_UNIQUEID" val="1758"/>
</p:tagLst>
</file>

<file path=ppt/tags/tag1182.xml><?xml version="1.0" encoding="utf-8"?>
<p:tagLst xmlns:a="http://schemas.openxmlformats.org/drawingml/2006/main" xmlns:r="http://schemas.openxmlformats.org/officeDocument/2006/relationships" xmlns:p="http://schemas.openxmlformats.org/presentationml/2006/main">
  <p:tag name="AS_UNIQUEID" val="1759"/>
</p:tagLst>
</file>

<file path=ppt/tags/tag1183.xml><?xml version="1.0" encoding="utf-8"?>
<p:tagLst xmlns:a="http://schemas.openxmlformats.org/drawingml/2006/main" xmlns:r="http://schemas.openxmlformats.org/officeDocument/2006/relationships" xmlns:p="http://schemas.openxmlformats.org/presentationml/2006/main">
  <p:tag name="AS_UNIQUEID" val="1760"/>
</p:tagLst>
</file>

<file path=ppt/tags/tag1184.xml><?xml version="1.0" encoding="utf-8"?>
<p:tagLst xmlns:a="http://schemas.openxmlformats.org/drawingml/2006/main" xmlns:r="http://schemas.openxmlformats.org/officeDocument/2006/relationships" xmlns:p="http://schemas.openxmlformats.org/presentationml/2006/main">
  <p:tag name="AS_UNIQUEID" val="1761"/>
</p:tagLst>
</file>

<file path=ppt/tags/tag1185.xml><?xml version="1.0" encoding="utf-8"?>
<p:tagLst xmlns:a="http://schemas.openxmlformats.org/drawingml/2006/main" xmlns:r="http://schemas.openxmlformats.org/officeDocument/2006/relationships" xmlns:p="http://schemas.openxmlformats.org/presentationml/2006/main">
  <p:tag name="AS_UNIQUEID" val="1762"/>
</p:tagLst>
</file>

<file path=ppt/tags/tag1186.xml><?xml version="1.0" encoding="utf-8"?>
<p:tagLst xmlns:a="http://schemas.openxmlformats.org/drawingml/2006/main" xmlns:r="http://schemas.openxmlformats.org/officeDocument/2006/relationships" xmlns:p="http://schemas.openxmlformats.org/presentationml/2006/main">
  <p:tag name="AS_UNIQUEID" val="1763"/>
</p:tagLst>
</file>

<file path=ppt/tags/tag1187.xml><?xml version="1.0" encoding="utf-8"?>
<p:tagLst xmlns:a="http://schemas.openxmlformats.org/drawingml/2006/main" xmlns:r="http://schemas.openxmlformats.org/officeDocument/2006/relationships" xmlns:p="http://schemas.openxmlformats.org/presentationml/2006/main">
  <p:tag name="AS_UNIQUEID" val="1764"/>
</p:tagLst>
</file>

<file path=ppt/tags/tag1188.xml><?xml version="1.0" encoding="utf-8"?>
<p:tagLst xmlns:a="http://schemas.openxmlformats.org/drawingml/2006/main" xmlns:r="http://schemas.openxmlformats.org/officeDocument/2006/relationships" xmlns:p="http://schemas.openxmlformats.org/presentationml/2006/main">
  <p:tag name="AS_UNIQUEID" val="1765"/>
</p:tagLst>
</file>

<file path=ppt/tags/tag1189.xml><?xml version="1.0" encoding="utf-8"?>
<p:tagLst xmlns:a="http://schemas.openxmlformats.org/drawingml/2006/main" xmlns:r="http://schemas.openxmlformats.org/officeDocument/2006/relationships" xmlns:p="http://schemas.openxmlformats.org/presentationml/2006/main">
  <p:tag name="AS_UNIQUEID" val="1766"/>
</p:tagLst>
</file>

<file path=ppt/tags/tag119.xml><?xml version="1.0" encoding="utf-8"?>
<p:tagLst xmlns:a="http://schemas.openxmlformats.org/drawingml/2006/main" xmlns:r="http://schemas.openxmlformats.org/officeDocument/2006/relationships" xmlns:p="http://schemas.openxmlformats.org/presentationml/2006/main">
  <p:tag name="AS_UNIQUEID" val="223"/>
</p:tagLst>
</file>

<file path=ppt/tags/tag1190.xml><?xml version="1.0" encoding="utf-8"?>
<p:tagLst xmlns:a="http://schemas.openxmlformats.org/drawingml/2006/main" xmlns:r="http://schemas.openxmlformats.org/officeDocument/2006/relationships" xmlns:p="http://schemas.openxmlformats.org/presentationml/2006/main">
  <p:tag name="AS_UNIQUEID" val="1767"/>
</p:tagLst>
</file>

<file path=ppt/tags/tag1191.xml><?xml version="1.0" encoding="utf-8"?>
<p:tagLst xmlns:a="http://schemas.openxmlformats.org/drawingml/2006/main" xmlns:r="http://schemas.openxmlformats.org/officeDocument/2006/relationships" xmlns:p="http://schemas.openxmlformats.org/presentationml/2006/main">
  <p:tag name="AS_UNIQUEID" val="1768"/>
</p:tagLst>
</file>

<file path=ppt/tags/tag1192.xml><?xml version="1.0" encoding="utf-8"?>
<p:tagLst xmlns:a="http://schemas.openxmlformats.org/drawingml/2006/main" xmlns:r="http://schemas.openxmlformats.org/officeDocument/2006/relationships" xmlns:p="http://schemas.openxmlformats.org/presentationml/2006/main">
  <p:tag name="AS_UNIQUEID" val="1769"/>
</p:tagLst>
</file>

<file path=ppt/tags/tag1193.xml><?xml version="1.0" encoding="utf-8"?>
<p:tagLst xmlns:a="http://schemas.openxmlformats.org/drawingml/2006/main" xmlns:r="http://schemas.openxmlformats.org/officeDocument/2006/relationships" xmlns:p="http://schemas.openxmlformats.org/presentationml/2006/main">
  <p:tag name="AS_UNIQUEID" val="1770"/>
</p:tagLst>
</file>

<file path=ppt/tags/tag1194.xml><?xml version="1.0" encoding="utf-8"?>
<p:tagLst xmlns:a="http://schemas.openxmlformats.org/drawingml/2006/main" xmlns:r="http://schemas.openxmlformats.org/officeDocument/2006/relationships" xmlns:p="http://schemas.openxmlformats.org/presentationml/2006/main">
  <p:tag name="AS_UNIQUEID" val="1771"/>
</p:tagLst>
</file>

<file path=ppt/tags/tag1195.xml><?xml version="1.0" encoding="utf-8"?>
<p:tagLst xmlns:a="http://schemas.openxmlformats.org/drawingml/2006/main" xmlns:r="http://schemas.openxmlformats.org/officeDocument/2006/relationships" xmlns:p="http://schemas.openxmlformats.org/presentationml/2006/main">
  <p:tag name="AS_UNIQUEID" val="1775"/>
</p:tagLst>
</file>

<file path=ppt/tags/tag1196.xml><?xml version="1.0" encoding="utf-8"?>
<p:tagLst xmlns:a="http://schemas.openxmlformats.org/drawingml/2006/main" xmlns:r="http://schemas.openxmlformats.org/officeDocument/2006/relationships" xmlns:p="http://schemas.openxmlformats.org/presentationml/2006/main">
  <p:tag name="AS_UNIQUEID" val="1776"/>
</p:tagLst>
</file>

<file path=ppt/tags/tag1197.xml><?xml version="1.0" encoding="utf-8"?>
<p:tagLst xmlns:a="http://schemas.openxmlformats.org/drawingml/2006/main" xmlns:r="http://schemas.openxmlformats.org/officeDocument/2006/relationships" xmlns:p="http://schemas.openxmlformats.org/presentationml/2006/main">
  <p:tag name="AS_UNIQUEID" val="1777"/>
</p:tagLst>
</file>

<file path=ppt/tags/tag1198.xml><?xml version="1.0" encoding="utf-8"?>
<p:tagLst xmlns:a="http://schemas.openxmlformats.org/drawingml/2006/main" xmlns:r="http://schemas.openxmlformats.org/officeDocument/2006/relationships" xmlns:p="http://schemas.openxmlformats.org/presentationml/2006/main">
  <p:tag name="AS_UNIQUEID" val="1780"/>
</p:tagLst>
</file>

<file path=ppt/tags/tag1199.xml><?xml version="1.0" encoding="utf-8"?>
<p:tagLst xmlns:a="http://schemas.openxmlformats.org/drawingml/2006/main" xmlns:r="http://schemas.openxmlformats.org/officeDocument/2006/relationships" xmlns:p="http://schemas.openxmlformats.org/presentationml/2006/main">
  <p:tag name="AS_UNIQUEID" val="1781"/>
</p:tagLst>
</file>

<file path=ppt/tags/tag12.xml><?xml version="1.0" encoding="utf-8"?>
<p:tagLst xmlns:a="http://schemas.openxmlformats.org/drawingml/2006/main" xmlns:r="http://schemas.openxmlformats.org/officeDocument/2006/relationships" xmlns:p="http://schemas.openxmlformats.org/presentationml/2006/main">
  <p:tag name="AS_UNIQUEID" val="453"/>
</p:tagLst>
</file>

<file path=ppt/tags/tag120.xml><?xml version="1.0" encoding="utf-8"?>
<p:tagLst xmlns:a="http://schemas.openxmlformats.org/drawingml/2006/main" xmlns:r="http://schemas.openxmlformats.org/officeDocument/2006/relationships" xmlns:p="http://schemas.openxmlformats.org/presentationml/2006/main">
  <p:tag name="AS_UNIQUEID" val="225"/>
</p:tagLst>
</file>

<file path=ppt/tags/tag1200.xml><?xml version="1.0" encoding="utf-8"?>
<p:tagLst xmlns:a="http://schemas.openxmlformats.org/drawingml/2006/main" xmlns:r="http://schemas.openxmlformats.org/officeDocument/2006/relationships" xmlns:p="http://schemas.openxmlformats.org/presentationml/2006/main">
  <p:tag name="AS_UNIQUEID" val="1782"/>
</p:tagLst>
</file>

<file path=ppt/tags/tag1201.xml><?xml version="1.0" encoding="utf-8"?>
<p:tagLst xmlns:a="http://schemas.openxmlformats.org/drawingml/2006/main" xmlns:r="http://schemas.openxmlformats.org/officeDocument/2006/relationships" xmlns:p="http://schemas.openxmlformats.org/presentationml/2006/main">
  <p:tag name="AS_UNIQUEID" val="1783"/>
</p:tagLst>
</file>

<file path=ppt/tags/tag1202.xml><?xml version="1.0" encoding="utf-8"?>
<p:tagLst xmlns:a="http://schemas.openxmlformats.org/drawingml/2006/main" xmlns:r="http://schemas.openxmlformats.org/officeDocument/2006/relationships" xmlns:p="http://schemas.openxmlformats.org/presentationml/2006/main">
  <p:tag name="AS_UNIQUEID" val="1784"/>
</p:tagLst>
</file>

<file path=ppt/tags/tag1203.xml><?xml version="1.0" encoding="utf-8"?>
<p:tagLst xmlns:a="http://schemas.openxmlformats.org/drawingml/2006/main" xmlns:r="http://schemas.openxmlformats.org/officeDocument/2006/relationships" xmlns:p="http://schemas.openxmlformats.org/presentationml/2006/main">
  <p:tag name="AS_UNIQUEID" val="1785"/>
</p:tagLst>
</file>

<file path=ppt/tags/tag1204.xml><?xml version="1.0" encoding="utf-8"?>
<p:tagLst xmlns:a="http://schemas.openxmlformats.org/drawingml/2006/main" xmlns:r="http://schemas.openxmlformats.org/officeDocument/2006/relationships" xmlns:p="http://schemas.openxmlformats.org/presentationml/2006/main">
  <p:tag name="AS_UNIQUEID" val="1778"/>
</p:tagLst>
</file>

<file path=ppt/tags/tag1205.xml><?xml version="1.0" encoding="utf-8"?>
<p:tagLst xmlns:a="http://schemas.openxmlformats.org/drawingml/2006/main" xmlns:r="http://schemas.openxmlformats.org/officeDocument/2006/relationships" xmlns:p="http://schemas.openxmlformats.org/presentationml/2006/main">
  <p:tag name="AS_UNIQUEID" val="1779"/>
</p:tagLst>
</file>

<file path=ppt/tags/tag1206.xml><?xml version="1.0" encoding="utf-8"?>
<p:tagLst xmlns:a="http://schemas.openxmlformats.org/drawingml/2006/main" xmlns:r="http://schemas.openxmlformats.org/officeDocument/2006/relationships" xmlns:p="http://schemas.openxmlformats.org/presentationml/2006/main">
  <p:tag name="AS_UNIQUEID" val="1772"/>
</p:tagLst>
</file>

<file path=ppt/tags/tag1207.xml><?xml version="1.0" encoding="utf-8"?>
<p:tagLst xmlns:a="http://schemas.openxmlformats.org/drawingml/2006/main" xmlns:r="http://schemas.openxmlformats.org/officeDocument/2006/relationships" xmlns:p="http://schemas.openxmlformats.org/presentationml/2006/main">
  <p:tag name="AS_UNIQUEID" val="1773"/>
</p:tagLst>
</file>

<file path=ppt/tags/tag1208.xml><?xml version="1.0" encoding="utf-8"?>
<p:tagLst xmlns:a="http://schemas.openxmlformats.org/drawingml/2006/main" xmlns:r="http://schemas.openxmlformats.org/officeDocument/2006/relationships" xmlns:p="http://schemas.openxmlformats.org/presentationml/2006/main">
  <p:tag name="AS_UNIQUEID" val="1774"/>
</p:tagLst>
</file>

<file path=ppt/tags/tag1209.xml><?xml version="1.0" encoding="utf-8"?>
<p:tagLst xmlns:a="http://schemas.openxmlformats.org/drawingml/2006/main" xmlns:r="http://schemas.openxmlformats.org/officeDocument/2006/relationships" xmlns:p="http://schemas.openxmlformats.org/presentationml/2006/main">
  <p:tag name="AS_UNIQUEID" val="1790"/>
</p:tagLst>
</file>

<file path=ppt/tags/tag121.xml><?xml version="1.0" encoding="utf-8"?>
<p:tagLst xmlns:a="http://schemas.openxmlformats.org/drawingml/2006/main" xmlns:r="http://schemas.openxmlformats.org/officeDocument/2006/relationships" xmlns:p="http://schemas.openxmlformats.org/presentationml/2006/main">
  <p:tag name="AS_UNIQUEID" val="569"/>
</p:tagLst>
</file>

<file path=ppt/tags/tag1210.xml><?xml version="1.0" encoding="utf-8"?>
<p:tagLst xmlns:a="http://schemas.openxmlformats.org/drawingml/2006/main" xmlns:r="http://schemas.openxmlformats.org/officeDocument/2006/relationships" xmlns:p="http://schemas.openxmlformats.org/presentationml/2006/main">
  <p:tag name="AS_UNIQUEID" val="1791"/>
</p:tagLst>
</file>

<file path=ppt/tags/tag1211.xml><?xml version="1.0" encoding="utf-8"?>
<p:tagLst xmlns:a="http://schemas.openxmlformats.org/drawingml/2006/main" xmlns:r="http://schemas.openxmlformats.org/officeDocument/2006/relationships" xmlns:p="http://schemas.openxmlformats.org/presentationml/2006/main">
  <p:tag name="AS_UNIQUEID" val="1792"/>
</p:tagLst>
</file>

<file path=ppt/tags/tag1212.xml><?xml version="1.0" encoding="utf-8"?>
<p:tagLst xmlns:a="http://schemas.openxmlformats.org/drawingml/2006/main" xmlns:r="http://schemas.openxmlformats.org/officeDocument/2006/relationships" xmlns:p="http://schemas.openxmlformats.org/presentationml/2006/main">
  <p:tag name="AS_UNIQUEID" val="1793"/>
</p:tagLst>
</file>

<file path=ppt/tags/tag1213.xml><?xml version="1.0" encoding="utf-8"?>
<p:tagLst xmlns:a="http://schemas.openxmlformats.org/drawingml/2006/main" xmlns:r="http://schemas.openxmlformats.org/officeDocument/2006/relationships" xmlns:p="http://schemas.openxmlformats.org/presentationml/2006/main">
  <p:tag name="AS_UNIQUEID" val="1794"/>
</p:tagLst>
</file>

<file path=ppt/tags/tag1214.xml><?xml version="1.0" encoding="utf-8"?>
<p:tagLst xmlns:a="http://schemas.openxmlformats.org/drawingml/2006/main" xmlns:r="http://schemas.openxmlformats.org/officeDocument/2006/relationships" xmlns:p="http://schemas.openxmlformats.org/presentationml/2006/main">
  <p:tag name="AS_UNIQUEID" val="1795"/>
</p:tagLst>
</file>

<file path=ppt/tags/tag1215.xml><?xml version="1.0" encoding="utf-8"?>
<p:tagLst xmlns:a="http://schemas.openxmlformats.org/drawingml/2006/main" xmlns:r="http://schemas.openxmlformats.org/officeDocument/2006/relationships" xmlns:p="http://schemas.openxmlformats.org/presentationml/2006/main">
  <p:tag name="AS_UNIQUEID" val="1796"/>
</p:tagLst>
</file>

<file path=ppt/tags/tag1216.xml><?xml version="1.0" encoding="utf-8"?>
<p:tagLst xmlns:a="http://schemas.openxmlformats.org/drawingml/2006/main" xmlns:r="http://schemas.openxmlformats.org/officeDocument/2006/relationships" xmlns:p="http://schemas.openxmlformats.org/presentationml/2006/main">
  <p:tag name="AS_UNIQUEID" val="1797"/>
</p:tagLst>
</file>

<file path=ppt/tags/tag1217.xml><?xml version="1.0" encoding="utf-8"?>
<p:tagLst xmlns:a="http://schemas.openxmlformats.org/drawingml/2006/main" xmlns:r="http://schemas.openxmlformats.org/officeDocument/2006/relationships" xmlns:p="http://schemas.openxmlformats.org/presentationml/2006/main">
  <p:tag name="AS_UNIQUEID" val="1800"/>
</p:tagLst>
</file>

<file path=ppt/tags/tag1218.xml><?xml version="1.0" encoding="utf-8"?>
<p:tagLst xmlns:a="http://schemas.openxmlformats.org/drawingml/2006/main" xmlns:r="http://schemas.openxmlformats.org/officeDocument/2006/relationships" xmlns:p="http://schemas.openxmlformats.org/presentationml/2006/main">
  <p:tag name="AS_UNIQUEID" val="1803"/>
</p:tagLst>
</file>

<file path=ppt/tags/tag1219.xml><?xml version="1.0" encoding="utf-8"?>
<p:tagLst xmlns:a="http://schemas.openxmlformats.org/drawingml/2006/main" xmlns:r="http://schemas.openxmlformats.org/officeDocument/2006/relationships" xmlns:p="http://schemas.openxmlformats.org/presentationml/2006/main">
  <p:tag name="AS_UNIQUEID" val="1804"/>
</p:tagLst>
</file>

<file path=ppt/tags/tag122.xml><?xml version="1.0" encoding="utf-8"?>
<p:tagLst xmlns:a="http://schemas.openxmlformats.org/drawingml/2006/main" xmlns:r="http://schemas.openxmlformats.org/officeDocument/2006/relationships" xmlns:p="http://schemas.openxmlformats.org/presentationml/2006/main">
  <p:tag name="AS_UNIQUEID" val="230"/>
</p:tagLst>
</file>

<file path=ppt/tags/tag1220.xml><?xml version="1.0" encoding="utf-8"?>
<p:tagLst xmlns:a="http://schemas.openxmlformats.org/drawingml/2006/main" xmlns:r="http://schemas.openxmlformats.org/officeDocument/2006/relationships" xmlns:p="http://schemas.openxmlformats.org/presentationml/2006/main">
  <p:tag name="AS_UNIQUEID" val="1805"/>
</p:tagLst>
</file>

<file path=ppt/tags/tag1221.xml><?xml version="1.0" encoding="utf-8"?>
<p:tagLst xmlns:a="http://schemas.openxmlformats.org/drawingml/2006/main" xmlns:r="http://schemas.openxmlformats.org/officeDocument/2006/relationships" xmlns:p="http://schemas.openxmlformats.org/presentationml/2006/main">
  <p:tag name="AS_UNIQUEID" val="1806"/>
</p:tagLst>
</file>

<file path=ppt/tags/tag1222.xml><?xml version="1.0" encoding="utf-8"?>
<p:tagLst xmlns:a="http://schemas.openxmlformats.org/drawingml/2006/main" xmlns:r="http://schemas.openxmlformats.org/officeDocument/2006/relationships" xmlns:p="http://schemas.openxmlformats.org/presentationml/2006/main">
  <p:tag name="AS_UNIQUEID" val="1807"/>
</p:tagLst>
</file>

<file path=ppt/tags/tag1223.xml><?xml version="1.0" encoding="utf-8"?>
<p:tagLst xmlns:a="http://schemas.openxmlformats.org/drawingml/2006/main" xmlns:r="http://schemas.openxmlformats.org/officeDocument/2006/relationships" xmlns:p="http://schemas.openxmlformats.org/presentationml/2006/main">
  <p:tag name="AS_UNIQUEID" val="1808"/>
</p:tagLst>
</file>

<file path=ppt/tags/tag1224.xml><?xml version="1.0" encoding="utf-8"?>
<p:tagLst xmlns:a="http://schemas.openxmlformats.org/drawingml/2006/main" xmlns:r="http://schemas.openxmlformats.org/officeDocument/2006/relationships" xmlns:p="http://schemas.openxmlformats.org/presentationml/2006/main">
  <p:tag name="AS_UNIQUEID" val="1801"/>
</p:tagLst>
</file>

<file path=ppt/tags/tag1225.xml><?xml version="1.0" encoding="utf-8"?>
<p:tagLst xmlns:a="http://schemas.openxmlformats.org/drawingml/2006/main" xmlns:r="http://schemas.openxmlformats.org/officeDocument/2006/relationships" xmlns:p="http://schemas.openxmlformats.org/presentationml/2006/main">
  <p:tag name="AS_UNIQUEID" val="1802"/>
</p:tagLst>
</file>

<file path=ppt/tags/tag1226.xml><?xml version="1.0" encoding="utf-8"?>
<p:tagLst xmlns:a="http://schemas.openxmlformats.org/drawingml/2006/main" xmlns:r="http://schemas.openxmlformats.org/officeDocument/2006/relationships" xmlns:p="http://schemas.openxmlformats.org/presentationml/2006/main">
  <p:tag name="AS_UNIQUEID" val="1798"/>
</p:tagLst>
</file>

<file path=ppt/tags/tag1227.xml><?xml version="1.0" encoding="utf-8"?>
<p:tagLst xmlns:a="http://schemas.openxmlformats.org/drawingml/2006/main" xmlns:r="http://schemas.openxmlformats.org/officeDocument/2006/relationships" xmlns:p="http://schemas.openxmlformats.org/presentationml/2006/main">
  <p:tag name="AS_UNIQUEID" val="1799"/>
</p:tagLst>
</file>

<file path=ppt/tags/tag1228.xml><?xml version="1.0" encoding="utf-8"?>
<p:tagLst xmlns:a="http://schemas.openxmlformats.org/drawingml/2006/main" xmlns:r="http://schemas.openxmlformats.org/officeDocument/2006/relationships" xmlns:p="http://schemas.openxmlformats.org/presentationml/2006/main">
  <p:tag name="AS_UNIQUEID" val="1787"/>
</p:tagLst>
</file>

<file path=ppt/tags/tag1229.xml><?xml version="1.0" encoding="utf-8"?>
<p:tagLst xmlns:a="http://schemas.openxmlformats.org/drawingml/2006/main" xmlns:r="http://schemas.openxmlformats.org/officeDocument/2006/relationships" xmlns:p="http://schemas.openxmlformats.org/presentationml/2006/main">
  <p:tag name="AS_UNIQUEID" val="1788"/>
</p:tagLst>
</file>

<file path=ppt/tags/tag123.xml><?xml version="1.0" encoding="utf-8"?>
<p:tagLst xmlns:a="http://schemas.openxmlformats.org/drawingml/2006/main" xmlns:r="http://schemas.openxmlformats.org/officeDocument/2006/relationships" xmlns:p="http://schemas.openxmlformats.org/presentationml/2006/main">
  <p:tag name="AS_UNIQUEID" val="231"/>
</p:tagLst>
</file>

<file path=ppt/tags/tag124.xml><?xml version="1.0" encoding="utf-8"?>
<p:tagLst xmlns:a="http://schemas.openxmlformats.org/drawingml/2006/main" xmlns:r="http://schemas.openxmlformats.org/officeDocument/2006/relationships" xmlns:p="http://schemas.openxmlformats.org/presentationml/2006/main">
  <p:tag name="AS_UNIQUEID" val="231"/>
</p:tagLst>
</file>

<file path=ppt/tags/tag125.xml><?xml version="1.0" encoding="utf-8"?>
<p:tagLst xmlns:a="http://schemas.openxmlformats.org/drawingml/2006/main" xmlns:r="http://schemas.openxmlformats.org/officeDocument/2006/relationships" xmlns:p="http://schemas.openxmlformats.org/presentationml/2006/main">
  <p:tag name="AS_UNIQUEID" val="231"/>
</p:tagLst>
</file>

<file path=ppt/tags/tag126.xml><?xml version="1.0" encoding="utf-8"?>
<p:tagLst xmlns:a="http://schemas.openxmlformats.org/drawingml/2006/main" xmlns:r="http://schemas.openxmlformats.org/officeDocument/2006/relationships" xmlns:p="http://schemas.openxmlformats.org/presentationml/2006/main">
  <p:tag name="AS_UNIQUEID" val="570"/>
</p:tagLst>
</file>

<file path=ppt/tags/tag127.xml><?xml version="1.0" encoding="utf-8"?>
<p:tagLst xmlns:a="http://schemas.openxmlformats.org/drawingml/2006/main" xmlns:r="http://schemas.openxmlformats.org/officeDocument/2006/relationships" xmlns:p="http://schemas.openxmlformats.org/presentationml/2006/main">
  <p:tag name="AS_UNIQUEID" val="571"/>
</p:tagLst>
</file>

<file path=ppt/tags/tag128.xml><?xml version="1.0" encoding="utf-8"?>
<p:tagLst xmlns:a="http://schemas.openxmlformats.org/drawingml/2006/main" xmlns:r="http://schemas.openxmlformats.org/officeDocument/2006/relationships" xmlns:p="http://schemas.openxmlformats.org/presentationml/2006/main">
  <p:tag name="AS_UNIQUEID" val="572"/>
</p:tagLst>
</file>

<file path=ppt/tags/tag129.xml><?xml version="1.0" encoding="utf-8"?>
<p:tagLst xmlns:a="http://schemas.openxmlformats.org/drawingml/2006/main" xmlns:r="http://schemas.openxmlformats.org/officeDocument/2006/relationships" xmlns:p="http://schemas.openxmlformats.org/presentationml/2006/main">
  <p:tag name="AS_UNIQUEID" val="573"/>
</p:tagLst>
</file>

<file path=ppt/tags/tag13.xml><?xml version="1.0" encoding="utf-8"?>
<p:tagLst xmlns:a="http://schemas.openxmlformats.org/drawingml/2006/main" xmlns:r="http://schemas.openxmlformats.org/officeDocument/2006/relationships" xmlns:p="http://schemas.openxmlformats.org/presentationml/2006/main">
  <p:tag name="AS_UNIQUEID" val="454"/>
</p:tagLst>
</file>

<file path=ppt/tags/tag130.xml><?xml version="1.0" encoding="utf-8"?>
<p:tagLst xmlns:a="http://schemas.openxmlformats.org/drawingml/2006/main" xmlns:r="http://schemas.openxmlformats.org/officeDocument/2006/relationships" xmlns:p="http://schemas.openxmlformats.org/presentationml/2006/main">
  <p:tag name="AS_UNIQUEID" val="574"/>
</p:tagLst>
</file>

<file path=ppt/tags/tag131.xml><?xml version="1.0" encoding="utf-8"?>
<p:tagLst xmlns:a="http://schemas.openxmlformats.org/drawingml/2006/main" xmlns:r="http://schemas.openxmlformats.org/officeDocument/2006/relationships" xmlns:p="http://schemas.openxmlformats.org/presentationml/2006/main">
  <p:tag name="AS_UNIQUEID" val="575"/>
</p:tagLst>
</file>

<file path=ppt/tags/tag132.xml><?xml version="1.0" encoding="utf-8"?>
<p:tagLst xmlns:a="http://schemas.openxmlformats.org/drawingml/2006/main" xmlns:r="http://schemas.openxmlformats.org/officeDocument/2006/relationships" xmlns:p="http://schemas.openxmlformats.org/presentationml/2006/main">
  <p:tag name="AS_UNIQUEID" val="576"/>
</p:tagLst>
</file>

<file path=ppt/tags/tag133.xml><?xml version="1.0" encoding="utf-8"?>
<p:tagLst xmlns:a="http://schemas.openxmlformats.org/drawingml/2006/main" xmlns:r="http://schemas.openxmlformats.org/officeDocument/2006/relationships" xmlns:p="http://schemas.openxmlformats.org/presentationml/2006/main">
  <p:tag name="AS_UNIQUEID" val="577"/>
</p:tagLst>
</file>

<file path=ppt/tags/tag134.xml><?xml version="1.0" encoding="utf-8"?>
<p:tagLst xmlns:a="http://schemas.openxmlformats.org/drawingml/2006/main" xmlns:r="http://schemas.openxmlformats.org/officeDocument/2006/relationships" xmlns:p="http://schemas.openxmlformats.org/presentationml/2006/main">
  <p:tag name="AS_UNIQUEID" val="578"/>
</p:tagLst>
</file>

<file path=ppt/tags/tag135.xml><?xml version="1.0" encoding="utf-8"?>
<p:tagLst xmlns:a="http://schemas.openxmlformats.org/drawingml/2006/main" xmlns:r="http://schemas.openxmlformats.org/officeDocument/2006/relationships" xmlns:p="http://schemas.openxmlformats.org/presentationml/2006/main">
  <p:tag name="AS_UNIQUEID" val="579"/>
</p:tagLst>
</file>

<file path=ppt/tags/tag136.xml><?xml version="1.0" encoding="utf-8"?>
<p:tagLst xmlns:a="http://schemas.openxmlformats.org/drawingml/2006/main" xmlns:r="http://schemas.openxmlformats.org/officeDocument/2006/relationships" xmlns:p="http://schemas.openxmlformats.org/presentationml/2006/main">
  <p:tag name="AS_UNIQUEID" val="580"/>
</p:tagLst>
</file>

<file path=ppt/tags/tag137.xml><?xml version="1.0" encoding="utf-8"?>
<p:tagLst xmlns:a="http://schemas.openxmlformats.org/drawingml/2006/main" xmlns:r="http://schemas.openxmlformats.org/officeDocument/2006/relationships" xmlns:p="http://schemas.openxmlformats.org/presentationml/2006/main">
  <p:tag name="AS_UNIQUEID" val="581"/>
</p:tagLst>
</file>

<file path=ppt/tags/tag138.xml><?xml version="1.0" encoding="utf-8"?>
<p:tagLst xmlns:a="http://schemas.openxmlformats.org/drawingml/2006/main" xmlns:r="http://schemas.openxmlformats.org/officeDocument/2006/relationships" xmlns:p="http://schemas.openxmlformats.org/presentationml/2006/main">
  <p:tag name="AS_UNIQUEID" val="582"/>
</p:tagLst>
</file>

<file path=ppt/tags/tag139.xml><?xml version="1.0" encoding="utf-8"?>
<p:tagLst xmlns:a="http://schemas.openxmlformats.org/drawingml/2006/main" xmlns:r="http://schemas.openxmlformats.org/officeDocument/2006/relationships" xmlns:p="http://schemas.openxmlformats.org/presentationml/2006/main">
  <p:tag name="AS_UNIQUEID" val="583"/>
</p:tagLst>
</file>

<file path=ppt/tags/tag14.xml><?xml version="1.0" encoding="utf-8"?>
<p:tagLst xmlns:a="http://schemas.openxmlformats.org/drawingml/2006/main" xmlns:r="http://schemas.openxmlformats.org/officeDocument/2006/relationships" xmlns:p="http://schemas.openxmlformats.org/presentationml/2006/main">
  <p:tag name="AS_UNIQUEID" val="461"/>
</p:tagLst>
</file>

<file path=ppt/tags/tag140.xml><?xml version="1.0" encoding="utf-8"?>
<p:tagLst xmlns:a="http://schemas.openxmlformats.org/drawingml/2006/main" xmlns:r="http://schemas.openxmlformats.org/officeDocument/2006/relationships" xmlns:p="http://schemas.openxmlformats.org/presentationml/2006/main">
  <p:tag name="AS_UNIQUEID" val="584"/>
</p:tagLst>
</file>

<file path=ppt/tags/tag141.xml><?xml version="1.0" encoding="utf-8"?>
<p:tagLst xmlns:a="http://schemas.openxmlformats.org/drawingml/2006/main" xmlns:r="http://schemas.openxmlformats.org/officeDocument/2006/relationships" xmlns:p="http://schemas.openxmlformats.org/presentationml/2006/main">
  <p:tag name="AS_UNIQUEID" val="585"/>
</p:tagLst>
</file>

<file path=ppt/tags/tag142.xml><?xml version="1.0" encoding="utf-8"?>
<p:tagLst xmlns:a="http://schemas.openxmlformats.org/drawingml/2006/main" xmlns:r="http://schemas.openxmlformats.org/officeDocument/2006/relationships" xmlns:p="http://schemas.openxmlformats.org/presentationml/2006/main">
  <p:tag name="AS_UNIQUEID" val="586"/>
</p:tagLst>
</file>

<file path=ppt/tags/tag143.xml><?xml version="1.0" encoding="utf-8"?>
<p:tagLst xmlns:a="http://schemas.openxmlformats.org/drawingml/2006/main" xmlns:r="http://schemas.openxmlformats.org/officeDocument/2006/relationships" xmlns:p="http://schemas.openxmlformats.org/presentationml/2006/main">
  <p:tag name="AS_UNIQUEID" val="587"/>
</p:tagLst>
</file>

<file path=ppt/tags/tag144.xml><?xml version="1.0" encoding="utf-8"?>
<p:tagLst xmlns:a="http://schemas.openxmlformats.org/drawingml/2006/main" xmlns:r="http://schemas.openxmlformats.org/officeDocument/2006/relationships" xmlns:p="http://schemas.openxmlformats.org/presentationml/2006/main">
  <p:tag name="AS_UNIQUEID" val="588"/>
</p:tagLst>
</file>

<file path=ppt/tags/tag145.xml><?xml version="1.0" encoding="utf-8"?>
<p:tagLst xmlns:a="http://schemas.openxmlformats.org/drawingml/2006/main" xmlns:r="http://schemas.openxmlformats.org/officeDocument/2006/relationships" xmlns:p="http://schemas.openxmlformats.org/presentationml/2006/main">
  <p:tag name="AS_UNIQUEID" val="589"/>
</p:tagLst>
</file>

<file path=ppt/tags/tag146.xml><?xml version="1.0" encoding="utf-8"?>
<p:tagLst xmlns:a="http://schemas.openxmlformats.org/drawingml/2006/main" xmlns:r="http://schemas.openxmlformats.org/officeDocument/2006/relationships" xmlns:p="http://schemas.openxmlformats.org/presentationml/2006/main">
  <p:tag name="AS_UNIQUEID" val="590"/>
</p:tagLst>
</file>

<file path=ppt/tags/tag147.xml><?xml version="1.0" encoding="utf-8"?>
<p:tagLst xmlns:a="http://schemas.openxmlformats.org/drawingml/2006/main" xmlns:r="http://schemas.openxmlformats.org/officeDocument/2006/relationships" xmlns:p="http://schemas.openxmlformats.org/presentationml/2006/main">
  <p:tag name="AS_UNIQUEID" val="591"/>
</p:tagLst>
</file>

<file path=ppt/tags/tag148.xml><?xml version="1.0" encoding="utf-8"?>
<p:tagLst xmlns:a="http://schemas.openxmlformats.org/drawingml/2006/main" xmlns:r="http://schemas.openxmlformats.org/officeDocument/2006/relationships" xmlns:p="http://schemas.openxmlformats.org/presentationml/2006/main">
  <p:tag name="AS_UNIQUEID" val="592"/>
</p:tagLst>
</file>

<file path=ppt/tags/tag149.xml><?xml version="1.0" encoding="utf-8"?>
<p:tagLst xmlns:a="http://schemas.openxmlformats.org/drawingml/2006/main" xmlns:r="http://schemas.openxmlformats.org/officeDocument/2006/relationships" xmlns:p="http://schemas.openxmlformats.org/presentationml/2006/main">
  <p:tag name="AS_UNIQUEID" val="593"/>
</p:tagLst>
</file>

<file path=ppt/tags/tag15.xml><?xml version="1.0" encoding="utf-8"?>
<p:tagLst xmlns:a="http://schemas.openxmlformats.org/drawingml/2006/main" xmlns:r="http://schemas.openxmlformats.org/officeDocument/2006/relationships" xmlns:p="http://schemas.openxmlformats.org/presentationml/2006/main">
  <p:tag name="AS_UNIQUEID" val="458"/>
</p:tagLst>
</file>

<file path=ppt/tags/tag150.xml><?xml version="1.0" encoding="utf-8"?>
<p:tagLst xmlns:a="http://schemas.openxmlformats.org/drawingml/2006/main" xmlns:r="http://schemas.openxmlformats.org/officeDocument/2006/relationships" xmlns:p="http://schemas.openxmlformats.org/presentationml/2006/main">
  <p:tag name="AS_UNIQUEID" val="594"/>
</p:tagLst>
</file>

<file path=ppt/tags/tag151.xml><?xml version="1.0" encoding="utf-8"?>
<p:tagLst xmlns:a="http://schemas.openxmlformats.org/drawingml/2006/main" xmlns:r="http://schemas.openxmlformats.org/officeDocument/2006/relationships" xmlns:p="http://schemas.openxmlformats.org/presentationml/2006/main">
  <p:tag name="AS_UNIQUEID" val="595"/>
</p:tagLst>
</file>

<file path=ppt/tags/tag152.xml><?xml version="1.0" encoding="utf-8"?>
<p:tagLst xmlns:a="http://schemas.openxmlformats.org/drawingml/2006/main" xmlns:r="http://schemas.openxmlformats.org/officeDocument/2006/relationships" xmlns:p="http://schemas.openxmlformats.org/presentationml/2006/main">
  <p:tag name="AS_UNIQUEID" val="596"/>
</p:tagLst>
</file>

<file path=ppt/tags/tag153.xml><?xml version="1.0" encoding="utf-8"?>
<p:tagLst xmlns:a="http://schemas.openxmlformats.org/drawingml/2006/main" xmlns:r="http://schemas.openxmlformats.org/officeDocument/2006/relationships" xmlns:p="http://schemas.openxmlformats.org/presentationml/2006/main">
  <p:tag name="AS_UNIQUEID" val="597"/>
</p:tagLst>
</file>

<file path=ppt/tags/tag154.xml><?xml version="1.0" encoding="utf-8"?>
<p:tagLst xmlns:a="http://schemas.openxmlformats.org/drawingml/2006/main" xmlns:r="http://schemas.openxmlformats.org/officeDocument/2006/relationships" xmlns:p="http://schemas.openxmlformats.org/presentationml/2006/main">
  <p:tag name="AS_UNIQUEID" val="227"/>
</p:tagLst>
</file>

<file path=ppt/tags/tag155.xml><?xml version="1.0" encoding="utf-8"?>
<p:tagLst xmlns:a="http://schemas.openxmlformats.org/drawingml/2006/main" xmlns:r="http://schemas.openxmlformats.org/officeDocument/2006/relationships" xmlns:p="http://schemas.openxmlformats.org/presentationml/2006/main">
  <p:tag name="AS_UNIQUEID" val="228"/>
</p:tagLst>
</file>

<file path=ppt/tags/tag156.xml><?xml version="1.0" encoding="utf-8"?>
<p:tagLst xmlns:a="http://schemas.openxmlformats.org/drawingml/2006/main" xmlns:r="http://schemas.openxmlformats.org/officeDocument/2006/relationships" xmlns:p="http://schemas.openxmlformats.org/presentationml/2006/main">
  <p:tag name="AS_UNIQUEID" val="518"/>
</p:tagLst>
</file>

<file path=ppt/tags/tag157.xml><?xml version="1.0" encoding="utf-8"?>
<p:tagLst xmlns:a="http://schemas.openxmlformats.org/drawingml/2006/main" xmlns:r="http://schemas.openxmlformats.org/officeDocument/2006/relationships" xmlns:p="http://schemas.openxmlformats.org/presentationml/2006/main">
  <p:tag name="AS_UNIQUEID" val="519"/>
</p:tagLst>
</file>

<file path=ppt/tags/tag158.xml><?xml version="1.0" encoding="utf-8"?>
<p:tagLst xmlns:a="http://schemas.openxmlformats.org/drawingml/2006/main" xmlns:r="http://schemas.openxmlformats.org/officeDocument/2006/relationships" xmlns:p="http://schemas.openxmlformats.org/presentationml/2006/main">
  <p:tag name="AS_UNIQUEID" val="603"/>
</p:tagLst>
</file>

<file path=ppt/tags/tag159.xml><?xml version="1.0" encoding="utf-8"?>
<p:tagLst xmlns:a="http://schemas.openxmlformats.org/drawingml/2006/main" xmlns:r="http://schemas.openxmlformats.org/officeDocument/2006/relationships" xmlns:p="http://schemas.openxmlformats.org/presentationml/2006/main">
  <p:tag name="AS_UNIQUEID" val="604"/>
</p:tagLst>
</file>

<file path=ppt/tags/tag16.xml><?xml version="1.0" encoding="utf-8"?>
<p:tagLst xmlns:a="http://schemas.openxmlformats.org/drawingml/2006/main" xmlns:r="http://schemas.openxmlformats.org/officeDocument/2006/relationships" xmlns:p="http://schemas.openxmlformats.org/presentationml/2006/main">
  <p:tag name="AS_UNIQUEID" val="459"/>
</p:tagLst>
</file>

<file path=ppt/tags/tag160.xml><?xml version="1.0" encoding="utf-8"?>
<p:tagLst xmlns:a="http://schemas.openxmlformats.org/drawingml/2006/main" xmlns:r="http://schemas.openxmlformats.org/officeDocument/2006/relationships" xmlns:p="http://schemas.openxmlformats.org/presentationml/2006/main">
  <p:tag name="AS_UNIQUEID" val="605"/>
</p:tagLst>
</file>

<file path=ppt/tags/tag161.xml><?xml version="1.0" encoding="utf-8"?>
<p:tagLst xmlns:a="http://schemas.openxmlformats.org/drawingml/2006/main" xmlns:r="http://schemas.openxmlformats.org/officeDocument/2006/relationships" xmlns:p="http://schemas.openxmlformats.org/presentationml/2006/main">
  <p:tag name="AS_UNIQUEID" val="606"/>
</p:tagLst>
</file>

<file path=ppt/tags/tag162.xml><?xml version="1.0" encoding="utf-8"?>
<p:tagLst xmlns:a="http://schemas.openxmlformats.org/drawingml/2006/main" xmlns:r="http://schemas.openxmlformats.org/officeDocument/2006/relationships" xmlns:p="http://schemas.openxmlformats.org/presentationml/2006/main">
  <p:tag name="AS_UNIQUEID" val="607"/>
</p:tagLst>
</file>

<file path=ppt/tags/tag163.xml><?xml version="1.0" encoding="utf-8"?>
<p:tagLst xmlns:a="http://schemas.openxmlformats.org/drawingml/2006/main" xmlns:r="http://schemas.openxmlformats.org/officeDocument/2006/relationships" xmlns:p="http://schemas.openxmlformats.org/presentationml/2006/main">
  <p:tag name="AS_UNIQUEID" val="608"/>
</p:tagLst>
</file>

<file path=ppt/tags/tag164.xml><?xml version="1.0" encoding="utf-8"?>
<p:tagLst xmlns:a="http://schemas.openxmlformats.org/drawingml/2006/main" xmlns:r="http://schemas.openxmlformats.org/officeDocument/2006/relationships" xmlns:p="http://schemas.openxmlformats.org/presentationml/2006/main">
  <p:tag name="AS_UNIQUEID" val="611"/>
</p:tagLst>
</file>

<file path=ppt/tags/tag165.xml><?xml version="1.0" encoding="utf-8"?>
<p:tagLst xmlns:a="http://schemas.openxmlformats.org/drawingml/2006/main" xmlns:r="http://schemas.openxmlformats.org/officeDocument/2006/relationships" xmlns:p="http://schemas.openxmlformats.org/presentationml/2006/main">
  <p:tag name="AS_UNIQUEID" val="612"/>
</p:tagLst>
</file>

<file path=ppt/tags/tag166.xml><?xml version="1.0" encoding="utf-8"?>
<p:tagLst xmlns:a="http://schemas.openxmlformats.org/drawingml/2006/main" xmlns:r="http://schemas.openxmlformats.org/officeDocument/2006/relationships" xmlns:p="http://schemas.openxmlformats.org/presentationml/2006/main">
  <p:tag name="AS_UNIQUEID" val="613"/>
</p:tagLst>
</file>

<file path=ppt/tags/tag167.xml><?xml version="1.0" encoding="utf-8"?>
<p:tagLst xmlns:a="http://schemas.openxmlformats.org/drawingml/2006/main" xmlns:r="http://schemas.openxmlformats.org/officeDocument/2006/relationships" xmlns:p="http://schemas.openxmlformats.org/presentationml/2006/main">
  <p:tag name="AS_UNIQUEID" val="614"/>
</p:tagLst>
</file>

<file path=ppt/tags/tag168.xml><?xml version="1.0" encoding="utf-8"?>
<p:tagLst xmlns:a="http://schemas.openxmlformats.org/drawingml/2006/main" xmlns:r="http://schemas.openxmlformats.org/officeDocument/2006/relationships" xmlns:p="http://schemas.openxmlformats.org/presentationml/2006/main">
  <p:tag name="AS_UNIQUEID" val="615"/>
</p:tagLst>
</file>

<file path=ppt/tags/tag169.xml><?xml version="1.0" encoding="utf-8"?>
<p:tagLst xmlns:a="http://schemas.openxmlformats.org/drawingml/2006/main" xmlns:r="http://schemas.openxmlformats.org/officeDocument/2006/relationships" xmlns:p="http://schemas.openxmlformats.org/presentationml/2006/main">
  <p:tag name="AS_UNIQUEID" val="624"/>
</p:tagLst>
</file>

<file path=ppt/tags/tag17.xml><?xml version="1.0" encoding="utf-8"?>
<p:tagLst xmlns:a="http://schemas.openxmlformats.org/drawingml/2006/main" xmlns:r="http://schemas.openxmlformats.org/officeDocument/2006/relationships" xmlns:p="http://schemas.openxmlformats.org/presentationml/2006/main">
  <p:tag name="AS_UNIQUEID" val="467"/>
</p:tagLst>
</file>

<file path=ppt/tags/tag170.xml><?xml version="1.0" encoding="utf-8"?>
<p:tagLst xmlns:a="http://schemas.openxmlformats.org/drawingml/2006/main" xmlns:r="http://schemas.openxmlformats.org/officeDocument/2006/relationships" xmlns:p="http://schemas.openxmlformats.org/presentationml/2006/main">
  <p:tag name="AS_UNIQUEID" val="625"/>
</p:tagLst>
</file>

<file path=ppt/tags/tag171.xml><?xml version="1.0" encoding="utf-8"?>
<p:tagLst xmlns:a="http://schemas.openxmlformats.org/drawingml/2006/main" xmlns:r="http://schemas.openxmlformats.org/officeDocument/2006/relationships" xmlns:p="http://schemas.openxmlformats.org/presentationml/2006/main">
  <p:tag name="AS_UNIQUEID" val="626"/>
</p:tagLst>
</file>

<file path=ppt/tags/tag172.xml><?xml version="1.0" encoding="utf-8"?>
<p:tagLst xmlns:a="http://schemas.openxmlformats.org/drawingml/2006/main" xmlns:r="http://schemas.openxmlformats.org/officeDocument/2006/relationships" xmlns:p="http://schemas.openxmlformats.org/presentationml/2006/main">
  <p:tag name="AS_UNIQUEID" val="627"/>
</p:tagLst>
</file>

<file path=ppt/tags/tag173.xml><?xml version="1.0" encoding="utf-8"?>
<p:tagLst xmlns:a="http://schemas.openxmlformats.org/drawingml/2006/main" xmlns:r="http://schemas.openxmlformats.org/officeDocument/2006/relationships" xmlns:p="http://schemas.openxmlformats.org/presentationml/2006/main">
  <p:tag name="AS_UNIQUEID" val="628"/>
</p:tagLst>
</file>

<file path=ppt/tags/tag174.xml><?xml version="1.0" encoding="utf-8"?>
<p:tagLst xmlns:a="http://schemas.openxmlformats.org/drawingml/2006/main" xmlns:r="http://schemas.openxmlformats.org/officeDocument/2006/relationships" xmlns:p="http://schemas.openxmlformats.org/presentationml/2006/main">
  <p:tag name="AS_UNIQUEID" val="629"/>
</p:tagLst>
</file>

<file path=ppt/tags/tag175.xml><?xml version="1.0" encoding="utf-8"?>
<p:tagLst xmlns:a="http://schemas.openxmlformats.org/drawingml/2006/main" xmlns:r="http://schemas.openxmlformats.org/officeDocument/2006/relationships" xmlns:p="http://schemas.openxmlformats.org/presentationml/2006/main">
  <p:tag name="AS_UNIQUEID" val="630"/>
</p:tagLst>
</file>

<file path=ppt/tags/tag176.xml><?xml version="1.0" encoding="utf-8"?>
<p:tagLst xmlns:a="http://schemas.openxmlformats.org/drawingml/2006/main" xmlns:r="http://schemas.openxmlformats.org/officeDocument/2006/relationships" xmlns:p="http://schemas.openxmlformats.org/presentationml/2006/main">
  <p:tag name="AS_UNIQUEID" val="631"/>
</p:tagLst>
</file>

<file path=ppt/tags/tag177.xml><?xml version="1.0" encoding="utf-8"?>
<p:tagLst xmlns:a="http://schemas.openxmlformats.org/drawingml/2006/main" xmlns:r="http://schemas.openxmlformats.org/officeDocument/2006/relationships" xmlns:p="http://schemas.openxmlformats.org/presentationml/2006/main">
  <p:tag name="AS_UNIQUEID" val="632"/>
</p:tagLst>
</file>

<file path=ppt/tags/tag178.xml><?xml version="1.0" encoding="utf-8"?>
<p:tagLst xmlns:a="http://schemas.openxmlformats.org/drawingml/2006/main" xmlns:r="http://schemas.openxmlformats.org/officeDocument/2006/relationships" xmlns:p="http://schemas.openxmlformats.org/presentationml/2006/main">
  <p:tag name="AS_UNIQUEID" val="633"/>
</p:tagLst>
</file>

<file path=ppt/tags/tag179.xml><?xml version="1.0" encoding="utf-8"?>
<p:tagLst xmlns:a="http://schemas.openxmlformats.org/drawingml/2006/main" xmlns:r="http://schemas.openxmlformats.org/officeDocument/2006/relationships" xmlns:p="http://schemas.openxmlformats.org/presentationml/2006/main">
  <p:tag name="AS_UNIQUEID" val="634"/>
</p:tagLst>
</file>

<file path=ppt/tags/tag18.xml><?xml version="1.0" encoding="utf-8"?>
<p:tagLst xmlns:a="http://schemas.openxmlformats.org/drawingml/2006/main" xmlns:r="http://schemas.openxmlformats.org/officeDocument/2006/relationships" xmlns:p="http://schemas.openxmlformats.org/presentationml/2006/main">
  <p:tag name="AS_UNIQUEID" val="468"/>
</p:tagLst>
</file>

<file path=ppt/tags/tag180.xml><?xml version="1.0" encoding="utf-8"?>
<p:tagLst xmlns:a="http://schemas.openxmlformats.org/drawingml/2006/main" xmlns:r="http://schemas.openxmlformats.org/officeDocument/2006/relationships" xmlns:p="http://schemas.openxmlformats.org/presentationml/2006/main">
  <p:tag name="AS_UNIQUEID" val="635"/>
</p:tagLst>
</file>

<file path=ppt/tags/tag181.xml><?xml version="1.0" encoding="utf-8"?>
<p:tagLst xmlns:a="http://schemas.openxmlformats.org/drawingml/2006/main" xmlns:r="http://schemas.openxmlformats.org/officeDocument/2006/relationships" xmlns:p="http://schemas.openxmlformats.org/presentationml/2006/main">
  <p:tag name="AS_UNIQUEID" val="636"/>
</p:tagLst>
</file>

<file path=ppt/tags/tag182.xml><?xml version="1.0" encoding="utf-8"?>
<p:tagLst xmlns:a="http://schemas.openxmlformats.org/drawingml/2006/main" xmlns:r="http://schemas.openxmlformats.org/officeDocument/2006/relationships" xmlns:p="http://schemas.openxmlformats.org/presentationml/2006/main">
  <p:tag name="AS_UNIQUEID" val="637"/>
</p:tagLst>
</file>

<file path=ppt/tags/tag183.xml><?xml version="1.0" encoding="utf-8"?>
<p:tagLst xmlns:a="http://schemas.openxmlformats.org/drawingml/2006/main" xmlns:r="http://schemas.openxmlformats.org/officeDocument/2006/relationships" xmlns:p="http://schemas.openxmlformats.org/presentationml/2006/main">
  <p:tag name="AS_UNIQUEID" val="638"/>
</p:tagLst>
</file>

<file path=ppt/tags/tag184.xml><?xml version="1.0" encoding="utf-8"?>
<p:tagLst xmlns:a="http://schemas.openxmlformats.org/drawingml/2006/main" xmlns:r="http://schemas.openxmlformats.org/officeDocument/2006/relationships" xmlns:p="http://schemas.openxmlformats.org/presentationml/2006/main">
  <p:tag name="AS_UNIQUEID" val="639"/>
</p:tagLst>
</file>

<file path=ppt/tags/tag185.xml><?xml version="1.0" encoding="utf-8"?>
<p:tagLst xmlns:a="http://schemas.openxmlformats.org/drawingml/2006/main" xmlns:r="http://schemas.openxmlformats.org/officeDocument/2006/relationships" xmlns:p="http://schemas.openxmlformats.org/presentationml/2006/main">
  <p:tag name="AS_UNIQUEID" val="640"/>
</p:tagLst>
</file>

<file path=ppt/tags/tag186.xml><?xml version="1.0" encoding="utf-8"?>
<p:tagLst xmlns:a="http://schemas.openxmlformats.org/drawingml/2006/main" xmlns:r="http://schemas.openxmlformats.org/officeDocument/2006/relationships" xmlns:p="http://schemas.openxmlformats.org/presentationml/2006/main">
  <p:tag name="AS_UNIQUEID" val="641"/>
</p:tagLst>
</file>

<file path=ppt/tags/tag187.xml><?xml version="1.0" encoding="utf-8"?>
<p:tagLst xmlns:a="http://schemas.openxmlformats.org/drawingml/2006/main" xmlns:r="http://schemas.openxmlformats.org/officeDocument/2006/relationships" xmlns:p="http://schemas.openxmlformats.org/presentationml/2006/main">
  <p:tag name="AS_UNIQUEID" val="642"/>
</p:tagLst>
</file>

<file path=ppt/tags/tag188.xml><?xml version="1.0" encoding="utf-8"?>
<p:tagLst xmlns:a="http://schemas.openxmlformats.org/drawingml/2006/main" xmlns:r="http://schemas.openxmlformats.org/officeDocument/2006/relationships" xmlns:p="http://schemas.openxmlformats.org/presentationml/2006/main">
  <p:tag name="AS_UNIQUEID" val="643"/>
</p:tagLst>
</file>

<file path=ppt/tags/tag189.xml><?xml version="1.0" encoding="utf-8"?>
<p:tagLst xmlns:a="http://schemas.openxmlformats.org/drawingml/2006/main" xmlns:r="http://schemas.openxmlformats.org/officeDocument/2006/relationships" xmlns:p="http://schemas.openxmlformats.org/presentationml/2006/main">
  <p:tag name="AS_UNIQUEID" val="647"/>
</p:tagLst>
</file>

<file path=ppt/tags/tag19.xml><?xml version="1.0" encoding="utf-8"?>
<p:tagLst xmlns:a="http://schemas.openxmlformats.org/drawingml/2006/main" xmlns:r="http://schemas.openxmlformats.org/officeDocument/2006/relationships" xmlns:p="http://schemas.openxmlformats.org/presentationml/2006/main">
  <p:tag name="AS_UNIQUEID" val="469"/>
</p:tagLst>
</file>

<file path=ppt/tags/tag190.xml><?xml version="1.0" encoding="utf-8"?>
<p:tagLst xmlns:a="http://schemas.openxmlformats.org/drawingml/2006/main" xmlns:r="http://schemas.openxmlformats.org/officeDocument/2006/relationships" xmlns:p="http://schemas.openxmlformats.org/presentationml/2006/main">
  <p:tag name="AS_UNIQUEID" val="651"/>
</p:tagLst>
</file>

<file path=ppt/tags/tag191.xml><?xml version="1.0" encoding="utf-8"?>
<p:tagLst xmlns:a="http://schemas.openxmlformats.org/drawingml/2006/main" xmlns:r="http://schemas.openxmlformats.org/officeDocument/2006/relationships" xmlns:p="http://schemas.openxmlformats.org/presentationml/2006/main">
  <p:tag name="AS_UNIQUEID" val="652"/>
</p:tagLst>
</file>

<file path=ppt/tags/tag192.xml><?xml version="1.0" encoding="utf-8"?>
<p:tagLst xmlns:a="http://schemas.openxmlformats.org/drawingml/2006/main" xmlns:r="http://schemas.openxmlformats.org/officeDocument/2006/relationships" xmlns:p="http://schemas.openxmlformats.org/presentationml/2006/main">
  <p:tag name="AS_UNIQUEID" val="653"/>
</p:tagLst>
</file>

<file path=ppt/tags/tag193.xml><?xml version="1.0" encoding="utf-8"?>
<p:tagLst xmlns:a="http://schemas.openxmlformats.org/drawingml/2006/main" xmlns:r="http://schemas.openxmlformats.org/officeDocument/2006/relationships" xmlns:p="http://schemas.openxmlformats.org/presentationml/2006/main">
  <p:tag name="AS_UNIQUEID" val="654"/>
</p:tagLst>
</file>

<file path=ppt/tags/tag194.xml><?xml version="1.0" encoding="utf-8"?>
<p:tagLst xmlns:a="http://schemas.openxmlformats.org/drawingml/2006/main" xmlns:r="http://schemas.openxmlformats.org/officeDocument/2006/relationships" xmlns:p="http://schemas.openxmlformats.org/presentationml/2006/main">
  <p:tag name="AS_UNIQUEID" val="655"/>
</p:tagLst>
</file>

<file path=ppt/tags/tag195.xml><?xml version="1.0" encoding="utf-8"?>
<p:tagLst xmlns:a="http://schemas.openxmlformats.org/drawingml/2006/main" xmlns:r="http://schemas.openxmlformats.org/officeDocument/2006/relationships" xmlns:p="http://schemas.openxmlformats.org/presentationml/2006/main">
  <p:tag name="AS_UNIQUEID" val="656"/>
</p:tagLst>
</file>

<file path=ppt/tags/tag196.xml><?xml version="1.0" encoding="utf-8"?>
<p:tagLst xmlns:a="http://schemas.openxmlformats.org/drawingml/2006/main" xmlns:r="http://schemas.openxmlformats.org/officeDocument/2006/relationships" xmlns:p="http://schemas.openxmlformats.org/presentationml/2006/main">
  <p:tag name="AS_UNIQUEID" val="657"/>
</p:tagLst>
</file>

<file path=ppt/tags/tag197.xml><?xml version="1.0" encoding="utf-8"?>
<p:tagLst xmlns:a="http://schemas.openxmlformats.org/drawingml/2006/main" xmlns:r="http://schemas.openxmlformats.org/officeDocument/2006/relationships" xmlns:p="http://schemas.openxmlformats.org/presentationml/2006/main">
  <p:tag name="AS_UNIQUEID" val="658"/>
</p:tagLst>
</file>

<file path=ppt/tags/tag198.xml><?xml version="1.0" encoding="utf-8"?>
<p:tagLst xmlns:a="http://schemas.openxmlformats.org/drawingml/2006/main" xmlns:r="http://schemas.openxmlformats.org/officeDocument/2006/relationships" xmlns:p="http://schemas.openxmlformats.org/presentationml/2006/main">
  <p:tag name="AS_UNIQUEID" val="659"/>
</p:tagLst>
</file>

<file path=ppt/tags/tag199.xml><?xml version="1.0" encoding="utf-8"?>
<p:tagLst xmlns:a="http://schemas.openxmlformats.org/drawingml/2006/main" xmlns:r="http://schemas.openxmlformats.org/officeDocument/2006/relationships" xmlns:p="http://schemas.openxmlformats.org/presentationml/2006/main">
  <p:tag name="AS_UNIQUEID" val="660"/>
</p:tagLst>
</file>

<file path=ppt/tags/tag2.xml><?xml version="1.0" encoding="utf-8"?>
<p:tagLst xmlns:a="http://schemas.openxmlformats.org/drawingml/2006/main" xmlns:r="http://schemas.openxmlformats.org/officeDocument/2006/relationships" xmlns:p="http://schemas.openxmlformats.org/presentationml/2006/main">
  <p:tag name="AS_UNIQUEID" val="440"/>
</p:tagLst>
</file>

<file path=ppt/tags/tag20.xml><?xml version="1.0" encoding="utf-8"?>
<p:tagLst xmlns:a="http://schemas.openxmlformats.org/drawingml/2006/main" xmlns:r="http://schemas.openxmlformats.org/officeDocument/2006/relationships" xmlns:p="http://schemas.openxmlformats.org/presentationml/2006/main">
  <p:tag name="AS_UNIQUEID" val="498"/>
</p:tagLst>
</file>

<file path=ppt/tags/tag200.xml><?xml version="1.0" encoding="utf-8"?>
<p:tagLst xmlns:a="http://schemas.openxmlformats.org/drawingml/2006/main" xmlns:r="http://schemas.openxmlformats.org/officeDocument/2006/relationships" xmlns:p="http://schemas.openxmlformats.org/presentationml/2006/main">
  <p:tag name="AS_UNIQUEID" val="661"/>
</p:tagLst>
</file>

<file path=ppt/tags/tag201.xml><?xml version="1.0" encoding="utf-8"?>
<p:tagLst xmlns:a="http://schemas.openxmlformats.org/drawingml/2006/main" xmlns:r="http://schemas.openxmlformats.org/officeDocument/2006/relationships" xmlns:p="http://schemas.openxmlformats.org/presentationml/2006/main">
  <p:tag name="AS_UNIQUEID" val="662"/>
</p:tagLst>
</file>

<file path=ppt/tags/tag202.xml><?xml version="1.0" encoding="utf-8"?>
<p:tagLst xmlns:a="http://schemas.openxmlformats.org/drawingml/2006/main" xmlns:r="http://schemas.openxmlformats.org/officeDocument/2006/relationships" xmlns:p="http://schemas.openxmlformats.org/presentationml/2006/main">
  <p:tag name="AS_UNIQUEID" val="663"/>
</p:tagLst>
</file>

<file path=ppt/tags/tag203.xml><?xml version="1.0" encoding="utf-8"?>
<p:tagLst xmlns:a="http://schemas.openxmlformats.org/drawingml/2006/main" xmlns:r="http://schemas.openxmlformats.org/officeDocument/2006/relationships" xmlns:p="http://schemas.openxmlformats.org/presentationml/2006/main">
  <p:tag name="AS_UNIQUEID" val="664"/>
</p:tagLst>
</file>

<file path=ppt/tags/tag204.xml><?xml version="1.0" encoding="utf-8"?>
<p:tagLst xmlns:a="http://schemas.openxmlformats.org/drawingml/2006/main" xmlns:r="http://schemas.openxmlformats.org/officeDocument/2006/relationships" xmlns:p="http://schemas.openxmlformats.org/presentationml/2006/main">
  <p:tag name="AS_UNIQUEID" val="665"/>
</p:tagLst>
</file>

<file path=ppt/tags/tag205.xml><?xml version="1.0" encoding="utf-8"?>
<p:tagLst xmlns:a="http://schemas.openxmlformats.org/drawingml/2006/main" xmlns:r="http://schemas.openxmlformats.org/officeDocument/2006/relationships" xmlns:p="http://schemas.openxmlformats.org/presentationml/2006/main">
  <p:tag name="AS_UNIQUEID" val="666"/>
</p:tagLst>
</file>

<file path=ppt/tags/tag206.xml><?xml version="1.0" encoding="utf-8"?>
<p:tagLst xmlns:a="http://schemas.openxmlformats.org/drawingml/2006/main" xmlns:r="http://schemas.openxmlformats.org/officeDocument/2006/relationships" xmlns:p="http://schemas.openxmlformats.org/presentationml/2006/main">
  <p:tag name="AS_UNIQUEID" val="667"/>
</p:tagLst>
</file>

<file path=ppt/tags/tag207.xml><?xml version="1.0" encoding="utf-8"?>
<p:tagLst xmlns:a="http://schemas.openxmlformats.org/drawingml/2006/main" xmlns:r="http://schemas.openxmlformats.org/officeDocument/2006/relationships" xmlns:p="http://schemas.openxmlformats.org/presentationml/2006/main">
  <p:tag name="AS_UNIQUEID" val="668"/>
</p:tagLst>
</file>

<file path=ppt/tags/tag208.xml><?xml version="1.0" encoding="utf-8"?>
<p:tagLst xmlns:a="http://schemas.openxmlformats.org/drawingml/2006/main" xmlns:r="http://schemas.openxmlformats.org/officeDocument/2006/relationships" xmlns:p="http://schemas.openxmlformats.org/presentationml/2006/main">
  <p:tag name="AS_UNIQUEID" val="669"/>
</p:tagLst>
</file>

<file path=ppt/tags/tag209.xml><?xml version="1.0" encoding="utf-8"?>
<p:tagLst xmlns:a="http://schemas.openxmlformats.org/drawingml/2006/main" xmlns:r="http://schemas.openxmlformats.org/officeDocument/2006/relationships" xmlns:p="http://schemas.openxmlformats.org/presentationml/2006/main">
  <p:tag name="AS_UNIQUEID" val="672"/>
</p:tagLst>
</file>

<file path=ppt/tags/tag21.xml><?xml version="1.0" encoding="utf-8"?>
<p:tagLst xmlns:a="http://schemas.openxmlformats.org/drawingml/2006/main" xmlns:r="http://schemas.openxmlformats.org/officeDocument/2006/relationships" xmlns:p="http://schemas.openxmlformats.org/presentationml/2006/main">
  <p:tag name="AS_UNIQUEID" val="499"/>
</p:tagLst>
</file>

<file path=ppt/tags/tag210.xml><?xml version="1.0" encoding="utf-8"?>
<p:tagLst xmlns:a="http://schemas.openxmlformats.org/drawingml/2006/main" xmlns:r="http://schemas.openxmlformats.org/officeDocument/2006/relationships" xmlns:p="http://schemas.openxmlformats.org/presentationml/2006/main">
  <p:tag name="AS_UNIQUEID" val="673"/>
</p:tagLst>
</file>

<file path=ppt/tags/tag211.xml><?xml version="1.0" encoding="utf-8"?>
<p:tagLst xmlns:a="http://schemas.openxmlformats.org/drawingml/2006/main" xmlns:r="http://schemas.openxmlformats.org/officeDocument/2006/relationships" xmlns:p="http://schemas.openxmlformats.org/presentationml/2006/main">
  <p:tag name="AS_UNIQUEID" val="674"/>
</p:tagLst>
</file>

<file path=ppt/tags/tag212.xml><?xml version="1.0" encoding="utf-8"?>
<p:tagLst xmlns:a="http://schemas.openxmlformats.org/drawingml/2006/main" xmlns:r="http://schemas.openxmlformats.org/officeDocument/2006/relationships" xmlns:p="http://schemas.openxmlformats.org/presentationml/2006/main">
  <p:tag name="AS_UNIQUEID" val="675"/>
</p:tagLst>
</file>

<file path=ppt/tags/tag213.xml><?xml version="1.0" encoding="utf-8"?>
<p:tagLst xmlns:a="http://schemas.openxmlformats.org/drawingml/2006/main" xmlns:r="http://schemas.openxmlformats.org/officeDocument/2006/relationships" xmlns:p="http://schemas.openxmlformats.org/presentationml/2006/main">
  <p:tag name="AS_UNIQUEID" val="676"/>
</p:tagLst>
</file>

<file path=ppt/tags/tag214.xml><?xml version="1.0" encoding="utf-8"?>
<p:tagLst xmlns:a="http://schemas.openxmlformats.org/drawingml/2006/main" xmlns:r="http://schemas.openxmlformats.org/officeDocument/2006/relationships" xmlns:p="http://schemas.openxmlformats.org/presentationml/2006/main">
  <p:tag name="AS_UNIQUEID" val="677"/>
</p:tagLst>
</file>

<file path=ppt/tags/tag215.xml><?xml version="1.0" encoding="utf-8"?>
<p:tagLst xmlns:a="http://schemas.openxmlformats.org/drawingml/2006/main" xmlns:r="http://schemas.openxmlformats.org/officeDocument/2006/relationships" xmlns:p="http://schemas.openxmlformats.org/presentationml/2006/main">
  <p:tag name="AS_UNIQUEID" val="678"/>
</p:tagLst>
</file>

<file path=ppt/tags/tag216.xml><?xml version="1.0" encoding="utf-8"?>
<p:tagLst xmlns:a="http://schemas.openxmlformats.org/drawingml/2006/main" xmlns:r="http://schemas.openxmlformats.org/officeDocument/2006/relationships" xmlns:p="http://schemas.openxmlformats.org/presentationml/2006/main">
  <p:tag name="AS_UNIQUEID" val="679"/>
</p:tagLst>
</file>

<file path=ppt/tags/tag217.xml><?xml version="1.0" encoding="utf-8"?>
<p:tagLst xmlns:a="http://schemas.openxmlformats.org/drawingml/2006/main" xmlns:r="http://schemas.openxmlformats.org/officeDocument/2006/relationships" xmlns:p="http://schemas.openxmlformats.org/presentationml/2006/main">
  <p:tag name="AS_UNIQUEID" val="680"/>
</p:tagLst>
</file>

<file path=ppt/tags/tag218.xml><?xml version="1.0" encoding="utf-8"?>
<p:tagLst xmlns:a="http://schemas.openxmlformats.org/drawingml/2006/main" xmlns:r="http://schemas.openxmlformats.org/officeDocument/2006/relationships" xmlns:p="http://schemas.openxmlformats.org/presentationml/2006/main">
  <p:tag name="AS_UNIQUEID" val="681"/>
</p:tagLst>
</file>

<file path=ppt/tags/tag219.xml><?xml version="1.0" encoding="utf-8"?>
<p:tagLst xmlns:a="http://schemas.openxmlformats.org/drawingml/2006/main" xmlns:r="http://schemas.openxmlformats.org/officeDocument/2006/relationships" xmlns:p="http://schemas.openxmlformats.org/presentationml/2006/main">
  <p:tag name="AS_UNIQUEID" val="682"/>
</p:tagLst>
</file>

<file path=ppt/tags/tag22.xml><?xml version="1.0" encoding="utf-8"?>
<p:tagLst xmlns:a="http://schemas.openxmlformats.org/drawingml/2006/main" xmlns:r="http://schemas.openxmlformats.org/officeDocument/2006/relationships" xmlns:p="http://schemas.openxmlformats.org/presentationml/2006/main">
  <p:tag name="AS_UNIQUEID" val="500"/>
</p:tagLst>
</file>

<file path=ppt/tags/tag220.xml><?xml version="1.0" encoding="utf-8"?>
<p:tagLst xmlns:a="http://schemas.openxmlformats.org/drawingml/2006/main" xmlns:r="http://schemas.openxmlformats.org/officeDocument/2006/relationships" xmlns:p="http://schemas.openxmlformats.org/presentationml/2006/main">
  <p:tag name="AS_UNIQUEID" val="683"/>
</p:tagLst>
</file>

<file path=ppt/tags/tag221.xml><?xml version="1.0" encoding="utf-8"?>
<p:tagLst xmlns:a="http://schemas.openxmlformats.org/drawingml/2006/main" xmlns:r="http://schemas.openxmlformats.org/officeDocument/2006/relationships" xmlns:p="http://schemas.openxmlformats.org/presentationml/2006/main">
  <p:tag name="AS_UNIQUEID" val="684"/>
</p:tagLst>
</file>

<file path=ppt/tags/tag222.xml><?xml version="1.0" encoding="utf-8"?>
<p:tagLst xmlns:a="http://schemas.openxmlformats.org/drawingml/2006/main" xmlns:r="http://schemas.openxmlformats.org/officeDocument/2006/relationships" xmlns:p="http://schemas.openxmlformats.org/presentationml/2006/main">
  <p:tag name="AS_UNIQUEID" val="685"/>
</p:tagLst>
</file>

<file path=ppt/tags/tag223.xml><?xml version="1.0" encoding="utf-8"?>
<p:tagLst xmlns:a="http://schemas.openxmlformats.org/drawingml/2006/main" xmlns:r="http://schemas.openxmlformats.org/officeDocument/2006/relationships" xmlns:p="http://schemas.openxmlformats.org/presentationml/2006/main">
  <p:tag name="AS_UNIQUEID" val="686"/>
</p:tagLst>
</file>

<file path=ppt/tags/tag224.xml><?xml version="1.0" encoding="utf-8"?>
<p:tagLst xmlns:a="http://schemas.openxmlformats.org/drawingml/2006/main" xmlns:r="http://schemas.openxmlformats.org/officeDocument/2006/relationships" xmlns:p="http://schemas.openxmlformats.org/presentationml/2006/main">
  <p:tag name="AS_UNIQUEID" val="687"/>
</p:tagLst>
</file>

<file path=ppt/tags/tag225.xml><?xml version="1.0" encoding="utf-8"?>
<p:tagLst xmlns:a="http://schemas.openxmlformats.org/drawingml/2006/main" xmlns:r="http://schemas.openxmlformats.org/officeDocument/2006/relationships" xmlns:p="http://schemas.openxmlformats.org/presentationml/2006/main">
  <p:tag name="AS_UNIQUEID" val="688"/>
</p:tagLst>
</file>

<file path=ppt/tags/tag226.xml><?xml version="1.0" encoding="utf-8"?>
<p:tagLst xmlns:a="http://schemas.openxmlformats.org/drawingml/2006/main" xmlns:r="http://schemas.openxmlformats.org/officeDocument/2006/relationships" xmlns:p="http://schemas.openxmlformats.org/presentationml/2006/main">
  <p:tag name="AS_UNIQUEID" val="689"/>
</p:tagLst>
</file>

<file path=ppt/tags/tag227.xml><?xml version="1.0" encoding="utf-8"?>
<p:tagLst xmlns:a="http://schemas.openxmlformats.org/drawingml/2006/main" xmlns:r="http://schemas.openxmlformats.org/officeDocument/2006/relationships" xmlns:p="http://schemas.openxmlformats.org/presentationml/2006/main">
  <p:tag name="AS_UNIQUEID" val="690"/>
</p:tagLst>
</file>

<file path=ppt/tags/tag228.xml><?xml version="1.0" encoding="utf-8"?>
<p:tagLst xmlns:a="http://schemas.openxmlformats.org/drawingml/2006/main" xmlns:r="http://schemas.openxmlformats.org/officeDocument/2006/relationships" xmlns:p="http://schemas.openxmlformats.org/presentationml/2006/main">
  <p:tag name="AS_UNIQUEID" val="670"/>
</p:tagLst>
</file>

<file path=ppt/tags/tag229.xml><?xml version="1.0" encoding="utf-8"?>
<p:tagLst xmlns:a="http://schemas.openxmlformats.org/drawingml/2006/main" xmlns:r="http://schemas.openxmlformats.org/officeDocument/2006/relationships" xmlns:p="http://schemas.openxmlformats.org/presentationml/2006/main">
  <p:tag name="AS_UNIQUEID" val="671"/>
</p:tagLst>
</file>

<file path=ppt/tags/tag23.xml><?xml version="1.0" encoding="utf-8"?>
<p:tagLst xmlns:a="http://schemas.openxmlformats.org/drawingml/2006/main" xmlns:r="http://schemas.openxmlformats.org/officeDocument/2006/relationships" xmlns:p="http://schemas.openxmlformats.org/presentationml/2006/main">
  <p:tag name="AS_UNIQUEID" val="501"/>
</p:tagLst>
</file>

<file path=ppt/tags/tag230.xml><?xml version="1.0" encoding="utf-8"?>
<p:tagLst xmlns:a="http://schemas.openxmlformats.org/drawingml/2006/main" xmlns:r="http://schemas.openxmlformats.org/officeDocument/2006/relationships" xmlns:p="http://schemas.openxmlformats.org/presentationml/2006/main">
  <p:tag name="AS_UNIQUEID" val="648"/>
</p:tagLst>
</file>

<file path=ppt/tags/tag231.xml><?xml version="1.0" encoding="utf-8"?>
<p:tagLst xmlns:a="http://schemas.openxmlformats.org/drawingml/2006/main" xmlns:r="http://schemas.openxmlformats.org/officeDocument/2006/relationships" xmlns:p="http://schemas.openxmlformats.org/presentationml/2006/main">
  <p:tag name="AS_UNIQUEID" val="649"/>
</p:tagLst>
</file>

<file path=ppt/tags/tag232.xml><?xml version="1.0" encoding="utf-8"?>
<p:tagLst xmlns:a="http://schemas.openxmlformats.org/drawingml/2006/main" xmlns:r="http://schemas.openxmlformats.org/officeDocument/2006/relationships" xmlns:p="http://schemas.openxmlformats.org/presentationml/2006/main">
  <p:tag name="AS_UNIQUEID" val="650"/>
</p:tagLst>
</file>

<file path=ppt/tags/tag233.xml><?xml version="1.0" encoding="utf-8"?>
<p:tagLst xmlns:a="http://schemas.openxmlformats.org/drawingml/2006/main" xmlns:r="http://schemas.openxmlformats.org/officeDocument/2006/relationships" xmlns:p="http://schemas.openxmlformats.org/presentationml/2006/main">
  <p:tag name="AS_UNIQUEID" val="644"/>
</p:tagLst>
</file>

<file path=ppt/tags/tag234.xml><?xml version="1.0" encoding="utf-8"?>
<p:tagLst xmlns:a="http://schemas.openxmlformats.org/drawingml/2006/main" xmlns:r="http://schemas.openxmlformats.org/officeDocument/2006/relationships" xmlns:p="http://schemas.openxmlformats.org/presentationml/2006/main">
  <p:tag name="AS_UNIQUEID" val="645"/>
</p:tagLst>
</file>

<file path=ppt/tags/tag235.xml><?xml version="1.0" encoding="utf-8"?>
<p:tagLst xmlns:a="http://schemas.openxmlformats.org/drawingml/2006/main" xmlns:r="http://schemas.openxmlformats.org/officeDocument/2006/relationships" xmlns:p="http://schemas.openxmlformats.org/presentationml/2006/main">
  <p:tag name="AS_UNIQUEID" val="646"/>
</p:tagLst>
</file>

<file path=ppt/tags/tag236.xml><?xml version="1.0" encoding="utf-8"?>
<p:tagLst xmlns:a="http://schemas.openxmlformats.org/drawingml/2006/main" xmlns:r="http://schemas.openxmlformats.org/officeDocument/2006/relationships" xmlns:p="http://schemas.openxmlformats.org/presentationml/2006/main">
  <p:tag name="AS_UNIQUEID" val="609"/>
</p:tagLst>
</file>

<file path=ppt/tags/tag237.xml><?xml version="1.0" encoding="utf-8"?>
<p:tagLst xmlns:a="http://schemas.openxmlformats.org/drawingml/2006/main" xmlns:r="http://schemas.openxmlformats.org/officeDocument/2006/relationships" xmlns:p="http://schemas.openxmlformats.org/presentationml/2006/main">
  <p:tag name="AS_UNIQUEID" val="610"/>
</p:tagLst>
</file>

<file path=ppt/tags/tag238.xml><?xml version="1.0" encoding="utf-8"?>
<p:tagLst xmlns:a="http://schemas.openxmlformats.org/drawingml/2006/main" xmlns:r="http://schemas.openxmlformats.org/officeDocument/2006/relationships" xmlns:p="http://schemas.openxmlformats.org/presentationml/2006/main">
  <p:tag name="AS_UNIQUEID" val="599"/>
</p:tagLst>
</file>

<file path=ppt/tags/tag239.xml><?xml version="1.0" encoding="utf-8"?>
<p:tagLst xmlns:a="http://schemas.openxmlformats.org/drawingml/2006/main" xmlns:r="http://schemas.openxmlformats.org/officeDocument/2006/relationships" xmlns:p="http://schemas.openxmlformats.org/presentationml/2006/main">
  <p:tag name="AS_UNIQUEID" val="600"/>
</p:tagLst>
</file>

<file path=ppt/tags/tag24.xml><?xml version="1.0" encoding="utf-8"?>
<p:tagLst xmlns:a="http://schemas.openxmlformats.org/drawingml/2006/main" xmlns:r="http://schemas.openxmlformats.org/officeDocument/2006/relationships" xmlns:p="http://schemas.openxmlformats.org/presentationml/2006/main">
  <p:tag name="AS_UNIQUEID" val="502"/>
</p:tagLst>
</file>

<file path=ppt/tags/tag240.xml><?xml version="1.0" encoding="utf-8"?>
<p:tagLst xmlns:a="http://schemas.openxmlformats.org/drawingml/2006/main" xmlns:r="http://schemas.openxmlformats.org/officeDocument/2006/relationships" xmlns:p="http://schemas.openxmlformats.org/presentationml/2006/main">
  <p:tag name="AS_UNIQUEID" val="712"/>
</p:tagLst>
</file>

<file path=ppt/tags/tag241.xml><?xml version="1.0" encoding="utf-8"?>
<p:tagLst xmlns:a="http://schemas.openxmlformats.org/drawingml/2006/main" xmlns:r="http://schemas.openxmlformats.org/officeDocument/2006/relationships" xmlns:p="http://schemas.openxmlformats.org/presentationml/2006/main">
  <p:tag name="AS_UNIQUEID" val="695"/>
</p:tagLst>
</file>

<file path=ppt/tags/tag242.xml><?xml version="1.0" encoding="utf-8"?>
<p:tagLst xmlns:a="http://schemas.openxmlformats.org/drawingml/2006/main" xmlns:r="http://schemas.openxmlformats.org/officeDocument/2006/relationships" xmlns:p="http://schemas.openxmlformats.org/presentationml/2006/main">
  <p:tag name="AS_UNIQUEID" val="696"/>
</p:tagLst>
</file>

<file path=ppt/tags/tag243.xml><?xml version="1.0" encoding="utf-8"?>
<p:tagLst xmlns:a="http://schemas.openxmlformats.org/drawingml/2006/main" xmlns:r="http://schemas.openxmlformats.org/officeDocument/2006/relationships" xmlns:p="http://schemas.openxmlformats.org/presentationml/2006/main">
  <p:tag name="AS_UNIQUEID" val="711"/>
</p:tagLst>
</file>

<file path=ppt/tags/tag244.xml><?xml version="1.0" encoding="utf-8"?>
<p:tagLst xmlns:a="http://schemas.openxmlformats.org/drawingml/2006/main" xmlns:r="http://schemas.openxmlformats.org/officeDocument/2006/relationships" xmlns:p="http://schemas.openxmlformats.org/presentationml/2006/main">
  <p:tag name="AS_UNIQUEID" val="697"/>
</p:tagLst>
</file>

<file path=ppt/tags/tag245.xml><?xml version="1.0" encoding="utf-8"?>
<p:tagLst xmlns:a="http://schemas.openxmlformats.org/drawingml/2006/main" xmlns:r="http://schemas.openxmlformats.org/officeDocument/2006/relationships" xmlns:p="http://schemas.openxmlformats.org/presentationml/2006/main">
  <p:tag name="AS_UNIQUEID" val="698"/>
</p:tagLst>
</file>

<file path=ppt/tags/tag246.xml><?xml version="1.0" encoding="utf-8"?>
<p:tagLst xmlns:a="http://schemas.openxmlformats.org/drawingml/2006/main" xmlns:r="http://schemas.openxmlformats.org/officeDocument/2006/relationships" xmlns:p="http://schemas.openxmlformats.org/presentationml/2006/main">
  <p:tag name="AS_UNIQUEID" val="699"/>
</p:tagLst>
</file>

<file path=ppt/tags/tag247.xml><?xml version="1.0" encoding="utf-8"?>
<p:tagLst xmlns:a="http://schemas.openxmlformats.org/drawingml/2006/main" xmlns:r="http://schemas.openxmlformats.org/officeDocument/2006/relationships" xmlns:p="http://schemas.openxmlformats.org/presentationml/2006/main">
  <p:tag name="AS_UNIQUEID" val="700"/>
</p:tagLst>
</file>

<file path=ppt/tags/tag248.xml><?xml version="1.0" encoding="utf-8"?>
<p:tagLst xmlns:a="http://schemas.openxmlformats.org/drawingml/2006/main" xmlns:r="http://schemas.openxmlformats.org/officeDocument/2006/relationships" xmlns:p="http://schemas.openxmlformats.org/presentationml/2006/main">
  <p:tag name="AS_UNIQUEID" val="701"/>
</p:tagLst>
</file>

<file path=ppt/tags/tag249.xml><?xml version="1.0" encoding="utf-8"?>
<p:tagLst xmlns:a="http://schemas.openxmlformats.org/drawingml/2006/main" xmlns:r="http://schemas.openxmlformats.org/officeDocument/2006/relationships" xmlns:p="http://schemas.openxmlformats.org/presentationml/2006/main">
  <p:tag name="AS_UNIQUEID" val="702"/>
</p:tagLst>
</file>

<file path=ppt/tags/tag25.xml><?xml version="1.0" encoding="utf-8"?>
<p:tagLst xmlns:a="http://schemas.openxmlformats.org/drawingml/2006/main" xmlns:r="http://schemas.openxmlformats.org/officeDocument/2006/relationships" xmlns:p="http://schemas.openxmlformats.org/presentationml/2006/main">
  <p:tag name="AS_UNIQUEID" val="503"/>
</p:tagLst>
</file>

<file path=ppt/tags/tag250.xml><?xml version="1.0" encoding="utf-8"?>
<p:tagLst xmlns:a="http://schemas.openxmlformats.org/drawingml/2006/main" xmlns:r="http://schemas.openxmlformats.org/officeDocument/2006/relationships" xmlns:p="http://schemas.openxmlformats.org/presentationml/2006/main">
  <p:tag name="AS_UNIQUEID" val="703"/>
</p:tagLst>
</file>

<file path=ppt/tags/tag251.xml><?xml version="1.0" encoding="utf-8"?>
<p:tagLst xmlns:a="http://schemas.openxmlformats.org/drawingml/2006/main" xmlns:r="http://schemas.openxmlformats.org/officeDocument/2006/relationships" xmlns:p="http://schemas.openxmlformats.org/presentationml/2006/main">
  <p:tag name="AS_UNIQUEID" val="704"/>
</p:tagLst>
</file>

<file path=ppt/tags/tag252.xml><?xml version="1.0" encoding="utf-8"?>
<p:tagLst xmlns:a="http://schemas.openxmlformats.org/drawingml/2006/main" xmlns:r="http://schemas.openxmlformats.org/officeDocument/2006/relationships" xmlns:p="http://schemas.openxmlformats.org/presentationml/2006/main">
  <p:tag name="AS_UNIQUEID" val="705"/>
</p:tagLst>
</file>

<file path=ppt/tags/tag253.xml><?xml version="1.0" encoding="utf-8"?>
<p:tagLst xmlns:a="http://schemas.openxmlformats.org/drawingml/2006/main" xmlns:r="http://schemas.openxmlformats.org/officeDocument/2006/relationships" xmlns:p="http://schemas.openxmlformats.org/presentationml/2006/main">
  <p:tag name="AS_UNIQUEID" val="706"/>
</p:tagLst>
</file>

<file path=ppt/tags/tag254.xml><?xml version="1.0" encoding="utf-8"?>
<p:tagLst xmlns:a="http://schemas.openxmlformats.org/drawingml/2006/main" xmlns:r="http://schemas.openxmlformats.org/officeDocument/2006/relationships" xmlns:p="http://schemas.openxmlformats.org/presentationml/2006/main">
  <p:tag name="AS_UNIQUEID" val="707"/>
</p:tagLst>
</file>

<file path=ppt/tags/tag255.xml><?xml version="1.0" encoding="utf-8"?>
<p:tagLst xmlns:a="http://schemas.openxmlformats.org/drawingml/2006/main" xmlns:r="http://schemas.openxmlformats.org/officeDocument/2006/relationships" xmlns:p="http://schemas.openxmlformats.org/presentationml/2006/main">
  <p:tag name="AS_UNIQUEID" val="709"/>
</p:tagLst>
</file>

<file path=ppt/tags/tag256.xml><?xml version="1.0" encoding="utf-8"?>
<p:tagLst xmlns:a="http://schemas.openxmlformats.org/drawingml/2006/main" xmlns:r="http://schemas.openxmlformats.org/officeDocument/2006/relationships" xmlns:p="http://schemas.openxmlformats.org/presentationml/2006/main">
  <p:tag name="AS_UNIQUEID" val="710"/>
</p:tagLst>
</file>

<file path=ppt/tags/tag257.xml><?xml version="1.0" encoding="utf-8"?>
<p:tagLst xmlns:a="http://schemas.openxmlformats.org/drawingml/2006/main" xmlns:r="http://schemas.openxmlformats.org/officeDocument/2006/relationships" xmlns:p="http://schemas.openxmlformats.org/presentationml/2006/main">
  <p:tag name="AS_UNIQUEID" val="708"/>
</p:tagLst>
</file>

<file path=ppt/tags/tag258.xml><?xml version="1.0" encoding="utf-8"?>
<p:tagLst xmlns:a="http://schemas.openxmlformats.org/drawingml/2006/main" xmlns:r="http://schemas.openxmlformats.org/officeDocument/2006/relationships" xmlns:p="http://schemas.openxmlformats.org/presentationml/2006/main">
  <p:tag name="AS_UNIQUEID" val="692"/>
</p:tagLst>
</file>

<file path=ppt/tags/tag259.xml><?xml version="1.0" encoding="utf-8"?>
<p:tagLst xmlns:a="http://schemas.openxmlformats.org/drawingml/2006/main" xmlns:r="http://schemas.openxmlformats.org/officeDocument/2006/relationships" xmlns:p="http://schemas.openxmlformats.org/presentationml/2006/main">
  <p:tag name="AS_UNIQUEID" val="693"/>
</p:tagLst>
</file>

<file path=ppt/tags/tag26.xml><?xml version="1.0" encoding="utf-8"?>
<p:tagLst xmlns:a="http://schemas.openxmlformats.org/drawingml/2006/main" xmlns:r="http://schemas.openxmlformats.org/officeDocument/2006/relationships" xmlns:p="http://schemas.openxmlformats.org/presentationml/2006/main">
  <p:tag name="AS_UNIQUEID" val="506"/>
</p:tagLst>
</file>

<file path=ppt/tags/tag260.xml><?xml version="1.0" encoding="utf-8"?>
<p:tagLst xmlns:a="http://schemas.openxmlformats.org/drawingml/2006/main" xmlns:r="http://schemas.openxmlformats.org/officeDocument/2006/relationships" xmlns:p="http://schemas.openxmlformats.org/presentationml/2006/main">
  <p:tag name="AS_UNIQUEID" val="717"/>
</p:tagLst>
</file>

<file path=ppt/tags/tag261.xml><?xml version="1.0" encoding="utf-8"?>
<p:tagLst xmlns:a="http://schemas.openxmlformats.org/drawingml/2006/main" xmlns:r="http://schemas.openxmlformats.org/officeDocument/2006/relationships" xmlns:p="http://schemas.openxmlformats.org/presentationml/2006/main">
  <p:tag name="AS_UNIQUEID" val="718"/>
</p:tagLst>
</file>

<file path=ppt/tags/tag262.xml><?xml version="1.0" encoding="utf-8"?>
<p:tagLst xmlns:a="http://schemas.openxmlformats.org/drawingml/2006/main" xmlns:r="http://schemas.openxmlformats.org/officeDocument/2006/relationships" xmlns:p="http://schemas.openxmlformats.org/presentationml/2006/main">
  <p:tag name="AS_UNIQUEID" val="719"/>
</p:tagLst>
</file>

<file path=ppt/tags/tag263.xml><?xml version="1.0" encoding="utf-8"?>
<p:tagLst xmlns:a="http://schemas.openxmlformats.org/drawingml/2006/main" xmlns:r="http://schemas.openxmlformats.org/officeDocument/2006/relationships" xmlns:p="http://schemas.openxmlformats.org/presentationml/2006/main">
  <p:tag name="AS_UNIQUEID" val="720"/>
</p:tagLst>
</file>

<file path=ppt/tags/tag264.xml><?xml version="1.0" encoding="utf-8"?>
<p:tagLst xmlns:a="http://schemas.openxmlformats.org/drawingml/2006/main" xmlns:r="http://schemas.openxmlformats.org/officeDocument/2006/relationships" xmlns:p="http://schemas.openxmlformats.org/presentationml/2006/main">
  <p:tag name="AS_UNIQUEID" val="714"/>
</p:tagLst>
</file>

<file path=ppt/tags/tag265.xml><?xml version="1.0" encoding="utf-8"?>
<p:tagLst xmlns:a="http://schemas.openxmlformats.org/drawingml/2006/main" xmlns:r="http://schemas.openxmlformats.org/officeDocument/2006/relationships" xmlns:p="http://schemas.openxmlformats.org/presentationml/2006/main">
  <p:tag name="AS_UNIQUEID" val="715"/>
</p:tagLst>
</file>

<file path=ppt/tags/tag266.xml><?xml version="1.0" encoding="utf-8"?>
<p:tagLst xmlns:a="http://schemas.openxmlformats.org/drawingml/2006/main" xmlns:r="http://schemas.openxmlformats.org/officeDocument/2006/relationships" xmlns:p="http://schemas.openxmlformats.org/presentationml/2006/main">
  <p:tag name="AS_UNIQUEID" val="726"/>
</p:tagLst>
</file>

<file path=ppt/tags/tag267.xml><?xml version="1.0" encoding="utf-8"?>
<p:tagLst xmlns:a="http://schemas.openxmlformats.org/drawingml/2006/main" xmlns:r="http://schemas.openxmlformats.org/officeDocument/2006/relationships" xmlns:p="http://schemas.openxmlformats.org/presentationml/2006/main">
  <p:tag name="AS_UNIQUEID" val="725"/>
</p:tagLst>
</file>

<file path=ppt/tags/tag268.xml><?xml version="1.0" encoding="utf-8"?>
<p:tagLst xmlns:a="http://schemas.openxmlformats.org/drawingml/2006/main" xmlns:r="http://schemas.openxmlformats.org/officeDocument/2006/relationships" xmlns:p="http://schemas.openxmlformats.org/presentationml/2006/main">
  <p:tag name="AS_UNIQUEID" val="727"/>
</p:tagLst>
</file>

<file path=ppt/tags/tag269.xml><?xml version="1.0" encoding="utf-8"?>
<p:tagLst xmlns:a="http://schemas.openxmlformats.org/drawingml/2006/main" xmlns:r="http://schemas.openxmlformats.org/officeDocument/2006/relationships" xmlns:p="http://schemas.openxmlformats.org/presentationml/2006/main">
  <p:tag name="AS_UNIQUEID" val="728"/>
</p:tagLst>
</file>

<file path=ppt/tags/tag27.xml><?xml version="1.0" encoding="utf-8"?>
<p:tagLst xmlns:a="http://schemas.openxmlformats.org/drawingml/2006/main" xmlns:r="http://schemas.openxmlformats.org/officeDocument/2006/relationships" xmlns:p="http://schemas.openxmlformats.org/presentationml/2006/main">
  <p:tag name="AS_UNIQUEID" val="507"/>
</p:tagLst>
</file>

<file path=ppt/tags/tag270.xml><?xml version="1.0" encoding="utf-8"?>
<p:tagLst xmlns:a="http://schemas.openxmlformats.org/drawingml/2006/main" xmlns:r="http://schemas.openxmlformats.org/officeDocument/2006/relationships" xmlns:p="http://schemas.openxmlformats.org/presentationml/2006/main">
  <p:tag name="AS_UNIQUEID" val="722"/>
</p:tagLst>
</file>

<file path=ppt/tags/tag271.xml><?xml version="1.0" encoding="utf-8"?>
<p:tagLst xmlns:a="http://schemas.openxmlformats.org/drawingml/2006/main" xmlns:r="http://schemas.openxmlformats.org/officeDocument/2006/relationships" xmlns:p="http://schemas.openxmlformats.org/presentationml/2006/main">
  <p:tag name="AS_UNIQUEID" val="723"/>
</p:tagLst>
</file>

<file path=ppt/tags/tag272.xml><?xml version="1.0" encoding="utf-8"?>
<p:tagLst xmlns:a="http://schemas.openxmlformats.org/drawingml/2006/main" xmlns:r="http://schemas.openxmlformats.org/officeDocument/2006/relationships" xmlns:p="http://schemas.openxmlformats.org/presentationml/2006/main">
  <p:tag name="AS_UNIQUEID" val="734"/>
</p:tagLst>
</file>

<file path=ppt/tags/tag273.xml><?xml version="1.0" encoding="utf-8"?>
<p:tagLst xmlns:a="http://schemas.openxmlformats.org/drawingml/2006/main" xmlns:r="http://schemas.openxmlformats.org/officeDocument/2006/relationships" xmlns:p="http://schemas.openxmlformats.org/presentationml/2006/main">
  <p:tag name="AS_UNIQUEID" val="735"/>
</p:tagLst>
</file>

<file path=ppt/tags/tag274.xml><?xml version="1.0" encoding="utf-8"?>
<p:tagLst xmlns:a="http://schemas.openxmlformats.org/drawingml/2006/main" xmlns:r="http://schemas.openxmlformats.org/officeDocument/2006/relationships" xmlns:p="http://schemas.openxmlformats.org/presentationml/2006/main">
  <p:tag name="AS_UNIQUEID" val="736"/>
</p:tagLst>
</file>

<file path=ppt/tags/tag275.xml><?xml version="1.0" encoding="utf-8"?>
<p:tagLst xmlns:a="http://schemas.openxmlformats.org/drawingml/2006/main" xmlns:r="http://schemas.openxmlformats.org/officeDocument/2006/relationships" xmlns:p="http://schemas.openxmlformats.org/presentationml/2006/main">
  <p:tag name="AS_UNIQUEID" val="737"/>
</p:tagLst>
</file>

<file path=ppt/tags/tag276.xml><?xml version="1.0" encoding="utf-8"?>
<p:tagLst xmlns:a="http://schemas.openxmlformats.org/drawingml/2006/main" xmlns:r="http://schemas.openxmlformats.org/officeDocument/2006/relationships" xmlns:p="http://schemas.openxmlformats.org/presentationml/2006/main">
  <p:tag name="AS_UNIQUEID" val="730"/>
</p:tagLst>
</file>

<file path=ppt/tags/tag277.xml><?xml version="1.0" encoding="utf-8"?>
<p:tagLst xmlns:a="http://schemas.openxmlformats.org/drawingml/2006/main" xmlns:r="http://schemas.openxmlformats.org/officeDocument/2006/relationships" xmlns:p="http://schemas.openxmlformats.org/presentationml/2006/main">
  <p:tag name="AS_UNIQUEID" val="731"/>
</p:tagLst>
</file>

<file path=ppt/tags/tag278.xml><?xml version="1.0" encoding="utf-8"?>
<p:tagLst xmlns:a="http://schemas.openxmlformats.org/drawingml/2006/main" xmlns:r="http://schemas.openxmlformats.org/officeDocument/2006/relationships" xmlns:p="http://schemas.openxmlformats.org/presentationml/2006/main">
  <p:tag name="AS_UNIQUEID" val="742"/>
</p:tagLst>
</file>

<file path=ppt/tags/tag279.xml><?xml version="1.0" encoding="utf-8"?>
<p:tagLst xmlns:a="http://schemas.openxmlformats.org/drawingml/2006/main" xmlns:r="http://schemas.openxmlformats.org/officeDocument/2006/relationships" xmlns:p="http://schemas.openxmlformats.org/presentationml/2006/main">
  <p:tag name="AS_UNIQUEID" val="743"/>
</p:tagLst>
</file>

<file path=ppt/tags/tag28.xml><?xml version="1.0" encoding="utf-8"?>
<p:tagLst xmlns:a="http://schemas.openxmlformats.org/drawingml/2006/main" xmlns:r="http://schemas.openxmlformats.org/officeDocument/2006/relationships" xmlns:p="http://schemas.openxmlformats.org/presentationml/2006/main">
  <p:tag name="AS_UNIQUEID" val="510"/>
</p:tagLst>
</file>

<file path=ppt/tags/tag280.xml><?xml version="1.0" encoding="utf-8"?>
<p:tagLst xmlns:a="http://schemas.openxmlformats.org/drawingml/2006/main" xmlns:r="http://schemas.openxmlformats.org/officeDocument/2006/relationships" xmlns:p="http://schemas.openxmlformats.org/presentationml/2006/main">
  <p:tag name="AS_UNIQUEID" val="744"/>
</p:tagLst>
</file>

<file path=ppt/tags/tag281.xml><?xml version="1.0" encoding="utf-8"?>
<p:tagLst xmlns:a="http://schemas.openxmlformats.org/drawingml/2006/main" xmlns:r="http://schemas.openxmlformats.org/officeDocument/2006/relationships" xmlns:p="http://schemas.openxmlformats.org/presentationml/2006/main">
  <p:tag name="AS_UNIQUEID" val="745"/>
</p:tagLst>
</file>

<file path=ppt/tags/tag282.xml><?xml version="1.0" encoding="utf-8"?>
<p:tagLst xmlns:a="http://schemas.openxmlformats.org/drawingml/2006/main" xmlns:r="http://schemas.openxmlformats.org/officeDocument/2006/relationships" xmlns:p="http://schemas.openxmlformats.org/presentationml/2006/main">
  <p:tag name="AS_UNIQUEID" val="746"/>
</p:tagLst>
</file>

<file path=ppt/tags/tag283.xml><?xml version="1.0" encoding="utf-8"?>
<p:tagLst xmlns:a="http://schemas.openxmlformats.org/drawingml/2006/main" xmlns:r="http://schemas.openxmlformats.org/officeDocument/2006/relationships" xmlns:p="http://schemas.openxmlformats.org/presentationml/2006/main">
  <p:tag name="AS_UNIQUEID" val="756"/>
</p:tagLst>
</file>

<file path=ppt/tags/tag284.xml><?xml version="1.0" encoding="utf-8"?>
<p:tagLst xmlns:a="http://schemas.openxmlformats.org/drawingml/2006/main" xmlns:r="http://schemas.openxmlformats.org/officeDocument/2006/relationships" xmlns:p="http://schemas.openxmlformats.org/presentationml/2006/main">
  <p:tag name="AS_UNIQUEID" val="757"/>
</p:tagLst>
</file>

<file path=ppt/tags/tag285.xml><?xml version="1.0" encoding="utf-8"?>
<p:tagLst xmlns:a="http://schemas.openxmlformats.org/drawingml/2006/main" xmlns:r="http://schemas.openxmlformats.org/officeDocument/2006/relationships" xmlns:p="http://schemas.openxmlformats.org/presentationml/2006/main">
  <p:tag name="AS_UNIQUEID" val="758"/>
</p:tagLst>
</file>

<file path=ppt/tags/tag286.xml><?xml version="1.0" encoding="utf-8"?>
<p:tagLst xmlns:a="http://schemas.openxmlformats.org/drawingml/2006/main" xmlns:r="http://schemas.openxmlformats.org/officeDocument/2006/relationships" xmlns:p="http://schemas.openxmlformats.org/presentationml/2006/main">
  <p:tag name="AS_UNIQUEID" val="759"/>
</p:tagLst>
</file>

<file path=ppt/tags/tag287.xml><?xml version="1.0" encoding="utf-8"?>
<p:tagLst xmlns:a="http://schemas.openxmlformats.org/drawingml/2006/main" xmlns:r="http://schemas.openxmlformats.org/officeDocument/2006/relationships" xmlns:p="http://schemas.openxmlformats.org/presentationml/2006/main">
  <p:tag name="AS_UNIQUEID" val="760"/>
</p:tagLst>
</file>

<file path=ppt/tags/tag288.xml><?xml version="1.0" encoding="utf-8"?>
<p:tagLst xmlns:a="http://schemas.openxmlformats.org/drawingml/2006/main" xmlns:r="http://schemas.openxmlformats.org/officeDocument/2006/relationships" xmlns:p="http://schemas.openxmlformats.org/presentationml/2006/main">
  <p:tag name="AS_UNIQUEID" val="761"/>
</p:tagLst>
</file>

<file path=ppt/tags/tag289.xml><?xml version="1.0" encoding="utf-8"?>
<p:tagLst xmlns:a="http://schemas.openxmlformats.org/drawingml/2006/main" xmlns:r="http://schemas.openxmlformats.org/officeDocument/2006/relationships" xmlns:p="http://schemas.openxmlformats.org/presentationml/2006/main">
  <p:tag name="AS_UNIQUEID" val="762"/>
</p:tagLst>
</file>

<file path=ppt/tags/tag29.xml><?xml version="1.0" encoding="utf-8"?>
<p:tagLst xmlns:a="http://schemas.openxmlformats.org/drawingml/2006/main" xmlns:r="http://schemas.openxmlformats.org/officeDocument/2006/relationships" xmlns:p="http://schemas.openxmlformats.org/presentationml/2006/main">
  <p:tag name="AS_UNIQUEID" val="513"/>
</p:tagLst>
</file>

<file path=ppt/tags/tag290.xml><?xml version="1.0" encoding="utf-8"?>
<p:tagLst xmlns:a="http://schemas.openxmlformats.org/drawingml/2006/main" xmlns:r="http://schemas.openxmlformats.org/officeDocument/2006/relationships" xmlns:p="http://schemas.openxmlformats.org/presentationml/2006/main">
  <p:tag name="AS_UNIQUEID" val="763"/>
</p:tagLst>
</file>

<file path=ppt/tags/tag291.xml><?xml version="1.0" encoding="utf-8"?>
<p:tagLst xmlns:a="http://schemas.openxmlformats.org/drawingml/2006/main" xmlns:r="http://schemas.openxmlformats.org/officeDocument/2006/relationships" xmlns:p="http://schemas.openxmlformats.org/presentationml/2006/main">
  <p:tag name="AS_UNIQUEID" val="764"/>
</p:tagLst>
</file>

<file path=ppt/tags/tag292.xml><?xml version="1.0" encoding="utf-8"?>
<p:tagLst xmlns:a="http://schemas.openxmlformats.org/drawingml/2006/main" xmlns:r="http://schemas.openxmlformats.org/officeDocument/2006/relationships" xmlns:p="http://schemas.openxmlformats.org/presentationml/2006/main">
  <p:tag name="AS_UNIQUEID" val="765"/>
</p:tagLst>
</file>

<file path=ppt/tags/tag293.xml><?xml version="1.0" encoding="utf-8"?>
<p:tagLst xmlns:a="http://schemas.openxmlformats.org/drawingml/2006/main" xmlns:r="http://schemas.openxmlformats.org/officeDocument/2006/relationships" xmlns:p="http://schemas.openxmlformats.org/presentationml/2006/main">
  <p:tag name="AS_UNIQUEID" val="766"/>
</p:tagLst>
</file>

<file path=ppt/tags/tag294.xml><?xml version="1.0" encoding="utf-8"?>
<p:tagLst xmlns:a="http://schemas.openxmlformats.org/drawingml/2006/main" xmlns:r="http://schemas.openxmlformats.org/officeDocument/2006/relationships" xmlns:p="http://schemas.openxmlformats.org/presentationml/2006/main">
  <p:tag name="AS_UNIQUEID" val="767"/>
</p:tagLst>
</file>

<file path=ppt/tags/tag295.xml><?xml version="1.0" encoding="utf-8"?>
<p:tagLst xmlns:a="http://schemas.openxmlformats.org/drawingml/2006/main" xmlns:r="http://schemas.openxmlformats.org/officeDocument/2006/relationships" xmlns:p="http://schemas.openxmlformats.org/presentationml/2006/main">
  <p:tag name="AS_UNIQUEID" val="768"/>
</p:tagLst>
</file>

<file path=ppt/tags/tag296.xml><?xml version="1.0" encoding="utf-8"?>
<p:tagLst xmlns:a="http://schemas.openxmlformats.org/drawingml/2006/main" xmlns:r="http://schemas.openxmlformats.org/officeDocument/2006/relationships" xmlns:p="http://schemas.openxmlformats.org/presentationml/2006/main">
  <p:tag name="AS_UNIQUEID" val="769"/>
</p:tagLst>
</file>

<file path=ppt/tags/tag297.xml><?xml version="1.0" encoding="utf-8"?>
<p:tagLst xmlns:a="http://schemas.openxmlformats.org/drawingml/2006/main" xmlns:r="http://schemas.openxmlformats.org/officeDocument/2006/relationships" xmlns:p="http://schemas.openxmlformats.org/presentationml/2006/main">
  <p:tag name="AS_UNIQUEID" val="770"/>
</p:tagLst>
</file>

<file path=ppt/tags/tag298.xml><?xml version="1.0" encoding="utf-8"?>
<p:tagLst xmlns:a="http://schemas.openxmlformats.org/drawingml/2006/main" xmlns:r="http://schemas.openxmlformats.org/officeDocument/2006/relationships" xmlns:p="http://schemas.openxmlformats.org/presentationml/2006/main">
  <p:tag name="AS_UNIQUEID" val="771"/>
</p:tagLst>
</file>

<file path=ppt/tags/tag299.xml><?xml version="1.0" encoding="utf-8"?>
<p:tagLst xmlns:a="http://schemas.openxmlformats.org/drawingml/2006/main" xmlns:r="http://schemas.openxmlformats.org/officeDocument/2006/relationships" xmlns:p="http://schemas.openxmlformats.org/presentationml/2006/main">
  <p:tag name="AS_UNIQUEID" val="772"/>
</p:tagLst>
</file>

<file path=ppt/tags/tag3.xml><?xml version="1.0" encoding="utf-8"?>
<p:tagLst xmlns:a="http://schemas.openxmlformats.org/drawingml/2006/main" xmlns:r="http://schemas.openxmlformats.org/officeDocument/2006/relationships" xmlns:p="http://schemas.openxmlformats.org/presentationml/2006/main">
  <p:tag name="AS_UNIQUEID" val="441"/>
</p:tagLst>
</file>

<file path=ppt/tags/tag30.xml><?xml version="1.0" encoding="utf-8"?>
<p:tagLst xmlns:a="http://schemas.openxmlformats.org/drawingml/2006/main" xmlns:r="http://schemas.openxmlformats.org/officeDocument/2006/relationships" xmlns:p="http://schemas.openxmlformats.org/presentationml/2006/main">
  <p:tag name="AS_UNIQUEID" val="514"/>
</p:tagLst>
</file>

<file path=ppt/tags/tag300.xml><?xml version="1.0" encoding="utf-8"?>
<p:tagLst xmlns:a="http://schemas.openxmlformats.org/drawingml/2006/main" xmlns:r="http://schemas.openxmlformats.org/officeDocument/2006/relationships" xmlns:p="http://schemas.openxmlformats.org/presentationml/2006/main">
  <p:tag name="AS_UNIQUEID" val="773"/>
</p:tagLst>
</file>

<file path=ppt/tags/tag301.xml><?xml version="1.0" encoding="utf-8"?>
<p:tagLst xmlns:a="http://schemas.openxmlformats.org/drawingml/2006/main" xmlns:r="http://schemas.openxmlformats.org/officeDocument/2006/relationships" xmlns:p="http://schemas.openxmlformats.org/presentationml/2006/main">
  <p:tag name="AS_UNIQUEID" val="778"/>
</p:tagLst>
</file>

<file path=ppt/tags/tag302.xml><?xml version="1.0" encoding="utf-8"?>
<p:tagLst xmlns:a="http://schemas.openxmlformats.org/drawingml/2006/main" xmlns:r="http://schemas.openxmlformats.org/officeDocument/2006/relationships" xmlns:p="http://schemas.openxmlformats.org/presentationml/2006/main">
  <p:tag name="AS_UNIQUEID" val="779"/>
</p:tagLst>
</file>

<file path=ppt/tags/tag303.xml><?xml version="1.0" encoding="utf-8"?>
<p:tagLst xmlns:a="http://schemas.openxmlformats.org/drawingml/2006/main" xmlns:r="http://schemas.openxmlformats.org/officeDocument/2006/relationships" xmlns:p="http://schemas.openxmlformats.org/presentationml/2006/main">
  <p:tag name="AS_UNIQUEID" val="780"/>
</p:tagLst>
</file>

<file path=ppt/tags/tag304.xml><?xml version="1.0" encoding="utf-8"?>
<p:tagLst xmlns:a="http://schemas.openxmlformats.org/drawingml/2006/main" xmlns:r="http://schemas.openxmlformats.org/officeDocument/2006/relationships" xmlns:p="http://schemas.openxmlformats.org/presentationml/2006/main">
  <p:tag name="AS_UNIQUEID" val="781"/>
</p:tagLst>
</file>

<file path=ppt/tags/tag305.xml><?xml version="1.0" encoding="utf-8"?>
<p:tagLst xmlns:a="http://schemas.openxmlformats.org/drawingml/2006/main" xmlns:r="http://schemas.openxmlformats.org/officeDocument/2006/relationships" xmlns:p="http://schemas.openxmlformats.org/presentationml/2006/main">
  <p:tag name="AS_UNIQUEID" val="782"/>
</p:tagLst>
</file>

<file path=ppt/tags/tag306.xml><?xml version="1.0" encoding="utf-8"?>
<p:tagLst xmlns:a="http://schemas.openxmlformats.org/drawingml/2006/main" xmlns:r="http://schemas.openxmlformats.org/officeDocument/2006/relationships" xmlns:p="http://schemas.openxmlformats.org/presentationml/2006/main">
  <p:tag name="AS_UNIQUEID" val="783"/>
</p:tagLst>
</file>

<file path=ppt/tags/tag307.xml><?xml version="1.0" encoding="utf-8"?>
<p:tagLst xmlns:a="http://schemas.openxmlformats.org/drawingml/2006/main" xmlns:r="http://schemas.openxmlformats.org/officeDocument/2006/relationships" xmlns:p="http://schemas.openxmlformats.org/presentationml/2006/main">
  <p:tag name="AS_UNIQUEID" val="784"/>
</p:tagLst>
</file>

<file path=ppt/tags/tag308.xml><?xml version="1.0" encoding="utf-8"?>
<p:tagLst xmlns:a="http://schemas.openxmlformats.org/drawingml/2006/main" xmlns:r="http://schemas.openxmlformats.org/officeDocument/2006/relationships" xmlns:p="http://schemas.openxmlformats.org/presentationml/2006/main">
  <p:tag name="AS_UNIQUEID" val="785"/>
</p:tagLst>
</file>

<file path=ppt/tags/tag309.xml><?xml version="1.0" encoding="utf-8"?>
<p:tagLst xmlns:a="http://schemas.openxmlformats.org/drawingml/2006/main" xmlns:r="http://schemas.openxmlformats.org/officeDocument/2006/relationships" xmlns:p="http://schemas.openxmlformats.org/presentationml/2006/main">
  <p:tag name="AS_UNIQUEID" val="786"/>
</p:tagLst>
</file>

<file path=ppt/tags/tag31.xml><?xml version="1.0" encoding="utf-8"?>
<p:tagLst xmlns:a="http://schemas.openxmlformats.org/drawingml/2006/main" xmlns:r="http://schemas.openxmlformats.org/officeDocument/2006/relationships" xmlns:p="http://schemas.openxmlformats.org/presentationml/2006/main">
  <p:tag name="AS_UNIQUEID" val="515"/>
</p:tagLst>
</file>

<file path=ppt/tags/tag310.xml><?xml version="1.0" encoding="utf-8"?>
<p:tagLst xmlns:a="http://schemas.openxmlformats.org/drawingml/2006/main" xmlns:r="http://schemas.openxmlformats.org/officeDocument/2006/relationships" xmlns:p="http://schemas.openxmlformats.org/presentationml/2006/main">
  <p:tag name="AS_UNIQUEID" val="801"/>
</p:tagLst>
</file>

<file path=ppt/tags/tag311.xml><?xml version="1.0" encoding="utf-8"?>
<p:tagLst xmlns:a="http://schemas.openxmlformats.org/drawingml/2006/main" xmlns:r="http://schemas.openxmlformats.org/officeDocument/2006/relationships" xmlns:p="http://schemas.openxmlformats.org/presentationml/2006/main">
  <p:tag name="AS_UNIQUEID" val="808"/>
</p:tagLst>
</file>

<file path=ppt/tags/tag312.xml><?xml version="1.0" encoding="utf-8"?>
<p:tagLst xmlns:a="http://schemas.openxmlformats.org/drawingml/2006/main" xmlns:r="http://schemas.openxmlformats.org/officeDocument/2006/relationships" xmlns:p="http://schemas.openxmlformats.org/presentationml/2006/main">
  <p:tag name="AS_UNIQUEID" val="809"/>
</p:tagLst>
</file>

<file path=ppt/tags/tag313.xml><?xml version="1.0" encoding="utf-8"?>
<p:tagLst xmlns:a="http://schemas.openxmlformats.org/drawingml/2006/main" xmlns:r="http://schemas.openxmlformats.org/officeDocument/2006/relationships" xmlns:p="http://schemas.openxmlformats.org/presentationml/2006/main">
  <p:tag name="AS_UNIQUEID" val="810"/>
</p:tagLst>
</file>

<file path=ppt/tags/tag314.xml><?xml version="1.0" encoding="utf-8"?>
<p:tagLst xmlns:a="http://schemas.openxmlformats.org/drawingml/2006/main" xmlns:r="http://schemas.openxmlformats.org/officeDocument/2006/relationships" xmlns:p="http://schemas.openxmlformats.org/presentationml/2006/main">
  <p:tag name="AS_UNIQUEID" val="811"/>
</p:tagLst>
</file>

<file path=ppt/tags/tag315.xml><?xml version="1.0" encoding="utf-8"?>
<p:tagLst xmlns:a="http://schemas.openxmlformats.org/drawingml/2006/main" xmlns:r="http://schemas.openxmlformats.org/officeDocument/2006/relationships" xmlns:p="http://schemas.openxmlformats.org/presentationml/2006/main">
  <p:tag name="AS_UNIQUEID" val="812"/>
</p:tagLst>
</file>

<file path=ppt/tags/tag316.xml><?xml version="1.0" encoding="utf-8"?>
<p:tagLst xmlns:a="http://schemas.openxmlformats.org/drawingml/2006/main" xmlns:r="http://schemas.openxmlformats.org/officeDocument/2006/relationships" xmlns:p="http://schemas.openxmlformats.org/presentationml/2006/main">
  <p:tag name="AS_UNIQUEID" val="813"/>
</p:tagLst>
</file>

<file path=ppt/tags/tag317.xml><?xml version="1.0" encoding="utf-8"?>
<p:tagLst xmlns:a="http://schemas.openxmlformats.org/drawingml/2006/main" xmlns:r="http://schemas.openxmlformats.org/officeDocument/2006/relationships" xmlns:p="http://schemas.openxmlformats.org/presentationml/2006/main">
  <p:tag name="AS_UNIQUEID" val="814"/>
</p:tagLst>
</file>

<file path=ppt/tags/tag318.xml><?xml version="1.0" encoding="utf-8"?>
<p:tagLst xmlns:a="http://schemas.openxmlformats.org/drawingml/2006/main" xmlns:r="http://schemas.openxmlformats.org/officeDocument/2006/relationships" xmlns:p="http://schemas.openxmlformats.org/presentationml/2006/main">
  <p:tag name="AS_UNIQUEID" val="815"/>
</p:tagLst>
</file>

<file path=ppt/tags/tag319.xml><?xml version="1.0" encoding="utf-8"?>
<p:tagLst xmlns:a="http://schemas.openxmlformats.org/drawingml/2006/main" xmlns:r="http://schemas.openxmlformats.org/officeDocument/2006/relationships" xmlns:p="http://schemas.openxmlformats.org/presentationml/2006/main">
  <p:tag name="AS_UNIQUEID" val="816"/>
</p:tagLst>
</file>

<file path=ppt/tags/tag32.xml><?xml version="1.0" encoding="utf-8"?>
<p:tagLst xmlns:a="http://schemas.openxmlformats.org/drawingml/2006/main" xmlns:r="http://schemas.openxmlformats.org/officeDocument/2006/relationships" xmlns:p="http://schemas.openxmlformats.org/presentationml/2006/main">
  <p:tag name="AS_UNIQUEID" val="516"/>
</p:tagLst>
</file>

<file path=ppt/tags/tag320.xml><?xml version="1.0" encoding="utf-8"?>
<p:tagLst xmlns:a="http://schemas.openxmlformats.org/drawingml/2006/main" xmlns:r="http://schemas.openxmlformats.org/officeDocument/2006/relationships" xmlns:p="http://schemas.openxmlformats.org/presentationml/2006/main">
  <p:tag name="AS_UNIQUEID" val="817"/>
</p:tagLst>
</file>

<file path=ppt/tags/tag321.xml><?xml version="1.0" encoding="utf-8"?>
<p:tagLst xmlns:a="http://schemas.openxmlformats.org/drawingml/2006/main" xmlns:r="http://schemas.openxmlformats.org/officeDocument/2006/relationships" xmlns:p="http://schemas.openxmlformats.org/presentationml/2006/main">
  <p:tag name="AS_UNIQUEID" val="818"/>
</p:tagLst>
</file>

<file path=ppt/tags/tag322.xml><?xml version="1.0" encoding="utf-8"?>
<p:tagLst xmlns:a="http://schemas.openxmlformats.org/drawingml/2006/main" xmlns:r="http://schemas.openxmlformats.org/officeDocument/2006/relationships" xmlns:p="http://schemas.openxmlformats.org/presentationml/2006/main">
  <p:tag name="AS_UNIQUEID" val="819"/>
</p:tagLst>
</file>

<file path=ppt/tags/tag323.xml><?xml version="1.0" encoding="utf-8"?>
<p:tagLst xmlns:a="http://schemas.openxmlformats.org/drawingml/2006/main" xmlns:r="http://schemas.openxmlformats.org/officeDocument/2006/relationships" xmlns:p="http://schemas.openxmlformats.org/presentationml/2006/main">
  <p:tag name="AS_UNIQUEID" val="827"/>
</p:tagLst>
</file>

<file path=ppt/tags/tag324.xml><?xml version="1.0" encoding="utf-8"?>
<p:tagLst xmlns:a="http://schemas.openxmlformats.org/drawingml/2006/main" xmlns:r="http://schemas.openxmlformats.org/officeDocument/2006/relationships" xmlns:p="http://schemas.openxmlformats.org/presentationml/2006/main">
  <p:tag name="AS_UNIQUEID" val="834"/>
</p:tagLst>
</file>

<file path=ppt/tags/tag325.xml><?xml version="1.0" encoding="utf-8"?>
<p:tagLst xmlns:a="http://schemas.openxmlformats.org/drawingml/2006/main" xmlns:r="http://schemas.openxmlformats.org/officeDocument/2006/relationships" xmlns:p="http://schemas.openxmlformats.org/presentationml/2006/main">
  <p:tag name="AS_UNIQUEID" val="835"/>
</p:tagLst>
</file>

<file path=ppt/tags/tag326.xml><?xml version="1.0" encoding="utf-8"?>
<p:tagLst xmlns:a="http://schemas.openxmlformats.org/drawingml/2006/main" xmlns:r="http://schemas.openxmlformats.org/officeDocument/2006/relationships" xmlns:p="http://schemas.openxmlformats.org/presentationml/2006/main">
  <p:tag name="AS_UNIQUEID" val="836"/>
</p:tagLst>
</file>

<file path=ppt/tags/tag327.xml><?xml version="1.0" encoding="utf-8"?>
<p:tagLst xmlns:a="http://schemas.openxmlformats.org/drawingml/2006/main" xmlns:r="http://schemas.openxmlformats.org/officeDocument/2006/relationships" xmlns:p="http://schemas.openxmlformats.org/presentationml/2006/main">
  <p:tag name="AS_UNIQUEID" val="837"/>
</p:tagLst>
</file>

<file path=ppt/tags/tag328.xml><?xml version="1.0" encoding="utf-8"?>
<p:tagLst xmlns:a="http://schemas.openxmlformats.org/drawingml/2006/main" xmlns:r="http://schemas.openxmlformats.org/officeDocument/2006/relationships" xmlns:p="http://schemas.openxmlformats.org/presentationml/2006/main">
  <p:tag name="AS_UNIQUEID" val="838"/>
</p:tagLst>
</file>

<file path=ppt/tags/tag329.xml><?xml version="1.0" encoding="utf-8"?>
<p:tagLst xmlns:a="http://schemas.openxmlformats.org/drawingml/2006/main" xmlns:r="http://schemas.openxmlformats.org/officeDocument/2006/relationships" xmlns:p="http://schemas.openxmlformats.org/presentationml/2006/main">
  <p:tag name="AS_UNIQUEID" val="843"/>
</p:tagLst>
</file>

<file path=ppt/tags/tag33.xml><?xml version="1.0" encoding="utf-8"?>
<p:tagLst xmlns:a="http://schemas.openxmlformats.org/drawingml/2006/main" xmlns:r="http://schemas.openxmlformats.org/officeDocument/2006/relationships" xmlns:p="http://schemas.openxmlformats.org/presentationml/2006/main">
  <p:tag name="AS_UNIQUEID" val="511"/>
</p:tagLst>
</file>

<file path=ppt/tags/tag330.xml><?xml version="1.0" encoding="utf-8"?>
<p:tagLst xmlns:a="http://schemas.openxmlformats.org/drawingml/2006/main" xmlns:r="http://schemas.openxmlformats.org/officeDocument/2006/relationships" xmlns:p="http://schemas.openxmlformats.org/presentationml/2006/main">
  <p:tag name="AS_UNIQUEID" val="844"/>
</p:tagLst>
</file>

<file path=ppt/tags/tag331.xml><?xml version="1.0" encoding="utf-8"?>
<p:tagLst xmlns:a="http://schemas.openxmlformats.org/drawingml/2006/main" xmlns:r="http://schemas.openxmlformats.org/officeDocument/2006/relationships" xmlns:p="http://schemas.openxmlformats.org/presentationml/2006/main">
  <p:tag name="AS_UNIQUEID" val="863"/>
</p:tagLst>
</file>

<file path=ppt/tags/tag332.xml><?xml version="1.0" encoding="utf-8"?>
<p:tagLst xmlns:a="http://schemas.openxmlformats.org/drawingml/2006/main" xmlns:r="http://schemas.openxmlformats.org/officeDocument/2006/relationships" xmlns:p="http://schemas.openxmlformats.org/presentationml/2006/main">
  <p:tag name="AS_UNIQUEID" val="864"/>
</p:tagLst>
</file>

<file path=ppt/tags/tag333.xml><?xml version="1.0" encoding="utf-8"?>
<p:tagLst xmlns:a="http://schemas.openxmlformats.org/drawingml/2006/main" xmlns:r="http://schemas.openxmlformats.org/officeDocument/2006/relationships" xmlns:p="http://schemas.openxmlformats.org/presentationml/2006/main">
  <p:tag name="AS_UNIQUEID" val="877"/>
</p:tagLst>
</file>

<file path=ppt/tags/tag334.xml><?xml version="1.0" encoding="utf-8"?>
<p:tagLst xmlns:a="http://schemas.openxmlformats.org/drawingml/2006/main" xmlns:r="http://schemas.openxmlformats.org/officeDocument/2006/relationships" xmlns:p="http://schemas.openxmlformats.org/presentationml/2006/main">
  <p:tag name="AS_UNIQUEID" val="878"/>
</p:tagLst>
</file>

<file path=ppt/tags/tag335.xml><?xml version="1.0" encoding="utf-8"?>
<p:tagLst xmlns:a="http://schemas.openxmlformats.org/drawingml/2006/main" xmlns:r="http://schemas.openxmlformats.org/officeDocument/2006/relationships" xmlns:p="http://schemas.openxmlformats.org/presentationml/2006/main">
  <p:tag name="AS_UNIQUEID" val="879"/>
</p:tagLst>
</file>

<file path=ppt/tags/tag336.xml><?xml version="1.0" encoding="utf-8"?>
<p:tagLst xmlns:a="http://schemas.openxmlformats.org/drawingml/2006/main" xmlns:r="http://schemas.openxmlformats.org/officeDocument/2006/relationships" xmlns:p="http://schemas.openxmlformats.org/presentationml/2006/main">
  <p:tag name="AS_UNIQUEID" val="884"/>
</p:tagLst>
</file>

<file path=ppt/tags/tag337.xml><?xml version="1.0" encoding="utf-8"?>
<p:tagLst xmlns:a="http://schemas.openxmlformats.org/drawingml/2006/main" xmlns:r="http://schemas.openxmlformats.org/officeDocument/2006/relationships" xmlns:p="http://schemas.openxmlformats.org/presentationml/2006/main">
  <p:tag name="AS_UNIQUEID" val="885"/>
</p:tagLst>
</file>

<file path=ppt/tags/tag338.xml><?xml version="1.0" encoding="utf-8"?>
<p:tagLst xmlns:a="http://schemas.openxmlformats.org/drawingml/2006/main" xmlns:r="http://schemas.openxmlformats.org/officeDocument/2006/relationships" xmlns:p="http://schemas.openxmlformats.org/presentationml/2006/main">
  <p:tag name="AS_UNIQUEID" val="886"/>
</p:tagLst>
</file>

<file path=ppt/tags/tag339.xml><?xml version="1.0" encoding="utf-8"?>
<p:tagLst xmlns:a="http://schemas.openxmlformats.org/drawingml/2006/main" xmlns:r="http://schemas.openxmlformats.org/officeDocument/2006/relationships" xmlns:p="http://schemas.openxmlformats.org/presentationml/2006/main">
  <p:tag name="AS_UNIQUEID" val="887"/>
</p:tagLst>
</file>

<file path=ppt/tags/tag34.xml><?xml version="1.0" encoding="utf-8"?>
<p:tagLst xmlns:a="http://schemas.openxmlformats.org/drawingml/2006/main" xmlns:r="http://schemas.openxmlformats.org/officeDocument/2006/relationships" xmlns:p="http://schemas.openxmlformats.org/presentationml/2006/main">
  <p:tag name="AS_UNIQUEID" val="512"/>
</p:tagLst>
</file>

<file path=ppt/tags/tag340.xml><?xml version="1.0" encoding="utf-8"?>
<p:tagLst xmlns:a="http://schemas.openxmlformats.org/drawingml/2006/main" xmlns:r="http://schemas.openxmlformats.org/officeDocument/2006/relationships" xmlns:p="http://schemas.openxmlformats.org/presentationml/2006/main">
  <p:tag name="AS_UNIQUEID" val="888"/>
</p:tagLst>
</file>

<file path=ppt/tags/tag341.xml><?xml version="1.0" encoding="utf-8"?>
<p:tagLst xmlns:a="http://schemas.openxmlformats.org/drawingml/2006/main" xmlns:r="http://schemas.openxmlformats.org/officeDocument/2006/relationships" xmlns:p="http://schemas.openxmlformats.org/presentationml/2006/main">
  <p:tag name="AS_UNIQUEID" val="889"/>
</p:tagLst>
</file>

<file path=ppt/tags/tag342.xml><?xml version="1.0" encoding="utf-8"?>
<p:tagLst xmlns:a="http://schemas.openxmlformats.org/drawingml/2006/main" xmlns:r="http://schemas.openxmlformats.org/officeDocument/2006/relationships" xmlns:p="http://schemas.openxmlformats.org/presentationml/2006/main">
  <p:tag name="AS_UNIQUEID" val="890"/>
</p:tagLst>
</file>

<file path=ppt/tags/tag343.xml><?xml version="1.0" encoding="utf-8"?>
<p:tagLst xmlns:a="http://schemas.openxmlformats.org/drawingml/2006/main" xmlns:r="http://schemas.openxmlformats.org/officeDocument/2006/relationships" xmlns:p="http://schemas.openxmlformats.org/presentationml/2006/main">
  <p:tag name="AS_UNIQUEID" val="880"/>
</p:tagLst>
</file>

<file path=ppt/tags/tag344.xml><?xml version="1.0" encoding="utf-8"?>
<p:tagLst xmlns:a="http://schemas.openxmlformats.org/drawingml/2006/main" xmlns:r="http://schemas.openxmlformats.org/officeDocument/2006/relationships" xmlns:p="http://schemas.openxmlformats.org/presentationml/2006/main">
  <p:tag name="AS_UNIQUEID" val="881"/>
</p:tagLst>
</file>

<file path=ppt/tags/tag345.xml><?xml version="1.0" encoding="utf-8"?>
<p:tagLst xmlns:a="http://schemas.openxmlformats.org/drawingml/2006/main" xmlns:r="http://schemas.openxmlformats.org/officeDocument/2006/relationships" xmlns:p="http://schemas.openxmlformats.org/presentationml/2006/main">
  <p:tag name="AS_UNIQUEID" val="882"/>
</p:tagLst>
</file>

<file path=ppt/tags/tag346.xml><?xml version="1.0" encoding="utf-8"?>
<p:tagLst xmlns:a="http://schemas.openxmlformats.org/drawingml/2006/main" xmlns:r="http://schemas.openxmlformats.org/officeDocument/2006/relationships" xmlns:p="http://schemas.openxmlformats.org/presentationml/2006/main">
  <p:tag name="AS_UNIQUEID" val="883"/>
</p:tagLst>
</file>

<file path=ppt/tags/tag347.xml><?xml version="1.0" encoding="utf-8"?>
<p:tagLst xmlns:a="http://schemas.openxmlformats.org/drawingml/2006/main" xmlns:r="http://schemas.openxmlformats.org/officeDocument/2006/relationships" xmlns:p="http://schemas.openxmlformats.org/presentationml/2006/main">
  <p:tag name="AS_UNIQUEID" val="865"/>
</p:tagLst>
</file>

<file path=ppt/tags/tag348.xml><?xml version="1.0" encoding="utf-8"?>
<p:tagLst xmlns:a="http://schemas.openxmlformats.org/drawingml/2006/main" xmlns:r="http://schemas.openxmlformats.org/officeDocument/2006/relationships" xmlns:p="http://schemas.openxmlformats.org/presentationml/2006/main">
  <p:tag name="AS_UNIQUEID" val="866"/>
</p:tagLst>
</file>

<file path=ppt/tags/tag349.xml><?xml version="1.0" encoding="utf-8"?>
<p:tagLst xmlns:a="http://schemas.openxmlformats.org/drawingml/2006/main" xmlns:r="http://schemas.openxmlformats.org/officeDocument/2006/relationships" xmlns:p="http://schemas.openxmlformats.org/presentationml/2006/main">
  <p:tag name="AS_UNIQUEID" val="867"/>
</p:tagLst>
</file>

<file path=ppt/tags/tag35.xml><?xml version="1.0" encoding="utf-8"?>
<p:tagLst xmlns:a="http://schemas.openxmlformats.org/drawingml/2006/main" xmlns:r="http://schemas.openxmlformats.org/officeDocument/2006/relationships" xmlns:p="http://schemas.openxmlformats.org/presentationml/2006/main">
  <p:tag name="AS_UNIQUEID" val="508"/>
</p:tagLst>
</file>

<file path=ppt/tags/tag350.xml><?xml version="1.0" encoding="utf-8"?>
<p:tagLst xmlns:a="http://schemas.openxmlformats.org/drawingml/2006/main" xmlns:r="http://schemas.openxmlformats.org/officeDocument/2006/relationships" xmlns:p="http://schemas.openxmlformats.org/presentationml/2006/main">
  <p:tag name="AS_UNIQUEID" val="868"/>
</p:tagLst>
</file>

<file path=ppt/tags/tag351.xml><?xml version="1.0" encoding="utf-8"?>
<p:tagLst xmlns:a="http://schemas.openxmlformats.org/drawingml/2006/main" xmlns:r="http://schemas.openxmlformats.org/officeDocument/2006/relationships" xmlns:p="http://schemas.openxmlformats.org/presentationml/2006/main">
  <p:tag name="AS_UNIQUEID" val="869"/>
</p:tagLst>
</file>

<file path=ppt/tags/tag352.xml><?xml version="1.0" encoding="utf-8"?>
<p:tagLst xmlns:a="http://schemas.openxmlformats.org/drawingml/2006/main" xmlns:r="http://schemas.openxmlformats.org/officeDocument/2006/relationships" xmlns:p="http://schemas.openxmlformats.org/presentationml/2006/main">
  <p:tag name="AS_UNIQUEID" val="870"/>
</p:tagLst>
</file>

<file path=ppt/tags/tag353.xml><?xml version="1.0" encoding="utf-8"?>
<p:tagLst xmlns:a="http://schemas.openxmlformats.org/drawingml/2006/main" xmlns:r="http://schemas.openxmlformats.org/officeDocument/2006/relationships" xmlns:p="http://schemas.openxmlformats.org/presentationml/2006/main">
  <p:tag name="AS_UNIQUEID" val="871"/>
</p:tagLst>
</file>

<file path=ppt/tags/tag354.xml><?xml version="1.0" encoding="utf-8"?>
<p:tagLst xmlns:a="http://schemas.openxmlformats.org/drawingml/2006/main" xmlns:r="http://schemas.openxmlformats.org/officeDocument/2006/relationships" xmlns:p="http://schemas.openxmlformats.org/presentationml/2006/main">
  <p:tag name="AS_UNIQUEID" val="872"/>
</p:tagLst>
</file>

<file path=ppt/tags/tag355.xml><?xml version="1.0" encoding="utf-8"?>
<p:tagLst xmlns:a="http://schemas.openxmlformats.org/drawingml/2006/main" xmlns:r="http://schemas.openxmlformats.org/officeDocument/2006/relationships" xmlns:p="http://schemas.openxmlformats.org/presentationml/2006/main">
  <p:tag name="AS_UNIQUEID" val="873"/>
</p:tagLst>
</file>

<file path=ppt/tags/tag356.xml><?xml version="1.0" encoding="utf-8"?>
<p:tagLst xmlns:a="http://schemas.openxmlformats.org/drawingml/2006/main" xmlns:r="http://schemas.openxmlformats.org/officeDocument/2006/relationships" xmlns:p="http://schemas.openxmlformats.org/presentationml/2006/main">
  <p:tag name="AS_UNIQUEID" val="874"/>
</p:tagLst>
</file>

<file path=ppt/tags/tag357.xml><?xml version="1.0" encoding="utf-8"?>
<p:tagLst xmlns:a="http://schemas.openxmlformats.org/drawingml/2006/main" xmlns:r="http://schemas.openxmlformats.org/officeDocument/2006/relationships" xmlns:p="http://schemas.openxmlformats.org/presentationml/2006/main">
  <p:tag name="AS_UNIQUEID" val="875"/>
</p:tagLst>
</file>

<file path=ppt/tags/tag358.xml><?xml version="1.0" encoding="utf-8"?>
<p:tagLst xmlns:a="http://schemas.openxmlformats.org/drawingml/2006/main" xmlns:r="http://schemas.openxmlformats.org/officeDocument/2006/relationships" xmlns:p="http://schemas.openxmlformats.org/presentationml/2006/main">
  <p:tag name="AS_UNIQUEID" val="876"/>
</p:tagLst>
</file>

<file path=ppt/tags/tag359.xml><?xml version="1.0" encoding="utf-8"?>
<p:tagLst xmlns:a="http://schemas.openxmlformats.org/drawingml/2006/main" xmlns:r="http://schemas.openxmlformats.org/officeDocument/2006/relationships" xmlns:p="http://schemas.openxmlformats.org/presentationml/2006/main">
  <p:tag name="AS_UNIQUEID" val="845"/>
</p:tagLst>
</file>

<file path=ppt/tags/tag36.xml><?xml version="1.0" encoding="utf-8"?>
<p:tagLst xmlns:a="http://schemas.openxmlformats.org/drawingml/2006/main" xmlns:r="http://schemas.openxmlformats.org/officeDocument/2006/relationships" xmlns:p="http://schemas.openxmlformats.org/presentationml/2006/main">
  <p:tag name="AS_UNIQUEID" val="509"/>
</p:tagLst>
</file>

<file path=ppt/tags/tag360.xml><?xml version="1.0" encoding="utf-8"?>
<p:tagLst xmlns:a="http://schemas.openxmlformats.org/drawingml/2006/main" xmlns:r="http://schemas.openxmlformats.org/officeDocument/2006/relationships" xmlns:p="http://schemas.openxmlformats.org/presentationml/2006/main">
  <p:tag name="AS_UNIQUEID" val="846"/>
</p:tagLst>
</file>

<file path=ppt/tags/tag361.xml><?xml version="1.0" encoding="utf-8"?>
<p:tagLst xmlns:a="http://schemas.openxmlformats.org/drawingml/2006/main" xmlns:r="http://schemas.openxmlformats.org/officeDocument/2006/relationships" xmlns:p="http://schemas.openxmlformats.org/presentationml/2006/main">
  <p:tag name="AS_UNIQUEID" val="847"/>
</p:tagLst>
</file>

<file path=ppt/tags/tag362.xml><?xml version="1.0" encoding="utf-8"?>
<p:tagLst xmlns:a="http://schemas.openxmlformats.org/drawingml/2006/main" xmlns:r="http://schemas.openxmlformats.org/officeDocument/2006/relationships" xmlns:p="http://schemas.openxmlformats.org/presentationml/2006/main">
  <p:tag name="AS_UNIQUEID" val="848"/>
</p:tagLst>
</file>

<file path=ppt/tags/tag363.xml><?xml version="1.0" encoding="utf-8"?>
<p:tagLst xmlns:a="http://schemas.openxmlformats.org/drawingml/2006/main" xmlns:r="http://schemas.openxmlformats.org/officeDocument/2006/relationships" xmlns:p="http://schemas.openxmlformats.org/presentationml/2006/main">
  <p:tag name="AS_UNIQUEID" val="849"/>
</p:tagLst>
</file>

<file path=ppt/tags/tag364.xml><?xml version="1.0" encoding="utf-8"?>
<p:tagLst xmlns:a="http://schemas.openxmlformats.org/drawingml/2006/main" xmlns:r="http://schemas.openxmlformats.org/officeDocument/2006/relationships" xmlns:p="http://schemas.openxmlformats.org/presentationml/2006/main">
  <p:tag name="AS_UNIQUEID" val="850"/>
</p:tagLst>
</file>

<file path=ppt/tags/tag365.xml><?xml version="1.0" encoding="utf-8"?>
<p:tagLst xmlns:a="http://schemas.openxmlformats.org/drawingml/2006/main" xmlns:r="http://schemas.openxmlformats.org/officeDocument/2006/relationships" xmlns:p="http://schemas.openxmlformats.org/presentationml/2006/main">
  <p:tag name="AS_UNIQUEID" val="851"/>
</p:tagLst>
</file>

<file path=ppt/tags/tag366.xml><?xml version="1.0" encoding="utf-8"?>
<p:tagLst xmlns:a="http://schemas.openxmlformats.org/drawingml/2006/main" xmlns:r="http://schemas.openxmlformats.org/officeDocument/2006/relationships" xmlns:p="http://schemas.openxmlformats.org/presentationml/2006/main">
  <p:tag name="AS_UNIQUEID" val="852"/>
</p:tagLst>
</file>

<file path=ppt/tags/tag367.xml><?xml version="1.0" encoding="utf-8"?>
<p:tagLst xmlns:a="http://schemas.openxmlformats.org/drawingml/2006/main" xmlns:r="http://schemas.openxmlformats.org/officeDocument/2006/relationships" xmlns:p="http://schemas.openxmlformats.org/presentationml/2006/main">
  <p:tag name="AS_UNIQUEID" val="853"/>
</p:tagLst>
</file>

<file path=ppt/tags/tag368.xml><?xml version="1.0" encoding="utf-8"?>
<p:tagLst xmlns:a="http://schemas.openxmlformats.org/drawingml/2006/main" xmlns:r="http://schemas.openxmlformats.org/officeDocument/2006/relationships" xmlns:p="http://schemas.openxmlformats.org/presentationml/2006/main">
  <p:tag name="AS_UNIQUEID" val="854"/>
</p:tagLst>
</file>

<file path=ppt/tags/tag369.xml><?xml version="1.0" encoding="utf-8"?>
<p:tagLst xmlns:a="http://schemas.openxmlformats.org/drawingml/2006/main" xmlns:r="http://schemas.openxmlformats.org/officeDocument/2006/relationships" xmlns:p="http://schemas.openxmlformats.org/presentationml/2006/main">
  <p:tag name="AS_UNIQUEID" val="855"/>
</p:tagLst>
</file>

<file path=ppt/tags/tag37.xml><?xml version="1.0" encoding="utf-8"?>
<p:tagLst xmlns:a="http://schemas.openxmlformats.org/drawingml/2006/main" xmlns:r="http://schemas.openxmlformats.org/officeDocument/2006/relationships" xmlns:p="http://schemas.openxmlformats.org/presentationml/2006/main">
  <p:tag name="AS_UNIQUEID" val="504"/>
</p:tagLst>
</file>

<file path=ppt/tags/tag370.xml><?xml version="1.0" encoding="utf-8"?>
<p:tagLst xmlns:a="http://schemas.openxmlformats.org/drawingml/2006/main" xmlns:r="http://schemas.openxmlformats.org/officeDocument/2006/relationships" xmlns:p="http://schemas.openxmlformats.org/presentationml/2006/main">
  <p:tag name="AS_UNIQUEID" val="856"/>
</p:tagLst>
</file>

<file path=ppt/tags/tag371.xml><?xml version="1.0" encoding="utf-8"?>
<p:tagLst xmlns:a="http://schemas.openxmlformats.org/drawingml/2006/main" xmlns:r="http://schemas.openxmlformats.org/officeDocument/2006/relationships" xmlns:p="http://schemas.openxmlformats.org/presentationml/2006/main">
  <p:tag name="AS_UNIQUEID" val="857"/>
</p:tagLst>
</file>

<file path=ppt/tags/tag372.xml><?xml version="1.0" encoding="utf-8"?>
<p:tagLst xmlns:a="http://schemas.openxmlformats.org/drawingml/2006/main" xmlns:r="http://schemas.openxmlformats.org/officeDocument/2006/relationships" xmlns:p="http://schemas.openxmlformats.org/presentationml/2006/main">
  <p:tag name="AS_UNIQUEID" val="858"/>
</p:tagLst>
</file>

<file path=ppt/tags/tag373.xml><?xml version="1.0" encoding="utf-8"?>
<p:tagLst xmlns:a="http://schemas.openxmlformats.org/drawingml/2006/main" xmlns:r="http://schemas.openxmlformats.org/officeDocument/2006/relationships" xmlns:p="http://schemas.openxmlformats.org/presentationml/2006/main">
  <p:tag name="AS_UNIQUEID" val="859"/>
</p:tagLst>
</file>

<file path=ppt/tags/tag374.xml><?xml version="1.0" encoding="utf-8"?>
<p:tagLst xmlns:a="http://schemas.openxmlformats.org/drawingml/2006/main" xmlns:r="http://schemas.openxmlformats.org/officeDocument/2006/relationships" xmlns:p="http://schemas.openxmlformats.org/presentationml/2006/main">
  <p:tag name="AS_UNIQUEID" val="860"/>
</p:tagLst>
</file>

<file path=ppt/tags/tag375.xml><?xml version="1.0" encoding="utf-8"?>
<p:tagLst xmlns:a="http://schemas.openxmlformats.org/drawingml/2006/main" xmlns:r="http://schemas.openxmlformats.org/officeDocument/2006/relationships" xmlns:p="http://schemas.openxmlformats.org/presentationml/2006/main">
  <p:tag name="AS_UNIQUEID" val="861"/>
</p:tagLst>
</file>

<file path=ppt/tags/tag376.xml><?xml version="1.0" encoding="utf-8"?>
<p:tagLst xmlns:a="http://schemas.openxmlformats.org/drawingml/2006/main" xmlns:r="http://schemas.openxmlformats.org/officeDocument/2006/relationships" xmlns:p="http://schemas.openxmlformats.org/presentationml/2006/main">
  <p:tag name="AS_UNIQUEID" val="862"/>
</p:tagLst>
</file>

<file path=ppt/tags/tag377.xml><?xml version="1.0" encoding="utf-8"?>
<p:tagLst xmlns:a="http://schemas.openxmlformats.org/drawingml/2006/main" xmlns:r="http://schemas.openxmlformats.org/officeDocument/2006/relationships" xmlns:p="http://schemas.openxmlformats.org/presentationml/2006/main">
  <p:tag name="AS_UNIQUEID" val="839"/>
</p:tagLst>
</file>

<file path=ppt/tags/tag378.xml><?xml version="1.0" encoding="utf-8"?>
<p:tagLst xmlns:a="http://schemas.openxmlformats.org/drawingml/2006/main" xmlns:r="http://schemas.openxmlformats.org/officeDocument/2006/relationships" xmlns:p="http://schemas.openxmlformats.org/presentationml/2006/main">
  <p:tag name="AS_UNIQUEID" val="840"/>
</p:tagLst>
</file>

<file path=ppt/tags/tag379.xml><?xml version="1.0" encoding="utf-8"?>
<p:tagLst xmlns:a="http://schemas.openxmlformats.org/drawingml/2006/main" xmlns:r="http://schemas.openxmlformats.org/officeDocument/2006/relationships" xmlns:p="http://schemas.openxmlformats.org/presentationml/2006/main">
  <p:tag name="AS_UNIQUEID" val="841"/>
</p:tagLst>
</file>

<file path=ppt/tags/tag38.xml><?xml version="1.0" encoding="utf-8"?>
<p:tagLst xmlns:a="http://schemas.openxmlformats.org/drawingml/2006/main" xmlns:r="http://schemas.openxmlformats.org/officeDocument/2006/relationships" xmlns:p="http://schemas.openxmlformats.org/presentationml/2006/main">
  <p:tag name="AS_UNIQUEID" val="505"/>
</p:tagLst>
</file>

<file path=ppt/tags/tag380.xml><?xml version="1.0" encoding="utf-8"?>
<p:tagLst xmlns:a="http://schemas.openxmlformats.org/drawingml/2006/main" xmlns:r="http://schemas.openxmlformats.org/officeDocument/2006/relationships" xmlns:p="http://schemas.openxmlformats.org/presentationml/2006/main">
  <p:tag name="AS_UNIQUEID" val="842"/>
</p:tagLst>
</file>

<file path=ppt/tags/tag381.xml><?xml version="1.0" encoding="utf-8"?>
<p:tagLst xmlns:a="http://schemas.openxmlformats.org/drawingml/2006/main" xmlns:r="http://schemas.openxmlformats.org/officeDocument/2006/relationships" xmlns:p="http://schemas.openxmlformats.org/presentationml/2006/main">
  <p:tag name="AS_UNIQUEID" val="828"/>
</p:tagLst>
</file>

<file path=ppt/tags/tag382.xml><?xml version="1.0" encoding="utf-8"?>
<p:tagLst xmlns:a="http://schemas.openxmlformats.org/drawingml/2006/main" xmlns:r="http://schemas.openxmlformats.org/officeDocument/2006/relationships" xmlns:p="http://schemas.openxmlformats.org/presentationml/2006/main">
  <p:tag name="AS_UNIQUEID" val="829"/>
</p:tagLst>
</file>

<file path=ppt/tags/tag383.xml><?xml version="1.0" encoding="utf-8"?>
<p:tagLst xmlns:a="http://schemas.openxmlformats.org/drawingml/2006/main" xmlns:r="http://schemas.openxmlformats.org/officeDocument/2006/relationships" xmlns:p="http://schemas.openxmlformats.org/presentationml/2006/main">
  <p:tag name="AS_UNIQUEID" val="830"/>
</p:tagLst>
</file>

<file path=ppt/tags/tag384.xml><?xml version="1.0" encoding="utf-8"?>
<p:tagLst xmlns:a="http://schemas.openxmlformats.org/drawingml/2006/main" xmlns:r="http://schemas.openxmlformats.org/officeDocument/2006/relationships" xmlns:p="http://schemas.openxmlformats.org/presentationml/2006/main">
  <p:tag name="AS_UNIQUEID" val="831"/>
</p:tagLst>
</file>

<file path=ppt/tags/tag385.xml><?xml version="1.0" encoding="utf-8"?>
<p:tagLst xmlns:a="http://schemas.openxmlformats.org/drawingml/2006/main" xmlns:r="http://schemas.openxmlformats.org/officeDocument/2006/relationships" xmlns:p="http://schemas.openxmlformats.org/presentationml/2006/main">
  <p:tag name="AS_UNIQUEID" val="832"/>
</p:tagLst>
</file>

<file path=ppt/tags/tag386.xml><?xml version="1.0" encoding="utf-8"?>
<p:tagLst xmlns:a="http://schemas.openxmlformats.org/drawingml/2006/main" xmlns:r="http://schemas.openxmlformats.org/officeDocument/2006/relationships" xmlns:p="http://schemas.openxmlformats.org/presentationml/2006/main">
  <p:tag name="AS_UNIQUEID" val="833"/>
</p:tagLst>
</file>

<file path=ppt/tags/tag387.xml><?xml version="1.0" encoding="utf-8"?>
<p:tagLst xmlns:a="http://schemas.openxmlformats.org/drawingml/2006/main" xmlns:r="http://schemas.openxmlformats.org/officeDocument/2006/relationships" xmlns:p="http://schemas.openxmlformats.org/presentationml/2006/main">
  <p:tag name="AS_UNIQUEID" val="820"/>
</p:tagLst>
</file>

<file path=ppt/tags/tag388.xml><?xml version="1.0" encoding="utf-8"?>
<p:tagLst xmlns:a="http://schemas.openxmlformats.org/drawingml/2006/main" xmlns:r="http://schemas.openxmlformats.org/officeDocument/2006/relationships" xmlns:p="http://schemas.openxmlformats.org/presentationml/2006/main">
  <p:tag name="AS_UNIQUEID" val="821"/>
</p:tagLst>
</file>

<file path=ppt/tags/tag389.xml><?xml version="1.0" encoding="utf-8"?>
<p:tagLst xmlns:a="http://schemas.openxmlformats.org/drawingml/2006/main" xmlns:r="http://schemas.openxmlformats.org/officeDocument/2006/relationships" xmlns:p="http://schemas.openxmlformats.org/presentationml/2006/main">
  <p:tag name="AS_UNIQUEID" val="822"/>
</p:tagLst>
</file>

<file path=ppt/tags/tag39.xml><?xml version="1.0" encoding="utf-8"?>
<p:tagLst xmlns:a="http://schemas.openxmlformats.org/drawingml/2006/main" xmlns:r="http://schemas.openxmlformats.org/officeDocument/2006/relationships" xmlns:p="http://schemas.openxmlformats.org/presentationml/2006/main">
  <p:tag name="AS_UNIQUEID" val="470"/>
</p:tagLst>
</file>

<file path=ppt/tags/tag390.xml><?xml version="1.0" encoding="utf-8"?>
<p:tagLst xmlns:a="http://schemas.openxmlformats.org/drawingml/2006/main" xmlns:r="http://schemas.openxmlformats.org/officeDocument/2006/relationships" xmlns:p="http://schemas.openxmlformats.org/presentationml/2006/main">
  <p:tag name="AS_UNIQUEID" val="823"/>
</p:tagLst>
</file>

<file path=ppt/tags/tag391.xml><?xml version="1.0" encoding="utf-8"?>
<p:tagLst xmlns:a="http://schemas.openxmlformats.org/drawingml/2006/main" xmlns:r="http://schemas.openxmlformats.org/officeDocument/2006/relationships" xmlns:p="http://schemas.openxmlformats.org/presentationml/2006/main">
  <p:tag name="AS_UNIQUEID" val="824"/>
</p:tagLst>
</file>

<file path=ppt/tags/tag392.xml><?xml version="1.0" encoding="utf-8"?>
<p:tagLst xmlns:a="http://schemas.openxmlformats.org/drawingml/2006/main" xmlns:r="http://schemas.openxmlformats.org/officeDocument/2006/relationships" xmlns:p="http://schemas.openxmlformats.org/presentationml/2006/main">
  <p:tag name="AS_UNIQUEID" val="825"/>
</p:tagLst>
</file>

<file path=ppt/tags/tag393.xml><?xml version="1.0" encoding="utf-8"?>
<p:tagLst xmlns:a="http://schemas.openxmlformats.org/drawingml/2006/main" xmlns:r="http://schemas.openxmlformats.org/officeDocument/2006/relationships" xmlns:p="http://schemas.openxmlformats.org/presentationml/2006/main">
  <p:tag name="AS_UNIQUEID" val="826"/>
</p:tagLst>
</file>

<file path=ppt/tags/tag394.xml><?xml version="1.0" encoding="utf-8"?>
<p:tagLst xmlns:a="http://schemas.openxmlformats.org/drawingml/2006/main" xmlns:r="http://schemas.openxmlformats.org/officeDocument/2006/relationships" xmlns:p="http://schemas.openxmlformats.org/presentationml/2006/main">
  <p:tag name="AS_UNIQUEID" val="802"/>
</p:tagLst>
</file>

<file path=ppt/tags/tag395.xml><?xml version="1.0" encoding="utf-8"?>
<p:tagLst xmlns:a="http://schemas.openxmlformats.org/drawingml/2006/main" xmlns:r="http://schemas.openxmlformats.org/officeDocument/2006/relationships" xmlns:p="http://schemas.openxmlformats.org/presentationml/2006/main">
  <p:tag name="AS_UNIQUEID" val="803"/>
</p:tagLst>
</file>

<file path=ppt/tags/tag396.xml><?xml version="1.0" encoding="utf-8"?>
<p:tagLst xmlns:a="http://schemas.openxmlformats.org/drawingml/2006/main" xmlns:r="http://schemas.openxmlformats.org/officeDocument/2006/relationships" xmlns:p="http://schemas.openxmlformats.org/presentationml/2006/main">
  <p:tag name="AS_UNIQUEID" val="804"/>
</p:tagLst>
</file>

<file path=ppt/tags/tag397.xml><?xml version="1.0" encoding="utf-8"?>
<p:tagLst xmlns:a="http://schemas.openxmlformats.org/drawingml/2006/main" xmlns:r="http://schemas.openxmlformats.org/officeDocument/2006/relationships" xmlns:p="http://schemas.openxmlformats.org/presentationml/2006/main">
  <p:tag name="AS_UNIQUEID" val="805"/>
</p:tagLst>
</file>

<file path=ppt/tags/tag398.xml><?xml version="1.0" encoding="utf-8"?>
<p:tagLst xmlns:a="http://schemas.openxmlformats.org/drawingml/2006/main" xmlns:r="http://schemas.openxmlformats.org/officeDocument/2006/relationships" xmlns:p="http://schemas.openxmlformats.org/presentationml/2006/main">
  <p:tag name="AS_UNIQUEID" val="806"/>
</p:tagLst>
</file>

<file path=ppt/tags/tag399.xml><?xml version="1.0" encoding="utf-8"?>
<p:tagLst xmlns:a="http://schemas.openxmlformats.org/drawingml/2006/main" xmlns:r="http://schemas.openxmlformats.org/officeDocument/2006/relationships" xmlns:p="http://schemas.openxmlformats.org/presentationml/2006/main">
  <p:tag name="AS_UNIQUEID" val="807"/>
</p:tagLst>
</file>

<file path=ppt/tags/tag4.xml><?xml version="1.0" encoding="utf-8"?>
<p:tagLst xmlns:a="http://schemas.openxmlformats.org/drawingml/2006/main" xmlns:r="http://schemas.openxmlformats.org/officeDocument/2006/relationships" xmlns:p="http://schemas.openxmlformats.org/presentationml/2006/main">
  <p:tag name="AS_UNIQUEID" val="443"/>
</p:tagLst>
</file>

<file path=ppt/tags/tag40.xml><?xml version="1.0" encoding="utf-8"?>
<p:tagLst xmlns:a="http://schemas.openxmlformats.org/drawingml/2006/main" xmlns:r="http://schemas.openxmlformats.org/officeDocument/2006/relationships" xmlns:p="http://schemas.openxmlformats.org/presentationml/2006/main">
  <p:tag name="AS_UNIQUEID" val="471"/>
</p:tagLst>
</file>

<file path=ppt/tags/tag400.xml><?xml version="1.0" encoding="utf-8"?>
<p:tagLst xmlns:a="http://schemas.openxmlformats.org/drawingml/2006/main" xmlns:r="http://schemas.openxmlformats.org/officeDocument/2006/relationships" xmlns:p="http://schemas.openxmlformats.org/presentationml/2006/main">
  <p:tag name="AS_UNIQUEID" val="787"/>
</p:tagLst>
</file>

<file path=ppt/tags/tag401.xml><?xml version="1.0" encoding="utf-8"?>
<p:tagLst xmlns:a="http://schemas.openxmlformats.org/drawingml/2006/main" xmlns:r="http://schemas.openxmlformats.org/officeDocument/2006/relationships" xmlns:p="http://schemas.openxmlformats.org/presentationml/2006/main">
  <p:tag name="AS_UNIQUEID" val="799"/>
</p:tagLst>
</file>

<file path=ppt/tags/tag402.xml><?xml version="1.0" encoding="utf-8"?>
<p:tagLst xmlns:a="http://schemas.openxmlformats.org/drawingml/2006/main" xmlns:r="http://schemas.openxmlformats.org/officeDocument/2006/relationships" xmlns:p="http://schemas.openxmlformats.org/presentationml/2006/main">
  <p:tag name="AS_UNIQUEID" val="800"/>
</p:tagLst>
</file>

<file path=ppt/tags/tag403.xml><?xml version="1.0" encoding="utf-8"?>
<p:tagLst xmlns:a="http://schemas.openxmlformats.org/drawingml/2006/main" xmlns:r="http://schemas.openxmlformats.org/officeDocument/2006/relationships" xmlns:p="http://schemas.openxmlformats.org/presentationml/2006/main">
  <p:tag name="AS_UNIQUEID" val="788"/>
</p:tagLst>
</file>

<file path=ppt/tags/tag404.xml><?xml version="1.0" encoding="utf-8"?>
<p:tagLst xmlns:a="http://schemas.openxmlformats.org/drawingml/2006/main" xmlns:r="http://schemas.openxmlformats.org/officeDocument/2006/relationships" xmlns:p="http://schemas.openxmlformats.org/presentationml/2006/main">
  <p:tag name="AS_UNIQUEID" val="789"/>
</p:tagLst>
</file>

<file path=ppt/tags/tag405.xml><?xml version="1.0" encoding="utf-8"?>
<p:tagLst xmlns:a="http://schemas.openxmlformats.org/drawingml/2006/main" xmlns:r="http://schemas.openxmlformats.org/officeDocument/2006/relationships" xmlns:p="http://schemas.openxmlformats.org/presentationml/2006/main">
  <p:tag name="AS_UNIQUEID" val="790"/>
</p:tagLst>
</file>

<file path=ppt/tags/tag406.xml><?xml version="1.0" encoding="utf-8"?>
<p:tagLst xmlns:a="http://schemas.openxmlformats.org/drawingml/2006/main" xmlns:r="http://schemas.openxmlformats.org/officeDocument/2006/relationships" xmlns:p="http://schemas.openxmlformats.org/presentationml/2006/main">
  <p:tag name="AS_UNIQUEID" val="791"/>
</p:tagLst>
</file>

<file path=ppt/tags/tag407.xml><?xml version="1.0" encoding="utf-8"?>
<p:tagLst xmlns:a="http://schemas.openxmlformats.org/drawingml/2006/main" xmlns:r="http://schemas.openxmlformats.org/officeDocument/2006/relationships" xmlns:p="http://schemas.openxmlformats.org/presentationml/2006/main">
  <p:tag name="AS_UNIQUEID" val="792"/>
</p:tagLst>
</file>

<file path=ppt/tags/tag408.xml><?xml version="1.0" encoding="utf-8"?>
<p:tagLst xmlns:a="http://schemas.openxmlformats.org/drawingml/2006/main" xmlns:r="http://schemas.openxmlformats.org/officeDocument/2006/relationships" xmlns:p="http://schemas.openxmlformats.org/presentationml/2006/main">
  <p:tag name="AS_UNIQUEID" val="793"/>
</p:tagLst>
</file>

<file path=ppt/tags/tag409.xml><?xml version="1.0" encoding="utf-8"?>
<p:tagLst xmlns:a="http://schemas.openxmlformats.org/drawingml/2006/main" xmlns:r="http://schemas.openxmlformats.org/officeDocument/2006/relationships" xmlns:p="http://schemas.openxmlformats.org/presentationml/2006/main">
  <p:tag name="AS_UNIQUEID" val="794"/>
</p:tagLst>
</file>

<file path=ppt/tags/tag41.xml><?xml version="1.0" encoding="utf-8"?>
<p:tagLst xmlns:a="http://schemas.openxmlformats.org/drawingml/2006/main" xmlns:r="http://schemas.openxmlformats.org/officeDocument/2006/relationships" xmlns:p="http://schemas.openxmlformats.org/presentationml/2006/main">
  <p:tag name="AS_UNIQUEID" val="472"/>
</p:tagLst>
</file>

<file path=ppt/tags/tag410.xml><?xml version="1.0" encoding="utf-8"?>
<p:tagLst xmlns:a="http://schemas.openxmlformats.org/drawingml/2006/main" xmlns:r="http://schemas.openxmlformats.org/officeDocument/2006/relationships" xmlns:p="http://schemas.openxmlformats.org/presentationml/2006/main">
  <p:tag name="AS_UNIQUEID" val="795"/>
</p:tagLst>
</file>

<file path=ppt/tags/tag411.xml><?xml version="1.0" encoding="utf-8"?>
<p:tagLst xmlns:a="http://schemas.openxmlformats.org/drawingml/2006/main" xmlns:r="http://schemas.openxmlformats.org/officeDocument/2006/relationships" xmlns:p="http://schemas.openxmlformats.org/presentationml/2006/main">
  <p:tag name="AS_UNIQUEID" val="796"/>
</p:tagLst>
</file>

<file path=ppt/tags/tag412.xml><?xml version="1.0" encoding="utf-8"?>
<p:tagLst xmlns:a="http://schemas.openxmlformats.org/drawingml/2006/main" xmlns:r="http://schemas.openxmlformats.org/officeDocument/2006/relationships" xmlns:p="http://schemas.openxmlformats.org/presentationml/2006/main">
  <p:tag name="AS_UNIQUEID" val="797"/>
</p:tagLst>
</file>

<file path=ppt/tags/tag413.xml><?xml version="1.0" encoding="utf-8"?>
<p:tagLst xmlns:a="http://schemas.openxmlformats.org/drawingml/2006/main" xmlns:r="http://schemas.openxmlformats.org/officeDocument/2006/relationships" xmlns:p="http://schemas.openxmlformats.org/presentationml/2006/main">
  <p:tag name="AS_UNIQUEID" val="798"/>
</p:tagLst>
</file>

<file path=ppt/tags/tag414.xml><?xml version="1.0" encoding="utf-8"?>
<p:tagLst xmlns:a="http://schemas.openxmlformats.org/drawingml/2006/main" xmlns:r="http://schemas.openxmlformats.org/officeDocument/2006/relationships" xmlns:p="http://schemas.openxmlformats.org/presentationml/2006/main">
  <p:tag name="AS_UNIQUEID" val="774"/>
</p:tagLst>
</file>

<file path=ppt/tags/tag415.xml><?xml version="1.0" encoding="utf-8"?>
<p:tagLst xmlns:a="http://schemas.openxmlformats.org/drawingml/2006/main" xmlns:r="http://schemas.openxmlformats.org/officeDocument/2006/relationships" xmlns:p="http://schemas.openxmlformats.org/presentationml/2006/main">
  <p:tag name="AS_UNIQUEID" val="775"/>
</p:tagLst>
</file>

<file path=ppt/tags/tag416.xml><?xml version="1.0" encoding="utf-8"?>
<p:tagLst xmlns:a="http://schemas.openxmlformats.org/drawingml/2006/main" xmlns:r="http://schemas.openxmlformats.org/officeDocument/2006/relationships" xmlns:p="http://schemas.openxmlformats.org/presentationml/2006/main">
  <p:tag name="AS_UNIQUEID" val="776"/>
</p:tagLst>
</file>

<file path=ppt/tags/tag417.xml><?xml version="1.0" encoding="utf-8"?>
<p:tagLst xmlns:a="http://schemas.openxmlformats.org/drawingml/2006/main" xmlns:r="http://schemas.openxmlformats.org/officeDocument/2006/relationships" xmlns:p="http://schemas.openxmlformats.org/presentationml/2006/main">
  <p:tag name="AS_UNIQUEID" val="777"/>
</p:tagLst>
</file>

<file path=ppt/tags/tag418.xml><?xml version="1.0" encoding="utf-8"?>
<p:tagLst xmlns:a="http://schemas.openxmlformats.org/drawingml/2006/main" xmlns:r="http://schemas.openxmlformats.org/officeDocument/2006/relationships" xmlns:p="http://schemas.openxmlformats.org/presentationml/2006/main">
  <p:tag name="AS_UNIQUEID" val="747"/>
</p:tagLst>
</file>

<file path=ppt/tags/tag419.xml><?xml version="1.0" encoding="utf-8"?>
<p:tagLst xmlns:a="http://schemas.openxmlformats.org/drawingml/2006/main" xmlns:r="http://schemas.openxmlformats.org/officeDocument/2006/relationships" xmlns:p="http://schemas.openxmlformats.org/presentationml/2006/main">
  <p:tag name="AS_UNIQUEID" val="755"/>
</p:tagLst>
</file>

<file path=ppt/tags/tag42.xml><?xml version="1.0" encoding="utf-8"?>
<p:tagLst xmlns:a="http://schemas.openxmlformats.org/drawingml/2006/main" xmlns:r="http://schemas.openxmlformats.org/officeDocument/2006/relationships" xmlns:p="http://schemas.openxmlformats.org/presentationml/2006/main">
  <p:tag name="AS_UNIQUEID" val="473"/>
</p:tagLst>
</file>

<file path=ppt/tags/tag420.xml><?xml version="1.0" encoding="utf-8"?>
<p:tagLst xmlns:a="http://schemas.openxmlformats.org/drawingml/2006/main" xmlns:r="http://schemas.openxmlformats.org/officeDocument/2006/relationships" xmlns:p="http://schemas.openxmlformats.org/presentationml/2006/main">
  <p:tag name="AS_UNIQUEID" val="748"/>
</p:tagLst>
</file>

<file path=ppt/tags/tag421.xml><?xml version="1.0" encoding="utf-8"?>
<p:tagLst xmlns:a="http://schemas.openxmlformats.org/drawingml/2006/main" xmlns:r="http://schemas.openxmlformats.org/officeDocument/2006/relationships" xmlns:p="http://schemas.openxmlformats.org/presentationml/2006/main">
  <p:tag name="AS_UNIQUEID" val="749"/>
</p:tagLst>
</file>

<file path=ppt/tags/tag422.xml><?xml version="1.0" encoding="utf-8"?>
<p:tagLst xmlns:a="http://schemas.openxmlformats.org/drawingml/2006/main" xmlns:r="http://schemas.openxmlformats.org/officeDocument/2006/relationships" xmlns:p="http://schemas.openxmlformats.org/presentationml/2006/main">
  <p:tag name="AS_UNIQUEID" val="750"/>
</p:tagLst>
</file>

<file path=ppt/tags/tag423.xml><?xml version="1.0" encoding="utf-8"?>
<p:tagLst xmlns:a="http://schemas.openxmlformats.org/drawingml/2006/main" xmlns:r="http://schemas.openxmlformats.org/officeDocument/2006/relationships" xmlns:p="http://schemas.openxmlformats.org/presentationml/2006/main">
  <p:tag name="AS_UNIQUEID" val="751"/>
</p:tagLst>
</file>

<file path=ppt/tags/tag424.xml><?xml version="1.0" encoding="utf-8"?>
<p:tagLst xmlns:a="http://schemas.openxmlformats.org/drawingml/2006/main" xmlns:r="http://schemas.openxmlformats.org/officeDocument/2006/relationships" xmlns:p="http://schemas.openxmlformats.org/presentationml/2006/main">
  <p:tag name="AS_UNIQUEID" val="752"/>
</p:tagLst>
</file>

<file path=ppt/tags/tag425.xml><?xml version="1.0" encoding="utf-8"?>
<p:tagLst xmlns:a="http://schemas.openxmlformats.org/drawingml/2006/main" xmlns:r="http://schemas.openxmlformats.org/officeDocument/2006/relationships" xmlns:p="http://schemas.openxmlformats.org/presentationml/2006/main">
  <p:tag name="AS_UNIQUEID" val="753"/>
</p:tagLst>
</file>

<file path=ppt/tags/tag426.xml><?xml version="1.0" encoding="utf-8"?>
<p:tagLst xmlns:a="http://schemas.openxmlformats.org/drawingml/2006/main" xmlns:r="http://schemas.openxmlformats.org/officeDocument/2006/relationships" xmlns:p="http://schemas.openxmlformats.org/presentationml/2006/main">
  <p:tag name="AS_UNIQUEID" val="754"/>
</p:tagLst>
</file>

<file path=ppt/tags/tag427.xml><?xml version="1.0" encoding="utf-8"?>
<p:tagLst xmlns:a="http://schemas.openxmlformats.org/drawingml/2006/main" xmlns:r="http://schemas.openxmlformats.org/officeDocument/2006/relationships" xmlns:p="http://schemas.openxmlformats.org/presentationml/2006/main">
  <p:tag name="AS_UNIQUEID" val="739"/>
</p:tagLst>
</file>

<file path=ppt/tags/tag428.xml><?xml version="1.0" encoding="utf-8"?>
<p:tagLst xmlns:a="http://schemas.openxmlformats.org/drawingml/2006/main" xmlns:r="http://schemas.openxmlformats.org/officeDocument/2006/relationships" xmlns:p="http://schemas.openxmlformats.org/presentationml/2006/main">
  <p:tag name="AS_UNIQUEID" val="740"/>
</p:tagLst>
</file>

<file path=ppt/tags/tag429.xml><?xml version="1.0" encoding="utf-8"?>
<p:tagLst xmlns:a="http://schemas.openxmlformats.org/drawingml/2006/main" xmlns:r="http://schemas.openxmlformats.org/officeDocument/2006/relationships" xmlns:p="http://schemas.openxmlformats.org/presentationml/2006/main">
  <p:tag name="AS_UNIQUEID" val="892"/>
</p:tagLst>
</file>

<file path=ppt/tags/tag43.xml><?xml version="1.0" encoding="utf-8"?>
<p:tagLst xmlns:a="http://schemas.openxmlformats.org/drawingml/2006/main" xmlns:r="http://schemas.openxmlformats.org/officeDocument/2006/relationships" xmlns:p="http://schemas.openxmlformats.org/presentationml/2006/main">
  <p:tag name="AS_UNIQUEID" val="474"/>
</p:tagLst>
</file>

<file path=ppt/tags/tag430.xml><?xml version="1.0" encoding="utf-8"?>
<p:tagLst xmlns:a="http://schemas.openxmlformats.org/drawingml/2006/main" xmlns:r="http://schemas.openxmlformats.org/officeDocument/2006/relationships" xmlns:p="http://schemas.openxmlformats.org/presentationml/2006/main">
  <p:tag name="AS_UNIQUEID" val="893"/>
</p:tagLst>
</file>

<file path=ppt/tags/tag431.xml><?xml version="1.0" encoding="utf-8"?>
<p:tagLst xmlns:a="http://schemas.openxmlformats.org/drawingml/2006/main" xmlns:r="http://schemas.openxmlformats.org/officeDocument/2006/relationships" xmlns:p="http://schemas.openxmlformats.org/presentationml/2006/main">
  <p:tag name="AS_UNIQUEID" val="894"/>
</p:tagLst>
</file>

<file path=ppt/tags/tag432.xml><?xml version="1.0" encoding="utf-8"?>
<p:tagLst xmlns:a="http://schemas.openxmlformats.org/drawingml/2006/main" xmlns:r="http://schemas.openxmlformats.org/officeDocument/2006/relationships" xmlns:p="http://schemas.openxmlformats.org/presentationml/2006/main">
  <p:tag name="AS_UNIQUEID" val="895"/>
</p:tagLst>
</file>

<file path=ppt/tags/tag433.xml><?xml version="1.0" encoding="utf-8"?>
<p:tagLst xmlns:a="http://schemas.openxmlformats.org/drawingml/2006/main" xmlns:r="http://schemas.openxmlformats.org/officeDocument/2006/relationships" xmlns:p="http://schemas.openxmlformats.org/presentationml/2006/main">
  <p:tag name="AS_UNIQUEID" val="896"/>
</p:tagLst>
</file>

<file path=ppt/tags/tag434.xml><?xml version="1.0" encoding="utf-8"?>
<p:tagLst xmlns:a="http://schemas.openxmlformats.org/drawingml/2006/main" xmlns:r="http://schemas.openxmlformats.org/officeDocument/2006/relationships" xmlns:p="http://schemas.openxmlformats.org/presentationml/2006/main">
  <p:tag name="AS_UNIQUEID" val="897"/>
</p:tagLst>
</file>

<file path=ppt/tags/tag435.xml><?xml version="1.0" encoding="utf-8"?>
<p:tagLst xmlns:a="http://schemas.openxmlformats.org/drawingml/2006/main" xmlns:r="http://schemas.openxmlformats.org/officeDocument/2006/relationships" xmlns:p="http://schemas.openxmlformats.org/presentationml/2006/main">
  <p:tag name="AS_UNIQUEID" val="898"/>
</p:tagLst>
</file>

<file path=ppt/tags/tag436.xml><?xml version="1.0" encoding="utf-8"?>
<p:tagLst xmlns:a="http://schemas.openxmlformats.org/drawingml/2006/main" xmlns:r="http://schemas.openxmlformats.org/officeDocument/2006/relationships" xmlns:p="http://schemas.openxmlformats.org/presentationml/2006/main">
  <p:tag name="AS_UNIQUEID" val="899"/>
</p:tagLst>
</file>

<file path=ppt/tags/tag437.xml><?xml version="1.0" encoding="utf-8"?>
<p:tagLst xmlns:a="http://schemas.openxmlformats.org/drawingml/2006/main" xmlns:r="http://schemas.openxmlformats.org/officeDocument/2006/relationships" xmlns:p="http://schemas.openxmlformats.org/presentationml/2006/main">
  <p:tag name="AS_UNIQUEID" val="900"/>
</p:tagLst>
</file>

<file path=ppt/tags/tag438.xml><?xml version="1.0" encoding="utf-8"?>
<p:tagLst xmlns:a="http://schemas.openxmlformats.org/drawingml/2006/main" xmlns:r="http://schemas.openxmlformats.org/officeDocument/2006/relationships" xmlns:p="http://schemas.openxmlformats.org/presentationml/2006/main">
  <p:tag name="AS_UNIQUEID" val="901"/>
</p:tagLst>
</file>

<file path=ppt/tags/tag439.xml><?xml version="1.0" encoding="utf-8"?>
<p:tagLst xmlns:a="http://schemas.openxmlformats.org/drawingml/2006/main" xmlns:r="http://schemas.openxmlformats.org/officeDocument/2006/relationships" xmlns:p="http://schemas.openxmlformats.org/presentationml/2006/main">
  <p:tag name="AS_UNIQUEID" val="902"/>
</p:tagLst>
</file>

<file path=ppt/tags/tag44.xml><?xml version="1.0" encoding="utf-8"?>
<p:tagLst xmlns:a="http://schemas.openxmlformats.org/drawingml/2006/main" xmlns:r="http://schemas.openxmlformats.org/officeDocument/2006/relationships" xmlns:p="http://schemas.openxmlformats.org/presentationml/2006/main">
  <p:tag name="AS_UNIQUEID" val="475"/>
</p:tagLst>
</file>

<file path=ppt/tags/tag440.xml><?xml version="1.0" encoding="utf-8"?>
<p:tagLst xmlns:a="http://schemas.openxmlformats.org/drawingml/2006/main" xmlns:r="http://schemas.openxmlformats.org/officeDocument/2006/relationships" xmlns:p="http://schemas.openxmlformats.org/presentationml/2006/main">
  <p:tag name="AS_UNIQUEID" val="903"/>
</p:tagLst>
</file>

<file path=ppt/tags/tag441.xml><?xml version="1.0" encoding="utf-8"?>
<p:tagLst xmlns:a="http://schemas.openxmlformats.org/drawingml/2006/main" xmlns:r="http://schemas.openxmlformats.org/officeDocument/2006/relationships" xmlns:p="http://schemas.openxmlformats.org/presentationml/2006/main">
  <p:tag name="AS_UNIQUEID" val="904"/>
</p:tagLst>
</file>

<file path=ppt/tags/tag442.xml><?xml version="1.0" encoding="utf-8"?>
<p:tagLst xmlns:a="http://schemas.openxmlformats.org/drawingml/2006/main" xmlns:r="http://schemas.openxmlformats.org/officeDocument/2006/relationships" xmlns:p="http://schemas.openxmlformats.org/presentationml/2006/main">
  <p:tag name="AS_UNIQUEID" val="905"/>
</p:tagLst>
</file>

<file path=ppt/tags/tag443.xml><?xml version="1.0" encoding="utf-8"?>
<p:tagLst xmlns:a="http://schemas.openxmlformats.org/drawingml/2006/main" xmlns:r="http://schemas.openxmlformats.org/officeDocument/2006/relationships" xmlns:p="http://schemas.openxmlformats.org/presentationml/2006/main">
  <p:tag name="AS_UNIQUEID" val="906"/>
</p:tagLst>
</file>

<file path=ppt/tags/tag444.xml><?xml version="1.0" encoding="utf-8"?>
<p:tagLst xmlns:a="http://schemas.openxmlformats.org/drawingml/2006/main" xmlns:r="http://schemas.openxmlformats.org/officeDocument/2006/relationships" xmlns:p="http://schemas.openxmlformats.org/presentationml/2006/main">
  <p:tag name="AS_UNIQUEID" val="907"/>
</p:tagLst>
</file>

<file path=ppt/tags/tag445.xml><?xml version="1.0" encoding="utf-8"?>
<p:tagLst xmlns:a="http://schemas.openxmlformats.org/drawingml/2006/main" xmlns:r="http://schemas.openxmlformats.org/officeDocument/2006/relationships" xmlns:p="http://schemas.openxmlformats.org/presentationml/2006/main">
  <p:tag name="AS_UNIQUEID" val="908"/>
</p:tagLst>
</file>

<file path=ppt/tags/tag446.xml><?xml version="1.0" encoding="utf-8"?>
<p:tagLst xmlns:a="http://schemas.openxmlformats.org/drawingml/2006/main" xmlns:r="http://schemas.openxmlformats.org/officeDocument/2006/relationships" xmlns:p="http://schemas.openxmlformats.org/presentationml/2006/main">
  <p:tag name="AS_UNIQUEID" val="909"/>
</p:tagLst>
</file>

<file path=ppt/tags/tag447.xml><?xml version="1.0" encoding="utf-8"?>
<p:tagLst xmlns:a="http://schemas.openxmlformats.org/drawingml/2006/main" xmlns:r="http://schemas.openxmlformats.org/officeDocument/2006/relationships" xmlns:p="http://schemas.openxmlformats.org/presentationml/2006/main">
  <p:tag name="AS_UNIQUEID" val="910"/>
</p:tagLst>
</file>

<file path=ppt/tags/tag448.xml><?xml version="1.0" encoding="utf-8"?>
<p:tagLst xmlns:a="http://schemas.openxmlformats.org/drawingml/2006/main" xmlns:r="http://schemas.openxmlformats.org/officeDocument/2006/relationships" xmlns:p="http://schemas.openxmlformats.org/presentationml/2006/main">
  <p:tag name="AS_UNIQUEID" val="911"/>
</p:tagLst>
</file>

<file path=ppt/tags/tag449.xml><?xml version="1.0" encoding="utf-8"?>
<p:tagLst xmlns:a="http://schemas.openxmlformats.org/drawingml/2006/main" xmlns:r="http://schemas.openxmlformats.org/officeDocument/2006/relationships" xmlns:p="http://schemas.openxmlformats.org/presentationml/2006/main">
  <p:tag name="AS_UNIQUEID" val="912"/>
</p:tagLst>
</file>

<file path=ppt/tags/tag45.xml><?xml version="1.0" encoding="utf-8"?>
<p:tagLst xmlns:a="http://schemas.openxmlformats.org/drawingml/2006/main" xmlns:r="http://schemas.openxmlformats.org/officeDocument/2006/relationships" xmlns:p="http://schemas.openxmlformats.org/presentationml/2006/main">
  <p:tag name="AS_UNIQUEID" val="476"/>
</p:tagLst>
</file>

<file path=ppt/tags/tag450.xml><?xml version="1.0" encoding="utf-8"?>
<p:tagLst xmlns:a="http://schemas.openxmlformats.org/drawingml/2006/main" xmlns:r="http://schemas.openxmlformats.org/officeDocument/2006/relationships" xmlns:p="http://schemas.openxmlformats.org/presentationml/2006/main">
  <p:tag name="AS_UNIQUEID" val="913"/>
</p:tagLst>
</file>

<file path=ppt/tags/tag451.xml><?xml version="1.0" encoding="utf-8"?>
<p:tagLst xmlns:a="http://schemas.openxmlformats.org/drawingml/2006/main" xmlns:r="http://schemas.openxmlformats.org/officeDocument/2006/relationships" xmlns:p="http://schemas.openxmlformats.org/presentationml/2006/main">
  <p:tag name="AS_UNIQUEID" val="914"/>
</p:tagLst>
</file>

<file path=ppt/tags/tag452.xml><?xml version="1.0" encoding="utf-8"?>
<p:tagLst xmlns:a="http://schemas.openxmlformats.org/drawingml/2006/main" xmlns:r="http://schemas.openxmlformats.org/officeDocument/2006/relationships" xmlns:p="http://schemas.openxmlformats.org/presentationml/2006/main">
  <p:tag name="AS_UNIQUEID" val="915"/>
</p:tagLst>
</file>

<file path=ppt/tags/tag453.xml><?xml version="1.0" encoding="utf-8"?>
<p:tagLst xmlns:a="http://schemas.openxmlformats.org/drawingml/2006/main" xmlns:r="http://schemas.openxmlformats.org/officeDocument/2006/relationships" xmlns:p="http://schemas.openxmlformats.org/presentationml/2006/main">
  <p:tag name="AS_UNIQUEID" val="916"/>
</p:tagLst>
</file>

<file path=ppt/tags/tag454.xml><?xml version="1.0" encoding="utf-8"?>
<p:tagLst xmlns:a="http://schemas.openxmlformats.org/drawingml/2006/main" xmlns:r="http://schemas.openxmlformats.org/officeDocument/2006/relationships" xmlns:p="http://schemas.openxmlformats.org/presentationml/2006/main">
  <p:tag name="AS_UNIQUEID" val="917"/>
</p:tagLst>
</file>

<file path=ppt/tags/tag455.xml><?xml version="1.0" encoding="utf-8"?>
<p:tagLst xmlns:a="http://schemas.openxmlformats.org/drawingml/2006/main" xmlns:r="http://schemas.openxmlformats.org/officeDocument/2006/relationships" xmlns:p="http://schemas.openxmlformats.org/presentationml/2006/main">
  <p:tag name="AS_UNIQUEID" val="918"/>
</p:tagLst>
</file>

<file path=ppt/tags/tag456.xml><?xml version="1.0" encoding="utf-8"?>
<p:tagLst xmlns:a="http://schemas.openxmlformats.org/drawingml/2006/main" xmlns:r="http://schemas.openxmlformats.org/officeDocument/2006/relationships" xmlns:p="http://schemas.openxmlformats.org/presentationml/2006/main">
  <p:tag name="AS_UNIQUEID" val="919"/>
</p:tagLst>
</file>

<file path=ppt/tags/tag457.xml><?xml version="1.0" encoding="utf-8"?>
<p:tagLst xmlns:a="http://schemas.openxmlformats.org/drawingml/2006/main" xmlns:r="http://schemas.openxmlformats.org/officeDocument/2006/relationships" xmlns:p="http://schemas.openxmlformats.org/presentationml/2006/main">
  <p:tag name="AS_UNIQUEID" val="920"/>
</p:tagLst>
</file>

<file path=ppt/tags/tag458.xml><?xml version="1.0" encoding="utf-8"?>
<p:tagLst xmlns:a="http://schemas.openxmlformats.org/drawingml/2006/main" xmlns:r="http://schemas.openxmlformats.org/officeDocument/2006/relationships" xmlns:p="http://schemas.openxmlformats.org/presentationml/2006/main">
  <p:tag name="AS_UNIQUEID" val="921"/>
</p:tagLst>
</file>

<file path=ppt/tags/tag459.xml><?xml version="1.0" encoding="utf-8"?>
<p:tagLst xmlns:a="http://schemas.openxmlformats.org/drawingml/2006/main" xmlns:r="http://schemas.openxmlformats.org/officeDocument/2006/relationships" xmlns:p="http://schemas.openxmlformats.org/presentationml/2006/main">
  <p:tag name="AS_UNIQUEID" val="922"/>
</p:tagLst>
</file>

<file path=ppt/tags/tag46.xml><?xml version="1.0" encoding="utf-8"?>
<p:tagLst xmlns:a="http://schemas.openxmlformats.org/drawingml/2006/main" xmlns:r="http://schemas.openxmlformats.org/officeDocument/2006/relationships" xmlns:p="http://schemas.openxmlformats.org/presentationml/2006/main">
  <p:tag name="AS_UNIQUEID" val="477"/>
</p:tagLst>
</file>

<file path=ppt/tags/tag460.xml><?xml version="1.0" encoding="utf-8"?>
<p:tagLst xmlns:a="http://schemas.openxmlformats.org/drawingml/2006/main" xmlns:r="http://schemas.openxmlformats.org/officeDocument/2006/relationships" xmlns:p="http://schemas.openxmlformats.org/presentationml/2006/main">
  <p:tag name="AS_UNIQUEID" val="923"/>
</p:tagLst>
</file>

<file path=ppt/tags/tag461.xml><?xml version="1.0" encoding="utf-8"?>
<p:tagLst xmlns:a="http://schemas.openxmlformats.org/drawingml/2006/main" xmlns:r="http://schemas.openxmlformats.org/officeDocument/2006/relationships" xmlns:p="http://schemas.openxmlformats.org/presentationml/2006/main">
  <p:tag name="AS_UNIQUEID" val="924"/>
</p:tagLst>
</file>

<file path=ppt/tags/tag462.xml><?xml version="1.0" encoding="utf-8"?>
<p:tagLst xmlns:a="http://schemas.openxmlformats.org/drawingml/2006/main" xmlns:r="http://schemas.openxmlformats.org/officeDocument/2006/relationships" xmlns:p="http://schemas.openxmlformats.org/presentationml/2006/main">
  <p:tag name="AS_UNIQUEID" val="925"/>
</p:tagLst>
</file>

<file path=ppt/tags/tag463.xml><?xml version="1.0" encoding="utf-8"?>
<p:tagLst xmlns:a="http://schemas.openxmlformats.org/drawingml/2006/main" xmlns:r="http://schemas.openxmlformats.org/officeDocument/2006/relationships" xmlns:p="http://schemas.openxmlformats.org/presentationml/2006/main">
  <p:tag name="AS_UNIQUEID" val="926"/>
</p:tagLst>
</file>

<file path=ppt/tags/tag464.xml><?xml version="1.0" encoding="utf-8"?>
<p:tagLst xmlns:a="http://schemas.openxmlformats.org/drawingml/2006/main" xmlns:r="http://schemas.openxmlformats.org/officeDocument/2006/relationships" xmlns:p="http://schemas.openxmlformats.org/presentationml/2006/main">
  <p:tag name="AS_UNIQUEID" val="927"/>
</p:tagLst>
</file>

<file path=ppt/tags/tag465.xml><?xml version="1.0" encoding="utf-8"?>
<p:tagLst xmlns:a="http://schemas.openxmlformats.org/drawingml/2006/main" xmlns:r="http://schemas.openxmlformats.org/officeDocument/2006/relationships" xmlns:p="http://schemas.openxmlformats.org/presentationml/2006/main">
  <p:tag name="AS_UNIQUEID" val="928"/>
</p:tagLst>
</file>

<file path=ppt/tags/tag466.xml><?xml version="1.0" encoding="utf-8"?>
<p:tagLst xmlns:a="http://schemas.openxmlformats.org/drawingml/2006/main" xmlns:r="http://schemas.openxmlformats.org/officeDocument/2006/relationships" xmlns:p="http://schemas.openxmlformats.org/presentationml/2006/main">
  <p:tag name="AS_UNIQUEID" val="929"/>
</p:tagLst>
</file>

<file path=ppt/tags/tag467.xml><?xml version="1.0" encoding="utf-8"?>
<p:tagLst xmlns:a="http://schemas.openxmlformats.org/drawingml/2006/main" xmlns:r="http://schemas.openxmlformats.org/officeDocument/2006/relationships" xmlns:p="http://schemas.openxmlformats.org/presentationml/2006/main">
  <p:tag name="AS_UNIQUEID" val="930"/>
</p:tagLst>
</file>

<file path=ppt/tags/tag468.xml><?xml version="1.0" encoding="utf-8"?>
<p:tagLst xmlns:a="http://schemas.openxmlformats.org/drawingml/2006/main" xmlns:r="http://schemas.openxmlformats.org/officeDocument/2006/relationships" xmlns:p="http://schemas.openxmlformats.org/presentationml/2006/main">
  <p:tag name="AS_UNIQUEID" val="953"/>
</p:tagLst>
</file>

<file path=ppt/tags/tag469.xml><?xml version="1.0" encoding="utf-8"?>
<p:tagLst xmlns:a="http://schemas.openxmlformats.org/drawingml/2006/main" xmlns:r="http://schemas.openxmlformats.org/officeDocument/2006/relationships" xmlns:p="http://schemas.openxmlformats.org/presentationml/2006/main">
  <p:tag name="AS_UNIQUEID" val="954"/>
</p:tagLst>
</file>

<file path=ppt/tags/tag47.xml><?xml version="1.0" encoding="utf-8"?>
<p:tagLst xmlns:a="http://schemas.openxmlformats.org/drawingml/2006/main" xmlns:r="http://schemas.openxmlformats.org/officeDocument/2006/relationships" xmlns:p="http://schemas.openxmlformats.org/presentationml/2006/main">
  <p:tag name="AS_UNIQUEID" val="478"/>
</p:tagLst>
</file>

<file path=ppt/tags/tag470.xml><?xml version="1.0" encoding="utf-8"?>
<p:tagLst xmlns:a="http://schemas.openxmlformats.org/drawingml/2006/main" xmlns:r="http://schemas.openxmlformats.org/officeDocument/2006/relationships" xmlns:p="http://schemas.openxmlformats.org/presentationml/2006/main">
  <p:tag name="AS_UNIQUEID" val="955"/>
</p:tagLst>
</file>

<file path=ppt/tags/tag471.xml><?xml version="1.0" encoding="utf-8"?>
<p:tagLst xmlns:a="http://schemas.openxmlformats.org/drawingml/2006/main" xmlns:r="http://schemas.openxmlformats.org/officeDocument/2006/relationships" xmlns:p="http://schemas.openxmlformats.org/presentationml/2006/main">
  <p:tag name="AS_UNIQUEID" val="956"/>
</p:tagLst>
</file>

<file path=ppt/tags/tag472.xml><?xml version="1.0" encoding="utf-8"?>
<p:tagLst xmlns:a="http://schemas.openxmlformats.org/drawingml/2006/main" xmlns:r="http://schemas.openxmlformats.org/officeDocument/2006/relationships" xmlns:p="http://schemas.openxmlformats.org/presentationml/2006/main">
  <p:tag name="AS_UNIQUEID" val="979"/>
</p:tagLst>
</file>

<file path=ppt/tags/tag473.xml><?xml version="1.0" encoding="utf-8"?>
<p:tagLst xmlns:a="http://schemas.openxmlformats.org/drawingml/2006/main" xmlns:r="http://schemas.openxmlformats.org/officeDocument/2006/relationships" xmlns:p="http://schemas.openxmlformats.org/presentationml/2006/main">
  <p:tag name="AS_UNIQUEID" val="980"/>
</p:tagLst>
</file>

<file path=ppt/tags/tag474.xml><?xml version="1.0" encoding="utf-8"?>
<p:tagLst xmlns:a="http://schemas.openxmlformats.org/drawingml/2006/main" xmlns:r="http://schemas.openxmlformats.org/officeDocument/2006/relationships" xmlns:p="http://schemas.openxmlformats.org/presentationml/2006/main">
  <p:tag name="AS_UNIQUEID" val="981"/>
</p:tagLst>
</file>

<file path=ppt/tags/tag475.xml><?xml version="1.0" encoding="utf-8"?>
<p:tagLst xmlns:a="http://schemas.openxmlformats.org/drawingml/2006/main" xmlns:r="http://schemas.openxmlformats.org/officeDocument/2006/relationships" xmlns:p="http://schemas.openxmlformats.org/presentationml/2006/main">
  <p:tag name="AS_UNIQUEID" val="982"/>
</p:tagLst>
</file>

<file path=ppt/tags/tag476.xml><?xml version="1.0" encoding="utf-8"?>
<p:tagLst xmlns:a="http://schemas.openxmlformats.org/drawingml/2006/main" xmlns:r="http://schemas.openxmlformats.org/officeDocument/2006/relationships" xmlns:p="http://schemas.openxmlformats.org/presentationml/2006/main">
  <p:tag name="AS_UNIQUEID" val="983"/>
</p:tagLst>
</file>

<file path=ppt/tags/tag477.xml><?xml version="1.0" encoding="utf-8"?>
<p:tagLst xmlns:a="http://schemas.openxmlformats.org/drawingml/2006/main" xmlns:r="http://schemas.openxmlformats.org/officeDocument/2006/relationships" xmlns:p="http://schemas.openxmlformats.org/presentationml/2006/main">
  <p:tag name="AS_UNIQUEID" val="984"/>
</p:tagLst>
</file>

<file path=ppt/tags/tag478.xml><?xml version="1.0" encoding="utf-8"?>
<p:tagLst xmlns:a="http://schemas.openxmlformats.org/drawingml/2006/main" xmlns:r="http://schemas.openxmlformats.org/officeDocument/2006/relationships" xmlns:p="http://schemas.openxmlformats.org/presentationml/2006/main">
  <p:tag name="AS_UNIQUEID" val="985"/>
</p:tagLst>
</file>

<file path=ppt/tags/tag479.xml><?xml version="1.0" encoding="utf-8"?>
<p:tagLst xmlns:a="http://schemas.openxmlformats.org/drawingml/2006/main" xmlns:r="http://schemas.openxmlformats.org/officeDocument/2006/relationships" xmlns:p="http://schemas.openxmlformats.org/presentationml/2006/main">
  <p:tag name="AS_UNIQUEID" val="986"/>
</p:tagLst>
</file>

<file path=ppt/tags/tag48.xml><?xml version="1.0" encoding="utf-8"?>
<p:tagLst xmlns:a="http://schemas.openxmlformats.org/drawingml/2006/main" xmlns:r="http://schemas.openxmlformats.org/officeDocument/2006/relationships" xmlns:p="http://schemas.openxmlformats.org/presentationml/2006/main">
  <p:tag name="AS_UNIQUEID" val="479"/>
</p:tagLst>
</file>

<file path=ppt/tags/tag480.xml><?xml version="1.0" encoding="utf-8"?>
<p:tagLst xmlns:a="http://schemas.openxmlformats.org/drawingml/2006/main" xmlns:r="http://schemas.openxmlformats.org/officeDocument/2006/relationships" xmlns:p="http://schemas.openxmlformats.org/presentationml/2006/main">
  <p:tag name="AS_UNIQUEID" val="987"/>
</p:tagLst>
</file>

<file path=ppt/tags/tag481.xml><?xml version="1.0" encoding="utf-8"?>
<p:tagLst xmlns:a="http://schemas.openxmlformats.org/drawingml/2006/main" xmlns:r="http://schemas.openxmlformats.org/officeDocument/2006/relationships" xmlns:p="http://schemas.openxmlformats.org/presentationml/2006/main">
  <p:tag name="AS_UNIQUEID" val="988"/>
</p:tagLst>
</file>

<file path=ppt/tags/tag482.xml><?xml version="1.0" encoding="utf-8"?>
<p:tagLst xmlns:a="http://schemas.openxmlformats.org/drawingml/2006/main" xmlns:r="http://schemas.openxmlformats.org/officeDocument/2006/relationships" xmlns:p="http://schemas.openxmlformats.org/presentationml/2006/main">
  <p:tag name="AS_UNIQUEID" val="989"/>
</p:tagLst>
</file>

<file path=ppt/tags/tag483.xml><?xml version="1.0" encoding="utf-8"?>
<p:tagLst xmlns:a="http://schemas.openxmlformats.org/drawingml/2006/main" xmlns:r="http://schemas.openxmlformats.org/officeDocument/2006/relationships" xmlns:p="http://schemas.openxmlformats.org/presentationml/2006/main">
  <p:tag name="AS_UNIQUEID" val="990"/>
</p:tagLst>
</file>

<file path=ppt/tags/tag484.xml><?xml version="1.0" encoding="utf-8"?>
<p:tagLst xmlns:a="http://schemas.openxmlformats.org/drawingml/2006/main" xmlns:r="http://schemas.openxmlformats.org/officeDocument/2006/relationships" xmlns:p="http://schemas.openxmlformats.org/presentationml/2006/main">
  <p:tag name="AS_UNIQUEID" val="991"/>
</p:tagLst>
</file>

<file path=ppt/tags/tag485.xml><?xml version="1.0" encoding="utf-8"?>
<p:tagLst xmlns:a="http://schemas.openxmlformats.org/drawingml/2006/main" xmlns:r="http://schemas.openxmlformats.org/officeDocument/2006/relationships" xmlns:p="http://schemas.openxmlformats.org/presentationml/2006/main">
  <p:tag name="AS_UNIQUEID" val="992"/>
</p:tagLst>
</file>

<file path=ppt/tags/tag486.xml><?xml version="1.0" encoding="utf-8"?>
<p:tagLst xmlns:a="http://schemas.openxmlformats.org/drawingml/2006/main" xmlns:r="http://schemas.openxmlformats.org/officeDocument/2006/relationships" xmlns:p="http://schemas.openxmlformats.org/presentationml/2006/main">
  <p:tag name="AS_UNIQUEID" val="993"/>
</p:tagLst>
</file>

<file path=ppt/tags/tag487.xml><?xml version="1.0" encoding="utf-8"?>
<p:tagLst xmlns:a="http://schemas.openxmlformats.org/drawingml/2006/main" xmlns:r="http://schemas.openxmlformats.org/officeDocument/2006/relationships" xmlns:p="http://schemas.openxmlformats.org/presentationml/2006/main">
  <p:tag name="AS_UNIQUEID" val="994"/>
</p:tagLst>
</file>

<file path=ppt/tags/tag488.xml><?xml version="1.0" encoding="utf-8"?>
<p:tagLst xmlns:a="http://schemas.openxmlformats.org/drawingml/2006/main" xmlns:r="http://schemas.openxmlformats.org/officeDocument/2006/relationships" xmlns:p="http://schemas.openxmlformats.org/presentationml/2006/main">
  <p:tag name="AS_UNIQUEID" val="995"/>
</p:tagLst>
</file>

<file path=ppt/tags/tag489.xml><?xml version="1.0" encoding="utf-8"?>
<p:tagLst xmlns:a="http://schemas.openxmlformats.org/drawingml/2006/main" xmlns:r="http://schemas.openxmlformats.org/officeDocument/2006/relationships" xmlns:p="http://schemas.openxmlformats.org/presentationml/2006/main">
  <p:tag name="AS_UNIQUEID" val="996"/>
</p:tagLst>
</file>

<file path=ppt/tags/tag49.xml><?xml version="1.0" encoding="utf-8"?>
<p:tagLst xmlns:a="http://schemas.openxmlformats.org/drawingml/2006/main" xmlns:r="http://schemas.openxmlformats.org/officeDocument/2006/relationships" xmlns:p="http://schemas.openxmlformats.org/presentationml/2006/main">
  <p:tag name="AS_UNIQUEID" val="480"/>
</p:tagLst>
</file>

<file path=ppt/tags/tag490.xml><?xml version="1.0" encoding="utf-8"?>
<p:tagLst xmlns:a="http://schemas.openxmlformats.org/drawingml/2006/main" xmlns:r="http://schemas.openxmlformats.org/officeDocument/2006/relationships" xmlns:p="http://schemas.openxmlformats.org/presentationml/2006/main">
  <p:tag name="AS_UNIQUEID" val="997"/>
</p:tagLst>
</file>

<file path=ppt/tags/tag491.xml><?xml version="1.0" encoding="utf-8"?>
<p:tagLst xmlns:a="http://schemas.openxmlformats.org/drawingml/2006/main" xmlns:r="http://schemas.openxmlformats.org/officeDocument/2006/relationships" xmlns:p="http://schemas.openxmlformats.org/presentationml/2006/main">
  <p:tag name="AS_UNIQUEID" val="998"/>
</p:tagLst>
</file>

<file path=ppt/tags/tag492.xml><?xml version="1.0" encoding="utf-8"?>
<p:tagLst xmlns:a="http://schemas.openxmlformats.org/drawingml/2006/main" xmlns:r="http://schemas.openxmlformats.org/officeDocument/2006/relationships" xmlns:p="http://schemas.openxmlformats.org/presentationml/2006/main">
  <p:tag name="AS_UNIQUEID" val="999"/>
</p:tagLst>
</file>

<file path=ppt/tags/tag493.xml><?xml version="1.0" encoding="utf-8"?>
<p:tagLst xmlns:a="http://schemas.openxmlformats.org/drawingml/2006/main" xmlns:r="http://schemas.openxmlformats.org/officeDocument/2006/relationships" xmlns:p="http://schemas.openxmlformats.org/presentationml/2006/main">
  <p:tag name="AS_UNIQUEID" val="1000"/>
</p:tagLst>
</file>

<file path=ppt/tags/tag494.xml><?xml version="1.0" encoding="utf-8"?>
<p:tagLst xmlns:a="http://schemas.openxmlformats.org/drawingml/2006/main" xmlns:r="http://schemas.openxmlformats.org/officeDocument/2006/relationships" xmlns:p="http://schemas.openxmlformats.org/presentationml/2006/main">
  <p:tag name="AS_UNIQUEID" val="1001"/>
</p:tagLst>
</file>

<file path=ppt/tags/tag495.xml><?xml version="1.0" encoding="utf-8"?>
<p:tagLst xmlns:a="http://schemas.openxmlformats.org/drawingml/2006/main" xmlns:r="http://schemas.openxmlformats.org/officeDocument/2006/relationships" xmlns:p="http://schemas.openxmlformats.org/presentationml/2006/main">
  <p:tag name="AS_UNIQUEID" val="1002"/>
</p:tagLst>
</file>

<file path=ppt/tags/tag496.xml><?xml version="1.0" encoding="utf-8"?>
<p:tagLst xmlns:a="http://schemas.openxmlformats.org/drawingml/2006/main" xmlns:r="http://schemas.openxmlformats.org/officeDocument/2006/relationships" xmlns:p="http://schemas.openxmlformats.org/presentationml/2006/main">
  <p:tag name="AS_UNIQUEID" val="1003"/>
</p:tagLst>
</file>

<file path=ppt/tags/tag497.xml><?xml version="1.0" encoding="utf-8"?>
<p:tagLst xmlns:a="http://schemas.openxmlformats.org/drawingml/2006/main" xmlns:r="http://schemas.openxmlformats.org/officeDocument/2006/relationships" xmlns:p="http://schemas.openxmlformats.org/presentationml/2006/main">
  <p:tag name="AS_UNIQUEID" val="1004"/>
</p:tagLst>
</file>

<file path=ppt/tags/tag498.xml><?xml version="1.0" encoding="utf-8"?>
<p:tagLst xmlns:a="http://schemas.openxmlformats.org/drawingml/2006/main" xmlns:r="http://schemas.openxmlformats.org/officeDocument/2006/relationships" xmlns:p="http://schemas.openxmlformats.org/presentationml/2006/main">
  <p:tag name="AS_UNIQUEID" val="1005"/>
</p:tagLst>
</file>

<file path=ppt/tags/tag499.xml><?xml version="1.0" encoding="utf-8"?>
<p:tagLst xmlns:a="http://schemas.openxmlformats.org/drawingml/2006/main" xmlns:r="http://schemas.openxmlformats.org/officeDocument/2006/relationships" xmlns:p="http://schemas.openxmlformats.org/presentationml/2006/main">
  <p:tag name="AS_UNIQUEID" val="1006"/>
</p:tagLst>
</file>

<file path=ppt/tags/tag5.xml><?xml version="1.0" encoding="utf-8"?>
<p:tagLst xmlns:a="http://schemas.openxmlformats.org/drawingml/2006/main" xmlns:r="http://schemas.openxmlformats.org/officeDocument/2006/relationships" xmlns:p="http://schemas.openxmlformats.org/presentationml/2006/main">
  <p:tag name="AS_UNIQUEID" val="444"/>
</p:tagLst>
</file>

<file path=ppt/tags/tag50.xml><?xml version="1.0" encoding="utf-8"?>
<p:tagLst xmlns:a="http://schemas.openxmlformats.org/drawingml/2006/main" xmlns:r="http://schemas.openxmlformats.org/officeDocument/2006/relationships" xmlns:p="http://schemas.openxmlformats.org/presentationml/2006/main">
  <p:tag name="AS_UNIQUEID" val="481"/>
</p:tagLst>
</file>

<file path=ppt/tags/tag500.xml><?xml version="1.0" encoding="utf-8"?>
<p:tagLst xmlns:a="http://schemas.openxmlformats.org/drawingml/2006/main" xmlns:r="http://schemas.openxmlformats.org/officeDocument/2006/relationships" xmlns:p="http://schemas.openxmlformats.org/presentationml/2006/main">
  <p:tag name="AS_UNIQUEID" val="1007"/>
</p:tagLst>
</file>

<file path=ppt/tags/tag501.xml><?xml version="1.0" encoding="utf-8"?>
<p:tagLst xmlns:a="http://schemas.openxmlformats.org/drawingml/2006/main" xmlns:r="http://schemas.openxmlformats.org/officeDocument/2006/relationships" xmlns:p="http://schemas.openxmlformats.org/presentationml/2006/main">
  <p:tag name="AS_UNIQUEID" val="1008"/>
</p:tagLst>
</file>

<file path=ppt/tags/tag502.xml><?xml version="1.0" encoding="utf-8"?>
<p:tagLst xmlns:a="http://schemas.openxmlformats.org/drawingml/2006/main" xmlns:r="http://schemas.openxmlformats.org/officeDocument/2006/relationships" xmlns:p="http://schemas.openxmlformats.org/presentationml/2006/main">
  <p:tag name="AS_UNIQUEID" val="1009"/>
</p:tagLst>
</file>

<file path=ppt/tags/tag503.xml><?xml version="1.0" encoding="utf-8"?>
<p:tagLst xmlns:a="http://schemas.openxmlformats.org/drawingml/2006/main" xmlns:r="http://schemas.openxmlformats.org/officeDocument/2006/relationships" xmlns:p="http://schemas.openxmlformats.org/presentationml/2006/main">
  <p:tag name="AS_UNIQUEID" val="1010"/>
</p:tagLst>
</file>

<file path=ppt/tags/tag504.xml><?xml version="1.0" encoding="utf-8"?>
<p:tagLst xmlns:a="http://schemas.openxmlformats.org/drawingml/2006/main" xmlns:r="http://schemas.openxmlformats.org/officeDocument/2006/relationships" xmlns:p="http://schemas.openxmlformats.org/presentationml/2006/main">
  <p:tag name="AS_UNIQUEID" val="1011"/>
</p:tagLst>
</file>

<file path=ppt/tags/tag505.xml><?xml version="1.0" encoding="utf-8"?>
<p:tagLst xmlns:a="http://schemas.openxmlformats.org/drawingml/2006/main" xmlns:r="http://schemas.openxmlformats.org/officeDocument/2006/relationships" xmlns:p="http://schemas.openxmlformats.org/presentationml/2006/main">
  <p:tag name="AS_UNIQUEID" val="1012"/>
</p:tagLst>
</file>

<file path=ppt/tags/tag506.xml><?xml version="1.0" encoding="utf-8"?>
<p:tagLst xmlns:a="http://schemas.openxmlformats.org/drawingml/2006/main" xmlns:r="http://schemas.openxmlformats.org/officeDocument/2006/relationships" xmlns:p="http://schemas.openxmlformats.org/presentationml/2006/main">
  <p:tag name="AS_UNIQUEID" val="1013"/>
</p:tagLst>
</file>

<file path=ppt/tags/tag507.xml><?xml version="1.0" encoding="utf-8"?>
<p:tagLst xmlns:a="http://schemas.openxmlformats.org/drawingml/2006/main" xmlns:r="http://schemas.openxmlformats.org/officeDocument/2006/relationships" xmlns:p="http://schemas.openxmlformats.org/presentationml/2006/main">
  <p:tag name="AS_UNIQUEID" val="1014"/>
</p:tagLst>
</file>

<file path=ppt/tags/tag508.xml><?xml version="1.0" encoding="utf-8"?>
<p:tagLst xmlns:a="http://schemas.openxmlformats.org/drawingml/2006/main" xmlns:r="http://schemas.openxmlformats.org/officeDocument/2006/relationships" xmlns:p="http://schemas.openxmlformats.org/presentationml/2006/main">
  <p:tag name="AS_UNIQUEID" val="1015"/>
</p:tagLst>
</file>

<file path=ppt/tags/tag509.xml><?xml version="1.0" encoding="utf-8"?>
<p:tagLst xmlns:a="http://schemas.openxmlformats.org/drawingml/2006/main" xmlns:r="http://schemas.openxmlformats.org/officeDocument/2006/relationships" xmlns:p="http://schemas.openxmlformats.org/presentationml/2006/main">
  <p:tag name="AS_UNIQUEID" val="1016"/>
</p:tagLst>
</file>

<file path=ppt/tags/tag51.xml><?xml version="1.0" encoding="utf-8"?>
<p:tagLst xmlns:a="http://schemas.openxmlformats.org/drawingml/2006/main" xmlns:r="http://schemas.openxmlformats.org/officeDocument/2006/relationships" xmlns:p="http://schemas.openxmlformats.org/presentationml/2006/main">
  <p:tag name="AS_UNIQUEID" val="482"/>
</p:tagLst>
</file>

<file path=ppt/tags/tag510.xml><?xml version="1.0" encoding="utf-8"?>
<p:tagLst xmlns:a="http://schemas.openxmlformats.org/drawingml/2006/main" xmlns:r="http://schemas.openxmlformats.org/officeDocument/2006/relationships" xmlns:p="http://schemas.openxmlformats.org/presentationml/2006/main">
  <p:tag name="AS_UNIQUEID" val="1017"/>
</p:tagLst>
</file>

<file path=ppt/tags/tag511.xml><?xml version="1.0" encoding="utf-8"?>
<p:tagLst xmlns:a="http://schemas.openxmlformats.org/drawingml/2006/main" xmlns:r="http://schemas.openxmlformats.org/officeDocument/2006/relationships" xmlns:p="http://schemas.openxmlformats.org/presentationml/2006/main">
  <p:tag name="AS_UNIQUEID" val="1018"/>
</p:tagLst>
</file>

<file path=ppt/tags/tag512.xml><?xml version="1.0" encoding="utf-8"?>
<p:tagLst xmlns:a="http://schemas.openxmlformats.org/drawingml/2006/main" xmlns:r="http://schemas.openxmlformats.org/officeDocument/2006/relationships" xmlns:p="http://schemas.openxmlformats.org/presentationml/2006/main">
  <p:tag name="AS_UNIQUEID" val="1019"/>
</p:tagLst>
</file>

<file path=ppt/tags/tag513.xml><?xml version="1.0" encoding="utf-8"?>
<p:tagLst xmlns:a="http://schemas.openxmlformats.org/drawingml/2006/main" xmlns:r="http://schemas.openxmlformats.org/officeDocument/2006/relationships" xmlns:p="http://schemas.openxmlformats.org/presentationml/2006/main">
  <p:tag name="AS_UNIQUEID" val="1020"/>
</p:tagLst>
</file>

<file path=ppt/tags/tag514.xml><?xml version="1.0" encoding="utf-8"?>
<p:tagLst xmlns:a="http://schemas.openxmlformats.org/drawingml/2006/main" xmlns:r="http://schemas.openxmlformats.org/officeDocument/2006/relationships" xmlns:p="http://schemas.openxmlformats.org/presentationml/2006/main">
  <p:tag name="AS_UNIQUEID" val="1021"/>
</p:tagLst>
</file>

<file path=ppt/tags/tag515.xml><?xml version="1.0" encoding="utf-8"?>
<p:tagLst xmlns:a="http://schemas.openxmlformats.org/drawingml/2006/main" xmlns:r="http://schemas.openxmlformats.org/officeDocument/2006/relationships" xmlns:p="http://schemas.openxmlformats.org/presentationml/2006/main">
  <p:tag name="AS_UNIQUEID" val="1022"/>
</p:tagLst>
</file>

<file path=ppt/tags/tag516.xml><?xml version="1.0" encoding="utf-8"?>
<p:tagLst xmlns:a="http://schemas.openxmlformats.org/drawingml/2006/main" xmlns:r="http://schemas.openxmlformats.org/officeDocument/2006/relationships" xmlns:p="http://schemas.openxmlformats.org/presentationml/2006/main">
  <p:tag name="AS_UNIQUEID" val="1023"/>
</p:tagLst>
</file>

<file path=ppt/tags/tag517.xml><?xml version="1.0" encoding="utf-8"?>
<p:tagLst xmlns:a="http://schemas.openxmlformats.org/drawingml/2006/main" xmlns:r="http://schemas.openxmlformats.org/officeDocument/2006/relationships" xmlns:p="http://schemas.openxmlformats.org/presentationml/2006/main">
  <p:tag name="AS_UNIQUEID" val="1024"/>
</p:tagLst>
</file>

<file path=ppt/tags/tag518.xml><?xml version="1.0" encoding="utf-8"?>
<p:tagLst xmlns:a="http://schemas.openxmlformats.org/drawingml/2006/main" xmlns:r="http://schemas.openxmlformats.org/officeDocument/2006/relationships" xmlns:p="http://schemas.openxmlformats.org/presentationml/2006/main">
  <p:tag name="AS_UNIQUEID" val="1025"/>
</p:tagLst>
</file>

<file path=ppt/tags/tag519.xml><?xml version="1.0" encoding="utf-8"?>
<p:tagLst xmlns:a="http://schemas.openxmlformats.org/drawingml/2006/main" xmlns:r="http://schemas.openxmlformats.org/officeDocument/2006/relationships" xmlns:p="http://schemas.openxmlformats.org/presentationml/2006/main">
  <p:tag name="AS_UNIQUEID" val="1026"/>
</p:tagLst>
</file>

<file path=ppt/tags/tag52.xml><?xml version="1.0" encoding="utf-8"?>
<p:tagLst xmlns:a="http://schemas.openxmlformats.org/drawingml/2006/main" xmlns:r="http://schemas.openxmlformats.org/officeDocument/2006/relationships" xmlns:p="http://schemas.openxmlformats.org/presentationml/2006/main">
  <p:tag name="AS_UNIQUEID" val="483"/>
</p:tagLst>
</file>

<file path=ppt/tags/tag520.xml><?xml version="1.0" encoding="utf-8"?>
<p:tagLst xmlns:a="http://schemas.openxmlformats.org/drawingml/2006/main" xmlns:r="http://schemas.openxmlformats.org/officeDocument/2006/relationships" xmlns:p="http://schemas.openxmlformats.org/presentationml/2006/main">
  <p:tag name="AS_UNIQUEID" val="1027"/>
</p:tagLst>
</file>

<file path=ppt/tags/tag521.xml><?xml version="1.0" encoding="utf-8"?>
<p:tagLst xmlns:a="http://schemas.openxmlformats.org/drawingml/2006/main" xmlns:r="http://schemas.openxmlformats.org/officeDocument/2006/relationships" xmlns:p="http://schemas.openxmlformats.org/presentationml/2006/main">
  <p:tag name="AS_UNIQUEID" val="1028"/>
</p:tagLst>
</file>

<file path=ppt/tags/tag522.xml><?xml version="1.0" encoding="utf-8"?>
<p:tagLst xmlns:a="http://schemas.openxmlformats.org/drawingml/2006/main" xmlns:r="http://schemas.openxmlformats.org/officeDocument/2006/relationships" xmlns:p="http://schemas.openxmlformats.org/presentationml/2006/main">
  <p:tag name="AS_UNIQUEID" val="1029"/>
</p:tagLst>
</file>

<file path=ppt/tags/tag523.xml><?xml version="1.0" encoding="utf-8"?>
<p:tagLst xmlns:a="http://schemas.openxmlformats.org/drawingml/2006/main" xmlns:r="http://schemas.openxmlformats.org/officeDocument/2006/relationships" xmlns:p="http://schemas.openxmlformats.org/presentationml/2006/main">
  <p:tag name="AS_UNIQUEID" val="1030"/>
</p:tagLst>
</file>

<file path=ppt/tags/tag524.xml><?xml version="1.0" encoding="utf-8"?>
<p:tagLst xmlns:a="http://schemas.openxmlformats.org/drawingml/2006/main" xmlns:r="http://schemas.openxmlformats.org/officeDocument/2006/relationships" xmlns:p="http://schemas.openxmlformats.org/presentationml/2006/main">
  <p:tag name="AS_UNIQUEID" val="1031"/>
</p:tagLst>
</file>

<file path=ppt/tags/tag525.xml><?xml version="1.0" encoding="utf-8"?>
<p:tagLst xmlns:a="http://schemas.openxmlformats.org/drawingml/2006/main" xmlns:r="http://schemas.openxmlformats.org/officeDocument/2006/relationships" xmlns:p="http://schemas.openxmlformats.org/presentationml/2006/main">
  <p:tag name="AS_UNIQUEID" val="1032"/>
</p:tagLst>
</file>

<file path=ppt/tags/tag526.xml><?xml version="1.0" encoding="utf-8"?>
<p:tagLst xmlns:a="http://schemas.openxmlformats.org/drawingml/2006/main" xmlns:r="http://schemas.openxmlformats.org/officeDocument/2006/relationships" xmlns:p="http://schemas.openxmlformats.org/presentationml/2006/main">
  <p:tag name="AS_UNIQUEID" val="1033"/>
</p:tagLst>
</file>

<file path=ppt/tags/tag527.xml><?xml version="1.0" encoding="utf-8"?>
<p:tagLst xmlns:a="http://schemas.openxmlformats.org/drawingml/2006/main" xmlns:r="http://schemas.openxmlformats.org/officeDocument/2006/relationships" xmlns:p="http://schemas.openxmlformats.org/presentationml/2006/main">
  <p:tag name="AS_UNIQUEID" val="1034"/>
</p:tagLst>
</file>

<file path=ppt/tags/tag528.xml><?xml version="1.0" encoding="utf-8"?>
<p:tagLst xmlns:a="http://schemas.openxmlformats.org/drawingml/2006/main" xmlns:r="http://schemas.openxmlformats.org/officeDocument/2006/relationships" xmlns:p="http://schemas.openxmlformats.org/presentationml/2006/main">
  <p:tag name="AS_UNIQUEID" val="1035"/>
</p:tagLst>
</file>

<file path=ppt/tags/tag529.xml><?xml version="1.0" encoding="utf-8"?>
<p:tagLst xmlns:a="http://schemas.openxmlformats.org/drawingml/2006/main" xmlns:r="http://schemas.openxmlformats.org/officeDocument/2006/relationships" xmlns:p="http://schemas.openxmlformats.org/presentationml/2006/main">
  <p:tag name="AS_UNIQUEID" val="1036"/>
</p:tagLst>
</file>

<file path=ppt/tags/tag53.xml><?xml version="1.0" encoding="utf-8"?>
<p:tagLst xmlns:a="http://schemas.openxmlformats.org/drawingml/2006/main" xmlns:r="http://schemas.openxmlformats.org/officeDocument/2006/relationships" xmlns:p="http://schemas.openxmlformats.org/presentationml/2006/main">
  <p:tag name="AS_UNIQUEID" val="484"/>
</p:tagLst>
</file>

<file path=ppt/tags/tag530.xml><?xml version="1.0" encoding="utf-8"?>
<p:tagLst xmlns:a="http://schemas.openxmlformats.org/drawingml/2006/main" xmlns:r="http://schemas.openxmlformats.org/officeDocument/2006/relationships" xmlns:p="http://schemas.openxmlformats.org/presentationml/2006/main">
  <p:tag name="AS_UNIQUEID" val="1037"/>
</p:tagLst>
</file>

<file path=ppt/tags/tag531.xml><?xml version="1.0" encoding="utf-8"?>
<p:tagLst xmlns:a="http://schemas.openxmlformats.org/drawingml/2006/main" xmlns:r="http://schemas.openxmlformats.org/officeDocument/2006/relationships" xmlns:p="http://schemas.openxmlformats.org/presentationml/2006/main">
  <p:tag name="AS_UNIQUEID" val="1038"/>
</p:tagLst>
</file>

<file path=ppt/tags/tag532.xml><?xml version="1.0" encoding="utf-8"?>
<p:tagLst xmlns:a="http://schemas.openxmlformats.org/drawingml/2006/main" xmlns:r="http://schemas.openxmlformats.org/officeDocument/2006/relationships" xmlns:p="http://schemas.openxmlformats.org/presentationml/2006/main">
  <p:tag name="AS_UNIQUEID" val="1044"/>
</p:tagLst>
</file>

<file path=ppt/tags/tag533.xml><?xml version="1.0" encoding="utf-8"?>
<p:tagLst xmlns:a="http://schemas.openxmlformats.org/drawingml/2006/main" xmlns:r="http://schemas.openxmlformats.org/officeDocument/2006/relationships" xmlns:p="http://schemas.openxmlformats.org/presentationml/2006/main">
  <p:tag name="AS_UNIQUEID" val="1045"/>
</p:tagLst>
</file>

<file path=ppt/tags/tag534.xml><?xml version="1.0" encoding="utf-8"?>
<p:tagLst xmlns:a="http://schemas.openxmlformats.org/drawingml/2006/main" xmlns:r="http://schemas.openxmlformats.org/officeDocument/2006/relationships" xmlns:p="http://schemas.openxmlformats.org/presentationml/2006/main">
  <p:tag name="AS_UNIQUEID" val="1075"/>
</p:tagLst>
</file>

<file path=ppt/tags/tag535.xml><?xml version="1.0" encoding="utf-8"?>
<p:tagLst xmlns:a="http://schemas.openxmlformats.org/drawingml/2006/main" xmlns:r="http://schemas.openxmlformats.org/officeDocument/2006/relationships" xmlns:p="http://schemas.openxmlformats.org/presentationml/2006/main">
  <p:tag name="AS_UNIQUEID" val="1105"/>
</p:tagLst>
</file>

<file path=ppt/tags/tag536.xml><?xml version="1.0" encoding="utf-8"?>
<p:tagLst xmlns:a="http://schemas.openxmlformats.org/drawingml/2006/main" xmlns:r="http://schemas.openxmlformats.org/officeDocument/2006/relationships" xmlns:p="http://schemas.openxmlformats.org/presentationml/2006/main">
  <p:tag name="AS_UNIQUEID" val="1135"/>
</p:tagLst>
</file>

<file path=ppt/tags/tag537.xml><?xml version="1.0" encoding="utf-8"?>
<p:tagLst xmlns:a="http://schemas.openxmlformats.org/drawingml/2006/main" xmlns:r="http://schemas.openxmlformats.org/officeDocument/2006/relationships" xmlns:p="http://schemas.openxmlformats.org/presentationml/2006/main">
  <p:tag name="AS_UNIQUEID" val="1138"/>
</p:tagLst>
</file>

<file path=ppt/tags/tag538.xml><?xml version="1.0" encoding="utf-8"?>
<p:tagLst xmlns:a="http://schemas.openxmlformats.org/drawingml/2006/main" xmlns:r="http://schemas.openxmlformats.org/officeDocument/2006/relationships" xmlns:p="http://schemas.openxmlformats.org/presentationml/2006/main">
  <p:tag name="AS_UNIQUEID" val="1141"/>
</p:tagLst>
</file>

<file path=ppt/tags/tag539.xml><?xml version="1.0" encoding="utf-8"?>
<p:tagLst xmlns:a="http://schemas.openxmlformats.org/drawingml/2006/main" xmlns:r="http://schemas.openxmlformats.org/officeDocument/2006/relationships" xmlns:p="http://schemas.openxmlformats.org/presentationml/2006/main">
  <p:tag name="AS_UNIQUEID" val="1144"/>
</p:tagLst>
</file>

<file path=ppt/tags/tag54.xml><?xml version="1.0" encoding="utf-8"?>
<p:tagLst xmlns:a="http://schemas.openxmlformats.org/drawingml/2006/main" xmlns:r="http://schemas.openxmlformats.org/officeDocument/2006/relationships" xmlns:p="http://schemas.openxmlformats.org/presentationml/2006/main">
  <p:tag name="AS_UNIQUEID" val="485"/>
</p:tagLst>
</file>

<file path=ppt/tags/tag540.xml><?xml version="1.0" encoding="utf-8"?>
<p:tagLst xmlns:a="http://schemas.openxmlformats.org/drawingml/2006/main" xmlns:r="http://schemas.openxmlformats.org/officeDocument/2006/relationships" xmlns:p="http://schemas.openxmlformats.org/presentationml/2006/main">
  <p:tag name="AS_UNIQUEID" val="1147"/>
</p:tagLst>
</file>

<file path=ppt/tags/tag541.xml><?xml version="1.0" encoding="utf-8"?>
<p:tagLst xmlns:a="http://schemas.openxmlformats.org/drawingml/2006/main" xmlns:r="http://schemas.openxmlformats.org/officeDocument/2006/relationships" xmlns:p="http://schemas.openxmlformats.org/presentationml/2006/main">
  <p:tag name="AS_UNIQUEID" val="1148"/>
</p:tagLst>
</file>

<file path=ppt/tags/tag542.xml><?xml version="1.0" encoding="utf-8"?>
<p:tagLst xmlns:a="http://schemas.openxmlformats.org/drawingml/2006/main" xmlns:r="http://schemas.openxmlformats.org/officeDocument/2006/relationships" xmlns:p="http://schemas.openxmlformats.org/presentationml/2006/main">
  <p:tag name="AS_UNIQUEID" val="1149"/>
</p:tagLst>
</file>

<file path=ppt/tags/tag543.xml><?xml version="1.0" encoding="utf-8"?>
<p:tagLst xmlns:a="http://schemas.openxmlformats.org/drawingml/2006/main" xmlns:r="http://schemas.openxmlformats.org/officeDocument/2006/relationships" xmlns:p="http://schemas.openxmlformats.org/presentationml/2006/main">
  <p:tag name="AS_UNIQUEID" val="1155"/>
</p:tagLst>
</file>

<file path=ppt/tags/tag544.xml><?xml version="1.0" encoding="utf-8"?>
<p:tagLst xmlns:a="http://schemas.openxmlformats.org/drawingml/2006/main" xmlns:r="http://schemas.openxmlformats.org/officeDocument/2006/relationships" xmlns:p="http://schemas.openxmlformats.org/presentationml/2006/main">
  <p:tag name="AS_UNIQUEID" val="1185"/>
</p:tagLst>
</file>

<file path=ppt/tags/tag545.xml><?xml version="1.0" encoding="utf-8"?>
<p:tagLst xmlns:a="http://schemas.openxmlformats.org/drawingml/2006/main" xmlns:r="http://schemas.openxmlformats.org/officeDocument/2006/relationships" xmlns:p="http://schemas.openxmlformats.org/presentationml/2006/main">
  <p:tag name="AS_UNIQUEID" val="1188"/>
</p:tagLst>
</file>

<file path=ppt/tags/tag546.xml><?xml version="1.0" encoding="utf-8"?>
<p:tagLst xmlns:a="http://schemas.openxmlformats.org/drawingml/2006/main" xmlns:r="http://schemas.openxmlformats.org/officeDocument/2006/relationships" xmlns:p="http://schemas.openxmlformats.org/presentationml/2006/main">
  <p:tag name="AS_UNIQUEID" val="1191"/>
</p:tagLst>
</file>

<file path=ppt/tags/tag547.xml><?xml version="1.0" encoding="utf-8"?>
<p:tagLst xmlns:a="http://schemas.openxmlformats.org/drawingml/2006/main" xmlns:r="http://schemas.openxmlformats.org/officeDocument/2006/relationships" xmlns:p="http://schemas.openxmlformats.org/presentationml/2006/main">
  <p:tag name="AS_UNIQUEID" val="1196"/>
</p:tagLst>
</file>

<file path=ppt/tags/tag548.xml><?xml version="1.0" encoding="utf-8"?>
<p:tagLst xmlns:a="http://schemas.openxmlformats.org/drawingml/2006/main" xmlns:r="http://schemas.openxmlformats.org/officeDocument/2006/relationships" xmlns:p="http://schemas.openxmlformats.org/presentationml/2006/main">
  <p:tag name="AS_UNIQUEID" val="1197"/>
</p:tagLst>
</file>

<file path=ppt/tags/tag549.xml><?xml version="1.0" encoding="utf-8"?>
<p:tagLst xmlns:a="http://schemas.openxmlformats.org/drawingml/2006/main" xmlns:r="http://schemas.openxmlformats.org/officeDocument/2006/relationships" xmlns:p="http://schemas.openxmlformats.org/presentationml/2006/main">
  <p:tag name="AS_UNIQUEID" val="1198"/>
</p:tagLst>
</file>

<file path=ppt/tags/tag55.xml><?xml version="1.0" encoding="utf-8"?>
<p:tagLst xmlns:a="http://schemas.openxmlformats.org/drawingml/2006/main" xmlns:r="http://schemas.openxmlformats.org/officeDocument/2006/relationships" xmlns:p="http://schemas.openxmlformats.org/presentationml/2006/main">
  <p:tag name="AS_UNIQUEID" val="486"/>
</p:tagLst>
</file>

<file path=ppt/tags/tag550.xml><?xml version="1.0" encoding="utf-8"?>
<p:tagLst xmlns:a="http://schemas.openxmlformats.org/drawingml/2006/main" xmlns:r="http://schemas.openxmlformats.org/officeDocument/2006/relationships" xmlns:p="http://schemas.openxmlformats.org/presentationml/2006/main">
  <p:tag name="AS_UNIQUEID" val="1199"/>
</p:tagLst>
</file>

<file path=ppt/tags/tag551.xml><?xml version="1.0" encoding="utf-8"?>
<p:tagLst xmlns:a="http://schemas.openxmlformats.org/drawingml/2006/main" xmlns:r="http://schemas.openxmlformats.org/officeDocument/2006/relationships" xmlns:p="http://schemas.openxmlformats.org/presentationml/2006/main">
  <p:tag name="AS_UNIQUEID" val="1200"/>
</p:tagLst>
</file>

<file path=ppt/tags/tag552.xml><?xml version="1.0" encoding="utf-8"?>
<p:tagLst xmlns:a="http://schemas.openxmlformats.org/drawingml/2006/main" xmlns:r="http://schemas.openxmlformats.org/officeDocument/2006/relationships" xmlns:p="http://schemas.openxmlformats.org/presentationml/2006/main">
  <p:tag name="AS_UNIQUEID" val="1201"/>
</p:tagLst>
</file>

<file path=ppt/tags/tag553.xml><?xml version="1.0" encoding="utf-8"?>
<p:tagLst xmlns:a="http://schemas.openxmlformats.org/drawingml/2006/main" xmlns:r="http://schemas.openxmlformats.org/officeDocument/2006/relationships" xmlns:p="http://schemas.openxmlformats.org/presentationml/2006/main">
  <p:tag name="AS_UNIQUEID" val="1202"/>
</p:tagLst>
</file>

<file path=ppt/tags/tag554.xml><?xml version="1.0" encoding="utf-8"?>
<p:tagLst xmlns:a="http://schemas.openxmlformats.org/drawingml/2006/main" xmlns:r="http://schemas.openxmlformats.org/officeDocument/2006/relationships" xmlns:p="http://schemas.openxmlformats.org/presentationml/2006/main">
  <p:tag name="AS_UNIQUEID" val="1203"/>
</p:tagLst>
</file>

<file path=ppt/tags/tag555.xml><?xml version="1.0" encoding="utf-8"?>
<p:tagLst xmlns:a="http://schemas.openxmlformats.org/drawingml/2006/main" xmlns:r="http://schemas.openxmlformats.org/officeDocument/2006/relationships" xmlns:p="http://schemas.openxmlformats.org/presentationml/2006/main">
  <p:tag name="AS_UNIQUEID" val="1204"/>
</p:tagLst>
</file>

<file path=ppt/tags/tag556.xml><?xml version="1.0" encoding="utf-8"?>
<p:tagLst xmlns:a="http://schemas.openxmlformats.org/drawingml/2006/main" xmlns:r="http://schemas.openxmlformats.org/officeDocument/2006/relationships" xmlns:p="http://schemas.openxmlformats.org/presentationml/2006/main">
  <p:tag name="AS_UNIQUEID" val="1205"/>
</p:tagLst>
</file>

<file path=ppt/tags/tag557.xml><?xml version="1.0" encoding="utf-8"?>
<p:tagLst xmlns:a="http://schemas.openxmlformats.org/drawingml/2006/main" xmlns:r="http://schemas.openxmlformats.org/officeDocument/2006/relationships" xmlns:p="http://schemas.openxmlformats.org/presentationml/2006/main">
  <p:tag name="AS_UNIQUEID" val="1206"/>
</p:tagLst>
</file>

<file path=ppt/tags/tag558.xml><?xml version="1.0" encoding="utf-8"?>
<p:tagLst xmlns:a="http://schemas.openxmlformats.org/drawingml/2006/main" xmlns:r="http://schemas.openxmlformats.org/officeDocument/2006/relationships" xmlns:p="http://schemas.openxmlformats.org/presentationml/2006/main">
  <p:tag name="AS_UNIQUEID" val="1207"/>
</p:tagLst>
</file>

<file path=ppt/tags/tag559.xml><?xml version="1.0" encoding="utf-8"?>
<p:tagLst xmlns:a="http://schemas.openxmlformats.org/drawingml/2006/main" xmlns:r="http://schemas.openxmlformats.org/officeDocument/2006/relationships" xmlns:p="http://schemas.openxmlformats.org/presentationml/2006/main">
  <p:tag name="AS_UNIQUEID" val="1208"/>
</p:tagLst>
</file>

<file path=ppt/tags/tag56.xml><?xml version="1.0" encoding="utf-8"?>
<p:tagLst xmlns:a="http://schemas.openxmlformats.org/drawingml/2006/main" xmlns:r="http://schemas.openxmlformats.org/officeDocument/2006/relationships" xmlns:p="http://schemas.openxmlformats.org/presentationml/2006/main">
  <p:tag name="AS_UNIQUEID" val="487"/>
</p:tagLst>
</file>

<file path=ppt/tags/tag560.xml><?xml version="1.0" encoding="utf-8"?>
<p:tagLst xmlns:a="http://schemas.openxmlformats.org/drawingml/2006/main" xmlns:r="http://schemas.openxmlformats.org/officeDocument/2006/relationships" xmlns:p="http://schemas.openxmlformats.org/presentationml/2006/main">
  <p:tag name="AS_UNIQUEID" val="1209"/>
</p:tagLst>
</file>

<file path=ppt/tags/tag561.xml><?xml version="1.0" encoding="utf-8"?>
<p:tagLst xmlns:a="http://schemas.openxmlformats.org/drawingml/2006/main" xmlns:r="http://schemas.openxmlformats.org/officeDocument/2006/relationships" xmlns:p="http://schemas.openxmlformats.org/presentationml/2006/main">
  <p:tag name="AS_UNIQUEID" val="1210"/>
</p:tagLst>
</file>

<file path=ppt/tags/tag562.xml><?xml version="1.0" encoding="utf-8"?>
<p:tagLst xmlns:a="http://schemas.openxmlformats.org/drawingml/2006/main" xmlns:r="http://schemas.openxmlformats.org/officeDocument/2006/relationships" xmlns:p="http://schemas.openxmlformats.org/presentationml/2006/main">
  <p:tag name="AS_UNIQUEID" val="1211"/>
</p:tagLst>
</file>

<file path=ppt/tags/tag563.xml><?xml version="1.0" encoding="utf-8"?>
<p:tagLst xmlns:a="http://schemas.openxmlformats.org/drawingml/2006/main" xmlns:r="http://schemas.openxmlformats.org/officeDocument/2006/relationships" xmlns:p="http://schemas.openxmlformats.org/presentationml/2006/main">
  <p:tag name="AS_UNIQUEID" val="1212"/>
</p:tagLst>
</file>

<file path=ppt/tags/tag564.xml><?xml version="1.0" encoding="utf-8"?>
<p:tagLst xmlns:a="http://schemas.openxmlformats.org/drawingml/2006/main" xmlns:r="http://schemas.openxmlformats.org/officeDocument/2006/relationships" xmlns:p="http://schemas.openxmlformats.org/presentationml/2006/main">
  <p:tag name="AS_UNIQUEID" val="1213"/>
</p:tagLst>
</file>

<file path=ppt/tags/tag565.xml><?xml version="1.0" encoding="utf-8"?>
<p:tagLst xmlns:a="http://schemas.openxmlformats.org/drawingml/2006/main" xmlns:r="http://schemas.openxmlformats.org/officeDocument/2006/relationships" xmlns:p="http://schemas.openxmlformats.org/presentationml/2006/main">
  <p:tag name="AS_UNIQUEID" val="1214"/>
</p:tagLst>
</file>

<file path=ppt/tags/tag566.xml><?xml version="1.0" encoding="utf-8"?>
<p:tagLst xmlns:a="http://schemas.openxmlformats.org/drawingml/2006/main" xmlns:r="http://schemas.openxmlformats.org/officeDocument/2006/relationships" xmlns:p="http://schemas.openxmlformats.org/presentationml/2006/main">
  <p:tag name="AS_UNIQUEID" val="1215"/>
</p:tagLst>
</file>

<file path=ppt/tags/tag567.xml><?xml version="1.0" encoding="utf-8"?>
<p:tagLst xmlns:a="http://schemas.openxmlformats.org/drawingml/2006/main" xmlns:r="http://schemas.openxmlformats.org/officeDocument/2006/relationships" xmlns:p="http://schemas.openxmlformats.org/presentationml/2006/main">
  <p:tag name="AS_UNIQUEID" val="1216"/>
</p:tagLst>
</file>

<file path=ppt/tags/tag568.xml><?xml version="1.0" encoding="utf-8"?>
<p:tagLst xmlns:a="http://schemas.openxmlformats.org/drawingml/2006/main" xmlns:r="http://schemas.openxmlformats.org/officeDocument/2006/relationships" xmlns:p="http://schemas.openxmlformats.org/presentationml/2006/main">
  <p:tag name="AS_UNIQUEID" val="1217"/>
</p:tagLst>
</file>

<file path=ppt/tags/tag569.xml><?xml version="1.0" encoding="utf-8"?>
<p:tagLst xmlns:a="http://schemas.openxmlformats.org/drawingml/2006/main" xmlns:r="http://schemas.openxmlformats.org/officeDocument/2006/relationships" xmlns:p="http://schemas.openxmlformats.org/presentationml/2006/main">
  <p:tag name="AS_UNIQUEID" val="1223"/>
</p:tagLst>
</file>

<file path=ppt/tags/tag57.xml><?xml version="1.0" encoding="utf-8"?>
<p:tagLst xmlns:a="http://schemas.openxmlformats.org/drawingml/2006/main" xmlns:r="http://schemas.openxmlformats.org/officeDocument/2006/relationships" xmlns:p="http://schemas.openxmlformats.org/presentationml/2006/main">
  <p:tag name="AS_UNIQUEID" val="488"/>
</p:tagLst>
</file>

<file path=ppt/tags/tag570.xml><?xml version="1.0" encoding="utf-8"?>
<p:tagLst xmlns:a="http://schemas.openxmlformats.org/drawingml/2006/main" xmlns:r="http://schemas.openxmlformats.org/officeDocument/2006/relationships" xmlns:p="http://schemas.openxmlformats.org/presentationml/2006/main">
  <p:tag name="AS_UNIQUEID" val="1253"/>
</p:tagLst>
</file>

<file path=ppt/tags/tag571.xml><?xml version="1.0" encoding="utf-8"?>
<p:tagLst xmlns:a="http://schemas.openxmlformats.org/drawingml/2006/main" xmlns:r="http://schemas.openxmlformats.org/officeDocument/2006/relationships" xmlns:p="http://schemas.openxmlformats.org/presentationml/2006/main">
  <p:tag name="AS_UNIQUEID" val="1283"/>
</p:tagLst>
</file>

<file path=ppt/tags/tag572.xml><?xml version="1.0" encoding="utf-8"?>
<p:tagLst xmlns:a="http://schemas.openxmlformats.org/drawingml/2006/main" xmlns:r="http://schemas.openxmlformats.org/officeDocument/2006/relationships" xmlns:p="http://schemas.openxmlformats.org/presentationml/2006/main">
  <p:tag name="AS_UNIQUEID" val="1313"/>
</p:tagLst>
</file>

<file path=ppt/tags/tag573.xml><?xml version="1.0" encoding="utf-8"?>
<p:tagLst xmlns:a="http://schemas.openxmlformats.org/drawingml/2006/main" xmlns:r="http://schemas.openxmlformats.org/officeDocument/2006/relationships" xmlns:p="http://schemas.openxmlformats.org/presentationml/2006/main">
  <p:tag name="AS_UNIQUEID" val="1316"/>
</p:tagLst>
</file>

<file path=ppt/tags/tag574.xml><?xml version="1.0" encoding="utf-8"?>
<p:tagLst xmlns:a="http://schemas.openxmlformats.org/drawingml/2006/main" xmlns:r="http://schemas.openxmlformats.org/officeDocument/2006/relationships" xmlns:p="http://schemas.openxmlformats.org/presentationml/2006/main">
  <p:tag name="AS_UNIQUEID" val="1319"/>
</p:tagLst>
</file>

<file path=ppt/tags/tag575.xml><?xml version="1.0" encoding="utf-8"?>
<p:tagLst xmlns:a="http://schemas.openxmlformats.org/drawingml/2006/main" xmlns:r="http://schemas.openxmlformats.org/officeDocument/2006/relationships" xmlns:p="http://schemas.openxmlformats.org/presentationml/2006/main">
  <p:tag name="AS_UNIQUEID" val="1322"/>
</p:tagLst>
</file>

<file path=ppt/tags/tag576.xml><?xml version="1.0" encoding="utf-8"?>
<p:tagLst xmlns:a="http://schemas.openxmlformats.org/drawingml/2006/main" xmlns:r="http://schemas.openxmlformats.org/officeDocument/2006/relationships" xmlns:p="http://schemas.openxmlformats.org/presentationml/2006/main">
  <p:tag name="AS_UNIQUEID" val="1325"/>
</p:tagLst>
</file>

<file path=ppt/tags/tag577.xml><?xml version="1.0" encoding="utf-8"?>
<p:tagLst xmlns:a="http://schemas.openxmlformats.org/drawingml/2006/main" xmlns:r="http://schemas.openxmlformats.org/officeDocument/2006/relationships" xmlns:p="http://schemas.openxmlformats.org/presentationml/2006/main">
  <p:tag name="AS_UNIQUEID" val="1326"/>
</p:tagLst>
</file>

<file path=ppt/tags/tag578.xml><?xml version="1.0" encoding="utf-8"?>
<p:tagLst xmlns:a="http://schemas.openxmlformats.org/drawingml/2006/main" xmlns:r="http://schemas.openxmlformats.org/officeDocument/2006/relationships" xmlns:p="http://schemas.openxmlformats.org/presentationml/2006/main">
  <p:tag name="AS_UNIQUEID" val="1332"/>
</p:tagLst>
</file>

<file path=ppt/tags/tag579.xml><?xml version="1.0" encoding="utf-8"?>
<p:tagLst xmlns:a="http://schemas.openxmlformats.org/drawingml/2006/main" xmlns:r="http://schemas.openxmlformats.org/officeDocument/2006/relationships" xmlns:p="http://schemas.openxmlformats.org/presentationml/2006/main">
  <p:tag name="AS_UNIQUEID" val="1362"/>
</p:tagLst>
</file>

<file path=ppt/tags/tag58.xml><?xml version="1.0" encoding="utf-8"?>
<p:tagLst xmlns:a="http://schemas.openxmlformats.org/drawingml/2006/main" xmlns:r="http://schemas.openxmlformats.org/officeDocument/2006/relationships" xmlns:p="http://schemas.openxmlformats.org/presentationml/2006/main">
  <p:tag name="AS_UNIQUEID" val="489"/>
</p:tagLst>
</file>

<file path=ppt/tags/tag580.xml><?xml version="1.0" encoding="utf-8"?>
<p:tagLst xmlns:a="http://schemas.openxmlformats.org/drawingml/2006/main" xmlns:r="http://schemas.openxmlformats.org/officeDocument/2006/relationships" xmlns:p="http://schemas.openxmlformats.org/presentationml/2006/main">
  <p:tag name="AS_UNIQUEID" val="1365"/>
</p:tagLst>
</file>

<file path=ppt/tags/tag581.xml><?xml version="1.0" encoding="utf-8"?>
<p:tagLst xmlns:a="http://schemas.openxmlformats.org/drawingml/2006/main" xmlns:r="http://schemas.openxmlformats.org/officeDocument/2006/relationships" xmlns:p="http://schemas.openxmlformats.org/presentationml/2006/main">
  <p:tag name="AS_UNIQUEID" val="1368"/>
</p:tagLst>
</file>

<file path=ppt/tags/tag582.xml><?xml version="1.0" encoding="utf-8"?>
<p:tagLst xmlns:a="http://schemas.openxmlformats.org/drawingml/2006/main" xmlns:r="http://schemas.openxmlformats.org/officeDocument/2006/relationships" xmlns:p="http://schemas.openxmlformats.org/presentationml/2006/main">
  <p:tag name="AS_UNIQUEID" val="1373"/>
</p:tagLst>
</file>

<file path=ppt/tags/tag583.xml><?xml version="1.0" encoding="utf-8"?>
<p:tagLst xmlns:a="http://schemas.openxmlformats.org/drawingml/2006/main" xmlns:r="http://schemas.openxmlformats.org/officeDocument/2006/relationships" xmlns:p="http://schemas.openxmlformats.org/presentationml/2006/main">
  <p:tag name="AS_UNIQUEID" val="1374"/>
</p:tagLst>
</file>

<file path=ppt/tags/tag584.xml><?xml version="1.0" encoding="utf-8"?>
<p:tagLst xmlns:a="http://schemas.openxmlformats.org/drawingml/2006/main" xmlns:r="http://schemas.openxmlformats.org/officeDocument/2006/relationships" xmlns:p="http://schemas.openxmlformats.org/presentationml/2006/main">
  <p:tag name="AS_UNIQUEID" val="1375"/>
</p:tagLst>
</file>

<file path=ppt/tags/tag585.xml><?xml version="1.0" encoding="utf-8"?>
<p:tagLst xmlns:a="http://schemas.openxmlformats.org/drawingml/2006/main" xmlns:r="http://schemas.openxmlformats.org/officeDocument/2006/relationships" xmlns:p="http://schemas.openxmlformats.org/presentationml/2006/main">
  <p:tag name="AS_UNIQUEID" val="1385"/>
</p:tagLst>
</file>

<file path=ppt/tags/tag586.xml><?xml version="1.0" encoding="utf-8"?>
<p:tagLst xmlns:a="http://schemas.openxmlformats.org/drawingml/2006/main" xmlns:r="http://schemas.openxmlformats.org/officeDocument/2006/relationships" xmlns:p="http://schemas.openxmlformats.org/presentationml/2006/main">
  <p:tag name="AS_UNIQUEID" val="1395"/>
</p:tagLst>
</file>

<file path=ppt/tags/tag587.xml><?xml version="1.0" encoding="utf-8"?>
<p:tagLst xmlns:a="http://schemas.openxmlformats.org/drawingml/2006/main" xmlns:r="http://schemas.openxmlformats.org/officeDocument/2006/relationships" xmlns:p="http://schemas.openxmlformats.org/presentationml/2006/main">
  <p:tag name="AS_UNIQUEID" val="1403"/>
</p:tagLst>
</file>

<file path=ppt/tags/tag588.xml><?xml version="1.0" encoding="utf-8"?>
<p:tagLst xmlns:a="http://schemas.openxmlformats.org/drawingml/2006/main" xmlns:r="http://schemas.openxmlformats.org/officeDocument/2006/relationships" xmlns:p="http://schemas.openxmlformats.org/presentationml/2006/main">
  <p:tag name="AS_UNIQUEID" val="1411"/>
</p:tagLst>
</file>

<file path=ppt/tags/tag589.xml><?xml version="1.0" encoding="utf-8"?>
<p:tagLst xmlns:a="http://schemas.openxmlformats.org/drawingml/2006/main" xmlns:r="http://schemas.openxmlformats.org/officeDocument/2006/relationships" xmlns:p="http://schemas.openxmlformats.org/presentationml/2006/main">
  <p:tag name="AS_UNIQUEID" val="1412"/>
</p:tagLst>
</file>

<file path=ppt/tags/tag59.xml><?xml version="1.0" encoding="utf-8"?>
<p:tagLst xmlns:a="http://schemas.openxmlformats.org/drawingml/2006/main" xmlns:r="http://schemas.openxmlformats.org/officeDocument/2006/relationships" xmlns:p="http://schemas.openxmlformats.org/presentationml/2006/main">
  <p:tag name="AS_UNIQUEID" val="490"/>
</p:tagLst>
</file>

<file path=ppt/tags/tag590.xml><?xml version="1.0" encoding="utf-8"?>
<p:tagLst xmlns:a="http://schemas.openxmlformats.org/drawingml/2006/main" xmlns:r="http://schemas.openxmlformats.org/officeDocument/2006/relationships" xmlns:p="http://schemas.openxmlformats.org/presentationml/2006/main">
  <p:tag name="AS_UNIQUEID" val="1419"/>
</p:tagLst>
</file>

<file path=ppt/tags/tag591.xml><?xml version="1.0" encoding="utf-8"?>
<p:tagLst xmlns:a="http://schemas.openxmlformats.org/drawingml/2006/main" xmlns:r="http://schemas.openxmlformats.org/officeDocument/2006/relationships" xmlns:p="http://schemas.openxmlformats.org/presentationml/2006/main">
  <p:tag name="AS_UNIQUEID" val="1433"/>
</p:tagLst>
</file>

<file path=ppt/tags/tag592.xml><?xml version="1.0" encoding="utf-8"?>
<p:tagLst xmlns:a="http://schemas.openxmlformats.org/drawingml/2006/main" xmlns:r="http://schemas.openxmlformats.org/officeDocument/2006/relationships" xmlns:p="http://schemas.openxmlformats.org/presentationml/2006/main">
  <p:tag name="AS_UNIQUEID" val="1434"/>
</p:tagLst>
</file>

<file path=ppt/tags/tag593.xml><?xml version="1.0" encoding="utf-8"?>
<p:tagLst xmlns:a="http://schemas.openxmlformats.org/drawingml/2006/main" xmlns:r="http://schemas.openxmlformats.org/officeDocument/2006/relationships" xmlns:p="http://schemas.openxmlformats.org/presentationml/2006/main">
  <p:tag name="AS_UNIQUEID" val="1440"/>
</p:tagLst>
</file>

<file path=ppt/tags/tag594.xml><?xml version="1.0" encoding="utf-8"?>
<p:tagLst xmlns:a="http://schemas.openxmlformats.org/drawingml/2006/main" xmlns:r="http://schemas.openxmlformats.org/officeDocument/2006/relationships" xmlns:p="http://schemas.openxmlformats.org/presentationml/2006/main">
  <p:tag name="AS_UNIQUEID" val="1441"/>
</p:tagLst>
</file>

<file path=ppt/tags/tag595.xml><?xml version="1.0" encoding="utf-8"?>
<p:tagLst xmlns:a="http://schemas.openxmlformats.org/drawingml/2006/main" xmlns:r="http://schemas.openxmlformats.org/officeDocument/2006/relationships" xmlns:p="http://schemas.openxmlformats.org/presentationml/2006/main">
  <p:tag name="AS_UNIQUEID" val="1435"/>
</p:tagLst>
</file>

<file path=ppt/tags/tag596.xml><?xml version="1.0" encoding="utf-8"?>
<p:tagLst xmlns:a="http://schemas.openxmlformats.org/drawingml/2006/main" xmlns:r="http://schemas.openxmlformats.org/officeDocument/2006/relationships" xmlns:p="http://schemas.openxmlformats.org/presentationml/2006/main">
  <p:tag name="AS_UNIQUEID" val="1436"/>
</p:tagLst>
</file>

<file path=ppt/tags/tag597.xml><?xml version="1.0" encoding="utf-8"?>
<p:tagLst xmlns:a="http://schemas.openxmlformats.org/drawingml/2006/main" xmlns:r="http://schemas.openxmlformats.org/officeDocument/2006/relationships" xmlns:p="http://schemas.openxmlformats.org/presentationml/2006/main">
  <p:tag name="AS_UNIQUEID" val="1437"/>
</p:tagLst>
</file>

<file path=ppt/tags/tag598.xml><?xml version="1.0" encoding="utf-8"?>
<p:tagLst xmlns:a="http://schemas.openxmlformats.org/drawingml/2006/main" xmlns:r="http://schemas.openxmlformats.org/officeDocument/2006/relationships" xmlns:p="http://schemas.openxmlformats.org/presentationml/2006/main">
  <p:tag name="AS_UNIQUEID" val="1438"/>
</p:tagLst>
</file>

<file path=ppt/tags/tag599.xml><?xml version="1.0" encoding="utf-8"?>
<p:tagLst xmlns:a="http://schemas.openxmlformats.org/drawingml/2006/main" xmlns:r="http://schemas.openxmlformats.org/officeDocument/2006/relationships" xmlns:p="http://schemas.openxmlformats.org/presentationml/2006/main">
  <p:tag name="AS_UNIQUEID" val="1439"/>
</p:tagLst>
</file>

<file path=ppt/tags/tag6.xml><?xml version="1.0" encoding="utf-8"?>
<p:tagLst xmlns:a="http://schemas.openxmlformats.org/drawingml/2006/main" xmlns:r="http://schemas.openxmlformats.org/officeDocument/2006/relationships" xmlns:p="http://schemas.openxmlformats.org/presentationml/2006/main">
  <p:tag name="AS_UNIQUEID" val="445"/>
</p:tagLst>
</file>

<file path=ppt/tags/tag60.xml><?xml version="1.0" encoding="utf-8"?>
<p:tagLst xmlns:a="http://schemas.openxmlformats.org/drawingml/2006/main" xmlns:r="http://schemas.openxmlformats.org/officeDocument/2006/relationships" xmlns:p="http://schemas.openxmlformats.org/presentationml/2006/main">
  <p:tag name="AS_UNIQUEID" val="491"/>
</p:tagLst>
</file>

<file path=ppt/tags/tag600.xml><?xml version="1.0" encoding="utf-8"?>
<p:tagLst xmlns:a="http://schemas.openxmlformats.org/drawingml/2006/main" xmlns:r="http://schemas.openxmlformats.org/officeDocument/2006/relationships" xmlns:p="http://schemas.openxmlformats.org/presentationml/2006/main">
  <p:tag name="AS_UNIQUEID" val="1420"/>
</p:tagLst>
</file>

<file path=ppt/tags/tag601.xml><?xml version="1.0" encoding="utf-8"?>
<p:tagLst xmlns:a="http://schemas.openxmlformats.org/drawingml/2006/main" xmlns:r="http://schemas.openxmlformats.org/officeDocument/2006/relationships" xmlns:p="http://schemas.openxmlformats.org/presentationml/2006/main">
  <p:tag name="AS_UNIQUEID" val="1421"/>
</p:tagLst>
</file>

<file path=ppt/tags/tag602.xml><?xml version="1.0" encoding="utf-8"?>
<p:tagLst xmlns:a="http://schemas.openxmlformats.org/drawingml/2006/main" xmlns:r="http://schemas.openxmlformats.org/officeDocument/2006/relationships" xmlns:p="http://schemas.openxmlformats.org/presentationml/2006/main">
  <p:tag name="AS_UNIQUEID" val="1422"/>
</p:tagLst>
</file>

<file path=ppt/tags/tag603.xml><?xml version="1.0" encoding="utf-8"?>
<p:tagLst xmlns:a="http://schemas.openxmlformats.org/drawingml/2006/main" xmlns:r="http://schemas.openxmlformats.org/officeDocument/2006/relationships" xmlns:p="http://schemas.openxmlformats.org/presentationml/2006/main">
  <p:tag name="AS_UNIQUEID" val="1423"/>
</p:tagLst>
</file>

<file path=ppt/tags/tag604.xml><?xml version="1.0" encoding="utf-8"?>
<p:tagLst xmlns:a="http://schemas.openxmlformats.org/drawingml/2006/main" xmlns:r="http://schemas.openxmlformats.org/officeDocument/2006/relationships" xmlns:p="http://schemas.openxmlformats.org/presentationml/2006/main">
  <p:tag name="AS_UNIQUEID" val="1424"/>
</p:tagLst>
</file>

<file path=ppt/tags/tag605.xml><?xml version="1.0" encoding="utf-8"?>
<p:tagLst xmlns:a="http://schemas.openxmlformats.org/drawingml/2006/main" xmlns:r="http://schemas.openxmlformats.org/officeDocument/2006/relationships" xmlns:p="http://schemas.openxmlformats.org/presentationml/2006/main">
  <p:tag name="AS_UNIQUEID" val="1425"/>
</p:tagLst>
</file>

<file path=ppt/tags/tag606.xml><?xml version="1.0" encoding="utf-8"?>
<p:tagLst xmlns:a="http://schemas.openxmlformats.org/drawingml/2006/main" xmlns:r="http://schemas.openxmlformats.org/officeDocument/2006/relationships" xmlns:p="http://schemas.openxmlformats.org/presentationml/2006/main">
  <p:tag name="AS_UNIQUEID" val="1426"/>
</p:tagLst>
</file>

<file path=ppt/tags/tag607.xml><?xml version="1.0" encoding="utf-8"?>
<p:tagLst xmlns:a="http://schemas.openxmlformats.org/drawingml/2006/main" xmlns:r="http://schemas.openxmlformats.org/officeDocument/2006/relationships" xmlns:p="http://schemas.openxmlformats.org/presentationml/2006/main">
  <p:tag name="AS_UNIQUEID" val="1427"/>
</p:tagLst>
</file>

<file path=ppt/tags/tag608.xml><?xml version="1.0" encoding="utf-8"?>
<p:tagLst xmlns:a="http://schemas.openxmlformats.org/drawingml/2006/main" xmlns:r="http://schemas.openxmlformats.org/officeDocument/2006/relationships" xmlns:p="http://schemas.openxmlformats.org/presentationml/2006/main">
  <p:tag name="AS_UNIQUEID" val="1428"/>
</p:tagLst>
</file>

<file path=ppt/tags/tag609.xml><?xml version="1.0" encoding="utf-8"?>
<p:tagLst xmlns:a="http://schemas.openxmlformats.org/drawingml/2006/main" xmlns:r="http://schemas.openxmlformats.org/officeDocument/2006/relationships" xmlns:p="http://schemas.openxmlformats.org/presentationml/2006/main">
  <p:tag name="AS_UNIQUEID" val="1429"/>
</p:tagLst>
</file>

<file path=ppt/tags/tag61.xml><?xml version="1.0" encoding="utf-8"?>
<p:tagLst xmlns:a="http://schemas.openxmlformats.org/drawingml/2006/main" xmlns:r="http://schemas.openxmlformats.org/officeDocument/2006/relationships" xmlns:p="http://schemas.openxmlformats.org/presentationml/2006/main">
  <p:tag name="AS_UNIQUEID" val="492"/>
</p:tagLst>
</file>

<file path=ppt/tags/tag610.xml><?xml version="1.0" encoding="utf-8"?>
<p:tagLst xmlns:a="http://schemas.openxmlformats.org/drawingml/2006/main" xmlns:r="http://schemas.openxmlformats.org/officeDocument/2006/relationships" xmlns:p="http://schemas.openxmlformats.org/presentationml/2006/main">
  <p:tag name="AS_UNIQUEID" val="1430"/>
</p:tagLst>
</file>

<file path=ppt/tags/tag611.xml><?xml version="1.0" encoding="utf-8"?>
<p:tagLst xmlns:a="http://schemas.openxmlformats.org/drawingml/2006/main" xmlns:r="http://schemas.openxmlformats.org/officeDocument/2006/relationships" xmlns:p="http://schemas.openxmlformats.org/presentationml/2006/main">
  <p:tag name="AS_UNIQUEID" val="1431"/>
</p:tagLst>
</file>

<file path=ppt/tags/tag612.xml><?xml version="1.0" encoding="utf-8"?>
<p:tagLst xmlns:a="http://schemas.openxmlformats.org/drawingml/2006/main" xmlns:r="http://schemas.openxmlformats.org/officeDocument/2006/relationships" xmlns:p="http://schemas.openxmlformats.org/presentationml/2006/main">
  <p:tag name="AS_UNIQUEID" val="1432"/>
</p:tagLst>
</file>

<file path=ppt/tags/tag613.xml><?xml version="1.0" encoding="utf-8"?>
<p:tagLst xmlns:a="http://schemas.openxmlformats.org/drawingml/2006/main" xmlns:r="http://schemas.openxmlformats.org/officeDocument/2006/relationships" xmlns:p="http://schemas.openxmlformats.org/presentationml/2006/main">
  <p:tag name="AS_UNIQUEID" val="1413"/>
</p:tagLst>
</file>

<file path=ppt/tags/tag614.xml><?xml version="1.0" encoding="utf-8"?>
<p:tagLst xmlns:a="http://schemas.openxmlformats.org/drawingml/2006/main" xmlns:r="http://schemas.openxmlformats.org/officeDocument/2006/relationships" xmlns:p="http://schemas.openxmlformats.org/presentationml/2006/main">
  <p:tag name="AS_UNIQUEID" val="1414"/>
</p:tagLst>
</file>

<file path=ppt/tags/tag615.xml><?xml version="1.0" encoding="utf-8"?>
<p:tagLst xmlns:a="http://schemas.openxmlformats.org/drawingml/2006/main" xmlns:r="http://schemas.openxmlformats.org/officeDocument/2006/relationships" xmlns:p="http://schemas.openxmlformats.org/presentationml/2006/main">
  <p:tag name="AS_UNIQUEID" val="1415"/>
</p:tagLst>
</file>

<file path=ppt/tags/tag616.xml><?xml version="1.0" encoding="utf-8"?>
<p:tagLst xmlns:a="http://schemas.openxmlformats.org/drawingml/2006/main" xmlns:r="http://schemas.openxmlformats.org/officeDocument/2006/relationships" xmlns:p="http://schemas.openxmlformats.org/presentationml/2006/main">
  <p:tag name="AS_UNIQUEID" val="1416"/>
</p:tagLst>
</file>

<file path=ppt/tags/tag617.xml><?xml version="1.0" encoding="utf-8"?>
<p:tagLst xmlns:a="http://schemas.openxmlformats.org/drawingml/2006/main" xmlns:r="http://schemas.openxmlformats.org/officeDocument/2006/relationships" xmlns:p="http://schemas.openxmlformats.org/presentationml/2006/main">
  <p:tag name="AS_UNIQUEID" val="1417"/>
</p:tagLst>
</file>

<file path=ppt/tags/tag618.xml><?xml version="1.0" encoding="utf-8"?>
<p:tagLst xmlns:a="http://schemas.openxmlformats.org/drawingml/2006/main" xmlns:r="http://schemas.openxmlformats.org/officeDocument/2006/relationships" xmlns:p="http://schemas.openxmlformats.org/presentationml/2006/main">
  <p:tag name="AS_UNIQUEID" val="1418"/>
</p:tagLst>
</file>

<file path=ppt/tags/tag619.xml><?xml version="1.0" encoding="utf-8"?>
<p:tagLst xmlns:a="http://schemas.openxmlformats.org/drawingml/2006/main" xmlns:r="http://schemas.openxmlformats.org/officeDocument/2006/relationships" xmlns:p="http://schemas.openxmlformats.org/presentationml/2006/main">
  <p:tag name="AS_UNIQUEID" val="1404"/>
</p:tagLst>
</file>

<file path=ppt/tags/tag62.xml><?xml version="1.0" encoding="utf-8"?>
<p:tagLst xmlns:a="http://schemas.openxmlformats.org/drawingml/2006/main" xmlns:r="http://schemas.openxmlformats.org/officeDocument/2006/relationships" xmlns:p="http://schemas.openxmlformats.org/presentationml/2006/main">
  <p:tag name="AS_UNIQUEID" val="493"/>
</p:tagLst>
</file>

<file path=ppt/tags/tag620.xml><?xml version="1.0" encoding="utf-8"?>
<p:tagLst xmlns:a="http://schemas.openxmlformats.org/drawingml/2006/main" xmlns:r="http://schemas.openxmlformats.org/officeDocument/2006/relationships" xmlns:p="http://schemas.openxmlformats.org/presentationml/2006/main">
  <p:tag name="AS_UNIQUEID" val="1405"/>
</p:tagLst>
</file>

<file path=ppt/tags/tag621.xml><?xml version="1.0" encoding="utf-8"?>
<p:tagLst xmlns:a="http://schemas.openxmlformats.org/drawingml/2006/main" xmlns:r="http://schemas.openxmlformats.org/officeDocument/2006/relationships" xmlns:p="http://schemas.openxmlformats.org/presentationml/2006/main">
  <p:tag name="AS_UNIQUEID" val="1406"/>
</p:tagLst>
</file>

<file path=ppt/tags/tag622.xml><?xml version="1.0" encoding="utf-8"?>
<p:tagLst xmlns:a="http://schemas.openxmlformats.org/drawingml/2006/main" xmlns:r="http://schemas.openxmlformats.org/officeDocument/2006/relationships" xmlns:p="http://schemas.openxmlformats.org/presentationml/2006/main">
  <p:tag name="AS_UNIQUEID" val="1407"/>
</p:tagLst>
</file>

<file path=ppt/tags/tag623.xml><?xml version="1.0" encoding="utf-8"?>
<p:tagLst xmlns:a="http://schemas.openxmlformats.org/drawingml/2006/main" xmlns:r="http://schemas.openxmlformats.org/officeDocument/2006/relationships" xmlns:p="http://schemas.openxmlformats.org/presentationml/2006/main">
  <p:tag name="AS_UNIQUEID" val="1408"/>
</p:tagLst>
</file>

<file path=ppt/tags/tag624.xml><?xml version="1.0" encoding="utf-8"?>
<p:tagLst xmlns:a="http://schemas.openxmlformats.org/drawingml/2006/main" xmlns:r="http://schemas.openxmlformats.org/officeDocument/2006/relationships" xmlns:p="http://schemas.openxmlformats.org/presentationml/2006/main">
  <p:tag name="AS_UNIQUEID" val="1409"/>
</p:tagLst>
</file>

<file path=ppt/tags/tag625.xml><?xml version="1.0" encoding="utf-8"?>
<p:tagLst xmlns:a="http://schemas.openxmlformats.org/drawingml/2006/main" xmlns:r="http://schemas.openxmlformats.org/officeDocument/2006/relationships" xmlns:p="http://schemas.openxmlformats.org/presentationml/2006/main">
  <p:tag name="AS_UNIQUEID" val="1410"/>
</p:tagLst>
</file>

<file path=ppt/tags/tag626.xml><?xml version="1.0" encoding="utf-8"?>
<p:tagLst xmlns:a="http://schemas.openxmlformats.org/drawingml/2006/main" xmlns:r="http://schemas.openxmlformats.org/officeDocument/2006/relationships" xmlns:p="http://schemas.openxmlformats.org/presentationml/2006/main">
  <p:tag name="AS_UNIQUEID" val="1396"/>
</p:tagLst>
</file>

<file path=ppt/tags/tag627.xml><?xml version="1.0" encoding="utf-8"?>
<p:tagLst xmlns:a="http://schemas.openxmlformats.org/drawingml/2006/main" xmlns:r="http://schemas.openxmlformats.org/officeDocument/2006/relationships" xmlns:p="http://schemas.openxmlformats.org/presentationml/2006/main">
  <p:tag name="AS_UNIQUEID" val="1397"/>
</p:tagLst>
</file>

<file path=ppt/tags/tag628.xml><?xml version="1.0" encoding="utf-8"?>
<p:tagLst xmlns:a="http://schemas.openxmlformats.org/drawingml/2006/main" xmlns:r="http://schemas.openxmlformats.org/officeDocument/2006/relationships" xmlns:p="http://schemas.openxmlformats.org/presentationml/2006/main">
  <p:tag name="AS_UNIQUEID" val="1398"/>
</p:tagLst>
</file>

<file path=ppt/tags/tag629.xml><?xml version="1.0" encoding="utf-8"?>
<p:tagLst xmlns:a="http://schemas.openxmlformats.org/drawingml/2006/main" xmlns:r="http://schemas.openxmlformats.org/officeDocument/2006/relationships" xmlns:p="http://schemas.openxmlformats.org/presentationml/2006/main">
  <p:tag name="AS_UNIQUEID" val="1399"/>
</p:tagLst>
</file>

<file path=ppt/tags/tag63.xml><?xml version="1.0" encoding="utf-8"?>
<p:tagLst xmlns:a="http://schemas.openxmlformats.org/drawingml/2006/main" xmlns:r="http://schemas.openxmlformats.org/officeDocument/2006/relationships" xmlns:p="http://schemas.openxmlformats.org/presentationml/2006/main">
  <p:tag name="AS_UNIQUEID" val="494"/>
</p:tagLst>
</file>

<file path=ppt/tags/tag630.xml><?xml version="1.0" encoding="utf-8"?>
<p:tagLst xmlns:a="http://schemas.openxmlformats.org/drawingml/2006/main" xmlns:r="http://schemas.openxmlformats.org/officeDocument/2006/relationships" xmlns:p="http://schemas.openxmlformats.org/presentationml/2006/main">
  <p:tag name="AS_UNIQUEID" val="1400"/>
</p:tagLst>
</file>

<file path=ppt/tags/tag631.xml><?xml version="1.0" encoding="utf-8"?>
<p:tagLst xmlns:a="http://schemas.openxmlformats.org/drawingml/2006/main" xmlns:r="http://schemas.openxmlformats.org/officeDocument/2006/relationships" xmlns:p="http://schemas.openxmlformats.org/presentationml/2006/main">
  <p:tag name="AS_UNIQUEID" val="1401"/>
</p:tagLst>
</file>

<file path=ppt/tags/tag632.xml><?xml version="1.0" encoding="utf-8"?>
<p:tagLst xmlns:a="http://schemas.openxmlformats.org/drawingml/2006/main" xmlns:r="http://schemas.openxmlformats.org/officeDocument/2006/relationships" xmlns:p="http://schemas.openxmlformats.org/presentationml/2006/main">
  <p:tag name="AS_UNIQUEID" val="1402"/>
</p:tagLst>
</file>

<file path=ppt/tags/tag633.xml><?xml version="1.0" encoding="utf-8"?>
<p:tagLst xmlns:a="http://schemas.openxmlformats.org/drawingml/2006/main" xmlns:r="http://schemas.openxmlformats.org/officeDocument/2006/relationships" xmlns:p="http://schemas.openxmlformats.org/presentationml/2006/main">
  <p:tag name="AS_UNIQUEID" val="1386"/>
</p:tagLst>
</file>

<file path=ppt/tags/tag634.xml><?xml version="1.0" encoding="utf-8"?>
<p:tagLst xmlns:a="http://schemas.openxmlformats.org/drawingml/2006/main" xmlns:r="http://schemas.openxmlformats.org/officeDocument/2006/relationships" xmlns:p="http://schemas.openxmlformats.org/presentationml/2006/main">
  <p:tag name="AS_UNIQUEID" val="1389"/>
</p:tagLst>
</file>

<file path=ppt/tags/tag635.xml><?xml version="1.0" encoding="utf-8"?>
<p:tagLst xmlns:a="http://schemas.openxmlformats.org/drawingml/2006/main" xmlns:r="http://schemas.openxmlformats.org/officeDocument/2006/relationships" xmlns:p="http://schemas.openxmlformats.org/presentationml/2006/main">
  <p:tag name="AS_UNIQUEID" val="1392"/>
</p:tagLst>
</file>

<file path=ppt/tags/tag636.xml><?xml version="1.0" encoding="utf-8"?>
<p:tagLst xmlns:a="http://schemas.openxmlformats.org/drawingml/2006/main" xmlns:r="http://schemas.openxmlformats.org/officeDocument/2006/relationships" xmlns:p="http://schemas.openxmlformats.org/presentationml/2006/main">
  <p:tag name="AS_UNIQUEID" val="1393"/>
</p:tagLst>
</file>

<file path=ppt/tags/tag637.xml><?xml version="1.0" encoding="utf-8"?>
<p:tagLst xmlns:a="http://schemas.openxmlformats.org/drawingml/2006/main" xmlns:r="http://schemas.openxmlformats.org/officeDocument/2006/relationships" xmlns:p="http://schemas.openxmlformats.org/presentationml/2006/main">
  <p:tag name="AS_UNIQUEID" val="1394"/>
</p:tagLst>
</file>

<file path=ppt/tags/tag638.xml><?xml version="1.0" encoding="utf-8"?>
<p:tagLst xmlns:a="http://schemas.openxmlformats.org/drawingml/2006/main" xmlns:r="http://schemas.openxmlformats.org/officeDocument/2006/relationships" xmlns:p="http://schemas.openxmlformats.org/presentationml/2006/main">
  <p:tag name="AS_UNIQUEID" val="1390"/>
</p:tagLst>
</file>

<file path=ppt/tags/tag639.xml><?xml version="1.0" encoding="utf-8"?>
<p:tagLst xmlns:a="http://schemas.openxmlformats.org/drawingml/2006/main" xmlns:r="http://schemas.openxmlformats.org/officeDocument/2006/relationships" xmlns:p="http://schemas.openxmlformats.org/presentationml/2006/main">
  <p:tag name="AS_UNIQUEID" val="1391"/>
</p:tagLst>
</file>

<file path=ppt/tags/tag64.xml><?xml version="1.0" encoding="utf-8"?>
<p:tagLst xmlns:a="http://schemas.openxmlformats.org/drawingml/2006/main" xmlns:r="http://schemas.openxmlformats.org/officeDocument/2006/relationships" xmlns:p="http://schemas.openxmlformats.org/presentationml/2006/main">
  <p:tag name="AS_UNIQUEID" val="495"/>
</p:tagLst>
</file>

<file path=ppt/tags/tag640.xml><?xml version="1.0" encoding="utf-8"?>
<p:tagLst xmlns:a="http://schemas.openxmlformats.org/drawingml/2006/main" xmlns:r="http://schemas.openxmlformats.org/officeDocument/2006/relationships" xmlns:p="http://schemas.openxmlformats.org/presentationml/2006/main">
  <p:tag name="AS_UNIQUEID" val="1387"/>
</p:tagLst>
</file>

<file path=ppt/tags/tag641.xml><?xml version="1.0" encoding="utf-8"?>
<p:tagLst xmlns:a="http://schemas.openxmlformats.org/drawingml/2006/main" xmlns:r="http://schemas.openxmlformats.org/officeDocument/2006/relationships" xmlns:p="http://schemas.openxmlformats.org/presentationml/2006/main">
  <p:tag name="AS_UNIQUEID" val="1388"/>
</p:tagLst>
</file>

<file path=ppt/tags/tag642.xml><?xml version="1.0" encoding="utf-8"?>
<p:tagLst xmlns:a="http://schemas.openxmlformats.org/drawingml/2006/main" xmlns:r="http://schemas.openxmlformats.org/officeDocument/2006/relationships" xmlns:p="http://schemas.openxmlformats.org/presentationml/2006/main">
  <p:tag name="AS_UNIQUEID" val="1376"/>
</p:tagLst>
</file>

<file path=ppt/tags/tag643.xml><?xml version="1.0" encoding="utf-8"?>
<p:tagLst xmlns:a="http://schemas.openxmlformats.org/drawingml/2006/main" xmlns:r="http://schemas.openxmlformats.org/officeDocument/2006/relationships" xmlns:p="http://schemas.openxmlformats.org/presentationml/2006/main">
  <p:tag name="AS_UNIQUEID" val="1379"/>
</p:tagLst>
</file>

<file path=ppt/tags/tag644.xml><?xml version="1.0" encoding="utf-8"?>
<p:tagLst xmlns:a="http://schemas.openxmlformats.org/drawingml/2006/main" xmlns:r="http://schemas.openxmlformats.org/officeDocument/2006/relationships" xmlns:p="http://schemas.openxmlformats.org/presentationml/2006/main">
  <p:tag name="AS_UNIQUEID" val="1382"/>
</p:tagLst>
</file>

<file path=ppt/tags/tag645.xml><?xml version="1.0" encoding="utf-8"?>
<p:tagLst xmlns:a="http://schemas.openxmlformats.org/drawingml/2006/main" xmlns:r="http://schemas.openxmlformats.org/officeDocument/2006/relationships" xmlns:p="http://schemas.openxmlformats.org/presentationml/2006/main">
  <p:tag name="AS_UNIQUEID" val="1383"/>
</p:tagLst>
</file>

<file path=ppt/tags/tag646.xml><?xml version="1.0" encoding="utf-8"?>
<p:tagLst xmlns:a="http://schemas.openxmlformats.org/drawingml/2006/main" xmlns:r="http://schemas.openxmlformats.org/officeDocument/2006/relationships" xmlns:p="http://schemas.openxmlformats.org/presentationml/2006/main">
  <p:tag name="AS_UNIQUEID" val="1384"/>
</p:tagLst>
</file>

<file path=ppt/tags/tag647.xml><?xml version="1.0" encoding="utf-8"?>
<p:tagLst xmlns:a="http://schemas.openxmlformats.org/drawingml/2006/main" xmlns:r="http://schemas.openxmlformats.org/officeDocument/2006/relationships" xmlns:p="http://schemas.openxmlformats.org/presentationml/2006/main">
  <p:tag name="AS_UNIQUEID" val="1380"/>
</p:tagLst>
</file>

<file path=ppt/tags/tag648.xml><?xml version="1.0" encoding="utf-8"?>
<p:tagLst xmlns:a="http://schemas.openxmlformats.org/drawingml/2006/main" xmlns:r="http://schemas.openxmlformats.org/officeDocument/2006/relationships" xmlns:p="http://schemas.openxmlformats.org/presentationml/2006/main">
  <p:tag name="AS_UNIQUEID" val="1381"/>
</p:tagLst>
</file>

<file path=ppt/tags/tag649.xml><?xml version="1.0" encoding="utf-8"?>
<p:tagLst xmlns:a="http://schemas.openxmlformats.org/drawingml/2006/main" xmlns:r="http://schemas.openxmlformats.org/officeDocument/2006/relationships" xmlns:p="http://schemas.openxmlformats.org/presentationml/2006/main">
  <p:tag name="AS_UNIQUEID" val="1377"/>
</p:tagLst>
</file>

<file path=ppt/tags/tag65.xml><?xml version="1.0" encoding="utf-8"?>
<p:tagLst xmlns:a="http://schemas.openxmlformats.org/drawingml/2006/main" xmlns:r="http://schemas.openxmlformats.org/officeDocument/2006/relationships" xmlns:p="http://schemas.openxmlformats.org/presentationml/2006/main">
  <p:tag name="AS_UNIQUEID" val="496"/>
</p:tagLst>
</file>

<file path=ppt/tags/tag650.xml><?xml version="1.0" encoding="utf-8"?>
<p:tagLst xmlns:a="http://schemas.openxmlformats.org/drawingml/2006/main" xmlns:r="http://schemas.openxmlformats.org/officeDocument/2006/relationships" xmlns:p="http://schemas.openxmlformats.org/presentationml/2006/main">
  <p:tag name="AS_UNIQUEID" val="1378"/>
</p:tagLst>
</file>

<file path=ppt/tags/tag651.xml><?xml version="1.0" encoding="utf-8"?>
<p:tagLst xmlns:a="http://schemas.openxmlformats.org/drawingml/2006/main" xmlns:r="http://schemas.openxmlformats.org/officeDocument/2006/relationships" xmlns:p="http://schemas.openxmlformats.org/presentationml/2006/main">
  <p:tag name="AS_UNIQUEID" val="1369"/>
</p:tagLst>
</file>

<file path=ppt/tags/tag652.xml><?xml version="1.0" encoding="utf-8"?>
<p:tagLst xmlns:a="http://schemas.openxmlformats.org/drawingml/2006/main" xmlns:r="http://schemas.openxmlformats.org/officeDocument/2006/relationships" xmlns:p="http://schemas.openxmlformats.org/presentationml/2006/main">
  <p:tag name="AS_UNIQUEID" val="1370"/>
</p:tagLst>
</file>

<file path=ppt/tags/tag653.xml><?xml version="1.0" encoding="utf-8"?>
<p:tagLst xmlns:a="http://schemas.openxmlformats.org/drawingml/2006/main" xmlns:r="http://schemas.openxmlformats.org/officeDocument/2006/relationships" xmlns:p="http://schemas.openxmlformats.org/presentationml/2006/main">
  <p:tag name="AS_UNIQUEID" val="1371"/>
</p:tagLst>
</file>

<file path=ppt/tags/tag654.xml><?xml version="1.0" encoding="utf-8"?>
<p:tagLst xmlns:a="http://schemas.openxmlformats.org/drawingml/2006/main" xmlns:r="http://schemas.openxmlformats.org/officeDocument/2006/relationships" xmlns:p="http://schemas.openxmlformats.org/presentationml/2006/main">
  <p:tag name="AS_UNIQUEID" val="1372"/>
</p:tagLst>
</file>

<file path=ppt/tags/tag655.xml><?xml version="1.0" encoding="utf-8"?>
<p:tagLst xmlns:a="http://schemas.openxmlformats.org/drawingml/2006/main" xmlns:r="http://schemas.openxmlformats.org/officeDocument/2006/relationships" xmlns:p="http://schemas.openxmlformats.org/presentationml/2006/main">
  <p:tag name="AS_UNIQUEID" val="1366"/>
</p:tagLst>
</file>

<file path=ppt/tags/tag656.xml><?xml version="1.0" encoding="utf-8"?>
<p:tagLst xmlns:a="http://schemas.openxmlformats.org/drawingml/2006/main" xmlns:r="http://schemas.openxmlformats.org/officeDocument/2006/relationships" xmlns:p="http://schemas.openxmlformats.org/presentationml/2006/main">
  <p:tag name="AS_UNIQUEID" val="1367"/>
</p:tagLst>
</file>

<file path=ppt/tags/tag657.xml><?xml version="1.0" encoding="utf-8"?>
<p:tagLst xmlns:a="http://schemas.openxmlformats.org/drawingml/2006/main" xmlns:r="http://schemas.openxmlformats.org/officeDocument/2006/relationships" xmlns:p="http://schemas.openxmlformats.org/presentationml/2006/main">
  <p:tag name="AS_UNIQUEID" val="1363"/>
</p:tagLst>
</file>

<file path=ppt/tags/tag658.xml><?xml version="1.0" encoding="utf-8"?>
<p:tagLst xmlns:a="http://schemas.openxmlformats.org/drawingml/2006/main" xmlns:r="http://schemas.openxmlformats.org/officeDocument/2006/relationships" xmlns:p="http://schemas.openxmlformats.org/presentationml/2006/main">
  <p:tag name="AS_UNIQUEID" val="1364"/>
</p:tagLst>
</file>

<file path=ppt/tags/tag659.xml><?xml version="1.0" encoding="utf-8"?>
<p:tagLst xmlns:a="http://schemas.openxmlformats.org/drawingml/2006/main" xmlns:r="http://schemas.openxmlformats.org/officeDocument/2006/relationships" xmlns:p="http://schemas.openxmlformats.org/presentationml/2006/main">
  <p:tag name="AS_UNIQUEID" val="1333"/>
</p:tagLst>
</file>

<file path=ppt/tags/tag66.xml><?xml version="1.0" encoding="utf-8"?>
<p:tagLst xmlns:a="http://schemas.openxmlformats.org/drawingml/2006/main" xmlns:r="http://schemas.openxmlformats.org/officeDocument/2006/relationships" xmlns:p="http://schemas.openxmlformats.org/presentationml/2006/main">
  <p:tag name="AS_UNIQUEID" val="497"/>
</p:tagLst>
</file>

<file path=ppt/tags/tag660.xml><?xml version="1.0" encoding="utf-8"?>
<p:tagLst xmlns:a="http://schemas.openxmlformats.org/drawingml/2006/main" xmlns:r="http://schemas.openxmlformats.org/officeDocument/2006/relationships" xmlns:p="http://schemas.openxmlformats.org/presentationml/2006/main">
  <p:tag name="AS_UNIQUEID" val="1334"/>
</p:tagLst>
</file>

<file path=ppt/tags/tag661.xml><?xml version="1.0" encoding="utf-8"?>
<p:tagLst xmlns:a="http://schemas.openxmlformats.org/drawingml/2006/main" xmlns:r="http://schemas.openxmlformats.org/officeDocument/2006/relationships" xmlns:p="http://schemas.openxmlformats.org/presentationml/2006/main">
  <p:tag name="AS_UNIQUEID" val="1335"/>
</p:tagLst>
</file>

<file path=ppt/tags/tag662.xml><?xml version="1.0" encoding="utf-8"?>
<p:tagLst xmlns:a="http://schemas.openxmlformats.org/drawingml/2006/main" xmlns:r="http://schemas.openxmlformats.org/officeDocument/2006/relationships" xmlns:p="http://schemas.openxmlformats.org/presentationml/2006/main">
  <p:tag name="AS_UNIQUEID" val="1336"/>
</p:tagLst>
</file>

<file path=ppt/tags/tag663.xml><?xml version="1.0" encoding="utf-8"?>
<p:tagLst xmlns:a="http://schemas.openxmlformats.org/drawingml/2006/main" xmlns:r="http://schemas.openxmlformats.org/officeDocument/2006/relationships" xmlns:p="http://schemas.openxmlformats.org/presentationml/2006/main">
  <p:tag name="AS_UNIQUEID" val="1337"/>
</p:tagLst>
</file>

<file path=ppt/tags/tag664.xml><?xml version="1.0" encoding="utf-8"?>
<p:tagLst xmlns:a="http://schemas.openxmlformats.org/drawingml/2006/main" xmlns:r="http://schemas.openxmlformats.org/officeDocument/2006/relationships" xmlns:p="http://schemas.openxmlformats.org/presentationml/2006/main">
  <p:tag name="AS_UNIQUEID" val="1338"/>
</p:tagLst>
</file>

<file path=ppt/tags/tag665.xml><?xml version="1.0" encoding="utf-8"?>
<p:tagLst xmlns:a="http://schemas.openxmlformats.org/drawingml/2006/main" xmlns:r="http://schemas.openxmlformats.org/officeDocument/2006/relationships" xmlns:p="http://schemas.openxmlformats.org/presentationml/2006/main">
  <p:tag name="AS_UNIQUEID" val="1339"/>
</p:tagLst>
</file>

<file path=ppt/tags/tag666.xml><?xml version="1.0" encoding="utf-8"?>
<p:tagLst xmlns:a="http://schemas.openxmlformats.org/drawingml/2006/main" xmlns:r="http://schemas.openxmlformats.org/officeDocument/2006/relationships" xmlns:p="http://schemas.openxmlformats.org/presentationml/2006/main">
  <p:tag name="AS_UNIQUEID" val="1340"/>
</p:tagLst>
</file>

<file path=ppt/tags/tag667.xml><?xml version="1.0" encoding="utf-8"?>
<p:tagLst xmlns:a="http://schemas.openxmlformats.org/drawingml/2006/main" xmlns:r="http://schemas.openxmlformats.org/officeDocument/2006/relationships" xmlns:p="http://schemas.openxmlformats.org/presentationml/2006/main">
  <p:tag name="AS_UNIQUEID" val="1341"/>
</p:tagLst>
</file>

<file path=ppt/tags/tag668.xml><?xml version="1.0" encoding="utf-8"?>
<p:tagLst xmlns:a="http://schemas.openxmlformats.org/drawingml/2006/main" xmlns:r="http://schemas.openxmlformats.org/officeDocument/2006/relationships" xmlns:p="http://schemas.openxmlformats.org/presentationml/2006/main">
  <p:tag name="AS_UNIQUEID" val="1342"/>
</p:tagLst>
</file>

<file path=ppt/tags/tag669.xml><?xml version="1.0" encoding="utf-8"?>
<p:tagLst xmlns:a="http://schemas.openxmlformats.org/drawingml/2006/main" xmlns:r="http://schemas.openxmlformats.org/officeDocument/2006/relationships" xmlns:p="http://schemas.openxmlformats.org/presentationml/2006/main">
  <p:tag name="AS_UNIQUEID" val="1343"/>
</p:tagLst>
</file>

<file path=ppt/tags/tag67.xml><?xml version="1.0" encoding="utf-8"?>
<p:tagLst xmlns:a="http://schemas.openxmlformats.org/drawingml/2006/main" xmlns:r="http://schemas.openxmlformats.org/officeDocument/2006/relationships" xmlns:p="http://schemas.openxmlformats.org/presentationml/2006/main">
  <p:tag name="AS_UNIQUEID" val="463"/>
</p:tagLst>
</file>

<file path=ppt/tags/tag670.xml><?xml version="1.0" encoding="utf-8"?>
<p:tagLst xmlns:a="http://schemas.openxmlformats.org/drawingml/2006/main" xmlns:r="http://schemas.openxmlformats.org/officeDocument/2006/relationships" xmlns:p="http://schemas.openxmlformats.org/presentationml/2006/main">
  <p:tag name="AS_UNIQUEID" val="1344"/>
</p:tagLst>
</file>

<file path=ppt/tags/tag671.xml><?xml version="1.0" encoding="utf-8"?>
<p:tagLst xmlns:a="http://schemas.openxmlformats.org/drawingml/2006/main" xmlns:r="http://schemas.openxmlformats.org/officeDocument/2006/relationships" xmlns:p="http://schemas.openxmlformats.org/presentationml/2006/main">
  <p:tag name="AS_UNIQUEID" val="1345"/>
</p:tagLst>
</file>

<file path=ppt/tags/tag672.xml><?xml version="1.0" encoding="utf-8"?>
<p:tagLst xmlns:a="http://schemas.openxmlformats.org/drawingml/2006/main" xmlns:r="http://schemas.openxmlformats.org/officeDocument/2006/relationships" xmlns:p="http://schemas.openxmlformats.org/presentationml/2006/main">
  <p:tag name="AS_UNIQUEID" val="1346"/>
</p:tagLst>
</file>

<file path=ppt/tags/tag673.xml><?xml version="1.0" encoding="utf-8"?>
<p:tagLst xmlns:a="http://schemas.openxmlformats.org/drawingml/2006/main" xmlns:r="http://schemas.openxmlformats.org/officeDocument/2006/relationships" xmlns:p="http://schemas.openxmlformats.org/presentationml/2006/main">
  <p:tag name="AS_UNIQUEID" val="1347"/>
</p:tagLst>
</file>

<file path=ppt/tags/tag674.xml><?xml version="1.0" encoding="utf-8"?>
<p:tagLst xmlns:a="http://schemas.openxmlformats.org/drawingml/2006/main" xmlns:r="http://schemas.openxmlformats.org/officeDocument/2006/relationships" xmlns:p="http://schemas.openxmlformats.org/presentationml/2006/main">
  <p:tag name="AS_UNIQUEID" val="1348"/>
</p:tagLst>
</file>

<file path=ppt/tags/tag675.xml><?xml version="1.0" encoding="utf-8"?>
<p:tagLst xmlns:a="http://schemas.openxmlformats.org/drawingml/2006/main" xmlns:r="http://schemas.openxmlformats.org/officeDocument/2006/relationships" xmlns:p="http://schemas.openxmlformats.org/presentationml/2006/main">
  <p:tag name="AS_UNIQUEID" val="1349"/>
</p:tagLst>
</file>

<file path=ppt/tags/tag676.xml><?xml version="1.0" encoding="utf-8"?>
<p:tagLst xmlns:a="http://schemas.openxmlformats.org/drawingml/2006/main" xmlns:r="http://schemas.openxmlformats.org/officeDocument/2006/relationships" xmlns:p="http://schemas.openxmlformats.org/presentationml/2006/main">
  <p:tag name="AS_UNIQUEID" val="1350"/>
</p:tagLst>
</file>

<file path=ppt/tags/tag677.xml><?xml version="1.0" encoding="utf-8"?>
<p:tagLst xmlns:a="http://schemas.openxmlformats.org/drawingml/2006/main" xmlns:r="http://schemas.openxmlformats.org/officeDocument/2006/relationships" xmlns:p="http://schemas.openxmlformats.org/presentationml/2006/main">
  <p:tag name="AS_UNIQUEID" val="1351"/>
</p:tagLst>
</file>

<file path=ppt/tags/tag678.xml><?xml version="1.0" encoding="utf-8"?>
<p:tagLst xmlns:a="http://schemas.openxmlformats.org/drawingml/2006/main" xmlns:r="http://schemas.openxmlformats.org/officeDocument/2006/relationships" xmlns:p="http://schemas.openxmlformats.org/presentationml/2006/main">
  <p:tag name="AS_UNIQUEID" val="1352"/>
</p:tagLst>
</file>

<file path=ppt/tags/tag679.xml><?xml version="1.0" encoding="utf-8"?>
<p:tagLst xmlns:a="http://schemas.openxmlformats.org/drawingml/2006/main" xmlns:r="http://schemas.openxmlformats.org/officeDocument/2006/relationships" xmlns:p="http://schemas.openxmlformats.org/presentationml/2006/main">
  <p:tag name="AS_UNIQUEID" val="1353"/>
</p:tagLst>
</file>

<file path=ppt/tags/tag68.xml><?xml version="1.0" encoding="utf-8"?>
<p:tagLst xmlns:a="http://schemas.openxmlformats.org/drawingml/2006/main" xmlns:r="http://schemas.openxmlformats.org/officeDocument/2006/relationships" xmlns:p="http://schemas.openxmlformats.org/presentationml/2006/main">
  <p:tag name="AS_UNIQUEID" val="464"/>
</p:tagLst>
</file>

<file path=ppt/tags/tag680.xml><?xml version="1.0" encoding="utf-8"?>
<p:tagLst xmlns:a="http://schemas.openxmlformats.org/drawingml/2006/main" xmlns:r="http://schemas.openxmlformats.org/officeDocument/2006/relationships" xmlns:p="http://schemas.openxmlformats.org/presentationml/2006/main">
  <p:tag name="AS_UNIQUEID" val="1354"/>
</p:tagLst>
</file>

<file path=ppt/tags/tag681.xml><?xml version="1.0" encoding="utf-8"?>
<p:tagLst xmlns:a="http://schemas.openxmlformats.org/drawingml/2006/main" xmlns:r="http://schemas.openxmlformats.org/officeDocument/2006/relationships" xmlns:p="http://schemas.openxmlformats.org/presentationml/2006/main">
  <p:tag name="AS_UNIQUEID" val="1355"/>
</p:tagLst>
</file>

<file path=ppt/tags/tag682.xml><?xml version="1.0" encoding="utf-8"?>
<p:tagLst xmlns:a="http://schemas.openxmlformats.org/drawingml/2006/main" xmlns:r="http://schemas.openxmlformats.org/officeDocument/2006/relationships" xmlns:p="http://schemas.openxmlformats.org/presentationml/2006/main">
  <p:tag name="AS_UNIQUEID" val="1356"/>
</p:tagLst>
</file>

<file path=ppt/tags/tag683.xml><?xml version="1.0" encoding="utf-8"?>
<p:tagLst xmlns:a="http://schemas.openxmlformats.org/drawingml/2006/main" xmlns:r="http://schemas.openxmlformats.org/officeDocument/2006/relationships" xmlns:p="http://schemas.openxmlformats.org/presentationml/2006/main">
  <p:tag name="AS_UNIQUEID" val="1357"/>
</p:tagLst>
</file>

<file path=ppt/tags/tag684.xml><?xml version="1.0" encoding="utf-8"?>
<p:tagLst xmlns:a="http://schemas.openxmlformats.org/drawingml/2006/main" xmlns:r="http://schemas.openxmlformats.org/officeDocument/2006/relationships" xmlns:p="http://schemas.openxmlformats.org/presentationml/2006/main">
  <p:tag name="AS_UNIQUEID" val="1358"/>
</p:tagLst>
</file>

<file path=ppt/tags/tag685.xml><?xml version="1.0" encoding="utf-8"?>
<p:tagLst xmlns:a="http://schemas.openxmlformats.org/drawingml/2006/main" xmlns:r="http://schemas.openxmlformats.org/officeDocument/2006/relationships" xmlns:p="http://schemas.openxmlformats.org/presentationml/2006/main">
  <p:tag name="AS_UNIQUEID" val="1359"/>
</p:tagLst>
</file>

<file path=ppt/tags/tag686.xml><?xml version="1.0" encoding="utf-8"?>
<p:tagLst xmlns:a="http://schemas.openxmlformats.org/drawingml/2006/main" xmlns:r="http://schemas.openxmlformats.org/officeDocument/2006/relationships" xmlns:p="http://schemas.openxmlformats.org/presentationml/2006/main">
  <p:tag name="AS_UNIQUEID" val="1360"/>
</p:tagLst>
</file>

<file path=ppt/tags/tag687.xml><?xml version="1.0" encoding="utf-8"?>
<p:tagLst xmlns:a="http://schemas.openxmlformats.org/drawingml/2006/main" xmlns:r="http://schemas.openxmlformats.org/officeDocument/2006/relationships" xmlns:p="http://schemas.openxmlformats.org/presentationml/2006/main">
  <p:tag name="AS_UNIQUEID" val="1361"/>
</p:tagLst>
</file>

<file path=ppt/tags/tag688.xml><?xml version="1.0" encoding="utf-8"?>
<p:tagLst xmlns:a="http://schemas.openxmlformats.org/drawingml/2006/main" xmlns:r="http://schemas.openxmlformats.org/officeDocument/2006/relationships" xmlns:p="http://schemas.openxmlformats.org/presentationml/2006/main">
  <p:tag name="AS_UNIQUEID" val="1327"/>
</p:tagLst>
</file>

<file path=ppt/tags/tag689.xml><?xml version="1.0" encoding="utf-8"?>
<p:tagLst xmlns:a="http://schemas.openxmlformats.org/drawingml/2006/main" xmlns:r="http://schemas.openxmlformats.org/officeDocument/2006/relationships" xmlns:p="http://schemas.openxmlformats.org/presentationml/2006/main">
  <p:tag name="AS_UNIQUEID" val="1328"/>
</p:tagLst>
</file>

<file path=ppt/tags/tag69.xml><?xml version="1.0" encoding="utf-8"?>
<p:tagLst xmlns:a="http://schemas.openxmlformats.org/drawingml/2006/main" xmlns:r="http://schemas.openxmlformats.org/officeDocument/2006/relationships" xmlns:p="http://schemas.openxmlformats.org/presentationml/2006/main">
  <p:tag name="AS_UNIQUEID" val="522"/>
</p:tagLst>
</file>

<file path=ppt/tags/tag690.xml><?xml version="1.0" encoding="utf-8"?>
<p:tagLst xmlns:a="http://schemas.openxmlformats.org/drawingml/2006/main" xmlns:r="http://schemas.openxmlformats.org/officeDocument/2006/relationships" xmlns:p="http://schemas.openxmlformats.org/presentationml/2006/main">
  <p:tag name="AS_UNIQUEID" val="1329"/>
</p:tagLst>
</file>

<file path=ppt/tags/tag691.xml><?xml version="1.0" encoding="utf-8"?>
<p:tagLst xmlns:a="http://schemas.openxmlformats.org/drawingml/2006/main" xmlns:r="http://schemas.openxmlformats.org/officeDocument/2006/relationships" xmlns:p="http://schemas.openxmlformats.org/presentationml/2006/main">
  <p:tag name="AS_UNIQUEID" val="1330"/>
</p:tagLst>
</file>

<file path=ppt/tags/tag692.xml><?xml version="1.0" encoding="utf-8"?>
<p:tagLst xmlns:a="http://schemas.openxmlformats.org/drawingml/2006/main" xmlns:r="http://schemas.openxmlformats.org/officeDocument/2006/relationships" xmlns:p="http://schemas.openxmlformats.org/presentationml/2006/main">
  <p:tag name="AS_UNIQUEID" val="1331"/>
</p:tagLst>
</file>

<file path=ppt/tags/tag693.xml><?xml version="1.0" encoding="utf-8"?>
<p:tagLst xmlns:a="http://schemas.openxmlformats.org/drawingml/2006/main" xmlns:r="http://schemas.openxmlformats.org/officeDocument/2006/relationships" xmlns:p="http://schemas.openxmlformats.org/presentationml/2006/main">
  <p:tag name="AS_UNIQUEID" val="1323"/>
</p:tagLst>
</file>

<file path=ppt/tags/tag694.xml><?xml version="1.0" encoding="utf-8"?>
<p:tagLst xmlns:a="http://schemas.openxmlformats.org/drawingml/2006/main" xmlns:r="http://schemas.openxmlformats.org/officeDocument/2006/relationships" xmlns:p="http://schemas.openxmlformats.org/presentationml/2006/main">
  <p:tag name="AS_UNIQUEID" val="1324"/>
</p:tagLst>
</file>

<file path=ppt/tags/tag695.xml><?xml version="1.0" encoding="utf-8"?>
<p:tagLst xmlns:a="http://schemas.openxmlformats.org/drawingml/2006/main" xmlns:r="http://schemas.openxmlformats.org/officeDocument/2006/relationships" xmlns:p="http://schemas.openxmlformats.org/presentationml/2006/main">
  <p:tag name="AS_UNIQUEID" val="1320"/>
</p:tagLst>
</file>

<file path=ppt/tags/tag696.xml><?xml version="1.0" encoding="utf-8"?>
<p:tagLst xmlns:a="http://schemas.openxmlformats.org/drawingml/2006/main" xmlns:r="http://schemas.openxmlformats.org/officeDocument/2006/relationships" xmlns:p="http://schemas.openxmlformats.org/presentationml/2006/main">
  <p:tag name="AS_UNIQUEID" val="1321"/>
</p:tagLst>
</file>

<file path=ppt/tags/tag697.xml><?xml version="1.0" encoding="utf-8"?>
<p:tagLst xmlns:a="http://schemas.openxmlformats.org/drawingml/2006/main" xmlns:r="http://schemas.openxmlformats.org/officeDocument/2006/relationships" xmlns:p="http://schemas.openxmlformats.org/presentationml/2006/main">
  <p:tag name="AS_UNIQUEID" val="1317"/>
</p:tagLst>
</file>

<file path=ppt/tags/tag698.xml><?xml version="1.0" encoding="utf-8"?>
<p:tagLst xmlns:a="http://schemas.openxmlformats.org/drawingml/2006/main" xmlns:r="http://schemas.openxmlformats.org/officeDocument/2006/relationships" xmlns:p="http://schemas.openxmlformats.org/presentationml/2006/main">
  <p:tag name="AS_UNIQUEID" val="1318"/>
</p:tagLst>
</file>

<file path=ppt/tags/tag699.xml><?xml version="1.0" encoding="utf-8"?>
<p:tagLst xmlns:a="http://schemas.openxmlformats.org/drawingml/2006/main" xmlns:r="http://schemas.openxmlformats.org/officeDocument/2006/relationships" xmlns:p="http://schemas.openxmlformats.org/presentationml/2006/main">
  <p:tag name="AS_UNIQUEID" val="1314"/>
</p:tagLst>
</file>

<file path=ppt/tags/tag7.xml><?xml version="1.0" encoding="utf-8"?>
<p:tagLst xmlns:a="http://schemas.openxmlformats.org/drawingml/2006/main" xmlns:r="http://schemas.openxmlformats.org/officeDocument/2006/relationships" xmlns:p="http://schemas.openxmlformats.org/presentationml/2006/main">
  <p:tag name="AS_UNIQUEID" val="446"/>
</p:tagLst>
</file>

<file path=ppt/tags/tag70.xml><?xml version="1.0" encoding="utf-8"?>
<p:tagLst xmlns:a="http://schemas.openxmlformats.org/drawingml/2006/main" xmlns:r="http://schemas.openxmlformats.org/officeDocument/2006/relationships" xmlns:p="http://schemas.openxmlformats.org/presentationml/2006/main">
  <p:tag name="AS_UNIQUEID" val="523"/>
</p:tagLst>
</file>

<file path=ppt/tags/tag700.xml><?xml version="1.0" encoding="utf-8"?>
<p:tagLst xmlns:a="http://schemas.openxmlformats.org/drawingml/2006/main" xmlns:r="http://schemas.openxmlformats.org/officeDocument/2006/relationships" xmlns:p="http://schemas.openxmlformats.org/presentationml/2006/main">
  <p:tag name="AS_UNIQUEID" val="1315"/>
</p:tagLst>
</file>

<file path=ppt/tags/tag701.xml><?xml version="1.0" encoding="utf-8"?>
<p:tagLst xmlns:a="http://schemas.openxmlformats.org/drawingml/2006/main" xmlns:r="http://schemas.openxmlformats.org/officeDocument/2006/relationships" xmlns:p="http://schemas.openxmlformats.org/presentationml/2006/main">
  <p:tag name="AS_UNIQUEID" val="1284"/>
</p:tagLst>
</file>

<file path=ppt/tags/tag702.xml><?xml version="1.0" encoding="utf-8"?>
<p:tagLst xmlns:a="http://schemas.openxmlformats.org/drawingml/2006/main" xmlns:r="http://schemas.openxmlformats.org/officeDocument/2006/relationships" xmlns:p="http://schemas.openxmlformats.org/presentationml/2006/main">
  <p:tag name="AS_UNIQUEID" val="1285"/>
</p:tagLst>
</file>

<file path=ppt/tags/tag703.xml><?xml version="1.0" encoding="utf-8"?>
<p:tagLst xmlns:a="http://schemas.openxmlformats.org/drawingml/2006/main" xmlns:r="http://schemas.openxmlformats.org/officeDocument/2006/relationships" xmlns:p="http://schemas.openxmlformats.org/presentationml/2006/main">
  <p:tag name="AS_UNIQUEID" val="1286"/>
</p:tagLst>
</file>

<file path=ppt/tags/tag704.xml><?xml version="1.0" encoding="utf-8"?>
<p:tagLst xmlns:a="http://schemas.openxmlformats.org/drawingml/2006/main" xmlns:r="http://schemas.openxmlformats.org/officeDocument/2006/relationships" xmlns:p="http://schemas.openxmlformats.org/presentationml/2006/main">
  <p:tag name="AS_UNIQUEID" val="1287"/>
</p:tagLst>
</file>

<file path=ppt/tags/tag705.xml><?xml version="1.0" encoding="utf-8"?>
<p:tagLst xmlns:a="http://schemas.openxmlformats.org/drawingml/2006/main" xmlns:r="http://schemas.openxmlformats.org/officeDocument/2006/relationships" xmlns:p="http://schemas.openxmlformats.org/presentationml/2006/main">
  <p:tag name="AS_UNIQUEID" val="1288"/>
</p:tagLst>
</file>

<file path=ppt/tags/tag706.xml><?xml version="1.0" encoding="utf-8"?>
<p:tagLst xmlns:a="http://schemas.openxmlformats.org/drawingml/2006/main" xmlns:r="http://schemas.openxmlformats.org/officeDocument/2006/relationships" xmlns:p="http://schemas.openxmlformats.org/presentationml/2006/main">
  <p:tag name="AS_UNIQUEID" val="1289"/>
</p:tagLst>
</file>

<file path=ppt/tags/tag707.xml><?xml version="1.0" encoding="utf-8"?>
<p:tagLst xmlns:a="http://schemas.openxmlformats.org/drawingml/2006/main" xmlns:r="http://schemas.openxmlformats.org/officeDocument/2006/relationships" xmlns:p="http://schemas.openxmlformats.org/presentationml/2006/main">
  <p:tag name="AS_UNIQUEID" val="1290"/>
</p:tagLst>
</file>

<file path=ppt/tags/tag708.xml><?xml version="1.0" encoding="utf-8"?>
<p:tagLst xmlns:a="http://schemas.openxmlformats.org/drawingml/2006/main" xmlns:r="http://schemas.openxmlformats.org/officeDocument/2006/relationships" xmlns:p="http://schemas.openxmlformats.org/presentationml/2006/main">
  <p:tag name="AS_UNIQUEID" val="1291"/>
</p:tagLst>
</file>

<file path=ppt/tags/tag709.xml><?xml version="1.0" encoding="utf-8"?>
<p:tagLst xmlns:a="http://schemas.openxmlformats.org/drawingml/2006/main" xmlns:r="http://schemas.openxmlformats.org/officeDocument/2006/relationships" xmlns:p="http://schemas.openxmlformats.org/presentationml/2006/main">
  <p:tag name="AS_UNIQUEID" val="1292"/>
</p:tagLst>
</file>

<file path=ppt/tags/tag71.xml><?xml version="1.0" encoding="utf-8"?>
<p:tagLst xmlns:a="http://schemas.openxmlformats.org/drawingml/2006/main" xmlns:r="http://schemas.openxmlformats.org/officeDocument/2006/relationships" xmlns:p="http://schemas.openxmlformats.org/presentationml/2006/main">
  <p:tag name="AS_UNIQUEID" val="524"/>
</p:tagLst>
</file>

<file path=ppt/tags/tag710.xml><?xml version="1.0" encoding="utf-8"?>
<p:tagLst xmlns:a="http://schemas.openxmlformats.org/drawingml/2006/main" xmlns:r="http://schemas.openxmlformats.org/officeDocument/2006/relationships" xmlns:p="http://schemas.openxmlformats.org/presentationml/2006/main">
  <p:tag name="AS_UNIQUEID" val="1293"/>
</p:tagLst>
</file>

<file path=ppt/tags/tag711.xml><?xml version="1.0" encoding="utf-8"?>
<p:tagLst xmlns:a="http://schemas.openxmlformats.org/drawingml/2006/main" xmlns:r="http://schemas.openxmlformats.org/officeDocument/2006/relationships" xmlns:p="http://schemas.openxmlformats.org/presentationml/2006/main">
  <p:tag name="AS_UNIQUEID" val="1294"/>
</p:tagLst>
</file>

<file path=ppt/tags/tag712.xml><?xml version="1.0" encoding="utf-8"?>
<p:tagLst xmlns:a="http://schemas.openxmlformats.org/drawingml/2006/main" xmlns:r="http://schemas.openxmlformats.org/officeDocument/2006/relationships" xmlns:p="http://schemas.openxmlformats.org/presentationml/2006/main">
  <p:tag name="AS_UNIQUEID" val="1295"/>
</p:tagLst>
</file>

<file path=ppt/tags/tag713.xml><?xml version="1.0" encoding="utf-8"?>
<p:tagLst xmlns:a="http://schemas.openxmlformats.org/drawingml/2006/main" xmlns:r="http://schemas.openxmlformats.org/officeDocument/2006/relationships" xmlns:p="http://schemas.openxmlformats.org/presentationml/2006/main">
  <p:tag name="AS_UNIQUEID" val="1296"/>
</p:tagLst>
</file>

<file path=ppt/tags/tag714.xml><?xml version="1.0" encoding="utf-8"?>
<p:tagLst xmlns:a="http://schemas.openxmlformats.org/drawingml/2006/main" xmlns:r="http://schemas.openxmlformats.org/officeDocument/2006/relationships" xmlns:p="http://schemas.openxmlformats.org/presentationml/2006/main">
  <p:tag name="AS_UNIQUEID" val="1297"/>
</p:tagLst>
</file>

<file path=ppt/tags/tag715.xml><?xml version="1.0" encoding="utf-8"?>
<p:tagLst xmlns:a="http://schemas.openxmlformats.org/drawingml/2006/main" xmlns:r="http://schemas.openxmlformats.org/officeDocument/2006/relationships" xmlns:p="http://schemas.openxmlformats.org/presentationml/2006/main">
  <p:tag name="AS_UNIQUEID" val="1298"/>
</p:tagLst>
</file>

<file path=ppt/tags/tag716.xml><?xml version="1.0" encoding="utf-8"?>
<p:tagLst xmlns:a="http://schemas.openxmlformats.org/drawingml/2006/main" xmlns:r="http://schemas.openxmlformats.org/officeDocument/2006/relationships" xmlns:p="http://schemas.openxmlformats.org/presentationml/2006/main">
  <p:tag name="AS_UNIQUEID" val="1299"/>
</p:tagLst>
</file>

<file path=ppt/tags/tag717.xml><?xml version="1.0" encoding="utf-8"?>
<p:tagLst xmlns:a="http://schemas.openxmlformats.org/drawingml/2006/main" xmlns:r="http://schemas.openxmlformats.org/officeDocument/2006/relationships" xmlns:p="http://schemas.openxmlformats.org/presentationml/2006/main">
  <p:tag name="AS_UNIQUEID" val="1300"/>
</p:tagLst>
</file>

<file path=ppt/tags/tag718.xml><?xml version="1.0" encoding="utf-8"?>
<p:tagLst xmlns:a="http://schemas.openxmlformats.org/drawingml/2006/main" xmlns:r="http://schemas.openxmlformats.org/officeDocument/2006/relationships" xmlns:p="http://schemas.openxmlformats.org/presentationml/2006/main">
  <p:tag name="AS_UNIQUEID" val="1301"/>
</p:tagLst>
</file>

<file path=ppt/tags/tag719.xml><?xml version="1.0" encoding="utf-8"?>
<p:tagLst xmlns:a="http://schemas.openxmlformats.org/drawingml/2006/main" xmlns:r="http://schemas.openxmlformats.org/officeDocument/2006/relationships" xmlns:p="http://schemas.openxmlformats.org/presentationml/2006/main">
  <p:tag name="AS_UNIQUEID" val="1302"/>
</p:tagLst>
</file>

<file path=ppt/tags/tag72.xml><?xml version="1.0" encoding="utf-8"?>
<p:tagLst xmlns:a="http://schemas.openxmlformats.org/drawingml/2006/main" xmlns:r="http://schemas.openxmlformats.org/officeDocument/2006/relationships" xmlns:p="http://schemas.openxmlformats.org/presentationml/2006/main">
  <p:tag name="AS_UNIQUEID" val="525"/>
</p:tagLst>
</file>

<file path=ppt/tags/tag720.xml><?xml version="1.0" encoding="utf-8"?>
<p:tagLst xmlns:a="http://schemas.openxmlformats.org/drawingml/2006/main" xmlns:r="http://schemas.openxmlformats.org/officeDocument/2006/relationships" xmlns:p="http://schemas.openxmlformats.org/presentationml/2006/main">
  <p:tag name="AS_UNIQUEID" val="1303"/>
</p:tagLst>
</file>

<file path=ppt/tags/tag721.xml><?xml version="1.0" encoding="utf-8"?>
<p:tagLst xmlns:a="http://schemas.openxmlformats.org/drawingml/2006/main" xmlns:r="http://schemas.openxmlformats.org/officeDocument/2006/relationships" xmlns:p="http://schemas.openxmlformats.org/presentationml/2006/main">
  <p:tag name="AS_UNIQUEID" val="1304"/>
</p:tagLst>
</file>

<file path=ppt/tags/tag722.xml><?xml version="1.0" encoding="utf-8"?>
<p:tagLst xmlns:a="http://schemas.openxmlformats.org/drawingml/2006/main" xmlns:r="http://schemas.openxmlformats.org/officeDocument/2006/relationships" xmlns:p="http://schemas.openxmlformats.org/presentationml/2006/main">
  <p:tag name="AS_UNIQUEID" val="1305"/>
</p:tagLst>
</file>

<file path=ppt/tags/tag723.xml><?xml version="1.0" encoding="utf-8"?>
<p:tagLst xmlns:a="http://schemas.openxmlformats.org/drawingml/2006/main" xmlns:r="http://schemas.openxmlformats.org/officeDocument/2006/relationships" xmlns:p="http://schemas.openxmlformats.org/presentationml/2006/main">
  <p:tag name="AS_UNIQUEID" val="1306"/>
</p:tagLst>
</file>

<file path=ppt/tags/tag724.xml><?xml version="1.0" encoding="utf-8"?>
<p:tagLst xmlns:a="http://schemas.openxmlformats.org/drawingml/2006/main" xmlns:r="http://schemas.openxmlformats.org/officeDocument/2006/relationships" xmlns:p="http://schemas.openxmlformats.org/presentationml/2006/main">
  <p:tag name="AS_UNIQUEID" val="1307"/>
</p:tagLst>
</file>

<file path=ppt/tags/tag725.xml><?xml version="1.0" encoding="utf-8"?>
<p:tagLst xmlns:a="http://schemas.openxmlformats.org/drawingml/2006/main" xmlns:r="http://schemas.openxmlformats.org/officeDocument/2006/relationships" xmlns:p="http://schemas.openxmlformats.org/presentationml/2006/main">
  <p:tag name="AS_UNIQUEID" val="1308"/>
</p:tagLst>
</file>

<file path=ppt/tags/tag726.xml><?xml version="1.0" encoding="utf-8"?>
<p:tagLst xmlns:a="http://schemas.openxmlformats.org/drawingml/2006/main" xmlns:r="http://schemas.openxmlformats.org/officeDocument/2006/relationships" xmlns:p="http://schemas.openxmlformats.org/presentationml/2006/main">
  <p:tag name="AS_UNIQUEID" val="1309"/>
</p:tagLst>
</file>

<file path=ppt/tags/tag727.xml><?xml version="1.0" encoding="utf-8"?>
<p:tagLst xmlns:a="http://schemas.openxmlformats.org/drawingml/2006/main" xmlns:r="http://schemas.openxmlformats.org/officeDocument/2006/relationships" xmlns:p="http://schemas.openxmlformats.org/presentationml/2006/main">
  <p:tag name="AS_UNIQUEID" val="1310"/>
</p:tagLst>
</file>

<file path=ppt/tags/tag728.xml><?xml version="1.0" encoding="utf-8"?>
<p:tagLst xmlns:a="http://schemas.openxmlformats.org/drawingml/2006/main" xmlns:r="http://schemas.openxmlformats.org/officeDocument/2006/relationships" xmlns:p="http://schemas.openxmlformats.org/presentationml/2006/main">
  <p:tag name="AS_UNIQUEID" val="1311"/>
</p:tagLst>
</file>

<file path=ppt/tags/tag729.xml><?xml version="1.0" encoding="utf-8"?>
<p:tagLst xmlns:a="http://schemas.openxmlformats.org/drawingml/2006/main" xmlns:r="http://schemas.openxmlformats.org/officeDocument/2006/relationships" xmlns:p="http://schemas.openxmlformats.org/presentationml/2006/main">
  <p:tag name="AS_UNIQUEID" val="1312"/>
</p:tagLst>
</file>

<file path=ppt/tags/tag73.xml><?xml version="1.0" encoding="utf-8"?>
<p:tagLst xmlns:a="http://schemas.openxmlformats.org/drawingml/2006/main" xmlns:r="http://schemas.openxmlformats.org/officeDocument/2006/relationships" xmlns:p="http://schemas.openxmlformats.org/presentationml/2006/main">
  <p:tag name="AS_UNIQUEID" val="526"/>
</p:tagLst>
</file>

<file path=ppt/tags/tag730.xml><?xml version="1.0" encoding="utf-8"?>
<p:tagLst xmlns:a="http://schemas.openxmlformats.org/drawingml/2006/main" xmlns:r="http://schemas.openxmlformats.org/officeDocument/2006/relationships" xmlns:p="http://schemas.openxmlformats.org/presentationml/2006/main">
  <p:tag name="AS_UNIQUEID" val="1254"/>
</p:tagLst>
</file>

<file path=ppt/tags/tag731.xml><?xml version="1.0" encoding="utf-8"?>
<p:tagLst xmlns:a="http://schemas.openxmlformats.org/drawingml/2006/main" xmlns:r="http://schemas.openxmlformats.org/officeDocument/2006/relationships" xmlns:p="http://schemas.openxmlformats.org/presentationml/2006/main">
  <p:tag name="AS_UNIQUEID" val="1255"/>
</p:tagLst>
</file>

<file path=ppt/tags/tag732.xml><?xml version="1.0" encoding="utf-8"?>
<p:tagLst xmlns:a="http://schemas.openxmlformats.org/drawingml/2006/main" xmlns:r="http://schemas.openxmlformats.org/officeDocument/2006/relationships" xmlns:p="http://schemas.openxmlformats.org/presentationml/2006/main">
  <p:tag name="AS_UNIQUEID" val="1256"/>
</p:tagLst>
</file>

<file path=ppt/tags/tag733.xml><?xml version="1.0" encoding="utf-8"?>
<p:tagLst xmlns:a="http://schemas.openxmlformats.org/drawingml/2006/main" xmlns:r="http://schemas.openxmlformats.org/officeDocument/2006/relationships" xmlns:p="http://schemas.openxmlformats.org/presentationml/2006/main">
  <p:tag name="AS_UNIQUEID" val="1257"/>
</p:tagLst>
</file>

<file path=ppt/tags/tag734.xml><?xml version="1.0" encoding="utf-8"?>
<p:tagLst xmlns:a="http://schemas.openxmlformats.org/drawingml/2006/main" xmlns:r="http://schemas.openxmlformats.org/officeDocument/2006/relationships" xmlns:p="http://schemas.openxmlformats.org/presentationml/2006/main">
  <p:tag name="AS_UNIQUEID" val="1258"/>
</p:tagLst>
</file>

<file path=ppt/tags/tag735.xml><?xml version="1.0" encoding="utf-8"?>
<p:tagLst xmlns:a="http://schemas.openxmlformats.org/drawingml/2006/main" xmlns:r="http://schemas.openxmlformats.org/officeDocument/2006/relationships" xmlns:p="http://schemas.openxmlformats.org/presentationml/2006/main">
  <p:tag name="AS_UNIQUEID" val="1259"/>
</p:tagLst>
</file>

<file path=ppt/tags/tag736.xml><?xml version="1.0" encoding="utf-8"?>
<p:tagLst xmlns:a="http://schemas.openxmlformats.org/drawingml/2006/main" xmlns:r="http://schemas.openxmlformats.org/officeDocument/2006/relationships" xmlns:p="http://schemas.openxmlformats.org/presentationml/2006/main">
  <p:tag name="AS_UNIQUEID" val="1260"/>
</p:tagLst>
</file>

<file path=ppt/tags/tag737.xml><?xml version="1.0" encoding="utf-8"?>
<p:tagLst xmlns:a="http://schemas.openxmlformats.org/drawingml/2006/main" xmlns:r="http://schemas.openxmlformats.org/officeDocument/2006/relationships" xmlns:p="http://schemas.openxmlformats.org/presentationml/2006/main">
  <p:tag name="AS_UNIQUEID" val="1261"/>
</p:tagLst>
</file>

<file path=ppt/tags/tag738.xml><?xml version="1.0" encoding="utf-8"?>
<p:tagLst xmlns:a="http://schemas.openxmlformats.org/drawingml/2006/main" xmlns:r="http://schemas.openxmlformats.org/officeDocument/2006/relationships" xmlns:p="http://schemas.openxmlformats.org/presentationml/2006/main">
  <p:tag name="AS_UNIQUEID" val="1262"/>
</p:tagLst>
</file>

<file path=ppt/tags/tag739.xml><?xml version="1.0" encoding="utf-8"?>
<p:tagLst xmlns:a="http://schemas.openxmlformats.org/drawingml/2006/main" xmlns:r="http://schemas.openxmlformats.org/officeDocument/2006/relationships" xmlns:p="http://schemas.openxmlformats.org/presentationml/2006/main">
  <p:tag name="AS_UNIQUEID" val="1263"/>
</p:tagLst>
</file>

<file path=ppt/tags/tag74.xml><?xml version="1.0" encoding="utf-8"?>
<p:tagLst xmlns:a="http://schemas.openxmlformats.org/drawingml/2006/main" xmlns:r="http://schemas.openxmlformats.org/officeDocument/2006/relationships" xmlns:p="http://schemas.openxmlformats.org/presentationml/2006/main">
  <p:tag name="AS_UNIQUEID" val="527"/>
</p:tagLst>
</file>

<file path=ppt/tags/tag740.xml><?xml version="1.0" encoding="utf-8"?>
<p:tagLst xmlns:a="http://schemas.openxmlformats.org/drawingml/2006/main" xmlns:r="http://schemas.openxmlformats.org/officeDocument/2006/relationships" xmlns:p="http://schemas.openxmlformats.org/presentationml/2006/main">
  <p:tag name="AS_UNIQUEID" val="1264"/>
</p:tagLst>
</file>

<file path=ppt/tags/tag741.xml><?xml version="1.0" encoding="utf-8"?>
<p:tagLst xmlns:a="http://schemas.openxmlformats.org/drawingml/2006/main" xmlns:r="http://schemas.openxmlformats.org/officeDocument/2006/relationships" xmlns:p="http://schemas.openxmlformats.org/presentationml/2006/main">
  <p:tag name="AS_UNIQUEID" val="1265"/>
</p:tagLst>
</file>

<file path=ppt/tags/tag742.xml><?xml version="1.0" encoding="utf-8"?>
<p:tagLst xmlns:a="http://schemas.openxmlformats.org/drawingml/2006/main" xmlns:r="http://schemas.openxmlformats.org/officeDocument/2006/relationships" xmlns:p="http://schemas.openxmlformats.org/presentationml/2006/main">
  <p:tag name="AS_UNIQUEID" val="1266"/>
</p:tagLst>
</file>

<file path=ppt/tags/tag743.xml><?xml version="1.0" encoding="utf-8"?>
<p:tagLst xmlns:a="http://schemas.openxmlformats.org/drawingml/2006/main" xmlns:r="http://schemas.openxmlformats.org/officeDocument/2006/relationships" xmlns:p="http://schemas.openxmlformats.org/presentationml/2006/main">
  <p:tag name="AS_UNIQUEID" val="1267"/>
</p:tagLst>
</file>

<file path=ppt/tags/tag744.xml><?xml version="1.0" encoding="utf-8"?>
<p:tagLst xmlns:a="http://schemas.openxmlformats.org/drawingml/2006/main" xmlns:r="http://schemas.openxmlformats.org/officeDocument/2006/relationships" xmlns:p="http://schemas.openxmlformats.org/presentationml/2006/main">
  <p:tag name="AS_UNIQUEID" val="1268"/>
</p:tagLst>
</file>

<file path=ppt/tags/tag745.xml><?xml version="1.0" encoding="utf-8"?>
<p:tagLst xmlns:a="http://schemas.openxmlformats.org/drawingml/2006/main" xmlns:r="http://schemas.openxmlformats.org/officeDocument/2006/relationships" xmlns:p="http://schemas.openxmlformats.org/presentationml/2006/main">
  <p:tag name="AS_UNIQUEID" val="1269"/>
</p:tagLst>
</file>

<file path=ppt/tags/tag746.xml><?xml version="1.0" encoding="utf-8"?>
<p:tagLst xmlns:a="http://schemas.openxmlformats.org/drawingml/2006/main" xmlns:r="http://schemas.openxmlformats.org/officeDocument/2006/relationships" xmlns:p="http://schemas.openxmlformats.org/presentationml/2006/main">
  <p:tag name="AS_UNIQUEID" val="1270"/>
</p:tagLst>
</file>

<file path=ppt/tags/tag747.xml><?xml version="1.0" encoding="utf-8"?>
<p:tagLst xmlns:a="http://schemas.openxmlformats.org/drawingml/2006/main" xmlns:r="http://schemas.openxmlformats.org/officeDocument/2006/relationships" xmlns:p="http://schemas.openxmlformats.org/presentationml/2006/main">
  <p:tag name="AS_UNIQUEID" val="1271"/>
</p:tagLst>
</file>

<file path=ppt/tags/tag748.xml><?xml version="1.0" encoding="utf-8"?>
<p:tagLst xmlns:a="http://schemas.openxmlformats.org/drawingml/2006/main" xmlns:r="http://schemas.openxmlformats.org/officeDocument/2006/relationships" xmlns:p="http://schemas.openxmlformats.org/presentationml/2006/main">
  <p:tag name="AS_UNIQUEID" val="1272"/>
</p:tagLst>
</file>

<file path=ppt/tags/tag749.xml><?xml version="1.0" encoding="utf-8"?>
<p:tagLst xmlns:a="http://schemas.openxmlformats.org/drawingml/2006/main" xmlns:r="http://schemas.openxmlformats.org/officeDocument/2006/relationships" xmlns:p="http://schemas.openxmlformats.org/presentationml/2006/main">
  <p:tag name="AS_UNIQUEID" val="1273"/>
</p:tagLst>
</file>

<file path=ppt/tags/tag75.xml><?xml version="1.0" encoding="utf-8"?>
<p:tagLst xmlns:a="http://schemas.openxmlformats.org/drawingml/2006/main" xmlns:r="http://schemas.openxmlformats.org/officeDocument/2006/relationships" xmlns:p="http://schemas.openxmlformats.org/presentationml/2006/main">
  <p:tag name="AS_UNIQUEID" val="528"/>
</p:tagLst>
</file>

<file path=ppt/tags/tag750.xml><?xml version="1.0" encoding="utf-8"?>
<p:tagLst xmlns:a="http://schemas.openxmlformats.org/drawingml/2006/main" xmlns:r="http://schemas.openxmlformats.org/officeDocument/2006/relationships" xmlns:p="http://schemas.openxmlformats.org/presentationml/2006/main">
  <p:tag name="AS_UNIQUEID" val="1274"/>
</p:tagLst>
</file>

<file path=ppt/tags/tag751.xml><?xml version="1.0" encoding="utf-8"?>
<p:tagLst xmlns:a="http://schemas.openxmlformats.org/drawingml/2006/main" xmlns:r="http://schemas.openxmlformats.org/officeDocument/2006/relationships" xmlns:p="http://schemas.openxmlformats.org/presentationml/2006/main">
  <p:tag name="AS_UNIQUEID" val="1275"/>
</p:tagLst>
</file>

<file path=ppt/tags/tag752.xml><?xml version="1.0" encoding="utf-8"?>
<p:tagLst xmlns:a="http://schemas.openxmlformats.org/drawingml/2006/main" xmlns:r="http://schemas.openxmlformats.org/officeDocument/2006/relationships" xmlns:p="http://schemas.openxmlformats.org/presentationml/2006/main">
  <p:tag name="AS_UNIQUEID" val="1276"/>
</p:tagLst>
</file>

<file path=ppt/tags/tag753.xml><?xml version="1.0" encoding="utf-8"?>
<p:tagLst xmlns:a="http://schemas.openxmlformats.org/drawingml/2006/main" xmlns:r="http://schemas.openxmlformats.org/officeDocument/2006/relationships" xmlns:p="http://schemas.openxmlformats.org/presentationml/2006/main">
  <p:tag name="AS_UNIQUEID" val="1277"/>
</p:tagLst>
</file>

<file path=ppt/tags/tag754.xml><?xml version="1.0" encoding="utf-8"?>
<p:tagLst xmlns:a="http://schemas.openxmlformats.org/drawingml/2006/main" xmlns:r="http://schemas.openxmlformats.org/officeDocument/2006/relationships" xmlns:p="http://schemas.openxmlformats.org/presentationml/2006/main">
  <p:tag name="AS_UNIQUEID" val="1278"/>
</p:tagLst>
</file>

<file path=ppt/tags/tag755.xml><?xml version="1.0" encoding="utf-8"?>
<p:tagLst xmlns:a="http://schemas.openxmlformats.org/drawingml/2006/main" xmlns:r="http://schemas.openxmlformats.org/officeDocument/2006/relationships" xmlns:p="http://schemas.openxmlformats.org/presentationml/2006/main">
  <p:tag name="AS_UNIQUEID" val="1279"/>
</p:tagLst>
</file>

<file path=ppt/tags/tag756.xml><?xml version="1.0" encoding="utf-8"?>
<p:tagLst xmlns:a="http://schemas.openxmlformats.org/drawingml/2006/main" xmlns:r="http://schemas.openxmlformats.org/officeDocument/2006/relationships" xmlns:p="http://schemas.openxmlformats.org/presentationml/2006/main">
  <p:tag name="AS_UNIQUEID" val="1280"/>
</p:tagLst>
</file>

<file path=ppt/tags/tag757.xml><?xml version="1.0" encoding="utf-8"?>
<p:tagLst xmlns:a="http://schemas.openxmlformats.org/drawingml/2006/main" xmlns:r="http://schemas.openxmlformats.org/officeDocument/2006/relationships" xmlns:p="http://schemas.openxmlformats.org/presentationml/2006/main">
  <p:tag name="AS_UNIQUEID" val="1281"/>
</p:tagLst>
</file>

<file path=ppt/tags/tag758.xml><?xml version="1.0" encoding="utf-8"?>
<p:tagLst xmlns:a="http://schemas.openxmlformats.org/drawingml/2006/main" xmlns:r="http://schemas.openxmlformats.org/officeDocument/2006/relationships" xmlns:p="http://schemas.openxmlformats.org/presentationml/2006/main">
  <p:tag name="AS_UNIQUEID" val="1282"/>
</p:tagLst>
</file>

<file path=ppt/tags/tag759.xml><?xml version="1.0" encoding="utf-8"?>
<p:tagLst xmlns:a="http://schemas.openxmlformats.org/drawingml/2006/main" xmlns:r="http://schemas.openxmlformats.org/officeDocument/2006/relationships" xmlns:p="http://schemas.openxmlformats.org/presentationml/2006/main">
  <p:tag name="AS_UNIQUEID" val="1224"/>
</p:tagLst>
</file>

<file path=ppt/tags/tag76.xml><?xml version="1.0" encoding="utf-8"?>
<p:tagLst xmlns:a="http://schemas.openxmlformats.org/drawingml/2006/main" xmlns:r="http://schemas.openxmlformats.org/officeDocument/2006/relationships" xmlns:p="http://schemas.openxmlformats.org/presentationml/2006/main">
  <p:tag name="AS_UNIQUEID" val="529"/>
</p:tagLst>
</file>

<file path=ppt/tags/tag760.xml><?xml version="1.0" encoding="utf-8"?>
<p:tagLst xmlns:a="http://schemas.openxmlformats.org/drawingml/2006/main" xmlns:r="http://schemas.openxmlformats.org/officeDocument/2006/relationships" xmlns:p="http://schemas.openxmlformats.org/presentationml/2006/main">
  <p:tag name="AS_UNIQUEID" val="1225"/>
</p:tagLst>
</file>

<file path=ppt/tags/tag761.xml><?xml version="1.0" encoding="utf-8"?>
<p:tagLst xmlns:a="http://schemas.openxmlformats.org/drawingml/2006/main" xmlns:r="http://schemas.openxmlformats.org/officeDocument/2006/relationships" xmlns:p="http://schemas.openxmlformats.org/presentationml/2006/main">
  <p:tag name="AS_UNIQUEID" val="1226"/>
</p:tagLst>
</file>

<file path=ppt/tags/tag762.xml><?xml version="1.0" encoding="utf-8"?>
<p:tagLst xmlns:a="http://schemas.openxmlformats.org/drawingml/2006/main" xmlns:r="http://schemas.openxmlformats.org/officeDocument/2006/relationships" xmlns:p="http://schemas.openxmlformats.org/presentationml/2006/main">
  <p:tag name="AS_UNIQUEID" val="1227"/>
</p:tagLst>
</file>

<file path=ppt/tags/tag763.xml><?xml version="1.0" encoding="utf-8"?>
<p:tagLst xmlns:a="http://schemas.openxmlformats.org/drawingml/2006/main" xmlns:r="http://schemas.openxmlformats.org/officeDocument/2006/relationships" xmlns:p="http://schemas.openxmlformats.org/presentationml/2006/main">
  <p:tag name="AS_UNIQUEID" val="1228"/>
</p:tagLst>
</file>

<file path=ppt/tags/tag764.xml><?xml version="1.0" encoding="utf-8"?>
<p:tagLst xmlns:a="http://schemas.openxmlformats.org/drawingml/2006/main" xmlns:r="http://schemas.openxmlformats.org/officeDocument/2006/relationships" xmlns:p="http://schemas.openxmlformats.org/presentationml/2006/main">
  <p:tag name="AS_UNIQUEID" val="1229"/>
</p:tagLst>
</file>

<file path=ppt/tags/tag765.xml><?xml version="1.0" encoding="utf-8"?>
<p:tagLst xmlns:a="http://schemas.openxmlformats.org/drawingml/2006/main" xmlns:r="http://schemas.openxmlformats.org/officeDocument/2006/relationships" xmlns:p="http://schemas.openxmlformats.org/presentationml/2006/main">
  <p:tag name="AS_UNIQUEID" val="1230"/>
</p:tagLst>
</file>

<file path=ppt/tags/tag766.xml><?xml version="1.0" encoding="utf-8"?>
<p:tagLst xmlns:a="http://schemas.openxmlformats.org/drawingml/2006/main" xmlns:r="http://schemas.openxmlformats.org/officeDocument/2006/relationships" xmlns:p="http://schemas.openxmlformats.org/presentationml/2006/main">
  <p:tag name="AS_UNIQUEID" val="1231"/>
</p:tagLst>
</file>

<file path=ppt/tags/tag767.xml><?xml version="1.0" encoding="utf-8"?>
<p:tagLst xmlns:a="http://schemas.openxmlformats.org/drawingml/2006/main" xmlns:r="http://schemas.openxmlformats.org/officeDocument/2006/relationships" xmlns:p="http://schemas.openxmlformats.org/presentationml/2006/main">
  <p:tag name="AS_UNIQUEID" val="1232"/>
</p:tagLst>
</file>

<file path=ppt/tags/tag768.xml><?xml version="1.0" encoding="utf-8"?>
<p:tagLst xmlns:a="http://schemas.openxmlformats.org/drawingml/2006/main" xmlns:r="http://schemas.openxmlformats.org/officeDocument/2006/relationships" xmlns:p="http://schemas.openxmlformats.org/presentationml/2006/main">
  <p:tag name="AS_UNIQUEID" val="1233"/>
</p:tagLst>
</file>

<file path=ppt/tags/tag769.xml><?xml version="1.0" encoding="utf-8"?>
<p:tagLst xmlns:a="http://schemas.openxmlformats.org/drawingml/2006/main" xmlns:r="http://schemas.openxmlformats.org/officeDocument/2006/relationships" xmlns:p="http://schemas.openxmlformats.org/presentationml/2006/main">
  <p:tag name="AS_UNIQUEID" val="1234"/>
</p:tagLst>
</file>

<file path=ppt/tags/tag77.xml><?xml version="1.0" encoding="utf-8"?>
<p:tagLst xmlns:a="http://schemas.openxmlformats.org/drawingml/2006/main" xmlns:r="http://schemas.openxmlformats.org/officeDocument/2006/relationships" xmlns:p="http://schemas.openxmlformats.org/presentationml/2006/main">
  <p:tag name="AS_UNIQUEID" val="530"/>
</p:tagLst>
</file>

<file path=ppt/tags/tag770.xml><?xml version="1.0" encoding="utf-8"?>
<p:tagLst xmlns:a="http://schemas.openxmlformats.org/drawingml/2006/main" xmlns:r="http://schemas.openxmlformats.org/officeDocument/2006/relationships" xmlns:p="http://schemas.openxmlformats.org/presentationml/2006/main">
  <p:tag name="AS_UNIQUEID" val="1235"/>
</p:tagLst>
</file>

<file path=ppt/tags/tag771.xml><?xml version="1.0" encoding="utf-8"?>
<p:tagLst xmlns:a="http://schemas.openxmlformats.org/drawingml/2006/main" xmlns:r="http://schemas.openxmlformats.org/officeDocument/2006/relationships" xmlns:p="http://schemas.openxmlformats.org/presentationml/2006/main">
  <p:tag name="AS_UNIQUEID" val="1236"/>
</p:tagLst>
</file>

<file path=ppt/tags/tag772.xml><?xml version="1.0" encoding="utf-8"?>
<p:tagLst xmlns:a="http://schemas.openxmlformats.org/drawingml/2006/main" xmlns:r="http://schemas.openxmlformats.org/officeDocument/2006/relationships" xmlns:p="http://schemas.openxmlformats.org/presentationml/2006/main">
  <p:tag name="AS_UNIQUEID" val="1237"/>
</p:tagLst>
</file>

<file path=ppt/tags/tag773.xml><?xml version="1.0" encoding="utf-8"?>
<p:tagLst xmlns:a="http://schemas.openxmlformats.org/drawingml/2006/main" xmlns:r="http://schemas.openxmlformats.org/officeDocument/2006/relationships" xmlns:p="http://schemas.openxmlformats.org/presentationml/2006/main">
  <p:tag name="AS_UNIQUEID" val="1238"/>
</p:tagLst>
</file>

<file path=ppt/tags/tag774.xml><?xml version="1.0" encoding="utf-8"?>
<p:tagLst xmlns:a="http://schemas.openxmlformats.org/drawingml/2006/main" xmlns:r="http://schemas.openxmlformats.org/officeDocument/2006/relationships" xmlns:p="http://schemas.openxmlformats.org/presentationml/2006/main">
  <p:tag name="AS_UNIQUEID" val="1239"/>
</p:tagLst>
</file>

<file path=ppt/tags/tag775.xml><?xml version="1.0" encoding="utf-8"?>
<p:tagLst xmlns:a="http://schemas.openxmlformats.org/drawingml/2006/main" xmlns:r="http://schemas.openxmlformats.org/officeDocument/2006/relationships" xmlns:p="http://schemas.openxmlformats.org/presentationml/2006/main">
  <p:tag name="AS_UNIQUEID" val="1240"/>
</p:tagLst>
</file>

<file path=ppt/tags/tag776.xml><?xml version="1.0" encoding="utf-8"?>
<p:tagLst xmlns:a="http://schemas.openxmlformats.org/drawingml/2006/main" xmlns:r="http://schemas.openxmlformats.org/officeDocument/2006/relationships" xmlns:p="http://schemas.openxmlformats.org/presentationml/2006/main">
  <p:tag name="AS_UNIQUEID" val="1241"/>
</p:tagLst>
</file>

<file path=ppt/tags/tag777.xml><?xml version="1.0" encoding="utf-8"?>
<p:tagLst xmlns:a="http://schemas.openxmlformats.org/drawingml/2006/main" xmlns:r="http://schemas.openxmlformats.org/officeDocument/2006/relationships" xmlns:p="http://schemas.openxmlformats.org/presentationml/2006/main">
  <p:tag name="AS_UNIQUEID" val="1242"/>
</p:tagLst>
</file>

<file path=ppt/tags/tag778.xml><?xml version="1.0" encoding="utf-8"?>
<p:tagLst xmlns:a="http://schemas.openxmlformats.org/drawingml/2006/main" xmlns:r="http://schemas.openxmlformats.org/officeDocument/2006/relationships" xmlns:p="http://schemas.openxmlformats.org/presentationml/2006/main">
  <p:tag name="AS_UNIQUEID" val="1243"/>
</p:tagLst>
</file>

<file path=ppt/tags/tag779.xml><?xml version="1.0" encoding="utf-8"?>
<p:tagLst xmlns:a="http://schemas.openxmlformats.org/drawingml/2006/main" xmlns:r="http://schemas.openxmlformats.org/officeDocument/2006/relationships" xmlns:p="http://schemas.openxmlformats.org/presentationml/2006/main">
  <p:tag name="AS_UNIQUEID" val="1244"/>
</p:tagLst>
</file>

<file path=ppt/tags/tag78.xml><?xml version="1.0" encoding="utf-8"?>
<p:tagLst xmlns:a="http://schemas.openxmlformats.org/drawingml/2006/main" xmlns:r="http://schemas.openxmlformats.org/officeDocument/2006/relationships" xmlns:p="http://schemas.openxmlformats.org/presentationml/2006/main">
  <p:tag name="AS_UNIQUEID" val="531"/>
</p:tagLst>
</file>

<file path=ppt/tags/tag780.xml><?xml version="1.0" encoding="utf-8"?>
<p:tagLst xmlns:a="http://schemas.openxmlformats.org/drawingml/2006/main" xmlns:r="http://schemas.openxmlformats.org/officeDocument/2006/relationships" xmlns:p="http://schemas.openxmlformats.org/presentationml/2006/main">
  <p:tag name="AS_UNIQUEID" val="1245"/>
</p:tagLst>
</file>

<file path=ppt/tags/tag781.xml><?xml version="1.0" encoding="utf-8"?>
<p:tagLst xmlns:a="http://schemas.openxmlformats.org/drawingml/2006/main" xmlns:r="http://schemas.openxmlformats.org/officeDocument/2006/relationships" xmlns:p="http://schemas.openxmlformats.org/presentationml/2006/main">
  <p:tag name="AS_UNIQUEID" val="1246"/>
</p:tagLst>
</file>

<file path=ppt/tags/tag782.xml><?xml version="1.0" encoding="utf-8"?>
<p:tagLst xmlns:a="http://schemas.openxmlformats.org/drawingml/2006/main" xmlns:r="http://schemas.openxmlformats.org/officeDocument/2006/relationships" xmlns:p="http://schemas.openxmlformats.org/presentationml/2006/main">
  <p:tag name="AS_UNIQUEID" val="1247"/>
</p:tagLst>
</file>

<file path=ppt/tags/tag783.xml><?xml version="1.0" encoding="utf-8"?>
<p:tagLst xmlns:a="http://schemas.openxmlformats.org/drawingml/2006/main" xmlns:r="http://schemas.openxmlformats.org/officeDocument/2006/relationships" xmlns:p="http://schemas.openxmlformats.org/presentationml/2006/main">
  <p:tag name="AS_UNIQUEID" val="1248"/>
</p:tagLst>
</file>

<file path=ppt/tags/tag784.xml><?xml version="1.0" encoding="utf-8"?>
<p:tagLst xmlns:a="http://schemas.openxmlformats.org/drawingml/2006/main" xmlns:r="http://schemas.openxmlformats.org/officeDocument/2006/relationships" xmlns:p="http://schemas.openxmlformats.org/presentationml/2006/main">
  <p:tag name="AS_UNIQUEID" val="1249"/>
</p:tagLst>
</file>

<file path=ppt/tags/tag785.xml><?xml version="1.0" encoding="utf-8"?>
<p:tagLst xmlns:a="http://schemas.openxmlformats.org/drawingml/2006/main" xmlns:r="http://schemas.openxmlformats.org/officeDocument/2006/relationships" xmlns:p="http://schemas.openxmlformats.org/presentationml/2006/main">
  <p:tag name="AS_UNIQUEID" val="1250"/>
</p:tagLst>
</file>

<file path=ppt/tags/tag786.xml><?xml version="1.0" encoding="utf-8"?>
<p:tagLst xmlns:a="http://schemas.openxmlformats.org/drawingml/2006/main" xmlns:r="http://schemas.openxmlformats.org/officeDocument/2006/relationships" xmlns:p="http://schemas.openxmlformats.org/presentationml/2006/main">
  <p:tag name="AS_UNIQUEID" val="1251"/>
</p:tagLst>
</file>

<file path=ppt/tags/tag787.xml><?xml version="1.0" encoding="utf-8"?>
<p:tagLst xmlns:a="http://schemas.openxmlformats.org/drawingml/2006/main" xmlns:r="http://schemas.openxmlformats.org/officeDocument/2006/relationships" xmlns:p="http://schemas.openxmlformats.org/presentationml/2006/main">
  <p:tag name="AS_UNIQUEID" val="1252"/>
</p:tagLst>
</file>

<file path=ppt/tags/tag788.xml><?xml version="1.0" encoding="utf-8"?>
<p:tagLst xmlns:a="http://schemas.openxmlformats.org/drawingml/2006/main" xmlns:r="http://schemas.openxmlformats.org/officeDocument/2006/relationships" xmlns:p="http://schemas.openxmlformats.org/presentationml/2006/main">
  <p:tag name="AS_UNIQUEID" val="1218"/>
</p:tagLst>
</file>

<file path=ppt/tags/tag789.xml><?xml version="1.0" encoding="utf-8"?>
<p:tagLst xmlns:a="http://schemas.openxmlformats.org/drawingml/2006/main" xmlns:r="http://schemas.openxmlformats.org/officeDocument/2006/relationships" xmlns:p="http://schemas.openxmlformats.org/presentationml/2006/main">
  <p:tag name="AS_UNIQUEID" val="1219"/>
</p:tagLst>
</file>

<file path=ppt/tags/tag79.xml><?xml version="1.0" encoding="utf-8"?>
<p:tagLst xmlns:a="http://schemas.openxmlformats.org/drawingml/2006/main" xmlns:r="http://schemas.openxmlformats.org/officeDocument/2006/relationships" xmlns:p="http://schemas.openxmlformats.org/presentationml/2006/main">
  <p:tag name="AS_UNIQUEID" val="532"/>
</p:tagLst>
</file>

<file path=ppt/tags/tag790.xml><?xml version="1.0" encoding="utf-8"?>
<p:tagLst xmlns:a="http://schemas.openxmlformats.org/drawingml/2006/main" xmlns:r="http://schemas.openxmlformats.org/officeDocument/2006/relationships" xmlns:p="http://schemas.openxmlformats.org/presentationml/2006/main">
  <p:tag name="AS_UNIQUEID" val="1220"/>
</p:tagLst>
</file>

<file path=ppt/tags/tag791.xml><?xml version="1.0" encoding="utf-8"?>
<p:tagLst xmlns:a="http://schemas.openxmlformats.org/drawingml/2006/main" xmlns:r="http://schemas.openxmlformats.org/officeDocument/2006/relationships" xmlns:p="http://schemas.openxmlformats.org/presentationml/2006/main">
  <p:tag name="AS_UNIQUEID" val="1221"/>
</p:tagLst>
</file>

<file path=ppt/tags/tag792.xml><?xml version="1.0" encoding="utf-8"?>
<p:tagLst xmlns:a="http://schemas.openxmlformats.org/drawingml/2006/main" xmlns:r="http://schemas.openxmlformats.org/officeDocument/2006/relationships" xmlns:p="http://schemas.openxmlformats.org/presentationml/2006/main">
  <p:tag name="AS_UNIQUEID" val="1222"/>
</p:tagLst>
</file>

<file path=ppt/tags/tag793.xml><?xml version="1.0" encoding="utf-8"?>
<p:tagLst xmlns:a="http://schemas.openxmlformats.org/drawingml/2006/main" xmlns:r="http://schemas.openxmlformats.org/officeDocument/2006/relationships" xmlns:p="http://schemas.openxmlformats.org/presentationml/2006/main">
  <p:tag name="AS_UNIQUEID" val="1192"/>
</p:tagLst>
</file>

<file path=ppt/tags/tag794.xml><?xml version="1.0" encoding="utf-8"?>
<p:tagLst xmlns:a="http://schemas.openxmlformats.org/drawingml/2006/main" xmlns:r="http://schemas.openxmlformats.org/officeDocument/2006/relationships" xmlns:p="http://schemas.openxmlformats.org/presentationml/2006/main">
  <p:tag name="AS_UNIQUEID" val="1193"/>
</p:tagLst>
</file>

<file path=ppt/tags/tag795.xml><?xml version="1.0" encoding="utf-8"?>
<p:tagLst xmlns:a="http://schemas.openxmlformats.org/drawingml/2006/main" xmlns:r="http://schemas.openxmlformats.org/officeDocument/2006/relationships" xmlns:p="http://schemas.openxmlformats.org/presentationml/2006/main">
  <p:tag name="AS_UNIQUEID" val="1194"/>
</p:tagLst>
</file>

<file path=ppt/tags/tag796.xml><?xml version="1.0" encoding="utf-8"?>
<p:tagLst xmlns:a="http://schemas.openxmlformats.org/drawingml/2006/main" xmlns:r="http://schemas.openxmlformats.org/officeDocument/2006/relationships" xmlns:p="http://schemas.openxmlformats.org/presentationml/2006/main">
  <p:tag name="AS_UNIQUEID" val="1195"/>
</p:tagLst>
</file>

<file path=ppt/tags/tag797.xml><?xml version="1.0" encoding="utf-8"?>
<p:tagLst xmlns:a="http://schemas.openxmlformats.org/drawingml/2006/main" xmlns:r="http://schemas.openxmlformats.org/officeDocument/2006/relationships" xmlns:p="http://schemas.openxmlformats.org/presentationml/2006/main">
  <p:tag name="AS_UNIQUEID" val="1189"/>
</p:tagLst>
</file>

<file path=ppt/tags/tag798.xml><?xml version="1.0" encoding="utf-8"?>
<p:tagLst xmlns:a="http://schemas.openxmlformats.org/drawingml/2006/main" xmlns:r="http://schemas.openxmlformats.org/officeDocument/2006/relationships" xmlns:p="http://schemas.openxmlformats.org/presentationml/2006/main">
  <p:tag name="AS_UNIQUEID" val="1190"/>
</p:tagLst>
</file>

<file path=ppt/tags/tag799.xml><?xml version="1.0" encoding="utf-8"?>
<p:tagLst xmlns:a="http://schemas.openxmlformats.org/drawingml/2006/main" xmlns:r="http://schemas.openxmlformats.org/officeDocument/2006/relationships" xmlns:p="http://schemas.openxmlformats.org/presentationml/2006/main">
  <p:tag name="AS_UNIQUEID" val="1186"/>
</p:tagLst>
</file>

<file path=ppt/tags/tag8.xml><?xml version="1.0" encoding="utf-8"?>
<p:tagLst xmlns:a="http://schemas.openxmlformats.org/drawingml/2006/main" xmlns:r="http://schemas.openxmlformats.org/officeDocument/2006/relationships" xmlns:p="http://schemas.openxmlformats.org/presentationml/2006/main">
  <p:tag name="AS_UNIQUEID" val="451"/>
</p:tagLst>
</file>

<file path=ppt/tags/tag80.xml><?xml version="1.0" encoding="utf-8"?>
<p:tagLst xmlns:a="http://schemas.openxmlformats.org/drawingml/2006/main" xmlns:r="http://schemas.openxmlformats.org/officeDocument/2006/relationships" xmlns:p="http://schemas.openxmlformats.org/presentationml/2006/main">
  <p:tag name="AS_UNIQUEID" val="533"/>
</p:tagLst>
</file>

<file path=ppt/tags/tag800.xml><?xml version="1.0" encoding="utf-8"?>
<p:tagLst xmlns:a="http://schemas.openxmlformats.org/drawingml/2006/main" xmlns:r="http://schemas.openxmlformats.org/officeDocument/2006/relationships" xmlns:p="http://schemas.openxmlformats.org/presentationml/2006/main">
  <p:tag name="AS_UNIQUEID" val="1187"/>
</p:tagLst>
</file>

<file path=ppt/tags/tag801.xml><?xml version="1.0" encoding="utf-8"?>
<p:tagLst xmlns:a="http://schemas.openxmlformats.org/drawingml/2006/main" xmlns:r="http://schemas.openxmlformats.org/officeDocument/2006/relationships" xmlns:p="http://schemas.openxmlformats.org/presentationml/2006/main">
  <p:tag name="AS_UNIQUEID" val="1156"/>
</p:tagLst>
</file>

<file path=ppt/tags/tag802.xml><?xml version="1.0" encoding="utf-8"?>
<p:tagLst xmlns:a="http://schemas.openxmlformats.org/drawingml/2006/main" xmlns:r="http://schemas.openxmlformats.org/officeDocument/2006/relationships" xmlns:p="http://schemas.openxmlformats.org/presentationml/2006/main">
  <p:tag name="AS_UNIQUEID" val="1157"/>
</p:tagLst>
</file>

<file path=ppt/tags/tag803.xml><?xml version="1.0" encoding="utf-8"?>
<p:tagLst xmlns:a="http://schemas.openxmlformats.org/drawingml/2006/main" xmlns:r="http://schemas.openxmlformats.org/officeDocument/2006/relationships" xmlns:p="http://schemas.openxmlformats.org/presentationml/2006/main">
  <p:tag name="AS_UNIQUEID" val="1158"/>
</p:tagLst>
</file>

<file path=ppt/tags/tag804.xml><?xml version="1.0" encoding="utf-8"?>
<p:tagLst xmlns:a="http://schemas.openxmlformats.org/drawingml/2006/main" xmlns:r="http://schemas.openxmlformats.org/officeDocument/2006/relationships" xmlns:p="http://schemas.openxmlformats.org/presentationml/2006/main">
  <p:tag name="AS_UNIQUEID" val="1159"/>
</p:tagLst>
</file>

<file path=ppt/tags/tag805.xml><?xml version="1.0" encoding="utf-8"?>
<p:tagLst xmlns:a="http://schemas.openxmlformats.org/drawingml/2006/main" xmlns:r="http://schemas.openxmlformats.org/officeDocument/2006/relationships" xmlns:p="http://schemas.openxmlformats.org/presentationml/2006/main">
  <p:tag name="AS_UNIQUEID" val="1160"/>
</p:tagLst>
</file>

<file path=ppt/tags/tag806.xml><?xml version="1.0" encoding="utf-8"?>
<p:tagLst xmlns:a="http://schemas.openxmlformats.org/drawingml/2006/main" xmlns:r="http://schemas.openxmlformats.org/officeDocument/2006/relationships" xmlns:p="http://schemas.openxmlformats.org/presentationml/2006/main">
  <p:tag name="AS_UNIQUEID" val="1161"/>
</p:tagLst>
</file>

<file path=ppt/tags/tag807.xml><?xml version="1.0" encoding="utf-8"?>
<p:tagLst xmlns:a="http://schemas.openxmlformats.org/drawingml/2006/main" xmlns:r="http://schemas.openxmlformats.org/officeDocument/2006/relationships" xmlns:p="http://schemas.openxmlformats.org/presentationml/2006/main">
  <p:tag name="AS_UNIQUEID" val="1162"/>
</p:tagLst>
</file>

<file path=ppt/tags/tag808.xml><?xml version="1.0" encoding="utf-8"?>
<p:tagLst xmlns:a="http://schemas.openxmlformats.org/drawingml/2006/main" xmlns:r="http://schemas.openxmlformats.org/officeDocument/2006/relationships" xmlns:p="http://schemas.openxmlformats.org/presentationml/2006/main">
  <p:tag name="AS_UNIQUEID" val="1163"/>
</p:tagLst>
</file>

<file path=ppt/tags/tag809.xml><?xml version="1.0" encoding="utf-8"?>
<p:tagLst xmlns:a="http://schemas.openxmlformats.org/drawingml/2006/main" xmlns:r="http://schemas.openxmlformats.org/officeDocument/2006/relationships" xmlns:p="http://schemas.openxmlformats.org/presentationml/2006/main">
  <p:tag name="AS_UNIQUEID" val="1164"/>
</p:tagLst>
</file>

<file path=ppt/tags/tag81.xml><?xml version="1.0" encoding="utf-8"?>
<p:tagLst xmlns:a="http://schemas.openxmlformats.org/drawingml/2006/main" xmlns:r="http://schemas.openxmlformats.org/officeDocument/2006/relationships" xmlns:p="http://schemas.openxmlformats.org/presentationml/2006/main">
  <p:tag name="AS_UNIQUEID" val="534"/>
</p:tagLst>
</file>

<file path=ppt/tags/tag810.xml><?xml version="1.0" encoding="utf-8"?>
<p:tagLst xmlns:a="http://schemas.openxmlformats.org/drawingml/2006/main" xmlns:r="http://schemas.openxmlformats.org/officeDocument/2006/relationships" xmlns:p="http://schemas.openxmlformats.org/presentationml/2006/main">
  <p:tag name="AS_UNIQUEID" val="1165"/>
</p:tagLst>
</file>

<file path=ppt/tags/tag811.xml><?xml version="1.0" encoding="utf-8"?>
<p:tagLst xmlns:a="http://schemas.openxmlformats.org/drawingml/2006/main" xmlns:r="http://schemas.openxmlformats.org/officeDocument/2006/relationships" xmlns:p="http://schemas.openxmlformats.org/presentationml/2006/main">
  <p:tag name="AS_UNIQUEID" val="1166"/>
</p:tagLst>
</file>

<file path=ppt/tags/tag812.xml><?xml version="1.0" encoding="utf-8"?>
<p:tagLst xmlns:a="http://schemas.openxmlformats.org/drawingml/2006/main" xmlns:r="http://schemas.openxmlformats.org/officeDocument/2006/relationships" xmlns:p="http://schemas.openxmlformats.org/presentationml/2006/main">
  <p:tag name="AS_UNIQUEID" val="1167"/>
</p:tagLst>
</file>

<file path=ppt/tags/tag813.xml><?xml version="1.0" encoding="utf-8"?>
<p:tagLst xmlns:a="http://schemas.openxmlformats.org/drawingml/2006/main" xmlns:r="http://schemas.openxmlformats.org/officeDocument/2006/relationships" xmlns:p="http://schemas.openxmlformats.org/presentationml/2006/main">
  <p:tag name="AS_UNIQUEID" val="1168"/>
</p:tagLst>
</file>

<file path=ppt/tags/tag814.xml><?xml version="1.0" encoding="utf-8"?>
<p:tagLst xmlns:a="http://schemas.openxmlformats.org/drawingml/2006/main" xmlns:r="http://schemas.openxmlformats.org/officeDocument/2006/relationships" xmlns:p="http://schemas.openxmlformats.org/presentationml/2006/main">
  <p:tag name="AS_UNIQUEID" val="1169"/>
</p:tagLst>
</file>

<file path=ppt/tags/tag815.xml><?xml version="1.0" encoding="utf-8"?>
<p:tagLst xmlns:a="http://schemas.openxmlformats.org/drawingml/2006/main" xmlns:r="http://schemas.openxmlformats.org/officeDocument/2006/relationships" xmlns:p="http://schemas.openxmlformats.org/presentationml/2006/main">
  <p:tag name="AS_UNIQUEID" val="1170"/>
</p:tagLst>
</file>

<file path=ppt/tags/tag816.xml><?xml version="1.0" encoding="utf-8"?>
<p:tagLst xmlns:a="http://schemas.openxmlformats.org/drawingml/2006/main" xmlns:r="http://schemas.openxmlformats.org/officeDocument/2006/relationships" xmlns:p="http://schemas.openxmlformats.org/presentationml/2006/main">
  <p:tag name="AS_UNIQUEID" val="1171"/>
</p:tagLst>
</file>

<file path=ppt/tags/tag817.xml><?xml version="1.0" encoding="utf-8"?>
<p:tagLst xmlns:a="http://schemas.openxmlformats.org/drawingml/2006/main" xmlns:r="http://schemas.openxmlformats.org/officeDocument/2006/relationships" xmlns:p="http://schemas.openxmlformats.org/presentationml/2006/main">
  <p:tag name="AS_UNIQUEID" val="1172"/>
</p:tagLst>
</file>

<file path=ppt/tags/tag818.xml><?xml version="1.0" encoding="utf-8"?>
<p:tagLst xmlns:a="http://schemas.openxmlformats.org/drawingml/2006/main" xmlns:r="http://schemas.openxmlformats.org/officeDocument/2006/relationships" xmlns:p="http://schemas.openxmlformats.org/presentationml/2006/main">
  <p:tag name="AS_UNIQUEID" val="1173"/>
</p:tagLst>
</file>

<file path=ppt/tags/tag819.xml><?xml version="1.0" encoding="utf-8"?>
<p:tagLst xmlns:a="http://schemas.openxmlformats.org/drawingml/2006/main" xmlns:r="http://schemas.openxmlformats.org/officeDocument/2006/relationships" xmlns:p="http://schemas.openxmlformats.org/presentationml/2006/main">
  <p:tag name="AS_UNIQUEID" val="1174"/>
</p:tagLst>
</file>

<file path=ppt/tags/tag82.xml><?xml version="1.0" encoding="utf-8"?>
<p:tagLst xmlns:a="http://schemas.openxmlformats.org/drawingml/2006/main" xmlns:r="http://schemas.openxmlformats.org/officeDocument/2006/relationships" xmlns:p="http://schemas.openxmlformats.org/presentationml/2006/main">
  <p:tag name="AS_UNIQUEID" val="535"/>
</p:tagLst>
</file>

<file path=ppt/tags/tag820.xml><?xml version="1.0" encoding="utf-8"?>
<p:tagLst xmlns:a="http://schemas.openxmlformats.org/drawingml/2006/main" xmlns:r="http://schemas.openxmlformats.org/officeDocument/2006/relationships" xmlns:p="http://schemas.openxmlformats.org/presentationml/2006/main">
  <p:tag name="AS_UNIQUEID" val="1175"/>
</p:tagLst>
</file>

<file path=ppt/tags/tag821.xml><?xml version="1.0" encoding="utf-8"?>
<p:tagLst xmlns:a="http://schemas.openxmlformats.org/drawingml/2006/main" xmlns:r="http://schemas.openxmlformats.org/officeDocument/2006/relationships" xmlns:p="http://schemas.openxmlformats.org/presentationml/2006/main">
  <p:tag name="AS_UNIQUEID" val="1176"/>
</p:tagLst>
</file>

<file path=ppt/tags/tag822.xml><?xml version="1.0" encoding="utf-8"?>
<p:tagLst xmlns:a="http://schemas.openxmlformats.org/drawingml/2006/main" xmlns:r="http://schemas.openxmlformats.org/officeDocument/2006/relationships" xmlns:p="http://schemas.openxmlformats.org/presentationml/2006/main">
  <p:tag name="AS_UNIQUEID" val="1177"/>
</p:tagLst>
</file>

<file path=ppt/tags/tag823.xml><?xml version="1.0" encoding="utf-8"?>
<p:tagLst xmlns:a="http://schemas.openxmlformats.org/drawingml/2006/main" xmlns:r="http://schemas.openxmlformats.org/officeDocument/2006/relationships" xmlns:p="http://schemas.openxmlformats.org/presentationml/2006/main">
  <p:tag name="AS_UNIQUEID" val="1178"/>
</p:tagLst>
</file>

<file path=ppt/tags/tag824.xml><?xml version="1.0" encoding="utf-8"?>
<p:tagLst xmlns:a="http://schemas.openxmlformats.org/drawingml/2006/main" xmlns:r="http://schemas.openxmlformats.org/officeDocument/2006/relationships" xmlns:p="http://schemas.openxmlformats.org/presentationml/2006/main">
  <p:tag name="AS_UNIQUEID" val="1179"/>
</p:tagLst>
</file>

<file path=ppt/tags/tag825.xml><?xml version="1.0" encoding="utf-8"?>
<p:tagLst xmlns:a="http://schemas.openxmlformats.org/drawingml/2006/main" xmlns:r="http://schemas.openxmlformats.org/officeDocument/2006/relationships" xmlns:p="http://schemas.openxmlformats.org/presentationml/2006/main">
  <p:tag name="AS_UNIQUEID" val="1180"/>
</p:tagLst>
</file>

<file path=ppt/tags/tag826.xml><?xml version="1.0" encoding="utf-8"?>
<p:tagLst xmlns:a="http://schemas.openxmlformats.org/drawingml/2006/main" xmlns:r="http://schemas.openxmlformats.org/officeDocument/2006/relationships" xmlns:p="http://schemas.openxmlformats.org/presentationml/2006/main">
  <p:tag name="AS_UNIQUEID" val="1181"/>
</p:tagLst>
</file>

<file path=ppt/tags/tag827.xml><?xml version="1.0" encoding="utf-8"?>
<p:tagLst xmlns:a="http://schemas.openxmlformats.org/drawingml/2006/main" xmlns:r="http://schemas.openxmlformats.org/officeDocument/2006/relationships" xmlns:p="http://schemas.openxmlformats.org/presentationml/2006/main">
  <p:tag name="AS_UNIQUEID" val="1182"/>
</p:tagLst>
</file>

<file path=ppt/tags/tag828.xml><?xml version="1.0" encoding="utf-8"?>
<p:tagLst xmlns:a="http://schemas.openxmlformats.org/drawingml/2006/main" xmlns:r="http://schemas.openxmlformats.org/officeDocument/2006/relationships" xmlns:p="http://schemas.openxmlformats.org/presentationml/2006/main">
  <p:tag name="AS_UNIQUEID" val="1183"/>
</p:tagLst>
</file>

<file path=ppt/tags/tag829.xml><?xml version="1.0" encoding="utf-8"?>
<p:tagLst xmlns:a="http://schemas.openxmlformats.org/drawingml/2006/main" xmlns:r="http://schemas.openxmlformats.org/officeDocument/2006/relationships" xmlns:p="http://schemas.openxmlformats.org/presentationml/2006/main">
  <p:tag name="AS_UNIQUEID" val="1184"/>
</p:tagLst>
</file>

<file path=ppt/tags/tag83.xml><?xml version="1.0" encoding="utf-8"?>
<p:tagLst xmlns:a="http://schemas.openxmlformats.org/drawingml/2006/main" xmlns:r="http://schemas.openxmlformats.org/officeDocument/2006/relationships" xmlns:p="http://schemas.openxmlformats.org/presentationml/2006/main">
  <p:tag name="AS_UNIQUEID" val="536"/>
</p:tagLst>
</file>

<file path=ppt/tags/tag830.xml><?xml version="1.0" encoding="utf-8"?>
<p:tagLst xmlns:a="http://schemas.openxmlformats.org/drawingml/2006/main" xmlns:r="http://schemas.openxmlformats.org/officeDocument/2006/relationships" xmlns:p="http://schemas.openxmlformats.org/presentationml/2006/main">
  <p:tag name="AS_UNIQUEID" val="1150"/>
</p:tagLst>
</file>

<file path=ppt/tags/tag831.xml><?xml version="1.0" encoding="utf-8"?>
<p:tagLst xmlns:a="http://schemas.openxmlformats.org/drawingml/2006/main" xmlns:r="http://schemas.openxmlformats.org/officeDocument/2006/relationships" xmlns:p="http://schemas.openxmlformats.org/presentationml/2006/main">
  <p:tag name="AS_UNIQUEID" val="1151"/>
</p:tagLst>
</file>

<file path=ppt/tags/tag832.xml><?xml version="1.0" encoding="utf-8"?>
<p:tagLst xmlns:a="http://schemas.openxmlformats.org/drawingml/2006/main" xmlns:r="http://schemas.openxmlformats.org/officeDocument/2006/relationships" xmlns:p="http://schemas.openxmlformats.org/presentationml/2006/main">
  <p:tag name="AS_UNIQUEID" val="1152"/>
</p:tagLst>
</file>

<file path=ppt/tags/tag833.xml><?xml version="1.0" encoding="utf-8"?>
<p:tagLst xmlns:a="http://schemas.openxmlformats.org/drawingml/2006/main" xmlns:r="http://schemas.openxmlformats.org/officeDocument/2006/relationships" xmlns:p="http://schemas.openxmlformats.org/presentationml/2006/main">
  <p:tag name="AS_UNIQUEID" val="1153"/>
</p:tagLst>
</file>

<file path=ppt/tags/tag834.xml><?xml version="1.0" encoding="utf-8"?>
<p:tagLst xmlns:a="http://schemas.openxmlformats.org/drawingml/2006/main" xmlns:r="http://schemas.openxmlformats.org/officeDocument/2006/relationships" xmlns:p="http://schemas.openxmlformats.org/presentationml/2006/main">
  <p:tag name="AS_UNIQUEID" val="1154"/>
</p:tagLst>
</file>

<file path=ppt/tags/tag835.xml><?xml version="1.0" encoding="utf-8"?>
<p:tagLst xmlns:a="http://schemas.openxmlformats.org/drawingml/2006/main" xmlns:r="http://schemas.openxmlformats.org/officeDocument/2006/relationships" xmlns:p="http://schemas.openxmlformats.org/presentationml/2006/main">
  <p:tag name="AS_UNIQUEID" val="1145"/>
</p:tagLst>
</file>

<file path=ppt/tags/tag836.xml><?xml version="1.0" encoding="utf-8"?>
<p:tagLst xmlns:a="http://schemas.openxmlformats.org/drawingml/2006/main" xmlns:r="http://schemas.openxmlformats.org/officeDocument/2006/relationships" xmlns:p="http://schemas.openxmlformats.org/presentationml/2006/main">
  <p:tag name="AS_UNIQUEID" val="1146"/>
</p:tagLst>
</file>

<file path=ppt/tags/tag837.xml><?xml version="1.0" encoding="utf-8"?>
<p:tagLst xmlns:a="http://schemas.openxmlformats.org/drawingml/2006/main" xmlns:r="http://schemas.openxmlformats.org/officeDocument/2006/relationships" xmlns:p="http://schemas.openxmlformats.org/presentationml/2006/main">
  <p:tag name="AS_UNIQUEID" val="1142"/>
</p:tagLst>
</file>

<file path=ppt/tags/tag838.xml><?xml version="1.0" encoding="utf-8"?>
<p:tagLst xmlns:a="http://schemas.openxmlformats.org/drawingml/2006/main" xmlns:r="http://schemas.openxmlformats.org/officeDocument/2006/relationships" xmlns:p="http://schemas.openxmlformats.org/presentationml/2006/main">
  <p:tag name="AS_UNIQUEID" val="1143"/>
</p:tagLst>
</file>

<file path=ppt/tags/tag839.xml><?xml version="1.0" encoding="utf-8"?>
<p:tagLst xmlns:a="http://schemas.openxmlformats.org/drawingml/2006/main" xmlns:r="http://schemas.openxmlformats.org/officeDocument/2006/relationships" xmlns:p="http://schemas.openxmlformats.org/presentationml/2006/main">
  <p:tag name="AS_UNIQUEID" val="1139"/>
</p:tagLst>
</file>

<file path=ppt/tags/tag84.xml><?xml version="1.0" encoding="utf-8"?>
<p:tagLst xmlns:a="http://schemas.openxmlformats.org/drawingml/2006/main" xmlns:r="http://schemas.openxmlformats.org/officeDocument/2006/relationships" xmlns:p="http://schemas.openxmlformats.org/presentationml/2006/main">
  <p:tag name="AS_UNIQUEID" val="537"/>
</p:tagLst>
</file>

<file path=ppt/tags/tag840.xml><?xml version="1.0" encoding="utf-8"?>
<p:tagLst xmlns:a="http://schemas.openxmlformats.org/drawingml/2006/main" xmlns:r="http://schemas.openxmlformats.org/officeDocument/2006/relationships" xmlns:p="http://schemas.openxmlformats.org/presentationml/2006/main">
  <p:tag name="AS_UNIQUEID" val="1140"/>
</p:tagLst>
</file>

<file path=ppt/tags/tag841.xml><?xml version="1.0" encoding="utf-8"?>
<p:tagLst xmlns:a="http://schemas.openxmlformats.org/drawingml/2006/main" xmlns:r="http://schemas.openxmlformats.org/officeDocument/2006/relationships" xmlns:p="http://schemas.openxmlformats.org/presentationml/2006/main">
  <p:tag name="AS_UNIQUEID" val="1136"/>
</p:tagLst>
</file>

<file path=ppt/tags/tag842.xml><?xml version="1.0" encoding="utf-8"?>
<p:tagLst xmlns:a="http://schemas.openxmlformats.org/drawingml/2006/main" xmlns:r="http://schemas.openxmlformats.org/officeDocument/2006/relationships" xmlns:p="http://schemas.openxmlformats.org/presentationml/2006/main">
  <p:tag name="AS_UNIQUEID" val="1137"/>
</p:tagLst>
</file>

<file path=ppt/tags/tag843.xml><?xml version="1.0" encoding="utf-8"?>
<p:tagLst xmlns:a="http://schemas.openxmlformats.org/drawingml/2006/main" xmlns:r="http://schemas.openxmlformats.org/officeDocument/2006/relationships" xmlns:p="http://schemas.openxmlformats.org/presentationml/2006/main">
  <p:tag name="AS_UNIQUEID" val="1106"/>
</p:tagLst>
</file>

<file path=ppt/tags/tag844.xml><?xml version="1.0" encoding="utf-8"?>
<p:tagLst xmlns:a="http://schemas.openxmlformats.org/drawingml/2006/main" xmlns:r="http://schemas.openxmlformats.org/officeDocument/2006/relationships" xmlns:p="http://schemas.openxmlformats.org/presentationml/2006/main">
  <p:tag name="AS_UNIQUEID" val="1107"/>
</p:tagLst>
</file>

<file path=ppt/tags/tag845.xml><?xml version="1.0" encoding="utf-8"?>
<p:tagLst xmlns:a="http://schemas.openxmlformats.org/drawingml/2006/main" xmlns:r="http://schemas.openxmlformats.org/officeDocument/2006/relationships" xmlns:p="http://schemas.openxmlformats.org/presentationml/2006/main">
  <p:tag name="AS_UNIQUEID" val="1108"/>
</p:tagLst>
</file>

<file path=ppt/tags/tag846.xml><?xml version="1.0" encoding="utf-8"?>
<p:tagLst xmlns:a="http://schemas.openxmlformats.org/drawingml/2006/main" xmlns:r="http://schemas.openxmlformats.org/officeDocument/2006/relationships" xmlns:p="http://schemas.openxmlformats.org/presentationml/2006/main">
  <p:tag name="AS_UNIQUEID" val="1109"/>
</p:tagLst>
</file>

<file path=ppt/tags/tag847.xml><?xml version="1.0" encoding="utf-8"?>
<p:tagLst xmlns:a="http://schemas.openxmlformats.org/drawingml/2006/main" xmlns:r="http://schemas.openxmlformats.org/officeDocument/2006/relationships" xmlns:p="http://schemas.openxmlformats.org/presentationml/2006/main">
  <p:tag name="AS_UNIQUEID" val="1110"/>
</p:tagLst>
</file>

<file path=ppt/tags/tag848.xml><?xml version="1.0" encoding="utf-8"?>
<p:tagLst xmlns:a="http://schemas.openxmlformats.org/drawingml/2006/main" xmlns:r="http://schemas.openxmlformats.org/officeDocument/2006/relationships" xmlns:p="http://schemas.openxmlformats.org/presentationml/2006/main">
  <p:tag name="AS_UNIQUEID" val="1111"/>
</p:tagLst>
</file>

<file path=ppt/tags/tag849.xml><?xml version="1.0" encoding="utf-8"?>
<p:tagLst xmlns:a="http://schemas.openxmlformats.org/drawingml/2006/main" xmlns:r="http://schemas.openxmlformats.org/officeDocument/2006/relationships" xmlns:p="http://schemas.openxmlformats.org/presentationml/2006/main">
  <p:tag name="AS_UNIQUEID" val="1112"/>
</p:tagLst>
</file>

<file path=ppt/tags/tag85.xml><?xml version="1.0" encoding="utf-8"?>
<p:tagLst xmlns:a="http://schemas.openxmlformats.org/drawingml/2006/main" xmlns:r="http://schemas.openxmlformats.org/officeDocument/2006/relationships" xmlns:p="http://schemas.openxmlformats.org/presentationml/2006/main">
  <p:tag name="AS_UNIQUEID" val="538"/>
</p:tagLst>
</file>

<file path=ppt/tags/tag850.xml><?xml version="1.0" encoding="utf-8"?>
<p:tagLst xmlns:a="http://schemas.openxmlformats.org/drawingml/2006/main" xmlns:r="http://schemas.openxmlformats.org/officeDocument/2006/relationships" xmlns:p="http://schemas.openxmlformats.org/presentationml/2006/main">
  <p:tag name="AS_UNIQUEID" val="1113"/>
</p:tagLst>
</file>

<file path=ppt/tags/tag851.xml><?xml version="1.0" encoding="utf-8"?>
<p:tagLst xmlns:a="http://schemas.openxmlformats.org/drawingml/2006/main" xmlns:r="http://schemas.openxmlformats.org/officeDocument/2006/relationships" xmlns:p="http://schemas.openxmlformats.org/presentationml/2006/main">
  <p:tag name="AS_UNIQUEID" val="1114"/>
</p:tagLst>
</file>

<file path=ppt/tags/tag852.xml><?xml version="1.0" encoding="utf-8"?>
<p:tagLst xmlns:a="http://schemas.openxmlformats.org/drawingml/2006/main" xmlns:r="http://schemas.openxmlformats.org/officeDocument/2006/relationships" xmlns:p="http://schemas.openxmlformats.org/presentationml/2006/main">
  <p:tag name="AS_UNIQUEID" val="1115"/>
</p:tagLst>
</file>

<file path=ppt/tags/tag853.xml><?xml version="1.0" encoding="utf-8"?>
<p:tagLst xmlns:a="http://schemas.openxmlformats.org/drawingml/2006/main" xmlns:r="http://schemas.openxmlformats.org/officeDocument/2006/relationships" xmlns:p="http://schemas.openxmlformats.org/presentationml/2006/main">
  <p:tag name="AS_UNIQUEID" val="1116"/>
</p:tagLst>
</file>

<file path=ppt/tags/tag854.xml><?xml version="1.0" encoding="utf-8"?>
<p:tagLst xmlns:a="http://schemas.openxmlformats.org/drawingml/2006/main" xmlns:r="http://schemas.openxmlformats.org/officeDocument/2006/relationships" xmlns:p="http://schemas.openxmlformats.org/presentationml/2006/main">
  <p:tag name="AS_UNIQUEID" val="1117"/>
</p:tagLst>
</file>

<file path=ppt/tags/tag855.xml><?xml version="1.0" encoding="utf-8"?>
<p:tagLst xmlns:a="http://schemas.openxmlformats.org/drawingml/2006/main" xmlns:r="http://schemas.openxmlformats.org/officeDocument/2006/relationships" xmlns:p="http://schemas.openxmlformats.org/presentationml/2006/main">
  <p:tag name="AS_UNIQUEID" val="1118"/>
</p:tagLst>
</file>

<file path=ppt/tags/tag856.xml><?xml version="1.0" encoding="utf-8"?>
<p:tagLst xmlns:a="http://schemas.openxmlformats.org/drawingml/2006/main" xmlns:r="http://schemas.openxmlformats.org/officeDocument/2006/relationships" xmlns:p="http://schemas.openxmlformats.org/presentationml/2006/main">
  <p:tag name="AS_UNIQUEID" val="1119"/>
</p:tagLst>
</file>

<file path=ppt/tags/tag857.xml><?xml version="1.0" encoding="utf-8"?>
<p:tagLst xmlns:a="http://schemas.openxmlformats.org/drawingml/2006/main" xmlns:r="http://schemas.openxmlformats.org/officeDocument/2006/relationships" xmlns:p="http://schemas.openxmlformats.org/presentationml/2006/main">
  <p:tag name="AS_UNIQUEID" val="1120"/>
</p:tagLst>
</file>

<file path=ppt/tags/tag858.xml><?xml version="1.0" encoding="utf-8"?>
<p:tagLst xmlns:a="http://schemas.openxmlformats.org/drawingml/2006/main" xmlns:r="http://schemas.openxmlformats.org/officeDocument/2006/relationships" xmlns:p="http://schemas.openxmlformats.org/presentationml/2006/main">
  <p:tag name="AS_UNIQUEID" val="1121"/>
</p:tagLst>
</file>

<file path=ppt/tags/tag859.xml><?xml version="1.0" encoding="utf-8"?>
<p:tagLst xmlns:a="http://schemas.openxmlformats.org/drawingml/2006/main" xmlns:r="http://schemas.openxmlformats.org/officeDocument/2006/relationships" xmlns:p="http://schemas.openxmlformats.org/presentationml/2006/main">
  <p:tag name="AS_UNIQUEID" val="1122"/>
</p:tagLst>
</file>

<file path=ppt/tags/tag86.xml><?xml version="1.0" encoding="utf-8"?>
<p:tagLst xmlns:a="http://schemas.openxmlformats.org/drawingml/2006/main" xmlns:r="http://schemas.openxmlformats.org/officeDocument/2006/relationships" xmlns:p="http://schemas.openxmlformats.org/presentationml/2006/main">
  <p:tag name="AS_UNIQUEID" val="539"/>
</p:tagLst>
</file>

<file path=ppt/tags/tag860.xml><?xml version="1.0" encoding="utf-8"?>
<p:tagLst xmlns:a="http://schemas.openxmlformats.org/drawingml/2006/main" xmlns:r="http://schemas.openxmlformats.org/officeDocument/2006/relationships" xmlns:p="http://schemas.openxmlformats.org/presentationml/2006/main">
  <p:tag name="AS_UNIQUEID" val="1123"/>
</p:tagLst>
</file>

<file path=ppt/tags/tag861.xml><?xml version="1.0" encoding="utf-8"?>
<p:tagLst xmlns:a="http://schemas.openxmlformats.org/drawingml/2006/main" xmlns:r="http://schemas.openxmlformats.org/officeDocument/2006/relationships" xmlns:p="http://schemas.openxmlformats.org/presentationml/2006/main">
  <p:tag name="AS_UNIQUEID" val="1124"/>
</p:tagLst>
</file>

<file path=ppt/tags/tag862.xml><?xml version="1.0" encoding="utf-8"?>
<p:tagLst xmlns:a="http://schemas.openxmlformats.org/drawingml/2006/main" xmlns:r="http://schemas.openxmlformats.org/officeDocument/2006/relationships" xmlns:p="http://schemas.openxmlformats.org/presentationml/2006/main">
  <p:tag name="AS_UNIQUEID" val="1125"/>
</p:tagLst>
</file>

<file path=ppt/tags/tag863.xml><?xml version="1.0" encoding="utf-8"?>
<p:tagLst xmlns:a="http://schemas.openxmlformats.org/drawingml/2006/main" xmlns:r="http://schemas.openxmlformats.org/officeDocument/2006/relationships" xmlns:p="http://schemas.openxmlformats.org/presentationml/2006/main">
  <p:tag name="AS_UNIQUEID" val="1126"/>
</p:tagLst>
</file>

<file path=ppt/tags/tag864.xml><?xml version="1.0" encoding="utf-8"?>
<p:tagLst xmlns:a="http://schemas.openxmlformats.org/drawingml/2006/main" xmlns:r="http://schemas.openxmlformats.org/officeDocument/2006/relationships" xmlns:p="http://schemas.openxmlformats.org/presentationml/2006/main">
  <p:tag name="AS_UNIQUEID" val="1127"/>
</p:tagLst>
</file>

<file path=ppt/tags/tag865.xml><?xml version="1.0" encoding="utf-8"?>
<p:tagLst xmlns:a="http://schemas.openxmlformats.org/drawingml/2006/main" xmlns:r="http://schemas.openxmlformats.org/officeDocument/2006/relationships" xmlns:p="http://schemas.openxmlformats.org/presentationml/2006/main">
  <p:tag name="AS_UNIQUEID" val="1128"/>
</p:tagLst>
</file>

<file path=ppt/tags/tag866.xml><?xml version="1.0" encoding="utf-8"?>
<p:tagLst xmlns:a="http://schemas.openxmlformats.org/drawingml/2006/main" xmlns:r="http://schemas.openxmlformats.org/officeDocument/2006/relationships" xmlns:p="http://schemas.openxmlformats.org/presentationml/2006/main">
  <p:tag name="AS_UNIQUEID" val="1129"/>
</p:tagLst>
</file>

<file path=ppt/tags/tag867.xml><?xml version="1.0" encoding="utf-8"?>
<p:tagLst xmlns:a="http://schemas.openxmlformats.org/drawingml/2006/main" xmlns:r="http://schemas.openxmlformats.org/officeDocument/2006/relationships" xmlns:p="http://schemas.openxmlformats.org/presentationml/2006/main">
  <p:tag name="AS_UNIQUEID" val="1130"/>
</p:tagLst>
</file>

<file path=ppt/tags/tag868.xml><?xml version="1.0" encoding="utf-8"?>
<p:tagLst xmlns:a="http://schemas.openxmlformats.org/drawingml/2006/main" xmlns:r="http://schemas.openxmlformats.org/officeDocument/2006/relationships" xmlns:p="http://schemas.openxmlformats.org/presentationml/2006/main">
  <p:tag name="AS_UNIQUEID" val="1131"/>
</p:tagLst>
</file>

<file path=ppt/tags/tag869.xml><?xml version="1.0" encoding="utf-8"?>
<p:tagLst xmlns:a="http://schemas.openxmlformats.org/drawingml/2006/main" xmlns:r="http://schemas.openxmlformats.org/officeDocument/2006/relationships" xmlns:p="http://schemas.openxmlformats.org/presentationml/2006/main">
  <p:tag name="AS_UNIQUEID" val="1132"/>
</p:tagLst>
</file>

<file path=ppt/tags/tag87.xml><?xml version="1.0" encoding="utf-8"?>
<p:tagLst xmlns:a="http://schemas.openxmlformats.org/drawingml/2006/main" xmlns:r="http://schemas.openxmlformats.org/officeDocument/2006/relationships" xmlns:p="http://schemas.openxmlformats.org/presentationml/2006/main">
  <p:tag name="AS_UNIQUEID" val="540"/>
</p:tagLst>
</file>

<file path=ppt/tags/tag870.xml><?xml version="1.0" encoding="utf-8"?>
<p:tagLst xmlns:a="http://schemas.openxmlformats.org/drawingml/2006/main" xmlns:r="http://schemas.openxmlformats.org/officeDocument/2006/relationships" xmlns:p="http://schemas.openxmlformats.org/presentationml/2006/main">
  <p:tag name="AS_UNIQUEID" val="1133"/>
</p:tagLst>
</file>

<file path=ppt/tags/tag871.xml><?xml version="1.0" encoding="utf-8"?>
<p:tagLst xmlns:a="http://schemas.openxmlformats.org/drawingml/2006/main" xmlns:r="http://schemas.openxmlformats.org/officeDocument/2006/relationships" xmlns:p="http://schemas.openxmlformats.org/presentationml/2006/main">
  <p:tag name="AS_UNIQUEID" val="1134"/>
</p:tagLst>
</file>

<file path=ppt/tags/tag872.xml><?xml version="1.0" encoding="utf-8"?>
<p:tagLst xmlns:a="http://schemas.openxmlformats.org/drawingml/2006/main" xmlns:r="http://schemas.openxmlformats.org/officeDocument/2006/relationships" xmlns:p="http://schemas.openxmlformats.org/presentationml/2006/main">
  <p:tag name="AS_UNIQUEID" val="1076"/>
</p:tagLst>
</file>

<file path=ppt/tags/tag873.xml><?xml version="1.0" encoding="utf-8"?>
<p:tagLst xmlns:a="http://schemas.openxmlformats.org/drawingml/2006/main" xmlns:r="http://schemas.openxmlformats.org/officeDocument/2006/relationships" xmlns:p="http://schemas.openxmlformats.org/presentationml/2006/main">
  <p:tag name="AS_UNIQUEID" val="1077"/>
</p:tagLst>
</file>

<file path=ppt/tags/tag874.xml><?xml version="1.0" encoding="utf-8"?>
<p:tagLst xmlns:a="http://schemas.openxmlformats.org/drawingml/2006/main" xmlns:r="http://schemas.openxmlformats.org/officeDocument/2006/relationships" xmlns:p="http://schemas.openxmlformats.org/presentationml/2006/main">
  <p:tag name="AS_UNIQUEID" val="1078"/>
</p:tagLst>
</file>

<file path=ppt/tags/tag875.xml><?xml version="1.0" encoding="utf-8"?>
<p:tagLst xmlns:a="http://schemas.openxmlformats.org/drawingml/2006/main" xmlns:r="http://schemas.openxmlformats.org/officeDocument/2006/relationships" xmlns:p="http://schemas.openxmlformats.org/presentationml/2006/main">
  <p:tag name="AS_UNIQUEID" val="1079"/>
</p:tagLst>
</file>

<file path=ppt/tags/tag876.xml><?xml version="1.0" encoding="utf-8"?>
<p:tagLst xmlns:a="http://schemas.openxmlformats.org/drawingml/2006/main" xmlns:r="http://schemas.openxmlformats.org/officeDocument/2006/relationships" xmlns:p="http://schemas.openxmlformats.org/presentationml/2006/main">
  <p:tag name="AS_UNIQUEID" val="1080"/>
</p:tagLst>
</file>

<file path=ppt/tags/tag877.xml><?xml version="1.0" encoding="utf-8"?>
<p:tagLst xmlns:a="http://schemas.openxmlformats.org/drawingml/2006/main" xmlns:r="http://schemas.openxmlformats.org/officeDocument/2006/relationships" xmlns:p="http://schemas.openxmlformats.org/presentationml/2006/main">
  <p:tag name="AS_UNIQUEID" val="1081"/>
</p:tagLst>
</file>

<file path=ppt/tags/tag878.xml><?xml version="1.0" encoding="utf-8"?>
<p:tagLst xmlns:a="http://schemas.openxmlformats.org/drawingml/2006/main" xmlns:r="http://schemas.openxmlformats.org/officeDocument/2006/relationships" xmlns:p="http://schemas.openxmlformats.org/presentationml/2006/main">
  <p:tag name="AS_UNIQUEID" val="1082"/>
</p:tagLst>
</file>

<file path=ppt/tags/tag879.xml><?xml version="1.0" encoding="utf-8"?>
<p:tagLst xmlns:a="http://schemas.openxmlformats.org/drawingml/2006/main" xmlns:r="http://schemas.openxmlformats.org/officeDocument/2006/relationships" xmlns:p="http://schemas.openxmlformats.org/presentationml/2006/main">
  <p:tag name="AS_UNIQUEID" val="1083"/>
</p:tagLst>
</file>

<file path=ppt/tags/tag88.xml><?xml version="1.0" encoding="utf-8"?>
<p:tagLst xmlns:a="http://schemas.openxmlformats.org/drawingml/2006/main" xmlns:r="http://schemas.openxmlformats.org/officeDocument/2006/relationships" xmlns:p="http://schemas.openxmlformats.org/presentationml/2006/main">
  <p:tag name="AS_UNIQUEID" val="541"/>
</p:tagLst>
</file>

<file path=ppt/tags/tag880.xml><?xml version="1.0" encoding="utf-8"?>
<p:tagLst xmlns:a="http://schemas.openxmlformats.org/drawingml/2006/main" xmlns:r="http://schemas.openxmlformats.org/officeDocument/2006/relationships" xmlns:p="http://schemas.openxmlformats.org/presentationml/2006/main">
  <p:tag name="AS_UNIQUEID" val="1084"/>
</p:tagLst>
</file>

<file path=ppt/tags/tag881.xml><?xml version="1.0" encoding="utf-8"?>
<p:tagLst xmlns:a="http://schemas.openxmlformats.org/drawingml/2006/main" xmlns:r="http://schemas.openxmlformats.org/officeDocument/2006/relationships" xmlns:p="http://schemas.openxmlformats.org/presentationml/2006/main">
  <p:tag name="AS_UNIQUEID" val="1085"/>
</p:tagLst>
</file>

<file path=ppt/tags/tag882.xml><?xml version="1.0" encoding="utf-8"?>
<p:tagLst xmlns:a="http://schemas.openxmlformats.org/drawingml/2006/main" xmlns:r="http://schemas.openxmlformats.org/officeDocument/2006/relationships" xmlns:p="http://schemas.openxmlformats.org/presentationml/2006/main">
  <p:tag name="AS_UNIQUEID" val="1086"/>
</p:tagLst>
</file>

<file path=ppt/tags/tag883.xml><?xml version="1.0" encoding="utf-8"?>
<p:tagLst xmlns:a="http://schemas.openxmlformats.org/drawingml/2006/main" xmlns:r="http://schemas.openxmlformats.org/officeDocument/2006/relationships" xmlns:p="http://schemas.openxmlformats.org/presentationml/2006/main">
  <p:tag name="AS_UNIQUEID" val="1087"/>
</p:tagLst>
</file>

<file path=ppt/tags/tag884.xml><?xml version="1.0" encoding="utf-8"?>
<p:tagLst xmlns:a="http://schemas.openxmlformats.org/drawingml/2006/main" xmlns:r="http://schemas.openxmlformats.org/officeDocument/2006/relationships" xmlns:p="http://schemas.openxmlformats.org/presentationml/2006/main">
  <p:tag name="AS_UNIQUEID" val="1088"/>
</p:tagLst>
</file>

<file path=ppt/tags/tag885.xml><?xml version="1.0" encoding="utf-8"?>
<p:tagLst xmlns:a="http://schemas.openxmlformats.org/drawingml/2006/main" xmlns:r="http://schemas.openxmlformats.org/officeDocument/2006/relationships" xmlns:p="http://schemas.openxmlformats.org/presentationml/2006/main">
  <p:tag name="AS_UNIQUEID" val="1089"/>
</p:tagLst>
</file>

<file path=ppt/tags/tag886.xml><?xml version="1.0" encoding="utf-8"?>
<p:tagLst xmlns:a="http://schemas.openxmlformats.org/drawingml/2006/main" xmlns:r="http://schemas.openxmlformats.org/officeDocument/2006/relationships" xmlns:p="http://schemas.openxmlformats.org/presentationml/2006/main">
  <p:tag name="AS_UNIQUEID" val="1090"/>
</p:tagLst>
</file>

<file path=ppt/tags/tag887.xml><?xml version="1.0" encoding="utf-8"?>
<p:tagLst xmlns:a="http://schemas.openxmlformats.org/drawingml/2006/main" xmlns:r="http://schemas.openxmlformats.org/officeDocument/2006/relationships" xmlns:p="http://schemas.openxmlformats.org/presentationml/2006/main">
  <p:tag name="AS_UNIQUEID" val="1091"/>
</p:tagLst>
</file>

<file path=ppt/tags/tag888.xml><?xml version="1.0" encoding="utf-8"?>
<p:tagLst xmlns:a="http://schemas.openxmlformats.org/drawingml/2006/main" xmlns:r="http://schemas.openxmlformats.org/officeDocument/2006/relationships" xmlns:p="http://schemas.openxmlformats.org/presentationml/2006/main">
  <p:tag name="AS_UNIQUEID" val="1092"/>
</p:tagLst>
</file>

<file path=ppt/tags/tag889.xml><?xml version="1.0" encoding="utf-8"?>
<p:tagLst xmlns:a="http://schemas.openxmlformats.org/drawingml/2006/main" xmlns:r="http://schemas.openxmlformats.org/officeDocument/2006/relationships" xmlns:p="http://schemas.openxmlformats.org/presentationml/2006/main">
  <p:tag name="AS_UNIQUEID" val="1093"/>
</p:tagLst>
</file>

<file path=ppt/tags/tag89.xml><?xml version="1.0" encoding="utf-8"?>
<p:tagLst xmlns:a="http://schemas.openxmlformats.org/drawingml/2006/main" xmlns:r="http://schemas.openxmlformats.org/officeDocument/2006/relationships" xmlns:p="http://schemas.openxmlformats.org/presentationml/2006/main">
  <p:tag name="AS_UNIQUEID" val="542"/>
</p:tagLst>
</file>

<file path=ppt/tags/tag890.xml><?xml version="1.0" encoding="utf-8"?>
<p:tagLst xmlns:a="http://schemas.openxmlformats.org/drawingml/2006/main" xmlns:r="http://schemas.openxmlformats.org/officeDocument/2006/relationships" xmlns:p="http://schemas.openxmlformats.org/presentationml/2006/main">
  <p:tag name="AS_UNIQUEID" val="1094"/>
</p:tagLst>
</file>

<file path=ppt/tags/tag891.xml><?xml version="1.0" encoding="utf-8"?>
<p:tagLst xmlns:a="http://schemas.openxmlformats.org/drawingml/2006/main" xmlns:r="http://schemas.openxmlformats.org/officeDocument/2006/relationships" xmlns:p="http://schemas.openxmlformats.org/presentationml/2006/main">
  <p:tag name="AS_UNIQUEID" val="1095"/>
</p:tagLst>
</file>

<file path=ppt/tags/tag892.xml><?xml version="1.0" encoding="utf-8"?>
<p:tagLst xmlns:a="http://schemas.openxmlformats.org/drawingml/2006/main" xmlns:r="http://schemas.openxmlformats.org/officeDocument/2006/relationships" xmlns:p="http://schemas.openxmlformats.org/presentationml/2006/main">
  <p:tag name="AS_UNIQUEID" val="1096"/>
</p:tagLst>
</file>

<file path=ppt/tags/tag893.xml><?xml version="1.0" encoding="utf-8"?>
<p:tagLst xmlns:a="http://schemas.openxmlformats.org/drawingml/2006/main" xmlns:r="http://schemas.openxmlformats.org/officeDocument/2006/relationships" xmlns:p="http://schemas.openxmlformats.org/presentationml/2006/main">
  <p:tag name="AS_UNIQUEID" val="1097"/>
</p:tagLst>
</file>

<file path=ppt/tags/tag894.xml><?xml version="1.0" encoding="utf-8"?>
<p:tagLst xmlns:a="http://schemas.openxmlformats.org/drawingml/2006/main" xmlns:r="http://schemas.openxmlformats.org/officeDocument/2006/relationships" xmlns:p="http://schemas.openxmlformats.org/presentationml/2006/main">
  <p:tag name="AS_UNIQUEID" val="1098"/>
</p:tagLst>
</file>

<file path=ppt/tags/tag895.xml><?xml version="1.0" encoding="utf-8"?>
<p:tagLst xmlns:a="http://schemas.openxmlformats.org/drawingml/2006/main" xmlns:r="http://schemas.openxmlformats.org/officeDocument/2006/relationships" xmlns:p="http://schemas.openxmlformats.org/presentationml/2006/main">
  <p:tag name="AS_UNIQUEID" val="1099"/>
</p:tagLst>
</file>

<file path=ppt/tags/tag896.xml><?xml version="1.0" encoding="utf-8"?>
<p:tagLst xmlns:a="http://schemas.openxmlformats.org/drawingml/2006/main" xmlns:r="http://schemas.openxmlformats.org/officeDocument/2006/relationships" xmlns:p="http://schemas.openxmlformats.org/presentationml/2006/main">
  <p:tag name="AS_UNIQUEID" val="1100"/>
</p:tagLst>
</file>

<file path=ppt/tags/tag897.xml><?xml version="1.0" encoding="utf-8"?>
<p:tagLst xmlns:a="http://schemas.openxmlformats.org/drawingml/2006/main" xmlns:r="http://schemas.openxmlformats.org/officeDocument/2006/relationships" xmlns:p="http://schemas.openxmlformats.org/presentationml/2006/main">
  <p:tag name="AS_UNIQUEID" val="1101"/>
</p:tagLst>
</file>

<file path=ppt/tags/tag898.xml><?xml version="1.0" encoding="utf-8"?>
<p:tagLst xmlns:a="http://schemas.openxmlformats.org/drawingml/2006/main" xmlns:r="http://schemas.openxmlformats.org/officeDocument/2006/relationships" xmlns:p="http://schemas.openxmlformats.org/presentationml/2006/main">
  <p:tag name="AS_UNIQUEID" val="1102"/>
</p:tagLst>
</file>

<file path=ppt/tags/tag899.xml><?xml version="1.0" encoding="utf-8"?>
<p:tagLst xmlns:a="http://schemas.openxmlformats.org/drawingml/2006/main" xmlns:r="http://schemas.openxmlformats.org/officeDocument/2006/relationships" xmlns:p="http://schemas.openxmlformats.org/presentationml/2006/main">
  <p:tag name="AS_UNIQUEID" val="1103"/>
</p:tagLst>
</file>

<file path=ppt/tags/tag9.xml><?xml version="1.0" encoding="utf-8"?>
<p:tagLst xmlns:a="http://schemas.openxmlformats.org/drawingml/2006/main" xmlns:r="http://schemas.openxmlformats.org/officeDocument/2006/relationships" xmlns:p="http://schemas.openxmlformats.org/presentationml/2006/main">
  <p:tag name="AS_UNIQUEID" val="448"/>
</p:tagLst>
</file>

<file path=ppt/tags/tag90.xml><?xml version="1.0" encoding="utf-8"?>
<p:tagLst xmlns:a="http://schemas.openxmlformats.org/drawingml/2006/main" xmlns:r="http://schemas.openxmlformats.org/officeDocument/2006/relationships" xmlns:p="http://schemas.openxmlformats.org/presentationml/2006/main">
  <p:tag name="AS_UNIQUEID" val="543"/>
</p:tagLst>
</file>

<file path=ppt/tags/tag900.xml><?xml version="1.0" encoding="utf-8"?>
<p:tagLst xmlns:a="http://schemas.openxmlformats.org/drawingml/2006/main" xmlns:r="http://schemas.openxmlformats.org/officeDocument/2006/relationships" xmlns:p="http://schemas.openxmlformats.org/presentationml/2006/main">
  <p:tag name="AS_UNIQUEID" val="1104"/>
</p:tagLst>
</file>

<file path=ppt/tags/tag901.xml><?xml version="1.0" encoding="utf-8"?>
<p:tagLst xmlns:a="http://schemas.openxmlformats.org/drawingml/2006/main" xmlns:r="http://schemas.openxmlformats.org/officeDocument/2006/relationships" xmlns:p="http://schemas.openxmlformats.org/presentationml/2006/main">
  <p:tag name="AS_UNIQUEID" val="1046"/>
</p:tagLst>
</file>

<file path=ppt/tags/tag902.xml><?xml version="1.0" encoding="utf-8"?>
<p:tagLst xmlns:a="http://schemas.openxmlformats.org/drawingml/2006/main" xmlns:r="http://schemas.openxmlformats.org/officeDocument/2006/relationships" xmlns:p="http://schemas.openxmlformats.org/presentationml/2006/main">
  <p:tag name="AS_UNIQUEID" val="1047"/>
</p:tagLst>
</file>

<file path=ppt/tags/tag903.xml><?xml version="1.0" encoding="utf-8"?>
<p:tagLst xmlns:a="http://schemas.openxmlformats.org/drawingml/2006/main" xmlns:r="http://schemas.openxmlformats.org/officeDocument/2006/relationships" xmlns:p="http://schemas.openxmlformats.org/presentationml/2006/main">
  <p:tag name="AS_UNIQUEID" val="1048"/>
</p:tagLst>
</file>

<file path=ppt/tags/tag904.xml><?xml version="1.0" encoding="utf-8"?>
<p:tagLst xmlns:a="http://schemas.openxmlformats.org/drawingml/2006/main" xmlns:r="http://schemas.openxmlformats.org/officeDocument/2006/relationships" xmlns:p="http://schemas.openxmlformats.org/presentationml/2006/main">
  <p:tag name="AS_UNIQUEID" val="1049"/>
</p:tagLst>
</file>

<file path=ppt/tags/tag905.xml><?xml version="1.0" encoding="utf-8"?>
<p:tagLst xmlns:a="http://schemas.openxmlformats.org/drawingml/2006/main" xmlns:r="http://schemas.openxmlformats.org/officeDocument/2006/relationships" xmlns:p="http://schemas.openxmlformats.org/presentationml/2006/main">
  <p:tag name="AS_UNIQUEID" val="1050"/>
</p:tagLst>
</file>

<file path=ppt/tags/tag906.xml><?xml version="1.0" encoding="utf-8"?>
<p:tagLst xmlns:a="http://schemas.openxmlformats.org/drawingml/2006/main" xmlns:r="http://schemas.openxmlformats.org/officeDocument/2006/relationships" xmlns:p="http://schemas.openxmlformats.org/presentationml/2006/main">
  <p:tag name="AS_UNIQUEID" val="1051"/>
</p:tagLst>
</file>

<file path=ppt/tags/tag907.xml><?xml version="1.0" encoding="utf-8"?>
<p:tagLst xmlns:a="http://schemas.openxmlformats.org/drawingml/2006/main" xmlns:r="http://schemas.openxmlformats.org/officeDocument/2006/relationships" xmlns:p="http://schemas.openxmlformats.org/presentationml/2006/main">
  <p:tag name="AS_UNIQUEID" val="1052"/>
</p:tagLst>
</file>

<file path=ppt/tags/tag908.xml><?xml version="1.0" encoding="utf-8"?>
<p:tagLst xmlns:a="http://schemas.openxmlformats.org/drawingml/2006/main" xmlns:r="http://schemas.openxmlformats.org/officeDocument/2006/relationships" xmlns:p="http://schemas.openxmlformats.org/presentationml/2006/main">
  <p:tag name="AS_UNIQUEID" val="1053"/>
</p:tagLst>
</file>

<file path=ppt/tags/tag909.xml><?xml version="1.0" encoding="utf-8"?>
<p:tagLst xmlns:a="http://schemas.openxmlformats.org/drawingml/2006/main" xmlns:r="http://schemas.openxmlformats.org/officeDocument/2006/relationships" xmlns:p="http://schemas.openxmlformats.org/presentationml/2006/main">
  <p:tag name="AS_UNIQUEID" val="1054"/>
</p:tagLst>
</file>

<file path=ppt/tags/tag91.xml><?xml version="1.0" encoding="utf-8"?>
<p:tagLst xmlns:a="http://schemas.openxmlformats.org/drawingml/2006/main" xmlns:r="http://schemas.openxmlformats.org/officeDocument/2006/relationships" xmlns:p="http://schemas.openxmlformats.org/presentationml/2006/main">
  <p:tag name="AS_UNIQUEID" val="544"/>
</p:tagLst>
</file>

<file path=ppt/tags/tag910.xml><?xml version="1.0" encoding="utf-8"?>
<p:tagLst xmlns:a="http://schemas.openxmlformats.org/drawingml/2006/main" xmlns:r="http://schemas.openxmlformats.org/officeDocument/2006/relationships" xmlns:p="http://schemas.openxmlformats.org/presentationml/2006/main">
  <p:tag name="AS_UNIQUEID" val="1055"/>
</p:tagLst>
</file>

<file path=ppt/tags/tag911.xml><?xml version="1.0" encoding="utf-8"?>
<p:tagLst xmlns:a="http://schemas.openxmlformats.org/drawingml/2006/main" xmlns:r="http://schemas.openxmlformats.org/officeDocument/2006/relationships" xmlns:p="http://schemas.openxmlformats.org/presentationml/2006/main">
  <p:tag name="AS_UNIQUEID" val="1056"/>
</p:tagLst>
</file>

<file path=ppt/tags/tag912.xml><?xml version="1.0" encoding="utf-8"?>
<p:tagLst xmlns:a="http://schemas.openxmlformats.org/drawingml/2006/main" xmlns:r="http://schemas.openxmlformats.org/officeDocument/2006/relationships" xmlns:p="http://schemas.openxmlformats.org/presentationml/2006/main">
  <p:tag name="AS_UNIQUEID" val="1057"/>
</p:tagLst>
</file>

<file path=ppt/tags/tag913.xml><?xml version="1.0" encoding="utf-8"?>
<p:tagLst xmlns:a="http://schemas.openxmlformats.org/drawingml/2006/main" xmlns:r="http://schemas.openxmlformats.org/officeDocument/2006/relationships" xmlns:p="http://schemas.openxmlformats.org/presentationml/2006/main">
  <p:tag name="AS_UNIQUEID" val="1058"/>
</p:tagLst>
</file>

<file path=ppt/tags/tag914.xml><?xml version="1.0" encoding="utf-8"?>
<p:tagLst xmlns:a="http://schemas.openxmlformats.org/drawingml/2006/main" xmlns:r="http://schemas.openxmlformats.org/officeDocument/2006/relationships" xmlns:p="http://schemas.openxmlformats.org/presentationml/2006/main">
  <p:tag name="AS_UNIQUEID" val="1059"/>
</p:tagLst>
</file>

<file path=ppt/tags/tag915.xml><?xml version="1.0" encoding="utf-8"?>
<p:tagLst xmlns:a="http://schemas.openxmlformats.org/drawingml/2006/main" xmlns:r="http://schemas.openxmlformats.org/officeDocument/2006/relationships" xmlns:p="http://schemas.openxmlformats.org/presentationml/2006/main">
  <p:tag name="AS_UNIQUEID" val="1060"/>
</p:tagLst>
</file>

<file path=ppt/tags/tag916.xml><?xml version="1.0" encoding="utf-8"?>
<p:tagLst xmlns:a="http://schemas.openxmlformats.org/drawingml/2006/main" xmlns:r="http://schemas.openxmlformats.org/officeDocument/2006/relationships" xmlns:p="http://schemas.openxmlformats.org/presentationml/2006/main">
  <p:tag name="AS_UNIQUEID" val="1061"/>
</p:tagLst>
</file>

<file path=ppt/tags/tag917.xml><?xml version="1.0" encoding="utf-8"?>
<p:tagLst xmlns:a="http://schemas.openxmlformats.org/drawingml/2006/main" xmlns:r="http://schemas.openxmlformats.org/officeDocument/2006/relationships" xmlns:p="http://schemas.openxmlformats.org/presentationml/2006/main">
  <p:tag name="AS_UNIQUEID" val="1062"/>
</p:tagLst>
</file>

<file path=ppt/tags/tag918.xml><?xml version="1.0" encoding="utf-8"?>
<p:tagLst xmlns:a="http://schemas.openxmlformats.org/drawingml/2006/main" xmlns:r="http://schemas.openxmlformats.org/officeDocument/2006/relationships" xmlns:p="http://schemas.openxmlformats.org/presentationml/2006/main">
  <p:tag name="AS_UNIQUEID" val="1063"/>
</p:tagLst>
</file>

<file path=ppt/tags/tag919.xml><?xml version="1.0" encoding="utf-8"?>
<p:tagLst xmlns:a="http://schemas.openxmlformats.org/drawingml/2006/main" xmlns:r="http://schemas.openxmlformats.org/officeDocument/2006/relationships" xmlns:p="http://schemas.openxmlformats.org/presentationml/2006/main">
  <p:tag name="AS_UNIQUEID" val="1064"/>
</p:tagLst>
</file>

<file path=ppt/tags/tag92.xml><?xml version="1.0" encoding="utf-8"?>
<p:tagLst xmlns:a="http://schemas.openxmlformats.org/drawingml/2006/main" xmlns:r="http://schemas.openxmlformats.org/officeDocument/2006/relationships" xmlns:p="http://schemas.openxmlformats.org/presentationml/2006/main">
  <p:tag name="AS_UNIQUEID" val="545"/>
</p:tagLst>
</file>

<file path=ppt/tags/tag920.xml><?xml version="1.0" encoding="utf-8"?>
<p:tagLst xmlns:a="http://schemas.openxmlformats.org/drawingml/2006/main" xmlns:r="http://schemas.openxmlformats.org/officeDocument/2006/relationships" xmlns:p="http://schemas.openxmlformats.org/presentationml/2006/main">
  <p:tag name="AS_UNIQUEID" val="1065"/>
</p:tagLst>
</file>

<file path=ppt/tags/tag921.xml><?xml version="1.0" encoding="utf-8"?>
<p:tagLst xmlns:a="http://schemas.openxmlformats.org/drawingml/2006/main" xmlns:r="http://schemas.openxmlformats.org/officeDocument/2006/relationships" xmlns:p="http://schemas.openxmlformats.org/presentationml/2006/main">
  <p:tag name="AS_UNIQUEID" val="1066"/>
</p:tagLst>
</file>

<file path=ppt/tags/tag922.xml><?xml version="1.0" encoding="utf-8"?>
<p:tagLst xmlns:a="http://schemas.openxmlformats.org/drawingml/2006/main" xmlns:r="http://schemas.openxmlformats.org/officeDocument/2006/relationships" xmlns:p="http://schemas.openxmlformats.org/presentationml/2006/main">
  <p:tag name="AS_UNIQUEID" val="1067"/>
</p:tagLst>
</file>

<file path=ppt/tags/tag923.xml><?xml version="1.0" encoding="utf-8"?>
<p:tagLst xmlns:a="http://schemas.openxmlformats.org/drawingml/2006/main" xmlns:r="http://schemas.openxmlformats.org/officeDocument/2006/relationships" xmlns:p="http://schemas.openxmlformats.org/presentationml/2006/main">
  <p:tag name="AS_UNIQUEID" val="1068"/>
</p:tagLst>
</file>

<file path=ppt/tags/tag924.xml><?xml version="1.0" encoding="utf-8"?>
<p:tagLst xmlns:a="http://schemas.openxmlformats.org/drawingml/2006/main" xmlns:r="http://schemas.openxmlformats.org/officeDocument/2006/relationships" xmlns:p="http://schemas.openxmlformats.org/presentationml/2006/main">
  <p:tag name="AS_UNIQUEID" val="1069"/>
</p:tagLst>
</file>

<file path=ppt/tags/tag925.xml><?xml version="1.0" encoding="utf-8"?>
<p:tagLst xmlns:a="http://schemas.openxmlformats.org/drawingml/2006/main" xmlns:r="http://schemas.openxmlformats.org/officeDocument/2006/relationships" xmlns:p="http://schemas.openxmlformats.org/presentationml/2006/main">
  <p:tag name="AS_UNIQUEID" val="1070"/>
</p:tagLst>
</file>

<file path=ppt/tags/tag926.xml><?xml version="1.0" encoding="utf-8"?>
<p:tagLst xmlns:a="http://schemas.openxmlformats.org/drawingml/2006/main" xmlns:r="http://schemas.openxmlformats.org/officeDocument/2006/relationships" xmlns:p="http://schemas.openxmlformats.org/presentationml/2006/main">
  <p:tag name="AS_UNIQUEID" val="1071"/>
</p:tagLst>
</file>

<file path=ppt/tags/tag927.xml><?xml version="1.0" encoding="utf-8"?>
<p:tagLst xmlns:a="http://schemas.openxmlformats.org/drawingml/2006/main" xmlns:r="http://schemas.openxmlformats.org/officeDocument/2006/relationships" xmlns:p="http://schemas.openxmlformats.org/presentationml/2006/main">
  <p:tag name="AS_UNIQUEID" val="1072"/>
</p:tagLst>
</file>

<file path=ppt/tags/tag928.xml><?xml version="1.0" encoding="utf-8"?>
<p:tagLst xmlns:a="http://schemas.openxmlformats.org/drawingml/2006/main" xmlns:r="http://schemas.openxmlformats.org/officeDocument/2006/relationships" xmlns:p="http://schemas.openxmlformats.org/presentationml/2006/main">
  <p:tag name="AS_UNIQUEID" val="1073"/>
</p:tagLst>
</file>

<file path=ppt/tags/tag929.xml><?xml version="1.0" encoding="utf-8"?>
<p:tagLst xmlns:a="http://schemas.openxmlformats.org/drawingml/2006/main" xmlns:r="http://schemas.openxmlformats.org/officeDocument/2006/relationships" xmlns:p="http://schemas.openxmlformats.org/presentationml/2006/main">
  <p:tag name="AS_UNIQUEID" val="1074"/>
</p:tagLst>
</file>

<file path=ppt/tags/tag93.xml><?xml version="1.0" encoding="utf-8"?>
<p:tagLst xmlns:a="http://schemas.openxmlformats.org/drawingml/2006/main" xmlns:r="http://schemas.openxmlformats.org/officeDocument/2006/relationships" xmlns:p="http://schemas.openxmlformats.org/presentationml/2006/main">
  <p:tag name="AS_UNIQUEID" val="546"/>
</p:tagLst>
</file>

<file path=ppt/tags/tag930.xml><?xml version="1.0" encoding="utf-8"?>
<p:tagLst xmlns:a="http://schemas.openxmlformats.org/drawingml/2006/main" xmlns:r="http://schemas.openxmlformats.org/officeDocument/2006/relationships" xmlns:p="http://schemas.openxmlformats.org/presentationml/2006/main">
  <p:tag name="AS_UNIQUEID" val="1039"/>
</p:tagLst>
</file>

<file path=ppt/tags/tag931.xml><?xml version="1.0" encoding="utf-8"?>
<p:tagLst xmlns:a="http://schemas.openxmlformats.org/drawingml/2006/main" xmlns:r="http://schemas.openxmlformats.org/officeDocument/2006/relationships" xmlns:p="http://schemas.openxmlformats.org/presentationml/2006/main">
  <p:tag name="AS_UNIQUEID" val="1040"/>
</p:tagLst>
</file>

<file path=ppt/tags/tag932.xml><?xml version="1.0" encoding="utf-8"?>
<p:tagLst xmlns:a="http://schemas.openxmlformats.org/drawingml/2006/main" xmlns:r="http://schemas.openxmlformats.org/officeDocument/2006/relationships" xmlns:p="http://schemas.openxmlformats.org/presentationml/2006/main">
  <p:tag name="AS_UNIQUEID" val="1041"/>
</p:tagLst>
</file>

<file path=ppt/tags/tag933.xml><?xml version="1.0" encoding="utf-8"?>
<p:tagLst xmlns:a="http://schemas.openxmlformats.org/drawingml/2006/main" xmlns:r="http://schemas.openxmlformats.org/officeDocument/2006/relationships" xmlns:p="http://schemas.openxmlformats.org/presentationml/2006/main">
  <p:tag name="AS_UNIQUEID" val="1042"/>
</p:tagLst>
</file>

<file path=ppt/tags/tag934.xml><?xml version="1.0" encoding="utf-8"?>
<p:tagLst xmlns:a="http://schemas.openxmlformats.org/drawingml/2006/main" xmlns:r="http://schemas.openxmlformats.org/officeDocument/2006/relationships" xmlns:p="http://schemas.openxmlformats.org/presentationml/2006/main">
  <p:tag name="AS_UNIQUEID" val="1043"/>
</p:tagLst>
</file>

<file path=ppt/tags/tag935.xml><?xml version="1.0" encoding="utf-8"?>
<p:tagLst xmlns:a="http://schemas.openxmlformats.org/drawingml/2006/main" xmlns:r="http://schemas.openxmlformats.org/officeDocument/2006/relationships" xmlns:p="http://schemas.openxmlformats.org/presentationml/2006/main">
  <p:tag name="AS_UNIQUEID" val="957"/>
</p:tagLst>
</file>

<file path=ppt/tags/tag936.xml><?xml version="1.0" encoding="utf-8"?>
<p:tagLst xmlns:a="http://schemas.openxmlformats.org/drawingml/2006/main" xmlns:r="http://schemas.openxmlformats.org/officeDocument/2006/relationships" xmlns:p="http://schemas.openxmlformats.org/presentationml/2006/main">
  <p:tag name="AS_UNIQUEID" val="977"/>
</p:tagLst>
</file>

<file path=ppt/tags/tag937.xml><?xml version="1.0" encoding="utf-8"?>
<p:tagLst xmlns:a="http://schemas.openxmlformats.org/drawingml/2006/main" xmlns:r="http://schemas.openxmlformats.org/officeDocument/2006/relationships" xmlns:p="http://schemas.openxmlformats.org/presentationml/2006/main">
  <p:tag name="AS_UNIQUEID" val="978"/>
</p:tagLst>
</file>

<file path=ppt/tags/tag938.xml><?xml version="1.0" encoding="utf-8"?>
<p:tagLst xmlns:a="http://schemas.openxmlformats.org/drawingml/2006/main" xmlns:r="http://schemas.openxmlformats.org/officeDocument/2006/relationships" xmlns:p="http://schemas.openxmlformats.org/presentationml/2006/main">
  <p:tag name="AS_UNIQUEID" val="958"/>
</p:tagLst>
</file>

<file path=ppt/tags/tag939.xml><?xml version="1.0" encoding="utf-8"?>
<p:tagLst xmlns:a="http://schemas.openxmlformats.org/drawingml/2006/main" xmlns:r="http://schemas.openxmlformats.org/officeDocument/2006/relationships" xmlns:p="http://schemas.openxmlformats.org/presentationml/2006/main">
  <p:tag name="AS_UNIQUEID" val="959"/>
</p:tagLst>
</file>

<file path=ppt/tags/tag94.xml><?xml version="1.0" encoding="utf-8"?>
<p:tagLst xmlns:a="http://schemas.openxmlformats.org/drawingml/2006/main" xmlns:r="http://schemas.openxmlformats.org/officeDocument/2006/relationships" xmlns:p="http://schemas.openxmlformats.org/presentationml/2006/main">
  <p:tag name="AS_UNIQUEID" val="547"/>
</p:tagLst>
</file>

<file path=ppt/tags/tag940.xml><?xml version="1.0" encoding="utf-8"?>
<p:tagLst xmlns:a="http://schemas.openxmlformats.org/drawingml/2006/main" xmlns:r="http://schemas.openxmlformats.org/officeDocument/2006/relationships" xmlns:p="http://schemas.openxmlformats.org/presentationml/2006/main">
  <p:tag name="AS_UNIQUEID" val="960"/>
</p:tagLst>
</file>

<file path=ppt/tags/tag941.xml><?xml version="1.0" encoding="utf-8"?>
<p:tagLst xmlns:a="http://schemas.openxmlformats.org/drawingml/2006/main" xmlns:r="http://schemas.openxmlformats.org/officeDocument/2006/relationships" xmlns:p="http://schemas.openxmlformats.org/presentationml/2006/main">
  <p:tag name="AS_UNIQUEID" val="961"/>
</p:tagLst>
</file>

<file path=ppt/tags/tag942.xml><?xml version="1.0" encoding="utf-8"?>
<p:tagLst xmlns:a="http://schemas.openxmlformats.org/drawingml/2006/main" xmlns:r="http://schemas.openxmlformats.org/officeDocument/2006/relationships" xmlns:p="http://schemas.openxmlformats.org/presentationml/2006/main">
  <p:tag name="AS_UNIQUEID" val="962"/>
</p:tagLst>
</file>

<file path=ppt/tags/tag943.xml><?xml version="1.0" encoding="utf-8"?>
<p:tagLst xmlns:a="http://schemas.openxmlformats.org/drawingml/2006/main" xmlns:r="http://schemas.openxmlformats.org/officeDocument/2006/relationships" xmlns:p="http://schemas.openxmlformats.org/presentationml/2006/main">
  <p:tag name="AS_UNIQUEID" val="963"/>
</p:tagLst>
</file>

<file path=ppt/tags/tag944.xml><?xml version="1.0" encoding="utf-8"?>
<p:tagLst xmlns:a="http://schemas.openxmlformats.org/drawingml/2006/main" xmlns:r="http://schemas.openxmlformats.org/officeDocument/2006/relationships" xmlns:p="http://schemas.openxmlformats.org/presentationml/2006/main">
  <p:tag name="AS_UNIQUEID" val="964"/>
</p:tagLst>
</file>

<file path=ppt/tags/tag945.xml><?xml version="1.0" encoding="utf-8"?>
<p:tagLst xmlns:a="http://schemas.openxmlformats.org/drawingml/2006/main" xmlns:r="http://schemas.openxmlformats.org/officeDocument/2006/relationships" xmlns:p="http://schemas.openxmlformats.org/presentationml/2006/main">
  <p:tag name="AS_UNIQUEID" val="965"/>
</p:tagLst>
</file>

<file path=ppt/tags/tag946.xml><?xml version="1.0" encoding="utf-8"?>
<p:tagLst xmlns:a="http://schemas.openxmlformats.org/drawingml/2006/main" xmlns:r="http://schemas.openxmlformats.org/officeDocument/2006/relationships" xmlns:p="http://schemas.openxmlformats.org/presentationml/2006/main">
  <p:tag name="AS_UNIQUEID" val="966"/>
</p:tagLst>
</file>

<file path=ppt/tags/tag947.xml><?xml version="1.0" encoding="utf-8"?>
<p:tagLst xmlns:a="http://schemas.openxmlformats.org/drawingml/2006/main" xmlns:r="http://schemas.openxmlformats.org/officeDocument/2006/relationships" xmlns:p="http://schemas.openxmlformats.org/presentationml/2006/main">
  <p:tag name="AS_UNIQUEID" val="967"/>
</p:tagLst>
</file>

<file path=ppt/tags/tag948.xml><?xml version="1.0" encoding="utf-8"?>
<p:tagLst xmlns:a="http://schemas.openxmlformats.org/drawingml/2006/main" xmlns:r="http://schemas.openxmlformats.org/officeDocument/2006/relationships" xmlns:p="http://schemas.openxmlformats.org/presentationml/2006/main">
  <p:tag name="AS_UNIQUEID" val="968"/>
</p:tagLst>
</file>

<file path=ppt/tags/tag949.xml><?xml version="1.0" encoding="utf-8"?>
<p:tagLst xmlns:a="http://schemas.openxmlformats.org/drawingml/2006/main" xmlns:r="http://schemas.openxmlformats.org/officeDocument/2006/relationships" xmlns:p="http://schemas.openxmlformats.org/presentationml/2006/main">
  <p:tag name="AS_UNIQUEID" val="969"/>
</p:tagLst>
</file>

<file path=ppt/tags/tag95.xml><?xml version="1.0" encoding="utf-8"?>
<p:tagLst xmlns:a="http://schemas.openxmlformats.org/drawingml/2006/main" xmlns:r="http://schemas.openxmlformats.org/officeDocument/2006/relationships" xmlns:p="http://schemas.openxmlformats.org/presentationml/2006/main">
  <p:tag name="AS_UNIQUEID" val="548"/>
</p:tagLst>
</file>

<file path=ppt/tags/tag950.xml><?xml version="1.0" encoding="utf-8"?>
<p:tagLst xmlns:a="http://schemas.openxmlformats.org/drawingml/2006/main" xmlns:r="http://schemas.openxmlformats.org/officeDocument/2006/relationships" xmlns:p="http://schemas.openxmlformats.org/presentationml/2006/main">
  <p:tag name="AS_UNIQUEID" val="970"/>
</p:tagLst>
</file>

<file path=ppt/tags/tag951.xml><?xml version="1.0" encoding="utf-8"?>
<p:tagLst xmlns:a="http://schemas.openxmlformats.org/drawingml/2006/main" xmlns:r="http://schemas.openxmlformats.org/officeDocument/2006/relationships" xmlns:p="http://schemas.openxmlformats.org/presentationml/2006/main">
  <p:tag name="AS_UNIQUEID" val="971"/>
</p:tagLst>
</file>

<file path=ppt/tags/tag952.xml><?xml version="1.0" encoding="utf-8"?>
<p:tagLst xmlns:a="http://schemas.openxmlformats.org/drawingml/2006/main" xmlns:r="http://schemas.openxmlformats.org/officeDocument/2006/relationships" xmlns:p="http://schemas.openxmlformats.org/presentationml/2006/main">
  <p:tag name="AS_UNIQUEID" val="972"/>
</p:tagLst>
</file>

<file path=ppt/tags/tag953.xml><?xml version="1.0" encoding="utf-8"?>
<p:tagLst xmlns:a="http://schemas.openxmlformats.org/drawingml/2006/main" xmlns:r="http://schemas.openxmlformats.org/officeDocument/2006/relationships" xmlns:p="http://schemas.openxmlformats.org/presentationml/2006/main">
  <p:tag name="AS_UNIQUEID" val="973"/>
</p:tagLst>
</file>

<file path=ppt/tags/tag954.xml><?xml version="1.0" encoding="utf-8"?>
<p:tagLst xmlns:a="http://schemas.openxmlformats.org/drawingml/2006/main" xmlns:r="http://schemas.openxmlformats.org/officeDocument/2006/relationships" xmlns:p="http://schemas.openxmlformats.org/presentationml/2006/main">
  <p:tag name="AS_UNIQUEID" val="974"/>
</p:tagLst>
</file>

<file path=ppt/tags/tag955.xml><?xml version="1.0" encoding="utf-8"?>
<p:tagLst xmlns:a="http://schemas.openxmlformats.org/drawingml/2006/main" xmlns:r="http://schemas.openxmlformats.org/officeDocument/2006/relationships" xmlns:p="http://schemas.openxmlformats.org/presentationml/2006/main">
  <p:tag name="AS_UNIQUEID" val="975"/>
</p:tagLst>
</file>

<file path=ppt/tags/tag956.xml><?xml version="1.0" encoding="utf-8"?>
<p:tagLst xmlns:a="http://schemas.openxmlformats.org/drawingml/2006/main" xmlns:r="http://schemas.openxmlformats.org/officeDocument/2006/relationships" xmlns:p="http://schemas.openxmlformats.org/presentationml/2006/main">
  <p:tag name="AS_UNIQUEID" val="976"/>
</p:tagLst>
</file>

<file path=ppt/tags/tag957.xml><?xml version="1.0" encoding="utf-8"?>
<p:tagLst xmlns:a="http://schemas.openxmlformats.org/drawingml/2006/main" xmlns:r="http://schemas.openxmlformats.org/officeDocument/2006/relationships" xmlns:p="http://schemas.openxmlformats.org/presentationml/2006/main">
  <p:tag name="AS_UNIQUEID" val="931"/>
</p:tagLst>
</file>

<file path=ppt/tags/tag958.xml><?xml version="1.0" encoding="utf-8"?>
<p:tagLst xmlns:a="http://schemas.openxmlformats.org/drawingml/2006/main" xmlns:r="http://schemas.openxmlformats.org/officeDocument/2006/relationships" xmlns:p="http://schemas.openxmlformats.org/presentationml/2006/main">
  <p:tag name="AS_UNIQUEID" val="951"/>
</p:tagLst>
</file>

<file path=ppt/tags/tag959.xml><?xml version="1.0" encoding="utf-8"?>
<p:tagLst xmlns:a="http://schemas.openxmlformats.org/drawingml/2006/main" xmlns:r="http://schemas.openxmlformats.org/officeDocument/2006/relationships" xmlns:p="http://schemas.openxmlformats.org/presentationml/2006/main">
  <p:tag name="AS_UNIQUEID" val="952"/>
</p:tagLst>
</file>

<file path=ppt/tags/tag96.xml><?xml version="1.0" encoding="utf-8"?>
<p:tagLst xmlns:a="http://schemas.openxmlformats.org/drawingml/2006/main" xmlns:r="http://schemas.openxmlformats.org/officeDocument/2006/relationships" xmlns:p="http://schemas.openxmlformats.org/presentationml/2006/main">
  <p:tag name="AS_UNIQUEID" val="549"/>
</p:tagLst>
</file>

<file path=ppt/tags/tag960.xml><?xml version="1.0" encoding="utf-8"?>
<p:tagLst xmlns:a="http://schemas.openxmlformats.org/drawingml/2006/main" xmlns:r="http://schemas.openxmlformats.org/officeDocument/2006/relationships" xmlns:p="http://schemas.openxmlformats.org/presentationml/2006/main">
  <p:tag name="AS_UNIQUEID" val="932"/>
</p:tagLst>
</file>

<file path=ppt/tags/tag961.xml><?xml version="1.0" encoding="utf-8"?>
<p:tagLst xmlns:a="http://schemas.openxmlformats.org/drawingml/2006/main" xmlns:r="http://schemas.openxmlformats.org/officeDocument/2006/relationships" xmlns:p="http://schemas.openxmlformats.org/presentationml/2006/main">
  <p:tag name="AS_UNIQUEID" val="933"/>
</p:tagLst>
</file>

<file path=ppt/tags/tag962.xml><?xml version="1.0" encoding="utf-8"?>
<p:tagLst xmlns:a="http://schemas.openxmlformats.org/drawingml/2006/main" xmlns:r="http://schemas.openxmlformats.org/officeDocument/2006/relationships" xmlns:p="http://schemas.openxmlformats.org/presentationml/2006/main">
  <p:tag name="AS_UNIQUEID" val="934"/>
</p:tagLst>
</file>

<file path=ppt/tags/tag963.xml><?xml version="1.0" encoding="utf-8"?>
<p:tagLst xmlns:a="http://schemas.openxmlformats.org/drawingml/2006/main" xmlns:r="http://schemas.openxmlformats.org/officeDocument/2006/relationships" xmlns:p="http://schemas.openxmlformats.org/presentationml/2006/main">
  <p:tag name="AS_UNIQUEID" val="935"/>
</p:tagLst>
</file>

<file path=ppt/tags/tag964.xml><?xml version="1.0" encoding="utf-8"?>
<p:tagLst xmlns:a="http://schemas.openxmlformats.org/drawingml/2006/main" xmlns:r="http://schemas.openxmlformats.org/officeDocument/2006/relationships" xmlns:p="http://schemas.openxmlformats.org/presentationml/2006/main">
  <p:tag name="AS_UNIQUEID" val="936"/>
</p:tagLst>
</file>

<file path=ppt/tags/tag965.xml><?xml version="1.0" encoding="utf-8"?>
<p:tagLst xmlns:a="http://schemas.openxmlformats.org/drawingml/2006/main" xmlns:r="http://schemas.openxmlformats.org/officeDocument/2006/relationships" xmlns:p="http://schemas.openxmlformats.org/presentationml/2006/main">
  <p:tag name="AS_UNIQUEID" val="937"/>
</p:tagLst>
</file>

<file path=ppt/tags/tag966.xml><?xml version="1.0" encoding="utf-8"?>
<p:tagLst xmlns:a="http://schemas.openxmlformats.org/drawingml/2006/main" xmlns:r="http://schemas.openxmlformats.org/officeDocument/2006/relationships" xmlns:p="http://schemas.openxmlformats.org/presentationml/2006/main">
  <p:tag name="AS_UNIQUEID" val="938"/>
</p:tagLst>
</file>

<file path=ppt/tags/tag967.xml><?xml version="1.0" encoding="utf-8"?>
<p:tagLst xmlns:a="http://schemas.openxmlformats.org/drawingml/2006/main" xmlns:r="http://schemas.openxmlformats.org/officeDocument/2006/relationships" xmlns:p="http://schemas.openxmlformats.org/presentationml/2006/main">
  <p:tag name="AS_UNIQUEID" val="939"/>
</p:tagLst>
</file>

<file path=ppt/tags/tag968.xml><?xml version="1.0" encoding="utf-8"?>
<p:tagLst xmlns:a="http://schemas.openxmlformats.org/drawingml/2006/main" xmlns:r="http://schemas.openxmlformats.org/officeDocument/2006/relationships" xmlns:p="http://schemas.openxmlformats.org/presentationml/2006/main">
  <p:tag name="AS_UNIQUEID" val="940"/>
</p:tagLst>
</file>

<file path=ppt/tags/tag969.xml><?xml version="1.0" encoding="utf-8"?>
<p:tagLst xmlns:a="http://schemas.openxmlformats.org/drawingml/2006/main" xmlns:r="http://schemas.openxmlformats.org/officeDocument/2006/relationships" xmlns:p="http://schemas.openxmlformats.org/presentationml/2006/main">
  <p:tag name="AS_UNIQUEID" val="941"/>
</p:tagLst>
</file>

<file path=ppt/tags/tag97.xml><?xml version="1.0" encoding="utf-8"?>
<p:tagLst xmlns:a="http://schemas.openxmlformats.org/drawingml/2006/main" xmlns:r="http://schemas.openxmlformats.org/officeDocument/2006/relationships" xmlns:p="http://schemas.openxmlformats.org/presentationml/2006/main">
  <p:tag name="AS_UNIQUEID" val="550"/>
</p:tagLst>
</file>

<file path=ppt/tags/tag970.xml><?xml version="1.0" encoding="utf-8"?>
<p:tagLst xmlns:a="http://schemas.openxmlformats.org/drawingml/2006/main" xmlns:r="http://schemas.openxmlformats.org/officeDocument/2006/relationships" xmlns:p="http://schemas.openxmlformats.org/presentationml/2006/main">
  <p:tag name="AS_UNIQUEID" val="942"/>
</p:tagLst>
</file>

<file path=ppt/tags/tag971.xml><?xml version="1.0" encoding="utf-8"?>
<p:tagLst xmlns:a="http://schemas.openxmlformats.org/drawingml/2006/main" xmlns:r="http://schemas.openxmlformats.org/officeDocument/2006/relationships" xmlns:p="http://schemas.openxmlformats.org/presentationml/2006/main">
  <p:tag name="AS_UNIQUEID" val="943"/>
</p:tagLst>
</file>

<file path=ppt/tags/tag972.xml><?xml version="1.0" encoding="utf-8"?>
<p:tagLst xmlns:a="http://schemas.openxmlformats.org/drawingml/2006/main" xmlns:r="http://schemas.openxmlformats.org/officeDocument/2006/relationships" xmlns:p="http://schemas.openxmlformats.org/presentationml/2006/main">
  <p:tag name="AS_UNIQUEID" val="944"/>
</p:tagLst>
</file>

<file path=ppt/tags/tag973.xml><?xml version="1.0" encoding="utf-8"?>
<p:tagLst xmlns:a="http://schemas.openxmlformats.org/drawingml/2006/main" xmlns:r="http://schemas.openxmlformats.org/officeDocument/2006/relationships" xmlns:p="http://schemas.openxmlformats.org/presentationml/2006/main">
  <p:tag name="AS_UNIQUEID" val="945"/>
</p:tagLst>
</file>

<file path=ppt/tags/tag974.xml><?xml version="1.0" encoding="utf-8"?>
<p:tagLst xmlns:a="http://schemas.openxmlformats.org/drawingml/2006/main" xmlns:r="http://schemas.openxmlformats.org/officeDocument/2006/relationships" xmlns:p="http://schemas.openxmlformats.org/presentationml/2006/main">
  <p:tag name="AS_UNIQUEID" val="946"/>
</p:tagLst>
</file>

<file path=ppt/tags/tag975.xml><?xml version="1.0" encoding="utf-8"?>
<p:tagLst xmlns:a="http://schemas.openxmlformats.org/drawingml/2006/main" xmlns:r="http://schemas.openxmlformats.org/officeDocument/2006/relationships" xmlns:p="http://schemas.openxmlformats.org/presentationml/2006/main">
  <p:tag name="AS_UNIQUEID" val="947"/>
</p:tagLst>
</file>

<file path=ppt/tags/tag976.xml><?xml version="1.0" encoding="utf-8"?>
<p:tagLst xmlns:a="http://schemas.openxmlformats.org/drawingml/2006/main" xmlns:r="http://schemas.openxmlformats.org/officeDocument/2006/relationships" xmlns:p="http://schemas.openxmlformats.org/presentationml/2006/main">
  <p:tag name="AS_UNIQUEID" val="948"/>
</p:tagLst>
</file>

<file path=ppt/tags/tag977.xml><?xml version="1.0" encoding="utf-8"?>
<p:tagLst xmlns:a="http://schemas.openxmlformats.org/drawingml/2006/main" xmlns:r="http://schemas.openxmlformats.org/officeDocument/2006/relationships" xmlns:p="http://schemas.openxmlformats.org/presentationml/2006/main">
  <p:tag name="AS_UNIQUEID" val="949"/>
</p:tagLst>
</file>

<file path=ppt/tags/tag978.xml><?xml version="1.0" encoding="utf-8"?>
<p:tagLst xmlns:a="http://schemas.openxmlformats.org/drawingml/2006/main" xmlns:r="http://schemas.openxmlformats.org/officeDocument/2006/relationships" xmlns:p="http://schemas.openxmlformats.org/presentationml/2006/main">
  <p:tag name="AS_UNIQUEID" val="950"/>
</p:tagLst>
</file>

<file path=ppt/tags/tag979.xml><?xml version="1.0" encoding="utf-8"?>
<p:tagLst xmlns:a="http://schemas.openxmlformats.org/drawingml/2006/main" xmlns:r="http://schemas.openxmlformats.org/officeDocument/2006/relationships" xmlns:p="http://schemas.openxmlformats.org/presentationml/2006/main">
  <p:tag name="AS_UNIQUEID" val="1446"/>
</p:tagLst>
</file>

<file path=ppt/tags/tag98.xml><?xml version="1.0" encoding="utf-8"?>
<p:tagLst xmlns:a="http://schemas.openxmlformats.org/drawingml/2006/main" xmlns:r="http://schemas.openxmlformats.org/officeDocument/2006/relationships" xmlns:p="http://schemas.openxmlformats.org/presentationml/2006/main">
  <p:tag name="AS_UNIQUEID" val="551"/>
</p:tagLst>
</file>

<file path=ppt/tags/tag980.xml><?xml version="1.0" encoding="utf-8"?>
<p:tagLst xmlns:a="http://schemas.openxmlformats.org/drawingml/2006/main" xmlns:r="http://schemas.openxmlformats.org/officeDocument/2006/relationships" xmlns:p="http://schemas.openxmlformats.org/presentationml/2006/main">
  <p:tag name="AS_UNIQUEID" val="1443"/>
</p:tagLst>
</file>

<file path=ppt/tags/tag981.xml><?xml version="1.0" encoding="utf-8"?>
<p:tagLst xmlns:a="http://schemas.openxmlformats.org/drawingml/2006/main" xmlns:r="http://schemas.openxmlformats.org/officeDocument/2006/relationships" xmlns:p="http://schemas.openxmlformats.org/presentationml/2006/main">
  <p:tag name="AS_UNIQUEID" val="1444"/>
</p:tagLst>
</file>

<file path=ppt/tags/tag982.xml><?xml version="1.0" encoding="utf-8"?>
<p:tagLst xmlns:a="http://schemas.openxmlformats.org/drawingml/2006/main" xmlns:r="http://schemas.openxmlformats.org/officeDocument/2006/relationships" xmlns:p="http://schemas.openxmlformats.org/presentationml/2006/main">
  <p:tag name="AS_UNIQUEID" val="1448"/>
</p:tagLst>
</file>

<file path=ppt/tags/tag983.xml><?xml version="1.0" encoding="utf-8"?>
<p:tagLst xmlns:a="http://schemas.openxmlformats.org/drawingml/2006/main" xmlns:r="http://schemas.openxmlformats.org/officeDocument/2006/relationships" xmlns:p="http://schemas.openxmlformats.org/presentationml/2006/main">
  <p:tag name="AS_UNIQUEID" val="1449"/>
</p:tagLst>
</file>

<file path=ppt/tags/tag984.xml><?xml version="1.0" encoding="utf-8"?>
<p:tagLst xmlns:a="http://schemas.openxmlformats.org/drawingml/2006/main" xmlns:r="http://schemas.openxmlformats.org/officeDocument/2006/relationships" xmlns:p="http://schemas.openxmlformats.org/presentationml/2006/main">
  <p:tag name="AS_UNIQUEID" val="1456"/>
</p:tagLst>
</file>

<file path=ppt/tags/tag985.xml><?xml version="1.0" encoding="utf-8"?>
<p:tagLst xmlns:a="http://schemas.openxmlformats.org/drawingml/2006/main" xmlns:r="http://schemas.openxmlformats.org/officeDocument/2006/relationships" xmlns:p="http://schemas.openxmlformats.org/presentationml/2006/main">
  <p:tag name="AS_UNIQUEID" val="1465"/>
</p:tagLst>
</file>

<file path=ppt/tags/tag986.xml><?xml version="1.0" encoding="utf-8"?>
<p:tagLst xmlns:a="http://schemas.openxmlformats.org/drawingml/2006/main" xmlns:r="http://schemas.openxmlformats.org/officeDocument/2006/relationships" xmlns:p="http://schemas.openxmlformats.org/presentationml/2006/main">
  <p:tag name="AS_UNIQUEID" val="1466"/>
</p:tagLst>
</file>

<file path=ppt/tags/tag987.xml><?xml version="1.0" encoding="utf-8"?>
<p:tagLst xmlns:a="http://schemas.openxmlformats.org/drawingml/2006/main" xmlns:r="http://schemas.openxmlformats.org/officeDocument/2006/relationships" xmlns:p="http://schemas.openxmlformats.org/presentationml/2006/main">
  <p:tag name="AS_UNIQUEID" val="1467"/>
</p:tagLst>
</file>

<file path=ppt/tags/tag988.xml><?xml version="1.0" encoding="utf-8"?>
<p:tagLst xmlns:a="http://schemas.openxmlformats.org/drawingml/2006/main" xmlns:r="http://schemas.openxmlformats.org/officeDocument/2006/relationships" xmlns:p="http://schemas.openxmlformats.org/presentationml/2006/main">
  <p:tag name="AS_UNIQUEID" val="1468"/>
</p:tagLst>
</file>

<file path=ppt/tags/tag989.xml><?xml version="1.0" encoding="utf-8"?>
<p:tagLst xmlns:a="http://schemas.openxmlformats.org/drawingml/2006/main" xmlns:r="http://schemas.openxmlformats.org/officeDocument/2006/relationships" xmlns:p="http://schemas.openxmlformats.org/presentationml/2006/main">
  <p:tag name="AS_UNIQUEID" val="1469"/>
</p:tagLst>
</file>

<file path=ppt/tags/tag99.xml><?xml version="1.0" encoding="utf-8"?>
<p:tagLst xmlns:a="http://schemas.openxmlformats.org/drawingml/2006/main" xmlns:r="http://schemas.openxmlformats.org/officeDocument/2006/relationships" xmlns:p="http://schemas.openxmlformats.org/presentationml/2006/main">
  <p:tag name="AS_UNIQUEID" val="552"/>
</p:tagLst>
</file>

<file path=ppt/tags/tag990.xml><?xml version="1.0" encoding="utf-8"?>
<p:tagLst xmlns:a="http://schemas.openxmlformats.org/drawingml/2006/main" xmlns:r="http://schemas.openxmlformats.org/officeDocument/2006/relationships" xmlns:p="http://schemas.openxmlformats.org/presentationml/2006/main">
  <p:tag name="AS_UNIQUEID" val="1470"/>
</p:tagLst>
</file>

<file path=ppt/tags/tag991.xml><?xml version="1.0" encoding="utf-8"?>
<p:tagLst xmlns:a="http://schemas.openxmlformats.org/drawingml/2006/main" xmlns:r="http://schemas.openxmlformats.org/officeDocument/2006/relationships" xmlns:p="http://schemas.openxmlformats.org/presentationml/2006/main">
  <p:tag name="AS_UNIQUEID" val="1471"/>
</p:tagLst>
</file>

<file path=ppt/tags/tag992.xml><?xml version="1.0" encoding="utf-8"?>
<p:tagLst xmlns:a="http://schemas.openxmlformats.org/drawingml/2006/main" xmlns:r="http://schemas.openxmlformats.org/officeDocument/2006/relationships" xmlns:p="http://schemas.openxmlformats.org/presentationml/2006/main">
  <p:tag name="AS_UNIQUEID" val="1472"/>
</p:tagLst>
</file>

<file path=ppt/tags/tag993.xml><?xml version="1.0" encoding="utf-8"?>
<p:tagLst xmlns:a="http://schemas.openxmlformats.org/drawingml/2006/main" xmlns:r="http://schemas.openxmlformats.org/officeDocument/2006/relationships" xmlns:p="http://schemas.openxmlformats.org/presentationml/2006/main">
  <p:tag name="AS_UNIQUEID" val="1473"/>
</p:tagLst>
</file>

<file path=ppt/tags/tag994.xml><?xml version="1.0" encoding="utf-8"?>
<p:tagLst xmlns:a="http://schemas.openxmlformats.org/drawingml/2006/main" xmlns:r="http://schemas.openxmlformats.org/officeDocument/2006/relationships" xmlns:p="http://schemas.openxmlformats.org/presentationml/2006/main">
  <p:tag name="AS_UNIQUEID" val="1474"/>
</p:tagLst>
</file>

<file path=ppt/tags/tag995.xml><?xml version="1.0" encoding="utf-8"?>
<p:tagLst xmlns:a="http://schemas.openxmlformats.org/drawingml/2006/main" xmlns:r="http://schemas.openxmlformats.org/officeDocument/2006/relationships" xmlns:p="http://schemas.openxmlformats.org/presentationml/2006/main">
  <p:tag name="AS_UNIQUEID" val="1475"/>
</p:tagLst>
</file>

<file path=ppt/tags/tag996.xml><?xml version="1.0" encoding="utf-8"?>
<p:tagLst xmlns:a="http://schemas.openxmlformats.org/drawingml/2006/main" xmlns:r="http://schemas.openxmlformats.org/officeDocument/2006/relationships" xmlns:p="http://schemas.openxmlformats.org/presentationml/2006/main">
  <p:tag name="AS_UNIQUEID" val="1457"/>
</p:tagLst>
</file>

<file path=ppt/tags/tag997.xml><?xml version="1.0" encoding="utf-8"?>
<p:tagLst xmlns:a="http://schemas.openxmlformats.org/drawingml/2006/main" xmlns:r="http://schemas.openxmlformats.org/officeDocument/2006/relationships" xmlns:p="http://schemas.openxmlformats.org/presentationml/2006/main">
  <p:tag name="AS_UNIQUEID" val="1458"/>
</p:tagLst>
</file>

<file path=ppt/tags/tag998.xml><?xml version="1.0" encoding="utf-8"?>
<p:tagLst xmlns:a="http://schemas.openxmlformats.org/drawingml/2006/main" xmlns:r="http://schemas.openxmlformats.org/officeDocument/2006/relationships" xmlns:p="http://schemas.openxmlformats.org/presentationml/2006/main">
  <p:tag name="AS_UNIQUEID" val="1459"/>
</p:tagLst>
</file>

<file path=ppt/tags/tag999.xml><?xml version="1.0" encoding="utf-8"?>
<p:tagLst xmlns:a="http://schemas.openxmlformats.org/drawingml/2006/main" xmlns:r="http://schemas.openxmlformats.org/officeDocument/2006/relationships" xmlns:p="http://schemas.openxmlformats.org/presentationml/2006/main">
  <p:tag name="AS_UNIQUEID" val="1460"/>
</p:tagLst>
</file>

<file path=ppt/theme/theme1.xml><?xml version="1.0" encoding="utf-8"?>
<a:theme xmlns:a="http://schemas.openxmlformats.org/drawingml/2006/main" name="2_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方正+Huawei">
      <a:majorFont>
        <a:latin typeface="Huawei Sans"/>
        <a:ea typeface="方正兰亭黑简体"/>
        <a:cs typeface=""/>
      </a:majorFont>
      <a:minorFont>
        <a:latin typeface="Huawei Sans"/>
        <a:ea typeface="方正兰亭黑简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方正+Huawei">
      <a:majorFont>
        <a:latin typeface="Huawei Sans"/>
        <a:ea typeface="方正兰亭黑简体"/>
        <a:cs typeface="Arial"/>
      </a:majorFont>
      <a:minorFont>
        <a:latin typeface="Huawei Sans"/>
        <a:ea typeface="方正兰亭黑简体"/>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Arial"/>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2">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2">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2C5B4B712841F4C8A7AAEE2CD191271" ma:contentTypeVersion="0" ma:contentTypeDescription="Create a new document." ma:contentTypeScope="" ma:versionID="2e6df93c5ac01bc0ba5a39bebe33c6df">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9709491-D115-45D2-8070-D8752F32B46B}"/>
</file>

<file path=customXml/itemProps2.xml><?xml version="1.0" encoding="utf-8"?>
<ds:datastoreItem xmlns:ds="http://schemas.openxmlformats.org/officeDocument/2006/customXml" ds:itemID="{1C193CFF-A2BA-4B82-B48D-DB2718F14AFB}"/>
</file>

<file path=customXml/itemProps3.xml><?xml version="1.0" encoding="utf-8"?>
<ds:datastoreItem xmlns:ds="http://schemas.openxmlformats.org/officeDocument/2006/customXml" ds:itemID="{EB11AC55-EDE6-4855-A471-AFDD5C671A2E}"/>
</file>

<file path=docProps/app.xml><?xml version="1.0" encoding="utf-8"?>
<Properties xmlns="http://schemas.openxmlformats.org/officeDocument/2006/extended-properties" xmlns:vt="http://schemas.openxmlformats.org/officeDocument/2006/docPropsVTypes">
  <TotalTime>6399</TotalTime>
  <Words>7618</Words>
  <Application>Microsoft Office PowerPoint</Application>
  <PresentationFormat>Widescreen</PresentationFormat>
  <Paragraphs>1307</Paragraphs>
  <Slides>67</Slides>
  <Notes>67</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67</vt:i4>
      </vt:variant>
    </vt:vector>
  </HeadingPairs>
  <TitlesOfParts>
    <vt:vector size="73" baseType="lpstr">
      <vt:lpstr>微软雅黑</vt:lpstr>
      <vt:lpstr>方正兰亭黑简体</vt:lpstr>
      <vt:lpstr>Arial</vt:lpstr>
      <vt:lpstr>Huawei Sans</vt:lpstr>
      <vt:lpstr>Wingdings</vt:lpstr>
      <vt:lpstr>2_自定义设计方案</vt:lpstr>
      <vt:lpstr>PowerPoint Presentation</vt:lpstr>
      <vt:lpstr>Introduction to Enterprise Datacom Solutions</vt:lpstr>
      <vt:lpstr>PowerPoint Presentation</vt:lpstr>
      <vt:lpstr>PowerPoint Presentation</vt:lpstr>
      <vt:lpstr>PowerPoint Presentation</vt:lpstr>
      <vt:lpstr>Connectivity of Everything Builds a Digital World</vt:lpstr>
      <vt:lpstr>Datacom Networks Are "Pipes" for Connectivity of Everything</vt:lpstr>
      <vt:lpstr>Datacom Networks Like a "Body of Water" — Build the Digital Cornerstone of an Intelligent World</vt:lpstr>
      <vt:lpstr>Tributary 1: Campus Network</vt:lpstr>
      <vt:lpstr>Tributary 2: WLAN</vt:lpstr>
      <vt:lpstr>Lake &amp; Ocean: Data Center Network</vt:lpstr>
      <vt:lpstr>River: WAN</vt:lpstr>
      <vt:lpstr>Huawei's Four Engines, Ideal for Building Datacom Networks</vt:lpstr>
      <vt:lpstr>Overview of Huawei Enterprise Datacom Solutions</vt:lpstr>
      <vt:lpstr>PowerPoint Presentation</vt:lpstr>
      <vt:lpstr>Campus Network Classification</vt:lpstr>
      <vt:lpstr>Typical Campus Network Scenario: Higher Education Campus Network</vt:lpstr>
      <vt:lpstr>Characteristics of Campus Networks in the Digital Era</vt:lpstr>
      <vt:lpstr>Challenges Faced by Campus Network O&amp;M</vt:lpstr>
      <vt:lpstr>Huawei One-Stop Autonomous Driving Solution (CloudCampus) for Campus Networks</vt:lpstr>
      <vt:lpstr>Solution Component 1: Intent-Driven Campus Network Hardware Products</vt:lpstr>
      <vt:lpstr>Solution Component 2: iMaster NCE-Campus</vt:lpstr>
      <vt:lpstr>Solution Component 3: iMaster NCE-CampusInsight</vt:lpstr>
      <vt:lpstr>PowerPoint Presentation</vt:lpstr>
      <vt:lpstr>WLAN Scenarios</vt:lpstr>
      <vt:lpstr>Typical WLAN Networking Scenario: Large Campus (Standalone WLAN AC)</vt:lpstr>
      <vt:lpstr>Typical WLAN Networking Scenario: Large Campus (Wired and Wireless Convergence)</vt:lpstr>
      <vt:lpstr>Typical WLAN Networking Scenario: Chain Shopping Mall/Supermarket</vt:lpstr>
      <vt:lpstr>The Wi-Fi 6 Era Has Come… Two Drivers: Technology + Application</vt:lpstr>
      <vt:lpstr>Wi-Fi 6 Enables Higher Performance</vt:lpstr>
      <vt:lpstr>3 Challenges Facing WLAN O&amp;M</vt:lpstr>
      <vt:lpstr>Solution Component 1: AirEngine Wi-Fi 6 Diverse-Supply New Products</vt:lpstr>
      <vt:lpstr>Solution Component 2: iMaster NCE-CampusInsight</vt:lpstr>
      <vt:lpstr>PowerPoint Presentation</vt:lpstr>
      <vt:lpstr>Introduction to a DC</vt:lpstr>
      <vt:lpstr>Components in a DC</vt:lpstr>
      <vt:lpstr>Typical DC Networking</vt:lpstr>
      <vt:lpstr>DCN</vt:lpstr>
      <vt:lpstr>DCN, SDN, and AI Application Innovation Brings Three Generations of Evolution</vt:lpstr>
      <vt:lpstr>New Service Characteristics Pose New Challenges to Networks</vt:lpstr>
      <vt:lpstr>Huawei CloudFabric DCN Solution</vt:lpstr>
      <vt:lpstr>Huawei Intelligent and Lossless DCN</vt:lpstr>
      <vt:lpstr>Solution Component 1: Huawei DC Switches</vt:lpstr>
      <vt:lpstr>Solution Component 2: iMaster NCE-Fabric</vt:lpstr>
      <vt:lpstr>Solution Component 3: iMaster NCE-FabricInsight</vt:lpstr>
      <vt:lpstr>PowerPoint Presentation</vt:lpstr>
      <vt:lpstr>WAN from a Perspective of Smart City Communications Networks</vt:lpstr>
      <vt:lpstr>IP WAN Transport Network and Enterprise WAN</vt:lpstr>
      <vt:lpstr>Traditional IP WAN Transport Network</vt:lpstr>
      <vt:lpstr>Challenges Faced by Traditional IP WAN Transport Networks</vt:lpstr>
      <vt:lpstr>Huawei IP WAN Transport Network Solution</vt:lpstr>
      <vt:lpstr>Typical Application Scenarios of the SDN-WAN Solution: Finance</vt:lpstr>
      <vt:lpstr>Typical Application Scenarios of the SDN-WAN Solution: e-Government</vt:lpstr>
      <vt:lpstr>Solution Component 1: NetEngine 8000</vt:lpstr>
      <vt:lpstr>Solution Component 2: iMaster NCE-IP</vt:lpstr>
      <vt:lpstr>PowerPoint Presentation</vt:lpstr>
      <vt:lpstr>Overview of Traditional Enterprise WANs</vt:lpstr>
      <vt:lpstr>Challenges Facing Traditional Enterprise WANs</vt:lpstr>
      <vt:lpstr>Development of Enterprise WAN Technologies</vt:lpstr>
      <vt:lpstr>Huawei Intent-Driven SD-WAN: Accelerating Cloud Transformation of Enterprise Services</vt:lpstr>
      <vt:lpstr>Overall Architecture of the SD-WAN Solution</vt:lpstr>
      <vt:lpstr>SD-WAN — Powered EVPN Interconnection Solution</vt:lpstr>
      <vt:lpstr>Solution Component 1: Full Lineup of NetEngine AR Routers</vt:lpstr>
      <vt:lpstr>Solution Component 2: iMaster NCE-WAN</vt:lpstr>
      <vt:lpstr>PowerPoint Presentation</vt:lpstr>
      <vt:lpstr>PowerPoint Presentation</vt:lpstr>
      <vt:lpstr>PowerPoint Presentation</vt:lpstr>
    </vt:vector>
  </TitlesOfParts>
  <Company>Huawei Technologies Co.,Ltd.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fanyan (A)</dc:creator>
  <cp:lastModifiedBy>Wu Monk</cp:lastModifiedBy>
  <cp:revision>509</cp:revision>
  <dcterms:created xsi:type="dcterms:W3CDTF">2018-11-29T10:16:29Z</dcterms:created>
  <dcterms:modified xsi:type="dcterms:W3CDTF">2020-08-12T06:00:03Z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2015_ms_pID_725343">
    <vt:lpwstr>(3)6OKM+l0GHDPoOVhzTvhWKfGniIHlpup4cakl/vVFoSfNOFvAnOwWtf3k25Z4Ry2WltjbCkpg
5+bQPltcqx5FPAMtRU/PtAKOQnmzyihleQje4PS7EDDqm9yT21CvLDG9ubXKwpHDy4cGZVMu
kpm34lsZoz1RvfhbYLKPlis3K98Xp8omnDcXKJgwLtnUcC0zcI18N4y27CGctCewChQqmMv2
SQtMUwCY9yexsdMTE2</vt:lpwstr>
  </property>
  <property fmtid="{D5CDD505-2E9C-101B-9397-08002B2CF9AE}" pid="3" name="_2015_ms_pID_7253431">
    <vt:lpwstr>r2Gt665q/9y/1uD7eNnc1f/b4AezzCzn1I4zoj7iH6U1TR55ICnnc4
XXZbham+C1iEdgvrWGfDR7jM/AroNI9d4nPFuS6w+tFhCFIfZqPx4jFq7s5Qs8/YQHm5Wn3i
vExLoI0ZfKLTH35k2qXn/HQH/E42ilm0tFZjgM3heCBDB4H3Q7+zeDUPcl1HiWpDKal0RvVy
/gJI0qxKHHfLoxMjd4bqEnxMr20UVvaOdIQS</vt:lpwstr>
  </property>
  <property fmtid="{D5CDD505-2E9C-101B-9397-08002B2CF9AE}" pid="4" name="_2015_ms_pID_7253432">
    <vt:lpwstr>mQ==</vt:lpwstr>
  </property>
  <property fmtid="{D5CDD505-2E9C-101B-9397-08002B2CF9AE}" pid="5" name="_readonly">
    <vt:lpwstr/>
  </property>
  <property fmtid="{D5CDD505-2E9C-101B-9397-08002B2CF9AE}" pid="6" name="_change">
    <vt:lpwstr/>
  </property>
  <property fmtid="{D5CDD505-2E9C-101B-9397-08002B2CF9AE}" pid="7" name="_full-control">
    <vt:lpwstr/>
  </property>
  <property fmtid="{D5CDD505-2E9C-101B-9397-08002B2CF9AE}" pid="8" name="sflag">
    <vt:lpwstr>1595988823</vt:lpwstr>
  </property>
  <property fmtid="{D5CDD505-2E9C-101B-9397-08002B2CF9AE}" pid="9" name="ContentTypeId">
    <vt:lpwstr>0x01010002C5B4B712841F4C8A7AAEE2CD191271</vt:lpwstr>
  </property>
</Properties>
</file>